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4" r:id="rId3"/>
  </p:sldMasterIdLst>
  <p:notesMasterIdLst>
    <p:notesMasterId r:id="rId30"/>
  </p:notesMasterIdLst>
  <p:sldIdLst>
    <p:sldId id="256" r:id="rId4"/>
    <p:sldId id="257" r:id="rId5"/>
    <p:sldId id="264" r:id="rId6"/>
    <p:sldId id="287" r:id="rId7"/>
    <p:sldId id="288" r:id="rId8"/>
    <p:sldId id="265" r:id="rId9"/>
    <p:sldId id="267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59" r:id="rId22"/>
    <p:sldId id="294" r:id="rId23"/>
    <p:sldId id="290" r:id="rId24"/>
    <p:sldId id="291" r:id="rId25"/>
    <p:sldId id="292" r:id="rId26"/>
    <p:sldId id="284" r:id="rId27"/>
    <p:sldId id="281" r:id="rId28"/>
    <p:sldId id="286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BA23"/>
    <a:srgbClr val="F7F8ED"/>
    <a:srgbClr val="598328"/>
    <a:srgbClr val="778D53"/>
    <a:srgbClr val="CCE6E4"/>
    <a:srgbClr val="C7565A"/>
    <a:srgbClr val="E1A68A"/>
    <a:srgbClr val="BC8CC0"/>
    <a:srgbClr val="F49AC0"/>
    <a:srgbClr val="8A9F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7ECD0-DE06-4912-A152-09A6503EAC79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8BBD1-EC1C-45D2-96B3-2750E98B4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808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55E033-BE50-4306-A274-7C9333946FA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0138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55E033-BE50-4306-A274-7C9333946FA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488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55E033-BE50-4306-A274-7C9333946FA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4536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55E033-BE50-4306-A274-7C9333946FA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28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55E033-BE50-4306-A274-7C9333946FA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589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55E033-BE50-4306-A274-7C9333946FA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28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55E033-BE50-4306-A274-7C9333946FA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4287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55E033-BE50-4306-A274-7C9333946FA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94143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55E033-BE50-4306-A274-7C9333946FA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2625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55E033-BE50-4306-A274-7C9333946FA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084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55E033-BE50-4306-A274-7C9333946FA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2933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CACA250-485B-4952-BAA5-967F19BAC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B15B-B588-42F5-B422-7BAE8909DE1C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7AE657F-0376-4427-B152-90D227577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79B3E46-2915-4661-B07A-61F0E33CA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6F59-FF50-41DC-AB3E-8ABF23E313F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249AE60-6001-44FD-9E05-0B5330A503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37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E76F484-1F06-4114-B160-C05AB013B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B15B-B588-42F5-B422-7BAE8909DE1C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123143E-CFC6-4F4F-A8E0-FF661EE0C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90F06D1-6F14-44C2-B325-73A684FE6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6F59-FF50-41DC-AB3E-8ABF23E3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1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737528-11B8-4345-8124-3C88AD5B9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B08A6FC-8C7A-4704-9291-DF21530B5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6116124-0ACB-48CE-BDCB-1658D53A1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B15B-B588-42F5-B422-7BAE8909DE1C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CA8C1C0-27A9-4068-88ED-A041D01B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403A104-B49E-4A2A-BD96-7DF25D83E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6F59-FF50-41DC-AB3E-8ABF23E3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003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0576CA-FF48-4871-9742-392C564B1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22364E8-C86C-4FDD-89DD-880D96BB3D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B4935D9-EC2D-411A-887F-D30CB16FC1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D4C5668-B6BC-4587-B7A1-2EBB5DF05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B15B-B588-42F5-B422-7BAE8909DE1C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C4EE1E7-211B-46D8-8FE3-748671F31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64E4905-BA8E-4A26-8C5A-622450F62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6F59-FF50-41DC-AB3E-8ABF23E3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92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5EFB97-2551-4736-A9B7-FC5D989A6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CA5049D-2FB9-4E44-989F-4E9B2A864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BD77054-C4D7-4131-A026-6840974CB9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1767CBA-B03D-4C0D-A3F6-29472D918F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401EC2D-6159-4161-9072-4772B1BF81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BCC02E6-3C14-41FA-80DA-9AF0737E6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B15B-B588-42F5-B422-7BAE8909DE1C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6AA0A8F-176F-4053-8A04-D1BB93E48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F2E033C-FC33-4895-8692-CD3D6DEBA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6F59-FF50-41DC-AB3E-8ABF23E3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27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B81886-F928-41FB-8DD8-76967F794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372EE97-E0DE-45AE-B6E2-3CCBDB804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B15B-B588-42F5-B422-7BAE8909DE1C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899F1F8-0217-4625-9478-969053114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DEF2B0B-BB20-4E13-ADA3-9FC524C17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6F59-FF50-41DC-AB3E-8ABF23E3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165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E62BEE79-46F0-4DD5-BC93-D342A2C43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B15B-B588-42F5-B422-7BAE8909DE1C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164AFA2-DD16-4678-AD73-27011C9CA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7F425D2-CC3A-41F0-9792-01337FA47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6F59-FF50-41DC-AB3E-8ABF23E3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363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9A250C-39A2-4288-A41A-518F61E84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3546EB-665D-445D-8EFB-72324A70D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A51E71F-23BE-4075-9302-31B17FC3E5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8DF5FF2-22E1-458E-8EAC-0C252269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B15B-B588-42F5-B422-7BAE8909DE1C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967EB7E-24A6-4126-9B63-81CBE620C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81D145C-1179-49FF-85BB-ABDEEEA39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6F59-FF50-41DC-AB3E-8ABF23E3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36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C578A6-E46E-4D2B-8AC9-17A1E5143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3D0D07F-388F-4287-8227-AE516EC175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2E43692-9CB5-4C91-A608-94E837CF8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29EAF3E-4464-4DFE-B533-791A3BD16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B15B-B588-42F5-B422-7BAE8909DE1C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C039FB4-FE35-463B-BB36-93A1C01F5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7B6A61E-5A86-4495-BE5C-CCAE51A49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6F59-FF50-41DC-AB3E-8ABF23E3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755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923D25-8C58-4C02-8513-6BABBE838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91411DC-959E-4178-94BA-7E47EBC9DA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B8B2C32-792F-4CC5-BF13-8DB284155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B15B-B588-42F5-B422-7BAE8909DE1C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16EBD02-DB3A-4012-9279-EB5541EE7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DC9883A-FF06-4095-809B-50A081622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6F59-FF50-41DC-AB3E-8ABF23E3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93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831F659E-9642-4E94-833B-B79182C722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1D5A3DE-F161-4AEB-A717-0B2243C0EB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70145B9-CD54-4A21-BA15-A24A18C2B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B15B-B588-42F5-B422-7BAE8909DE1C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3CFC321-4390-40D8-88CF-4005B4DE4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625B2AA-2BC9-4CFB-859D-51633CEE0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6F59-FF50-41DC-AB3E-8ABF23E3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781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B498233-E2C9-4138-9586-334A94C63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AA363-F289-45F6-A8F4-9D21585855CE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D54A9D3-632B-4EDA-8B6D-B70C38C5B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097529A-D9B5-4142-9C2C-A24E9C14D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4CC27-00D7-4DE8-BBDA-90478EF6ED5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8D705F3-A001-4ECC-BB31-E12D3F819D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" t="4769" r="5035" b="10069"/>
          <a:stretch/>
        </p:blipFill>
        <p:spPr>
          <a:xfrm>
            <a:off x="613888" y="345312"/>
            <a:ext cx="10964224" cy="6167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97967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305BEDC-8CDB-45A5-950C-ABE3E22AB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AA363-F289-45F6-A8F4-9D21585855CE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1674A38-86D3-4712-A6B3-C34B75CF1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A6BDB73-4C45-478A-987A-944629AEF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4CC27-00D7-4DE8-BBDA-90478EF6ED53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BA44608B-650C-4558-A47A-4E4DA19B29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856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DDB3AB-C48D-4DB0-BD8A-656AD7DFA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AA363-F289-45F6-A8F4-9D21585855CE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079C691-6AE9-4333-8EE8-BEAFCFB3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B4167B6-4D6B-481F-BF37-8E2D7819F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4CC27-00D7-4DE8-BBDA-90478EF6ED5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CEF5023-2EEC-4747-937D-64B57EE8B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60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DE192FC-7CEB-4EFF-AF4D-B87C23B16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AA363-F289-45F6-A8F4-9D21585855CE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9C7F75B-593B-4E29-9DBB-4E5F39CAB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CB12083-EDC0-4A6F-A563-680CCEEA5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4CC27-00D7-4DE8-BBDA-90478EF6ED53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9ACA31D-14B1-4CCA-BA90-EDDCCDD49B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" r="191"/>
          <a:stretch/>
        </p:blipFill>
        <p:spPr>
          <a:xfrm>
            <a:off x="55360" y="31140"/>
            <a:ext cx="12081280" cy="679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183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7B5D9B2-B65A-4B59-AF2F-A2DBC8CEF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AA363-F289-45F6-A8F4-9D21585855CE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5287B3A-B001-400F-A4FD-360BB9CD6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CC433BB-3D54-4F2F-93FD-8DEE95F7A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4CC27-00D7-4DE8-BBDA-90478EF6ED53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56E8B31-1B92-4676-8C15-06792DC060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" b="181"/>
          <a:stretch/>
        </p:blipFill>
        <p:spPr>
          <a:xfrm>
            <a:off x="-1" y="12363"/>
            <a:ext cx="12124592" cy="682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2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EA6FA5-E3BE-4BE9-A613-764B6A5DD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48925" cy="1320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06DCEDC-9186-4813-93AB-3ED1410A2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AA363-F289-45F6-A8F4-9D21585855CE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89BE405-DAD7-4BD7-9B0A-47C73981B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4ADF299-CD12-457D-914A-1F72398CF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4CC27-00D7-4DE8-BBDA-90478EF6ED53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B9D3DDD-392F-4AFD-A91D-2E11E02F0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1051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A3DE5E1-C97E-4797-A467-03E726ED2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AA363-F289-45F6-A8F4-9D21585855CE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26F3233-89C6-419F-8266-CC2F18DD2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B3BBA8E-D2E0-4810-862F-16BAA574C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4CC27-00D7-4DE8-BBDA-90478EF6ED53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8BF4C95-F7CF-4677-9FD7-70B8EA831F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" y="0"/>
            <a:ext cx="12239626" cy="69265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207639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FEBDF14-1F7E-4039-BABA-4C4D3BD9F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AA363-F289-45F6-A8F4-9D21585855CE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03A4498-D116-4F26-9536-369EA4E8A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2654EFD-F33E-4A27-B706-66BA34C08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4CC27-00D7-4DE8-BBDA-90478EF6ED53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FE6836B-229C-4C06-B4D1-DB5EA4F91F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4651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A05FBB-5D89-45FA-931B-30A90A118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AA363-F289-45F6-A8F4-9D21585855CE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75CDB2E-ACBE-4B86-8B0E-E0D03D61D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BFBAD7D-6ECC-47D8-954C-DFD98761C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4CC27-00D7-4DE8-BBDA-90478EF6ED53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6AE5317-5D19-4E19-B424-2503F1A08A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140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48C0C52-04A3-46B4-873C-FC3AD287C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AA363-F289-45F6-A8F4-9D21585855CE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DD41D39-F377-49CD-A410-F79E91340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E1A93D3-DC59-48DB-B365-B749C5FB8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4CC27-00D7-4DE8-BBDA-90478EF6ED5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73BDDE0-A620-4E62-8AE3-CE204788E0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0" y="17268"/>
            <a:ext cx="12155370" cy="684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0545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47D345E-8DB1-46E5-B57F-A757F4ED4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AA363-F289-45F6-A8F4-9D21585855CE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FB59696-6152-4E12-80D9-4213CC0BA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9459FE8-1BC1-4273-95B5-4F7C3D220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4CC27-00D7-4DE8-BBDA-90478EF6E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9624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7799491-2188-49AA-B502-692108E90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1181C86-0106-448F-A47B-9995B5607209}" type="datetimeFigureOut">
              <a:rPr lang="en-US"/>
              <a:pPr>
                <a:defRPr/>
              </a:pPr>
              <a:t>9/14/2022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93C87DF-72B7-4F1D-9EA2-10616F55C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256D19B-E0A3-4180-B2C4-E5B437B5B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FF17F4AE-670B-48C3-B1B1-A5B0E479B8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76905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封面/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:\0PPT素材\背景及图片\白麻子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478"/>
          <a:stretch/>
        </p:blipFill>
        <p:spPr bwMode="auto">
          <a:xfrm>
            <a:off x="1" y="1"/>
            <a:ext cx="12191999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8244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772731"/>
      </p:ext>
    </p:extLst>
  </p:cSld>
  <p:clrMapOvr>
    <a:masterClrMapping/>
  </p:clrMapOvr>
  <p:transition spd="slow" advClick="0" advTm="0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E653F0-37B7-4617-9DA7-7855F9F9520D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599202C-2791-493C-90C3-AC8F103DC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81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A990DEF-03C1-40DB-9FFB-6CF05C9FD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36BFFC0-137B-4282-8C88-20F97D1D22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4037DDF-12EB-4B51-BC54-93C3D5FD20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5B15B-B588-42F5-B422-7BAE8909DE1C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3C3EBF6-F187-4D2B-A94A-9B0BF55EB1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390C6B5-B301-4421-BE35-29EABB5604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76F59-FF50-41DC-AB3E-8ABF23E3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732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95EEBA4-05FE-4E3B-B7E0-AD59A1236B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AA363-F289-45F6-A8F4-9D21585855CE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0FB9DD-7C7C-48B9-9D6C-5F3B7C29DD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4320C0F-1C79-4439-B320-118A16390A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4CC27-00D7-4DE8-BBDA-90478EF6ED5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508DDD9-6D61-48CA-9E9C-652715950D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" r="272"/>
          <a:stretch/>
        </p:blipFill>
        <p:spPr>
          <a:xfrm>
            <a:off x="33336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031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2665192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7" r:id="rId2"/>
  </p:sldLayoutIdLst>
  <p:transition spd="slow" advClick="0" advTm="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Relationship Id="rId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023A7F1-AE4C-4A8A-A049-86C2ABDF7EC6}"/>
              </a:ext>
            </a:extLst>
          </p:cNvPr>
          <p:cNvSpPr txBox="1"/>
          <p:nvPr/>
        </p:nvSpPr>
        <p:spPr>
          <a:xfrm>
            <a:off x="2161898" y="106958"/>
            <a:ext cx="7372350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002060"/>
                </a:solidFill>
                <a:latin typeface="+mj-lt"/>
              </a:rPr>
              <a:t>BÀI 1: TIẾNG NÓI CỦA VẠN VẬT</a:t>
            </a:r>
          </a:p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B46F3E1-C421-4AFE-BA9A-8E95249C2160}"/>
              </a:ext>
            </a:extLst>
          </p:cNvPr>
          <p:cNvSpPr txBox="1"/>
          <p:nvPr/>
        </p:nvSpPr>
        <p:spPr>
          <a:xfrm>
            <a:off x="408372" y="1464816"/>
            <a:ext cx="66582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  <a:latin typeface="+mj-lt"/>
              </a:rPr>
              <a:t>ĐỌC MỞ RỘNG THEO THỂ LOẠI</a:t>
            </a:r>
            <a:endParaRPr lang="en-US" sz="32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12E77C7-568B-4D2A-9EF4-8DA409BA5C03}"/>
              </a:ext>
            </a:extLst>
          </p:cNvPr>
          <p:cNvSpPr txBox="1"/>
          <p:nvPr/>
        </p:nvSpPr>
        <p:spPr>
          <a:xfrm>
            <a:off x="6569474" y="1757203"/>
            <a:ext cx="3050961" cy="3785652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chemeClr val="bg1"/>
                </a:solidFill>
                <a:latin typeface="+mj-lt"/>
              </a:rPr>
              <a:t>CON </a:t>
            </a:r>
          </a:p>
          <a:p>
            <a:r>
              <a:rPr lang="vi-VN" sz="6000" b="1" dirty="0">
                <a:solidFill>
                  <a:schemeClr val="bg1"/>
                </a:solidFill>
                <a:latin typeface="+mj-lt"/>
              </a:rPr>
              <a:t>CHIM </a:t>
            </a:r>
          </a:p>
          <a:p>
            <a:r>
              <a:rPr lang="vi-VN" sz="6000" b="1" dirty="0">
                <a:solidFill>
                  <a:schemeClr val="bg1"/>
                </a:solidFill>
                <a:latin typeface="+mj-lt"/>
              </a:rPr>
              <a:t>CHIỀN</a:t>
            </a:r>
          </a:p>
          <a:p>
            <a:r>
              <a:rPr lang="vi-VN" sz="6000" b="1" dirty="0">
                <a:solidFill>
                  <a:schemeClr val="bg1"/>
                </a:solidFill>
                <a:latin typeface="+mj-lt"/>
              </a:rPr>
              <a:t>CHIỆN</a:t>
            </a:r>
            <a:endParaRPr lang="en-US" sz="6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5B938E4-B436-443A-928D-337D4FBDDDB3}"/>
              </a:ext>
            </a:extLst>
          </p:cNvPr>
          <p:cNvSpPr txBox="1"/>
          <p:nvPr/>
        </p:nvSpPr>
        <p:spPr>
          <a:xfrm>
            <a:off x="9357064" y="5312022"/>
            <a:ext cx="18384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800" b="1" dirty="0">
                <a:solidFill>
                  <a:srgbClr val="00B0F0"/>
                </a:solidFill>
                <a:latin typeface="+mj-lt"/>
              </a:rPr>
              <a:t>HUY CẬN</a:t>
            </a:r>
            <a:endParaRPr lang="en-US" sz="2800" b="1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22D0F6C-F861-446C-860F-4424C1E083A2}"/>
              </a:ext>
            </a:extLst>
          </p:cNvPr>
          <p:cNvSpPr txBox="1"/>
          <p:nvPr/>
        </p:nvSpPr>
        <p:spPr>
          <a:xfrm>
            <a:off x="3870551" y="5835242"/>
            <a:ext cx="46528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4000" b="1" dirty="0">
                <a:latin typeface="+mj-lt"/>
              </a:rPr>
              <a:t>CÔ THANH TRẦN </a:t>
            </a:r>
            <a:endParaRPr lang="en-US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812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50B26752-89F1-4F7F-9699-296E17C89FCF}"/>
              </a:ext>
            </a:extLst>
          </p:cNvPr>
          <p:cNvSpPr/>
          <p:nvPr/>
        </p:nvSpPr>
        <p:spPr>
          <a:xfrm>
            <a:off x="2981325" y="76200"/>
            <a:ext cx="6905625" cy="1076325"/>
          </a:xfrm>
          <a:prstGeom prst="roundRect">
            <a:avLst>
              <a:gd name="adj" fmla="val 48525"/>
            </a:avLst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38100" h="635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MỤC TIÊU CẦN ĐẠT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C13BB921-8FFD-4926-A51C-E8FB8C196412}"/>
              </a:ext>
            </a:extLst>
          </p:cNvPr>
          <p:cNvGrpSpPr/>
          <p:nvPr/>
        </p:nvGrpSpPr>
        <p:grpSpPr>
          <a:xfrm>
            <a:off x="208328" y="1449361"/>
            <a:ext cx="996097" cy="4872037"/>
            <a:chOff x="1052512" y="1381125"/>
            <a:chExt cx="923925" cy="502443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xmlns="" id="{8DA92E3F-2C92-444B-900F-4DF1EA0BB5D1}"/>
                </a:ext>
              </a:extLst>
            </p:cNvPr>
            <p:cNvSpPr/>
            <p:nvPr/>
          </p:nvSpPr>
          <p:spPr>
            <a:xfrm>
              <a:off x="1276350" y="1381125"/>
              <a:ext cx="390525" cy="4924425"/>
            </a:xfrm>
            <a:prstGeom prst="roundRect">
              <a:avLst/>
            </a:prstGeom>
            <a:solidFill>
              <a:srgbClr val="9FE27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xmlns="" id="{67F4DCB2-2A35-4F20-B3FA-020721CA579A}"/>
                </a:ext>
              </a:extLst>
            </p:cNvPr>
            <p:cNvSpPr/>
            <p:nvPr/>
          </p:nvSpPr>
          <p:spPr>
            <a:xfrm>
              <a:off x="1052512" y="6205537"/>
              <a:ext cx="923925" cy="200025"/>
            </a:xfrm>
            <a:prstGeom prst="roundRect">
              <a:avLst/>
            </a:prstGeom>
            <a:solidFill>
              <a:srgbClr val="9FE27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13B26F01-883F-49BD-A01A-CEB26D4D3C56}"/>
              </a:ext>
            </a:extLst>
          </p:cNvPr>
          <p:cNvGrpSpPr/>
          <p:nvPr/>
        </p:nvGrpSpPr>
        <p:grpSpPr>
          <a:xfrm>
            <a:off x="829920" y="1449361"/>
            <a:ext cx="8780806" cy="1044205"/>
            <a:chOff x="829920" y="1449361"/>
            <a:chExt cx="8780806" cy="1044205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xmlns="" id="{35898159-3645-418A-A488-D5EC2DFD6A13}"/>
                </a:ext>
              </a:extLst>
            </p:cNvPr>
            <p:cNvSpPr/>
            <p:nvPr/>
          </p:nvSpPr>
          <p:spPr>
            <a:xfrm>
              <a:off x="1871596" y="1560906"/>
              <a:ext cx="7739130" cy="932660"/>
            </a:xfrm>
            <a:prstGeom prst="roundRect">
              <a:avLst>
                <a:gd name="adj" fmla="val 30705"/>
              </a:avLst>
            </a:prstGeom>
            <a:solidFill>
              <a:schemeClr val="accent2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        </a:t>
              </a:r>
              <a:r>
                <a:rPr lang="vi-VN" sz="2800" b="1" dirty="0">
                  <a:solidFill>
                    <a:prstClr val="white"/>
                  </a:solidFill>
                  <a:latin typeface="Times New Roman" panose="02020603050405020304" pitchFamily="18" charset="0"/>
                </a:rPr>
                <a:t>Tìm và nhận xét được hiệu quả của những hình ảnh, biện pháp tu từ, vần, nhịp, ...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xmlns="" id="{02A3666D-9740-47E4-8ECF-4C9CBDBDEFB7}"/>
                </a:ext>
              </a:extLst>
            </p:cNvPr>
            <p:cNvGrpSpPr/>
            <p:nvPr/>
          </p:nvGrpSpPr>
          <p:grpSpPr>
            <a:xfrm>
              <a:off x="829920" y="1449361"/>
              <a:ext cx="1735382" cy="1027307"/>
              <a:chOff x="1245943" y="1523999"/>
              <a:chExt cx="1640132" cy="921327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xmlns="" id="{14113F24-D833-489E-BCE3-7FBF63CAA05C}"/>
                  </a:ext>
                </a:extLst>
              </p:cNvPr>
              <p:cNvGrpSpPr/>
              <p:nvPr/>
            </p:nvGrpSpPr>
            <p:grpSpPr>
              <a:xfrm>
                <a:off x="1741145" y="1523999"/>
                <a:ext cx="1144930" cy="921327"/>
                <a:chOff x="3562351" y="2000250"/>
                <a:chExt cx="1028700" cy="781050"/>
              </a:xfrm>
            </p:grpSpPr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xmlns="" id="{26968BD4-121B-4BE8-8C8A-C87D50927B43}"/>
                    </a:ext>
                  </a:extLst>
                </p:cNvPr>
                <p:cNvSpPr/>
                <p:nvPr/>
              </p:nvSpPr>
              <p:spPr>
                <a:xfrm>
                  <a:off x="3562351" y="2000250"/>
                  <a:ext cx="1028700" cy="781050"/>
                </a:xfrm>
                <a:prstGeom prst="ellipse">
                  <a:avLst/>
                </a:prstGeom>
                <a:solidFill>
                  <a:srgbClr val="FC180A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xmlns="" id="{7C9A386E-59D8-442B-A4CC-FD4DA555E0A1}"/>
                    </a:ext>
                  </a:extLst>
                </p:cNvPr>
                <p:cNvSpPr/>
                <p:nvPr/>
              </p:nvSpPr>
              <p:spPr>
                <a:xfrm>
                  <a:off x="3714751" y="2152650"/>
                  <a:ext cx="791308" cy="426027"/>
                </a:xfrm>
                <a:prstGeom prst="ellipse">
                  <a:avLst/>
                </a:prstGeom>
                <a:solidFill>
                  <a:schemeClr val="bg1"/>
                </a:solidFill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vi-VN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+mn-cs"/>
                    </a:rPr>
                    <a:t>01</a:t>
                  </a:r>
                  <a:endPara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xmlns="" id="{31F8F13A-DFB7-429A-82BF-22179563B4A3}"/>
                  </a:ext>
                </a:extLst>
              </p:cNvPr>
              <p:cNvCxnSpPr>
                <a:cxnSpLocks/>
                <a:endCxn id="6" idx="2"/>
              </p:cNvCxnSpPr>
              <p:nvPr/>
            </p:nvCxnSpPr>
            <p:spPr>
              <a:xfrm flipV="1">
                <a:off x="1245943" y="1984663"/>
                <a:ext cx="495202" cy="2416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C0913659-CD22-4F32-89DB-211DCD4FEC45}"/>
              </a:ext>
            </a:extLst>
          </p:cNvPr>
          <p:cNvGrpSpPr/>
          <p:nvPr/>
        </p:nvGrpSpPr>
        <p:grpSpPr>
          <a:xfrm>
            <a:off x="814313" y="2947599"/>
            <a:ext cx="8801906" cy="1036540"/>
            <a:chOff x="808820" y="2613548"/>
            <a:chExt cx="8801906" cy="1036540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xmlns="" id="{D0A0A83F-ABA6-493D-8A41-C1CC04B97ABB}"/>
                </a:ext>
              </a:extLst>
            </p:cNvPr>
            <p:cNvSpPr/>
            <p:nvPr/>
          </p:nvSpPr>
          <p:spPr>
            <a:xfrm>
              <a:off x="1867996" y="2699572"/>
              <a:ext cx="7742730" cy="887619"/>
            </a:xfrm>
            <a:prstGeom prst="roundRect">
              <a:avLst>
                <a:gd name="adj" fmla="val 30705"/>
              </a:avLst>
            </a:prstGeom>
            <a:solidFill>
              <a:schemeClr val="accent2"/>
            </a:solidFill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          </a:t>
              </a:r>
              <a:r>
                <a: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Xác định được tình cảm, cảm xúc của tác giả được thể hiện qua bài thơ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29FC90DB-816D-4267-B323-9D7746B3B6D6}"/>
                </a:ext>
              </a:extLst>
            </p:cNvPr>
            <p:cNvGrpSpPr/>
            <p:nvPr/>
          </p:nvGrpSpPr>
          <p:grpSpPr>
            <a:xfrm>
              <a:off x="808820" y="2613548"/>
              <a:ext cx="1762125" cy="1036540"/>
              <a:chOff x="1276350" y="2601198"/>
              <a:chExt cx="1590675" cy="884952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xmlns="" id="{FAEFA6D2-F8C3-4094-897C-F2406E040AD6}"/>
                  </a:ext>
                </a:extLst>
              </p:cNvPr>
              <p:cNvGrpSpPr/>
              <p:nvPr/>
            </p:nvGrpSpPr>
            <p:grpSpPr>
              <a:xfrm>
                <a:off x="1774849" y="2601198"/>
                <a:ext cx="1092176" cy="884952"/>
                <a:chOff x="3562351" y="2000250"/>
                <a:chExt cx="1028700" cy="781050"/>
              </a:xfrm>
            </p:grpSpPr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xmlns="" id="{FBAD9F9C-4622-4FBF-924E-E1F47A775C41}"/>
                    </a:ext>
                  </a:extLst>
                </p:cNvPr>
                <p:cNvSpPr/>
                <p:nvPr/>
              </p:nvSpPr>
              <p:spPr>
                <a:xfrm>
                  <a:off x="3562351" y="2000250"/>
                  <a:ext cx="1028700" cy="781050"/>
                </a:xfrm>
                <a:prstGeom prst="ellipse">
                  <a:avLst/>
                </a:prstGeom>
                <a:solidFill>
                  <a:srgbClr val="FFC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xmlns="" id="{8E48AD83-A7B3-4982-8BAD-2DBA050D3254}"/>
                    </a:ext>
                  </a:extLst>
                </p:cNvPr>
                <p:cNvSpPr/>
                <p:nvPr/>
              </p:nvSpPr>
              <p:spPr>
                <a:xfrm>
                  <a:off x="3714751" y="2152650"/>
                  <a:ext cx="791308" cy="426027"/>
                </a:xfrm>
                <a:prstGeom prst="ellipse">
                  <a:avLst/>
                </a:prstGeom>
                <a:solidFill>
                  <a:schemeClr val="bg1"/>
                </a:solidFill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vi-VN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+mn-cs"/>
                    </a:rPr>
                    <a:t>02</a:t>
                  </a:r>
                  <a:endPara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xmlns="" id="{7FEEF528-C7D8-4254-9807-2B2B2A3BE4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76350" y="3043674"/>
                <a:ext cx="481171" cy="265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93D0D216-84AD-4522-8932-10601DD1EA97}"/>
              </a:ext>
            </a:extLst>
          </p:cNvPr>
          <p:cNvGrpSpPr/>
          <p:nvPr/>
        </p:nvGrpSpPr>
        <p:grpSpPr>
          <a:xfrm>
            <a:off x="829920" y="4690838"/>
            <a:ext cx="8701891" cy="1032108"/>
            <a:chOff x="808820" y="3812510"/>
            <a:chExt cx="8701891" cy="1032108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xmlns="" id="{B4F4FC6F-CCD8-4461-AC8C-B72F0B4539C2}"/>
                </a:ext>
              </a:extLst>
            </p:cNvPr>
            <p:cNvSpPr/>
            <p:nvPr/>
          </p:nvSpPr>
          <p:spPr>
            <a:xfrm>
              <a:off x="1835876" y="3928582"/>
              <a:ext cx="7674835" cy="887619"/>
            </a:xfrm>
            <a:prstGeom prst="roundRect">
              <a:avLst>
                <a:gd name="adj" fmla="val 30705"/>
              </a:avLst>
            </a:prstGeom>
            <a:solidFill>
              <a:srgbClr val="C00000"/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                 </a:t>
              </a:r>
              <a:r>
                <a: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Xác định được chủ đề, thông điệp tác giả gửi gắm đến người đọc.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xmlns="" id="{D6CA9B5F-AC30-479D-B496-892BF282DEE7}"/>
                </a:ext>
              </a:extLst>
            </p:cNvPr>
            <p:cNvGrpSpPr/>
            <p:nvPr/>
          </p:nvGrpSpPr>
          <p:grpSpPr>
            <a:xfrm>
              <a:off x="808820" y="3812510"/>
              <a:ext cx="1760758" cy="1032108"/>
              <a:chOff x="1220567" y="3799611"/>
              <a:chExt cx="1582982" cy="921327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xmlns="" id="{961B36C3-5ED1-4AA8-A87A-C542E22B8176}"/>
                  </a:ext>
                </a:extLst>
              </p:cNvPr>
              <p:cNvGrpSpPr/>
              <p:nvPr/>
            </p:nvGrpSpPr>
            <p:grpSpPr>
              <a:xfrm>
                <a:off x="1741145" y="3799611"/>
                <a:ext cx="1062404" cy="921327"/>
                <a:chOff x="3562351" y="2000250"/>
                <a:chExt cx="1028700" cy="781050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xmlns="" id="{8BC580E0-8ED6-47CD-951D-3C978FF01D43}"/>
                    </a:ext>
                  </a:extLst>
                </p:cNvPr>
                <p:cNvSpPr/>
                <p:nvPr/>
              </p:nvSpPr>
              <p:spPr>
                <a:xfrm>
                  <a:off x="3562351" y="2000250"/>
                  <a:ext cx="1028700" cy="78105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xmlns="" id="{CF94A051-A3C4-419F-9750-A5ED4E620AF1}"/>
                    </a:ext>
                  </a:extLst>
                </p:cNvPr>
                <p:cNvSpPr/>
                <p:nvPr/>
              </p:nvSpPr>
              <p:spPr>
                <a:xfrm>
                  <a:off x="3714751" y="2152650"/>
                  <a:ext cx="791308" cy="426027"/>
                </a:xfrm>
                <a:prstGeom prst="ellipse">
                  <a:avLst/>
                </a:prstGeom>
                <a:solidFill>
                  <a:schemeClr val="bg1"/>
                </a:solidFill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vi-VN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+mn-cs"/>
                    </a:rPr>
                    <a:t>03</a:t>
                  </a:r>
                  <a:endPara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xmlns="" id="{EC963AD6-3812-47D8-9E3F-FE69400B88D3}"/>
                  </a:ext>
                </a:extLst>
              </p:cNvPr>
              <p:cNvCxnSpPr>
                <a:cxnSpLocks/>
                <a:endCxn id="21" idx="2"/>
              </p:cNvCxnSpPr>
              <p:nvPr/>
            </p:nvCxnSpPr>
            <p:spPr>
              <a:xfrm>
                <a:off x="1220567" y="4260275"/>
                <a:ext cx="520578" cy="0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54641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B309EEC-607D-4A06-B024-8E190ED376AA}"/>
              </a:ext>
            </a:extLst>
          </p:cNvPr>
          <p:cNvSpPr/>
          <p:nvPr/>
        </p:nvSpPr>
        <p:spPr>
          <a:xfrm>
            <a:off x="208670" y="158261"/>
            <a:ext cx="11774659" cy="654147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xmlns="" id="{6D1371C2-ED9D-4C98-B4A5-6E8D2CA1A186}"/>
              </a:ext>
            </a:extLst>
          </p:cNvPr>
          <p:cNvGrpSpPr>
            <a:grpSpLocks/>
          </p:cNvGrpSpPr>
          <p:nvPr/>
        </p:nvGrpSpPr>
        <p:grpSpPr bwMode="auto">
          <a:xfrm>
            <a:off x="567269" y="347599"/>
            <a:ext cx="11152188" cy="6983413"/>
            <a:chOff x="0" y="0"/>
            <a:chExt cx="11151065" cy="6983832"/>
          </a:xfrm>
        </p:grpSpPr>
        <p:sp>
          <p:nvSpPr>
            <p:cNvPr id="4" name="Freeform 1224">
              <a:extLst>
                <a:ext uri="{FF2B5EF4-FFF2-40B4-BE49-F238E27FC236}">
                  <a16:creationId xmlns:a16="http://schemas.microsoft.com/office/drawing/2014/main" xmlns="" id="{276ACE5F-9C2F-47BC-B513-49F42C6561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5147" y="0"/>
              <a:ext cx="4865918" cy="3419055"/>
            </a:xfrm>
            <a:custGeom>
              <a:avLst/>
              <a:gdLst>
                <a:gd name="T0" fmla="*/ 2918713 w 1162"/>
                <a:gd name="T1" fmla="*/ 516005 h 815"/>
                <a:gd name="T2" fmla="*/ 653256 w 1162"/>
                <a:gd name="T3" fmla="*/ 205563 h 815"/>
                <a:gd name="T4" fmla="*/ 242877 w 1162"/>
                <a:gd name="T5" fmla="*/ 1522843 h 815"/>
                <a:gd name="T6" fmla="*/ 1695952 w 1162"/>
                <a:gd name="T7" fmla="*/ 3070857 h 815"/>
                <a:gd name="T8" fmla="*/ 3969785 w 1162"/>
                <a:gd name="T9" fmla="*/ 3058271 h 815"/>
                <a:gd name="T10" fmla="*/ 4120536 w 1162"/>
                <a:gd name="T11" fmla="*/ 2277972 h 815"/>
                <a:gd name="T12" fmla="*/ 3957222 w 1162"/>
                <a:gd name="T13" fmla="*/ 2152117 h 815"/>
                <a:gd name="T14" fmla="*/ 3655720 w 1162"/>
                <a:gd name="T15" fmla="*/ 1690649 h 815"/>
                <a:gd name="T16" fmla="*/ 3726908 w 1162"/>
                <a:gd name="T17" fmla="*/ 2244410 h 815"/>
                <a:gd name="T18" fmla="*/ 2491585 w 1162"/>
                <a:gd name="T19" fmla="*/ 1527038 h 815"/>
                <a:gd name="T20" fmla="*/ 2625586 w 1162"/>
                <a:gd name="T21" fmla="*/ 1657088 h 815"/>
                <a:gd name="T22" fmla="*/ 2721899 w 1162"/>
                <a:gd name="T23" fmla="*/ 1581575 h 815"/>
                <a:gd name="T24" fmla="*/ 2185894 w 1162"/>
                <a:gd name="T25" fmla="*/ 2580023 h 815"/>
                <a:gd name="T26" fmla="*/ 1993268 w 1162"/>
                <a:gd name="T27" fmla="*/ 2651341 h 815"/>
                <a:gd name="T28" fmla="*/ 1453075 w 1162"/>
                <a:gd name="T29" fmla="*/ 2378655 h 815"/>
                <a:gd name="T30" fmla="*/ 695131 w 1162"/>
                <a:gd name="T31" fmla="*/ 931325 h 815"/>
                <a:gd name="T32" fmla="*/ 728631 w 1162"/>
                <a:gd name="T33" fmla="*/ 658640 h 815"/>
                <a:gd name="T34" fmla="*/ 770507 w 1162"/>
                <a:gd name="T35" fmla="*/ 1308890 h 815"/>
                <a:gd name="T36" fmla="*/ 1620577 w 1162"/>
                <a:gd name="T37" fmla="*/ 1367622 h 815"/>
                <a:gd name="T38" fmla="*/ 1453075 w 1162"/>
                <a:gd name="T39" fmla="*/ 1564794 h 815"/>
                <a:gd name="T40" fmla="*/ 1453075 w 1162"/>
                <a:gd name="T41" fmla="*/ 2005286 h 815"/>
                <a:gd name="T42" fmla="*/ 2437147 w 1162"/>
                <a:gd name="T43" fmla="*/ 1493477 h 815"/>
                <a:gd name="T44" fmla="*/ 2257082 w 1162"/>
                <a:gd name="T45" fmla="*/ 1824894 h 815"/>
                <a:gd name="T46" fmla="*/ 2206832 w 1162"/>
                <a:gd name="T47" fmla="*/ 1929773 h 815"/>
                <a:gd name="T48" fmla="*/ 1947205 w 1162"/>
                <a:gd name="T49" fmla="*/ 2382851 h 815"/>
                <a:gd name="T50" fmla="*/ 1423763 w 1162"/>
                <a:gd name="T51" fmla="*/ 2395436 h 815"/>
                <a:gd name="T52" fmla="*/ 1867642 w 1162"/>
                <a:gd name="T53" fmla="*/ 2575828 h 815"/>
                <a:gd name="T54" fmla="*/ 4325726 w 1162"/>
                <a:gd name="T55" fmla="*/ 1564794 h 815"/>
                <a:gd name="T56" fmla="*/ 4154037 w 1162"/>
                <a:gd name="T57" fmla="*/ 1073961 h 815"/>
                <a:gd name="T58" fmla="*/ 3538469 w 1162"/>
                <a:gd name="T59" fmla="*/ 1170450 h 815"/>
                <a:gd name="T60" fmla="*/ 3207653 w 1162"/>
                <a:gd name="T61" fmla="*/ 1136888 h 815"/>
                <a:gd name="T62" fmla="*/ 3266279 w 1162"/>
                <a:gd name="T63" fmla="*/ 767714 h 815"/>
                <a:gd name="T64" fmla="*/ 2742837 w 1162"/>
                <a:gd name="T65" fmla="*/ 1413769 h 815"/>
                <a:gd name="T66" fmla="*/ 2734462 w 1162"/>
                <a:gd name="T67" fmla="*/ 1237572 h 815"/>
                <a:gd name="T68" fmla="*/ 2537647 w 1162"/>
                <a:gd name="T69" fmla="*/ 784495 h 815"/>
                <a:gd name="T70" fmla="*/ 2491585 w 1162"/>
                <a:gd name="T71" fmla="*/ 599908 h 815"/>
                <a:gd name="T72" fmla="*/ 2504147 w 1162"/>
                <a:gd name="T73" fmla="*/ 1296304 h 815"/>
                <a:gd name="T74" fmla="*/ 1922079 w 1162"/>
                <a:gd name="T75" fmla="*/ 1157864 h 815"/>
                <a:gd name="T76" fmla="*/ 1846704 w 1162"/>
                <a:gd name="T77" fmla="*/ 1191425 h 815"/>
                <a:gd name="T78" fmla="*/ 1545201 w 1162"/>
                <a:gd name="T79" fmla="*/ 906154 h 815"/>
                <a:gd name="T80" fmla="*/ 1264636 w 1162"/>
                <a:gd name="T81" fmla="*/ 306247 h 815"/>
                <a:gd name="T82" fmla="*/ 1109697 w 1162"/>
                <a:gd name="T83" fmla="*/ 167806 h 815"/>
                <a:gd name="T84" fmla="*/ 938008 w 1162"/>
                <a:gd name="T85" fmla="*/ 121660 h 815"/>
                <a:gd name="T86" fmla="*/ 1708515 w 1162"/>
                <a:gd name="T87" fmla="*/ 1275328 h 815"/>
                <a:gd name="T88" fmla="*/ 1666640 w 1162"/>
                <a:gd name="T89" fmla="*/ 1308890 h 815"/>
                <a:gd name="T90" fmla="*/ 933821 w 1162"/>
                <a:gd name="T91" fmla="*/ 771909 h 815"/>
                <a:gd name="T92" fmla="*/ 753757 w 1162"/>
                <a:gd name="T93" fmla="*/ 339808 h 815"/>
                <a:gd name="T94" fmla="*/ 397816 w 1162"/>
                <a:gd name="T95" fmla="*/ 918740 h 815"/>
                <a:gd name="T96" fmla="*/ 799820 w 1162"/>
                <a:gd name="T97" fmla="*/ 1451525 h 815"/>
                <a:gd name="T98" fmla="*/ 523442 w 1162"/>
                <a:gd name="T99" fmla="*/ 1610941 h 815"/>
                <a:gd name="T100" fmla="*/ 314065 w 1162"/>
                <a:gd name="T101" fmla="*/ 1560599 h 815"/>
                <a:gd name="T102" fmla="*/ 841695 w 1162"/>
                <a:gd name="T103" fmla="*/ 2248605 h 815"/>
                <a:gd name="T104" fmla="*/ 1189261 w 1162"/>
                <a:gd name="T105" fmla="*/ 2366070 h 815"/>
                <a:gd name="T106" fmla="*/ 1440513 w 1162"/>
                <a:gd name="T107" fmla="*/ 2722659 h 815"/>
                <a:gd name="T108" fmla="*/ 1478201 w 1162"/>
                <a:gd name="T109" fmla="*/ 2521291 h 815"/>
                <a:gd name="T110" fmla="*/ 1917892 w 1162"/>
                <a:gd name="T111" fmla="*/ 3402274 h 815"/>
                <a:gd name="T112" fmla="*/ 2918713 w 1162"/>
                <a:gd name="T113" fmla="*/ 2894660 h 815"/>
                <a:gd name="T114" fmla="*/ 3316529 w 1162"/>
                <a:gd name="T115" fmla="*/ 2504510 h 815"/>
                <a:gd name="T116" fmla="*/ 3056902 w 1162"/>
                <a:gd name="T117" fmla="*/ 2231825 h 815"/>
                <a:gd name="T118" fmla="*/ 3664095 w 1162"/>
                <a:gd name="T119" fmla="*/ 2340899 h 815"/>
                <a:gd name="T120" fmla="*/ 3760408 w 1162"/>
                <a:gd name="T121" fmla="*/ 2496120 h 815"/>
                <a:gd name="T122" fmla="*/ 3697595 w 1162"/>
                <a:gd name="T123" fmla="*/ 2387046 h 815"/>
                <a:gd name="T124" fmla="*/ 3948847 w 1162"/>
                <a:gd name="T125" fmla="*/ 2332509 h 81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162" h="815">
                  <a:moveTo>
                    <a:pt x="1160" y="552"/>
                  </a:moveTo>
                  <a:cubicBezTo>
                    <a:pt x="1159" y="552"/>
                    <a:pt x="1159" y="552"/>
                    <a:pt x="1158" y="551"/>
                  </a:cubicBezTo>
                  <a:cubicBezTo>
                    <a:pt x="1161" y="547"/>
                    <a:pt x="1162" y="542"/>
                    <a:pt x="1160" y="537"/>
                  </a:cubicBezTo>
                  <a:cubicBezTo>
                    <a:pt x="1159" y="534"/>
                    <a:pt x="1156" y="532"/>
                    <a:pt x="1155" y="530"/>
                  </a:cubicBezTo>
                  <a:cubicBezTo>
                    <a:pt x="1153" y="527"/>
                    <a:pt x="1153" y="523"/>
                    <a:pt x="1151" y="521"/>
                  </a:cubicBezTo>
                  <a:cubicBezTo>
                    <a:pt x="1148" y="518"/>
                    <a:pt x="1144" y="517"/>
                    <a:pt x="1142" y="514"/>
                  </a:cubicBezTo>
                  <a:cubicBezTo>
                    <a:pt x="1139" y="512"/>
                    <a:pt x="1138" y="509"/>
                    <a:pt x="1134" y="507"/>
                  </a:cubicBezTo>
                  <a:cubicBezTo>
                    <a:pt x="1131" y="505"/>
                    <a:pt x="1127" y="503"/>
                    <a:pt x="1123" y="503"/>
                  </a:cubicBezTo>
                  <a:cubicBezTo>
                    <a:pt x="1127" y="498"/>
                    <a:pt x="1130" y="492"/>
                    <a:pt x="1132" y="486"/>
                  </a:cubicBezTo>
                  <a:cubicBezTo>
                    <a:pt x="1137" y="477"/>
                    <a:pt x="1140" y="466"/>
                    <a:pt x="1136" y="456"/>
                  </a:cubicBezTo>
                  <a:cubicBezTo>
                    <a:pt x="1135" y="452"/>
                    <a:pt x="1132" y="448"/>
                    <a:pt x="1128" y="446"/>
                  </a:cubicBezTo>
                  <a:cubicBezTo>
                    <a:pt x="1126" y="445"/>
                    <a:pt x="1122" y="445"/>
                    <a:pt x="1121" y="442"/>
                  </a:cubicBezTo>
                  <a:cubicBezTo>
                    <a:pt x="1121" y="439"/>
                    <a:pt x="1121" y="437"/>
                    <a:pt x="1120" y="434"/>
                  </a:cubicBezTo>
                  <a:cubicBezTo>
                    <a:pt x="1118" y="423"/>
                    <a:pt x="1109" y="413"/>
                    <a:pt x="1098" y="410"/>
                  </a:cubicBezTo>
                  <a:cubicBezTo>
                    <a:pt x="1086" y="406"/>
                    <a:pt x="1072" y="408"/>
                    <a:pt x="1060" y="410"/>
                  </a:cubicBezTo>
                  <a:cubicBezTo>
                    <a:pt x="1045" y="413"/>
                    <a:pt x="1030" y="417"/>
                    <a:pt x="1015" y="421"/>
                  </a:cubicBezTo>
                  <a:cubicBezTo>
                    <a:pt x="1006" y="423"/>
                    <a:pt x="996" y="426"/>
                    <a:pt x="987" y="429"/>
                  </a:cubicBezTo>
                  <a:cubicBezTo>
                    <a:pt x="988" y="428"/>
                    <a:pt x="989" y="425"/>
                    <a:pt x="989" y="423"/>
                  </a:cubicBezTo>
                  <a:cubicBezTo>
                    <a:pt x="992" y="419"/>
                    <a:pt x="995" y="414"/>
                    <a:pt x="998" y="410"/>
                  </a:cubicBezTo>
                  <a:cubicBezTo>
                    <a:pt x="1006" y="400"/>
                    <a:pt x="1016" y="393"/>
                    <a:pt x="1026" y="384"/>
                  </a:cubicBezTo>
                  <a:cubicBezTo>
                    <a:pt x="1041" y="371"/>
                    <a:pt x="1052" y="354"/>
                    <a:pt x="1050" y="332"/>
                  </a:cubicBezTo>
                  <a:cubicBezTo>
                    <a:pt x="1048" y="314"/>
                    <a:pt x="1035" y="295"/>
                    <a:pt x="1017" y="290"/>
                  </a:cubicBezTo>
                  <a:cubicBezTo>
                    <a:pt x="1007" y="288"/>
                    <a:pt x="998" y="287"/>
                    <a:pt x="988" y="289"/>
                  </a:cubicBezTo>
                  <a:cubicBezTo>
                    <a:pt x="987" y="289"/>
                    <a:pt x="984" y="289"/>
                    <a:pt x="982" y="290"/>
                  </a:cubicBezTo>
                  <a:cubicBezTo>
                    <a:pt x="988" y="286"/>
                    <a:pt x="993" y="280"/>
                    <a:pt x="997" y="275"/>
                  </a:cubicBezTo>
                  <a:cubicBezTo>
                    <a:pt x="1002" y="269"/>
                    <a:pt x="1006" y="261"/>
                    <a:pt x="1003" y="253"/>
                  </a:cubicBezTo>
                  <a:cubicBezTo>
                    <a:pt x="1003" y="252"/>
                    <a:pt x="1002" y="252"/>
                    <a:pt x="1001" y="252"/>
                  </a:cubicBezTo>
                  <a:cubicBezTo>
                    <a:pt x="1000" y="252"/>
                    <a:pt x="998" y="252"/>
                    <a:pt x="997" y="253"/>
                  </a:cubicBezTo>
                  <a:cubicBezTo>
                    <a:pt x="994" y="253"/>
                    <a:pt x="994" y="252"/>
                    <a:pt x="995" y="249"/>
                  </a:cubicBezTo>
                  <a:cubicBezTo>
                    <a:pt x="996" y="248"/>
                    <a:pt x="994" y="246"/>
                    <a:pt x="993" y="246"/>
                  </a:cubicBezTo>
                  <a:cubicBezTo>
                    <a:pt x="994" y="243"/>
                    <a:pt x="993" y="240"/>
                    <a:pt x="991" y="238"/>
                  </a:cubicBezTo>
                  <a:cubicBezTo>
                    <a:pt x="988" y="234"/>
                    <a:pt x="984" y="233"/>
                    <a:pt x="980" y="232"/>
                  </a:cubicBezTo>
                  <a:cubicBezTo>
                    <a:pt x="975" y="231"/>
                    <a:pt x="972" y="225"/>
                    <a:pt x="966" y="225"/>
                  </a:cubicBezTo>
                  <a:cubicBezTo>
                    <a:pt x="961" y="224"/>
                    <a:pt x="955" y="224"/>
                    <a:pt x="949" y="225"/>
                  </a:cubicBezTo>
                  <a:cubicBezTo>
                    <a:pt x="934" y="227"/>
                    <a:pt x="920" y="232"/>
                    <a:pt x="905" y="234"/>
                  </a:cubicBezTo>
                  <a:cubicBezTo>
                    <a:pt x="898" y="235"/>
                    <a:pt x="891" y="235"/>
                    <a:pt x="884" y="237"/>
                  </a:cubicBezTo>
                  <a:cubicBezTo>
                    <a:pt x="879" y="238"/>
                    <a:pt x="874" y="240"/>
                    <a:pt x="870" y="242"/>
                  </a:cubicBezTo>
                  <a:cubicBezTo>
                    <a:pt x="870" y="241"/>
                    <a:pt x="871" y="240"/>
                    <a:pt x="872" y="239"/>
                  </a:cubicBezTo>
                  <a:cubicBezTo>
                    <a:pt x="874" y="236"/>
                    <a:pt x="875" y="234"/>
                    <a:pt x="877" y="232"/>
                  </a:cubicBezTo>
                  <a:cubicBezTo>
                    <a:pt x="894" y="206"/>
                    <a:pt x="903" y="178"/>
                    <a:pt x="899" y="148"/>
                  </a:cubicBezTo>
                  <a:cubicBezTo>
                    <a:pt x="895" y="121"/>
                    <a:pt x="885" y="86"/>
                    <a:pt x="857" y="76"/>
                  </a:cubicBezTo>
                  <a:cubicBezTo>
                    <a:pt x="851" y="73"/>
                    <a:pt x="844" y="69"/>
                    <a:pt x="838" y="70"/>
                  </a:cubicBezTo>
                  <a:cubicBezTo>
                    <a:pt x="833" y="70"/>
                    <a:pt x="827" y="73"/>
                    <a:pt x="824" y="77"/>
                  </a:cubicBezTo>
                  <a:cubicBezTo>
                    <a:pt x="822" y="78"/>
                    <a:pt x="819" y="81"/>
                    <a:pt x="816" y="82"/>
                  </a:cubicBezTo>
                  <a:cubicBezTo>
                    <a:pt x="813" y="82"/>
                    <a:pt x="810" y="81"/>
                    <a:pt x="806" y="80"/>
                  </a:cubicBezTo>
                  <a:cubicBezTo>
                    <a:pt x="800" y="79"/>
                    <a:pt x="794" y="79"/>
                    <a:pt x="788" y="82"/>
                  </a:cubicBezTo>
                  <a:cubicBezTo>
                    <a:pt x="775" y="87"/>
                    <a:pt x="763" y="95"/>
                    <a:pt x="752" y="105"/>
                  </a:cubicBezTo>
                  <a:cubicBezTo>
                    <a:pt x="747" y="110"/>
                    <a:pt x="743" y="116"/>
                    <a:pt x="738" y="121"/>
                  </a:cubicBezTo>
                  <a:cubicBezTo>
                    <a:pt x="736" y="124"/>
                    <a:pt x="733" y="127"/>
                    <a:pt x="733" y="131"/>
                  </a:cubicBezTo>
                  <a:cubicBezTo>
                    <a:pt x="732" y="131"/>
                    <a:pt x="732" y="131"/>
                    <a:pt x="732" y="131"/>
                  </a:cubicBezTo>
                  <a:cubicBezTo>
                    <a:pt x="729" y="130"/>
                    <a:pt x="729" y="126"/>
                    <a:pt x="727" y="125"/>
                  </a:cubicBezTo>
                  <a:cubicBezTo>
                    <a:pt x="724" y="123"/>
                    <a:pt x="722" y="123"/>
                    <a:pt x="719" y="123"/>
                  </a:cubicBezTo>
                  <a:cubicBezTo>
                    <a:pt x="712" y="122"/>
                    <a:pt x="704" y="122"/>
                    <a:pt x="697" y="123"/>
                  </a:cubicBezTo>
                  <a:cubicBezTo>
                    <a:pt x="689" y="124"/>
                    <a:pt x="681" y="125"/>
                    <a:pt x="673" y="126"/>
                  </a:cubicBezTo>
                  <a:cubicBezTo>
                    <a:pt x="670" y="127"/>
                    <a:pt x="668" y="127"/>
                    <a:pt x="665" y="128"/>
                  </a:cubicBezTo>
                  <a:cubicBezTo>
                    <a:pt x="662" y="127"/>
                    <a:pt x="658" y="124"/>
                    <a:pt x="655" y="122"/>
                  </a:cubicBezTo>
                  <a:cubicBezTo>
                    <a:pt x="652" y="121"/>
                    <a:pt x="648" y="119"/>
                    <a:pt x="645" y="117"/>
                  </a:cubicBezTo>
                  <a:cubicBezTo>
                    <a:pt x="638" y="114"/>
                    <a:pt x="630" y="111"/>
                    <a:pt x="623" y="109"/>
                  </a:cubicBezTo>
                  <a:cubicBezTo>
                    <a:pt x="610" y="106"/>
                    <a:pt x="595" y="105"/>
                    <a:pt x="581" y="106"/>
                  </a:cubicBezTo>
                  <a:cubicBezTo>
                    <a:pt x="567" y="107"/>
                    <a:pt x="554" y="112"/>
                    <a:pt x="543" y="121"/>
                  </a:cubicBezTo>
                  <a:cubicBezTo>
                    <a:pt x="540" y="124"/>
                    <a:pt x="535" y="128"/>
                    <a:pt x="533" y="132"/>
                  </a:cubicBezTo>
                  <a:cubicBezTo>
                    <a:pt x="533" y="132"/>
                    <a:pt x="533" y="132"/>
                    <a:pt x="533" y="132"/>
                  </a:cubicBezTo>
                  <a:cubicBezTo>
                    <a:pt x="530" y="131"/>
                    <a:pt x="528" y="131"/>
                    <a:pt x="525" y="130"/>
                  </a:cubicBezTo>
                  <a:cubicBezTo>
                    <a:pt x="520" y="116"/>
                    <a:pt x="514" y="101"/>
                    <a:pt x="505" y="89"/>
                  </a:cubicBezTo>
                  <a:cubicBezTo>
                    <a:pt x="499" y="81"/>
                    <a:pt x="488" y="68"/>
                    <a:pt x="477" y="74"/>
                  </a:cubicBezTo>
                  <a:cubicBezTo>
                    <a:pt x="474" y="75"/>
                    <a:pt x="472" y="78"/>
                    <a:pt x="469" y="79"/>
                  </a:cubicBezTo>
                  <a:cubicBezTo>
                    <a:pt x="465" y="81"/>
                    <a:pt x="463" y="78"/>
                    <a:pt x="460" y="76"/>
                  </a:cubicBezTo>
                  <a:cubicBezTo>
                    <a:pt x="457" y="74"/>
                    <a:pt x="454" y="74"/>
                    <a:pt x="451" y="77"/>
                  </a:cubicBezTo>
                  <a:cubicBezTo>
                    <a:pt x="450" y="79"/>
                    <a:pt x="449" y="76"/>
                    <a:pt x="447" y="75"/>
                  </a:cubicBezTo>
                  <a:cubicBezTo>
                    <a:pt x="445" y="73"/>
                    <a:pt x="443" y="72"/>
                    <a:pt x="440" y="71"/>
                  </a:cubicBezTo>
                  <a:cubicBezTo>
                    <a:pt x="436" y="69"/>
                    <a:pt x="433" y="69"/>
                    <a:pt x="429" y="72"/>
                  </a:cubicBezTo>
                  <a:cubicBezTo>
                    <a:pt x="424" y="75"/>
                    <a:pt x="419" y="82"/>
                    <a:pt x="415" y="87"/>
                  </a:cubicBezTo>
                  <a:cubicBezTo>
                    <a:pt x="410" y="92"/>
                    <a:pt x="407" y="99"/>
                    <a:pt x="402" y="105"/>
                  </a:cubicBezTo>
                  <a:cubicBezTo>
                    <a:pt x="397" y="112"/>
                    <a:pt x="390" y="118"/>
                    <a:pt x="386" y="126"/>
                  </a:cubicBezTo>
                  <a:cubicBezTo>
                    <a:pt x="383" y="133"/>
                    <a:pt x="381" y="139"/>
                    <a:pt x="380" y="147"/>
                  </a:cubicBezTo>
                  <a:cubicBezTo>
                    <a:pt x="377" y="162"/>
                    <a:pt x="373" y="177"/>
                    <a:pt x="371" y="192"/>
                  </a:cubicBezTo>
                  <a:cubicBezTo>
                    <a:pt x="369" y="183"/>
                    <a:pt x="366" y="173"/>
                    <a:pt x="362" y="164"/>
                  </a:cubicBezTo>
                  <a:cubicBezTo>
                    <a:pt x="357" y="153"/>
                    <a:pt x="351" y="143"/>
                    <a:pt x="344" y="133"/>
                  </a:cubicBezTo>
                  <a:cubicBezTo>
                    <a:pt x="342" y="129"/>
                    <a:pt x="341" y="125"/>
                    <a:pt x="338" y="122"/>
                  </a:cubicBezTo>
                  <a:cubicBezTo>
                    <a:pt x="337" y="121"/>
                    <a:pt x="333" y="120"/>
                    <a:pt x="333" y="119"/>
                  </a:cubicBezTo>
                  <a:cubicBezTo>
                    <a:pt x="332" y="118"/>
                    <a:pt x="331" y="117"/>
                    <a:pt x="330" y="116"/>
                  </a:cubicBezTo>
                  <a:cubicBezTo>
                    <a:pt x="329" y="114"/>
                    <a:pt x="328" y="113"/>
                    <a:pt x="327" y="111"/>
                  </a:cubicBezTo>
                  <a:cubicBezTo>
                    <a:pt x="325" y="109"/>
                    <a:pt x="322" y="106"/>
                    <a:pt x="319" y="104"/>
                  </a:cubicBezTo>
                  <a:cubicBezTo>
                    <a:pt x="319" y="103"/>
                    <a:pt x="319" y="103"/>
                    <a:pt x="319" y="103"/>
                  </a:cubicBezTo>
                  <a:cubicBezTo>
                    <a:pt x="314" y="98"/>
                    <a:pt x="313" y="88"/>
                    <a:pt x="310" y="82"/>
                  </a:cubicBezTo>
                  <a:cubicBezTo>
                    <a:pt x="307" y="74"/>
                    <a:pt x="304" y="67"/>
                    <a:pt x="300" y="60"/>
                  </a:cubicBezTo>
                  <a:cubicBezTo>
                    <a:pt x="296" y="53"/>
                    <a:pt x="291" y="46"/>
                    <a:pt x="286" y="40"/>
                  </a:cubicBezTo>
                  <a:cubicBezTo>
                    <a:pt x="280" y="33"/>
                    <a:pt x="274" y="26"/>
                    <a:pt x="267" y="20"/>
                  </a:cubicBezTo>
                  <a:cubicBezTo>
                    <a:pt x="261" y="15"/>
                    <a:pt x="254" y="10"/>
                    <a:pt x="246" y="6"/>
                  </a:cubicBezTo>
                  <a:cubicBezTo>
                    <a:pt x="244" y="5"/>
                    <a:pt x="238" y="2"/>
                    <a:pt x="236" y="4"/>
                  </a:cubicBezTo>
                  <a:cubicBezTo>
                    <a:pt x="229" y="0"/>
                    <a:pt x="223" y="18"/>
                    <a:pt x="222" y="23"/>
                  </a:cubicBezTo>
                  <a:cubicBezTo>
                    <a:pt x="217" y="41"/>
                    <a:pt x="218" y="59"/>
                    <a:pt x="222" y="77"/>
                  </a:cubicBezTo>
                  <a:cubicBezTo>
                    <a:pt x="227" y="99"/>
                    <a:pt x="234" y="120"/>
                    <a:pt x="245" y="140"/>
                  </a:cubicBezTo>
                  <a:cubicBezTo>
                    <a:pt x="251" y="150"/>
                    <a:pt x="259" y="158"/>
                    <a:pt x="267" y="167"/>
                  </a:cubicBezTo>
                  <a:cubicBezTo>
                    <a:pt x="271" y="172"/>
                    <a:pt x="276" y="177"/>
                    <a:pt x="281" y="182"/>
                  </a:cubicBezTo>
                  <a:cubicBezTo>
                    <a:pt x="269" y="179"/>
                    <a:pt x="256" y="178"/>
                    <a:pt x="244" y="180"/>
                  </a:cubicBezTo>
                  <a:cubicBezTo>
                    <a:pt x="244" y="176"/>
                    <a:pt x="243" y="172"/>
                    <a:pt x="243" y="168"/>
                  </a:cubicBezTo>
                  <a:cubicBezTo>
                    <a:pt x="242" y="163"/>
                    <a:pt x="242" y="159"/>
                    <a:pt x="241" y="154"/>
                  </a:cubicBezTo>
                  <a:cubicBezTo>
                    <a:pt x="239" y="146"/>
                    <a:pt x="237" y="138"/>
                    <a:pt x="233" y="130"/>
                  </a:cubicBezTo>
                  <a:cubicBezTo>
                    <a:pt x="229" y="122"/>
                    <a:pt x="222" y="115"/>
                    <a:pt x="217" y="107"/>
                  </a:cubicBezTo>
                  <a:cubicBezTo>
                    <a:pt x="213" y="99"/>
                    <a:pt x="210" y="90"/>
                    <a:pt x="204" y="84"/>
                  </a:cubicBezTo>
                  <a:cubicBezTo>
                    <a:pt x="199" y="80"/>
                    <a:pt x="196" y="76"/>
                    <a:pt x="193" y="71"/>
                  </a:cubicBezTo>
                  <a:cubicBezTo>
                    <a:pt x="191" y="68"/>
                    <a:pt x="189" y="65"/>
                    <a:pt x="186" y="63"/>
                  </a:cubicBezTo>
                  <a:cubicBezTo>
                    <a:pt x="183" y="59"/>
                    <a:pt x="179" y="56"/>
                    <a:pt x="176" y="52"/>
                  </a:cubicBezTo>
                  <a:cubicBezTo>
                    <a:pt x="170" y="47"/>
                    <a:pt x="162" y="42"/>
                    <a:pt x="156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53" y="45"/>
                    <a:pt x="149" y="42"/>
                    <a:pt x="145" y="42"/>
                  </a:cubicBezTo>
                  <a:cubicBezTo>
                    <a:pt x="138" y="42"/>
                    <a:pt x="131" y="41"/>
                    <a:pt x="126" y="45"/>
                  </a:cubicBezTo>
                  <a:cubicBezTo>
                    <a:pt x="119" y="50"/>
                    <a:pt x="114" y="58"/>
                    <a:pt x="108" y="65"/>
                  </a:cubicBezTo>
                  <a:cubicBezTo>
                    <a:pt x="103" y="72"/>
                    <a:pt x="98" y="79"/>
                    <a:pt x="94" y="87"/>
                  </a:cubicBezTo>
                  <a:cubicBezTo>
                    <a:pt x="87" y="103"/>
                    <a:pt x="77" y="119"/>
                    <a:pt x="74" y="137"/>
                  </a:cubicBezTo>
                  <a:cubicBezTo>
                    <a:pt x="72" y="145"/>
                    <a:pt x="71" y="154"/>
                    <a:pt x="71" y="163"/>
                  </a:cubicBezTo>
                  <a:cubicBezTo>
                    <a:pt x="71" y="168"/>
                    <a:pt x="71" y="172"/>
                    <a:pt x="72" y="177"/>
                  </a:cubicBezTo>
                  <a:cubicBezTo>
                    <a:pt x="72" y="178"/>
                    <a:pt x="72" y="179"/>
                    <a:pt x="72" y="181"/>
                  </a:cubicBezTo>
                  <a:cubicBezTo>
                    <a:pt x="69" y="178"/>
                    <a:pt x="65" y="177"/>
                    <a:pt x="63" y="173"/>
                  </a:cubicBezTo>
                  <a:cubicBezTo>
                    <a:pt x="58" y="164"/>
                    <a:pt x="47" y="163"/>
                    <a:pt x="38" y="160"/>
                  </a:cubicBezTo>
                  <a:cubicBezTo>
                    <a:pt x="35" y="159"/>
                    <a:pt x="32" y="159"/>
                    <a:pt x="30" y="158"/>
                  </a:cubicBezTo>
                  <a:cubicBezTo>
                    <a:pt x="26" y="152"/>
                    <a:pt x="23" y="145"/>
                    <a:pt x="19" y="139"/>
                  </a:cubicBezTo>
                  <a:cubicBezTo>
                    <a:pt x="13" y="133"/>
                    <a:pt x="6" y="127"/>
                    <a:pt x="0" y="122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" y="127"/>
                    <a:pt x="2" y="128"/>
                    <a:pt x="3" y="129"/>
                  </a:cubicBezTo>
                  <a:cubicBezTo>
                    <a:pt x="9" y="134"/>
                    <a:pt x="15" y="139"/>
                    <a:pt x="19" y="145"/>
                  </a:cubicBezTo>
                  <a:cubicBezTo>
                    <a:pt x="22" y="149"/>
                    <a:pt x="24" y="154"/>
                    <a:pt x="27" y="158"/>
                  </a:cubicBezTo>
                  <a:cubicBezTo>
                    <a:pt x="20" y="157"/>
                    <a:pt x="13" y="158"/>
                    <a:pt x="5" y="160"/>
                  </a:cubicBezTo>
                  <a:cubicBezTo>
                    <a:pt x="4" y="160"/>
                    <a:pt x="2" y="161"/>
                    <a:pt x="0" y="162"/>
                  </a:cubicBezTo>
                  <a:cubicBezTo>
                    <a:pt x="1" y="160"/>
                    <a:pt x="0" y="159"/>
                    <a:pt x="0" y="15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5" y="163"/>
                    <a:pt x="10" y="162"/>
                    <a:pt x="15" y="162"/>
                  </a:cubicBezTo>
                  <a:cubicBezTo>
                    <a:pt x="27" y="159"/>
                    <a:pt x="38" y="163"/>
                    <a:pt x="49" y="167"/>
                  </a:cubicBezTo>
                  <a:cubicBezTo>
                    <a:pt x="52" y="168"/>
                    <a:pt x="57" y="169"/>
                    <a:pt x="59" y="173"/>
                  </a:cubicBezTo>
                  <a:cubicBezTo>
                    <a:pt x="60" y="174"/>
                    <a:pt x="61" y="176"/>
                    <a:pt x="62" y="178"/>
                  </a:cubicBezTo>
                  <a:cubicBezTo>
                    <a:pt x="65" y="182"/>
                    <a:pt x="70" y="183"/>
                    <a:pt x="73" y="188"/>
                  </a:cubicBezTo>
                  <a:cubicBezTo>
                    <a:pt x="79" y="197"/>
                    <a:pt x="80" y="209"/>
                    <a:pt x="81" y="220"/>
                  </a:cubicBezTo>
                  <a:cubicBezTo>
                    <a:pt x="81" y="231"/>
                    <a:pt x="82" y="242"/>
                    <a:pt x="84" y="253"/>
                  </a:cubicBezTo>
                  <a:cubicBezTo>
                    <a:pt x="86" y="264"/>
                    <a:pt x="87" y="275"/>
                    <a:pt x="90" y="285"/>
                  </a:cubicBezTo>
                  <a:cubicBezTo>
                    <a:pt x="97" y="304"/>
                    <a:pt x="108" y="320"/>
                    <a:pt x="114" y="338"/>
                  </a:cubicBezTo>
                  <a:cubicBezTo>
                    <a:pt x="114" y="339"/>
                    <a:pt x="114" y="339"/>
                    <a:pt x="115" y="339"/>
                  </a:cubicBezTo>
                  <a:cubicBezTo>
                    <a:pt x="115" y="339"/>
                    <a:pt x="115" y="340"/>
                    <a:pt x="115" y="340"/>
                  </a:cubicBezTo>
                  <a:cubicBezTo>
                    <a:pt x="114" y="343"/>
                    <a:pt x="115" y="346"/>
                    <a:pt x="118" y="348"/>
                  </a:cubicBezTo>
                  <a:cubicBezTo>
                    <a:pt x="122" y="353"/>
                    <a:pt x="124" y="359"/>
                    <a:pt x="127" y="365"/>
                  </a:cubicBezTo>
                  <a:cubicBezTo>
                    <a:pt x="128" y="366"/>
                    <a:pt x="131" y="374"/>
                    <a:pt x="129" y="374"/>
                  </a:cubicBezTo>
                  <a:cubicBezTo>
                    <a:pt x="128" y="374"/>
                    <a:pt x="126" y="374"/>
                    <a:pt x="125" y="374"/>
                  </a:cubicBezTo>
                  <a:cubicBezTo>
                    <a:pt x="124" y="376"/>
                    <a:pt x="123" y="377"/>
                    <a:pt x="124" y="378"/>
                  </a:cubicBezTo>
                  <a:cubicBezTo>
                    <a:pt x="118" y="374"/>
                    <a:pt x="115" y="366"/>
                    <a:pt x="109" y="361"/>
                  </a:cubicBezTo>
                  <a:cubicBezTo>
                    <a:pt x="108" y="360"/>
                    <a:pt x="106" y="360"/>
                    <a:pt x="106" y="362"/>
                  </a:cubicBezTo>
                  <a:cubicBezTo>
                    <a:pt x="105" y="367"/>
                    <a:pt x="108" y="371"/>
                    <a:pt x="110" y="375"/>
                  </a:cubicBezTo>
                  <a:cubicBezTo>
                    <a:pt x="110" y="375"/>
                    <a:pt x="114" y="383"/>
                    <a:pt x="112" y="382"/>
                  </a:cubicBezTo>
                  <a:cubicBezTo>
                    <a:pt x="110" y="382"/>
                    <a:pt x="107" y="380"/>
                    <a:pt x="105" y="379"/>
                  </a:cubicBezTo>
                  <a:cubicBezTo>
                    <a:pt x="102" y="378"/>
                    <a:pt x="98" y="378"/>
                    <a:pt x="97" y="381"/>
                  </a:cubicBezTo>
                  <a:cubicBezTo>
                    <a:pt x="96" y="382"/>
                    <a:pt x="96" y="382"/>
                    <a:pt x="96" y="382"/>
                  </a:cubicBezTo>
                  <a:cubicBezTo>
                    <a:pt x="90" y="377"/>
                    <a:pt x="82" y="372"/>
                    <a:pt x="75" y="368"/>
                  </a:cubicBezTo>
                  <a:cubicBezTo>
                    <a:pt x="66" y="363"/>
                    <a:pt x="57" y="357"/>
                    <a:pt x="47" y="352"/>
                  </a:cubicBezTo>
                  <a:cubicBezTo>
                    <a:pt x="38" y="348"/>
                    <a:pt x="29" y="342"/>
                    <a:pt x="20" y="337"/>
                  </a:cubicBezTo>
                  <a:cubicBezTo>
                    <a:pt x="13" y="333"/>
                    <a:pt x="7" y="329"/>
                    <a:pt x="0" y="326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7" y="333"/>
                    <a:pt x="13" y="337"/>
                    <a:pt x="20" y="341"/>
                  </a:cubicBezTo>
                  <a:cubicBezTo>
                    <a:pt x="29" y="346"/>
                    <a:pt x="38" y="351"/>
                    <a:pt x="47" y="356"/>
                  </a:cubicBezTo>
                  <a:cubicBezTo>
                    <a:pt x="52" y="359"/>
                    <a:pt x="56" y="361"/>
                    <a:pt x="61" y="363"/>
                  </a:cubicBezTo>
                  <a:cubicBezTo>
                    <a:pt x="60" y="363"/>
                    <a:pt x="59" y="363"/>
                    <a:pt x="58" y="363"/>
                  </a:cubicBezTo>
                  <a:cubicBezTo>
                    <a:pt x="56" y="362"/>
                    <a:pt x="54" y="360"/>
                    <a:pt x="51" y="359"/>
                  </a:cubicBezTo>
                  <a:cubicBezTo>
                    <a:pt x="51" y="359"/>
                    <a:pt x="50" y="359"/>
                    <a:pt x="50" y="359"/>
                  </a:cubicBezTo>
                  <a:cubicBezTo>
                    <a:pt x="48" y="357"/>
                    <a:pt x="45" y="356"/>
                    <a:pt x="43" y="356"/>
                  </a:cubicBezTo>
                  <a:cubicBezTo>
                    <a:pt x="32" y="352"/>
                    <a:pt x="20" y="349"/>
                    <a:pt x="9" y="348"/>
                  </a:cubicBezTo>
                  <a:cubicBezTo>
                    <a:pt x="6" y="348"/>
                    <a:pt x="3" y="348"/>
                    <a:pt x="0" y="347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12" y="352"/>
                    <a:pt x="25" y="353"/>
                    <a:pt x="37" y="356"/>
                  </a:cubicBezTo>
                  <a:cubicBezTo>
                    <a:pt x="41" y="357"/>
                    <a:pt x="45" y="359"/>
                    <a:pt x="48" y="360"/>
                  </a:cubicBezTo>
                  <a:cubicBezTo>
                    <a:pt x="48" y="360"/>
                    <a:pt x="48" y="361"/>
                    <a:pt x="48" y="361"/>
                  </a:cubicBezTo>
                  <a:cubicBezTo>
                    <a:pt x="51" y="366"/>
                    <a:pt x="54" y="370"/>
                    <a:pt x="56" y="374"/>
                  </a:cubicBezTo>
                  <a:cubicBezTo>
                    <a:pt x="59" y="380"/>
                    <a:pt x="61" y="386"/>
                    <a:pt x="64" y="392"/>
                  </a:cubicBezTo>
                  <a:cubicBezTo>
                    <a:pt x="70" y="403"/>
                    <a:pt x="78" y="412"/>
                    <a:pt x="87" y="421"/>
                  </a:cubicBezTo>
                  <a:cubicBezTo>
                    <a:pt x="91" y="425"/>
                    <a:pt x="96" y="428"/>
                    <a:pt x="101" y="432"/>
                  </a:cubicBezTo>
                  <a:cubicBezTo>
                    <a:pt x="107" y="436"/>
                    <a:pt x="111" y="442"/>
                    <a:pt x="115" y="448"/>
                  </a:cubicBezTo>
                  <a:cubicBezTo>
                    <a:pt x="122" y="460"/>
                    <a:pt x="126" y="473"/>
                    <a:pt x="131" y="485"/>
                  </a:cubicBezTo>
                  <a:cubicBezTo>
                    <a:pt x="131" y="485"/>
                    <a:pt x="131" y="486"/>
                    <a:pt x="131" y="486"/>
                  </a:cubicBezTo>
                  <a:cubicBezTo>
                    <a:pt x="130" y="489"/>
                    <a:pt x="131" y="492"/>
                    <a:pt x="132" y="495"/>
                  </a:cubicBezTo>
                  <a:cubicBezTo>
                    <a:pt x="134" y="499"/>
                    <a:pt x="135" y="503"/>
                    <a:pt x="135" y="507"/>
                  </a:cubicBezTo>
                  <a:cubicBezTo>
                    <a:pt x="136" y="515"/>
                    <a:pt x="137" y="524"/>
                    <a:pt x="142" y="531"/>
                  </a:cubicBezTo>
                  <a:cubicBezTo>
                    <a:pt x="146" y="535"/>
                    <a:pt x="151" y="538"/>
                    <a:pt x="154" y="542"/>
                  </a:cubicBezTo>
                  <a:cubicBezTo>
                    <a:pt x="158" y="545"/>
                    <a:pt x="162" y="549"/>
                    <a:pt x="166" y="553"/>
                  </a:cubicBezTo>
                  <a:cubicBezTo>
                    <a:pt x="175" y="561"/>
                    <a:pt x="184" y="569"/>
                    <a:pt x="194" y="575"/>
                  </a:cubicBezTo>
                  <a:cubicBezTo>
                    <a:pt x="204" y="582"/>
                    <a:pt x="213" y="588"/>
                    <a:pt x="224" y="594"/>
                  </a:cubicBezTo>
                  <a:cubicBezTo>
                    <a:pt x="228" y="596"/>
                    <a:pt x="232" y="598"/>
                    <a:pt x="237" y="599"/>
                  </a:cubicBezTo>
                  <a:cubicBezTo>
                    <a:pt x="243" y="600"/>
                    <a:pt x="248" y="602"/>
                    <a:pt x="253" y="606"/>
                  </a:cubicBezTo>
                  <a:cubicBezTo>
                    <a:pt x="257" y="609"/>
                    <a:pt x="261" y="612"/>
                    <a:pt x="265" y="615"/>
                  </a:cubicBezTo>
                  <a:cubicBezTo>
                    <a:pt x="270" y="618"/>
                    <a:pt x="272" y="621"/>
                    <a:pt x="275" y="626"/>
                  </a:cubicBezTo>
                  <a:cubicBezTo>
                    <a:pt x="270" y="632"/>
                    <a:pt x="277" y="639"/>
                    <a:pt x="281" y="643"/>
                  </a:cubicBezTo>
                  <a:cubicBezTo>
                    <a:pt x="291" y="651"/>
                    <a:pt x="296" y="663"/>
                    <a:pt x="303" y="673"/>
                  </a:cubicBezTo>
                  <a:cubicBezTo>
                    <a:pt x="312" y="684"/>
                    <a:pt x="322" y="694"/>
                    <a:pt x="329" y="706"/>
                  </a:cubicBezTo>
                  <a:cubicBezTo>
                    <a:pt x="334" y="716"/>
                    <a:pt x="340" y="726"/>
                    <a:pt x="345" y="736"/>
                  </a:cubicBezTo>
                  <a:cubicBezTo>
                    <a:pt x="348" y="741"/>
                    <a:pt x="351" y="747"/>
                    <a:pt x="353" y="753"/>
                  </a:cubicBezTo>
                  <a:cubicBezTo>
                    <a:pt x="354" y="758"/>
                    <a:pt x="352" y="762"/>
                    <a:pt x="352" y="766"/>
                  </a:cubicBezTo>
                  <a:cubicBezTo>
                    <a:pt x="352" y="768"/>
                    <a:pt x="353" y="770"/>
                    <a:pt x="353" y="771"/>
                  </a:cubicBezTo>
                  <a:cubicBezTo>
                    <a:pt x="353" y="771"/>
                    <a:pt x="353" y="772"/>
                    <a:pt x="353" y="772"/>
                  </a:cubicBezTo>
                  <a:cubicBezTo>
                    <a:pt x="352" y="777"/>
                    <a:pt x="353" y="783"/>
                    <a:pt x="353" y="789"/>
                  </a:cubicBezTo>
                  <a:cubicBezTo>
                    <a:pt x="354" y="795"/>
                    <a:pt x="354" y="800"/>
                    <a:pt x="354" y="806"/>
                  </a:cubicBezTo>
                  <a:cubicBezTo>
                    <a:pt x="353" y="809"/>
                    <a:pt x="353" y="812"/>
                    <a:pt x="352" y="815"/>
                  </a:cubicBezTo>
                  <a:cubicBezTo>
                    <a:pt x="356" y="815"/>
                    <a:pt x="356" y="815"/>
                    <a:pt x="356" y="815"/>
                  </a:cubicBezTo>
                  <a:cubicBezTo>
                    <a:pt x="357" y="810"/>
                    <a:pt x="357" y="805"/>
                    <a:pt x="357" y="800"/>
                  </a:cubicBezTo>
                  <a:cubicBezTo>
                    <a:pt x="357" y="791"/>
                    <a:pt x="357" y="782"/>
                    <a:pt x="356" y="774"/>
                  </a:cubicBezTo>
                  <a:cubicBezTo>
                    <a:pt x="358" y="775"/>
                    <a:pt x="362" y="775"/>
                    <a:pt x="366" y="773"/>
                  </a:cubicBezTo>
                  <a:cubicBezTo>
                    <a:pt x="373" y="770"/>
                    <a:pt x="385" y="768"/>
                    <a:pt x="389" y="760"/>
                  </a:cubicBezTo>
                  <a:cubicBezTo>
                    <a:pt x="393" y="752"/>
                    <a:pt x="394" y="744"/>
                    <a:pt x="392" y="735"/>
                  </a:cubicBezTo>
                  <a:cubicBezTo>
                    <a:pt x="392" y="735"/>
                    <a:pt x="393" y="735"/>
                    <a:pt x="393" y="735"/>
                  </a:cubicBezTo>
                  <a:cubicBezTo>
                    <a:pt x="393" y="735"/>
                    <a:pt x="394" y="734"/>
                    <a:pt x="393" y="734"/>
                  </a:cubicBezTo>
                  <a:cubicBezTo>
                    <a:pt x="392" y="731"/>
                    <a:pt x="391" y="729"/>
                    <a:pt x="390" y="726"/>
                  </a:cubicBezTo>
                  <a:cubicBezTo>
                    <a:pt x="391" y="727"/>
                    <a:pt x="393" y="728"/>
                    <a:pt x="394" y="729"/>
                  </a:cubicBezTo>
                  <a:cubicBezTo>
                    <a:pt x="397" y="730"/>
                    <a:pt x="399" y="731"/>
                    <a:pt x="402" y="732"/>
                  </a:cubicBezTo>
                  <a:cubicBezTo>
                    <a:pt x="398" y="732"/>
                    <a:pt x="396" y="739"/>
                    <a:pt x="397" y="743"/>
                  </a:cubicBezTo>
                  <a:cubicBezTo>
                    <a:pt x="397" y="743"/>
                    <a:pt x="398" y="743"/>
                    <a:pt x="398" y="743"/>
                  </a:cubicBezTo>
                  <a:cubicBezTo>
                    <a:pt x="399" y="740"/>
                    <a:pt x="400" y="732"/>
                    <a:pt x="404" y="733"/>
                  </a:cubicBezTo>
                  <a:cubicBezTo>
                    <a:pt x="405" y="733"/>
                    <a:pt x="405" y="732"/>
                    <a:pt x="405" y="732"/>
                  </a:cubicBezTo>
                  <a:cubicBezTo>
                    <a:pt x="411" y="732"/>
                    <a:pt x="417" y="731"/>
                    <a:pt x="421" y="726"/>
                  </a:cubicBezTo>
                  <a:cubicBezTo>
                    <a:pt x="420" y="728"/>
                    <a:pt x="421" y="730"/>
                    <a:pt x="421" y="732"/>
                  </a:cubicBezTo>
                  <a:cubicBezTo>
                    <a:pt x="427" y="752"/>
                    <a:pt x="465" y="751"/>
                    <a:pt x="469" y="732"/>
                  </a:cubicBezTo>
                  <a:cubicBezTo>
                    <a:pt x="469" y="732"/>
                    <a:pt x="470" y="731"/>
                    <a:pt x="470" y="731"/>
                  </a:cubicBezTo>
                  <a:cubicBezTo>
                    <a:pt x="469" y="734"/>
                    <a:pt x="468" y="736"/>
                    <a:pt x="467" y="738"/>
                  </a:cubicBezTo>
                  <a:cubicBezTo>
                    <a:pt x="463" y="745"/>
                    <a:pt x="455" y="749"/>
                    <a:pt x="447" y="750"/>
                  </a:cubicBezTo>
                  <a:cubicBezTo>
                    <a:pt x="439" y="751"/>
                    <a:pt x="431" y="750"/>
                    <a:pt x="425" y="746"/>
                  </a:cubicBezTo>
                  <a:cubicBezTo>
                    <a:pt x="419" y="743"/>
                    <a:pt x="415" y="738"/>
                    <a:pt x="411" y="732"/>
                  </a:cubicBezTo>
                  <a:cubicBezTo>
                    <a:pt x="411" y="732"/>
                    <a:pt x="410" y="732"/>
                    <a:pt x="410" y="733"/>
                  </a:cubicBezTo>
                  <a:cubicBezTo>
                    <a:pt x="412" y="749"/>
                    <a:pt x="433" y="756"/>
                    <a:pt x="447" y="753"/>
                  </a:cubicBezTo>
                  <a:cubicBezTo>
                    <a:pt x="453" y="752"/>
                    <a:pt x="459" y="751"/>
                    <a:pt x="463" y="748"/>
                  </a:cubicBezTo>
                  <a:cubicBezTo>
                    <a:pt x="461" y="759"/>
                    <a:pt x="460" y="772"/>
                    <a:pt x="458" y="784"/>
                  </a:cubicBezTo>
                  <a:cubicBezTo>
                    <a:pt x="456" y="793"/>
                    <a:pt x="454" y="803"/>
                    <a:pt x="454" y="812"/>
                  </a:cubicBezTo>
                  <a:cubicBezTo>
                    <a:pt x="454" y="813"/>
                    <a:pt x="454" y="813"/>
                    <a:pt x="454" y="813"/>
                  </a:cubicBezTo>
                  <a:cubicBezTo>
                    <a:pt x="453" y="805"/>
                    <a:pt x="453" y="798"/>
                    <a:pt x="455" y="791"/>
                  </a:cubicBezTo>
                  <a:cubicBezTo>
                    <a:pt x="455" y="790"/>
                    <a:pt x="454" y="790"/>
                    <a:pt x="454" y="790"/>
                  </a:cubicBezTo>
                  <a:cubicBezTo>
                    <a:pt x="450" y="797"/>
                    <a:pt x="450" y="806"/>
                    <a:pt x="451" y="814"/>
                  </a:cubicBezTo>
                  <a:cubicBezTo>
                    <a:pt x="451" y="814"/>
                    <a:pt x="451" y="815"/>
                    <a:pt x="451" y="815"/>
                  </a:cubicBezTo>
                  <a:cubicBezTo>
                    <a:pt x="459" y="815"/>
                    <a:pt x="459" y="815"/>
                    <a:pt x="459" y="815"/>
                  </a:cubicBezTo>
                  <a:cubicBezTo>
                    <a:pt x="476" y="808"/>
                    <a:pt x="492" y="798"/>
                    <a:pt x="507" y="788"/>
                  </a:cubicBezTo>
                  <a:cubicBezTo>
                    <a:pt x="525" y="776"/>
                    <a:pt x="543" y="763"/>
                    <a:pt x="561" y="752"/>
                  </a:cubicBezTo>
                  <a:cubicBezTo>
                    <a:pt x="579" y="740"/>
                    <a:pt x="597" y="727"/>
                    <a:pt x="616" y="716"/>
                  </a:cubicBezTo>
                  <a:cubicBezTo>
                    <a:pt x="631" y="707"/>
                    <a:pt x="645" y="697"/>
                    <a:pt x="658" y="686"/>
                  </a:cubicBezTo>
                  <a:cubicBezTo>
                    <a:pt x="653" y="695"/>
                    <a:pt x="653" y="705"/>
                    <a:pt x="660" y="713"/>
                  </a:cubicBezTo>
                  <a:cubicBezTo>
                    <a:pt x="662" y="716"/>
                    <a:pt x="665" y="718"/>
                    <a:pt x="668" y="720"/>
                  </a:cubicBezTo>
                  <a:cubicBezTo>
                    <a:pt x="664" y="721"/>
                    <a:pt x="661" y="724"/>
                    <a:pt x="658" y="726"/>
                  </a:cubicBezTo>
                  <a:cubicBezTo>
                    <a:pt x="651" y="731"/>
                    <a:pt x="645" y="736"/>
                    <a:pt x="638" y="741"/>
                  </a:cubicBezTo>
                  <a:cubicBezTo>
                    <a:pt x="628" y="749"/>
                    <a:pt x="617" y="756"/>
                    <a:pt x="606" y="762"/>
                  </a:cubicBezTo>
                  <a:cubicBezTo>
                    <a:pt x="596" y="767"/>
                    <a:pt x="586" y="774"/>
                    <a:pt x="577" y="781"/>
                  </a:cubicBezTo>
                  <a:cubicBezTo>
                    <a:pt x="560" y="794"/>
                    <a:pt x="541" y="804"/>
                    <a:pt x="523" y="815"/>
                  </a:cubicBezTo>
                  <a:cubicBezTo>
                    <a:pt x="530" y="815"/>
                    <a:pt x="530" y="815"/>
                    <a:pt x="530" y="815"/>
                  </a:cubicBezTo>
                  <a:cubicBezTo>
                    <a:pt x="546" y="805"/>
                    <a:pt x="563" y="795"/>
                    <a:pt x="578" y="784"/>
                  </a:cubicBezTo>
                  <a:cubicBezTo>
                    <a:pt x="597" y="771"/>
                    <a:pt x="617" y="760"/>
                    <a:pt x="636" y="747"/>
                  </a:cubicBezTo>
                  <a:cubicBezTo>
                    <a:pt x="643" y="742"/>
                    <a:pt x="649" y="738"/>
                    <a:pt x="656" y="732"/>
                  </a:cubicBezTo>
                  <a:cubicBezTo>
                    <a:pt x="660" y="729"/>
                    <a:pt x="666" y="721"/>
                    <a:pt x="672" y="721"/>
                  </a:cubicBezTo>
                  <a:cubicBezTo>
                    <a:pt x="676" y="721"/>
                    <a:pt x="680" y="721"/>
                    <a:pt x="684" y="720"/>
                  </a:cubicBezTo>
                  <a:cubicBezTo>
                    <a:pt x="689" y="718"/>
                    <a:pt x="693" y="716"/>
                    <a:pt x="698" y="714"/>
                  </a:cubicBezTo>
                  <a:cubicBezTo>
                    <a:pt x="702" y="713"/>
                    <a:pt x="706" y="713"/>
                    <a:pt x="710" y="712"/>
                  </a:cubicBezTo>
                  <a:cubicBezTo>
                    <a:pt x="712" y="713"/>
                    <a:pt x="715" y="714"/>
                    <a:pt x="719" y="714"/>
                  </a:cubicBezTo>
                  <a:cubicBezTo>
                    <a:pt x="727" y="715"/>
                    <a:pt x="736" y="713"/>
                    <a:pt x="741" y="706"/>
                  </a:cubicBezTo>
                  <a:cubicBezTo>
                    <a:pt x="744" y="702"/>
                    <a:pt x="747" y="698"/>
                    <a:pt x="747" y="693"/>
                  </a:cubicBezTo>
                  <a:cubicBezTo>
                    <a:pt x="747" y="692"/>
                    <a:pt x="748" y="691"/>
                    <a:pt x="748" y="690"/>
                  </a:cubicBezTo>
                  <a:cubicBezTo>
                    <a:pt x="751" y="688"/>
                    <a:pt x="754" y="686"/>
                    <a:pt x="757" y="683"/>
                  </a:cubicBezTo>
                  <a:cubicBezTo>
                    <a:pt x="769" y="675"/>
                    <a:pt x="780" y="665"/>
                    <a:pt x="792" y="656"/>
                  </a:cubicBezTo>
                  <a:cubicBezTo>
                    <a:pt x="802" y="647"/>
                    <a:pt x="813" y="639"/>
                    <a:pt x="821" y="628"/>
                  </a:cubicBezTo>
                  <a:cubicBezTo>
                    <a:pt x="821" y="628"/>
                    <a:pt x="821" y="628"/>
                    <a:pt x="821" y="629"/>
                  </a:cubicBezTo>
                  <a:cubicBezTo>
                    <a:pt x="822" y="644"/>
                    <a:pt x="825" y="659"/>
                    <a:pt x="830" y="673"/>
                  </a:cubicBezTo>
                  <a:cubicBezTo>
                    <a:pt x="833" y="681"/>
                    <a:pt x="836" y="688"/>
                    <a:pt x="840" y="695"/>
                  </a:cubicBezTo>
                  <a:cubicBezTo>
                    <a:pt x="843" y="702"/>
                    <a:pt x="846" y="709"/>
                    <a:pt x="850" y="715"/>
                  </a:cubicBezTo>
                  <a:cubicBezTo>
                    <a:pt x="858" y="725"/>
                    <a:pt x="868" y="734"/>
                    <a:pt x="881" y="735"/>
                  </a:cubicBezTo>
                  <a:cubicBezTo>
                    <a:pt x="888" y="736"/>
                    <a:pt x="895" y="735"/>
                    <a:pt x="902" y="735"/>
                  </a:cubicBezTo>
                  <a:cubicBezTo>
                    <a:pt x="910" y="735"/>
                    <a:pt x="917" y="735"/>
                    <a:pt x="924" y="734"/>
                  </a:cubicBezTo>
                  <a:cubicBezTo>
                    <a:pt x="932" y="733"/>
                    <a:pt x="940" y="732"/>
                    <a:pt x="948" y="729"/>
                  </a:cubicBezTo>
                  <a:cubicBezTo>
                    <a:pt x="953" y="727"/>
                    <a:pt x="960" y="725"/>
                    <a:pt x="965" y="721"/>
                  </a:cubicBezTo>
                  <a:cubicBezTo>
                    <a:pt x="973" y="712"/>
                    <a:pt x="980" y="697"/>
                    <a:pt x="980" y="684"/>
                  </a:cubicBezTo>
                  <a:cubicBezTo>
                    <a:pt x="980" y="670"/>
                    <a:pt x="973" y="658"/>
                    <a:pt x="967" y="646"/>
                  </a:cubicBezTo>
                  <a:cubicBezTo>
                    <a:pt x="960" y="631"/>
                    <a:pt x="953" y="616"/>
                    <a:pt x="943" y="603"/>
                  </a:cubicBezTo>
                  <a:cubicBezTo>
                    <a:pt x="940" y="599"/>
                    <a:pt x="936" y="593"/>
                    <a:pt x="931" y="588"/>
                  </a:cubicBezTo>
                  <a:cubicBezTo>
                    <a:pt x="935" y="588"/>
                    <a:pt x="939" y="588"/>
                    <a:pt x="942" y="588"/>
                  </a:cubicBezTo>
                  <a:cubicBezTo>
                    <a:pt x="943" y="589"/>
                    <a:pt x="943" y="589"/>
                    <a:pt x="944" y="589"/>
                  </a:cubicBezTo>
                  <a:cubicBezTo>
                    <a:pt x="947" y="588"/>
                    <a:pt x="954" y="592"/>
                    <a:pt x="957" y="593"/>
                  </a:cubicBezTo>
                  <a:cubicBezTo>
                    <a:pt x="961" y="594"/>
                    <a:pt x="966" y="596"/>
                    <a:pt x="970" y="598"/>
                  </a:cubicBezTo>
                  <a:cubicBezTo>
                    <a:pt x="977" y="600"/>
                    <a:pt x="984" y="600"/>
                    <a:pt x="991" y="600"/>
                  </a:cubicBezTo>
                  <a:cubicBezTo>
                    <a:pt x="997" y="601"/>
                    <a:pt x="1003" y="601"/>
                    <a:pt x="1009" y="600"/>
                  </a:cubicBezTo>
                  <a:cubicBezTo>
                    <a:pt x="1023" y="598"/>
                    <a:pt x="1036" y="595"/>
                    <a:pt x="1050" y="593"/>
                  </a:cubicBezTo>
                  <a:cubicBezTo>
                    <a:pt x="1057" y="592"/>
                    <a:pt x="1064" y="590"/>
                    <a:pt x="1071" y="589"/>
                  </a:cubicBezTo>
                  <a:cubicBezTo>
                    <a:pt x="1078" y="589"/>
                    <a:pt x="1084" y="588"/>
                    <a:pt x="1091" y="588"/>
                  </a:cubicBezTo>
                  <a:cubicBezTo>
                    <a:pt x="1098" y="587"/>
                    <a:pt x="1105" y="585"/>
                    <a:pt x="1112" y="582"/>
                  </a:cubicBezTo>
                  <a:cubicBezTo>
                    <a:pt x="1119" y="579"/>
                    <a:pt x="1127" y="576"/>
                    <a:pt x="1135" y="574"/>
                  </a:cubicBezTo>
                  <a:cubicBezTo>
                    <a:pt x="1143" y="571"/>
                    <a:pt x="1155" y="567"/>
                    <a:pt x="1159" y="560"/>
                  </a:cubicBezTo>
                  <a:cubicBezTo>
                    <a:pt x="1161" y="558"/>
                    <a:pt x="1162" y="554"/>
                    <a:pt x="1160" y="552"/>
                  </a:cubicBezTo>
                  <a:close/>
                  <a:moveTo>
                    <a:pt x="1016" y="424"/>
                  </a:moveTo>
                  <a:cubicBezTo>
                    <a:pt x="1028" y="421"/>
                    <a:pt x="1041" y="418"/>
                    <a:pt x="1054" y="415"/>
                  </a:cubicBezTo>
                  <a:cubicBezTo>
                    <a:pt x="1065" y="413"/>
                    <a:pt x="1078" y="410"/>
                    <a:pt x="1090" y="412"/>
                  </a:cubicBezTo>
                  <a:cubicBezTo>
                    <a:pt x="1103" y="414"/>
                    <a:pt x="1115" y="423"/>
                    <a:pt x="1117" y="436"/>
                  </a:cubicBezTo>
                  <a:cubicBezTo>
                    <a:pt x="1118" y="439"/>
                    <a:pt x="1117" y="445"/>
                    <a:pt x="1120" y="447"/>
                  </a:cubicBezTo>
                  <a:cubicBezTo>
                    <a:pt x="1125" y="449"/>
                    <a:pt x="1129" y="449"/>
                    <a:pt x="1132" y="454"/>
                  </a:cubicBezTo>
                  <a:cubicBezTo>
                    <a:pt x="1137" y="464"/>
                    <a:pt x="1134" y="477"/>
                    <a:pt x="1129" y="486"/>
                  </a:cubicBezTo>
                  <a:cubicBezTo>
                    <a:pt x="1123" y="498"/>
                    <a:pt x="1116" y="510"/>
                    <a:pt x="1108" y="519"/>
                  </a:cubicBezTo>
                  <a:cubicBezTo>
                    <a:pt x="1103" y="524"/>
                    <a:pt x="1099" y="528"/>
                    <a:pt x="1095" y="533"/>
                  </a:cubicBezTo>
                  <a:cubicBezTo>
                    <a:pt x="1092" y="536"/>
                    <a:pt x="1089" y="540"/>
                    <a:pt x="1084" y="541"/>
                  </a:cubicBezTo>
                  <a:cubicBezTo>
                    <a:pt x="1084" y="541"/>
                    <a:pt x="1084" y="541"/>
                    <a:pt x="1084" y="541"/>
                  </a:cubicBezTo>
                  <a:cubicBezTo>
                    <a:pt x="1078" y="541"/>
                    <a:pt x="1072" y="542"/>
                    <a:pt x="1066" y="542"/>
                  </a:cubicBezTo>
                  <a:cubicBezTo>
                    <a:pt x="1049" y="544"/>
                    <a:pt x="1033" y="545"/>
                    <a:pt x="1016" y="545"/>
                  </a:cubicBezTo>
                  <a:cubicBezTo>
                    <a:pt x="1007" y="545"/>
                    <a:pt x="998" y="545"/>
                    <a:pt x="989" y="545"/>
                  </a:cubicBezTo>
                  <a:cubicBezTo>
                    <a:pt x="991" y="544"/>
                    <a:pt x="992" y="544"/>
                    <a:pt x="994" y="544"/>
                  </a:cubicBezTo>
                  <a:cubicBezTo>
                    <a:pt x="996" y="544"/>
                    <a:pt x="999" y="544"/>
                    <a:pt x="1002" y="544"/>
                  </a:cubicBezTo>
                  <a:cubicBezTo>
                    <a:pt x="1001" y="544"/>
                    <a:pt x="1001" y="544"/>
                    <a:pt x="1001" y="544"/>
                  </a:cubicBezTo>
                  <a:cubicBezTo>
                    <a:pt x="1001" y="544"/>
                    <a:pt x="1001" y="545"/>
                    <a:pt x="1001" y="545"/>
                  </a:cubicBezTo>
                  <a:cubicBezTo>
                    <a:pt x="1005" y="545"/>
                    <a:pt x="1008" y="544"/>
                    <a:pt x="1012" y="544"/>
                  </a:cubicBezTo>
                  <a:cubicBezTo>
                    <a:pt x="1013" y="544"/>
                    <a:pt x="1014" y="544"/>
                    <a:pt x="1015" y="544"/>
                  </a:cubicBezTo>
                  <a:cubicBezTo>
                    <a:pt x="1021" y="544"/>
                    <a:pt x="1027" y="544"/>
                    <a:pt x="1033" y="543"/>
                  </a:cubicBezTo>
                  <a:cubicBezTo>
                    <a:pt x="1040" y="541"/>
                    <a:pt x="1045" y="539"/>
                    <a:pt x="1051" y="537"/>
                  </a:cubicBezTo>
                  <a:cubicBezTo>
                    <a:pt x="1052" y="537"/>
                    <a:pt x="1051" y="536"/>
                    <a:pt x="1051" y="536"/>
                  </a:cubicBezTo>
                  <a:cubicBezTo>
                    <a:pt x="1045" y="538"/>
                    <a:pt x="1038" y="540"/>
                    <a:pt x="1031" y="541"/>
                  </a:cubicBezTo>
                  <a:cubicBezTo>
                    <a:pt x="1030" y="541"/>
                    <a:pt x="1028" y="541"/>
                    <a:pt x="1026" y="541"/>
                  </a:cubicBezTo>
                  <a:cubicBezTo>
                    <a:pt x="1033" y="540"/>
                    <a:pt x="1038" y="537"/>
                    <a:pt x="1044" y="536"/>
                  </a:cubicBezTo>
                  <a:cubicBezTo>
                    <a:pt x="1045" y="535"/>
                    <a:pt x="1045" y="535"/>
                    <a:pt x="1044" y="535"/>
                  </a:cubicBezTo>
                  <a:cubicBezTo>
                    <a:pt x="1037" y="536"/>
                    <a:pt x="1029" y="539"/>
                    <a:pt x="1022" y="540"/>
                  </a:cubicBezTo>
                  <a:cubicBezTo>
                    <a:pt x="1018" y="541"/>
                    <a:pt x="1015" y="541"/>
                    <a:pt x="1011" y="541"/>
                  </a:cubicBezTo>
                  <a:cubicBezTo>
                    <a:pt x="1011" y="541"/>
                    <a:pt x="1010" y="541"/>
                    <a:pt x="1010" y="541"/>
                  </a:cubicBezTo>
                  <a:cubicBezTo>
                    <a:pt x="1007" y="541"/>
                    <a:pt x="1003" y="541"/>
                    <a:pt x="1000" y="541"/>
                  </a:cubicBezTo>
                  <a:cubicBezTo>
                    <a:pt x="1007" y="539"/>
                    <a:pt x="1014" y="536"/>
                    <a:pt x="1020" y="534"/>
                  </a:cubicBezTo>
                  <a:cubicBezTo>
                    <a:pt x="1021" y="534"/>
                    <a:pt x="1020" y="533"/>
                    <a:pt x="1020" y="533"/>
                  </a:cubicBezTo>
                  <a:cubicBezTo>
                    <a:pt x="1008" y="537"/>
                    <a:pt x="996" y="540"/>
                    <a:pt x="984" y="543"/>
                  </a:cubicBezTo>
                  <a:cubicBezTo>
                    <a:pt x="984" y="543"/>
                    <a:pt x="984" y="543"/>
                    <a:pt x="984" y="543"/>
                  </a:cubicBezTo>
                  <a:cubicBezTo>
                    <a:pt x="982" y="543"/>
                    <a:pt x="981" y="543"/>
                    <a:pt x="979" y="544"/>
                  </a:cubicBezTo>
                  <a:cubicBezTo>
                    <a:pt x="978" y="544"/>
                    <a:pt x="977" y="544"/>
                    <a:pt x="977" y="544"/>
                  </a:cubicBezTo>
                  <a:cubicBezTo>
                    <a:pt x="981" y="542"/>
                    <a:pt x="985" y="539"/>
                    <a:pt x="989" y="537"/>
                  </a:cubicBezTo>
                  <a:cubicBezTo>
                    <a:pt x="996" y="533"/>
                    <a:pt x="1004" y="529"/>
                    <a:pt x="1012" y="527"/>
                  </a:cubicBezTo>
                  <a:cubicBezTo>
                    <a:pt x="1012" y="527"/>
                    <a:pt x="1012" y="526"/>
                    <a:pt x="1012" y="526"/>
                  </a:cubicBezTo>
                  <a:cubicBezTo>
                    <a:pt x="1003" y="528"/>
                    <a:pt x="997" y="531"/>
                    <a:pt x="989" y="535"/>
                  </a:cubicBezTo>
                  <a:cubicBezTo>
                    <a:pt x="985" y="536"/>
                    <a:pt x="982" y="538"/>
                    <a:pt x="978" y="540"/>
                  </a:cubicBezTo>
                  <a:cubicBezTo>
                    <a:pt x="976" y="541"/>
                    <a:pt x="973" y="542"/>
                    <a:pt x="971" y="543"/>
                  </a:cubicBezTo>
                  <a:cubicBezTo>
                    <a:pt x="970" y="543"/>
                    <a:pt x="969" y="543"/>
                    <a:pt x="968" y="543"/>
                  </a:cubicBezTo>
                  <a:cubicBezTo>
                    <a:pt x="962" y="542"/>
                    <a:pt x="955" y="541"/>
                    <a:pt x="950" y="544"/>
                  </a:cubicBezTo>
                  <a:cubicBezTo>
                    <a:pt x="946" y="546"/>
                    <a:pt x="943" y="548"/>
                    <a:pt x="941" y="552"/>
                  </a:cubicBezTo>
                  <a:cubicBezTo>
                    <a:pt x="938" y="550"/>
                    <a:pt x="933" y="551"/>
                    <a:pt x="930" y="551"/>
                  </a:cubicBezTo>
                  <a:cubicBezTo>
                    <a:pt x="929" y="551"/>
                    <a:pt x="928" y="551"/>
                    <a:pt x="927" y="551"/>
                  </a:cubicBezTo>
                  <a:cubicBezTo>
                    <a:pt x="937" y="549"/>
                    <a:pt x="947" y="544"/>
                    <a:pt x="956" y="541"/>
                  </a:cubicBezTo>
                  <a:cubicBezTo>
                    <a:pt x="964" y="538"/>
                    <a:pt x="971" y="535"/>
                    <a:pt x="978" y="532"/>
                  </a:cubicBezTo>
                  <a:cubicBezTo>
                    <a:pt x="985" y="528"/>
                    <a:pt x="993" y="524"/>
                    <a:pt x="1001" y="521"/>
                  </a:cubicBezTo>
                  <a:cubicBezTo>
                    <a:pt x="1001" y="520"/>
                    <a:pt x="1001" y="519"/>
                    <a:pt x="1000" y="520"/>
                  </a:cubicBezTo>
                  <a:cubicBezTo>
                    <a:pt x="992" y="523"/>
                    <a:pt x="985" y="527"/>
                    <a:pt x="977" y="530"/>
                  </a:cubicBezTo>
                  <a:cubicBezTo>
                    <a:pt x="970" y="533"/>
                    <a:pt x="963" y="535"/>
                    <a:pt x="955" y="538"/>
                  </a:cubicBezTo>
                  <a:cubicBezTo>
                    <a:pt x="942" y="543"/>
                    <a:pt x="928" y="548"/>
                    <a:pt x="914" y="549"/>
                  </a:cubicBezTo>
                  <a:cubicBezTo>
                    <a:pt x="913" y="549"/>
                    <a:pt x="913" y="550"/>
                    <a:pt x="912" y="550"/>
                  </a:cubicBezTo>
                  <a:cubicBezTo>
                    <a:pt x="912" y="550"/>
                    <a:pt x="911" y="550"/>
                    <a:pt x="911" y="550"/>
                  </a:cubicBezTo>
                  <a:cubicBezTo>
                    <a:pt x="909" y="550"/>
                    <a:pt x="907" y="550"/>
                    <a:pt x="905" y="550"/>
                  </a:cubicBezTo>
                  <a:cubicBezTo>
                    <a:pt x="905" y="550"/>
                    <a:pt x="906" y="549"/>
                    <a:pt x="906" y="549"/>
                  </a:cubicBezTo>
                  <a:cubicBezTo>
                    <a:pt x="906" y="549"/>
                    <a:pt x="907" y="549"/>
                    <a:pt x="907" y="549"/>
                  </a:cubicBezTo>
                  <a:cubicBezTo>
                    <a:pt x="911" y="549"/>
                    <a:pt x="915" y="547"/>
                    <a:pt x="919" y="545"/>
                  </a:cubicBezTo>
                  <a:cubicBezTo>
                    <a:pt x="924" y="543"/>
                    <a:pt x="929" y="540"/>
                    <a:pt x="934" y="538"/>
                  </a:cubicBezTo>
                  <a:cubicBezTo>
                    <a:pt x="944" y="532"/>
                    <a:pt x="954" y="526"/>
                    <a:pt x="965" y="523"/>
                  </a:cubicBezTo>
                  <a:cubicBezTo>
                    <a:pt x="966" y="522"/>
                    <a:pt x="966" y="521"/>
                    <a:pt x="965" y="521"/>
                  </a:cubicBezTo>
                  <a:cubicBezTo>
                    <a:pt x="954" y="525"/>
                    <a:pt x="944" y="529"/>
                    <a:pt x="934" y="534"/>
                  </a:cubicBezTo>
                  <a:cubicBezTo>
                    <a:pt x="929" y="536"/>
                    <a:pt x="924" y="539"/>
                    <a:pt x="919" y="541"/>
                  </a:cubicBezTo>
                  <a:cubicBezTo>
                    <a:pt x="916" y="543"/>
                    <a:pt x="912" y="544"/>
                    <a:pt x="909" y="545"/>
                  </a:cubicBezTo>
                  <a:cubicBezTo>
                    <a:pt x="910" y="545"/>
                    <a:pt x="910" y="544"/>
                    <a:pt x="910" y="544"/>
                  </a:cubicBezTo>
                  <a:cubicBezTo>
                    <a:pt x="911" y="543"/>
                    <a:pt x="912" y="543"/>
                    <a:pt x="913" y="542"/>
                  </a:cubicBezTo>
                  <a:cubicBezTo>
                    <a:pt x="916" y="541"/>
                    <a:pt x="919" y="539"/>
                    <a:pt x="921" y="538"/>
                  </a:cubicBezTo>
                  <a:cubicBezTo>
                    <a:pt x="928" y="534"/>
                    <a:pt x="934" y="529"/>
                    <a:pt x="940" y="525"/>
                  </a:cubicBezTo>
                  <a:cubicBezTo>
                    <a:pt x="947" y="521"/>
                    <a:pt x="954" y="517"/>
                    <a:pt x="960" y="513"/>
                  </a:cubicBezTo>
                  <a:cubicBezTo>
                    <a:pt x="967" y="508"/>
                    <a:pt x="974" y="504"/>
                    <a:pt x="980" y="500"/>
                  </a:cubicBezTo>
                  <a:cubicBezTo>
                    <a:pt x="981" y="500"/>
                    <a:pt x="980" y="500"/>
                    <a:pt x="980" y="500"/>
                  </a:cubicBezTo>
                  <a:cubicBezTo>
                    <a:pt x="964" y="508"/>
                    <a:pt x="950" y="518"/>
                    <a:pt x="934" y="527"/>
                  </a:cubicBezTo>
                  <a:cubicBezTo>
                    <a:pt x="928" y="531"/>
                    <a:pt x="923" y="534"/>
                    <a:pt x="917" y="537"/>
                  </a:cubicBezTo>
                  <a:cubicBezTo>
                    <a:pt x="918" y="535"/>
                    <a:pt x="920" y="534"/>
                    <a:pt x="921" y="532"/>
                  </a:cubicBezTo>
                  <a:cubicBezTo>
                    <a:pt x="921" y="532"/>
                    <a:pt x="921" y="532"/>
                    <a:pt x="921" y="532"/>
                  </a:cubicBezTo>
                  <a:cubicBezTo>
                    <a:pt x="926" y="532"/>
                    <a:pt x="930" y="529"/>
                    <a:pt x="934" y="526"/>
                  </a:cubicBezTo>
                  <a:cubicBezTo>
                    <a:pt x="939" y="523"/>
                    <a:pt x="943" y="520"/>
                    <a:pt x="948" y="517"/>
                  </a:cubicBezTo>
                  <a:cubicBezTo>
                    <a:pt x="957" y="510"/>
                    <a:pt x="965" y="503"/>
                    <a:pt x="972" y="495"/>
                  </a:cubicBezTo>
                  <a:cubicBezTo>
                    <a:pt x="973" y="494"/>
                    <a:pt x="972" y="494"/>
                    <a:pt x="972" y="494"/>
                  </a:cubicBezTo>
                  <a:cubicBezTo>
                    <a:pt x="964" y="503"/>
                    <a:pt x="955" y="510"/>
                    <a:pt x="945" y="516"/>
                  </a:cubicBezTo>
                  <a:cubicBezTo>
                    <a:pt x="940" y="519"/>
                    <a:pt x="936" y="522"/>
                    <a:pt x="931" y="524"/>
                  </a:cubicBezTo>
                  <a:cubicBezTo>
                    <a:pt x="930" y="525"/>
                    <a:pt x="929" y="525"/>
                    <a:pt x="928" y="526"/>
                  </a:cubicBezTo>
                  <a:cubicBezTo>
                    <a:pt x="928" y="526"/>
                    <a:pt x="928" y="526"/>
                    <a:pt x="928" y="525"/>
                  </a:cubicBezTo>
                  <a:cubicBezTo>
                    <a:pt x="928" y="525"/>
                    <a:pt x="928" y="525"/>
                    <a:pt x="928" y="525"/>
                  </a:cubicBezTo>
                  <a:cubicBezTo>
                    <a:pt x="934" y="521"/>
                    <a:pt x="939" y="517"/>
                    <a:pt x="945" y="513"/>
                  </a:cubicBezTo>
                  <a:cubicBezTo>
                    <a:pt x="950" y="510"/>
                    <a:pt x="953" y="508"/>
                    <a:pt x="957" y="502"/>
                  </a:cubicBezTo>
                  <a:cubicBezTo>
                    <a:pt x="957" y="502"/>
                    <a:pt x="957" y="502"/>
                    <a:pt x="957" y="502"/>
                  </a:cubicBezTo>
                  <a:cubicBezTo>
                    <a:pt x="960" y="499"/>
                    <a:pt x="963" y="496"/>
                    <a:pt x="965" y="494"/>
                  </a:cubicBezTo>
                  <a:cubicBezTo>
                    <a:pt x="974" y="485"/>
                    <a:pt x="983" y="476"/>
                    <a:pt x="994" y="469"/>
                  </a:cubicBezTo>
                  <a:cubicBezTo>
                    <a:pt x="994" y="469"/>
                    <a:pt x="994" y="468"/>
                    <a:pt x="993" y="469"/>
                  </a:cubicBezTo>
                  <a:cubicBezTo>
                    <a:pt x="983" y="474"/>
                    <a:pt x="975" y="483"/>
                    <a:pt x="966" y="491"/>
                  </a:cubicBezTo>
                  <a:cubicBezTo>
                    <a:pt x="964" y="492"/>
                    <a:pt x="962" y="494"/>
                    <a:pt x="960" y="496"/>
                  </a:cubicBezTo>
                  <a:cubicBezTo>
                    <a:pt x="957" y="497"/>
                    <a:pt x="954" y="499"/>
                    <a:pt x="951" y="501"/>
                  </a:cubicBezTo>
                  <a:cubicBezTo>
                    <a:pt x="953" y="499"/>
                    <a:pt x="955" y="497"/>
                    <a:pt x="957" y="495"/>
                  </a:cubicBezTo>
                  <a:cubicBezTo>
                    <a:pt x="964" y="488"/>
                    <a:pt x="972" y="481"/>
                    <a:pt x="979" y="475"/>
                  </a:cubicBezTo>
                  <a:cubicBezTo>
                    <a:pt x="982" y="471"/>
                    <a:pt x="986" y="468"/>
                    <a:pt x="989" y="465"/>
                  </a:cubicBezTo>
                  <a:cubicBezTo>
                    <a:pt x="993" y="461"/>
                    <a:pt x="997" y="459"/>
                    <a:pt x="1001" y="457"/>
                  </a:cubicBezTo>
                  <a:cubicBezTo>
                    <a:pt x="1006" y="453"/>
                    <a:pt x="1012" y="448"/>
                    <a:pt x="1019" y="447"/>
                  </a:cubicBezTo>
                  <a:cubicBezTo>
                    <a:pt x="1019" y="447"/>
                    <a:pt x="1019" y="446"/>
                    <a:pt x="1019" y="446"/>
                  </a:cubicBezTo>
                  <a:cubicBezTo>
                    <a:pt x="1013" y="446"/>
                    <a:pt x="1008" y="449"/>
                    <a:pt x="1003" y="453"/>
                  </a:cubicBezTo>
                  <a:cubicBezTo>
                    <a:pt x="997" y="458"/>
                    <a:pt x="990" y="462"/>
                    <a:pt x="984" y="468"/>
                  </a:cubicBezTo>
                  <a:cubicBezTo>
                    <a:pt x="975" y="474"/>
                    <a:pt x="967" y="481"/>
                    <a:pt x="959" y="489"/>
                  </a:cubicBezTo>
                  <a:cubicBezTo>
                    <a:pt x="955" y="492"/>
                    <a:pt x="951" y="497"/>
                    <a:pt x="947" y="501"/>
                  </a:cubicBezTo>
                  <a:cubicBezTo>
                    <a:pt x="955" y="492"/>
                    <a:pt x="964" y="484"/>
                    <a:pt x="972" y="476"/>
                  </a:cubicBezTo>
                  <a:cubicBezTo>
                    <a:pt x="977" y="471"/>
                    <a:pt x="982" y="465"/>
                    <a:pt x="987" y="462"/>
                  </a:cubicBezTo>
                  <a:cubicBezTo>
                    <a:pt x="992" y="459"/>
                    <a:pt x="996" y="457"/>
                    <a:pt x="1000" y="452"/>
                  </a:cubicBezTo>
                  <a:cubicBezTo>
                    <a:pt x="1001" y="452"/>
                    <a:pt x="1000" y="451"/>
                    <a:pt x="999" y="451"/>
                  </a:cubicBezTo>
                  <a:cubicBezTo>
                    <a:pt x="990" y="461"/>
                    <a:pt x="978" y="467"/>
                    <a:pt x="969" y="476"/>
                  </a:cubicBezTo>
                  <a:cubicBezTo>
                    <a:pt x="962" y="483"/>
                    <a:pt x="954" y="489"/>
                    <a:pt x="948" y="496"/>
                  </a:cubicBezTo>
                  <a:cubicBezTo>
                    <a:pt x="949" y="494"/>
                    <a:pt x="950" y="492"/>
                    <a:pt x="951" y="490"/>
                  </a:cubicBezTo>
                  <a:cubicBezTo>
                    <a:pt x="952" y="491"/>
                    <a:pt x="952" y="491"/>
                    <a:pt x="953" y="491"/>
                  </a:cubicBezTo>
                  <a:cubicBezTo>
                    <a:pt x="958" y="487"/>
                    <a:pt x="962" y="481"/>
                    <a:pt x="966" y="476"/>
                  </a:cubicBezTo>
                  <a:cubicBezTo>
                    <a:pt x="970" y="471"/>
                    <a:pt x="974" y="467"/>
                    <a:pt x="979" y="463"/>
                  </a:cubicBezTo>
                  <a:cubicBezTo>
                    <a:pt x="988" y="454"/>
                    <a:pt x="999" y="447"/>
                    <a:pt x="1008" y="439"/>
                  </a:cubicBezTo>
                  <a:cubicBezTo>
                    <a:pt x="1009" y="439"/>
                    <a:pt x="1008" y="439"/>
                    <a:pt x="1008" y="439"/>
                  </a:cubicBezTo>
                  <a:cubicBezTo>
                    <a:pt x="996" y="444"/>
                    <a:pt x="987" y="453"/>
                    <a:pt x="977" y="461"/>
                  </a:cubicBezTo>
                  <a:cubicBezTo>
                    <a:pt x="972" y="466"/>
                    <a:pt x="968" y="471"/>
                    <a:pt x="963" y="475"/>
                  </a:cubicBezTo>
                  <a:cubicBezTo>
                    <a:pt x="961" y="478"/>
                    <a:pt x="959" y="480"/>
                    <a:pt x="957" y="482"/>
                  </a:cubicBezTo>
                  <a:cubicBezTo>
                    <a:pt x="965" y="470"/>
                    <a:pt x="972" y="457"/>
                    <a:pt x="976" y="443"/>
                  </a:cubicBezTo>
                  <a:cubicBezTo>
                    <a:pt x="977" y="441"/>
                    <a:pt x="977" y="439"/>
                    <a:pt x="978" y="438"/>
                  </a:cubicBezTo>
                  <a:cubicBezTo>
                    <a:pt x="978" y="438"/>
                    <a:pt x="979" y="437"/>
                    <a:pt x="979" y="437"/>
                  </a:cubicBezTo>
                  <a:cubicBezTo>
                    <a:pt x="990" y="431"/>
                    <a:pt x="1004" y="428"/>
                    <a:pt x="1016" y="424"/>
                  </a:cubicBezTo>
                  <a:close/>
                  <a:moveTo>
                    <a:pt x="893" y="481"/>
                  </a:moveTo>
                  <a:cubicBezTo>
                    <a:pt x="893" y="481"/>
                    <a:pt x="893" y="481"/>
                    <a:pt x="893" y="481"/>
                  </a:cubicBezTo>
                  <a:cubicBezTo>
                    <a:pt x="893" y="481"/>
                    <a:pt x="893" y="481"/>
                    <a:pt x="894" y="481"/>
                  </a:cubicBezTo>
                  <a:cubicBezTo>
                    <a:pt x="895" y="480"/>
                    <a:pt x="894" y="478"/>
                    <a:pt x="894" y="477"/>
                  </a:cubicBezTo>
                  <a:cubicBezTo>
                    <a:pt x="895" y="474"/>
                    <a:pt x="895" y="471"/>
                    <a:pt x="896" y="469"/>
                  </a:cubicBezTo>
                  <a:cubicBezTo>
                    <a:pt x="896" y="466"/>
                    <a:pt x="896" y="462"/>
                    <a:pt x="895" y="459"/>
                  </a:cubicBezTo>
                  <a:cubicBezTo>
                    <a:pt x="895" y="456"/>
                    <a:pt x="896" y="452"/>
                    <a:pt x="895" y="448"/>
                  </a:cubicBezTo>
                  <a:cubicBezTo>
                    <a:pt x="895" y="448"/>
                    <a:pt x="894" y="448"/>
                    <a:pt x="894" y="448"/>
                  </a:cubicBezTo>
                  <a:cubicBezTo>
                    <a:pt x="893" y="452"/>
                    <a:pt x="894" y="455"/>
                    <a:pt x="894" y="459"/>
                  </a:cubicBezTo>
                  <a:cubicBezTo>
                    <a:pt x="894" y="462"/>
                    <a:pt x="893" y="466"/>
                    <a:pt x="894" y="469"/>
                  </a:cubicBezTo>
                  <a:cubicBezTo>
                    <a:pt x="894" y="471"/>
                    <a:pt x="893" y="474"/>
                    <a:pt x="892" y="477"/>
                  </a:cubicBezTo>
                  <a:cubicBezTo>
                    <a:pt x="892" y="476"/>
                    <a:pt x="892" y="475"/>
                    <a:pt x="892" y="475"/>
                  </a:cubicBezTo>
                  <a:cubicBezTo>
                    <a:pt x="890" y="465"/>
                    <a:pt x="889" y="455"/>
                    <a:pt x="885" y="446"/>
                  </a:cubicBezTo>
                  <a:cubicBezTo>
                    <a:pt x="883" y="441"/>
                    <a:pt x="880" y="437"/>
                    <a:pt x="877" y="432"/>
                  </a:cubicBezTo>
                  <a:cubicBezTo>
                    <a:pt x="877" y="428"/>
                    <a:pt x="875" y="424"/>
                    <a:pt x="874" y="420"/>
                  </a:cubicBezTo>
                  <a:cubicBezTo>
                    <a:pt x="873" y="414"/>
                    <a:pt x="872" y="408"/>
                    <a:pt x="873" y="403"/>
                  </a:cubicBezTo>
                  <a:cubicBezTo>
                    <a:pt x="873" y="402"/>
                    <a:pt x="871" y="401"/>
                    <a:pt x="871" y="402"/>
                  </a:cubicBezTo>
                  <a:cubicBezTo>
                    <a:pt x="871" y="408"/>
                    <a:pt x="871" y="413"/>
                    <a:pt x="872" y="419"/>
                  </a:cubicBezTo>
                  <a:cubicBezTo>
                    <a:pt x="872" y="422"/>
                    <a:pt x="873" y="425"/>
                    <a:pt x="874" y="427"/>
                  </a:cubicBezTo>
                  <a:cubicBezTo>
                    <a:pt x="870" y="422"/>
                    <a:pt x="865" y="417"/>
                    <a:pt x="859" y="412"/>
                  </a:cubicBezTo>
                  <a:cubicBezTo>
                    <a:pt x="859" y="408"/>
                    <a:pt x="858" y="405"/>
                    <a:pt x="857" y="402"/>
                  </a:cubicBezTo>
                  <a:cubicBezTo>
                    <a:pt x="856" y="397"/>
                    <a:pt x="856" y="390"/>
                    <a:pt x="857" y="385"/>
                  </a:cubicBezTo>
                  <a:cubicBezTo>
                    <a:pt x="857" y="384"/>
                    <a:pt x="855" y="383"/>
                    <a:pt x="855" y="385"/>
                  </a:cubicBezTo>
                  <a:cubicBezTo>
                    <a:pt x="855" y="391"/>
                    <a:pt x="855" y="396"/>
                    <a:pt x="856" y="402"/>
                  </a:cubicBezTo>
                  <a:cubicBezTo>
                    <a:pt x="856" y="404"/>
                    <a:pt x="856" y="407"/>
                    <a:pt x="857" y="410"/>
                  </a:cubicBezTo>
                  <a:cubicBezTo>
                    <a:pt x="855" y="408"/>
                    <a:pt x="853" y="407"/>
                    <a:pt x="851" y="405"/>
                  </a:cubicBezTo>
                  <a:cubicBezTo>
                    <a:pt x="851" y="404"/>
                    <a:pt x="851" y="403"/>
                    <a:pt x="851" y="402"/>
                  </a:cubicBezTo>
                  <a:cubicBezTo>
                    <a:pt x="851" y="401"/>
                    <a:pt x="850" y="400"/>
                    <a:pt x="850" y="399"/>
                  </a:cubicBezTo>
                  <a:cubicBezTo>
                    <a:pt x="850" y="398"/>
                    <a:pt x="848" y="398"/>
                    <a:pt x="848" y="399"/>
                  </a:cubicBezTo>
                  <a:cubicBezTo>
                    <a:pt x="848" y="400"/>
                    <a:pt x="848" y="402"/>
                    <a:pt x="849" y="403"/>
                  </a:cubicBezTo>
                  <a:cubicBezTo>
                    <a:pt x="849" y="403"/>
                    <a:pt x="849" y="403"/>
                    <a:pt x="849" y="404"/>
                  </a:cubicBezTo>
                  <a:cubicBezTo>
                    <a:pt x="841" y="399"/>
                    <a:pt x="833" y="396"/>
                    <a:pt x="824" y="394"/>
                  </a:cubicBezTo>
                  <a:cubicBezTo>
                    <a:pt x="821" y="394"/>
                    <a:pt x="816" y="391"/>
                    <a:pt x="812" y="391"/>
                  </a:cubicBezTo>
                  <a:cubicBezTo>
                    <a:pt x="813" y="390"/>
                    <a:pt x="814" y="390"/>
                    <a:pt x="815" y="389"/>
                  </a:cubicBezTo>
                  <a:cubicBezTo>
                    <a:pt x="820" y="385"/>
                    <a:pt x="824" y="382"/>
                    <a:pt x="828" y="378"/>
                  </a:cubicBezTo>
                  <a:cubicBezTo>
                    <a:pt x="836" y="372"/>
                    <a:pt x="851" y="362"/>
                    <a:pt x="854" y="350"/>
                  </a:cubicBezTo>
                  <a:cubicBezTo>
                    <a:pt x="854" y="350"/>
                    <a:pt x="855" y="350"/>
                    <a:pt x="855" y="349"/>
                  </a:cubicBezTo>
                  <a:cubicBezTo>
                    <a:pt x="855" y="335"/>
                    <a:pt x="848" y="321"/>
                    <a:pt x="838" y="310"/>
                  </a:cubicBezTo>
                  <a:cubicBezTo>
                    <a:pt x="838" y="310"/>
                    <a:pt x="838" y="309"/>
                    <a:pt x="838" y="309"/>
                  </a:cubicBezTo>
                  <a:cubicBezTo>
                    <a:pt x="839" y="309"/>
                    <a:pt x="839" y="308"/>
                    <a:pt x="839" y="308"/>
                  </a:cubicBezTo>
                  <a:cubicBezTo>
                    <a:pt x="840" y="305"/>
                    <a:pt x="845" y="302"/>
                    <a:pt x="847" y="300"/>
                  </a:cubicBezTo>
                  <a:cubicBezTo>
                    <a:pt x="851" y="295"/>
                    <a:pt x="856" y="290"/>
                    <a:pt x="860" y="285"/>
                  </a:cubicBezTo>
                  <a:cubicBezTo>
                    <a:pt x="864" y="280"/>
                    <a:pt x="868" y="274"/>
                    <a:pt x="874" y="272"/>
                  </a:cubicBezTo>
                  <a:cubicBezTo>
                    <a:pt x="879" y="270"/>
                    <a:pt x="883" y="269"/>
                    <a:pt x="886" y="266"/>
                  </a:cubicBezTo>
                  <a:cubicBezTo>
                    <a:pt x="899" y="257"/>
                    <a:pt x="911" y="251"/>
                    <a:pt x="927" y="252"/>
                  </a:cubicBezTo>
                  <a:cubicBezTo>
                    <a:pt x="945" y="254"/>
                    <a:pt x="957" y="264"/>
                    <a:pt x="966" y="280"/>
                  </a:cubicBezTo>
                  <a:cubicBezTo>
                    <a:pt x="980" y="306"/>
                    <a:pt x="988" y="337"/>
                    <a:pt x="988" y="367"/>
                  </a:cubicBezTo>
                  <a:cubicBezTo>
                    <a:pt x="986" y="382"/>
                    <a:pt x="984" y="397"/>
                    <a:pt x="978" y="411"/>
                  </a:cubicBezTo>
                  <a:cubicBezTo>
                    <a:pt x="972" y="429"/>
                    <a:pt x="962" y="446"/>
                    <a:pt x="953" y="463"/>
                  </a:cubicBezTo>
                  <a:cubicBezTo>
                    <a:pt x="945" y="478"/>
                    <a:pt x="935" y="492"/>
                    <a:pt x="924" y="505"/>
                  </a:cubicBezTo>
                  <a:cubicBezTo>
                    <a:pt x="926" y="501"/>
                    <a:pt x="929" y="496"/>
                    <a:pt x="931" y="492"/>
                  </a:cubicBezTo>
                  <a:cubicBezTo>
                    <a:pt x="933" y="487"/>
                    <a:pt x="935" y="482"/>
                    <a:pt x="938" y="478"/>
                  </a:cubicBezTo>
                  <a:cubicBezTo>
                    <a:pt x="939" y="478"/>
                    <a:pt x="938" y="477"/>
                    <a:pt x="938" y="477"/>
                  </a:cubicBezTo>
                  <a:cubicBezTo>
                    <a:pt x="933" y="480"/>
                    <a:pt x="932" y="486"/>
                    <a:pt x="929" y="491"/>
                  </a:cubicBezTo>
                  <a:cubicBezTo>
                    <a:pt x="926" y="497"/>
                    <a:pt x="921" y="503"/>
                    <a:pt x="920" y="510"/>
                  </a:cubicBezTo>
                  <a:cubicBezTo>
                    <a:pt x="920" y="510"/>
                    <a:pt x="919" y="510"/>
                    <a:pt x="919" y="511"/>
                  </a:cubicBezTo>
                  <a:cubicBezTo>
                    <a:pt x="913" y="517"/>
                    <a:pt x="907" y="524"/>
                    <a:pt x="901" y="530"/>
                  </a:cubicBezTo>
                  <a:cubicBezTo>
                    <a:pt x="901" y="529"/>
                    <a:pt x="902" y="527"/>
                    <a:pt x="902" y="526"/>
                  </a:cubicBezTo>
                  <a:cubicBezTo>
                    <a:pt x="904" y="522"/>
                    <a:pt x="907" y="517"/>
                    <a:pt x="909" y="513"/>
                  </a:cubicBezTo>
                  <a:cubicBezTo>
                    <a:pt x="910" y="513"/>
                    <a:pt x="909" y="513"/>
                    <a:pt x="909" y="513"/>
                  </a:cubicBezTo>
                  <a:cubicBezTo>
                    <a:pt x="908" y="514"/>
                    <a:pt x="906" y="516"/>
                    <a:pt x="905" y="517"/>
                  </a:cubicBezTo>
                  <a:cubicBezTo>
                    <a:pt x="906" y="517"/>
                    <a:pt x="906" y="516"/>
                    <a:pt x="906" y="516"/>
                  </a:cubicBezTo>
                  <a:cubicBezTo>
                    <a:pt x="909" y="507"/>
                    <a:pt x="912" y="498"/>
                    <a:pt x="913" y="488"/>
                  </a:cubicBezTo>
                  <a:cubicBezTo>
                    <a:pt x="913" y="488"/>
                    <a:pt x="912" y="488"/>
                    <a:pt x="912" y="488"/>
                  </a:cubicBezTo>
                  <a:cubicBezTo>
                    <a:pt x="909" y="497"/>
                    <a:pt x="908" y="506"/>
                    <a:pt x="904" y="515"/>
                  </a:cubicBezTo>
                  <a:cubicBezTo>
                    <a:pt x="901" y="522"/>
                    <a:pt x="898" y="529"/>
                    <a:pt x="894" y="535"/>
                  </a:cubicBezTo>
                  <a:cubicBezTo>
                    <a:pt x="894" y="535"/>
                    <a:pt x="894" y="535"/>
                    <a:pt x="894" y="535"/>
                  </a:cubicBezTo>
                  <a:cubicBezTo>
                    <a:pt x="893" y="537"/>
                    <a:pt x="891" y="538"/>
                    <a:pt x="890" y="540"/>
                  </a:cubicBezTo>
                  <a:cubicBezTo>
                    <a:pt x="890" y="538"/>
                    <a:pt x="890" y="537"/>
                    <a:pt x="890" y="535"/>
                  </a:cubicBezTo>
                  <a:cubicBezTo>
                    <a:pt x="891" y="526"/>
                    <a:pt x="894" y="516"/>
                    <a:pt x="894" y="507"/>
                  </a:cubicBezTo>
                  <a:cubicBezTo>
                    <a:pt x="894" y="498"/>
                    <a:pt x="894" y="490"/>
                    <a:pt x="893" y="481"/>
                  </a:cubicBezTo>
                  <a:close/>
                  <a:moveTo>
                    <a:pt x="713" y="477"/>
                  </a:moveTo>
                  <a:cubicBezTo>
                    <a:pt x="712" y="474"/>
                    <a:pt x="712" y="471"/>
                    <a:pt x="711" y="468"/>
                  </a:cubicBezTo>
                  <a:cubicBezTo>
                    <a:pt x="710" y="459"/>
                    <a:pt x="714" y="450"/>
                    <a:pt x="715" y="441"/>
                  </a:cubicBezTo>
                  <a:cubicBezTo>
                    <a:pt x="716" y="435"/>
                    <a:pt x="717" y="429"/>
                    <a:pt x="721" y="424"/>
                  </a:cubicBezTo>
                  <a:cubicBezTo>
                    <a:pt x="724" y="421"/>
                    <a:pt x="728" y="418"/>
                    <a:pt x="731" y="416"/>
                  </a:cubicBezTo>
                  <a:cubicBezTo>
                    <a:pt x="735" y="415"/>
                    <a:pt x="739" y="414"/>
                    <a:pt x="742" y="414"/>
                  </a:cubicBezTo>
                  <a:cubicBezTo>
                    <a:pt x="740" y="414"/>
                    <a:pt x="738" y="415"/>
                    <a:pt x="737" y="416"/>
                  </a:cubicBezTo>
                  <a:cubicBezTo>
                    <a:pt x="733" y="418"/>
                    <a:pt x="729" y="421"/>
                    <a:pt x="726" y="424"/>
                  </a:cubicBezTo>
                  <a:cubicBezTo>
                    <a:pt x="720" y="433"/>
                    <a:pt x="716" y="443"/>
                    <a:pt x="714" y="454"/>
                  </a:cubicBezTo>
                  <a:cubicBezTo>
                    <a:pt x="713" y="461"/>
                    <a:pt x="712" y="469"/>
                    <a:pt x="713" y="477"/>
                  </a:cubicBezTo>
                  <a:close/>
                  <a:moveTo>
                    <a:pt x="712" y="421"/>
                  </a:moveTo>
                  <a:cubicBezTo>
                    <a:pt x="712" y="420"/>
                    <a:pt x="711" y="418"/>
                    <a:pt x="709" y="416"/>
                  </a:cubicBezTo>
                  <a:cubicBezTo>
                    <a:pt x="712" y="417"/>
                    <a:pt x="715" y="417"/>
                    <a:pt x="717" y="417"/>
                  </a:cubicBezTo>
                  <a:cubicBezTo>
                    <a:pt x="720" y="417"/>
                    <a:pt x="723" y="417"/>
                    <a:pt x="726" y="416"/>
                  </a:cubicBezTo>
                  <a:cubicBezTo>
                    <a:pt x="721" y="419"/>
                    <a:pt x="718" y="423"/>
                    <a:pt x="715" y="428"/>
                  </a:cubicBezTo>
                  <a:cubicBezTo>
                    <a:pt x="714" y="425"/>
                    <a:pt x="713" y="421"/>
                    <a:pt x="712" y="421"/>
                  </a:cubicBezTo>
                  <a:close/>
                  <a:moveTo>
                    <a:pt x="741" y="410"/>
                  </a:moveTo>
                  <a:cubicBezTo>
                    <a:pt x="728" y="413"/>
                    <a:pt x="715" y="413"/>
                    <a:pt x="702" y="412"/>
                  </a:cubicBezTo>
                  <a:cubicBezTo>
                    <a:pt x="695" y="411"/>
                    <a:pt x="689" y="411"/>
                    <a:pt x="682" y="410"/>
                  </a:cubicBezTo>
                  <a:cubicBezTo>
                    <a:pt x="676" y="409"/>
                    <a:pt x="670" y="409"/>
                    <a:pt x="664" y="407"/>
                  </a:cubicBezTo>
                  <a:cubicBezTo>
                    <a:pt x="653" y="404"/>
                    <a:pt x="644" y="398"/>
                    <a:pt x="636" y="390"/>
                  </a:cubicBezTo>
                  <a:cubicBezTo>
                    <a:pt x="632" y="386"/>
                    <a:pt x="626" y="379"/>
                    <a:pt x="620" y="383"/>
                  </a:cubicBezTo>
                  <a:cubicBezTo>
                    <a:pt x="619" y="383"/>
                    <a:pt x="619" y="384"/>
                    <a:pt x="620" y="384"/>
                  </a:cubicBezTo>
                  <a:cubicBezTo>
                    <a:pt x="628" y="385"/>
                    <a:pt x="633" y="393"/>
                    <a:pt x="639" y="399"/>
                  </a:cubicBezTo>
                  <a:cubicBezTo>
                    <a:pt x="638" y="398"/>
                    <a:pt x="637" y="398"/>
                    <a:pt x="635" y="397"/>
                  </a:cubicBezTo>
                  <a:cubicBezTo>
                    <a:pt x="634" y="396"/>
                    <a:pt x="633" y="396"/>
                    <a:pt x="632" y="396"/>
                  </a:cubicBezTo>
                  <a:cubicBezTo>
                    <a:pt x="631" y="396"/>
                    <a:pt x="631" y="396"/>
                    <a:pt x="631" y="396"/>
                  </a:cubicBezTo>
                  <a:cubicBezTo>
                    <a:pt x="630" y="399"/>
                    <a:pt x="636" y="399"/>
                    <a:pt x="637" y="400"/>
                  </a:cubicBezTo>
                  <a:cubicBezTo>
                    <a:pt x="640" y="402"/>
                    <a:pt x="643" y="404"/>
                    <a:pt x="646" y="406"/>
                  </a:cubicBezTo>
                  <a:cubicBezTo>
                    <a:pt x="647" y="406"/>
                    <a:pt x="647" y="405"/>
                    <a:pt x="647" y="405"/>
                  </a:cubicBezTo>
                  <a:cubicBezTo>
                    <a:pt x="647" y="405"/>
                    <a:pt x="647" y="404"/>
                    <a:pt x="646" y="404"/>
                  </a:cubicBezTo>
                  <a:cubicBezTo>
                    <a:pt x="656" y="409"/>
                    <a:pt x="665" y="412"/>
                    <a:pt x="676" y="413"/>
                  </a:cubicBezTo>
                  <a:cubicBezTo>
                    <a:pt x="685" y="414"/>
                    <a:pt x="695" y="415"/>
                    <a:pt x="704" y="416"/>
                  </a:cubicBezTo>
                  <a:cubicBezTo>
                    <a:pt x="705" y="417"/>
                    <a:pt x="706" y="417"/>
                    <a:pt x="707" y="418"/>
                  </a:cubicBezTo>
                  <a:cubicBezTo>
                    <a:pt x="709" y="420"/>
                    <a:pt x="710" y="422"/>
                    <a:pt x="711" y="424"/>
                  </a:cubicBezTo>
                  <a:cubicBezTo>
                    <a:pt x="712" y="425"/>
                    <a:pt x="713" y="429"/>
                    <a:pt x="714" y="430"/>
                  </a:cubicBezTo>
                  <a:cubicBezTo>
                    <a:pt x="714" y="431"/>
                    <a:pt x="713" y="432"/>
                    <a:pt x="713" y="433"/>
                  </a:cubicBezTo>
                  <a:cubicBezTo>
                    <a:pt x="712" y="439"/>
                    <a:pt x="712" y="444"/>
                    <a:pt x="710" y="450"/>
                  </a:cubicBezTo>
                  <a:cubicBezTo>
                    <a:pt x="709" y="454"/>
                    <a:pt x="708" y="459"/>
                    <a:pt x="707" y="463"/>
                  </a:cubicBezTo>
                  <a:cubicBezTo>
                    <a:pt x="702" y="472"/>
                    <a:pt x="691" y="476"/>
                    <a:pt x="683" y="480"/>
                  </a:cubicBezTo>
                  <a:cubicBezTo>
                    <a:pt x="671" y="485"/>
                    <a:pt x="660" y="489"/>
                    <a:pt x="648" y="494"/>
                  </a:cubicBezTo>
                  <a:cubicBezTo>
                    <a:pt x="642" y="496"/>
                    <a:pt x="636" y="499"/>
                    <a:pt x="630" y="500"/>
                  </a:cubicBezTo>
                  <a:cubicBezTo>
                    <a:pt x="624" y="501"/>
                    <a:pt x="619" y="501"/>
                    <a:pt x="613" y="502"/>
                  </a:cubicBezTo>
                  <a:cubicBezTo>
                    <a:pt x="601" y="503"/>
                    <a:pt x="590" y="500"/>
                    <a:pt x="581" y="493"/>
                  </a:cubicBezTo>
                  <a:cubicBezTo>
                    <a:pt x="572" y="487"/>
                    <a:pt x="563" y="477"/>
                    <a:pt x="557" y="468"/>
                  </a:cubicBezTo>
                  <a:cubicBezTo>
                    <a:pt x="550" y="457"/>
                    <a:pt x="547" y="445"/>
                    <a:pt x="543" y="434"/>
                  </a:cubicBezTo>
                  <a:cubicBezTo>
                    <a:pt x="539" y="423"/>
                    <a:pt x="536" y="412"/>
                    <a:pt x="540" y="401"/>
                  </a:cubicBezTo>
                  <a:cubicBezTo>
                    <a:pt x="542" y="395"/>
                    <a:pt x="543" y="389"/>
                    <a:pt x="545" y="383"/>
                  </a:cubicBezTo>
                  <a:cubicBezTo>
                    <a:pt x="547" y="378"/>
                    <a:pt x="550" y="375"/>
                    <a:pt x="553" y="371"/>
                  </a:cubicBezTo>
                  <a:cubicBezTo>
                    <a:pt x="560" y="366"/>
                    <a:pt x="567" y="360"/>
                    <a:pt x="576" y="360"/>
                  </a:cubicBezTo>
                  <a:cubicBezTo>
                    <a:pt x="583" y="360"/>
                    <a:pt x="589" y="361"/>
                    <a:pt x="595" y="364"/>
                  </a:cubicBezTo>
                  <a:cubicBezTo>
                    <a:pt x="598" y="365"/>
                    <a:pt x="601" y="367"/>
                    <a:pt x="604" y="368"/>
                  </a:cubicBezTo>
                  <a:cubicBezTo>
                    <a:pt x="606" y="369"/>
                    <a:pt x="607" y="370"/>
                    <a:pt x="609" y="370"/>
                  </a:cubicBezTo>
                  <a:cubicBezTo>
                    <a:pt x="609" y="370"/>
                    <a:pt x="609" y="370"/>
                    <a:pt x="609" y="370"/>
                  </a:cubicBezTo>
                  <a:cubicBezTo>
                    <a:pt x="608" y="371"/>
                    <a:pt x="607" y="372"/>
                    <a:pt x="607" y="373"/>
                  </a:cubicBezTo>
                  <a:cubicBezTo>
                    <a:pt x="606" y="375"/>
                    <a:pt x="605" y="378"/>
                    <a:pt x="605" y="380"/>
                  </a:cubicBezTo>
                  <a:cubicBezTo>
                    <a:pt x="593" y="374"/>
                    <a:pt x="579" y="385"/>
                    <a:pt x="567" y="386"/>
                  </a:cubicBezTo>
                  <a:cubicBezTo>
                    <a:pt x="566" y="386"/>
                    <a:pt x="566" y="388"/>
                    <a:pt x="567" y="388"/>
                  </a:cubicBezTo>
                  <a:cubicBezTo>
                    <a:pt x="573" y="387"/>
                    <a:pt x="579" y="384"/>
                    <a:pt x="584" y="383"/>
                  </a:cubicBezTo>
                  <a:cubicBezTo>
                    <a:pt x="591" y="381"/>
                    <a:pt x="598" y="380"/>
                    <a:pt x="604" y="381"/>
                  </a:cubicBezTo>
                  <a:cubicBezTo>
                    <a:pt x="605" y="381"/>
                    <a:pt x="605" y="381"/>
                    <a:pt x="605" y="381"/>
                  </a:cubicBezTo>
                  <a:cubicBezTo>
                    <a:pt x="605" y="381"/>
                    <a:pt x="605" y="382"/>
                    <a:pt x="605" y="383"/>
                  </a:cubicBezTo>
                  <a:cubicBezTo>
                    <a:pt x="604" y="383"/>
                    <a:pt x="604" y="383"/>
                    <a:pt x="603" y="384"/>
                  </a:cubicBezTo>
                  <a:cubicBezTo>
                    <a:pt x="602" y="386"/>
                    <a:pt x="601" y="389"/>
                    <a:pt x="601" y="391"/>
                  </a:cubicBezTo>
                  <a:cubicBezTo>
                    <a:pt x="595" y="392"/>
                    <a:pt x="592" y="397"/>
                    <a:pt x="587" y="400"/>
                  </a:cubicBezTo>
                  <a:cubicBezTo>
                    <a:pt x="583" y="402"/>
                    <a:pt x="581" y="404"/>
                    <a:pt x="578" y="407"/>
                  </a:cubicBezTo>
                  <a:cubicBezTo>
                    <a:pt x="576" y="409"/>
                    <a:pt x="574" y="410"/>
                    <a:pt x="571" y="412"/>
                  </a:cubicBezTo>
                  <a:cubicBezTo>
                    <a:pt x="571" y="412"/>
                    <a:pt x="571" y="412"/>
                    <a:pt x="570" y="412"/>
                  </a:cubicBezTo>
                  <a:cubicBezTo>
                    <a:pt x="570" y="413"/>
                    <a:pt x="569" y="414"/>
                    <a:pt x="568" y="414"/>
                  </a:cubicBezTo>
                  <a:cubicBezTo>
                    <a:pt x="567" y="415"/>
                    <a:pt x="569" y="418"/>
                    <a:pt x="571" y="416"/>
                  </a:cubicBezTo>
                  <a:cubicBezTo>
                    <a:pt x="574" y="413"/>
                    <a:pt x="577" y="410"/>
                    <a:pt x="581" y="407"/>
                  </a:cubicBezTo>
                  <a:cubicBezTo>
                    <a:pt x="583" y="406"/>
                    <a:pt x="585" y="404"/>
                    <a:pt x="587" y="402"/>
                  </a:cubicBezTo>
                  <a:cubicBezTo>
                    <a:pt x="590" y="398"/>
                    <a:pt x="596" y="393"/>
                    <a:pt x="601" y="391"/>
                  </a:cubicBezTo>
                  <a:cubicBezTo>
                    <a:pt x="602" y="392"/>
                    <a:pt x="602" y="392"/>
                    <a:pt x="602" y="393"/>
                  </a:cubicBezTo>
                  <a:cubicBezTo>
                    <a:pt x="599" y="395"/>
                    <a:pt x="597" y="398"/>
                    <a:pt x="595" y="401"/>
                  </a:cubicBezTo>
                  <a:cubicBezTo>
                    <a:pt x="595" y="401"/>
                    <a:pt x="595" y="401"/>
                    <a:pt x="596" y="401"/>
                  </a:cubicBezTo>
                  <a:cubicBezTo>
                    <a:pt x="598" y="399"/>
                    <a:pt x="600" y="396"/>
                    <a:pt x="602" y="394"/>
                  </a:cubicBezTo>
                  <a:cubicBezTo>
                    <a:pt x="603" y="394"/>
                    <a:pt x="603" y="395"/>
                    <a:pt x="604" y="395"/>
                  </a:cubicBezTo>
                  <a:cubicBezTo>
                    <a:pt x="602" y="397"/>
                    <a:pt x="601" y="400"/>
                    <a:pt x="600" y="403"/>
                  </a:cubicBezTo>
                  <a:cubicBezTo>
                    <a:pt x="600" y="403"/>
                    <a:pt x="600" y="403"/>
                    <a:pt x="600" y="403"/>
                  </a:cubicBezTo>
                  <a:cubicBezTo>
                    <a:pt x="601" y="400"/>
                    <a:pt x="603" y="398"/>
                    <a:pt x="605" y="396"/>
                  </a:cubicBezTo>
                  <a:cubicBezTo>
                    <a:pt x="606" y="397"/>
                    <a:pt x="608" y="397"/>
                    <a:pt x="610" y="397"/>
                  </a:cubicBezTo>
                  <a:cubicBezTo>
                    <a:pt x="612" y="397"/>
                    <a:pt x="614" y="397"/>
                    <a:pt x="617" y="397"/>
                  </a:cubicBezTo>
                  <a:cubicBezTo>
                    <a:pt x="617" y="397"/>
                    <a:pt x="617" y="397"/>
                    <a:pt x="617" y="397"/>
                  </a:cubicBezTo>
                  <a:cubicBezTo>
                    <a:pt x="617" y="404"/>
                    <a:pt x="621" y="410"/>
                    <a:pt x="625" y="414"/>
                  </a:cubicBezTo>
                  <a:cubicBezTo>
                    <a:pt x="631" y="421"/>
                    <a:pt x="637" y="428"/>
                    <a:pt x="644" y="433"/>
                  </a:cubicBezTo>
                  <a:cubicBezTo>
                    <a:pt x="644" y="434"/>
                    <a:pt x="645" y="433"/>
                    <a:pt x="644" y="433"/>
                  </a:cubicBezTo>
                  <a:cubicBezTo>
                    <a:pt x="638" y="428"/>
                    <a:pt x="633" y="421"/>
                    <a:pt x="628" y="415"/>
                  </a:cubicBezTo>
                  <a:cubicBezTo>
                    <a:pt x="626" y="412"/>
                    <a:pt x="623" y="410"/>
                    <a:pt x="622" y="407"/>
                  </a:cubicBezTo>
                  <a:cubicBezTo>
                    <a:pt x="620" y="404"/>
                    <a:pt x="620" y="401"/>
                    <a:pt x="619" y="398"/>
                  </a:cubicBezTo>
                  <a:cubicBezTo>
                    <a:pt x="619" y="398"/>
                    <a:pt x="619" y="398"/>
                    <a:pt x="619" y="398"/>
                  </a:cubicBezTo>
                  <a:cubicBezTo>
                    <a:pt x="619" y="398"/>
                    <a:pt x="619" y="397"/>
                    <a:pt x="619" y="397"/>
                  </a:cubicBezTo>
                  <a:cubicBezTo>
                    <a:pt x="619" y="397"/>
                    <a:pt x="618" y="397"/>
                    <a:pt x="618" y="397"/>
                  </a:cubicBezTo>
                  <a:cubicBezTo>
                    <a:pt x="619" y="396"/>
                    <a:pt x="620" y="396"/>
                    <a:pt x="622" y="396"/>
                  </a:cubicBezTo>
                  <a:cubicBezTo>
                    <a:pt x="622" y="398"/>
                    <a:pt x="623" y="400"/>
                    <a:pt x="625" y="401"/>
                  </a:cubicBezTo>
                  <a:cubicBezTo>
                    <a:pt x="626" y="404"/>
                    <a:pt x="629" y="405"/>
                    <a:pt x="630" y="406"/>
                  </a:cubicBezTo>
                  <a:cubicBezTo>
                    <a:pt x="630" y="407"/>
                    <a:pt x="631" y="406"/>
                    <a:pt x="631" y="406"/>
                  </a:cubicBezTo>
                  <a:cubicBezTo>
                    <a:pt x="629" y="405"/>
                    <a:pt x="628" y="403"/>
                    <a:pt x="627" y="401"/>
                  </a:cubicBezTo>
                  <a:cubicBezTo>
                    <a:pt x="625" y="399"/>
                    <a:pt x="624" y="398"/>
                    <a:pt x="623" y="396"/>
                  </a:cubicBezTo>
                  <a:cubicBezTo>
                    <a:pt x="624" y="396"/>
                    <a:pt x="625" y="395"/>
                    <a:pt x="625" y="395"/>
                  </a:cubicBezTo>
                  <a:cubicBezTo>
                    <a:pt x="625" y="396"/>
                    <a:pt x="625" y="396"/>
                    <a:pt x="626" y="397"/>
                  </a:cubicBezTo>
                  <a:cubicBezTo>
                    <a:pt x="632" y="405"/>
                    <a:pt x="641" y="409"/>
                    <a:pt x="651" y="412"/>
                  </a:cubicBezTo>
                  <a:cubicBezTo>
                    <a:pt x="651" y="412"/>
                    <a:pt x="651" y="412"/>
                    <a:pt x="651" y="412"/>
                  </a:cubicBezTo>
                  <a:cubicBezTo>
                    <a:pt x="641" y="409"/>
                    <a:pt x="634" y="402"/>
                    <a:pt x="627" y="395"/>
                  </a:cubicBezTo>
                  <a:cubicBezTo>
                    <a:pt x="627" y="395"/>
                    <a:pt x="627" y="395"/>
                    <a:pt x="627" y="395"/>
                  </a:cubicBezTo>
                  <a:cubicBezTo>
                    <a:pt x="628" y="394"/>
                    <a:pt x="629" y="394"/>
                    <a:pt x="630" y="394"/>
                  </a:cubicBezTo>
                  <a:cubicBezTo>
                    <a:pt x="631" y="393"/>
                    <a:pt x="631" y="392"/>
                    <a:pt x="630" y="392"/>
                  </a:cubicBezTo>
                  <a:cubicBezTo>
                    <a:pt x="626" y="392"/>
                    <a:pt x="622" y="392"/>
                    <a:pt x="619" y="393"/>
                  </a:cubicBezTo>
                  <a:cubicBezTo>
                    <a:pt x="615" y="393"/>
                    <a:pt x="612" y="393"/>
                    <a:pt x="610" y="390"/>
                  </a:cubicBezTo>
                  <a:cubicBezTo>
                    <a:pt x="608" y="387"/>
                    <a:pt x="607" y="383"/>
                    <a:pt x="608" y="380"/>
                  </a:cubicBezTo>
                  <a:cubicBezTo>
                    <a:pt x="610" y="372"/>
                    <a:pt x="619" y="365"/>
                    <a:pt x="627" y="371"/>
                  </a:cubicBezTo>
                  <a:cubicBezTo>
                    <a:pt x="631" y="374"/>
                    <a:pt x="634" y="378"/>
                    <a:pt x="639" y="380"/>
                  </a:cubicBezTo>
                  <a:cubicBezTo>
                    <a:pt x="643" y="382"/>
                    <a:pt x="648" y="382"/>
                    <a:pt x="652" y="383"/>
                  </a:cubicBezTo>
                  <a:cubicBezTo>
                    <a:pt x="665" y="384"/>
                    <a:pt x="677" y="388"/>
                    <a:pt x="689" y="392"/>
                  </a:cubicBezTo>
                  <a:cubicBezTo>
                    <a:pt x="700" y="394"/>
                    <a:pt x="711" y="398"/>
                    <a:pt x="722" y="400"/>
                  </a:cubicBezTo>
                  <a:cubicBezTo>
                    <a:pt x="731" y="401"/>
                    <a:pt x="741" y="399"/>
                    <a:pt x="750" y="398"/>
                  </a:cubicBezTo>
                  <a:cubicBezTo>
                    <a:pt x="758" y="397"/>
                    <a:pt x="766" y="395"/>
                    <a:pt x="774" y="394"/>
                  </a:cubicBezTo>
                  <a:cubicBezTo>
                    <a:pt x="778" y="393"/>
                    <a:pt x="785" y="392"/>
                    <a:pt x="787" y="388"/>
                  </a:cubicBezTo>
                  <a:cubicBezTo>
                    <a:pt x="787" y="387"/>
                    <a:pt x="786" y="386"/>
                    <a:pt x="786" y="387"/>
                  </a:cubicBezTo>
                  <a:cubicBezTo>
                    <a:pt x="784" y="390"/>
                    <a:pt x="778" y="390"/>
                    <a:pt x="775" y="391"/>
                  </a:cubicBezTo>
                  <a:cubicBezTo>
                    <a:pt x="771" y="392"/>
                    <a:pt x="767" y="392"/>
                    <a:pt x="764" y="393"/>
                  </a:cubicBezTo>
                  <a:cubicBezTo>
                    <a:pt x="758" y="394"/>
                    <a:pt x="752" y="395"/>
                    <a:pt x="746" y="395"/>
                  </a:cubicBezTo>
                  <a:cubicBezTo>
                    <a:pt x="740" y="396"/>
                    <a:pt x="733" y="397"/>
                    <a:pt x="727" y="396"/>
                  </a:cubicBezTo>
                  <a:cubicBezTo>
                    <a:pt x="720" y="396"/>
                    <a:pt x="712" y="394"/>
                    <a:pt x="705" y="392"/>
                  </a:cubicBezTo>
                  <a:cubicBezTo>
                    <a:pt x="709" y="392"/>
                    <a:pt x="712" y="391"/>
                    <a:pt x="715" y="390"/>
                  </a:cubicBezTo>
                  <a:cubicBezTo>
                    <a:pt x="723" y="388"/>
                    <a:pt x="731" y="387"/>
                    <a:pt x="740" y="387"/>
                  </a:cubicBezTo>
                  <a:cubicBezTo>
                    <a:pt x="740" y="387"/>
                    <a:pt x="740" y="386"/>
                    <a:pt x="740" y="386"/>
                  </a:cubicBezTo>
                  <a:cubicBezTo>
                    <a:pt x="733" y="385"/>
                    <a:pt x="727" y="386"/>
                    <a:pt x="721" y="388"/>
                  </a:cubicBezTo>
                  <a:cubicBezTo>
                    <a:pt x="717" y="389"/>
                    <a:pt x="712" y="390"/>
                    <a:pt x="707" y="390"/>
                  </a:cubicBezTo>
                  <a:cubicBezTo>
                    <a:pt x="704" y="390"/>
                    <a:pt x="700" y="389"/>
                    <a:pt x="697" y="390"/>
                  </a:cubicBezTo>
                  <a:cubicBezTo>
                    <a:pt x="694" y="389"/>
                    <a:pt x="691" y="388"/>
                    <a:pt x="688" y="387"/>
                  </a:cubicBezTo>
                  <a:cubicBezTo>
                    <a:pt x="688" y="387"/>
                    <a:pt x="688" y="387"/>
                    <a:pt x="688" y="387"/>
                  </a:cubicBezTo>
                  <a:cubicBezTo>
                    <a:pt x="690" y="387"/>
                    <a:pt x="693" y="386"/>
                    <a:pt x="695" y="386"/>
                  </a:cubicBezTo>
                  <a:cubicBezTo>
                    <a:pt x="706" y="385"/>
                    <a:pt x="716" y="383"/>
                    <a:pt x="726" y="381"/>
                  </a:cubicBezTo>
                  <a:cubicBezTo>
                    <a:pt x="727" y="381"/>
                    <a:pt x="727" y="380"/>
                    <a:pt x="726" y="380"/>
                  </a:cubicBezTo>
                  <a:cubicBezTo>
                    <a:pt x="717" y="382"/>
                    <a:pt x="708" y="384"/>
                    <a:pt x="698" y="384"/>
                  </a:cubicBezTo>
                  <a:cubicBezTo>
                    <a:pt x="694" y="384"/>
                    <a:pt x="690" y="385"/>
                    <a:pt x="686" y="385"/>
                  </a:cubicBezTo>
                  <a:cubicBezTo>
                    <a:pt x="683" y="385"/>
                    <a:pt x="680" y="384"/>
                    <a:pt x="678" y="383"/>
                  </a:cubicBezTo>
                  <a:cubicBezTo>
                    <a:pt x="678" y="383"/>
                    <a:pt x="679" y="383"/>
                    <a:pt x="680" y="383"/>
                  </a:cubicBezTo>
                  <a:cubicBezTo>
                    <a:pt x="687" y="382"/>
                    <a:pt x="694" y="380"/>
                    <a:pt x="701" y="378"/>
                  </a:cubicBezTo>
                  <a:cubicBezTo>
                    <a:pt x="717" y="375"/>
                    <a:pt x="732" y="370"/>
                    <a:pt x="748" y="367"/>
                  </a:cubicBezTo>
                  <a:cubicBezTo>
                    <a:pt x="749" y="366"/>
                    <a:pt x="748" y="366"/>
                    <a:pt x="748" y="366"/>
                  </a:cubicBezTo>
                  <a:cubicBezTo>
                    <a:pt x="740" y="366"/>
                    <a:pt x="734" y="369"/>
                    <a:pt x="726" y="371"/>
                  </a:cubicBezTo>
                  <a:cubicBezTo>
                    <a:pt x="718" y="372"/>
                    <a:pt x="711" y="375"/>
                    <a:pt x="703" y="376"/>
                  </a:cubicBezTo>
                  <a:cubicBezTo>
                    <a:pt x="695" y="377"/>
                    <a:pt x="688" y="379"/>
                    <a:pt x="681" y="380"/>
                  </a:cubicBezTo>
                  <a:cubicBezTo>
                    <a:pt x="675" y="381"/>
                    <a:pt x="669" y="380"/>
                    <a:pt x="664" y="379"/>
                  </a:cubicBezTo>
                  <a:cubicBezTo>
                    <a:pt x="667" y="378"/>
                    <a:pt x="670" y="378"/>
                    <a:pt x="673" y="377"/>
                  </a:cubicBezTo>
                  <a:cubicBezTo>
                    <a:pt x="678" y="376"/>
                    <a:pt x="684" y="377"/>
                    <a:pt x="689" y="375"/>
                  </a:cubicBezTo>
                  <a:cubicBezTo>
                    <a:pt x="694" y="374"/>
                    <a:pt x="699" y="372"/>
                    <a:pt x="704" y="371"/>
                  </a:cubicBezTo>
                  <a:cubicBezTo>
                    <a:pt x="705" y="371"/>
                    <a:pt x="704" y="370"/>
                    <a:pt x="704" y="370"/>
                  </a:cubicBezTo>
                  <a:cubicBezTo>
                    <a:pt x="694" y="372"/>
                    <a:pt x="684" y="374"/>
                    <a:pt x="674" y="375"/>
                  </a:cubicBezTo>
                  <a:cubicBezTo>
                    <a:pt x="675" y="375"/>
                    <a:pt x="676" y="374"/>
                    <a:pt x="677" y="374"/>
                  </a:cubicBezTo>
                  <a:cubicBezTo>
                    <a:pt x="687" y="369"/>
                    <a:pt x="698" y="363"/>
                    <a:pt x="709" y="359"/>
                  </a:cubicBezTo>
                  <a:cubicBezTo>
                    <a:pt x="710" y="359"/>
                    <a:pt x="710" y="359"/>
                    <a:pt x="709" y="359"/>
                  </a:cubicBezTo>
                  <a:cubicBezTo>
                    <a:pt x="690" y="363"/>
                    <a:pt x="674" y="378"/>
                    <a:pt x="654" y="376"/>
                  </a:cubicBezTo>
                  <a:cubicBezTo>
                    <a:pt x="654" y="376"/>
                    <a:pt x="654" y="377"/>
                    <a:pt x="653" y="377"/>
                  </a:cubicBezTo>
                  <a:cubicBezTo>
                    <a:pt x="652" y="377"/>
                    <a:pt x="651" y="377"/>
                    <a:pt x="650" y="377"/>
                  </a:cubicBezTo>
                  <a:cubicBezTo>
                    <a:pt x="657" y="376"/>
                    <a:pt x="664" y="374"/>
                    <a:pt x="670" y="371"/>
                  </a:cubicBezTo>
                  <a:cubicBezTo>
                    <a:pt x="680" y="368"/>
                    <a:pt x="689" y="364"/>
                    <a:pt x="698" y="360"/>
                  </a:cubicBezTo>
                  <a:cubicBezTo>
                    <a:pt x="718" y="351"/>
                    <a:pt x="738" y="342"/>
                    <a:pt x="760" y="338"/>
                  </a:cubicBezTo>
                  <a:cubicBezTo>
                    <a:pt x="761" y="337"/>
                    <a:pt x="760" y="336"/>
                    <a:pt x="760" y="336"/>
                  </a:cubicBezTo>
                  <a:cubicBezTo>
                    <a:pt x="739" y="340"/>
                    <a:pt x="720" y="349"/>
                    <a:pt x="701" y="357"/>
                  </a:cubicBezTo>
                  <a:cubicBezTo>
                    <a:pt x="691" y="361"/>
                    <a:pt x="681" y="365"/>
                    <a:pt x="671" y="369"/>
                  </a:cubicBezTo>
                  <a:cubicBezTo>
                    <a:pt x="663" y="371"/>
                    <a:pt x="655" y="373"/>
                    <a:pt x="647" y="375"/>
                  </a:cubicBezTo>
                  <a:cubicBezTo>
                    <a:pt x="647" y="374"/>
                    <a:pt x="647" y="374"/>
                    <a:pt x="647" y="374"/>
                  </a:cubicBezTo>
                  <a:cubicBezTo>
                    <a:pt x="654" y="373"/>
                    <a:pt x="661" y="370"/>
                    <a:pt x="667" y="367"/>
                  </a:cubicBezTo>
                  <a:cubicBezTo>
                    <a:pt x="680" y="362"/>
                    <a:pt x="691" y="352"/>
                    <a:pt x="705" y="349"/>
                  </a:cubicBezTo>
                  <a:cubicBezTo>
                    <a:pt x="705" y="349"/>
                    <a:pt x="705" y="349"/>
                    <a:pt x="705" y="349"/>
                  </a:cubicBezTo>
                  <a:cubicBezTo>
                    <a:pt x="698" y="350"/>
                    <a:pt x="693" y="352"/>
                    <a:pt x="687" y="356"/>
                  </a:cubicBezTo>
                  <a:cubicBezTo>
                    <a:pt x="679" y="360"/>
                    <a:pt x="671" y="364"/>
                    <a:pt x="663" y="367"/>
                  </a:cubicBezTo>
                  <a:cubicBezTo>
                    <a:pt x="661" y="368"/>
                    <a:pt x="658" y="369"/>
                    <a:pt x="656" y="369"/>
                  </a:cubicBezTo>
                  <a:cubicBezTo>
                    <a:pt x="658" y="368"/>
                    <a:pt x="661" y="366"/>
                    <a:pt x="663" y="365"/>
                  </a:cubicBezTo>
                  <a:cubicBezTo>
                    <a:pt x="663" y="365"/>
                    <a:pt x="663" y="365"/>
                    <a:pt x="663" y="365"/>
                  </a:cubicBezTo>
                  <a:cubicBezTo>
                    <a:pt x="660" y="366"/>
                    <a:pt x="657" y="366"/>
                    <a:pt x="654" y="367"/>
                  </a:cubicBezTo>
                  <a:cubicBezTo>
                    <a:pt x="651" y="369"/>
                    <a:pt x="648" y="370"/>
                    <a:pt x="644" y="371"/>
                  </a:cubicBezTo>
                  <a:cubicBezTo>
                    <a:pt x="644" y="371"/>
                    <a:pt x="644" y="371"/>
                    <a:pt x="643" y="371"/>
                  </a:cubicBezTo>
                  <a:cubicBezTo>
                    <a:pt x="647" y="369"/>
                    <a:pt x="650" y="367"/>
                    <a:pt x="654" y="365"/>
                  </a:cubicBezTo>
                  <a:cubicBezTo>
                    <a:pt x="659" y="362"/>
                    <a:pt x="664" y="359"/>
                    <a:pt x="668" y="355"/>
                  </a:cubicBezTo>
                  <a:cubicBezTo>
                    <a:pt x="677" y="349"/>
                    <a:pt x="687" y="343"/>
                    <a:pt x="697" y="338"/>
                  </a:cubicBezTo>
                  <a:cubicBezTo>
                    <a:pt x="698" y="338"/>
                    <a:pt x="697" y="337"/>
                    <a:pt x="696" y="337"/>
                  </a:cubicBezTo>
                  <a:cubicBezTo>
                    <a:pt x="686" y="342"/>
                    <a:pt x="675" y="347"/>
                    <a:pt x="665" y="354"/>
                  </a:cubicBezTo>
                  <a:cubicBezTo>
                    <a:pt x="660" y="358"/>
                    <a:pt x="655" y="361"/>
                    <a:pt x="649" y="364"/>
                  </a:cubicBezTo>
                  <a:cubicBezTo>
                    <a:pt x="648" y="365"/>
                    <a:pt x="647" y="366"/>
                    <a:pt x="646" y="366"/>
                  </a:cubicBezTo>
                  <a:cubicBezTo>
                    <a:pt x="646" y="366"/>
                    <a:pt x="646" y="366"/>
                    <a:pt x="647" y="365"/>
                  </a:cubicBezTo>
                  <a:cubicBezTo>
                    <a:pt x="649" y="364"/>
                    <a:pt x="651" y="362"/>
                    <a:pt x="653" y="361"/>
                  </a:cubicBezTo>
                  <a:cubicBezTo>
                    <a:pt x="658" y="358"/>
                    <a:pt x="663" y="355"/>
                    <a:pt x="668" y="351"/>
                  </a:cubicBezTo>
                  <a:cubicBezTo>
                    <a:pt x="677" y="344"/>
                    <a:pt x="685" y="335"/>
                    <a:pt x="696" y="330"/>
                  </a:cubicBezTo>
                  <a:cubicBezTo>
                    <a:pt x="697" y="329"/>
                    <a:pt x="696" y="328"/>
                    <a:pt x="696" y="329"/>
                  </a:cubicBezTo>
                  <a:cubicBezTo>
                    <a:pt x="683" y="334"/>
                    <a:pt x="674" y="344"/>
                    <a:pt x="663" y="351"/>
                  </a:cubicBezTo>
                  <a:cubicBezTo>
                    <a:pt x="659" y="354"/>
                    <a:pt x="654" y="356"/>
                    <a:pt x="650" y="359"/>
                  </a:cubicBezTo>
                  <a:cubicBezTo>
                    <a:pt x="650" y="359"/>
                    <a:pt x="650" y="359"/>
                    <a:pt x="650" y="359"/>
                  </a:cubicBezTo>
                  <a:cubicBezTo>
                    <a:pt x="655" y="355"/>
                    <a:pt x="660" y="351"/>
                    <a:pt x="666" y="347"/>
                  </a:cubicBezTo>
                  <a:cubicBezTo>
                    <a:pt x="676" y="340"/>
                    <a:pt x="685" y="332"/>
                    <a:pt x="695" y="324"/>
                  </a:cubicBezTo>
                  <a:cubicBezTo>
                    <a:pt x="705" y="316"/>
                    <a:pt x="716" y="308"/>
                    <a:pt x="725" y="298"/>
                  </a:cubicBezTo>
                  <a:cubicBezTo>
                    <a:pt x="729" y="293"/>
                    <a:pt x="733" y="287"/>
                    <a:pt x="738" y="283"/>
                  </a:cubicBezTo>
                  <a:cubicBezTo>
                    <a:pt x="741" y="282"/>
                    <a:pt x="743" y="280"/>
                    <a:pt x="745" y="278"/>
                  </a:cubicBezTo>
                  <a:cubicBezTo>
                    <a:pt x="745" y="278"/>
                    <a:pt x="746" y="278"/>
                    <a:pt x="746" y="278"/>
                  </a:cubicBezTo>
                  <a:cubicBezTo>
                    <a:pt x="758" y="276"/>
                    <a:pt x="768" y="279"/>
                    <a:pt x="779" y="281"/>
                  </a:cubicBezTo>
                  <a:cubicBezTo>
                    <a:pt x="788" y="284"/>
                    <a:pt x="796" y="285"/>
                    <a:pt x="804" y="289"/>
                  </a:cubicBezTo>
                  <a:cubicBezTo>
                    <a:pt x="804" y="289"/>
                    <a:pt x="805" y="289"/>
                    <a:pt x="805" y="289"/>
                  </a:cubicBezTo>
                  <a:cubicBezTo>
                    <a:pt x="807" y="290"/>
                    <a:pt x="808" y="291"/>
                    <a:pt x="810" y="292"/>
                  </a:cubicBezTo>
                  <a:cubicBezTo>
                    <a:pt x="828" y="302"/>
                    <a:pt x="847" y="320"/>
                    <a:pt x="852" y="341"/>
                  </a:cubicBezTo>
                  <a:cubicBezTo>
                    <a:pt x="852" y="342"/>
                    <a:pt x="852" y="342"/>
                    <a:pt x="852" y="342"/>
                  </a:cubicBezTo>
                  <a:cubicBezTo>
                    <a:pt x="854" y="351"/>
                    <a:pt x="846" y="359"/>
                    <a:pt x="839" y="365"/>
                  </a:cubicBezTo>
                  <a:cubicBezTo>
                    <a:pt x="832" y="371"/>
                    <a:pt x="825" y="377"/>
                    <a:pt x="817" y="382"/>
                  </a:cubicBezTo>
                  <a:cubicBezTo>
                    <a:pt x="806" y="391"/>
                    <a:pt x="792" y="397"/>
                    <a:pt x="778" y="402"/>
                  </a:cubicBezTo>
                  <a:cubicBezTo>
                    <a:pt x="766" y="406"/>
                    <a:pt x="754" y="407"/>
                    <a:pt x="741" y="410"/>
                  </a:cubicBezTo>
                  <a:close/>
                  <a:moveTo>
                    <a:pt x="521" y="621"/>
                  </a:moveTo>
                  <a:cubicBezTo>
                    <a:pt x="520" y="621"/>
                    <a:pt x="520" y="621"/>
                    <a:pt x="519" y="621"/>
                  </a:cubicBezTo>
                  <a:cubicBezTo>
                    <a:pt x="521" y="620"/>
                    <a:pt x="522" y="617"/>
                    <a:pt x="522" y="615"/>
                  </a:cubicBezTo>
                  <a:cubicBezTo>
                    <a:pt x="523" y="613"/>
                    <a:pt x="520" y="613"/>
                    <a:pt x="520" y="614"/>
                  </a:cubicBezTo>
                  <a:cubicBezTo>
                    <a:pt x="520" y="616"/>
                    <a:pt x="519" y="617"/>
                    <a:pt x="519" y="618"/>
                  </a:cubicBezTo>
                  <a:cubicBezTo>
                    <a:pt x="518" y="618"/>
                    <a:pt x="517" y="619"/>
                    <a:pt x="516" y="619"/>
                  </a:cubicBezTo>
                  <a:cubicBezTo>
                    <a:pt x="515" y="619"/>
                    <a:pt x="515" y="620"/>
                    <a:pt x="516" y="621"/>
                  </a:cubicBezTo>
                  <a:cubicBezTo>
                    <a:pt x="514" y="621"/>
                    <a:pt x="513" y="621"/>
                    <a:pt x="512" y="621"/>
                  </a:cubicBezTo>
                  <a:cubicBezTo>
                    <a:pt x="509" y="622"/>
                    <a:pt x="506" y="623"/>
                    <a:pt x="504" y="624"/>
                  </a:cubicBezTo>
                  <a:cubicBezTo>
                    <a:pt x="501" y="625"/>
                    <a:pt x="499" y="625"/>
                    <a:pt x="497" y="624"/>
                  </a:cubicBezTo>
                  <a:cubicBezTo>
                    <a:pt x="497" y="623"/>
                    <a:pt x="497" y="623"/>
                    <a:pt x="496" y="622"/>
                  </a:cubicBezTo>
                  <a:cubicBezTo>
                    <a:pt x="495" y="621"/>
                    <a:pt x="495" y="620"/>
                    <a:pt x="493" y="619"/>
                  </a:cubicBezTo>
                  <a:cubicBezTo>
                    <a:pt x="493" y="619"/>
                    <a:pt x="492" y="619"/>
                    <a:pt x="492" y="619"/>
                  </a:cubicBezTo>
                  <a:cubicBezTo>
                    <a:pt x="492" y="619"/>
                    <a:pt x="492" y="619"/>
                    <a:pt x="491" y="619"/>
                  </a:cubicBezTo>
                  <a:cubicBezTo>
                    <a:pt x="491" y="619"/>
                    <a:pt x="490" y="618"/>
                    <a:pt x="490" y="618"/>
                  </a:cubicBezTo>
                  <a:cubicBezTo>
                    <a:pt x="491" y="616"/>
                    <a:pt x="492" y="615"/>
                    <a:pt x="494" y="613"/>
                  </a:cubicBezTo>
                  <a:cubicBezTo>
                    <a:pt x="495" y="611"/>
                    <a:pt x="498" y="609"/>
                    <a:pt x="499" y="606"/>
                  </a:cubicBezTo>
                  <a:cubicBezTo>
                    <a:pt x="503" y="600"/>
                    <a:pt x="506" y="592"/>
                    <a:pt x="513" y="588"/>
                  </a:cubicBezTo>
                  <a:cubicBezTo>
                    <a:pt x="518" y="585"/>
                    <a:pt x="522" y="583"/>
                    <a:pt x="525" y="578"/>
                  </a:cubicBezTo>
                  <a:cubicBezTo>
                    <a:pt x="528" y="571"/>
                    <a:pt x="532" y="566"/>
                    <a:pt x="536" y="560"/>
                  </a:cubicBezTo>
                  <a:cubicBezTo>
                    <a:pt x="547" y="548"/>
                    <a:pt x="558" y="537"/>
                    <a:pt x="570" y="526"/>
                  </a:cubicBezTo>
                  <a:cubicBezTo>
                    <a:pt x="573" y="523"/>
                    <a:pt x="577" y="519"/>
                    <a:pt x="580" y="515"/>
                  </a:cubicBezTo>
                  <a:cubicBezTo>
                    <a:pt x="582" y="512"/>
                    <a:pt x="585" y="507"/>
                    <a:pt x="589" y="505"/>
                  </a:cubicBezTo>
                  <a:cubicBezTo>
                    <a:pt x="590" y="504"/>
                    <a:pt x="590" y="502"/>
                    <a:pt x="588" y="503"/>
                  </a:cubicBezTo>
                  <a:cubicBezTo>
                    <a:pt x="585" y="504"/>
                    <a:pt x="582" y="508"/>
                    <a:pt x="579" y="511"/>
                  </a:cubicBezTo>
                  <a:cubicBezTo>
                    <a:pt x="576" y="515"/>
                    <a:pt x="573" y="519"/>
                    <a:pt x="569" y="523"/>
                  </a:cubicBezTo>
                  <a:cubicBezTo>
                    <a:pt x="565" y="526"/>
                    <a:pt x="562" y="529"/>
                    <a:pt x="559" y="532"/>
                  </a:cubicBezTo>
                  <a:cubicBezTo>
                    <a:pt x="559" y="531"/>
                    <a:pt x="560" y="530"/>
                    <a:pt x="561" y="529"/>
                  </a:cubicBezTo>
                  <a:cubicBezTo>
                    <a:pt x="563" y="526"/>
                    <a:pt x="566" y="522"/>
                    <a:pt x="569" y="519"/>
                  </a:cubicBezTo>
                  <a:cubicBezTo>
                    <a:pt x="574" y="513"/>
                    <a:pt x="580" y="507"/>
                    <a:pt x="584" y="500"/>
                  </a:cubicBezTo>
                  <a:cubicBezTo>
                    <a:pt x="584" y="500"/>
                    <a:pt x="584" y="500"/>
                    <a:pt x="584" y="500"/>
                  </a:cubicBezTo>
                  <a:cubicBezTo>
                    <a:pt x="592" y="504"/>
                    <a:pt x="601" y="507"/>
                    <a:pt x="610" y="506"/>
                  </a:cubicBezTo>
                  <a:cubicBezTo>
                    <a:pt x="614" y="505"/>
                    <a:pt x="618" y="505"/>
                    <a:pt x="623" y="505"/>
                  </a:cubicBezTo>
                  <a:cubicBezTo>
                    <a:pt x="617" y="510"/>
                    <a:pt x="609" y="520"/>
                    <a:pt x="608" y="521"/>
                  </a:cubicBezTo>
                  <a:cubicBezTo>
                    <a:pt x="594" y="537"/>
                    <a:pt x="577" y="551"/>
                    <a:pt x="563" y="567"/>
                  </a:cubicBezTo>
                  <a:cubicBezTo>
                    <a:pt x="555" y="575"/>
                    <a:pt x="547" y="582"/>
                    <a:pt x="540" y="590"/>
                  </a:cubicBezTo>
                  <a:cubicBezTo>
                    <a:pt x="533" y="596"/>
                    <a:pt x="529" y="602"/>
                    <a:pt x="527" y="610"/>
                  </a:cubicBezTo>
                  <a:cubicBezTo>
                    <a:pt x="526" y="611"/>
                    <a:pt x="526" y="613"/>
                    <a:pt x="525" y="616"/>
                  </a:cubicBezTo>
                  <a:cubicBezTo>
                    <a:pt x="525" y="616"/>
                    <a:pt x="525" y="616"/>
                    <a:pt x="524" y="616"/>
                  </a:cubicBezTo>
                  <a:cubicBezTo>
                    <a:pt x="524" y="616"/>
                    <a:pt x="523" y="617"/>
                    <a:pt x="523" y="617"/>
                  </a:cubicBezTo>
                  <a:cubicBezTo>
                    <a:pt x="522" y="618"/>
                    <a:pt x="521" y="619"/>
                    <a:pt x="521" y="621"/>
                  </a:cubicBezTo>
                  <a:cubicBezTo>
                    <a:pt x="521" y="621"/>
                    <a:pt x="521" y="621"/>
                    <a:pt x="521" y="621"/>
                  </a:cubicBezTo>
                  <a:close/>
                  <a:moveTo>
                    <a:pt x="453" y="616"/>
                  </a:moveTo>
                  <a:cubicBezTo>
                    <a:pt x="451" y="615"/>
                    <a:pt x="449" y="613"/>
                    <a:pt x="448" y="612"/>
                  </a:cubicBezTo>
                  <a:cubicBezTo>
                    <a:pt x="448" y="611"/>
                    <a:pt x="448" y="610"/>
                    <a:pt x="447" y="610"/>
                  </a:cubicBezTo>
                  <a:cubicBezTo>
                    <a:pt x="450" y="612"/>
                    <a:pt x="453" y="613"/>
                    <a:pt x="457" y="614"/>
                  </a:cubicBezTo>
                  <a:cubicBezTo>
                    <a:pt x="458" y="615"/>
                    <a:pt x="459" y="616"/>
                    <a:pt x="460" y="617"/>
                  </a:cubicBezTo>
                  <a:cubicBezTo>
                    <a:pt x="465" y="619"/>
                    <a:pt x="471" y="620"/>
                    <a:pt x="476" y="622"/>
                  </a:cubicBezTo>
                  <a:cubicBezTo>
                    <a:pt x="482" y="624"/>
                    <a:pt x="486" y="624"/>
                    <a:pt x="492" y="622"/>
                  </a:cubicBezTo>
                  <a:cubicBezTo>
                    <a:pt x="492" y="622"/>
                    <a:pt x="492" y="622"/>
                    <a:pt x="492" y="622"/>
                  </a:cubicBezTo>
                  <a:cubicBezTo>
                    <a:pt x="492" y="623"/>
                    <a:pt x="493" y="623"/>
                    <a:pt x="493" y="624"/>
                  </a:cubicBezTo>
                  <a:cubicBezTo>
                    <a:pt x="494" y="628"/>
                    <a:pt x="498" y="630"/>
                    <a:pt x="503" y="629"/>
                  </a:cubicBezTo>
                  <a:cubicBezTo>
                    <a:pt x="506" y="628"/>
                    <a:pt x="508" y="627"/>
                    <a:pt x="511" y="625"/>
                  </a:cubicBezTo>
                  <a:cubicBezTo>
                    <a:pt x="513" y="625"/>
                    <a:pt x="515" y="625"/>
                    <a:pt x="517" y="625"/>
                  </a:cubicBezTo>
                  <a:cubicBezTo>
                    <a:pt x="518" y="634"/>
                    <a:pt x="509" y="640"/>
                    <a:pt x="501" y="639"/>
                  </a:cubicBezTo>
                  <a:cubicBezTo>
                    <a:pt x="492" y="639"/>
                    <a:pt x="484" y="635"/>
                    <a:pt x="476" y="632"/>
                  </a:cubicBezTo>
                  <a:cubicBezTo>
                    <a:pt x="472" y="630"/>
                    <a:pt x="468" y="628"/>
                    <a:pt x="464" y="626"/>
                  </a:cubicBezTo>
                  <a:cubicBezTo>
                    <a:pt x="461" y="624"/>
                    <a:pt x="458" y="621"/>
                    <a:pt x="454" y="619"/>
                  </a:cubicBezTo>
                  <a:cubicBezTo>
                    <a:pt x="454" y="619"/>
                    <a:pt x="453" y="619"/>
                    <a:pt x="453" y="619"/>
                  </a:cubicBezTo>
                  <a:cubicBezTo>
                    <a:pt x="454" y="618"/>
                    <a:pt x="454" y="617"/>
                    <a:pt x="453" y="616"/>
                  </a:cubicBezTo>
                  <a:close/>
                  <a:moveTo>
                    <a:pt x="360" y="549"/>
                  </a:moveTo>
                  <a:cubicBezTo>
                    <a:pt x="361" y="525"/>
                    <a:pt x="362" y="499"/>
                    <a:pt x="367" y="475"/>
                  </a:cubicBezTo>
                  <a:cubicBezTo>
                    <a:pt x="367" y="474"/>
                    <a:pt x="367" y="474"/>
                    <a:pt x="366" y="473"/>
                  </a:cubicBezTo>
                  <a:cubicBezTo>
                    <a:pt x="366" y="473"/>
                    <a:pt x="366" y="473"/>
                    <a:pt x="367" y="473"/>
                  </a:cubicBezTo>
                  <a:cubicBezTo>
                    <a:pt x="368" y="472"/>
                    <a:pt x="370" y="471"/>
                    <a:pt x="372" y="471"/>
                  </a:cubicBezTo>
                  <a:cubicBezTo>
                    <a:pt x="372" y="471"/>
                    <a:pt x="372" y="471"/>
                    <a:pt x="372" y="471"/>
                  </a:cubicBezTo>
                  <a:cubicBezTo>
                    <a:pt x="372" y="471"/>
                    <a:pt x="372" y="471"/>
                    <a:pt x="372" y="472"/>
                  </a:cubicBezTo>
                  <a:cubicBezTo>
                    <a:pt x="371" y="472"/>
                    <a:pt x="371" y="473"/>
                    <a:pt x="371" y="474"/>
                  </a:cubicBezTo>
                  <a:cubicBezTo>
                    <a:pt x="371" y="476"/>
                    <a:pt x="370" y="478"/>
                    <a:pt x="370" y="479"/>
                  </a:cubicBezTo>
                  <a:cubicBezTo>
                    <a:pt x="370" y="480"/>
                    <a:pt x="371" y="480"/>
                    <a:pt x="371" y="480"/>
                  </a:cubicBezTo>
                  <a:cubicBezTo>
                    <a:pt x="372" y="478"/>
                    <a:pt x="373" y="475"/>
                    <a:pt x="373" y="473"/>
                  </a:cubicBezTo>
                  <a:cubicBezTo>
                    <a:pt x="373" y="472"/>
                    <a:pt x="374" y="471"/>
                    <a:pt x="373" y="470"/>
                  </a:cubicBezTo>
                  <a:cubicBezTo>
                    <a:pt x="376" y="469"/>
                    <a:pt x="378" y="468"/>
                    <a:pt x="380" y="466"/>
                  </a:cubicBezTo>
                  <a:cubicBezTo>
                    <a:pt x="380" y="467"/>
                    <a:pt x="380" y="467"/>
                    <a:pt x="380" y="468"/>
                  </a:cubicBezTo>
                  <a:cubicBezTo>
                    <a:pt x="380" y="468"/>
                    <a:pt x="380" y="469"/>
                    <a:pt x="380" y="469"/>
                  </a:cubicBezTo>
                  <a:cubicBezTo>
                    <a:pt x="377" y="475"/>
                    <a:pt x="377" y="484"/>
                    <a:pt x="376" y="490"/>
                  </a:cubicBezTo>
                  <a:cubicBezTo>
                    <a:pt x="374" y="499"/>
                    <a:pt x="375" y="507"/>
                    <a:pt x="375" y="516"/>
                  </a:cubicBezTo>
                  <a:cubicBezTo>
                    <a:pt x="375" y="526"/>
                    <a:pt x="375" y="535"/>
                    <a:pt x="374" y="545"/>
                  </a:cubicBezTo>
                  <a:cubicBezTo>
                    <a:pt x="373" y="550"/>
                    <a:pt x="372" y="556"/>
                    <a:pt x="371" y="561"/>
                  </a:cubicBezTo>
                  <a:cubicBezTo>
                    <a:pt x="370" y="565"/>
                    <a:pt x="369" y="568"/>
                    <a:pt x="369" y="571"/>
                  </a:cubicBezTo>
                  <a:cubicBezTo>
                    <a:pt x="369" y="571"/>
                    <a:pt x="369" y="571"/>
                    <a:pt x="368" y="571"/>
                  </a:cubicBezTo>
                  <a:cubicBezTo>
                    <a:pt x="366" y="575"/>
                    <a:pt x="368" y="580"/>
                    <a:pt x="365" y="584"/>
                  </a:cubicBezTo>
                  <a:cubicBezTo>
                    <a:pt x="364" y="585"/>
                    <a:pt x="364" y="586"/>
                    <a:pt x="363" y="587"/>
                  </a:cubicBezTo>
                  <a:cubicBezTo>
                    <a:pt x="363" y="586"/>
                    <a:pt x="363" y="585"/>
                    <a:pt x="363" y="584"/>
                  </a:cubicBezTo>
                  <a:cubicBezTo>
                    <a:pt x="363" y="572"/>
                    <a:pt x="360" y="561"/>
                    <a:pt x="360" y="549"/>
                  </a:cubicBezTo>
                  <a:close/>
                  <a:moveTo>
                    <a:pt x="359" y="574"/>
                  </a:moveTo>
                  <a:cubicBezTo>
                    <a:pt x="360" y="581"/>
                    <a:pt x="361" y="587"/>
                    <a:pt x="357" y="593"/>
                  </a:cubicBezTo>
                  <a:cubicBezTo>
                    <a:pt x="356" y="594"/>
                    <a:pt x="355" y="595"/>
                    <a:pt x="355" y="596"/>
                  </a:cubicBezTo>
                  <a:cubicBezTo>
                    <a:pt x="354" y="596"/>
                    <a:pt x="353" y="597"/>
                    <a:pt x="352" y="598"/>
                  </a:cubicBezTo>
                  <a:cubicBezTo>
                    <a:pt x="351" y="598"/>
                    <a:pt x="351" y="599"/>
                    <a:pt x="350" y="599"/>
                  </a:cubicBezTo>
                  <a:cubicBezTo>
                    <a:pt x="350" y="599"/>
                    <a:pt x="349" y="599"/>
                    <a:pt x="349" y="599"/>
                  </a:cubicBezTo>
                  <a:cubicBezTo>
                    <a:pt x="349" y="598"/>
                    <a:pt x="349" y="596"/>
                    <a:pt x="349" y="595"/>
                  </a:cubicBezTo>
                  <a:cubicBezTo>
                    <a:pt x="350" y="595"/>
                    <a:pt x="350" y="596"/>
                    <a:pt x="350" y="596"/>
                  </a:cubicBezTo>
                  <a:cubicBezTo>
                    <a:pt x="350" y="596"/>
                    <a:pt x="351" y="596"/>
                    <a:pt x="351" y="595"/>
                  </a:cubicBezTo>
                  <a:cubicBezTo>
                    <a:pt x="351" y="591"/>
                    <a:pt x="352" y="587"/>
                    <a:pt x="352" y="582"/>
                  </a:cubicBezTo>
                  <a:cubicBezTo>
                    <a:pt x="351" y="579"/>
                    <a:pt x="351" y="576"/>
                    <a:pt x="350" y="573"/>
                  </a:cubicBezTo>
                  <a:cubicBezTo>
                    <a:pt x="351" y="575"/>
                    <a:pt x="352" y="577"/>
                    <a:pt x="352" y="580"/>
                  </a:cubicBezTo>
                  <a:cubicBezTo>
                    <a:pt x="352" y="583"/>
                    <a:pt x="352" y="587"/>
                    <a:pt x="352" y="590"/>
                  </a:cubicBezTo>
                  <a:cubicBezTo>
                    <a:pt x="352" y="591"/>
                    <a:pt x="353" y="591"/>
                    <a:pt x="353" y="590"/>
                  </a:cubicBezTo>
                  <a:cubicBezTo>
                    <a:pt x="353" y="586"/>
                    <a:pt x="353" y="582"/>
                    <a:pt x="353" y="578"/>
                  </a:cubicBezTo>
                  <a:cubicBezTo>
                    <a:pt x="352" y="574"/>
                    <a:pt x="352" y="571"/>
                    <a:pt x="350" y="568"/>
                  </a:cubicBezTo>
                  <a:cubicBezTo>
                    <a:pt x="350" y="568"/>
                    <a:pt x="349" y="568"/>
                    <a:pt x="349" y="568"/>
                  </a:cubicBezTo>
                  <a:cubicBezTo>
                    <a:pt x="349" y="567"/>
                    <a:pt x="349" y="566"/>
                    <a:pt x="349" y="565"/>
                  </a:cubicBezTo>
                  <a:cubicBezTo>
                    <a:pt x="348" y="562"/>
                    <a:pt x="348" y="558"/>
                    <a:pt x="348" y="554"/>
                  </a:cubicBezTo>
                  <a:cubicBezTo>
                    <a:pt x="347" y="551"/>
                    <a:pt x="348" y="548"/>
                    <a:pt x="347" y="544"/>
                  </a:cubicBezTo>
                  <a:cubicBezTo>
                    <a:pt x="347" y="538"/>
                    <a:pt x="347" y="532"/>
                    <a:pt x="346" y="526"/>
                  </a:cubicBezTo>
                  <a:cubicBezTo>
                    <a:pt x="346" y="525"/>
                    <a:pt x="345" y="525"/>
                    <a:pt x="345" y="526"/>
                  </a:cubicBezTo>
                  <a:cubicBezTo>
                    <a:pt x="345" y="533"/>
                    <a:pt x="344" y="540"/>
                    <a:pt x="346" y="547"/>
                  </a:cubicBezTo>
                  <a:cubicBezTo>
                    <a:pt x="347" y="553"/>
                    <a:pt x="346" y="561"/>
                    <a:pt x="347" y="567"/>
                  </a:cubicBezTo>
                  <a:cubicBezTo>
                    <a:pt x="347" y="574"/>
                    <a:pt x="350" y="580"/>
                    <a:pt x="349" y="586"/>
                  </a:cubicBezTo>
                  <a:cubicBezTo>
                    <a:pt x="349" y="587"/>
                    <a:pt x="349" y="588"/>
                    <a:pt x="349" y="590"/>
                  </a:cubicBezTo>
                  <a:cubicBezTo>
                    <a:pt x="349" y="589"/>
                    <a:pt x="349" y="589"/>
                    <a:pt x="349" y="588"/>
                  </a:cubicBezTo>
                  <a:cubicBezTo>
                    <a:pt x="347" y="584"/>
                    <a:pt x="345" y="579"/>
                    <a:pt x="344" y="575"/>
                  </a:cubicBezTo>
                  <a:cubicBezTo>
                    <a:pt x="342" y="564"/>
                    <a:pt x="340" y="552"/>
                    <a:pt x="340" y="541"/>
                  </a:cubicBezTo>
                  <a:cubicBezTo>
                    <a:pt x="340" y="522"/>
                    <a:pt x="344" y="504"/>
                    <a:pt x="340" y="485"/>
                  </a:cubicBezTo>
                  <a:cubicBezTo>
                    <a:pt x="340" y="485"/>
                    <a:pt x="341" y="485"/>
                    <a:pt x="341" y="485"/>
                  </a:cubicBezTo>
                  <a:cubicBezTo>
                    <a:pt x="349" y="482"/>
                    <a:pt x="356" y="478"/>
                    <a:pt x="364" y="474"/>
                  </a:cubicBezTo>
                  <a:cubicBezTo>
                    <a:pt x="361" y="484"/>
                    <a:pt x="360" y="496"/>
                    <a:pt x="359" y="506"/>
                  </a:cubicBezTo>
                  <a:cubicBezTo>
                    <a:pt x="359" y="518"/>
                    <a:pt x="358" y="530"/>
                    <a:pt x="357" y="542"/>
                  </a:cubicBezTo>
                  <a:cubicBezTo>
                    <a:pt x="357" y="553"/>
                    <a:pt x="358" y="563"/>
                    <a:pt x="359" y="574"/>
                  </a:cubicBezTo>
                  <a:close/>
                  <a:moveTo>
                    <a:pt x="323" y="576"/>
                  </a:moveTo>
                  <a:cubicBezTo>
                    <a:pt x="323" y="576"/>
                    <a:pt x="323" y="576"/>
                    <a:pt x="323" y="576"/>
                  </a:cubicBezTo>
                  <a:cubicBezTo>
                    <a:pt x="322" y="577"/>
                    <a:pt x="322" y="577"/>
                    <a:pt x="321" y="578"/>
                  </a:cubicBezTo>
                  <a:cubicBezTo>
                    <a:pt x="320" y="578"/>
                    <a:pt x="320" y="579"/>
                    <a:pt x="319" y="579"/>
                  </a:cubicBezTo>
                  <a:cubicBezTo>
                    <a:pt x="319" y="579"/>
                    <a:pt x="319" y="579"/>
                    <a:pt x="319" y="579"/>
                  </a:cubicBezTo>
                  <a:cubicBezTo>
                    <a:pt x="311" y="566"/>
                    <a:pt x="307" y="551"/>
                    <a:pt x="302" y="537"/>
                  </a:cubicBezTo>
                  <a:cubicBezTo>
                    <a:pt x="297" y="523"/>
                    <a:pt x="291" y="509"/>
                    <a:pt x="286" y="495"/>
                  </a:cubicBezTo>
                  <a:cubicBezTo>
                    <a:pt x="282" y="486"/>
                    <a:pt x="277" y="478"/>
                    <a:pt x="272" y="469"/>
                  </a:cubicBezTo>
                  <a:cubicBezTo>
                    <a:pt x="274" y="471"/>
                    <a:pt x="276" y="473"/>
                    <a:pt x="279" y="475"/>
                  </a:cubicBezTo>
                  <a:cubicBezTo>
                    <a:pt x="286" y="480"/>
                    <a:pt x="294" y="484"/>
                    <a:pt x="303" y="487"/>
                  </a:cubicBezTo>
                  <a:cubicBezTo>
                    <a:pt x="303" y="487"/>
                    <a:pt x="303" y="487"/>
                    <a:pt x="303" y="487"/>
                  </a:cubicBezTo>
                  <a:cubicBezTo>
                    <a:pt x="303" y="491"/>
                    <a:pt x="304" y="495"/>
                    <a:pt x="305" y="499"/>
                  </a:cubicBezTo>
                  <a:cubicBezTo>
                    <a:pt x="305" y="503"/>
                    <a:pt x="306" y="506"/>
                    <a:pt x="307" y="510"/>
                  </a:cubicBezTo>
                  <a:cubicBezTo>
                    <a:pt x="309" y="517"/>
                    <a:pt x="313" y="524"/>
                    <a:pt x="316" y="531"/>
                  </a:cubicBezTo>
                  <a:cubicBezTo>
                    <a:pt x="321" y="545"/>
                    <a:pt x="326" y="560"/>
                    <a:pt x="336" y="571"/>
                  </a:cubicBezTo>
                  <a:cubicBezTo>
                    <a:pt x="335" y="571"/>
                    <a:pt x="334" y="570"/>
                    <a:pt x="333" y="570"/>
                  </a:cubicBezTo>
                  <a:cubicBezTo>
                    <a:pt x="330" y="570"/>
                    <a:pt x="327" y="571"/>
                    <a:pt x="325" y="573"/>
                  </a:cubicBezTo>
                  <a:cubicBezTo>
                    <a:pt x="325" y="574"/>
                    <a:pt x="324" y="574"/>
                    <a:pt x="324" y="575"/>
                  </a:cubicBezTo>
                  <a:cubicBezTo>
                    <a:pt x="323" y="574"/>
                    <a:pt x="323" y="574"/>
                    <a:pt x="322" y="574"/>
                  </a:cubicBezTo>
                  <a:cubicBezTo>
                    <a:pt x="322" y="574"/>
                    <a:pt x="321" y="574"/>
                    <a:pt x="322" y="574"/>
                  </a:cubicBezTo>
                  <a:cubicBezTo>
                    <a:pt x="322" y="575"/>
                    <a:pt x="322" y="575"/>
                    <a:pt x="323" y="576"/>
                  </a:cubicBezTo>
                  <a:close/>
                  <a:moveTo>
                    <a:pt x="176" y="253"/>
                  </a:moveTo>
                  <a:cubicBezTo>
                    <a:pt x="172" y="261"/>
                    <a:pt x="166" y="272"/>
                    <a:pt x="168" y="281"/>
                  </a:cubicBezTo>
                  <a:cubicBezTo>
                    <a:pt x="167" y="278"/>
                    <a:pt x="166" y="274"/>
                    <a:pt x="165" y="270"/>
                  </a:cubicBezTo>
                  <a:cubicBezTo>
                    <a:pt x="165" y="271"/>
                    <a:pt x="166" y="271"/>
                    <a:pt x="167" y="271"/>
                  </a:cubicBezTo>
                  <a:cubicBezTo>
                    <a:pt x="167" y="272"/>
                    <a:pt x="167" y="271"/>
                    <a:pt x="167" y="271"/>
                  </a:cubicBezTo>
                  <a:cubicBezTo>
                    <a:pt x="167" y="269"/>
                    <a:pt x="165" y="267"/>
                    <a:pt x="165" y="265"/>
                  </a:cubicBezTo>
                  <a:cubicBezTo>
                    <a:pt x="166" y="262"/>
                    <a:pt x="166" y="259"/>
                    <a:pt x="167" y="256"/>
                  </a:cubicBezTo>
                  <a:cubicBezTo>
                    <a:pt x="168" y="251"/>
                    <a:pt x="170" y="245"/>
                    <a:pt x="173" y="241"/>
                  </a:cubicBezTo>
                  <a:cubicBezTo>
                    <a:pt x="174" y="241"/>
                    <a:pt x="173" y="241"/>
                    <a:pt x="173" y="241"/>
                  </a:cubicBezTo>
                  <a:cubicBezTo>
                    <a:pt x="169" y="246"/>
                    <a:pt x="167" y="252"/>
                    <a:pt x="165" y="258"/>
                  </a:cubicBezTo>
                  <a:cubicBezTo>
                    <a:pt x="165" y="258"/>
                    <a:pt x="165" y="258"/>
                    <a:pt x="165" y="259"/>
                  </a:cubicBezTo>
                  <a:cubicBezTo>
                    <a:pt x="164" y="257"/>
                    <a:pt x="164" y="256"/>
                    <a:pt x="164" y="255"/>
                  </a:cubicBezTo>
                  <a:cubicBezTo>
                    <a:pt x="164" y="252"/>
                    <a:pt x="164" y="249"/>
                    <a:pt x="165" y="246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4"/>
                    <a:pt x="165" y="244"/>
                    <a:pt x="165" y="244"/>
                  </a:cubicBezTo>
                  <a:cubicBezTo>
                    <a:pt x="167" y="237"/>
                    <a:pt x="170" y="232"/>
                    <a:pt x="174" y="226"/>
                  </a:cubicBezTo>
                  <a:cubicBezTo>
                    <a:pt x="174" y="226"/>
                    <a:pt x="173" y="226"/>
                    <a:pt x="173" y="226"/>
                  </a:cubicBezTo>
                  <a:cubicBezTo>
                    <a:pt x="170" y="229"/>
                    <a:pt x="167" y="234"/>
                    <a:pt x="165" y="239"/>
                  </a:cubicBezTo>
                  <a:cubicBezTo>
                    <a:pt x="165" y="237"/>
                    <a:pt x="165" y="236"/>
                    <a:pt x="165" y="234"/>
                  </a:cubicBezTo>
                  <a:cubicBezTo>
                    <a:pt x="165" y="230"/>
                    <a:pt x="166" y="226"/>
                    <a:pt x="166" y="222"/>
                  </a:cubicBezTo>
                  <a:cubicBezTo>
                    <a:pt x="166" y="221"/>
                    <a:pt x="164" y="221"/>
                    <a:pt x="164" y="222"/>
                  </a:cubicBezTo>
                  <a:cubicBezTo>
                    <a:pt x="164" y="224"/>
                    <a:pt x="164" y="227"/>
                    <a:pt x="164" y="229"/>
                  </a:cubicBezTo>
                  <a:cubicBezTo>
                    <a:pt x="164" y="231"/>
                    <a:pt x="163" y="233"/>
                    <a:pt x="163" y="235"/>
                  </a:cubicBezTo>
                  <a:cubicBezTo>
                    <a:pt x="163" y="238"/>
                    <a:pt x="163" y="241"/>
                    <a:pt x="164" y="244"/>
                  </a:cubicBezTo>
                  <a:cubicBezTo>
                    <a:pt x="164" y="245"/>
                    <a:pt x="163" y="247"/>
                    <a:pt x="163" y="248"/>
                  </a:cubicBezTo>
                  <a:cubicBezTo>
                    <a:pt x="163" y="250"/>
                    <a:pt x="162" y="253"/>
                    <a:pt x="162" y="257"/>
                  </a:cubicBezTo>
                  <a:cubicBezTo>
                    <a:pt x="161" y="250"/>
                    <a:pt x="160" y="244"/>
                    <a:pt x="160" y="237"/>
                  </a:cubicBezTo>
                  <a:cubicBezTo>
                    <a:pt x="161" y="233"/>
                    <a:pt x="161" y="229"/>
                    <a:pt x="159" y="226"/>
                  </a:cubicBezTo>
                  <a:cubicBezTo>
                    <a:pt x="156" y="222"/>
                    <a:pt x="152" y="218"/>
                    <a:pt x="151" y="212"/>
                  </a:cubicBezTo>
                  <a:cubicBezTo>
                    <a:pt x="151" y="204"/>
                    <a:pt x="151" y="198"/>
                    <a:pt x="146" y="190"/>
                  </a:cubicBezTo>
                  <a:cubicBezTo>
                    <a:pt x="144" y="187"/>
                    <a:pt x="141" y="183"/>
                    <a:pt x="140" y="179"/>
                  </a:cubicBezTo>
                  <a:cubicBezTo>
                    <a:pt x="139" y="178"/>
                    <a:pt x="138" y="170"/>
                    <a:pt x="141" y="171"/>
                  </a:cubicBezTo>
                  <a:cubicBezTo>
                    <a:pt x="143" y="171"/>
                    <a:pt x="144" y="172"/>
                    <a:pt x="146" y="173"/>
                  </a:cubicBezTo>
                  <a:cubicBezTo>
                    <a:pt x="151" y="175"/>
                    <a:pt x="158" y="178"/>
                    <a:pt x="160" y="184"/>
                  </a:cubicBezTo>
                  <a:cubicBezTo>
                    <a:pt x="161" y="186"/>
                    <a:pt x="162" y="189"/>
                    <a:pt x="164" y="190"/>
                  </a:cubicBezTo>
                  <a:cubicBezTo>
                    <a:pt x="164" y="192"/>
                    <a:pt x="166" y="194"/>
                    <a:pt x="166" y="195"/>
                  </a:cubicBezTo>
                  <a:cubicBezTo>
                    <a:pt x="167" y="197"/>
                    <a:pt x="168" y="199"/>
                    <a:pt x="169" y="200"/>
                  </a:cubicBezTo>
                  <a:cubicBezTo>
                    <a:pt x="170" y="202"/>
                    <a:pt x="170" y="203"/>
                    <a:pt x="171" y="205"/>
                  </a:cubicBezTo>
                  <a:cubicBezTo>
                    <a:pt x="172" y="213"/>
                    <a:pt x="178" y="221"/>
                    <a:pt x="180" y="229"/>
                  </a:cubicBezTo>
                  <a:cubicBezTo>
                    <a:pt x="181" y="233"/>
                    <a:pt x="182" y="238"/>
                    <a:pt x="183" y="242"/>
                  </a:cubicBezTo>
                  <a:cubicBezTo>
                    <a:pt x="184" y="247"/>
                    <a:pt x="184" y="251"/>
                    <a:pt x="185" y="256"/>
                  </a:cubicBezTo>
                  <a:cubicBezTo>
                    <a:pt x="185" y="256"/>
                    <a:pt x="185" y="256"/>
                    <a:pt x="185" y="256"/>
                  </a:cubicBezTo>
                  <a:cubicBezTo>
                    <a:pt x="184" y="258"/>
                    <a:pt x="182" y="260"/>
                    <a:pt x="181" y="263"/>
                  </a:cubicBezTo>
                  <a:cubicBezTo>
                    <a:pt x="179" y="267"/>
                    <a:pt x="179" y="271"/>
                    <a:pt x="179" y="275"/>
                  </a:cubicBezTo>
                  <a:cubicBezTo>
                    <a:pt x="177" y="287"/>
                    <a:pt x="178" y="301"/>
                    <a:pt x="180" y="312"/>
                  </a:cubicBezTo>
                  <a:cubicBezTo>
                    <a:pt x="181" y="318"/>
                    <a:pt x="182" y="325"/>
                    <a:pt x="184" y="331"/>
                  </a:cubicBezTo>
                  <a:cubicBezTo>
                    <a:pt x="179" y="322"/>
                    <a:pt x="178" y="312"/>
                    <a:pt x="174" y="303"/>
                  </a:cubicBezTo>
                  <a:cubicBezTo>
                    <a:pt x="173" y="297"/>
                    <a:pt x="171" y="291"/>
                    <a:pt x="169" y="286"/>
                  </a:cubicBezTo>
                  <a:cubicBezTo>
                    <a:pt x="169" y="286"/>
                    <a:pt x="170" y="286"/>
                    <a:pt x="170" y="285"/>
                  </a:cubicBezTo>
                  <a:cubicBezTo>
                    <a:pt x="170" y="280"/>
                    <a:pt x="170" y="275"/>
                    <a:pt x="171" y="270"/>
                  </a:cubicBezTo>
                  <a:cubicBezTo>
                    <a:pt x="172" y="264"/>
                    <a:pt x="174" y="258"/>
                    <a:pt x="176" y="253"/>
                  </a:cubicBezTo>
                  <a:cubicBezTo>
                    <a:pt x="176" y="253"/>
                    <a:pt x="176" y="253"/>
                    <a:pt x="176" y="253"/>
                  </a:cubicBezTo>
                  <a:close/>
                  <a:moveTo>
                    <a:pt x="157" y="248"/>
                  </a:moveTo>
                  <a:cubicBezTo>
                    <a:pt x="158" y="254"/>
                    <a:pt x="159" y="260"/>
                    <a:pt x="160" y="266"/>
                  </a:cubicBezTo>
                  <a:cubicBezTo>
                    <a:pt x="162" y="271"/>
                    <a:pt x="163" y="276"/>
                    <a:pt x="165" y="281"/>
                  </a:cubicBezTo>
                  <a:cubicBezTo>
                    <a:pt x="163" y="278"/>
                    <a:pt x="162" y="275"/>
                    <a:pt x="161" y="273"/>
                  </a:cubicBezTo>
                  <a:cubicBezTo>
                    <a:pt x="157" y="261"/>
                    <a:pt x="152" y="250"/>
                    <a:pt x="148" y="238"/>
                  </a:cubicBezTo>
                  <a:cubicBezTo>
                    <a:pt x="140" y="219"/>
                    <a:pt x="131" y="197"/>
                    <a:pt x="136" y="176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137" y="186"/>
                    <a:pt x="145" y="191"/>
                    <a:pt x="147" y="200"/>
                  </a:cubicBezTo>
                  <a:cubicBezTo>
                    <a:pt x="148" y="205"/>
                    <a:pt x="147" y="211"/>
                    <a:pt x="149" y="216"/>
                  </a:cubicBezTo>
                  <a:cubicBezTo>
                    <a:pt x="150" y="221"/>
                    <a:pt x="156" y="225"/>
                    <a:pt x="157" y="230"/>
                  </a:cubicBezTo>
                  <a:cubicBezTo>
                    <a:pt x="158" y="236"/>
                    <a:pt x="157" y="242"/>
                    <a:pt x="157" y="248"/>
                  </a:cubicBezTo>
                  <a:close/>
                  <a:moveTo>
                    <a:pt x="163" y="261"/>
                  </a:moveTo>
                  <a:cubicBezTo>
                    <a:pt x="163" y="261"/>
                    <a:pt x="163" y="262"/>
                    <a:pt x="164" y="263"/>
                  </a:cubicBezTo>
                  <a:cubicBezTo>
                    <a:pt x="164" y="264"/>
                    <a:pt x="164" y="265"/>
                    <a:pt x="164" y="266"/>
                  </a:cubicBezTo>
                  <a:cubicBezTo>
                    <a:pt x="163" y="264"/>
                    <a:pt x="163" y="262"/>
                    <a:pt x="163" y="261"/>
                  </a:cubicBezTo>
                  <a:close/>
                  <a:moveTo>
                    <a:pt x="213" y="192"/>
                  </a:moveTo>
                  <a:cubicBezTo>
                    <a:pt x="206" y="196"/>
                    <a:pt x="200" y="201"/>
                    <a:pt x="196" y="208"/>
                  </a:cubicBezTo>
                  <a:cubicBezTo>
                    <a:pt x="194" y="213"/>
                    <a:pt x="192" y="218"/>
                    <a:pt x="192" y="223"/>
                  </a:cubicBezTo>
                  <a:cubicBezTo>
                    <a:pt x="190" y="220"/>
                    <a:pt x="189" y="218"/>
                    <a:pt x="187" y="215"/>
                  </a:cubicBezTo>
                  <a:cubicBezTo>
                    <a:pt x="184" y="210"/>
                    <a:pt x="183" y="204"/>
                    <a:pt x="182" y="197"/>
                  </a:cubicBezTo>
                  <a:cubicBezTo>
                    <a:pt x="179" y="184"/>
                    <a:pt x="177" y="170"/>
                    <a:pt x="174" y="157"/>
                  </a:cubicBezTo>
                  <a:cubicBezTo>
                    <a:pt x="172" y="143"/>
                    <a:pt x="169" y="130"/>
                    <a:pt x="164" y="117"/>
                  </a:cubicBezTo>
                  <a:cubicBezTo>
                    <a:pt x="164" y="115"/>
                    <a:pt x="162" y="111"/>
                    <a:pt x="160" y="110"/>
                  </a:cubicBezTo>
                  <a:cubicBezTo>
                    <a:pt x="160" y="102"/>
                    <a:pt x="160" y="95"/>
                    <a:pt x="161" y="87"/>
                  </a:cubicBezTo>
                  <a:cubicBezTo>
                    <a:pt x="161" y="81"/>
                    <a:pt x="161" y="74"/>
                    <a:pt x="164" y="68"/>
                  </a:cubicBezTo>
                  <a:cubicBezTo>
                    <a:pt x="167" y="63"/>
                    <a:pt x="169" y="72"/>
                    <a:pt x="170" y="74"/>
                  </a:cubicBezTo>
                  <a:cubicBezTo>
                    <a:pt x="171" y="78"/>
                    <a:pt x="173" y="80"/>
                    <a:pt x="176" y="82"/>
                  </a:cubicBezTo>
                  <a:cubicBezTo>
                    <a:pt x="183" y="89"/>
                    <a:pt x="187" y="98"/>
                    <a:pt x="189" y="107"/>
                  </a:cubicBezTo>
                  <a:cubicBezTo>
                    <a:pt x="191" y="112"/>
                    <a:pt x="191" y="116"/>
                    <a:pt x="191" y="121"/>
                  </a:cubicBezTo>
                  <a:cubicBezTo>
                    <a:pt x="191" y="123"/>
                    <a:pt x="192" y="125"/>
                    <a:pt x="193" y="127"/>
                  </a:cubicBezTo>
                  <a:cubicBezTo>
                    <a:pt x="194" y="128"/>
                    <a:pt x="196" y="129"/>
                    <a:pt x="197" y="129"/>
                  </a:cubicBezTo>
                  <a:cubicBezTo>
                    <a:pt x="200" y="131"/>
                    <a:pt x="202" y="132"/>
                    <a:pt x="203" y="135"/>
                  </a:cubicBezTo>
                  <a:cubicBezTo>
                    <a:pt x="205" y="139"/>
                    <a:pt x="207" y="143"/>
                    <a:pt x="208" y="146"/>
                  </a:cubicBezTo>
                  <a:cubicBezTo>
                    <a:pt x="212" y="155"/>
                    <a:pt x="214" y="164"/>
                    <a:pt x="213" y="174"/>
                  </a:cubicBezTo>
                  <a:cubicBezTo>
                    <a:pt x="213" y="180"/>
                    <a:pt x="212" y="186"/>
                    <a:pt x="213" y="192"/>
                  </a:cubicBezTo>
                  <a:close/>
                  <a:moveTo>
                    <a:pt x="193" y="242"/>
                  </a:moveTo>
                  <a:cubicBezTo>
                    <a:pt x="193" y="240"/>
                    <a:pt x="192" y="239"/>
                    <a:pt x="192" y="238"/>
                  </a:cubicBezTo>
                  <a:cubicBezTo>
                    <a:pt x="192" y="236"/>
                    <a:pt x="191" y="234"/>
                    <a:pt x="191" y="233"/>
                  </a:cubicBezTo>
                  <a:cubicBezTo>
                    <a:pt x="191" y="232"/>
                    <a:pt x="191" y="232"/>
                    <a:pt x="191" y="232"/>
                  </a:cubicBezTo>
                  <a:cubicBezTo>
                    <a:pt x="192" y="232"/>
                    <a:pt x="192" y="233"/>
                    <a:pt x="193" y="234"/>
                  </a:cubicBezTo>
                  <a:cubicBezTo>
                    <a:pt x="194" y="237"/>
                    <a:pt x="194" y="239"/>
                    <a:pt x="193" y="242"/>
                  </a:cubicBezTo>
                  <a:close/>
                  <a:moveTo>
                    <a:pt x="189" y="237"/>
                  </a:moveTo>
                  <a:cubicBezTo>
                    <a:pt x="189" y="239"/>
                    <a:pt x="190" y="241"/>
                    <a:pt x="190" y="243"/>
                  </a:cubicBezTo>
                  <a:cubicBezTo>
                    <a:pt x="190" y="244"/>
                    <a:pt x="190" y="245"/>
                    <a:pt x="191" y="246"/>
                  </a:cubicBezTo>
                  <a:cubicBezTo>
                    <a:pt x="189" y="248"/>
                    <a:pt x="188" y="251"/>
                    <a:pt x="186" y="254"/>
                  </a:cubicBezTo>
                  <a:cubicBezTo>
                    <a:pt x="186" y="246"/>
                    <a:pt x="183" y="237"/>
                    <a:pt x="181" y="228"/>
                  </a:cubicBezTo>
                  <a:cubicBezTo>
                    <a:pt x="180" y="224"/>
                    <a:pt x="179" y="219"/>
                    <a:pt x="177" y="214"/>
                  </a:cubicBezTo>
                  <a:cubicBezTo>
                    <a:pt x="177" y="214"/>
                    <a:pt x="177" y="215"/>
                    <a:pt x="177" y="215"/>
                  </a:cubicBezTo>
                  <a:cubicBezTo>
                    <a:pt x="181" y="220"/>
                    <a:pt x="185" y="225"/>
                    <a:pt x="190" y="230"/>
                  </a:cubicBezTo>
                  <a:cubicBezTo>
                    <a:pt x="188" y="231"/>
                    <a:pt x="188" y="235"/>
                    <a:pt x="189" y="237"/>
                  </a:cubicBezTo>
                  <a:close/>
                  <a:moveTo>
                    <a:pt x="161" y="121"/>
                  </a:moveTo>
                  <a:cubicBezTo>
                    <a:pt x="162" y="124"/>
                    <a:pt x="163" y="128"/>
                    <a:pt x="165" y="131"/>
                  </a:cubicBezTo>
                  <a:cubicBezTo>
                    <a:pt x="165" y="132"/>
                    <a:pt x="166" y="134"/>
                    <a:pt x="167" y="135"/>
                  </a:cubicBezTo>
                  <a:cubicBezTo>
                    <a:pt x="167" y="136"/>
                    <a:pt x="167" y="137"/>
                    <a:pt x="167" y="138"/>
                  </a:cubicBezTo>
                  <a:cubicBezTo>
                    <a:pt x="170" y="150"/>
                    <a:pt x="172" y="162"/>
                    <a:pt x="174" y="173"/>
                  </a:cubicBezTo>
                  <a:cubicBezTo>
                    <a:pt x="176" y="184"/>
                    <a:pt x="177" y="196"/>
                    <a:pt x="180" y="207"/>
                  </a:cubicBezTo>
                  <a:cubicBezTo>
                    <a:pt x="182" y="213"/>
                    <a:pt x="185" y="218"/>
                    <a:pt x="188" y="223"/>
                  </a:cubicBezTo>
                  <a:cubicBezTo>
                    <a:pt x="186" y="221"/>
                    <a:pt x="184" y="218"/>
                    <a:pt x="182" y="216"/>
                  </a:cubicBezTo>
                  <a:cubicBezTo>
                    <a:pt x="175" y="206"/>
                    <a:pt x="169" y="195"/>
                    <a:pt x="167" y="183"/>
                  </a:cubicBezTo>
                  <a:cubicBezTo>
                    <a:pt x="164" y="171"/>
                    <a:pt x="162" y="159"/>
                    <a:pt x="161" y="148"/>
                  </a:cubicBezTo>
                  <a:cubicBezTo>
                    <a:pt x="160" y="142"/>
                    <a:pt x="160" y="137"/>
                    <a:pt x="159" y="132"/>
                  </a:cubicBezTo>
                  <a:cubicBezTo>
                    <a:pt x="159" y="127"/>
                    <a:pt x="158" y="123"/>
                    <a:pt x="158" y="118"/>
                  </a:cubicBezTo>
                  <a:cubicBezTo>
                    <a:pt x="158" y="118"/>
                    <a:pt x="158" y="118"/>
                    <a:pt x="158" y="117"/>
                  </a:cubicBezTo>
                  <a:cubicBezTo>
                    <a:pt x="159" y="119"/>
                    <a:pt x="160" y="120"/>
                    <a:pt x="161" y="121"/>
                  </a:cubicBezTo>
                  <a:close/>
                  <a:moveTo>
                    <a:pt x="184" y="312"/>
                  </a:moveTo>
                  <a:cubicBezTo>
                    <a:pt x="182" y="304"/>
                    <a:pt x="181" y="297"/>
                    <a:pt x="181" y="290"/>
                  </a:cubicBezTo>
                  <a:cubicBezTo>
                    <a:pt x="181" y="288"/>
                    <a:pt x="181" y="286"/>
                    <a:pt x="182" y="284"/>
                  </a:cubicBezTo>
                  <a:cubicBezTo>
                    <a:pt x="185" y="294"/>
                    <a:pt x="191" y="303"/>
                    <a:pt x="198" y="311"/>
                  </a:cubicBezTo>
                  <a:cubicBezTo>
                    <a:pt x="202" y="315"/>
                    <a:pt x="206" y="320"/>
                    <a:pt x="211" y="324"/>
                  </a:cubicBezTo>
                  <a:cubicBezTo>
                    <a:pt x="210" y="328"/>
                    <a:pt x="211" y="332"/>
                    <a:pt x="209" y="336"/>
                  </a:cubicBezTo>
                  <a:cubicBezTo>
                    <a:pt x="208" y="338"/>
                    <a:pt x="207" y="344"/>
                    <a:pt x="204" y="345"/>
                  </a:cubicBezTo>
                  <a:cubicBezTo>
                    <a:pt x="202" y="347"/>
                    <a:pt x="197" y="345"/>
                    <a:pt x="194" y="344"/>
                  </a:cubicBezTo>
                  <a:cubicBezTo>
                    <a:pt x="192" y="339"/>
                    <a:pt x="189" y="335"/>
                    <a:pt x="188" y="329"/>
                  </a:cubicBezTo>
                  <a:cubicBezTo>
                    <a:pt x="186" y="324"/>
                    <a:pt x="185" y="318"/>
                    <a:pt x="184" y="312"/>
                  </a:cubicBezTo>
                  <a:close/>
                  <a:moveTo>
                    <a:pt x="208" y="347"/>
                  </a:moveTo>
                  <a:cubicBezTo>
                    <a:pt x="210" y="344"/>
                    <a:pt x="211" y="340"/>
                    <a:pt x="212" y="336"/>
                  </a:cubicBezTo>
                  <a:cubicBezTo>
                    <a:pt x="213" y="333"/>
                    <a:pt x="213" y="330"/>
                    <a:pt x="213" y="327"/>
                  </a:cubicBezTo>
                  <a:cubicBezTo>
                    <a:pt x="218" y="331"/>
                    <a:pt x="223" y="335"/>
                    <a:pt x="229" y="338"/>
                  </a:cubicBezTo>
                  <a:cubicBezTo>
                    <a:pt x="230" y="338"/>
                    <a:pt x="230" y="338"/>
                    <a:pt x="231" y="338"/>
                  </a:cubicBezTo>
                  <a:cubicBezTo>
                    <a:pt x="229" y="341"/>
                    <a:pt x="229" y="345"/>
                    <a:pt x="228" y="348"/>
                  </a:cubicBezTo>
                  <a:cubicBezTo>
                    <a:pt x="228" y="354"/>
                    <a:pt x="228" y="359"/>
                    <a:pt x="229" y="364"/>
                  </a:cubicBezTo>
                  <a:cubicBezTo>
                    <a:pt x="230" y="370"/>
                    <a:pt x="234" y="376"/>
                    <a:pt x="235" y="382"/>
                  </a:cubicBezTo>
                  <a:cubicBezTo>
                    <a:pt x="236" y="386"/>
                    <a:pt x="235" y="390"/>
                    <a:pt x="235" y="395"/>
                  </a:cubicBezTo>
                  <a:cubicBezTo>
                    <a:pt x="235" y="400"/>
                    <a:pt x="235" y="405"/>
                    <a:pt x="236" y="410"/>
                  </a:cubicBezTo>
                  <a:cubicBezTo>
                    <a:pt x="236" y="412"/>
                    <a:pt x="236" y="413"/>
                    <a:pt x="236" y="415"/>
                  </a:cubicBezTo>
                  <a:cubicBezTo>
                    <a:pt x="235" y="414"/>
                    <a:pt x="234" y="413"/>
                    <a:pt x="232" y="412"/>
                  </a:cubicBezTo>
                  <a:cubicBezTo>
                    <a:pt x="227" y="411"/>
                    <a:pt x="224" y="414"/>
                    <a:pt x="219" y="414"/>
                  </a:cubicBezTo>
                  <a:cubicBezTo>
                    <a:pt x="217" y="414"/>
                    <a:pt x="215" y="414"/>
                    <a:pt x="214" y="415"/>
                  </a:cubicBezTo>
                  <a:cubicBezTo>
                    <a:pt x="213" y="408"/>
                    <a:pt x="211" y="402"/>
                    <a:pt x="211" y="396"/>
                  </a:cubicBezTo>
                  <a:cubicBezTo>
                    <a:pt x="210" y="390"/>
                    <a:pt x="209" y="384"/>
                    <a:pt x="208" y="377"/>
                  </a:cubicBezTo>
                  <a:cubicBezTo>
                    <a:pt x="207" y="372"/>
                    <a:pt x="206" y="367"/>
                    <a:pt x="203" y="362"/>
                  </a:cubicBezTo>
                  <a:cubicBezTo>
                    <a:pt x="200" y="358"/>
                    <a:pt x="198" y="353"/>
                    <a:pt x="195" y="347"/>
                  </a:cubicBezTo>
                  <a:cubicBezTo>
                    <a:pt x="195" y="347"/>
                    <a:pt x="195" y="347"/>
                    <a:pt x="195" y="347"/>
                  </a:cubicBezTo>
                  <a:cubicBezTo>
                    <a:pt x="200" y="348"/>
                    <a:pt x="204" y="350"/>
                    <a:pt x="208" y="347"/>
                  </a:cubicBezTo>
                  <a:close/>
                  <a:moveTo>
                    <a:pt x="233" y="367"/>
                  </a:moveTo>
                  <a:cubicBezTo>
                    <a:pt x="232" y="361"/>
                    <a:pt x="231" y="355"/>
                    <a:pt x="232" y="348"/>
                  </a:cubicBezTo>
                  <a:cubicBezTo>
                    <a:pt x="232" y="346"/>
                    <a:pt x="233" y="342"/>
                    <a:pt x="233" y="339"/>
                  </a:cubicBezTo>
                  <a:cubicBezTo>
                    <a:pt x="240" y="343"/>
                    <a:pt x="248" y="347"/>
                    <a:pt x="255" y="346"/>
                  </a:cubicBezTo>
                  <a:cubicBezTo>
                    <a:pt x="250" y="353"/>
                    <a:pt x="246" y="361"/>
                    <a:pt x="242" y="368"/>
                  </a:cubicBezTo>
                  <a:cubicBezTo>
                    <a:pt x="240" y="372"/>
                    <a:pt x="239" y="376"/>
                    <a:pt x="238" y="380"/>
                  </a:cubicBezTo>
                  <a:cubicBezTo>
                    <a:pt x="237" y="375"/>
                    <a:pt x="235" y="371"/>
                    <a:pt x="233" y="367"/>
                  </a:cubicBezTo>
                  <a:close/>
                  <a:moveTo>
                    <a:pt x="246" y="367"/>
                  </a:moveTo>
                  <a:cubicBezTo>
                    <a:pt x="252" y="355"/>
                    <a:pt x="260" y="342"/>
                    <a:pt x="271" y="334"/>
                  </a:cubicBezTo>
                  <a:cubicBezTo>
                    <a:pt x="281" y="327"/>
                    <a:pt x="291" y="320"/>
                    <a:pt x="303" y="315"/>
                  </a:cubicBezTo>
                  <a:cubicBezTo>
                    <a:pt x="308" y="314"/>
                    <a:pt x="313" y="312"/>
                    <a:pt x="318" y="311"/>
                  </a:cubicBezTo>
                  <a:cubicBezTo>
                    <a:pt x="325" y="310"/>
                    <a:pt x="331" y="309"/>
                    <a:pt x="338" y="309"/>
                  </a:cubicBezTo>
                  <a:cubicBezTo>
                    <a:pt x="348" y="308"/>
                    <a:pt x="358" y="309"/>
                    <a:pt x="368" y="311"/>
                  </a:cubicBezTo>
                  <a:cubicBezTo>
                    <a:pt x="371" y="311"/>
                    <a:pt x="410" y="317"/>
                    <a:pt x="409" y="321"/>
                  </a:cubicBezTo>
                  <a:cubicBezTo>
                    <a:pt x="409" y="321"/>
                    <a:pt x="409" y="321"/>
                    <a:pt x="409" y="322"/>
                  </a:cubicBezTo>
                  <a:cubicBezTo>
                    <a:pt x="409" y="322"/>
                    <a:pt x="409" y="322"/>
                    <a:pt x="409" y="322"/>
                  </a:cubicBezTo>
                  <a:cubicBezTo>
                    <a:pt x="409" y="322"/>
                    <a:pt x="408" y="323"/>
                    <a:pt x="408" y="324"/>
                  </a:cubicBezTo>
                  <a:cubicBezTo>
                    <a:pt x="408" y="323"/>
                    <a:pt x="408" y="323"/>
                    <a:pt x="408" y="323"/>
                  </a:cubicBezTo>
                  <a:cubicBezTo>
                    <a:pt x="394" y="317"/>
                    <a:pt x="378" y="315"/>
                    <a:pt x="363" y="314"/>
                  </a:cubicBezTo>
                  <a:cubicBezTo>
                    <a:pt x="355" y="314"/>
                    <a:pt x="348" y="315"/>
                    <a:pt x="340" y="314"/>
                  </a:cubicBezTo>
                  <a:cubicBezTo>
                    <a:pt x="333" y="314"/>
                    <a:pt x="327" y="314"/>
                    <a:pt x="320" y="314"/>
                  </a:cubicBezTo>
                  <a:cubicBezTo>
                    <a:pt x="306" y="316"/>
                    <a:pt x="291" y="323"/>
                    <a:pt x="280" y="330"/>
                  </a:cubicBezTo>
                  <a:cubicBezTo>
                    <a:pt x="267" y="338"/>
                    <a:pt x="257" y="349"/>
                    <a:pt x="253" y="363"/>
                  </a:cubicBezTo>
                  <a:cubicBezTo>
                    <a:pt x="252" y="363"/>
                    <a:pt x="254" y="364"/>
                    <a:pt x="254" y="363"/>
                  </a:cubicBezTo>
                  <a:cubicBezTo>
                    <a:pt x="261" y="349"/>
                    <a:pt x="272" y="338"/>
                    <a:pt x="286" y="330"/>
                  </a:cubicBezTo>
                  <a:cubicBezTo>
                    <a:pt x="299" y="324"/>
                    <a:pt x="312" y="317"/>
                    <a:pt x="327" y="317"/>
                  </a:cubicBezTo>
                  <a:cubicBezTo>
                    <a:pt x="333" y="317"/>
                    <a:pt x="340" y="318"/>
                    <a:pt x="347" y="318"/>
                  </a:cubicBezTo>
                  <a:cubicBezTo>
                    <a:pt x="353" y="317"/>
                    <a:pt x="360" y="317"/>
                    <a:pt x="367" y="318"/>
                  </a:cubicBezTo>
                  <a:cubicBezTo>
                    <a:pt x="374" y="319"/>
                    <a:pt x="382" y="320"/>
                    <a:pt x="389" y="321"/>
                  </a:cubicBezTo>
                  <a:cubicBezTo>
                    <a:pt x="395" y="322"/>
                    <a:pt x="402" y="325"/>
                    <a:pt x="408" y="324"/>
                  </a:cubicBezTo>
                  <a:cubicBezTo>
                    <a:pt x="408" y="324"/>
                    <a:pt x="408" y="324"/>
                    <a:pt x="408" y="324"/>
                  </a:cubicBezTo>
                  <a:cubicBezTo>
                    <a:pt x="408" y="325"/>
                    <a:pt x="407" y="327"/>
                    <a:pt x="407" y="328"/>
                  </a:cubicBezTo>
                  <a:cubicBezTo>
                    <a:pt x="401" y="325"/>
                    <a:pt x="394" y="326"/>
                    <a:pt x="387" y="326"/>
                  </a:cubicBezTo>
                  <a:cubicBezTo>
                    <a:pt x="379" y="325"/>
                    <a:pt x="371" y="323"/>
                    <a:pt x="363" y="322"/>
                  </a:cubicBezTo>
                  <a:cubicBezTo>
                    <a:pt x="363" y="322"/>
                    <a:pt x="363" y="323"/>
                    <a:pt x="363" y="323"/>
                  </a:cubicBezTo>
                  <a:cubicBezTo>
                    <a:pt x="369" y="325"/>
                    <a:pt x="377" y="326"/>
                    <a:pt x="384" y="327"/>
                  </a:cubicBezTo>
                  <a:cubicBezTo>
                    <a:pt x="392" y="327"/>
                    <a:pt x="399" y="327"/>
                    <a:pt x="407" y="330"/>
                  </a:cubicBezTo>
                  <a:cubicBezTo>
                    <a:pt x="407" y="330"/>
                    <a:pt x="407" y="331"/>
                    <a:pt x="406" y="331"/>
                  </a:cubicBezTo>
                  <a:cubicBezTo>
                    <a:pt x="402" y="332"/>
                    <a:pt x="399" y="331"/>
                    <a:pt x="395" y="331"/>
                  </a:cubicBezTo>
                  <a:cubicBezTo>
                    <a:pt x="391" y="331"/>
                    <a:pt x="388" y="331"/>
                    <a:pt x="385" y="330"/>
                  </a:cubicBezTo>
                  <a:cubicBezTo>
                    <a:pt x="384" y="330"/>
                    <a:pt x="383" y="331"/>
                    <a:pt x="384" y="331"/>
                  </a:cubicBezTo>
                  <a:cubicBezTo>
                    <a:pt x="387" y="334"/>
                    <a:pt x="390" y="333"/>
                    <a:pt x="394" y="333"/>
                  </a:cubicBezTo>
                  <a:cubicBezTo>
                    <a:pt x="398" y="333"/>
                    <a:pt x="402" y="334"/>
                    <a:pt x="406" y="334"/>
                  </a:cubicBezTo>
                  <a:cubicBezTo>
                    <a:pt x="406" y="335"/>
                    <a:pt x="406" y="336"/>
                    <a:pt x="406" y="337"/>
                  </a:cubicBezTo>
                  <a:cubicBezTo>
                    <a:pt x="406" y="337"/>
                    <a:pt x="406" y="337"/>
                    <a:pt x="405" y="336"/>
                  </a:cubicBezTo>
                  <a:cubicBezTo>
                    <a:pt x="405" y="336"/>
                    <a:pt x="405" y="335"/>
                    <a:pt x="405" y="335"/>
                  </a:cubicBezTo>
                  <a:cubicBezTo>
                    <a:pt x="398" y="336"/>
                    <a:pt x="392" y="337"/>
                    <a:pt x="386" y="338"/>
                  </a:cubicBezTo>
                  <a:cubicBezTo>
                    <a:pt x="381" y="338"/>
                    <a:pt x="375" y="338"/>
                    <a:pt x="370" y="338"/>
                  </a:cubicBezTo>
                  <a:cubicBezTo>
                    <a:pt x="369" y="339"/>
                    <a:pt x="369" y="339"/>
                    <a:pt x="370" y="339"/>
                  </a:cubicBezTo>
                  <a:cubicBezTo>
                    <a:pt x="376" y="340"/>
                    <a:pt x="382" y="339"/>
                    <a:pt x="388" y="338"/>
                  </a:cubicBezTo>
                  <a:cubicBezTo>
                    <a:pt x="393" y="338"/>
                    <a:pt x="398" y="338"/>
                    <a:pt x="403" y="337"/>
                  </a:cubicBezTo>
                  <a:cubicBezTo>
                    <a:pt x="399" y="339"/>
                    <a:pt x="396" y="341"/>
                    <a:pt x="391" y="341"/>
                  </a:cubicBezTo>
                  <a:cubicBezTo>
                    <a:pt x="388" y="342"/>
                    <a:pt x="384" y="342"/>
                    <a:pt x="380" y="343"/>
                  </a:cubicBezTo>
                  <a:cubicBezTo>
                    <a:pt x="372" y="343"/>
                    <a:pt x="365" y="343"/>
                    <a:pt x="357" y="344"/>
                  </a:cubicBezTo>
                  <a:cubicBezTo>
                    <a:pt x="357" y="345"/>
                    <a:pt x="357" y="345"/>
                    <a:pt x="357" y="345"/>
                  </a:cubicBezTo>
                  <a:cubicBezTo>
                    <a:pt x="366" y="345"/>
                    <a:pt x="375" y="345"/>
                    <a:pt x="383" y="344"/>
                  </a:cubicBezTo>
                  <a:cubicBezTo>
                    <a:pt x="387" y="344"/>
                    <a:pt x="391" y="343"/>
                    <a:pt x="395" y="342"/>
                  </a:cubicBezTo>
                  <a:cubicBezTo>
                    <a:pt x="399" y="341"/>
                    <a:pt x="402" y="341"/>
                    <a:pt x="405" y="338"/>
                  </a:cubicBezTo>
                  <a:cubicBezTo>
                    <a:pt x="406" y="338"/>
                    <a:pt x="406" y="338"/>
                    <a:pt x="406" y="338"/>
                  </a:cubicBezTo>
                  <a:cubicBezTo>
                    <a:pt x="406" y="338"/>
                    <a:pt x="406" y="339"/>
                    <a:pt x="406" y="340"/>
                  </a:cubicBezTo>
                  <a:cubicBezTo>
                    <a:pt x="406" y="340"/>
                    <a:pt x="406" y="340"/>
                    <a:pt x="406" y="340"/>
                  </a:cubicBezTo>
                  <a:cubicBezTo>
                    <a:pt x="401" y="339"/>
                    <a:pt x="397" y="343"/>
                    <a:pt x="392" y="344"/>
                  </a:cubicBezTo>
                  <a:cubicBezTo>
                    <a:pt x="389" y="345"/>
                    <a:pt x="385" y="345"/>
                    <a:pt x="382" y="346"/>
                  </a:cubicBezTo>
                  <a:cubicBezTo>
                    <a:pt x="378" y="347"/>
                    <a:pt x="374" y="348"/>
                    <a:pt x="370" y="348"/>
                  </a:cubicBezTo>
                  <a:cubicBezTo>
                    <a:pt x="363" y="348"/>
                    <a:pt x="354" y="348"/>
                    <a:pt x="347" y="347"/>
                  </a:cubicBezTo>
                  <a:cubicBezTo>
                    <a:pt x="339" y="346"/>
                    <a:pt x="331" y="344"/>
                    <a:pt x="324" y="344"/>
                  </a:cubicBezTo>
                  <a:cubicBezTo>
                    <a:pt x="323" y="344"/>
                    <a:pt x="323" y="345"/>
                    <a:pt x="324" y="346"/>
                  </a:cubicBezTo>
                  <a:cubicBezTo>
                    <a:pt x="332" y="348"/>
                    <a:pt x="340" y="348"/>
                    <a:pt x="349" y="349"/>
                  </a:cubicBezTo>
                  <a:cubicBezTo>
                    <a:pt x="355" y="351"/>
                    <a:pt x="362" y="351"/>
                    <a:pt x="368" y="350"/>
                  </a:cubicBezTo>
                  <a:cubicBezTo>
                    <a:pt x="376" y="349"/>
                    <a:pt x="382" y="347"/>
                    <a:pt x="389" y="346"/>
                  </a:cubicBezTo>
                  <a:cubicBezTo>
                    <a:pt x="390" y="346"/>
                    <a:pt x="391" y="345"/>
                    <a:pt x="392" y="345"/>
                  </a:cubicBezTo>
                  <a:cubicBezTo>
                    <a:pt x="390" y="346"/>
                    <a:pt x="388" y="347"/>
                    <a:pt x="386" y="347"/>
                  </a:cubicBezTo>
                  <a:cubicBezTo>
                    <a:pt x="379" y="349"/>
                    <a:pt x="371" y="350"/>
                    <a:pt x="365" y="353"/>
                  </a:cubicBezTo>
                  <a:cubicBezTo>
                    <a:pt x="364" y="353"/>
                    <a:pt x="364" y="353"/>
                    <a:pt x="365" y="353"/>
                  </a:cubicBezTo>
                  <a:cubicBezTo>
                    <a:pt x="368" y="354"/>
                    <a:pt x="372" y="352"/>
                    <a:pt x="375" y="352"/>
                  </a:cubicBezTo>
                  <a:cubicBezTo>
                    <a:pt x="381" y="350"/>
                    <a:pt x="386" y="349"/>
                    <a:pt x="392" y="347"/>
                  </a:cubicBezTo>
                  <a:cubicBezTo>
                    <a:pt x="393" y="347"/>
                    <a:pt x="406" y="343"/>
                    <a:pt x="406" y="341"/>
                  </a:cubicBezTo>
                  <a:cubicBezTo>
                    <a:pt x="406" y="341"/>
                    <a:pt x="406" y="341"/>
                    <a:pt x="406" y="341"/>
                  </a:cubicBezTo>
                  <a:cubicBezTo>
                    <a:pt x="406" y="342"/>
                    <a:pt x="406" y="343"/>
                    <a:pt x="406" y="344"/>
                  </a:cubicBezTo>
                  <a:cubicBezTo>
                    <a:pt x="405" y="344"/>
                    <a:pt x="403" y="345"/>
                    <a:pt x="401" y="346"/>
                  </a:cubicBezTo>
                  <a:cubicBezTo>
                    <a:pt x="400" y="347"/>
                    <a:pt x="398" y="348"/>
                    <a:pt x="397" y="350"/>
                  </a:cubicBezTo>
                  <a:cubicBezTo>
                    <a:pt x="396" y="350"/>
                    <a:pt x="397" y="350"/>
                    <a:pt x="397" y="350"/>
                  </a:cubicBezTo>
                  <a:cubicBezTo>
                    <a:pt x="395" y="350"/>
                    <a:pt x="393" y="351"/>
                    <a:pt x="392" y="352"/>
                  </a:cubicBezTo>
                  <a:cubicBezTo>
                    <a:pt x="387" y="353"/>
                    <a:pt x="382" y="356"/>
                    <a:pt x="378" y="359"/>
                  </a:cubicBezTo>
                  <a:cubicBezTo>
                    <a:pt x="368" y="365"/>
                    <a:pt x="358" y="370"/>
                    <a:pt x="347" y="372"/>
                  </a:cubicBezTo>
                  <a:cubicBezTo>
                    <a:pt x="346" y="372"/>
                    <a:pt x="346" y="373"/>
                    <a:pt x="347" y="373"/>
                  </a:cubicBezTo>
                  <a:cubicBezTo>
                    <a:pt x="352" y="373"/>
                    <a:pt x="357" y="372"/>
                    <a:pt x="362" y="370"/>
                  </a:cubicBezTo>
                  <a:cubicBezTo>
                    <a:pt x="367" y="368"/>
                    <a:pt x="373" y="365"/>
                    <a:pt x="377" y="362"/>
                  </a:cubicBezTo>
                  <a:cubicBezTo>
                    <a:pt x="383" y="358"/>
                    <a:pt x="389" y="355"/>
                    <a:pt x="396" y="353"/>
                  </a:cubicBezTo>
                  <a:cubicBezTo>
                    <a:pt x="399" y="352"/>
                    <a:pt x="404" y="352"/>
                    <a:pt x="407" y="350"/>
                  </a:cubicBezTo>
                  <a:cubicBezTo>
                    <a:pt x="407" y="350"/>
                    <a:pt x="407" y="351"/>
                    <a:pt x="407" y="352"/>
                  </a:cubicBezTo>
                  <a:cubicBezTo>
                    <a:pt x="406" y="352"/>
                    <a:pt x="404" y="352"/>
                    <a:pt x="403" y="353"/>
                  </a:cubicBezTo>
                  <a:cubicBezTo>
                    <a:pt x="403" y="353"/>
                    <a:pt x="403" y="353"/>
                    <a:pt x="403" y="353"/>
                  </a:cubicBezTo>
                  <a:cubicBezTo>
                    <a:pt x="404" y="353"/>
                    <a:pt x="406" y="353"/>
                    <a:pt x="407" y="352"/>
                  </a:cubicBezTo>
                  <a:cubicBezTo>
                    <a:pt x="407" y="352"/>
                    <a:pt x="407" y="352"/>
                    <a:pt x="408" y="352"/>
                  </a:cubicBezTo>
                  <a:cubicBezTo>
                    <a:pt x="408" y="353"/>
                    <a:pt x="408" y="353"/>
                    <a:pt x="408" y="354"/>
                  </a:cubicBezTo>
                  <a:cubicBezTo>
                    <a:pt x="408" y="354"/>
                    <a:pt x="408" y="354"/>
                    <a:pt x="408" y="354"/>
                  </a:cubicBezTo>
                  <a:cubicBezTo>
                    <a:pt x="405" y="354"/>
                    <a:pt x="402" y="356"/>
                    <a:pt x="400" y="357"/>
                  </a:cubicBezTo>
                  <a:cubicBezTo>
                    <a:pt x="399" y="358"/>
                    <a:pt x="400" y="358"/>
                    <a:pt x="400" y="358"/>
                  </a:cubicBezTo>
                  <a:cubicBezTo>
                    <a:pt x="403" y="357"/>
                    <a:pt x="406" y="357"/>
                    <a:pt x="408" y="355"/>
                  </a:cubicBezTo>
                  <a:cubicBezTo>
                    <a:pt x="408" y="355"/>
                    <a:pt x="408" y="355"/>
                    <a:pt x="408" y="355"/>
                  </a:cubicBezTo>
                  <a:cubicBezTo>
                    <a:pt x="409" y="360"/>
                    <a:pt x="411" y="365"/>
                    <a:pt x="412" y="370"/>
                  </a:cubicBezTo>
                  <a:cubicBezTo>
                    <a:pt x="403" y="375"/>
                    <a:pt x="397" y="386"/>
                    <a:pt x="391" y="394"/>
                  </a:cubicBezTo>
                  <a:cubicBezTo>
                    <a:pt x="391" y="394"/>
                    <a:pt x="391" y="395"/>
                    <a:pt x="391" y="395"/>
                  </a:cubicBezTo>
                  <a:cubicBezTo>
                    <a:pt x="395" y="391"/>
                    <a:pt x="398" y="386"/>
                    <a:pt x="402" y="382"/>
                  </a:cubicBezTo>
                  <a:cubicBezTo>
                    <a:pt x="405" y="379"/>
                    <a:pt x="409" y="375"/>
                    <a:pt x="413" y="371"/>
                  </a:cubicBezTo>
                  <a:cubicBezTo>
                    <a:pt x="414" y="375"/>
                    <a:pt x="415" y="378"/>
                    <a:pt x="416" y="381"/>
                  </a:cubicBezTo>
                  <a:cubicBezTo>
                    <a:pt x="412" y="382"/>
                    <a:pt x="406" y="387"/>
                    <a:pt x="403" y="389"/>
                  </a:cubicBezTo>
                  <a:cubicBezTo>
                    <a:pt x="398" y="393"/>
                    <a:pt x="392" y="399"/>
                    <a:pt x="389" y="405"/>
                  </a:cubicBezTo>
                  <a:cubicBezTo>
                    <a:pt x="389" y="406"/>
                    <a:pt x="390" y="407"/>
                    <a:pt x="390" y="406"/>
                  </a:cubicBezTo>
                  <a:cubicBezTo>
                    <a:pt x="394" y="400"/>
                    <a:pt x="398" y="396"/>
                    <a:pt x="404" y="391"/>
                  </a:cubicBezTo>
                  <a:cubicBezTo>
                    <a:pt x="406" y="389"/>
                    <a:pt x="410" y="386"/>
                    <a:pt x="413" y="385"/>
                  </a:cubicBezTo>
                  <a:cubicBezTo>
                    <a:pt x="414" y="384"/>
                    <a:pt x="416" y="384"/>
                    <a:pt x="417" y="383"/>
                  </a:cubicBezTo>
                  <a:cubicBezTo>
                    <a:pt x="417" y="384"/>
                    <a:pt x="417" y="385"/>
                    <a:pt x="418" y="386"/>
                  </a:cubicBezTo>
                  <a:cubicBezTo>
                    <a:pt x="413" y="387"/>
                    <a:pt x="407" y="395"/>
                    <a:pt x="404" y="398"/>
                  </a:cubicBezTo>
                  <a:cubicBezTo>
                    <a:pt x="402" y="401"/>
                    <a:pt x="399" y="404"/>
                    <a:pt x="396" y="407"/>
                  </a:cubicBezTo>
                  <a:cubicBezTo>
                    <a:pt x="393" y="412"/>
                    <a:pt x="389" y="417"/>
                    <a:pt x="387" y="422"/>
                  </a:cubicBezTo>
                  <a:cubicBezTo>
                    <a:pt x="387" y="423"/>
                    <a:pt x="388" y="423"/>
                    <a:pt x="388" y="422"/>
                  </a:cubicBezTo>
                  <a:cubicBezTo>
                    <a:pt x="392" y="419"/>
                    <a:pt x="393" y="414"/>
                    <a:pt x="396" y="410"/>
                  </a:cubicBezTo>
                  <a:cubicBezTo>
                    <a:pt x="399" y="406"/>
                    <a:pt x="401" y="403"/>
                    <a:pt x="404" y="400"/>
                  </a:cubicBezTo>
                  <a:cubicBezTo>
                    <a:pt x="407" y="397"/>
                    <a:pt x="410" y="394"/>
                    <a:pt x="412" y="392"/>
                  </a:cubicBezTo>
                  <a:cubicBezTo>
                    <a:pt x="414" y="390"/>
                    <a:pt x="416" y="388"/>
                    <a:pt x="418" y="387"/>
                  </a:cubicBezTo>
                  <a:cubicBezTo>
                    <a:pt x="419" y="389"/>
                    <a:pt x="419" y="390"/>
                    <a:pt x="420" y="392"/>
                  </a:cubicBezTo>
                  <a:cubicBezTo>
                    <a:pt x="415" y="394"/>
                    <a:pt x="413" y="399"/>
                    <a:pt x="409" y="402"/>
                  </a:cubicBezTo>
                  <a:cubicBezTo>
                    <a:pt x="407" y="404"/>
                    <a:pt x="402" y="409"/>
                    <a:pt x="404" y="412"/>
                  </a:cubicBezTo>
                  <a:cubicBezTo>
                    <a:pt x="404" y="413"/>
                    <a:pt x="404" y="413"/>
                    <a:pt x="404" y="412"/>
                  </a:cubicBezTo>
                  <a:cubicBezTo>
                    <a:pt x="407" y="408"/>
                    <a:pt x="408" y="404"/>
                    <a:pt x="412" y="400"/>
                  </a:cubicBezTo>
                  <a:cubicBezTo>
                    <a:pt x="415" y="398"/>
                    <a:pt x="418" y="395"/>
                    <a:pt x="420" y="393"/>
                  </a:cubicBezTo>
                  <a:cubicBezTo>
                    <a:pt x="421" y="394"/>
                    <a:pt x="422" y="396"/>
                    <a:pt x="423" y="397"/>
                  </a:cubicBezTo>
                  <a:cubicBezTo>
                    <a:pt x="421" y="399"/>
                    <a:pt x="419" y="403"/>
                    <a:pt x="418" y="405"/>
                  </a:cubicBezTo>
                  <a:cubicBezTo>
                    <a:pt x="418" y="406"/>
                    <a:pt x="419" y="406"/>
                    <a:pt x="419" y="406"/>
                  </a:cubicBezTo>
                  <a:cubicBezTo>
                    <a:pt x="421" y="404"/>
                    <a:pt x="422" y="401"/>
                    <a:pt x="424" y="398"/>
                  </a:cubicBezTo>
                  <a:cubicBezTo>
                    <a:pt x="424" y="399"/>
                    <a:pt x="424" y="400"/>
                    <a:pt x="425" y="400"/>
                  </a:cubicBezTo>
                  <a:cubicBezTo>
                    <a:pt x="426" y="402"/>
                    <a:pt x="428" y="404"/>
                    <a:pt x="429" y="405"/>
                  </a:cubicBezTo>
                  <a:cubicBezTo>
                    <a:pt x="428" y="407"/>
                    <a:pt x="427" y="409"/>
                    <a:pt x="426" y="410"/>
                  </a:cubicBezTo>
                  <a:cubicBezTo>
                    <a:pt x="424" y="414"/>
                    <a:pt x="421" y="417"/>
                    <a:pt x="419" y="421"/>
                  </a:cubicBezTo>
                  <a:cubicBezTo>
                    <a:pt x="413" y="430"/>
                    <a:pt x="407" y="439"/>
                    <a:pt x="399" y="447"/>
                  </a:cubicBezTo>
                  <a:cubicBezTo>
                    <a:pt x="384" y="462"/>
                    <a:pt x="366" y="470"/>
                    <a:pt x="347" y="478"/>
                  </a:cubicBezTo>
                  <a:cubicBezTo>
                    <a:pt x="347" y="478"/>
                    <a:pt x="347" y="478"/>
                    <a:pt x="347" y="478"/>
                  </a:cubicBezTo>
                  <a:cubicBezTo>
                    <a:pt x="342" y="480"/>
                    <a:pt x="337" y="482"/>
                    <a:pt x="331" y="483"/>
                  </a:cubicBezTo>
                  <a:cubicBezTo>
                    <a:pt x="330" y="483"/>
                    <a:pt x="329" y="484"/>
                    <a:pt x="328" y="484"/>
                  </a:cubicBezTo>
                  <a:cubicBezTo>
                    <a:pt x="313" y="486"/>
                    <a:pt x="298" y="483"/>
                    <a:pt x="285" y="475"/>
                  </a:cubicBezTo>
                  <a:cubicBezTo>
                    <a:pt x="281" y="472"/>
                    <a:pt x="275" y="468"/>
                    <a:pt x="272" y="464"/>
                  </a:cubicBezTo>
                  <a:cubicBezTo>
                    <a:pt x="270" y="461"/>
                    <a:pt x="268" y="456"/>
                    <a:pt x="264" y="454"/>
                  </a:cubicBezTo>
                  <a:cubicBezTo>
                    <a:pt x="254" y="449"/>
                    <a:pt x="253" y="437"/>
                    <a:pt x="250" y="427"/>
                  </a:cubicBezTo>
                  <a:cubicBezTo>
                    <a:pt x="249" y="426"/>
                    <a:pt x="248" y="426"/>
                    <a:pt x="248" y="427"/>
                  </a:cubicBezTo>
                  <a:cubicBezTo>
                    <a:pt x="248" y="432"/>
                    <a:pt x="249" y="438"/>
                    <a:pt x="250" y="444"/>
                  </a:cubicBezTo>
                  <a:cubicBezTo>
                    <a:pt x="250" y="443"/>
                    <a:pt x="249" y="443"/>
                    <a:pt x="249" y="442"/>
                  </a:cubicBezTo>
                  <a:cubicBezTo>
                    <a:pt x="247" y="439"/>
                    <a:pt x="245" y="436"/>
                    <a:pt x="244" y="432"/>
                  </a:cubicBezTo>
                  <a:cubicBezTo>
                    <a:pt x="242" y="425"/>
                    <a:pt x="240" y="417"/>
                    <a:pt x="239" y="410"/>
                  </a:cubicBezTo>
                  <a:cubicBezTo>
                    <a:pt x="237" y="395"/>
                    <a:pt x="240" y="381"/>
                    <a:pt x="246" y="367"/>
                  </a:cubicBezTo>
                  <a:close/>
                  <a:moveTo>
                    <a:pt x="407" y="347"/>
                  </a:moveTo>
                  <a:cubicBezTo>
                    <a:pt x="406" y="347"/>
                    <a:pt x="406" y="348"/>
                    <a:pt x="406" y="348"/>
                  </a:cubicBezTo>
                  <a:cubicBezTo>
                    <a:pt x="406" y="347"/>
                    <a:pt x="402" y="348"/>
                    <a:pt x="401" y="349"/>
                  </a:cubicBezTo>
                  <a:cubicBezTo>
                    <a:pt x="400" y="349"/>
                    <a:pt x="399" y="349"/>
                    <a:pt x="398" y="350"/>
                  </a:cubicBezTo>
                  <a:cubicBezTo>
                    <a:pt x="399" y="349"/>
                    <a:pt x="401" y="348"/>
                    <a:pt x="402" y="347"/>
                  </a:cubicBezTo>
                  <a:cubicBezTo>
                    <a:pt x="404" y="346"/>
                    <a:pt x="405" y="346"/>
                    <a:pt x="406" y="345"/>
                  </a:cubicBezTo>
                  <a:cubicBezTo>
                    <a:pt x="406" y="346"/>
                    <a:pt x="407" y="347"/>
                    <a:pt x="407" y="347"/>
                  </a:cubicBezTo>
                  <a:close/>
                  <a:moveTo>
                    <a:pt x="449" y="263"/>
                  </a:moveTo>
                  <a:cubicBezTo>
                    <a:pt x="449" y="261"/>
                    <a:pt x="449" y="258"/>
                    <a:pt x="450" y="256"/>
                  </a:cubicBezTo>
                  <a:cubicBezTo>
                    <a:pt x="450" y="256"/>
                    <a:pt x="450" y="256"/>
                    <a:pt x="450" y="256"/>
                  </a:cubicBezTo>
                  <a:cubicBezTo>
                    <a:pt x="451" y="257"/>
                    <a:pt x="452" y="259"/>
                    <a:pt x="452" y="261"/>
                  </a:cubicBezTo>
                  <a:cubicBezTo>
                    <a:pt x="452" y="261"/>
                    <a:pt x="451" y="262"/>
                    <a:pt x="451" y="263"/>
                  </a:cubicBezTo>
                  <a:cubicBezTo>
                    <a:pt x="450" y="266"/>
                    <a:pt x="451" y="268"/>
                    <a:pt x="451" y="271"/>
                  </a:cubicBezTo>
                  <a:cubicBezTo>
                    <a:pt x="451" y="273"/>
                    <a:pt x="451" y="276"/>
                    <a:pt x="452" y="278"/>
                  </a:cubicBezTo>
                  <a:cubicBezTo>
                    <a:pt x="451" y="278"/>
                    <a:pt x="451" y="278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49" y="273"/>
                    <a:pt x="449" y="268"/>
                    <a:pt x="449" y="263"/>
                  </a:cubicBezTo>
                  <a:close/>
                  <a:moveTo>
                    <a:pt x="448" y="255"/>
                  </a:moveTo>
                  <a:cubicBezTo>
                    <a:pt x="448" y="252"/>
                    <a:pt x="448" y="248"/>
                    <a:pt x="448" y="245"/>
                  </a:cubicBezTo>
                  <a:cubicBezTo>
                    <a:pt x="448" y="246"/>
                    <a:pt x="448" y="248"/>
                    <a:pt x="449" y="249"/>
                  </a:cubicBezTo>
                  <a:cubicBezTo>
                    <a:pt x="449" y="250"/>
                    <a:pt x="449" y="252"/>
                    <a:pt x="450" y="253"/>
                  </a:cubicBezTo>
                  <a:cubicBezTo>
                    <a:pt x="449" y="253"/>
                    <a:pt x="448" y="254"/>
                    <a:pt x="448" y="255"/>
                  </a:cubicBezTo>
                  <a:close/>
                  <a:moveTo>
                    <a:pt x="450" y="283"/>
                  </a:moveTo>
                  <a:cubicBezTo>
                    <a:pt x="456" y="280"/>
                    <a:pt x="463" y="279"/>
                    <a:pt x="469" y="277"/>
                  </a:cubicBezTo>
                  <a:cubicBezTo>
                    <a:pt x="477" y="274"/>
                    <a:pt x="485" y="272"/>
                    <a:pt x="493" y="271"/>
                  </a:cubicBezTo>
                  <a:cubicBezTo>
                    <a:pt x="501" y="270"/>
                    <a:pt x="509" y="271"/>
                    <a:pt x="517" y="274"/>
                  </a:cubicBezTo>
                  <a:cubicBezTo>
                    <a:pt x="526" y="276"/>
                    <a:pt x="535" y="277"/>
                    <a:pt x="542" y="281"/>
                  </a:cubicBezTo>
                  <a:cubicBezTo>
                    <a:pt x="549" y="284"/>
                    <a:pt x="556" y="289"/>
                    <a:pt x="562" y="293"/>
                  </a:cubicBezTo>
                  <a:cubicBezTo>
                    <a:pt x="570" y="298"/>
                    <a:pt x="577" y="303"/>
                    <a:pt x="582" y="312"/>
                  </a:cubicBezTo>
                  <a:cubicBezTo>
                    <a:pt x="586" y="318"/>
                    <a:pt x="589" y="323"/>
                    <a:pt x="594" y="328"/>
                  </a:cubicBezTo>
                  <a:cubicBezTo>
                    <a:pt x="594" y="329"/>
                    <a:pt x="594" y="329"/>
                    <a:pt x="594" y="329"/>
                  </a:cubicBezTo>
                  <a:cubicBezTo>
                    <a:pt x="594" y="329"/>
                    <a:pt x="594" y="329"/>
                    <a:pt x="595" y="330"/>
                  </a:cubicBezTo>
                  <a:cubicBezTo>
                    <a:pt x="595" y="330"/>
                    <a:pt x="596" y="330"/>
                    <a:pt x="596" y="330"/>
                  </a:cubicBezTo>
                  <a:cubicBezTo>
                    <a:pt x="596" y="336"/>
                    <a:pt x="597" y="343"/>
                    <a:pt x="598" y="349"/>
                  </a:cubicBezTo>
                  <a:cubicBezTo>
                    <a:pt x="599" y="353"/>
                    <a:pt x="600" y="358"/>
                    <a:pt x="602" y="363"/>
                  </a:cubicBezTo>
                  <a:cubicBezTo>
                    <a:pt x="600" y="362"/>
                    <a:pt x="598" y="361"/>
                    <a:pt x="596" y="360"/>
                  </a:cubicBezTo>
                  <a:cubicBezTo>
                    <a:pt x="593" y="359"/>
                    <a:pt x="590" y="358"/>
                    <a:pt x="587" y="358"/>
                  </a:cubicBezTo>
                  <a:cubicBezTo>
                    <a:pt x="586" y="357"/>
                    <a:pt x="585" y="356"/>
                    <a:pt x="584" y="356"/>
                  </a:cubicBezTo>
                  <a:cubicBezTo>
                    <a:pt x="582" y="355"/>
                    <a:pt x="579" y="354"/>
                    <a:pt x="577" y="354"/>
                  </a:cubicBezTo>
                  <a:cubicBezTo>
                    <a:pt x="577" y="354"/>
                    <a:pt x="576" y="354"/>
                    <a:pt x="577" y="354"/>
                  </a:cubicBezTo>
                  <a:cubicBezTo>
                    <a:pt x="578" y="355"/>
                    <a:pt x="580" y="356"/>
                    <a:pt x="582" y="356"/>
                  </a:cubicBezTo>
                  <a:cubicBezTo>
                    <a:pt x="582" y="356"/>
                    <a:pt x="584" y="357"/>
                    <a:pt x="586" y="357"/>
                  </a:cubicBezTo>
                  <a:cubicBezTo>
                    <a:pt x="582" y="356"/>
                    <a:pt x="579" y="356"/>
                    <a:pt x="575" y="356"/>
                  </a:cubicBezTo>
                  <a:cubicBezTo>
                    <a:pt x="568" y="357"/>
                    <a:pt x="560" y="361"/>
                    <a:pt x="553" y="366"/>
                  </a:cubicBezTo>
                  <a:cubicBezTo>
                    <a:pt x="544" y="369"/>
                    <a:pt x="536" y="371"/>
                    <a:pt x="526" y="374"/>
                  </a:cubicBezTo>
                  <a:cubicBezTo>
                    <a:pt x="521" y="375"/>
                    <a:pt x="516" y="376"/>
                    <a:pt x="510" y="378"/>
                  </a:cubicBezTo>
                  <a:cubicBezTo>
                    <a:pt x="508" y="379"/>
                    <a:pt x="505" y="380"/>
                    <a:pt x="502" y="381"/>
                  </a:cubicBezTo>
                  <a:cubicBezTo>
                    <a:pt x="501" y="381"/>
                    <a:pt x="501" y="382"/>
                    <a:pt x="500" y="382"/>
                  </a:cubicBezTo>
                  <a:cubicBezTo>
                    <a:pt x="500" y="382"/>
                    <a:pt x="500" y="382"/>
                    <a:pt x="500" y="382"/>
                  </a:cubicBezTo>
                  <a:cubicBezTo>
                    <a:pt x="500" y="383"/>
                    <a:pt x="500" y="383"/>
                    <a:pt x="500" y="383"/>
                  </a:cubicBezTo>
                  <a:cubicBezTo>
                    <a:pt x="504" y="385"/>
                    <a:pt x="510" y="380"/>
                    <a:pt x="513" y="379"/>
                  </a:cubicBezTo>
                  <a:cubicBezTo>
                    <a:pt x="518" y="378"/>
                    <a:pt x="523" y="377"/>
                    <a:pt x="529" y="375"/>
                  </a:cubicBezTo>
                  <a:cubicBezTo>
                    <a:pt x="534" y="374"/>
                    <a:pt x="540" y="372"/>
                    <a:pt x="546" y="370"/>
                  </a:cubicBezTo>
                  <a:cubicBezTo>
                    <a:pt x="547" y="370"/>
                    <a:pt x="548" y="370"/>
                    <a:pt x="550" y="369"/>
                  </a:cubicBezTo>
                  <a:cubicBezTo>
                    <a:pt x="549" y="370"/>
                    <a:pt x="548" y="371"/>
                    <a:pt x="547" y="372"/>
                  </a:cubicBezTo>
                  <a:cubicBezTo>
                    <a:pt x="543" y="374"/>
                    <a:pt x="539" y="377"/>
                    <a:pt x="535" y="379"/>
                  </a:cubicBezTo>
                  <a:cubicBezTo>
                    <a:pt x="531" y="381"/>
                    <a:pt x="526" y="382"/>
                    <a:pt x="521" y="384"/>
                  </a:cubicBezTo>
                  <a:cubicBezTo>
                    <a:pt x="517" y="386"/>
                    <a:pt x="513" y="388"/>
                    <a:pt x="508" y="389"/>
                  </a:cubicBezTo>
                  <a:cubicBezTo>
                    <a:pt x="507" y="390"/>
                    <a:pt x="505" y="391"/>
                    <a:pt x="503" y="392"/>
                  </a:cubicBezTo>
                  <a:cubicBezTo>
                    <a:pt x="502" y="392"/>
                    <a:pt x="499" y="394"/>
                    <a:pt x="498" y="394"/>
                  </a:cubicBezTo>
                  <a:cubicBezTo>
                    <a:pt x="498" y="394"/>
                    <a:pt x="498" y="394"/>
                    <a:pt x="498" y="394"/>
                  </a:cubicBezTo>
                  <a:cubicBezTo>
                    <a:pt x="497" y="394"/>
                    <a:pt x="496" y="395"/>
                    <a:pt x="497" y="396"/>
                  </a:cubicBezTo>
                  <a:cubicBezTo>
                    <a:pt x="497" y="396"/>
                    <a:pt x="497" y="396"/>
                    <a:pt x="497" y="396"/>
                  </a:cubicBezTo>
                  <a:cubicBezTo>
                    <a:pt x="497" y="396"/>
                    <a:pt x="498" y="396"/>
                    <a:pt x="499" y="396"/>
                  </a:cubicBezTo>
                  <a:cubicBezTo>
                    <a:pt x="507" y="392"/>
                    <a:pt x="516" y="388"/>
                    <a:pt x="525" y="384"/>
                  </a:cubicBezTo>
                  <a:cubicBezTo>
                    <a:pt x="532" y="381"/>
                    <a:pt x="540" y="378"/>
                    <a:pt x="546" y="374"/>
                  </a:cubicBezTo>
                  <a:cubicBezTo>
                    <a:pt x="546" y="374"/>
                    <a:pt x="546" y="374"/>
                    <a:pt x="546" y="374"/>
                  </a:cubicBezTo>
                  <a:cubicBezTo>
                    <a:pt x="544" y="376"/>
                    <a:pt x="543" y="379"/>
                    <a:pt x="542" y="381"/>
                  </a:cubicBezTo>
                  <a:cubicBezTo>
                    <a:pt x="542" y="381"/>
                    <a:pt x="542" y="381"/>
                    <a:pt x="542" y="382"/>
                  </a:cubicBezTo>
                  <a:cubicBezTo>
                    <a:pt x="535" y="386"/>
                    <a:pt x="529" y="392"/>
                    <a:pt x="523" y="397"/>
                  </a:cubicBezTo>
                  <a:cubicBezTo>
                    <a:pt x="519" y="401"/>
                    <a:pt x="515" y="406"/>
                    <a:pt x="510" y="408"/>
                  </a:cubicBezTo>
                  <a:cubicBezTo>
                    <a:pt x="507" y="409"/>
                    <a:pt x="505" y="409"/>
                    <a:pt x="504" y="411"/>
                  </a:cubicBezTo>
                  <a:cubicBezTo>
                    <a:pt x="504" y="412"/>
                    <a:pt x="504" y="413"/>
                    <a:pt x="505" y="412"/>
                  </a:cubicBezTo>
                  <a:cubicBezTo>
                    <a:pt x="512" y="408"/>
                    <a:pt x="518" y="403"/>
                    <a:pt x="524" y="398"/>
                  </a:cubicBezTo>
                  <a:cubicBezTo>
                    <a:pt x="528" y="395"/>
                    <a:pt x="532" y="393"/>
                    <a:pt x="535" y="390"/>
                  </a:cubicBezTo>
                  <a:cubicBezTo>
                    <a:pt x="536" y="389"/>
                    <a:pt x="539" y="387"/>
                    <a:pt x="541" y="385"/>
                  </a:cubicBezTo>
                  <a:cubicBezTo>
                    <a:pt x="540" y="387"/>
                    <a:pt x="540" y="389"/>
                    <a:pt x="539" y="391"/>
                  </a:cubicBezTo>
                  <a:cubicBezTo>
                    <a:pt x="539" y="391"/>
                    <a:pt x="539" y="391"/>
                    <a:pt x="539" y="391"/>
                  </a:cubicBezTo>
                  <a:cubicBezTo>
                    <a:pt x="536" y="392"/>
                    <a:pt x="534" y="394"/>
                    <a:pt x="532" y="397"/>
                  </a:cubicBezTo>
                  <a:cubicBezTo>
                    <a:pt x="529" y="400"/>
                    <a:pt x="526" y="403"/>
                    <a:pt x="524" y="407"/>
                  </a:cubicBezTo>
                  <a:cubicBezTo>
                    <a:pt x="522" y="409"/>
                    <a:pt x="521" y="413"/>
                    <a:pt x="519" y="415"/>
                  </a:cubicBezTo>
                  <a:cubicBezTo>
                    <a:pt x="517" y="417"/>
                    <a:pt x="515" y="418"/>
                    <a:pt x="512" y="420"/>
                  </a:cubicBezTo>
                  <a:cubicBezTo>
                    <a:pt x="510" y="422"/>
                    <a:pt x="507" y="424"/>
                    <a:pt x="507" y="428"/>
                  </a:cubicBezTo>
                  <a:cubicBezTo>
                    <a:pt x="507" y="428"/>
                    <a:pt x="508" y="428"/>
                    <a:pt x="508" y="428"/>
                  </a:cubicBezTo>
                  <a:cubicBezTo>
                    <a:pt x="510" y="422"/>
                    <a:pt x="515" y="421"/>
                    <a:pt x="518" y="417"/>
                  </a:cubicBezTo>
                  <a:cubicBezTo>
                    <a:pt x="521" y="414"/>
                    <a:pt x="523" y="411"/>
                    <a:pt x="525" y="408"/>
                  </a:cubicBezTo>
                  <a:cubicBezTo>
                    <a:pt x="529" y="402"/>
                    <a:pt x="534" y="397"/>
                    <a:pt x="539" y="392"/>
                  </a:cubicBezTo>
                  <a:cubicBezTo>
                    <a:pt x="538" y="395"/>
                    <a:pt x="537" y="397"/>
                    <a:pt x="536" y="400"/>
                  </a:cubicBezTo>
                  <a:cubicBezTo>
                    <a:pt x="536" y="401"/>
                    <a:pt x="535" y="403"/>
                    <a:pt x="535" y="404"/>
                  </a:cubicBezTo>
                  <a:cubicBezTo>
                    <a:pt x="535" y="404"/>
                    <a:pt x="535" y="404"/>
                    <a:pt x="535" y="404"/>
                  </a:cubicBezTo>
                  <a:cubicBezTo>
                    <a:pt x="533" y="406"/>
                    <a:pt x="530" y="408"/>
                    <a:pt x="529" y="411"/>
                  </a:cubicBezTo>
                  <a:cubicBezTo>
                    <a:pt x="529" y="411"/>
                    <a:pt x="530" y="411"/>
                    <a:pt x="530" y="411"/>
                  </a:cubicBezTo>
                  <a:cubicBezTo>
                    <a:pt x="532" y="409"/>
                    <a:pt x="533" y="407"/>
                    <a:pt x="535" y="405"/>
                  </a:cubicBezTo>
                  <a:cubicBezTo>
                    <a:pt x="533" y="415"/>
                    <a:pt x="535" y="424"/>
                    <a:pt x="539" y="435"/>
                  </a:cubicBezTo>
                  <a:cubicBezTo>
                    <a:pt x="541" y="440"/>
                    <a:pt x="542" y="445"/>
                    <a:pt x="544" y="450"/>
                  </a:cubicBezTo>
                  <a:cubicBezTo>
                    <a:pt x="538" y="455"/>
                    <a:pt x="528" y="454"/>
                    <a:pt x="521" y="453"/>
                  </a:cubicBezTo>
                  <a:cubicBezTo>
                    <a:pt x="512" y="452"/>
                    <a:pt x="503" y="450"/>
                    <a:pt x="494" y="448"/>
                  </a:cubicBezTo>
                  <a:cubicBezTo>
                    <a:pt x="486" y="445"/>
                    <a:pt x="478" y="440"/>
                    <a:pt x="470" y="436"/>
                  </a:cubicBezTo>
                  <a:cubicBezTo>
                    <a:pt x="463" y="433"/>
                    <a:pt x="456" y="429"/>
                    <a:pt x="451" y="422"/>
                  </a:cubicBezTo>
                  <a:cubicBezTo>
                    <a:pt x="445" y="416"/>
                    <a:pt x="439" y="411"/>
                    <a:pt x="434" y="405"/>
                  </a:cubicBezTo>
                  <a:cubicBezTo>
                    <a:pt x="433" y="405"/>
                    <a:pt x="433" y="405"/>
                    <a:pt x="433" y="404"/>
                  </a:cubicBezTo>
                  <a:cubicBezTo>
                    <a:pt x="433" y="404"/>
                    <a:pt x="433" y="404"/>
                    <a:pt x="432" y="403"/>
                  </a:cubicBezTo>
                  <a:cubicBezTo>
                    <a:pt x="427" y="398"/>
                    <a:pt x="424" y="392"/>
                    <a:pt x="421" y="384"/>
                  </a:cubicBezTo>
                  <a:cubicBezTo>
                    <a:pt x="419" y="377"/>
                    <a:pt x="417" y="369"/>
                    <a:pt x="414" y="362"/>
                  </a:cubicBezTo>
                  <a:cubicBezTo>
                    <a:pt x="412" y="355"/>
                    <a:pt x="410" y="347"/>
                    <a:pt x="410" y="340"/>
                  </a:cubicBezTo>
                  <a:cubicBezTo>
                    <a:pt x="410" y="332"/>
                    <a:pt x="411" y="325"/>
                    <a:pt x="415" y="318"/>
                  </a:cubicBezTo>
                  <a:cubicBezTo>
                    <a:pt x="419" y="311"/>
                    <a:pt x="425" y="305"/>
                    <a:pt x="430" y="299"/>
                  </a:cubicBezTo>
                  <a:cubicBezTo>
                    <a:pt x="436" y="293"/>
                    <a:pt x="442" y="287"/>
                    <a:pt x="450" y="283"/>
                  </a:cubicBezTo>
                  <a:close/>
                  <a:moveTo>
                    <a:pt x="455" y="277"/>
                  </a:moveTo>
                  <a:cubicBezTo>
                    <a:pt x="455" y="276"/>
                    <a:pt x="456" y="275"/>
                    <a:pt x="456" y="274"/>
                  </a:cubicBezTo>
                  <a:cubicBezTo>
                    <a:pt x="456" y="275"/>
                    <a:pt x="456" y="276"/>
                    <a:pt x="456" y="276"/>
                  </a:cubicBezTo>
                  <a:cubicBezTo>
                    <a:pt x="456" y="277"/>
                    <a:pt x="455" y="277"/>
                    <a:pt x="455" y="277"/>
                  </a:cubicBezTo>
                  <a:close/>
                  <a:moveTo>
                    <a:pt x="528" y="466"/>
                  </a:moveTo>
                  <a:cubicBezTo>
                    <a:pt x="532" y="466"/>
                    <a:pt x="536" y="464"/>
                    <a:pt x="539" y="462"/>
                  </a:cubicBezTo>
                  <a:cubicBezTo>
                    <a:pt x="542" y="460"/>
                    <a:pt x="544" y="459"/>
                    <a:pt x="547" y="457"/>
                  </a:cubicBezTo>
                  <a:cubicBezTo>
                    <a:pt x="547" y="457"/>
                    <a:pt x="547" y="457"/>
                    <a:pt x="547" y="457"/>
                  </a:cubicBezTo>
                  <a:cubicBezTo>
                    <a:pt x="544" y="460"/>
                    <a:pt x="542" y="463"/>
                    <a:pt x="540" y="465"/>
                  </a:cubicBezTo>
                  <a:cubicBezTo>
                    <a:pt x="537" y="469"/>
                    <a:pt x="533" y="469"/>
                    <a:pt x="529" y="472"/>
                  </a:cubicBezTo>
                  <a:cubicBezTo>
                    <a:pt x="529" y="472"/>
                    <a:pt x="529" y="473"/>
                    <a:pt x="529" y="473"/>
                  </a:cubicBezTo>
                  <a:cubicBezTo>
                    <a:pt x="533" y="474"/>
                    <a:pt x="537" y="470"/>
                    <a:pt x="539" y="468"/>
                  </a:cubicBezTo>
                  <a:cubicBezTo>
                    <a:pt x="542" y="465"/>
                    <a:pt x="545" y="462"/>
                    <a:pt x="548" y="458"/>
                  </a:cubicBezTo>
                  <a:cubicBezTo>
                    <a:pt x="550" y="463"/>
                    <a:pt x="552" y="467"/>
                    <a:pt x="555" y="471"/>
                  </a:cubicBezTo>
                  <a:cubicBezTo>
                    <a:pt x="558" y="476"/>
                    <a:pt x="562" y="480"/>
                    <a:pt x="566" y="485"/>
                  </a:cubicBezTo>
                  <a:cubicBezTo>
                    <a:pt x="560" y="486"/>
                    <a:pt x="555" y="490"/>
                    <a:pt x="549" y="491"/>
                  </a:cubicBezTo>
                  <a:cubicBezTo>
                    <a:pt x="542" y="492"/>
                    <a:pt x="535" y="491"/>
                    <a:pt x="528" y="489"/>
                  </a:cubicBezTo>
                  <a:cubicBezTo>
                    <a:pt x="514" y="484"/>
                    <a:pt x="500" y="479"/>
                    <a:pt x="488" y="471"/>
                  </a:cubicBezTo>
                  <a:cubicBezTo>
                    <a:pt x="481" y="467"/>
                    <a:pt x="475" y="463"/>
                    <a:pt x="470" y="458"/>
                  </a:cubicBezTo>
                  <a:cubicBezTo>
                    <a:pt x="470" y="457"/>
                    <a:pt x="469" y="456"/>
                    <a:pt x="469" y="456"/>
                  </a:cubicBezTo>
                  <a:cubicBezTo>
                    <a:pt x="463" y="451"/>
                    <a:pt x="459" y="445"/>
                    <a:pt x="454" y="438"/>
                  </a:cubicBezTo>
                  <a:cubicBezTo>
                    <a:pt x="451" y="433"/>
                    <a:pt x="446" y="427"/>
                    <a:pt x="443" y="421"/>
                  </a:cubicBezTo>
                  <a:cubicBezTo>
                    <a:pt x="443" y="420"/>
                    <a:pt x="443" y="419"/>
                    <a:pt x="442" y="418"/>
                  </a:cubicBezTo>
                  <a:cubicBezTo>
                    <a:pt x="447" y="423"/>
                    <a:pt x="451" y="429"/>
                    <a:pt x="457" y="433"/>
                  </a:cubicBezTo>
                  <a:cubicBezTo>
                    <a:pt x="463" y="437"/>
                    <a:pt x="471" y="440"/>
                    <a:pt x="477" y="443"/>
                  </a:cubicBezTo>
                  <a:cubicBezTo>
                    <a:pt x="480" y="445"/>
                    <a:pt x="483" y="446"/>
                    <a:pt x="485" y="447"/>
                  </a:cubicBezTo>
                  <a:cubicBezTo>
                    <a:pt x="485" y="447"/>
                    <a:pt x="485" y="447"/>
                    <a:pt x="485" y="447"/>
                  </a:cubicBezTo>
                  <a:cubicBezTo>
                    <a:pt x="504" y="463"/>
                    <a:pt x="522" y="480"/>
                    <a:pt x="546" y="486"/>
                  </a:cubicBezTo>
                  <a:cubicBezTo>
                    <a:pt x="547" y="486"/>
                    <a:pt x="548" y="485"/>
                    <a:pt x="547" y="485"/>
                  </a:cubicBezTo>
                  <a:cubicBezTo>
                    <a:pt x="536" y="478"/>
                    <a:pt x="523" y="474"/>
                    <a:pt x="513" y="466"/>
                  </a:cubicBezTo>
                  <a:cubicBezTo>
                    <a:pt x="507" y="462"/>
                    <a:pt x="502" y="456"/>
                    <a:pt x="496" y="451"/>
                  </a:cubicBezTo>
                  <a:cubicBezTo>
                    <a:pt x="502" y="453"/>
                    <a:pt x="508" y="454"/>
                    <a:pt x="514" y="456"/>
                  </a:cubicBezTo>
                  <a:cubicBezTo>
                    <a:pt x="513" y="456"/>
                    <a:pt x="512" y="456"/>
                    <a:pt x="511" y="456"/>
                  </a:cubicBezTo>
                  <a:cubicBezTo>
                    <a:pt x="509" y="456"/>
                    <a:pt x="508" y="457"/>
                    <a:pt x="507" y="457"/>
                  </a:cubicBezTo>
                  <a:cubicBezTo>
                    <a:pt x="507" y="458"/>
                    <a:pt x="507" y="459"/>
                    <a:pt x="507" y="459"/>
                  </a:cubicBezTo>
                  <a:cubicBezTo>
                    <a:pt x="510" y="460"/>
                    <a:pt x="513" y="458"/>
                    <a:pt x="515" y="457"/>
                  </a:cubicBezTo>
                  <a:cubicBezTo>
                    <a:pt x="517" y="457"/>
                    <a:pt x="518" y="457"/>
                    <a:pt x="520" y="456"/>
                  </a:cubicBezTo>
                  <a:cubicBezTo>
                    <a:pt x="525" y="457"/>
                    <a:pt x="532" y="458"/>
                    <a:pt x="538" y="457"/>
                  </a:cubicBezTo>
                  <a:cubicBezTo>
                    <a:pt x="534" y="458"/>
                    <a:pt x="531" y="460"/>
                    <a:pt x="527" y="460"/>
                  </a:cubicBezTo>
                  <a:cubicBezTo>
                    <a:pt x="523" y="460"/>
                    <a:pt x="519" y="460"/>
                    <a:pt x="515" y="462"/>
                  </a:cubicBezTo>
                  <a:cubicBezTo>
                    <a:pt x="514" y="462"/>
                    <a:pt x="514" y="464"/>
                    <a:pt x="516" y="464"/>
                  </a:cubicBezTo>
                  <a:cubicBezTo>
                    <a:pt x="522" y="463"/>
                    <a:pt x="528" y="461"/>
                    <a:pt x="535" y="459"/>
                  </a:cubicBezTo>
                  <a:cubicBezTo>
                    <a:pt x="538" y="459"/>
                    <a:pt x="542" y="457"/>
                    <a:pt x="545" y="454"/>
                  </a:cubicBezTo>
                  <a:cubicBezTo>
                    <a:pt x="545" y="454"/>
                    <a:pt x="545" y="453"/>
                    <a:pt x="545" y="453"/>
                  </a:cubicBezTo>
                  <a:cubicBezTo>
                    <a:pt x="546" y="454"/>
                    <a:pt x="546" y="455"/>
                    <a:pt x="547" y="456"/>
                  </a:cubicBezTo>
                  <a:cubicBezTo>
                    <a:pt x="544" y="457"/>
                    <a:pt x="541" y="459"/>
                    <a:pt x="538" y="460"/>
                  </a:cubicBezTo>
                  <a:cubicBezTo>
                    <a:pt x="534" y="462"/>
                    <a:pt x="531" y="463"/>
                    <a:pt x="528" y="465"/>
                  </a:cubicBezTo>
                  <a:cubicBezTo>
                    <a:pt x="528" y="466"/>
                    <a:pt x="528" y="467"/>
                    <a:pt x="528" y="466"/>
                  </a:cubicBezTo>
                  <a:close/>
                  <a:moveTo>
                    <a:pt x="527" y="554"/>
                  </a:moveTo>
                  <a:cubicBezTo>
                    <a:pt x="521" y="565"/>
                    <a:pt x="511" y="574"/>
                    <a:pt x="508" y="586"/>
                  </a:cubicBezTo>
                  <a:cubicBezTo>
                    <a:pt x="508" y="587"/>
                    <a:pt x="508" y="587"/>
                    <a:pt x="509" y="587"/>
                  </a:cubicBezTo>
                  <a:cubicBezTo>
                    <a:pt x="508" y="587"/>
                    <a:pt x="508" y="587"/>
                    <a:pt x="508" y="587"/>
                  </a:cubicBezTo>
                  <a:cubicBezTo>
                    <a:pt x="503" y="592"/>
                    <a:pt x="500" y="599"/>
                    <a:pt x="496" y="605"/>
                  </a:cubicBezTo>
                  <a:cubicBezTo>
                    <a:pt x="494" y="608"/>
                    <a:pt x="490" y="612"/>
                    <a:pt x="487" y="615"/>
                  </a:cubicBezTo>
                  <a:cubicBezTo>
                    <a:pt x="487" y="615"/>
                    <a:pt x="487" y="615"/>
                    <a:pt x="487" y="614"/>
                  </a:cubicBezTo>
                  <a:cubicBezTo>
                    <a:pt x="488" y="614"/>
                    <a:pt x="488" y="614"/>
                    <a:pt x="489" y="613"/>
                  </a:cubicBezTo>
                  <a:cubicBezTo>
                    <a:pt x="490" y="607"/>
                    <a:pt x="492" y="600"/>
                    <a:pt x="495" y="595"/>
                  </a:cubicBezTo>
                  <a:cubicBezTo>
                    <a:pt x="498" y="588"/>
                    <a:pt x="503" y="584"/>
                    <a:pt x="507" y="578"/>
                  </a:cubicBezTo>
                  <a:cubicBezTo>
                    <a:pt x="515" y="569"/>
                    <a:pt x="521" y="558"/>
                    <a:pt x="526" y="547"/>
                  </a:cubicBezTo>
                  <a:cubicBezTo>
                    <a:pt x="532" y="536"/>
                    <a:pt x="537" y="524"/>
                    <a:pt x="544" y="513"/>
                  </a:cubicBezTo>
                  <a:cubicBezTo>
                    <a:pt x="548" y="507"/>
                    <a:pt x="554" y="500"/>
                    <a:pt x="554" y="493"/>
                  </a:cubicBezTo>
                  <a:cubicBezTo>
                    <a:pt x="558" y="491"/>
                    <a:pt x="562" y="489"/>
                    <a:pt x="567" y="487"/>
                  </a:cubicBezTo>
                  <a:cubicBezTo>
                    <a:pt x="567" y="487"/>
                    <a:pt x="567" y="487"/>
                    <a:pt x="567" y="487"/>
                  </a:cubicBezTo>
                  <a:cubicBezTo>
                    <a:pt x="571" y="490"/>
                    <a:pt x="575" y="494"/>
                    <a:pt x="579" y="497"/>
                  </a:cubicBezTo>
                  <a:cubicBezTo>
                    <a:pt x="580" y="497"/>
                    <a:pt x="581" y="498"/>
                    <a:pt x="582" y="499"/>
                  </a:cubicBezTo>
                  <a:cubicBezTo>
                    <a:pt x="582" y="499"/>
                    <a:pt x="582" y="499"/>
                    <a:pt x="582" y="499"/>
                  </a:cubicBezTo>
                  <a:cubicBezTo>
                    <a:pt x="575" y="507"/>
                    <a:pt x="568" y="514"/>
                    <a:pt x="562" y="522"/>
                  </a:cubicBezTo>
                  <a:cubicBezTo>
                    <a:pt x="558" y="527"/>
                    <a:pt x="553" y="532"/>
                    <a:pt x="552" y="538"/>
                  </a:cubicBezTo>
                  <a:cubicBezTo>
                    <a:pt x="546" y="544"/>
                    <a:pt x="540" y="551"/>
                    <a:pt x="534" y="558"/>
                  </a:cubicBezTo>
                  <a:cubicBezTo>
                    <a:pt x="530" y="563"/>
                    <a:pt x="526" y="567"/>
                    <a:pt x="523" y="573"/>
                  </a:cubicBezTo>
                  <a:cubicBezTo>
                    <a:pt x="521" y="578"/>
                    <a:pt x="520" y="581"/>
                    <a:pt x="515" y="583"/>
                  </a:cubicBezTo>
                  <a:cubicBezTo>
                    <a:pt x="513" y="584"/>
                    <a:pt x="511" y="585"/>
                    <a:pt x="509" y="587"/>
                  </a:cubicBezTo>
                  <a:cubicBezTo>
                    <a:pt x="513" y="581"/>
                    <a:pt x="515" y="575"/>
                    <a:pt x="519" y="570"/>
                  </a:cubicBezTo>
                  <a:cubicBezTo>
                    <a:pt x="522" y="565"/>
                    <a:pt x="525" y="560"/>
                    <a:pt x="528" y="555"/>
                  </a:cubicBezTo>
                  <a:cubicBezTo>
                    <a:pt x="528" y="554"/>
                    <a:pt x="528" y="554"/>
                    <a:pt x="527" y="554"/>
                  </a:cubicBezTo>
                  <a:close/>
                  <a:moveTo>
                    <a:pt x="486" y="620"/>
                  </a:moveTo>
                  <a:cubicBezTo>
                    <a:pt x="486" y="620"/>
                    <a:pt x="486" y="620"/>
                    <a:pt x="486" y="620"/>
                  </a:cubicBezTo>
                  <a:cubicBezTo>
                    <a:pt x="481" y="620"/>
                    <a:pt x="477" y="618"/>
                    <a:pt x="472" y="617"/>
                  </a:cubicBezTo>
                  <a:cubicBezTo>
                    <a:pt x="469" y="616"/>
                    <a:pt x="460" y="615"/>
                    <a:pt x="461" y="611"/>
                  </a:cubicBezTo>
                  <a:cubicBezTo>
                    <a:pt x="464" y="600"/>
                    <a:pt x="470" y="589"/>
                    <a:pt x="475" y="578"/>
                  </a:cubicBezTo>
                  <a:cubicBezTo>
                    <a:pt x="482" y="563"/>
                    <a:pt x="488" y="547"/>
                    <a:pt x="493" y="532"/>
                  </a:cubicBezTo>
                  <a:cubicBezTo>
                    <a:pt x="499" y="517"/>
                    <a:pt x="505" y="501"/>
                    <a:pt x="509" y="486"/>
                  </a:cubicBezTo>
                  <a:cubicBezTo>
                    <a:pt x="516" y="489"/>
                    <a:pt x="523" y="491"/>
                    <a:pt x="531" y="493"/>
                  </a:cubicBezTo>
                  <a:cubicBezTo>
                    <a:pt x="530" y="493"/>
                    <a:pt x="530" y="494"/>
                    <a:pt x="530" y="494"/>
                  </a:cubicBezTo>
                  <a:cubicBezTo>
                    <a:pt x="531" y="498"/>
                    <a:pt x="525" y="505"/>
                    <a:pt x="522" y="508"/>
                  </a:cubicBezTo>
                  <a:cubicBezTo>
                    <a:pt x="518" y="513"/>
                    <a:pt x="516" y="520"/>
                    <a:pt x="514" y="526"/>
                  </a:cubicBezTo>
                  <a:cubicBezTo>
                    <a:pt x="511" y="534"/>
                    <a:pt x="508" y="542"/>
                    <a:pt x="505" y="550"/>
                  </a:cubicBezTo>
                  <a:cubicBezTo>
                    <a:pt x="502" y="556"/>
                    <a:pt x="498" y="563"/>
                    <a:pt x="496" y="569"/>
                  </a:cubicBezTo>
                  <a:cubicBezTo>
                    <a:pt x="491" y="580"/>
                    <a:pt x="487" y="591"/>
                    <a:pt x="484" y="602"/>
                  </a:cubicBezTo>
                  <a:cubicBezTo>
                    <a:pt x="482" y="609"/>
                    <a:pt x="481" y="615"/>
                    <a:pt x="486" y="620"/>
                  </a:cubicBezTo>
                  <a:close/>
                  <a:moveTo>
                    <a:pt x="466" y="585"/>
                  </a:moveTo>
                  <a:cubicBezTo>
                    <a:pt x="466" y="579"/>
                    <a:pt x="466" y="573"/>
                    <a:pt x="465" y="568"/>
                  </a:cubicBezTo>
                  <a:cubicBezTo>
                    <a:pt x="464" y="560"/>
                    <a:pt x="462" y="553"/>
                    <a:pt x="462" y="546"/>
                  </a:cubicBezTo>
                  <a:cubicBezTo>
                    <a:pt x="461" y="539"/>
                    <a:pt x="462" y="533"/>
                    <a:pt x="462" y="526"/>
                  </a:cubicBezTo>
                  <a:cubicBezTo>
                    <a:pt x="462" y="513"/>
                    <a:pt x="462" y="499"/>
                    <a:pt x="466" y="486"/>
                  </a:cubicBezTo>
                  <a:cubicBezTo>
                    <a:pt x="468" y="479"/>
                    <a:pt x="471" y="471"/>
                    <a:pt x="471" y="463"/>
                  </a:cubicBezTo>
                  <a:cubicBezTo>
                    <a:pt x="477" y="469"/>
                    <a:pt x="484" y="473"/>
                    <a:pt x="491" y="477"/>
                  </a:cubicBezTo>
                  <a:cubicBezTo>
                    <a:pt x="496" y="480"/>
                    <a:pt x="500" y="482"/>
                    <a:pt x="505" y="484"/>
                  </a:cubicBezTo>
                  <a:cubicBezTo>
                    <a:pt x="503" y="494"/>
                    <a:pt x="499" y="503"/>
                    <a:pt x="496" y="513"/>
                  </a:cubicBezTo>
                  <a:cubicBezTo>
                    <a:pt x="493" y="522"/>
                    <a:pt x="490" y="531"/>
                    <a:pt x="486" y="540"/>
                  </a:cubicBezTo>
                  <a:cubicBezTo>
                    <a:pt x="480" y="557"/>
                    <a:pt x="473" y="573"/>
                    <a:pt x="466" y="590"/>
                  </a:cubicBezTo>
                  <a:cubicBezTo>
                    <a:pt x="466" y="588"/>
                    <a:pt x="466" y="586"/>
                    <a:pt x="466" y="585"/>
                  </a:cubicBezTo>
                  <a:close/>
                  <a:moveTo>
                    <a:pt x="492" y="588"/>
                  </a:moveTo>
                  <a:cubicBezTo>
                    <a:pt x="497" y="576"/>
                    <a:pt x="502" y="564"/>
                    <a:pt x="508" y="552"/>
                  </a:cubicBezTo>
                  <a:cubicBezTo>
                    <a:pt x="511" y="546"/>
                    <a:pt x="513" y="539"/>
                    <a:pt x="515" y="533"/>
                  </a:cubicBezTo>
                  <a:cubicBezTo>
                    <a:pt x="518" y="526"/>
                    <a:pt x="520" y="518"/>
                    <a:pt x="524" y="511"/>
                  </a:cubicBezTo>
                  <a:cubicBezTo>
                    <a:pt x="527" y="507"/>
                    <a:pt x="535" y="499"/>
                    <a:pt x="532" y="493"/>
                  </a:cubicBezTo>
                  <a:cubicBezTo>
                    <a:pt x="533" y="493"/>
                    <a:pt x="533" y="494"/>
                    <a:pt x="534" y="494"/>
                  </a:cubicBezTo>
                  <a:cubicBezTo>
                    <a:pt x="539" y="495"/>
                    <a:pt x="546" y="495"/>
                    <a:pt x="551" y="494"/>
                  </a:cubicBezTo>
                  <a:cubicBezTo>
                    <a:pt x="548" y="503"/>
                    <a:pt x="541" y="510"/>
                    <a:pt x="537" y="519"/>
                  </a:cubicBezTo>
                  <a:cubicBezTo>
                    <a:pt x="531" y="530"/>
                    <a:pt x="525" y="541"/>
                    <a:pt x="519" y="553"/>
                  </a:cubicBezTo>
                  <a:cubicBezTo>
                    <a:pt x="516" y="559"/>
                    <a:pt x="513" y="565"/>
                    <a:pt x="509" y="570"/>
                  </a:cubicBezTo>
                  <a:cubicBezTo>
                    <a:pt x="506" y="575"/>
                    <a:pt x="501" y="579"/>
                    <a:pt x="498" y="583"/>
                  </a:cubicBezTo>
                  <a:cubicBezTo>
                    <a:pt x="492" y="590"/>
                    <a:pt x="489" y="597"/>
                    <a:pt x="487" y="605"/>
                  </a:cubicBezTo>
                  <a:cubicBezTo>
                    <a:pt x="488" y="599"/>
                    <a:pt x="491" y="592"/>
                    <a:pt x="492" y="588"/>
                  </a:cubicBezTo>
                  <a:close/>
                  <a:moveTo>
                    <a:pt x="244" y="441"/>
                  </a:moveTo>
                  <a:cubicBezTo>
                    <a:pt x="246" y="444"/>
                    <a:pt x="249" y="447"/>
                    <a:pt x="252" y="449"/>
                  </a:cubicBezTo>
                  <a:cubicBezTo>
                    <a:pt x="253" y="451"/>
                    <a:pt x="255" y="453"/>
                    <a:pt x="257" y="455"/>
                  </a:cubicBezTo>
                  <a:cubicBezTo>
                    <a:pt x="257" y="455"/>
                    <a:pt x="258" y="456"/>
                    <a:pt x="259" y="456"/>
                  </a:cubicBezTo>
                  <a:cubicBezTo>
                    <a:pt x="260" y="458"/>
                    <a:pt x="263" y="462"/>
                    <a:pt x="263" y="462"/>
                  </a:cubicBezTo>
                  <a:cubicBezTo>
                    <a:pt x="264" y="463"/>
                    <a:pt x="264" y="463"/>
                    <a:pt x="264" y="463"/>
                  </a:cubicBezTo>
                  <a:cubicBezTo>
                    <a:pt x="262" y="468"/>
                    <a:pt x="259" y="473"/>
                    <a:pt x="258" y="479"/>
                  </a:cubicBezTo>
                  <a:cubicBezTo>
                    <a:pt x="256" y="474"/>
                    <a:pt x="253" y="470"/>
                    <a:pt x="248" y="473"/>
                  </a:cubicBezTo>
                  <a:cubicBezTo>
                    <a:pt x="245" y="475"/>
                    <a:pt x="242" y="478"/>
                    <a:pt x="239" y="481"/>
                  </a:cubicBezTo>
                  <a:cubicBezTo>
                    <a:pt x="239" y="480"/>
                    <a:pt x="239" y="479"/>
                    <a:pt x="239" y="478"/>
                  </a:cubicBezTo>
                  <a:cubicBezTo>
                    <a:pt x="239" y="472"/>
                    <a:pt x="238" y="466"/>
                    <a:pt x="240" y="460"/>
                  </a:cubicBezTo>
                  <a:cubicBezTo>
                    <a:pt x="241" y="454"/>
                    <a:pt x="242" y="449"/>
                    <a:pt x="243" y="444"/>
                  </a:cubicBezTo>
                  <a:cubicBezTo>
                    <a:pt x="244" y="443"/>
                    <a:pt x="244" y="442"/>
                    <a:pt x="244" y="441"/>
                  </a:cubicBezTo>
                  <a:close/>
                  <a:moveTo>
                    <a:pt x="262" y="474"/>
                  </a:moveTo>
                  <a:cubicBezTo>
                    <a:pt x="263" y="471"/>
                    <a:pt x="265" y="468"/>
                    <a:pt x="266" y="466"/>
                  </a:cubicBezTo>
                  <a:cubicBezTo>
                    <a:pt x="267" y="468"/>
                    <a:pt x="269" y="470"/>
                    <a:pt x="270" y="472"/>
                  </a:cubicBezTo>
                  <a:cubicBezTo>
                    <a:pt x="277" y="483"/>
                    <a:pt x="282" y="494"/>
                    <a:pt x="287" y="506"/>
                  </a:cubicBezTo>
                  <a:cubicBezTo>
                    <a:pt x="292" y="519"/>
                    <a:pt x="297" y="532"/>
                    <a:pt x="301" y="545"/>
                  </a:cubicBezTo>
                  <a:cubicBezTo>
                    <a:pt x="297" y="539"/>
                    <a:pt x="294" y="533"/>
                    <a:pt x="290" y="527"/>
                  </a:cubicBezTo>
                  <a:cubicBezTo>
                    <a:pt x="282" y="515"/>
                    <a:pt x="272" y="505"/>
                    <a:pt x="265" y="493"/>
                  </a:cubicBezTo>
                  <a:cubicBezTo>
                    <a:pt x="263" y="490"/>
                    <a:pt x="262" y="488"/>
                    <a:pt x="262" y="485"/>
                  </a:cubicBezTo>
                  <a:cubicBezTo>
                    <a:pt x="261" y="482"/>
                    <a:pt x="261" y="477"/>
                    <a:pt x="262" y="474"/>
                  </a:cubicBezTo>
                  <a:close/>
                  <a:moveTo>
                    <a:pt x="319" y="530"/>
                  </a:moveTo>
                  <a:cubicBezTo>
                    <a:pt x="316" y="522"/>
                    <a:pt x="312" y="515"/>
                    <a:pt x="310" y="507"/>
                  </a:cubicBezTo>
                  <a:cubicBezTo>
                    <a:pt x="309" y="501"/>
                    <a:pt x="308" y="493"/>
                    <a:pt x="305" y="487"/>
                  </a:cubicBezTo>
                  <a:cubicBezTo>
                    <a:pt x="315" y="490"/>
                    <a:pt x="325" y="490"/>
                    <a:pt x="336" y="487"/>
                  </a:cubicBezTo>
                  <a:cubicBezTo>
                    <a:pt x="336" y="486"/>
                    <a:pt x="336" y="486"/>
                    <a:pt x="337" y="486"/>
                  </a:cubicBezTo>
                  <a:cubicBezTo>
                    <a:pt x="340" y="505"/>
                    <a:pt x="335" y="524"/>
                    <a:pt x="337" y="543"/>
                  </a:cubicBezTo>
                  <a:cubicBezTo>
                    <a:pt x="337" y="552"/>
                    <a:pt x="338" y="562"/>
                    <a:pt x="340" y="571"/>
                  </a:cubicBezTo>
                  <a:cubicBezTo>
                    <a:pt x="340" y="571"/>
                    <a:pt x="340" y="571"/>
                    <a:pt x="340" y="571"/>
                  </a:cubicBezTo>
                  <a:cubicBezTo>
                    <a:pt x="340" y="571"/>
                    <a:pt x="340" y="570"/>
                    <a:pt x="339" y="570"/>
                  </a:cubicBezTo>
                  <a:cubicBezTo>
                    <a:pt x="329" y="558"/>
                    <a:pt x="325" y="544"/>
                    <a:pt x="319" y="530"/>
                  </a:cubicBezTo>
                  <a:close/>
                  <a:moveTo>
                    <a:pt x="370" y="572"/>
                  </a:moveTo>
                  <a:cubicBezTo>
                    <a:pt x="370" y="571"/>
                    <a:pt x="370" y="571"/>
                    <a:pt x="370" y="571"/>
                  </a:cubicBezTo>
                  <a:cubicBezTo>
                    <a:pt x="374" y="565"/>
                    <a:pt x="375" y="556"/>
                    <a:pt x="376" y="549"/>
                  </a:cubicBezTo>
                  <a:cubicBezTo>
                    <a:pt x="377" y="539"/>
                    <a:pt x="378" y="530"/>
                    <a:pt x="378" y="520"/>
                  </a:cubicBezTo>
                  <a:cubicBezTo>
                    <a:pt x="378" y="510"/>
                    <a:pt x="377" y="501"/>
                    <a:pt x="379" y="491"/>
                  </a:cubicBezTo>
                  <a:cubicBezTo>
                    <a:pt x="381" y="484"/>
                    <a:pt x="381" y="477"/>
                    <a:pt x="382" y="470"/>
                  </a:cubicBezTo>
                  <a:cubicBezTo>
                    <a:pt x="382" y="470"/>
                    <a:pt x="382" y="470"/>
                    <a:pt x="382" y="469"/>
                  </a:cubicBezTo>
                  <a:cubicBezTo>
                    <a:pt x="382" y="469"/>
                    <a:pt x="383" y="468"/>
                    <a:pt x="383" y="467"/>
                  </a:cubicBezTo>
                  <a:cubicBezTo>
                    <a:pt x="383" y="466"/>
                    <a:pt x="384" y="465"/>
                    <a:pt x="384" y="464"/>
                  </a:cubicBezTo>
                  <a:cubicBezTo>
                    <a:pt x="387" y="462"/>
                    <a:pt x="391" y="459"/>
                    <a:pt x="394" y="456"/>
                  </a:cubicBezTo>
                  <a:cubicBezTo>
                    <a:pt x="403" y="449"/>
                    <a:pt x="410" y="441"/>
                    <a:pt x="417" y="431"/>
                  </a:cubicBezTo>
                  <a:cubicBezTo>
                    <a:pt x="420" y="426"/>
                    <a:pt x="423" y="421"/>
                    <a:pt x="426" y="416"/>
                  </a:cubicBezTo>
                  <a:cubicBezTo>
                    <a:pt x="428" y="413"/>
                    <a:pt x="429" y="409"/>
                    <a:pt x="431" y="407"/>
                  </a:cubicBezTo>
                  <a:cubicBezTo>
                    <a:pt x="432" y="408"/>
                    <a:pt x="432" y="408"/>
                    <a:pt x="433" y="409"/>
                  </a:cubicBezTo>
                  <a:cubicBezTo>
                    <a:pt x="433" y="409"/>
                    <a:pt x="433" y="409"/>
                    <a:pt x="433" y="410"/>
                  </a:cubicBezTo>
                  <a:cubicBezTo>
                    <a:pt x="438" y="415"/>
                    <a:pt x="439" y="423"/>
                    <a:pt x="443" y="429"/>
                  </a:cubicBezTo>
                  <a:cubicBezTo>
                    <a:pt x="444" y="430"/>
                    <a:pt x="445" y="432"/>
                    <a:pt x="446" y="433"/>
                  </a:cubicBezTo>
                  <a:cubicBezTo>
                    <a:pt x="443" y="440"/>
                    <a:pt x="440" y="448"/>
                    <a:pt x="439" y="455"/>
                  </a:cubicBezTo>
                  <a:cubicBezTo>
                    <a:pt x="438" y="464"/>
                    <a:pt x="440" y="472"/>
                    <a:pt x="438" y="481"/>
                  </a:cubicBezTo>
                  <a:cubicBezTo>
                    <a:pt x="436" y="489"/>
                    <a:pt x="434" y="498"/>
                    <a:pt x="434" y="507"/>
                  </a:cubicBezTo>
                  <a:cubicBezTo>
                    <a:pt x="434" y="516"/>
                    <a:pt x="435" y="525"/>
                    <a:pt x="436" y="534"/>
                  </a:cubicBezTo>
                  <a:cubicBezTo>
                    <a:pt x="437" y="543"/>
                    <a:pt x="437" y="552"/>
                    <a:pt x="437" y="562"/>
                  </a:cubicBezTo>
                  <a:cubicBezTo>
                    <a:pt x="437" y="570"/>
                    <a:pt x="438" y="579"/>
                    <a:pt x="438" y="587"/>
                  </a:cubicBezTo>
                  <a:cubicBezTo>
                    <a:pt x="439" y="593"/>
                    <a:pt x="440" y="599"/>
                    <a:pt x="443" y="604"/>
                  </a:cubicBezTo>
                  <a:cubicBezTo>
                    <a:pt x="442" y="604"/>
                    <a:pt x="442" y="604"/>
                    <a:pt x="442" y="604"/>
                  </a:cubicBezTo>
                  <a:cubicBezTo>
                    <a:pt x="442" y="604"/>
                    <a:pt x="441" y="604"/>
                    <a:pt x="441" y="604"/>
                  </a:cubicBezTo>
                  <a:cubicBezTo>
                    <a:pt x="441" y="604"/>
                    <a:pt x="441" y="604"/>
                    <a:pt x="441" y="604"/>
                  </a:cubicBezTo>
                  <a:cubicBezTo>
                    <a:pt x="442" y="604"/>
                    <a:pt x="441" y="604"/>
                    <a:pt x="442" y="605"/>
                  </a:cubicBezTo>
                  <a:cubicBezTo>
                    <a:pt x="442" y="605"/>
                    <a:pt x="442" y="606"/>
                    <a:pt x="442" y="606"/>
                  </a:cubicBezTo>
                  <a:cubicBezTo>
                    <a:pt x="442" y="606"/>
                    <a:pt x="442" y="607"/>
                    <a:pt x="442" y="607"/>
                  </a:cubicBezTo>
                  <a:cubicBezTo>
                    <a:pt x="442" y="608"/>
                    <a:pt x="442" y="608"/>
                    <a:pt x="442" y="608"/>
                  </a:cubicBezTo>
                  <a:cubicBezTo>
                    <a:pt x="441" y="607"/>
                    <a:pt x="441" y="607"/>
                    <a:pt x="440" y="608"/>
                  </a:cubicBezTo>
                  <a:cubicBezTo>
                    <a:pt x="439" y="609"/>
                    <a:pt x="439" y="613"/>
                    <a:pt x="440" y="615"/>
                  </a:cubicBezTo>
                  <a:cubicBezTo>
                    <a:pt x="441" y="617"/>
                    <a:pt x="442" y="618"/>
                    <a:pt x="444" y="619"/>
                  </a:cubicBezTo>
                  <a:cubicBezTo>
                    <a:pt x="443" y="622"/>
                    <a:pt x="444" y="625"/>
                    <a:pt x="444" y="628"/>
                  </a:cubicBezTo>
                  <a:cubicBezTo>
                    <a:pt x="445" y="634"/>
                    <a:pt x="445" y="640"/>
                    <a:pt x="444" y="646"/>
                  </a:cubicBezTo>
                  <a:cubicBezTo>
                    <a:pt x="443" y="658"/>
                    <a:pt x="439" y="670"/>
                    <a:pt x="435" y="682"/>
                  </a:cubicBezTo>
                  <a:cubicBezTo>
                    <a:pt x="433" y="688"/>
                    <a:pt x="431" y="694"/>
                    <a:pt x="428" y="700"/>
                  </a:cubicBezTo>
                  <a:cubicBezTo>
                    <a:pt x="428" y="694"/>
                    <a:pt x="422" y="688"/>
                    <a:pt x="419" y="684"/>
                  </a:cubicBezTo>
                  <a:cubicBezTo>
                    <a:pt x="412" y="672"/>
                    <a:pt x="406" y="659"/>
                    <a:pt x="400" y="647"/>
                  </a:cubicBezTo>
                  <a:cubicBezTo>
                    <a:pt x="394" y="633"/>
                    <a:pt x="390" y="620"/>
                    <a:pt x="382" y="607"/>
                  </a:cubicBezTo>
                  <a:cubicBezTo>
                    <a:pt x="381" y="604"/>
                    <a:pt x="378" y="602"/>
                    <a:pt x="377" y="598"/>
                  </a:cubicBezTo>
                  <a:cubicBezTo>
                    <a:pt x="376" y="596"/>
                    <a:pt x="376" y="593"/>
                    <a:pt x="375" y="590"/>
                  </a:cubicBezTo>
                  <a:cubicBezTo>
                    <a:pt x="374" y="586"/>
                    <a:pt x="373" y="583"/>
                    <a:pt x="369" y="581"/>
                  </a:cubicBezTo>
                  <a:cubicBezTo>
                    <a:pt x="370" y="578"/>
                    <a:pt x="370" y="575"/>
                    <a:pt x="370" y="572"/>
                  </a:cubicBezTo>
                  <a:close/>
                  <a:moveTo>
                    <a:pt x="444" y="615"/>
                  </a:moveTo>
                  <a:cubicBezTo>
                    <a:pt x="444" y="615"/>
                    <a:pt x="444" y="614"/>
                    <a:pt x="443" y="614"/>
                  </a:cubicBezTo>
                  <a:cubicBezTo>
                    <a:pt x="443" y="613"/>
                    <a:pt x="443" y="612"/>
                    <a:pt x="443" y="611"/>
                  </a:cubicBezTo>
                  <a:cubicBezTo>
                    <a:pt x="443" y="611"/>
                    <a:pt x="444" y="611"/>
                    <a:pt x="444" y="611"/>
                  </a:cubicBezTo>
                  <a:cubicBezTo>
                    <a:pt x="445" y="612"/>
                    <a:pt x="445" y="613"/>
                    <a:pt x="446" y="614"/>
                  </a:cubicBezTo>
                  <a:cubicBezTo>
                    <a:pt x="446" y="614"/>
                    <a:pt x="446" y="614"/>
                    <a:pt x="446" y="614"/>
                  </a:cubicBezTo>
                  <a:cubicBezTo>
                    <a:pt x="445" y="614"/>
                    <a:pt x="445" y="614"/>
                    <a:pt x="445" y="615"/>
                  </a:cubicBezTo>
                  <a:cubicBezTo>
                    <a:pt x="445" y="615"/>
                    <a:pt x="444" y="615"/>
                    <a:pt x="444" y="615"/>
                  </a:cubicBezTo>
                  <a:close/>
                  <a:moveTo>
                    <a:pt x="443" y="595"/>
                  </a:moveTo>
                  <a:cubicBezTo>
                    <a:pt x="442" y="589"/>
                    <a:pt x="442" y="583"/>
                    <a:pt x="441" y="577"/>
                  </a:cubicBezTo>
                  <a:cubicBezTo>
                    <a:pt x="439" y="560"/>
                    <a:pt x="441" y="543"/>
                    <a:pt x="439" y="526"/>
                  </a:cubicBezTo>
                  <a:cubicBezTo>
                    <a:pt x="438" y="517"/>
                    <a:pt x="437" y="508"/>
                    <a:pt x="438" y="500"/>
                  </a:cubicBezTo>
                  <a:cubicBezTo>
                    <a:pt x="439" y="492"/>
                    <a:pt x="442" y="484"/>
                    <a:pt x="443" y="476"/>
                  </a:cubicBezTo>
                  <a:cubicBezTo>
                    <a:pt x="443" y="468"/>
                    <a:pt x="441" y="461"/>
                    <a:pt x="443" y="454"/>
                  </a:cubicBezTo>
                  <a:cubicBezTo>
                    <a:pt x="444" y="448"/>
                    <a:pt x="446" y="442"/>
                    <a:pt x="448" y="436"/>
                  </a:cubicBezTo>
                  <a:cubicBezTo>
                    <a:pt x="451" y="440"/>
                    <a:pt x="454" y="444"/>
                    <a:pt x="457" y="448"/>
                  </a:cubicBezTo>
                  <a:cubicBezTo>
                    <a:pt x="460" y="453"/>
                    <a:pt x="463" y="457"/>
                    <a:pt x="467" y="460"/>
                  </a:cubicBezTo>
                  <a:cubicBezTo>
                    <a:pt x="468" y="471"/>
                    <a:pt x="463" y="482"/>
                    <a:pt x="461" y="492"/>
                  </a:cubicBezTo>
                  <a:cubicBezTo>
                    <a:pt x="459" y="503"/>
                    <a:pt x="459" y="515"/>
                    <a:pt x="459" y="526"/>
                  </a:cubicBezTo>
                  <a:cubicBezTo>
                    <a:pt x="458" y="539"/>
                    <a:pt x="459" y="551"/>
                    <a:pt x="461" y="564"/>
                  </a:cubicBezTo>
                  <a:cubicBezTo>
                    <a:pt x="463" y="571"/>
                    <a:pt x="463" y="578"/>
                    <a:pt x="463" y="585"/>
                  </a:cubicBezTo>
                  <a:cubicBezTo>
                    <a:pt x="463" y="586"/>
                    <a:pt x="463" y="593"/>
                    <a:pt x="463" y="596"/>
                  </a:cubicBezTo>
                  <a:cubicBezTo>
                    <a:pt x="461" y="599"/>
                    <a:pt x="459" y="603"/>
                    <a:pt x="458" y="607"/>
                  </a:cubicBezTo>
                  <a:cubicBezTo>
                    <a:pt x="456" y="607"/>
                    <a:pt x="455" y="608"/>
                    <a:pt x="454" y="608"/>
                  </a:cubicBezTo>
                  <a:cubicBezTo>
                    <a:pt x="452" y="608"/>
                    <a:pt x="451" y="607"/>
                    <a:pt x="449" y="607"/>
                  </a:cubicBezTo>
                  <a:cubicBezTo>
                    <a:pt x="449" y="606"/>
                    <a:pt x="448" y="606"/>
                    <a:pt x="448" y="606"/>
                  </a:cubicBezTo>
                  <a:cubicBezTo>
                    <a:pt x="445" y="603"/>
                    <a:pt x="444" y="599"/>
                    <a:pt x="443" y="595"/>
                  </a:cubicBezTo>
                  <a:close/>
                  <a:moveTo>
                    <a:pt x="908" y="527"/>
                  </a:moveTo>
                  <a:cubicBezTo>
                    <a:pt x="916" y="520"/>
                    <a:pt x="922" y="512"/>
                    <a:pt x="928" y="505"/>
                  </a:cubicBezTo>
                  <a:cubicBezTo>
                    <a:pt x="940" y="490"/>
                    <a:pt x="950" y="475"/>
                    <a:pt x="959" y="459"/>
                  </a:cubicBezTo>
                  <a:cubicBezTo>
                    <a:pt x="967" y="443"/>
                    <a:pt x="976" y="427"/>
                    <a:pt x="981" y="410"/>
                  </a:cubicBezTo>
                  <a:cubicBezTo>
                    <a:pt x="985" y="398"/>
                    <a:pt x="986" y="385"/>
                    <a:pt x="988" y="372"/>
                  </a:cubicBezTo>
                  <a:cubicBezTo>
                    <a:pt x="988" y="388"/>
                    <a:pt x="985" y="403"/>
                    <a:pt x="980" y="418"/>
                  </a:cubicBezTo>
                  <a:cubicBezTo>
                    <a:pt x="974" y="435"/>
                    <a:pt x="971" y="452"/>
                    <a:pt x="962" y="467"/>
                  </a:cubicBezTo>
                  <a:cubicBezTo>
                    <a:pt x="957" y="475"/>
                    <a:pt x="952" y="482"/>
                    <a:pt x="947" y="490"/>
                  </a:cubicBezTo>
                  <a:cubicBezTo>
                    <a:pt x="943" y="497"/>
                    <a:pt x="939" y="504"/>
                    <a:pt x="934" y="510"/>
                  </a:cubicBezTo>
                  <a:cubicBezTo>
                    <a:pt x="927" y="521"/>
                    <a:pt x="917" y="531"/>
                    <a:pt x="909" y="541"/>
                  </a:cubicBezTo>
                  <a:cubicBezTo>
                    <a:pt x="907" y="542"/>
                    <a:pt x="906" y="544"/>
                    <a:pt x="905" y="546"/>
                  </a:cubicBezTo>
                  <a:cubicBezTo>
                    <a:pt x="904" y="547"/>
                    <a:pt x="904" y="548"/>
                    <a:pt x="903" y="549"/>
                  </a:cubicBezTo>
                  <a:cubicBezTo>
                    <a:pt x="902" y="549"/>
                    <a:pt x="902" y="549"/>
                    <a:pt x="902" y="549"/>
                  </a:cubicBezTo>
                  <a:cubicBezTo>
                    <a:pt x="901" y="549"/>
                    <a:pt x="901" y="550"/>
                    <a:pt x="901" y="550"/>
                  </a:cubicBezTo>
                  <a:cubicBezTo>
                    <a:pt x="898" y="550"/>
                    <a:pt x="896" y="550"/>
                    <a:pt x="893" y="551"/>
                  </a:cubicBezTo>
                  <a:cubicBezTo>
                    <a:pt x="892" y="551"/>
                    <a:pt x="890" y="551"/>
                    <a:pt x="888" y="551"/>
                  </a:cubicBezTo>
                  <a:cubicBezTo>
                    <a:pt x="889" y="550"/>
                    <a:pt x="889" y="548"/>
                    <a:pt x="890" y="546"/>
                  </a:cubicBezTo>
                  <a:cubicBezTo>
                    <a:pt x="893" y="538"/>
                    <a:pt x="902" y="533"/>
                    <a:pt x="908" y="527"/>
                  </a:cubicBezTo>
                  <a:close/>
                  <a:moveTo>
                    <a:pt x="988" y="406"/>
                  </a:moveTo>
                  <a:cubicBezTo>
                    <a:pt x="988" y="406"/>
                    <a:pt x="988" y="406"/>
                    <a:pt x="988" y="406"/>
                  </a:cubicBezTo>
                  <a:cubicBezTo>
                    <a:pt x="988" y="406"/>
                    <a:pt x="988" y="406"/>
                    <a:pt x="989" y="406"/>
                  </a:cubicBezTo>
                  <a:cubicBezTo>
                    <a:pt x="988" y="407"/>
                    <a:pt x="987" y="408"/>
                    <a:pt x="987" y="409"/>
                  </a:cubicBezTo>
                  <a:cubicBezTo>
                    <a:pt x="987" y="408"/>
                    <a:pt x="987" y="407"/>
                    <a:pt x="987" y="407"/>
                  </a:cubicBezTo>
                  <a:cubicBezTo>
                    <a:pt x="988" y="406"/>
                    <a:pt x="988" y="406"/>
                    <a:pt x="988" y="406"/>
                  </a:cubicBezTo>
                  <a:close/>
                  <a:moveTo>
                    <a:pt x="949" y="508"/>
                  </a:moveTo>
                  <a:cubicBezTo>
                    <a:pt x="952" y="506"/>
                    <a:pt x="954" y="504"/>
                    <a:pt x="956" y="502"/>
                  </a:cubicBezTo>
                  <a:cubicBezTo>
                    <a:pt x="954" y="505"/>
                    <a:pt x="952" y="506"/>
                    <a:pt x="949" y="508"/>
                  </a:cubicBezTo>
                  <a:close/>
                  <a:moveTo>
                    <a:pt x="986" y="292"/>
                  </a:moveTo>
                  <a:cubicBezTo>
                    <a:pt x="990" y="292"/>
                    <a:pt x="993" y="291"/>
                    <a:pt x="997" y="291"/>
                  </a:cubicBezTo>
                  <a:cubicBezTo>
                    <a:pt x="1007" y="292"/>
                    <a:pt x="1018" y="293"/>
                    <a:pt x="1026" y="299"/>
                  </a:cubicBezTo>
                  <a:cubicBezTo>
                    <a:pt x="1041" y="309"/>
                    <a:pt x="1048" y="326"/>
                    <a:pt x="1046" y="344"/>
                  </a:cubicBezTo>
                  <a:cubicBezTo>
                    <a:pt x="1044" y="355"/>
                    <a:pt x="1040" y="365"/>
                    <a:pt x="1033" y="373"/>
                  </a:cubicBezTo>
                  <a:cubicBezTo>
                    <a:pt x="1027" y="379"/>
                    <a:pt x="1020" y="384"/>
                    <a:pt x="1013" y="390"/>
                  </a:cubicBezTo>
                  <a:cubicBezTo>
                    <a:pt x="1012" y="390"/>
                    <a:pt x="1012" y="391"/>
                    <a:pt x="1012" y="391"/>
                  </a:cubicBezTo>
                  <a:cubicBezTo>
                    <a:pt x="1016" y="387"/>
                    <a:pt x="1019" y="383"/>
                    <a:pt x="1023" y="379"/>
                  </a:cubicBezTo>
                  <a:cubicBezTo>
                    <a:pt x="1023" y="378"/>
                    <a:pt x="1023" y="377"/>
                    <a:pt x="1022" y="378"/>
                  </a:cubicBezTo>
                  <a:cubicBezTo>
                    <a:pt x="1016" y="382"/>
                    <a:pt x="1013" y="387"/>
                    <a:pt x="1008" y="392"/>
                  </a:cubicBezTo>
                  <a:cubicBezTo>
                    <a:pt x="1004" y="397"/>
                    <a:pt x="998" y="401"/>
                    <a:pt x="994" y="407"/>
                  </a:cubicBezTo>
                  <a:cubicBezTo>
                    <a:pt x="990" y="411"/>
                    <a:pt x="985" y="418"/>
                    <a:pt x="983" y="424"/>
                  </a:cubicBezTo>
                  <a:cubicBezTo>
                    <a:pt x="985" y="416"/>
                    <a:pt x="989" y="410"/>
                    <a:pt x="994" y="403"/>
                  </a:cubicBezTo>
                  <a:cubicBezTo>
                    <a:pt x="998" y="397"/>
                    <a:pt x="1002" y="393"/>
                    <a:pt x="1007" y="388"/>
                  </a:cubicBezTo>
                  <a:cubicBezTo>
                    <a:pt x="1010" y="385"/>
                    <a:pt x="1014" y="382"/>
                    <a:pt x="1016" y="377"/>
                  </a:cubicBezTo>
                  <a:cubicBezTo>
                    <a:pt x="1016" y="377"/>
                    <a:pt x="1016" y="377"/>
                    <a:pt x="1015" y="377"/>
                  </a:cubicBezTo>
                  <a:cubicBezTo>
                    <a:pt x="1007" y="385"/>
                    <a:pt x="999" y="391"/>
                    <a:pt x="992" y="400"/>
                  </a:cubicBezTo>
                  <a:cubicBezTo>
                    <a:pt x="994" y="396"/>
                    <a:pt x="996" y="393"/>
                    <a:pt x="999" y="389"/>
                  </a:cubicBezTo>
                  <a:cubicBezTo>
                    <a:pt x="1003" y="386"/>
                    <a:pt x="1006" y="382"/>
                    <a:pt x="1010" y="378"/>
                  </a:cubicBezTo>
                  <a:cubicBezTo>
                    <a:pt x="1011" y="378"/>
                    <a:pt x="1010" y="377"/>
                    <a:pt x="1009" y="377"/>
                  </a:cubicBezTo>
                  <a:cubicBezTo>
                    <a:pt x="1005" y="381"/>
                    <a:pt x="1000" y="385"/>
                    <a:pt x="995" y="390"/>
                  </a:cubicBezTo>
                  <a:cubicBezTo>
                    <a:pt x="999" y="385"/>
                    <a:pt x="1002" y="381"/>
                    <a:pt x="1005" y="376"/>
                  </a:cubicBezTo>
                  <a:cubicBezTo>
                    <a:pt x="1009" y="372"/>
                    <a:pt x="1013" y="368"/>
                    <a:pt x="1017" y="364"/>
                  </a:cubicBezTo>
                  <a:cubicBezTo>
                    <a:pt x="1022" y="359"/>
                    <a:pt x="1030" y="350"/>
                    <a:pt x="1027" y="342"/>
                  </a:cubicBezTo>
                  <a:cubicBezTo>
                    <a:pt x="1027" y="342"/>
                    <a:pt x="1027" y="342"/>
                    <a:pt x="1027" y="342"/>
                  </a:cubicBezTo>
                  <a:cubicBezTo>
                    <a:pt x="1020" y="363"/>
                    <a:pt x="998" y="373"/>
                    <a:pt x="990" y="393"/>
                  </a:cubicBezTo>
                  <a:cubicBezTo>
                    <a:pt x="991" y="388"/>
                    <a:pt x="992" y="383"/>
                    <a:pt x="992" y="378"/>
                  </a:cubicBezTo>
                  <a:cubicBezTo>
                    <a:pt x="993" y="373"/>
                    <a:pt x="997" y="368"/>
                    <a:pt x="1000" y="365"/>
                  </a:cubicBezTo>
                  <a:cubicBezTo>
                    <a:pt x="1005" y="359"/>
                    <a:pt x="1012" y="354"/>
                    <a:pt x="1017" y="348"/>
                  </a:cubicBezTo>
                  <a:cubicBezTo>
                    <a:pt x="1017" y="348"/>
                    <a:pt x="1017" y="347"/>
                    <a:pt x="1017" y="347"/>
                  </a:cubicBezTo>
                  <a:cubicBezTo>
                    <a:pt x="1009" y="353"/>
                    <a:pt x="1003" y="360"/>
                    <a:pt x="997" y="367"/>
                  </a:cubicBezTo>
                  <a:cubicBezTo>
                    <a:pt x="996" y="369"/>
                    <a:pt x="994" y="371"/>
                    <a:pt x="992" y="374"/>
                  </a:cubicBezTo>
                  <a:cubicBezTo>
                    <a:pt x="992" y="372"/>
                    <a:pt x="992" y="371"/>
                    <a:pt x="992" y="369"/>
                  </a:cubicBezTo>
                  <a:cubicBezTo>
                    <a:pt x="994" y="366"/>
                    <a:pt x="995" y="363"/>
                    <a:pt x="996" y="359"/>
                  </a:cubicBezTo>
                  <a:cubicBezTo>
                    <a:pt x="998" y="356"/>
                    <a:pt x="1000" y="353"/>
                    <a:pt x="1002" y="349"/>
                  </a:cubicBezTo>
                  <a:cubicBezTo>
                    <a:pt x="1009" y="341"/>
                    <a:pt x="1017" y="334"/>
                    <a:pt x="1027" y="330"/>
                  </a:cubicBezTo>
                  <a:cubicBezTo>
                    <a:pt x="1027" y="330"/>
                    <a:pt x="1027" y="330"/>
                    <a:pt x="1026" y="330"/>
                  </a:cubicBezTo>
                  <a:cubicBezTo>
                    <a:pt x="1020" y="331"/>
                    <a:pt x="1015" y="335"/>
                    <a:pt x="1011" y="339"/>
                  </a:cubicBezTo>
                  <a:cubicBezTo>
                    <a:pt x="1007" y="342"/>
                    <a:pt x="1003" y="346"/>
                    <a:pt x="1000" y="350"/>
                  </a:cubicBezTo>
                  <a:cubicBezTo>
                    <a:pt x="999" y="352"/>
                    <a:pt x="995" y="357"/>
                    <a:pt x="992" y="362"/>
                  </a:cubicBezTo>
                  <a:cubicBezTo>
                    <a:pt x="992" y="361"/>
                    <a:pt x="992" y="360"/>
                    <a:pt x="992" y="359"/>
                  </a:cubicBezTo>
                  <a:cubicBezTo>
                    <a:pt x="992" y="359"/>
                    <a:pt x="992" y="359"/>
                    <a:pt x="992" y="359"/>
                  </a:cubicBezTo>
                  <a:cubicBezTo>
                    <a:pt x="993" y="356"/>
                    <a:pt x="993" y="354"/>
                    <a:pt x="994" y="351"/>
                  </a:cubicBezTo>
                  <a:cubicBezTo>
                    <a:pt x="996" y="349"/>
                    <a:pt x="997" y="346"/>
                    <a:pt x="998" y="344"/>
                  </a:cubicBezTo>
                  <a:cubicBezTo>
                    <a:pt x="999" y="343"/>
                    <a:pt x="997" y="342"/>
                    <a:pt x="997" y="343"/>
                  </a:cubicBezTo>
                  <a:cubicBezTo>
                    <a:pt x="995" y="346"/>
                    <a:pt x="993" y="349"/>
                    <a:pt x="992" y="352"/>
                  </a:cubicBezTo>
                  <a:cubicBezTo>
                    <a:pt x="992" y="352"/>
                    <a:pt x="992" y="353"/>
                    <a:pt x="991" y="353"/>
                  </a:cubicBezTo>
                  <a:cubicBezTo>
                    <a:pt x="991" y="352"/>
                    <a:pt x="991" y="351"/>
                    <a:pt x="991" y="350"/>
                  </a:cubicBezTo>
                  <a:cubicBezTo>
                    <a:pt x="991" y="346"/>
                    <a:pt x="990" y="342"/>
                    <a:pt x="990" y="338"/>
                  </a:cubicBezTo>
                  <a:cubicBezTo>
                    <a:pt x="990" y="336"/>
                    <a:pt x="991" y="333"/>
                    <a:pt x="992" y="331"/>
                  </a:cubicBezTo>
                  <a:cubicBezTo>
                    <a:pt x="993" y="328"/>
                    <a:pt x="995" y="326"/>
                    <a:pt x="996" y="324"/>
                  </a:cubicBezTo>
                  <a:cubicBezTo>
                    <a:pt x="997" y="323"/>
                    <a:pt x="996" y="322"/>
                    <a:pt x="995" y="323"/>
                  </a:cubicBezTo>
                  <a:cubicBezTo>
                    <a:pt x="993" y="326"/>
                    <a:pt x="990" y="330"/>
                    <a:pt x="989" y="334"/>
                  </a:cubicBezTo>
                  <a:cubicBezTo>
                    <a:pt x="987" y="325"/>
                    <a:pt x="985" y="316"/>
                    <a:pt x="982" y="308"/>
                  </a:cubicBezTo>
                  <a:cubicBezTo>
                    <a:pt x="980" y="303"/>
                    <a:pt x="979" y="298"/>
                    <a:pt x="977" y="294"/>
                  </a:cubicBezTo>
                  <a:cubicBezTo>
                    <a:pt x="979" y="293"/>
                    <a:pt x="984" y="292"/>
                    <a:pt x="986" y="292"/>
                  </a:cubicBezTo>
                  <a:close/>
                  <a:moveTo>
                    <a:pt x="992" y="256"/>
                  </a:moveTo>
                  <a:cubicBezTo>
                    <a:pt x="992" y="256"/>
                    <a:pt x="992" y="256"/>
                    <a:pt x="992" y="256"/>
                  </a:cubicBezTo>
                  <a:cubicBezTo>
                    <a:pt x="995" y="257"/>
                    <a:pt x="998" y="256"/>
                    <a:pt x="1000" y="255"/>
                  </a:cubicBezTo>
                  <a:cubicBezTo>
                    <a:pt x="1003" y="263"/>
                    <a:pt x="996" y="271"/>
                    <a:pt x="992" y="276"/>
                  </a:cubicBezTo>
                  <a:cubicBezTo>
                    <a:pt x="987" y="281"/>
                    <a:pt x="980" y="285"/>
                    <a:pt x="975" y="290"/>
                  </a:cubicBezTo>
                  <a:cubicBezTo>
                    <a:pt x="973" y="285"/>
                    <a:pt x="971" y="280"/>
                    <a:pt x="968" y="276"/>
                  </a:cubicBezTo>
                  <a:cubicBezTo>
                    <a:pt x="972" y="275"/>
                    <a:pt x="977" y="271"/>
                    <a:pt x="980" y="269"/>
                  </a:cubicBezTo>
                  <a:cubicBezTo>
                    <a:pt x="985" y="266"/>
                    <a:pt x="989" y="261"/>
                    <a:pt x="992" y="256"/>
                  </a:cubicBezTo>
                  <a:close/>
                  <a:moveTo>
                    <a:pt x="880" y="242"/>
                  </a:moveTo>
                  <a:cubicBezTo>
                    <a:pt x="885" y="240"/>
                    <a:pt x="891" y="239"/>
                    <a:pt x="896" y="239"/>
                  </a:cubicBezTo>
                  <a:cubicBezTo>
                    <a:pt x="908" y="237"/>
                    <a:pt x="920" y="234"/>
                    <a:pt x="932" y="231"/>
                  </a:cubicBezTo>
                  <a:cubicBezTo>
                    <a:pt x="939" y="230"/>
                    <a:pt x="946" y="229"/>
                    <a:pt x="953" y="228"/>
                  </a:cubicBezTo>
                  <a:cubicBezTo>
                    <a:pt x="957" y="228"/>
                    <a:pt x="965" y="226"/>
                    <a:pt x="969" y="229"/>
                  </a:cubicBezTo>
                  <a:cubicBezTo>
                    <a:pt x="973" y="231"/>
                    <a:pt x="975" y="235"/>
                    <a:pt x="980" y="236"/>
                  </a:cubicBezTo>
                  <a:cubicBezTo>
                    <a:pt x="988" y="237"/>
                    <a:pt x="992" y="241"/>
                    <a:pt x="991" y="249"/>
                  </a:cubicBezTo>
                  <a:cubicBezTo>
                    <a:pt x="991" y="250"/>
                    <a:pt x="991" y="250"/>
                    <a:pt x="991" y="250"/>
                  </a:cubicBezTo>
                  <a:cubicBezTo>
                    <a:pt x="988" y="257"/>
                    <a:pt x="984" y="263"/>
                    <a:pt x="977" y="267"/>
                  </a:cubicBezTo>
                  <a:cubicBezTo>
                    <a:pt x="974" y="269"/>
                    <a:pt x="969" y="270"/>
                    <a:pt x="966" y="273"/>
                  </a:cubicBezTo>
                  <a:cubicBezTo>
                    <a:pt x="965" y="271"/>
                    <a:pt x="964" y="270"/>
                    <a:pt x="963" y="268"/>
                  </a:cubicBezTo>
                  <a:cubicBezTo>
                    <a:pt x="954" y="257"/>
                    <a:pt x="943" y="250"/>
                    <a:pt x="929" y="249"/>
                  </a:cubicBezTo>
                  <a:cubicBezTo>
                    <a:pt x="915" y="248"/>
                    <a:pt x="902" y="250"/>
                    <a:pt x="891" y="258"/>
                  </a:cubicBezTo>
                  <a:cubicBezTo>
                    <a:pt x="888" y="260"/>
                    <a:pt x="885" y="263"/>
                    <a:pt x="882" y="264"/>
                  </a:cubicBezTo>
                  <a:cubicBezTo>
                    <a:pt x="879" y="266"/>
                    <a:pt x="877" y="267"/>
                    <a:pt x="874" y="268"/>
                  </a:cubicBezTo>
                  <a:cubicBezTo>
                    <a:pt x="871" y="269"/>
                    <a:pt x="869" y="271"/>
                    <a:pt x="867" y="273"/>
                  </a:cubicBezTo>
                  <a:cubicBezTo>
                    <a:pt x="867" y="272"/>
                    <a:pt x="867" y="272"/>
                    <a:pt x="866" y="272"/>
                  </a:cubicBezTo>
                  <a:cubicBezTo>
                    <a:pt x="866" y="272"/>
                    <a:pt x="865" y="272"/>
                    <a:pt x="864" y="272"/>
                  </a:cubicBezTo>
                  <a:cubicBezTo>
                    <a:pt x="864" y="272"/>
                    <a:pt x="863" y="272"/>
                    <a:pt x="863" y="272"/>
                  </a:cubicBezTo>
                  <a:cubicBezTo>
                    <a:pt x="861" y="272"/>
                    <a:pt x="860" y="273"/>
                    <a:pt x="859" y="274"/>
                  </a:cubicBezTo>
                  <a:cubicBezTo>
                    <a:pt x="859" y="274"/>
                    <a:pt x="859" y="275"/>
                    <a:pt x="860" y="275"/>
                  </a:cubicBezTo>
                  <a:cubicBezTo>
                    <a:pt x="861" y="275"/>
                    <a:pt x="862" y="274"/>
                    <a:pt x="863" y="274"/>
                  </a:cubicBezTo>
                  <a:cubicBezTo>
                    <a:pt x="863" y="274"/>
                    <a:pt x="864" y="274"/>
                    <a:pt x="865" y="273"/>
                  </a:cubicBezTo>
                  <a:cubicBezTo>
                    <a:pt x="865" y="273"/>
                    <a:pt x="866" y="273"/>
                    <a:pt x="866" y="273"/>
                  </a:cubicBezTo>
                  <a:cubicBezTo>
                    <a:pt x="864" y="275"/>
                    <a:pt x="861" y="278"/>
                    <a:pt x="859" y="281"/>
                  </a:cubicBezTo>
                  <a:cubicBezTo>
                    <a:pt x="856" y="284"/>
                    <a:pt x="853" y="288"/>
                    <a:pt x="849" y="291"/>
                  </a:cubicBezTo>
                  <a:cubicBezTo>
                    <a:pt x="847" y="294"/>
                    <a:pt x="845" y="297"/>
                    <a:pt x="842" y="300"/>
                  </a:cubicBezTo>
                  <a:cubicBezTo>
                    <a:pt x="840" y="302"/>
                    <a:pt x="836" y="304"/>
                    <a:pt x="836" y="307"/>
                  </a:cubicBezTo>
                  <a:cubicBezTo>
                    <a:pt x="835" y="307"/>
                    <a:pt x="835" y="307"/>
                    <a:pt x="835" y="307"/>
                  </a:cubicBezTo>
                  <a:cubicBezTo>
                    <a:pt x="833" y="304"/>
                    <a:pt x="830" y="302"/>
                    <a:pt x="827" y="299"/>
                  </a:cubicBezTo>
                  <a:cubicBezTo>
                    <a:pt x="830" y="298"/>
                    <a:pt x="833" y="296"/>
                    <a:pt x="836" y="295"/>
                  </a:cubicBezTo>
                  <a:cubicBezTo>
                    <a:pt x="839" y="294"/>
                    <a:pt x="843" y="294"/>
                    <a:pt x="846" y="292"/>
                  </a:cubicBezTo>
                  <a:cubicBezTo>
                    <a:pt x="846" y="292"/>
                    <a:pt x="846" y="292"/>
                    <a:pt x="846" y="292"/>
                  </a:cubicBezTo>
                  <a:cubicBezTo>
                    <a:pt x="843" y="291"/>
                    <a:pt x="839" y="292"/>
                    <a:pt x="836" y="293"/>
                  </a:cubicBezTo>
                  <a:cubicBezTo>
                    <a:pt x="832" y="294"/>
                    <a:pt x="828" y="295"/>
                    <a:pt x="825" y="297"/>
                  </a:cubicBezTo>
                  <a:cubicBezTo>
                    <a:pt x="825" y="297"/>
                    <a:pt x="825" y="297"/>
                    <a:pt x="824" y="298"/>
                  </a:cubicBezTo>
                  <a:cubicBezTo>
                    <a:pt x="824" y="297"/>
                    <a:pt x="823" y="297"/>
                    <a:pt x="823" y="296"/>
                  </a:cubicBezTo>
                  <a:cubicBezTo>
                    <a:pt x="824" y="295"/>
                    <a:pt x="826" y="294"/>
                    <a:pt x="827" y="294"/>
                  </a:cubicBezTo>
                  <a:cubicBezTo>
                    <a:pt x="829" y="293"/>
                    <a:pt x="832" y="292"/>
                    <a:pt x="834" y="291"/>
                  </a:cubicBezTo>
                  <a:cubicBezTo>
                    <a:pt x="839" y="290"/>
                    <a:pt x="843" y="286"/>
                    <a:pt x="848" y="285"/>
                  </a:cubicBezTo>
                  <a:cubicBezTo>
                    <a:pt x="849" y="285"/>
                    <a:pt x="849" y="285"/>
                    <a:pt x="848" y="285"/>
                  </a:cubicBezTo>
                  <a:cubicBezTo>
                    <a:pt x="843" y="283"/>
                    <a:pt x="837" y="287"/>
                    <a:pt x="832" y="290"/>
                  </a:cubicBezTo>
                  <a:cubicBezTo>
                    <a:pt x="830" y="291"/>
                    <a:pt x="823" y="292"/>
                    <a:pt x="820" y="294"/>
                  </a:cubicBezTo>
                  <a:cubicBezTo>
                    <a:pt x="819" y="294"/>
                    <a:pt x="818" y="293"/>
                    <a:pt x="818" y="293"/>
                  </a:cubicBezTo>
                  <a:cubicBezTo>
                    <a:pt x="820" y="292"/>
                    <a:pt x="823" y="290"/>
                    <a:pt x="825" y="289"/>
                  </a:cubicBezTo>
                  <a:cubicBezTo>
                    <a:pt x="832" y="286"/>
                    <a:pt x="838" y="284"/>
                    <a:pt x="845" y="282"/>
                  </a:cubicBezTo>
                  <a:cubicBezTo>
                    <a:pt x="847" y="281"/>
                    <a:pt x="846" y="278"/>
                    <a:pt x="845" y="279"/>
                  </a:cubicBezTo>
                  <a:cubicBezTo>
                    <a:pt x="837" y="282"/>
                    <a:pt x="830" y="285"/>
                    <a:pt x="822" y="287"/>
                  </a:cubicBezTo>
                  <a:cubicBezTo>
                    <a:pt x="820" y="288"/>
                    <a:pt x="816" y="289"/>
                    <a:pt x="815" y="291"/>
                  </a:cubicBezTo>
                  <a:cubicBezTo>
                    <a:pt x="814" y="291"/>
                    <a:pt x="814" y="290"/>
                    <a:pt x="813" y="290"/>
                  </a:cubicBezTo>
                  <a:cubicBezTo>
                    <a:pt x="813" y="290"/>
                    <a:pt x="813" y="290"/>
                    <a:pt x="813" y="290"/>
                  </a:cubicBezTo>
                  <a:cubicBezTo>
                    <a:pt x="813" y="289"/>
                    <a:pt x="813" y="289"/>
                    <a:pt x="813" y="289"/>
                  </a:cubicBezTo>
                  <a:cubicBezTo>
                    <a:pt x="815" y="287"/>
                    <a:pt x="817" y="285"/>
                    <a:pt x="819" y="284"/>
                  </a:cubicBezTo>
                  <a:cubicBezTo>
                    <a:pt x="822" y="282"/>
                    <a:pt x="825" y="281"/>
                    <a:pt x="828" y="279"/>
                  </a:cubicBezTo>
                  <a:cubicBezTo>
                    <a:pt x="836" y="276"/>
                    <a:pt x="843" y="273"/>
                    <a:pt x="850" y="270"/>
                  </a:cubicBezTo>
                  <a:cubicBezTo>
                    <a:pt x="864" y="265"/>
                    <a:pt x="877" y="262"/>
                    <a:pt x="891" y="257"/>
                  </a:cubicBezTo>
                  <a:cubicBezTo>
                    <a:pt x="891" y="257"/>
                    <a:pt x="891" y="256"/>
                    <a:pt x="891" y="256"/>
                  </a:cubicBezTo>
                  <a:cubicBezTo>
                    <a:pt x="876" y="258"/>
                    <a:pt x="862" y="264"/>
                    <a:pt x="848" y="269"/>
                  </a:cubicBezTo>
                  <a:cubicBezTo>
                    <a:pt x="842" y="271"/>
                    <a:pt x="835" y="274"/>
                    <a:pt x="829" y="276"/>
                  </a:cubicBezTo>
                  <a:cubicBezTo>
                    <a:pt x="834" y="273"/>
                    <a:pt x="838" y="270"/>
                    <a:pt x="843" y="267"/>
                  </a:cubicBezTo>
                  <a:cubicBezTo>
                    <a:pt x="846" y="266"/>
                    <a:pt x="849" y="264"/>
                    <a:pt x="853" y="263"/>
                  </a:cubicBezTo>
                  <a:cubicBezTo>
                    <a:pt x="858" y="261"/>
                    <a:pt x="863" y="260"/>
                    <a:pt x="869" y="257"/>
                  </a:cubicBezTo>
                  <a:cubicBezTo>
                    <a:pt x="878" y="253"/>
                    <a:pt x="888" y="248"/>
                    <a:pt x="899" y="247"/>
                  </a:cubicBezTo>
                  <a:cubicBezTo>
                    <a:pt x="899" y="246"/>
                    <a:pt x="899" y="245"/>
                    <a:pt x="898" y="245"/>
                  </a:cubicBezTo>
                  <a:cubicBezTo>
                    <a:pt x="888" y="246"/>
                    <a:pt x="879" y="251"/>
                    <a:pt x="869" y="255"/>
                  </a:cubicBezTo>
                  <a:cubicBezTo>
                    <a:pt x="863" y="257"/>
                    <a:pt x="856" y="259"/>
                    <a:pt x="850" y="262"/>
                  </a:cubicBezTo>
                  <a:cubicBezTo>
                    <a:pt x="850" y="262"/>
                    <a:pt x="849" y="262"/>
                    <a:pt x="849" y="262"/>
                  </a:cubicBezTo>
                  <a:cubicBezTo>
                    <a:pt x="855" y="257"/>
                    <a:pt x="861" y="252"/>
                    <a:pt x="866" y="246"/>
                  </a:cubicBezTo>
                  <a:cubicBezTo>
                    <a:pt x="871" y="246"/>
                    <a:pt x="875" y="244"/>
                    <a:pt x="880" y="242"/>
                  </a:cubicBezTo>
                  <a:close/>
                  <a:moveTo>
                    <a:pt x="743" y="122"/>
                  </a:moveTo>
                  <a:cubicBezTo>
                    <a:pt x="745" y="119"/>
                    <a:pt x="747" y="116"/>
                    <a:pt x="750" y="113"/>
                  </a:cubicBezTo>
                  <a:cubicBezTo>
                    <a:pt x="760" y="102"/>
                    <a:pt x="773" y="91"/>
                    <a:pt x="788" y="86"/>
                  </a:cubicBezTo>
                  <a:cubicBezTo>
                    <a:pt x="793" y="84"/>
                    <a:pt x="797" y="82"/>
                    <a:pt x="802" y="83"/>
                  </a:cubicBezTo>
                  <a:cubicBezTo>
                    <a:pt x="806" y="83"/>
                    <a:pt x="809" y="85"/>
                    <a:pt x="812" y="85"/>
                  </a:cubicBezTo>
                  <a:cubicBezTo>
                    <a:pt x="816" y="86"/>
                    <a:pt x="819" y="85"/>
                    <a:pt x="822" y="83"/>
                  </a:cubicBezTo>
                  <a:cubicBezTo>
                    <a:pt x="828" y="78"/>
                    <a:pt x="835" y="71"/>
                    <a:pt x="843" y="74"/>
                  </a:cubicBezTo>
                  <a:cubicBezTo>
                    <a:pt x="850" y="77"/>
                    <a:pt x="858" y="79"/>
                    <a:pt x="864" y="83"/>
                  </a:cubicBezTo>
                  <a:cubicBezTo>
                    <a:pt x="879" y="92"/>
                    <a:pt x="886" y="110"/>
                    <a:pt x="891" y="126"/>
                  </a:cubicBezTo>
                  <a:cubicBezTo>
                    <a:pt x="895" y="141"/>
                    <a:pt x="898" y="156"/>
                    <a:pt x="897" y="171"/>
                  </a:cubicBezTo>
                  <a:cubicBezTo>
                    <a:pt x="895" y="188"/>
                    <a:pt x="890" y="204"/>
                    <a:pt x="881" y="218"/>
                  </a:cubicBezTo>
                  <a:cubicBezTo>
                    <a:pt x="876" y="227"/>
                    <a:pt x="870" y="235"/>
                    <a:pt x="864" y="243"/>
                  </a:cubicBezTo>
                  <a:cubicBezTo>
                    <a:pt x="863" y="244"/>
                    <a:pt x="862" y="245"/>
                    <a:pt x="860" y="246"/>
                  </a:cubicBezTo>
                  <a:cubicBezTo>
                    <a:pt x="854" y="251"/>
                    <a:pt x="848" y="256"/>
                    <a:pt x="842" y="260"/>
                  </a:cubicBezTo>
                  <a:cubicBezTo>
                    <a:pt x="835" y="265"/>
                    <a:pt x="828" y="269"/>
                    <a:pt x="821" y="274"/>
                  </a:cubicBezTo>
                  <a:cubicBezTo>
                    <a:pt x="816" y="278"/>
                    <a:pt x="811" y="282"/>
                    <a:pt x="805" y="286"/>
                  </a:cubicBezTo>
                  <a:cubicBezTo>
                    <a:pt x="803" y="285"/>
                    <a:pt x="801" y="284"/>
                    <a:pt x="798" y="283"/>
                  </a:cubicBezTo>
                  <a:cubicBezTo>
                    <a:pt x="801" y="282"/>
                    <a:pt x="803" y="280"/>
                    <a:pt x="805" y="278"/>
                  </a:cubicBezTo>
                  <a:cubicBezTo>
                    <a:pt x="811" y="274"/>
                    <a:pt x="817" y="270"/>
                    <a:pt x="823" y="265"/>
                  </a:cubicBezTo>
                  <a:cubicBezTo>
                    <a:pt x="836" y="255"/>
                    <a:pt x="848" y="243"/>
                    <a:pt x="859" y="230"/>
                  </a:cubicBezTo>
                  <a:cubicBezTo>
                    <a:pt x="868" y="218"/>
                    <a:pt x="878" y="205"/>
                    <a:pt x="884" y="191"/>
                  </a:cubicBezTo>
                  <a:cubicBezTo>
                    <a:pt x="888" y="182"/>
                    <a:pt x="893" y="171"/>
                    <a:pt x="890" y="161"/>
                  </a:cubicBezTo>
                  <a:cubicBezTo>
                    <a:pt x="890" y="161"/>
                    <a:pt x="889" y="161"/>
                    <a:pt x="889" y="162"/>
                  </a:cubicBezTo>
                  <a:cubicBezTo>
                    <a:pt x="890" y="172"/>
                    <a:pt x="885" y="183"/>
                    <a:pt x="880" y="193"/>
                  </a:cubicBezTo>
                  <a:cubicBezTo>
                    <a:pt x="873" y="206"/>
                    <a:pt x="864" y="220"/>
                    <a:pt x="854" y="231"/>
                  </a:cubicBezTo>
                  <a:cubicBezTo>
                    <a:pt x="844" y="242"/>
                    <a:pt x="833" y="252"/>
                    <a:pt x="822" y="261"/>
                  </a:cubicBezTo>
                  <a:cubicBezTo>
                    <a:pt x="816" y="265"/>
                    <a:pt x="810" y="270"/>
                    <a:pt x="804" y="274"/>
                  </a:cubicBezTo>
                  <a:cubicBezTo>
                    <a:pt x="801" y="277"/>
                    <a:pt x="798" y="280"/>
                    <a:pt x="793" y="282"/>
                  </a:cubicBezTo>
                  <a:cubicBezTo>
                    <a:pt x="789" y="280"/>
                    <a:pt x="784" y="279"/>
                    <a:pt x="779" y="278"/>
                  </a:cubicBezTo>
                  <a:cubicBezTo>
                    <a:pt x="773" y="276"/>
                    <a:pt x="767" y="275"/>
                    <a:pt x="761" y="274"/>
                  </a:cubicBezTo>
                  <a:cubicBezTo>
                    <a:pt x="763" y="273"/>
                    <a:pt x="765" y="272"/>
                    <a:pt x="766" y="271"/>
                  </a:cubicBezTo>
                  <a:cubicBezTo>
                    <a:pt x="772" y="267"/>
                    <a:pt x="777" y="262"/>
                    <a:pt x="781" y="257"/>
                  </a:cubicBezTo>
                  <a:cubicBezTo>
                    <a:pt x="786" y="252"/>
                    <a:pt x="790" y="247"/>
                    <a:pt x="794" y="241"/>
                  </a:cubicBezTo>
                  <a:cubicBezTo>
                    <a:pt x="797" y="236"/>
                    <a:pt x="801" y="231"/>
                    <a:pt x="804" y="226"/>
                  </a:cubicBezTo>
                  <a:cubicBezTo>
                    <a:pt x="807" y="221"/>
                    <a:pt x="810" y="215"/>
                    <a:pt x="814" y="210"/>
                  </a:cubicBezTo>
                  <a:cubicBezTo>
                    <a:pt x="814" y="209"/>
                    <a:pt x="813" y="208"/>
                    <a:pt x="812" y="209"/>
                  </a:cubicBezTo>
                  <a:cubicBezTo>
                    <a:pt x="809" y="213"/>
                    <a:pt x="805" y="218"/>
                    <a:pt x="802" y="222"/>
                  </a:cubicBezTo>
                  <a:cubicBezTo>
                    <a:pt x="800" y="227"/>
                    <a:pt x="798" y="232"/>
                    <a:pt x="795" y="237"/>
                  </a:cubicBezTo>
                  <a:cubicBezTo>
                    <a:pt x="791" y="243"/>
                    <a:pt x="786" y="248"/>
                    <a:pt x="782" y="253"/>
                  </a:cubicBezTo>
                  <a:cubicBezTo>
                    <a:pt x="776" y="259"/>
                    <a:pt x="767" y="270"/>
                    <a:pt x="758" y="272"/>
                  </a:cubicBezTo>
                  <a:cubicBezTo>
                    <a:pt x="760" y="270"/>
                    <a:pt x="761" y="268"/>
                    <a:pt x="762" y="267"/>
                  </a:cubicBezTo>
                  <a:cubicBezTo>
                    <a:pt x="767" y="261"/>
                    <a:pt x="771" y="255"/>
                    <a:pt x="774" y="249"/>
                  </a:cubicBezTo>
                  <a:cubicBezTo>
                    <a:pt x="777" y="245"/>
                    <a:pt x="779" y="242"/>
                    <a:pt x="782" y="238"/>
                  </a:cubicBezTo>
                  <a:cubicBezTo>
                    <a:pt x="785" y="235"/>
                    <a:pt x="787" y="231"/>
                    <a:pt x="789" y="227"/>
                  </a:cubicBezTo>
                  <a:cubicBezTo>
                    <a:pt x="790" y="224"/>
                    <a:pt x="793" y="221"/>
                    <a:pt x="794" y="217"/>
                  </a:cubicBezTo>
                  <a:cubicBezTo>
                    <a:pt x="797" y="213"/>
                    <a:pt x="798" y="209"/>
                    <a:pt x="801" y="205"/>
                  </a:cubicBezTo>
                  <a:cubicBezTo>
                    <a:pt x="802" y="205"/>
                    <a:pt x="801" y="204"/>
                    <a:pt x="800" y="204"/>
                  </a:cubicBezTo>
                  <a:cubicBezTo>
                    <a:pt x="798" y="207"/>
                    <a:pt x="796" y="209"/>
                    <a:pt x="795" y="212"/>
                  </a:cubicBezTo>
                  <a:cubicBezTo>
                    <a:pt x="793" y="216"/>
                    <a:pt x="792" y="220"/>
                    <a:pt x="790" y="223"/>
                  </a:cubicBezTo>
                  <a:cubicBezTo>
                    <a:pt x="787" y="227"/>
                    <a:pt x="785" y="230"/>
                    <a:pt x="783" y="233"/>
                  </a:cubicBezTo>
                  <a:cubicBezTo>
                    <a:pt x="781" y="236"/>
                    <a:pt x="779" y="239"/>
                    <a:pt x="778" y="242"/>
                  </a:cubicBezTo>
                  <a:cubicBezTo>
                    <a:pt x="773" y="248"/>
                    <a:pt x="768" y="254"/>
                    <a:pt x="763" y="260"/>
                  </a:cubicBezTo>
                  <a:cubicBezTo>
                    <a:pt x="760" y="264"/>
                    <a:pt x="758" y="267"/>
                    <a:pt x="754" y="270"/>
                  </a:cubicBezTo>
                  <a:cubicBezTo>
                    <a:pt x="753" y="270"/>
                    <a:pt x="753" y="270"/>
                    <a:pt x="753" y="270"/>
                  </a:cubicBezTo>
                  <a:cubicBezTo>
                    <a:pt x="756" y="266"/>
                    <a:pt x="758" y="261"/>
                    <a:pt x="761" y="256"/>
                  </a:cubicBezTo>
                  <a:cubicBezTo>
                    <a:pt x="761" y="256"/>
                    <a:pt x="760" y="256"/>
                    <a:pt x="760" y="256"/>
                  </a:cubicBezTo>
                  <a:cubicBezTo>
                    <a:pt x="758" y="258"/>
                    <a:pt x="757" y="260"/>
                    <a:pt x="756" y="262"/>
                  </a:cubicBezTo>
                  <a:cubicBezTo>
                    <a:pt x="756" y="260"/>
                    <a:pt x="757" y="259"/>
                    <a:pt x="757" y="258"/>
                  </a:cubicBezTo>
                  <a:cubicBezTo>
                    <a:pt x="758" y="257"/>
                    <a:pt x="758" y="255"/>
                    <a:pt x="759" y="253"/>
                  </a:cubicBezTo>
                  <a:cubicBezTo>
                    <a:pt x="759" y="253"/>
                    <a:pt x="760" y="253"/>
                    <a:pt x="760" y="253"/>
                  </a:cubicBezTo>
                  <a:cubicBezTo>
                    <a:pt x="765" y="242"/>
                    <a:pt x="771" y="232"/>
                    <a:pt x="777" y="223"/>
                  </a:cubicBezTo>
                  <a:cubicBezTo>
                    <a:pt x="782" y="217"/>
                    <a:pt x="786" y="210"/>
                    <a:pt x="789" y="203"/>
                  </a:cubicBezTo>
                  <a:cubicBezTo>
                    <a:pt x="791" y="199"/>
                    <a:pt x="793" y="195"/>
                    <a:pt x="795" y="192"/>
                  </a:cubicBezTo>
                  <a:cubicBezTo>
                    <a:pt x="797" y="188"/>
                    <a:pt x="798" y="185"/>
                    <a:pt x="800" y="182"/>
                  </a:cubicBezTo>
                  <a:cubicBezTo>
                    <a:pt x="800" y="180"/>
                    <a:pt x="798" y="179"/>
                    <a:pt x="798" y="181"/>
                  </a:cubicBezTo>
                  <a:cubicBezTo>
                    <a:pt x="794" y="188"/>
                    <a:pt x="791" y="196"/>
                    <a:pt x="786" y="204"/>
                  </a:cubicBezTo>
                  <a:cubicBezTo>
                    <a:pt x="782" y="211"/>
                    <a:pt x="777" y="218"/>
                    <a:pt x="773" y="225"/>
                  </a:cubicBezTo>
                  <a:cubicBezTo>
                    <a:pt x="770" y="229"/>
                    <a:pt x="767" y="234"/>
                    <a:pt x="764" y="238"/>
                  </a:cubicBezTo>
                  <a:cubicBezTo>
                    <a:pt x="766" y="234"/>
                    <a:pt x="767" y="230"/>
                    <a:pt x="768" y="226"/>
                  </a:cubicBezTo>
                  <a:cubicBezTo>
                    <a:pt x="769" y="222"/>
                    <a:pt x="771" y="219"/>
                    <a:pt x="773" y="215"/>
                  </a:cubicBezTo>
                  <a:cubicBezTo>
                    <a:pt x="775" y="211"/>
                    <a:pt x="776" y="206"/>
                    <a:pt x="779" y="201"/>
                  </a:cubicBezTo>
                  <a:cubicBezTo>
                    <a:pt x="779" y="201"/>
                    <a:pt x="779" y="200"/>
                    <a:pt x="779" y="201"/>
                  </a:cubicBezTo>
                  <a:cubicBezTo>
                    <a:pt x="775" y="205"/>
                    <a:pt x="774" y="211"/>
                    <a:pt x="771" y="216"/>
                  </a:cubicBezTo>
                  <a:cubicBezTo>
                    <a:pt x="770" y="218"/>
                    <a:pt x="769" y="220"/>
                    <a:pt x="769" y="221"/>
                  </a:cubicBezTo>
                  <a:cubicBezTo>
                    <a:pt x="769" y="220"/>
                    <a:pt x="769" y="219"/>
                    <a:pt x="769" y="219"/>
                  </a:cubicBezTo>
                  <a:cubicBezTo>
                    <a:pt x="769" y="217"/>
                    <a:pt x="769" y="215"/>
                    <a:pt x="770" y="213"/>
                  </a:cubicBezTo>
                  <a:cubicBezTo>
                    <a:pt x="772" y="209"/>
                    <a:pt x="773" y="204"/>
                    <a:pt x="775" y="200"/>
                  </a:cubicBezTo>
                  <a:cubicBezTo>
                    <a:pt x="777" y="194"/>
                    <a:pt x="779" y="187"/>
                    <a:pt x="782" y="182"/>
                  </a:cubicBezTo>
                  <a:cubicBezTo>
                    <a:pt x="785" y="177"/>
                    <a:pt x="788" y="173"/>
                    <a:pt x="790" y="167"/>
                  </a:cubicBezTo>
                  <a:cubicBezTo>
                    <a:pt x="791" y="162"/>
                    <a:pt x="793" y="157"/>
                    <a:pt x="796" y="151"/>
                  </a:cubicBezTo>
                  <a:cubicBezTo>
                    <a:pt x="796" y="151"/>
                    <a:pt x="795" y="151"/>
                    <a:pt x="795" y="151"/>
                  </a:cubicBezTo>
                  <a:cubicBezTo>
                    <a:pt x="792" y="156"/>
                    <a:pt x="791" y="161"/>
                    <a:pt x="788" y="166"/>
                  </a:cubicBezTo>
                  <a:cubicBezTo>
                    <a:pt x="786" y="169"/>
                    <a:pt x="785" y="172"/>
                    <a:pt x="783" y="175"/>
                  </a:cubicBezTo>
                  <a:cubicBezTo>
                    <a:pt x="782" y="178"/>
                    <a:pt x="782" y="181"/>
                    <a:pt x="780" y="183"/>
                  </a:cubicBezTo>
                  <a:cubicBezTo>
                    <a:pt x="777" y="188"/>
                    <a:pt x="775" y="194"/>
                    <a:pt x="772" y="199"/>
                  </a:cubicBezTo>
                  <a:cubicBezTo>
                    <a:pt x="772" y="201"/>
                    <a:pt x="771" y="204"/>
                    <a:pt x="770" y="206"/>
                  </a:cubicBezTo>
                  <a:cubicBezTo>
                    <a:pt x="770" y="203"/>
                    <a:pt x="769" y="200"/>
                    <a:pt x="769" y="198"/>
                  </a:cubicBezTo>
                  <a:cubicBezTo>
                    <a:pt x="770" y="192"/>
                    <a:pt x="774" y="186"/>
                    <a:pt x="775" y="181"/>
                  </a:cubicBezTo>
                  <a:cubicBezTo>
                    <a:pt x="777" y="172"/>
                    <a:pt x="780" y="165"/>
                    <a:pt x="785" y="157"/>
                  </a:cubicBezTo>
                  <a:cubicBezTo>
                    <a:pt x="785" y="157"/>
                    <a:pt x="784" y="156"/>
                    <a:pt x="784" y="157"/>
                  </a:cubicBezTo>
                  <a:cubicBezTo>
                    <a:pt x="777" y="162"/>
                    <a:pt x="774" y="172"/>
                    <a:pt x="773" y="180"/>
                  </a:cubicBezTo>
                  <a:cubicBezTo>
                    <a:pt x="772" y="184"/>
                    <a:pt x="772" y="187"/>
                    <a:pt x="770" y="191"/>
                  </a:cubicBezTo>
                  <a:cubicBezTo>
                    <a:pt x="769" y="192"/>
                    <a:pt x="769" y="192"/>
                    <a:pt x="769" y="193"/>
                  </a:cubicBezTo>
                  <a:cubicBezTo>
                    <a:pt x="768" y="191"/>
                    <a:pt x="768" y="188"/>
                    <a:pt x="768" y="186"/>
                  </a:cubicBezTo>
                  <a:cubicBezTo>
                    <a:pt x="768" y="186"/>
                    <a:pt x="768" y="185"/>
                    <a:pt x="768" y="185"/>
                  </a:cubicBezTo>
                  <a:cubicBezTo>
                    <a:pt x="769" y="183"/>
                    <a:pt x="769" y="180"/>
                    <a:pt x="770" y="178"/>
                  </a:cubicBezTo>
                  <a:cubicBezTo>
                    <a:pt x="772" y="172"/>
                    <a:pt x="774" y="166"/>
                    <a:pt x="776" y="160"/>
                  </a:cubicBezTo>
                  <a:cubicBezTo>
                    <a:pt x="777" y="159"/>
                    <a:pt x="775" y="158"/>
                    <a:pt x="775" y="159"/>
                  </a:cubicBezTo>
                  <a:cubicBezTo>
                    <a:pt x="772" y="166"/>
                    <a:pt x="770" y="173"/>
                    <a:pt x="767" y="180"/>
                  </a:cubicBezTo>
                  <a:cubicBezTo>
                    <a:pt x="767" y="180"/>
                    <a:pt x="767" y="180"/>
                    <a:pt x="766" y="181"/>
                  </a:cubicBezTo>
                  <a:cubicBezTo>
                    <a:pt x="766" y="178"/>
                    <a:pt x="765" y="176"/>
                    <a:pt x="764" y="173"/>
                  </a:cubicBezTo>
                  <a:cubicBezTo>
                    <a:pt x="764" y="173"/>
                    <a:pt x="764" y="173"/>
                    <a:pt x="764" y="173"/>
                  </a:cubicBezTo>
                  <a:cubicBezTo>
                    <a:pt x="764" y="171"/>
                    <a:pt x="764" y="170"/>
                    <a:pt x="764" y="169"/>
                  </a:cubicBezTo>
                  <a:cubicBezTo>
                    <a:pt x="765" y="166"/>
                    <a:pt x="765" y="163"/>
                    <a:pt x="765" y="160"/>
                  </a:cubicBezTo>
                  <a:cubicBezTo>
                    <a:pt x="766" y="153"/>
                    <a:pt x="767" y="148"/>
                    <a:pt x="769" y="142"/>
                  </a:cubicBezTo>
                  <a:cubicBezTo>
                    <a:pt x="770" y="141"/>
                    <a:pt x="769" y="141"/>
                    <a:pt x="768" y="141"/>
                  </a:cubicBezTo>
                  <a:cubicBezTo>
                    <a:pt x="764" y="148"/>
                    <a:pt x="765" y="154"/>
                    <a:pt x="763" y="161"/>
                  </a:cubicBezTo>
                  <a:cubicBezTo>
                    <a:pt x="763" y="162"/>
                    <a:pt x="762" y="164"/>
                    <a:pt x="762" y="165"/>
                  </a:cubicBezTo>
                  <a:cubicBezTo>
                    <a:pt x="759" y="158"/>
                    <a:pt x="756" y="149"/>
                    <a:pt x="749" y="145"/>
                  </a:cubicBezTo>
                  <a:cubicBezTo>
                    <a:pt x="747" y="143"/>
                    <a:pt x="746" y="143"/>
                    <a:pt x="743" y="143"/>
                  </a:cubicBezTo>
                  <a:cubicBezTo>
                    <a:pt x="741" y="142"/>
                    <a:pt x="742" y="137"/>
                    <a:pt x="741" y="136"/>
                  </a:cubicBezTo>
                  <a:cubicBezTo>
                    <a:pt x="739" y="133"/>
                    <a:pt x="738" y="132"/>
                    <a:pt x="736" y="132"/>
                  </a:cubicBezTo>
                  <a:cubicBezTo>
                    <a:pt x="736" y="128"/>
                    <a:pt x="740" y="124"/>
                    <a:pt x="743" y="122"/>
                  </a:cubicBezTo>
                  <a:close/>
                  <a:moveTo>
                    <a:pt x="684" y="129"/>
                  </a:moveTo>
                  <a:cubicBezTo>
                    <a:pt x="692" y="127"/>
                    <a:pt x="700" y="126"/>
                    <a:pt x="708" y="126"/>
                  </a:cubicBezTo>
                  <a:cubicBezTo>
                    <a:pt x="712" y="126"/>
                    <a:pt x="716" y="126"/>
                    <a:pt x="719" y="126"/>
                  </a:cubicBezTo>
                  <a:cubicBezTo>
                    <a:pt x="722" y="127"/>
                    <a:pt x="725" y="128"/>
                    <a:pt x="726" y="130"/>
                  </a:cubicBezTo>
                  <a:cubicBezTo>
                    <a:pt x="726" y="131"/>
                    <a:pt x="727" y="132"/>
                    <a:pt x="727" y="132"/>
                  </a:cubicBezTo>
                  <a:cubicBezTo>
                    <a:pt x="730" y="135"/>
                    <a:pt x="737" y="133"/>
                    <a:pt x="738" y="139"/>
                  </a:cubicBezTo>
                  <a:cubicBezTo>
                    <a:pt x="738" y="142"/>
                    <a:pt x="739" y="146"/>
                    <a:pt x="743" y="146"/>
                  </a:cubicBezTo>
                  <a:cubicBezTo>
                    <a:pt x="750" y="146"/>
                    <a:pt x="753" y="155"/>
                    <a:pt x="756" y="160"/>
                  </a:cubicBezTo>
                  <a:cubicBezTo>
                    <a:pt x="761" y="172"/>
                    <a:pt x="765" y="186"/>
                    <a:pt x="766" y="199"/>
                  </a:cubicBezTo>
                  <a:cubicBezTo>
                    <a:pt x="767" y="216"/>
                    <a:pt x="763" y="230"/>
                    <a:pt x="758" y="245"/>
                  </a:cubicBezTo>
                  <a:cubicBezTo>
                    <a:pt x="755" y="254"/>
                    <a:pt x="752" y="266"/>
                    <a:pt x="745" y="273"/>
                  </a:cubicBezTo>
                  <a:cubicBezTo>
                    <a:pt x="745" y="273"/>
                    <a:pt x="745" y="273"/>
                    <a:pt x="745" y="273"/>
                  </a:cubicBezTo>
                  <a:cubicBezTo>
                    <a:pt x="742" y="275"/>
                    <a:pt x="740" y="278"/>
                    <a:pt x="737" y="280"/>
                  </a:cubicBezTo>
                  <a:cubicBezTo>
                    <a:pt x="734" y="282"/>
                    <a:pt x="732" y="284"/>
                    <a:pt x="730" y="286"/>
                  </a:cubicBezTo>
                  <a:cubicBezTo>
                    <a:pt x="726" y="291"/>
                    <a:pt x="722" y="296"/>
                    <a:pt x="718" y="300"/>
                  </a:cubicBezTo>
                  <a:cubicBezTo>
                    <a:pt x="709" y="309"/>
                    <a:pt x="699" y="316"/>
                    <a:pt x="689" y="324"/>
                  </a:cubicBezTo>
                  <a:cubicBezTo>
                    <a:pt x="684" y="329"/>
                    <a:pt x="679" y="334"/>
                    <a:pt x="673" y="338"/>
                  </a:cubicBezTo>
                  <a:cubicBezTo>
                    <a:pt x="668" y="342"/>
                    <a:pt x="663" y="345"/>
                    <a:pt x="657" y="349"/>
                  </a:cubicBezTo>
                  <a:cubicBezTo>
                    <a:pt x="649" y="355"/>
                    <a:pt x="642" y="363"/>
                    <a:pt x="635" y="372"/>
                  </a:cubicBezTo>
                  <a:cubicBezTo>
                    <a:pt x="635" y="372"/>
                    <a:pt x="635" y="372"/>
                    <a:pt x="635" y="372"/>
                  </a:cubicBezTo>
                  <a:cubicBezTo>
                    <a:pt x="635" y="372"/>
                    <a:pt x="634" y="371"/>
                    <a:pt x="633" y="371"/>
                  </a:cubicBezTo>
                  <a:cubicBezTo>
                    <a:pt x="630" y="368"/>
                    <a:pt x="627" y="365"/>
                    <a:pt x="623" y="365"/>
                  </a:cubicBezTo>
                  <a:cubicBezTo>
                    <a:pt x="628" y="357"/>
                    <a:pt x="634" y="350"/>
                    <a:pt x="642" y="345"/>
                  </a:cubicBezTo>
                  <a:cubicBezTo>
                    <a:pt x="646" y="342"/>
                    <a:pt x="650" y="339"/>
                    <a:pt x="655" y="337"/>
                  </a:cubicBezTo>
                  <a:cubicBezTo>
                    <a:pt x="659" y="335"/>
                    <a:pt x="664" y="334"/>
                    <a:pt x="668" y="332"/>
                  </a:cubicBezTo>
                  <a:cubicBezTo>
                    <a:pt x="674" y="327"/>
                    <a:pt x="679" y="319"/>
                    <a:pt x="684" y="313"/>
                  </a:cubicBezTo>
                  <a:cubicBezTo>
                    <a:pt x="689" y="305"/>
                    <a:pt x="695" y="296"/>
                    <a:pt x="704" y="291"/>
                  </a:cubicBezTo>
                  <a:cubicBezTo>
                    <a:pt x="711" y="288"/>
                    <a:pt x="719" y="286"/>
                    <a:pt x="726" y="283"/>
                  </a:cubicBezTo>
                  <a:cubicBezTo>
                    <a:pt x="732" y="280"/>
                    <a:pt x="737" y="274"/>
                    <a:pt x="741" y="268"/>
                  </a:cubicBezTo>
                  <a:cubicBezTo>
                    <a:pt x="745" y="263"/>
                    <a:pt x="748" y="258"/>
                    <a:pt x="750" y="252"/>
                  </a:cubicBezTo>
                  <a:cubicBezTo>
                    <a:pt x="751" y="248"/>
                    <a:pt x="754" y="243"/>
                    <a:pt x="752" y="240"/>
                  </a:cubicBezTo>
                  <a:cubicBezTo>
                    <a:pt x="752" y="239"/>
                    <a:pt x="751" y="240"/>
                    <a:pt x="751" y="241"/>
                  </a:cubicBezTo>
                  <a:cubicBezTo>
                    <a:pt x="752" y="245"/>
                    <a:pt x="747" y="253"/>
                    <a:pt x="746" y="256"/>
                  </a:cubicBezTo>
                  <a:cubicBezTo>
                    <a:pt x="741" y="263"/>
                    <a:pt x="737" y="270"/>
                    <a:pt x="731" y="275"/>
                  </a:cubicBezTo>
                  <a:cubicBezTo>
                    <a:pt x="725" y="281"/>
                    <a:pt x="717" y="282"/>
                    <a:pt x="710" y="285"/>
                  </a:cubicBezTo>
                  <a:cubicBezTo>
                    <a:pt x="703" y="287"/>
                    <a:pt x="697" y="291"/>
                    <a:pt x="692" y="296"/>
                  </a:cubicBezTo>
                  <a:cubicBezTo>
                    <a:pt x="686" y="303"/>
                    <a:pt x="681" y="310"/>
                    <a:pt x="675" y="317"/>
                  </a:cubicBezTo>
                  <a:cubicBezTo>
                    <a:pt x="673" y="321"/>
                    <a:pt x="670" y="326"/>
                    <a:pt x="666" y="328"/>
                  </a:cubicBezTo>
                  <a:cubicBezTo>
                    <a:pt x="664" y="329"/>
                    <a:pt x="662" y="330"/>
                    <a:pt x="661" y="331"/>
                  </a:cubicBezTo>
                  <a:cubicBezTo>
                    <a:pt x="666" y="325"/>
                    <a:pt x="669" y="319"/>
                    <a:pt x="674" y="314"/>
                  </a:cubicBezTo>
                  <a:cubicBezTo>
                    <a:pt x="679" y="310"/>
                    <a:pt x="682" y="304"/>
                    <a:pt x="687" y="300"/>
                  </a:cubicBezTo>
                  <a:cubicBezTo>
                    <a:pt x="690" y="296"/>
                    <a:pt x="694" y="291"/>
                    <a:pt x="698" y="287"/>
                  </a:cubicBezTo>
                  <a:cubicBezTo>
                    <a:pt x="698" y="287"/>
                    <a:pt x="697" y="286"/>
                    <a:pt x="697" y="287"/>
                  </a:cubicBezTo>
                  <a:cubicBezTo>
                    <a:pt x="692" y="291"/>
                    <a:pt x="689" y="296"/>
                    <a:pt x="685" y="301"/>
                  </a:cubicBezTo>
                  <a:cubicBezTo>
                    <a:pt x="681" y="305"/>
                    <a:pt x="677" y="309"/>
                    <a:pt x="673" y="313"/>
                  </a:cubicBezTo>
                  <a:cubicBezTo>
                    <a:pt x="666" y="319"/>
                    <a:pt x="662" y="328"/>
                    <a:pt x="654" y="333"/>
                  </a:cubicBezTo>
                  <a:cubicBezTo>
                    <a:pt x="654" y="333"/>
                    <a:pt x="654" y="333"/>
                    <a:pt x="654" y="333"/>
                  </a:cubicBezTo>
                  <a:cubicBezTo>
                    <a:pt x="656" y="331"/>
                    <a:pt x="657" y="329"/>
                    <a:pt x="659" y="327"/>
                  </a:cubicBezTo>
                  <a:cubicBezTo>
                    <a:pt x="663" y="322"/>
                    <a:pt x="667" y="317"/>
                    <a:pt x="671" y="312"/>
                  </a:cubicBezTo>
                  <a:cubicBezTo>
                    <a:pt x="671" y="312"/>
                    <a:pt x="670" y="311"/>
                    <a:pt x="670" y="312"/>
                  </a:cubicBezTo>
                  <a:cubicBezTo>
                    <a:pt x="667" y="317"/>
                    <a:pt x="662" y="321"/>
                    <a:pt x="658" y="326"/>
                  </a:cubicBezTo>
                  <a:cubicBezTo>
                    <a:pt x="655" y="329"/>
                    <a:pt x="653" y="333"/>
                    <a:pt x="649" y="335"/>
                  </a:cubicBezTo>
                  <a:cubicBezTo>
                    <a:pt x="648" y="336"/>
                    <a:pt x="648" y="336"/>
                    <a:pt x="648" y="336"/>
                  </a:cubicBezTo>
                  <a:cubicBezTo>
                    <a:pt x="646" y="337"/>
                    <a:pt x="643" y="339"/>
                    <a:pt x="641" y="340"/>
                  </a:cubicBezTo>
                  <a:cubicBezTo>
                    <a:pt x="642" y="339"/>
                    <a:pt x="644" y="337"/>
                    <a:pt x="645" y="335"/>
                  </a:cubicBezTo>
                  <a:cubicBezTo>
                    <a:pt x="645" y="335"/>
                    <a:pt x="645" y="335"/>
                    <a:pt x="645" y="335"/>
                  </a:cubicBezTo>
                  <a:cubicBezTo>
                    <a:pt x="641" y="339"/>
                    <a:pt x="637" y="342"/>
                    <a:pt x="633" y="346"/>
                  </a:cubicBezTo>
                  <a:cubicBezTo>
                    <a:pt x="630" y="349"/>
                    <a:pt x="626" y="352"/>
                    <a:pt x="623" y="356"/>
                  </a:cubicBezTo>
                  <a:cubicBezTo>
                    <a:pt x="623" y="356"/>
                    <a:pt x="623" y="355"/>
                    <a:pt x="623" y="354"/>
                  </a:cubicBezTo>
                  <a:cubicBezTo>
                    <a:pt x="624" y="354"/>
                    <a:pt x="624" y="353"/>
                    <a:pt x="625" y="352"/>
                  </a:cubicBezTo>
                  <a:cubicBezTo>
                    <a:pt x="627" y="350"/>
                    <a:pt x="629" y="347"/>
                    <a:pt x="631" y="345"/>
                  </a:cubicBezTo>
                  <a:cubicBezTo>
                    <a:pt x="632" y="343"/>
                    <a:pt x="633" y="341"/>
                    <a:pt x="634" y="339"/>
                  </a:cubicBezTo>
                  <a:cubicBezTo>
                    <a:pt x="635" y="339"/>
                    <a:pt x="635" y="339"/>
                    <a:pt x="635" y="338"/>
                  </a:cubicBezTo>
                  <a:cubicBezTo>
                    <a:pt x="636" y="337"/>
                    <a:pt x="636" y="336"/>
                    <a:pt x="637" y="335"/>
                  </a:cubicBezTo>
                  <a:cubicBezTo>
                    <a:pt x="641" y="330"/>
                    <a:pt x="644" y="325"/>
                    <a:pt x="648" y="320"/>
                  </a:cubicBezTo>
                  <a:cubicBezTo>
                    <a:pt x="648" y="320"/>
                    <a:pt x="648" y="320"/>
                    <a:pt x="647" y="320"/>
                  </a:cubicBezTo>
                  <a:cubicBezTo>
                    <a:pt x="644" y="323"/>
                    <a:pt x="642" y="326"/>
                    <a:pt x="640" y="330"/>
                  </a:cubicBezTo>
                  <a:cubicBezTo>
                    <a:pt x="643" y="324"/>
                    <a:pt x="646" y="319"/>
                    <a:pt x="649" y="313"/>
                  </a:cubicBezTo>
                  <a:cubicBezTo>
                    <a:pt x="654" y="306"/>
                    <a:pt x="659" y="299"/>
                    <a:pt x="664" y="291"/>
                  </a:cubicBezTo>
                  <a:cubicBezTo>
                    <a:pt x="664" y="291"/>
                    <a:pt x="663" y="290"/>
                    <a:pt x="663" y="290"/>
                  </a:cubicBezTo>
                  <a:cubicBezTo>
                    <a:pt x="657" y="298"/>
                    <a:pt x="652" y="306"/>
                    <a:pt x="647" y="314"/>
                  </a:cubicBezTo>
                  <a:cubicBezTo>
                    <a:pt x="642" y="322"/>
                    <a:pt x="637" y="329"/>
                    <a:pt x="634" y="337"/>
                  </a:cubicBezTo>
                  <a:cubicBezTo>
                    <a:pt x="632" y="340"/>
                    <a:pt x="630" y="342"/>
                    <a:pt x="628" y="345"/>
                  </a:cubicBezTo>
                  <a:cubicBezTo>
                    <a:pt x="627" y="346"/>
                    <a:pt x="626" y="348"/>
                    <a:pt x="624" y="349"/>
                  </a:cubicBezTo>
                  <a:cubicBezTo>
                    <a:pt x="629" y="340"/>
                    <a:pt x="633" y="331"/>
                    <a:pt x="638" y="322"/>
                  </a:cubicBezTo>
                  <a:cubicBezTo>
                    <a:pt x="641" y="317"/>
                    <a:pt x="643" y="312"/>
                    <a:pt x="646" y="308"/>
                  </a:cubicBezTo>
                  <a:cubicBezTo>
                    <a:pt x="648" y="303"/>
                    <a:pt x="651" y="299"/>
                    <a:pt x="653" y="295"/>
                  </a:cubicBezTo>
                  <a:cubicBezTo>
                    <a:pt x="653" y="294"/>
                    <a:pt x="653" y="294"/>
                    <a:pt x="653" y="294"/>
                  </a:cubicBezTo>
                  <a:cubicBezTo>
                    <a:pt x="645" y="303"/>
                    <a:pt x="642" y="315"/>
                    <a:pt x="635" y="325"/>
                  </a:cubicBezTo>
                  <a:cubicBezTo>
                    <a:pt x="631" y="331"/>
                    <a:pt x="626" y="337"/>
                    <a:pt x="624" y="345"/>
                  </a:cubicBezTo>
                  <a:cubicBezTo>
                    <a:pt x="625" y="341"/>
                    <a:pt x="626" y="337"/>
                    <a:pt x="627" y="334"/>
                  </a:cubicBezTo>
                  <a:cubicBezTo>
                    <a:pt x="632" y="323"/>
                    <a:pt x="638" y="314"/>
                    <a:pt x="642" y="303"/>
                  </a:cubicBezTo>
                  <a:cubicBezTo>
                    <a:pt x="643" y="302"/>
                    <a:pt x="641" y="302"/>
                    <a:pt x="640" y="303"/>
                  </a:cubicBezTo>
                  <a:cubicBezTo>
                    <a:pt x="636" y="314"/>
                    <a:pt x="628" y="324"/>
                    <a:pt x="624" y="335"/>
                  </a:cubicBezTo>
                  <a:cubicBezTo>
                    <a:pt x="622" y="340"/>
                    <a:pt x="621" y="346"/>
                    <a:pt x="620" y="351"/>
                  </a:cubicBezTo>
                  <a:cubicBezTo>
                    <a:pt x="620" y="351"/>
                    <a:pt x="619" y="350"/>
                    <a:pt x="619" y="350"/>
                  </a:cubicBezTo>
                  <a:cubicBezTo>
                    <a:pt x="619" y="350"/>
                    <a:pt x="619" y="349"/>
                    <a:pt x="619" y="349"/>
                  </a:cubicBezTo>
                  <a:cubicBezTo>
                    <a:pt x="620" y="347"/>
                    <a:pt x="620" y="344"/>
                    <a:pt x="620" y="341"/>
                  </a:cubicBezTo>
                  <a:cubicBezTo>
                    <a:pt x="621" y="335"/>
                    <a:pt x="624" y="329"/>
                    <a:pt x="626" y="324"/>
                  </a:cubicBezTo>
                  <a:cubicBezTo>
                    <a:pt x="631" y="313"/>
                    <a:pt x="637" y="302"/>
                    <a:pt x="640" y="290"/>
                  </a:cubicBezTo>
                  <a:cubicBezTo>
                    <a:pt x="640" y="290"/>
                    <a:pt x="640" y="290"/>
                    <a:pt x="640" y="290"/>
                  </a:cubicBezTo>
                  <a:cubicBezTo>
                    <a:pt x="634" y="303"/>
                    <a:pt x="628" y="315"/>
                    <a:pt x="622" y="328"/>
                  </a:cubicBezTo>
                  <a:cubicBezTo>
                    <a:pt x="622" y="329"/>
                    <a:pt x="622" y="330"/>
                    <a:pt x="621" y="330"/>
                  </a:cubicBezTo>
                  <a:cubicBezTo>
                    <a:pt x="622" y="324"/>
                    <a:pt x="625" y="319"/>
                    <a:pt x="627" y="313"/>
                  </a:cubicBezTo>
                  <a:cubicBezTo>
                    <a:pt x="629" y="310"/>
                    <a:pt x="629" y="307"/>
                    <a:pt x="630" y="304"/>
                  </a:cubicBezTo>
                  <a:cubicBezTo>
                    <a:pt x="632" y="300"/>
                    <a:pt x="634" y="296"/>
                    <a:pt x="635" y="292"/>
                  </a:cubicBezTo>
                  <a:cubicBezTo>
                    <a:pt x="636" y="291"/>
                    <a:pt x="635" y="291"/>
                    <a:pt x="635" y="291"/>
                  </a:cubicBezTo>
                  <a:cubicBezTo>
                    <a:pt x="632" y="296"/>
                    <a:pt x="631" y="301"/>
                    <a:pt x="629" y="306"/>
                  </a:cubicBezTo>
                  <a:cubicBezTo>
                    <a:pt x="627" y="309"/>
                    <a:pt x="625" y="312"/>
                    <a:pt x="624" y="315"/>
                  </a:cubicBezTo>
                  <a:cubicBezTo>
                    <a:pt x="623" y="318"/>
                    <a:pt x="622" y="320"/>
                    <a:pt x="621" y="323"/>
                  </a:cubicBezTo>
                  <a:cubicBezTo>
                    <a:pt x="621" y="321"/>
                    <a:pt x="621" y="319"/>
                    <a:pt x="621" y="317"/>
                  </a:cubicBezTo>
                  <a:cubicBezTo>
                    <a:pt x="623" y="313"/>
                    <a:pt x="624" y="309"/>
                    <a:pt x="625" y="305"/>
                  </a:cubicBezTo>
                  <a:cubicBezTo>
                    <a:pt x="625" y="305"/>
                    <a:pt x="625" y="305"/>
                    <a:pt x="624" y="305"/>
                  </a:cubicBezTo>
                  <a:cubicBezTo>
                    <a:pt x="623" y="307"/>
                    <a:pt x="622" y="310"/>
                    <a:pt x="621" y="313"/>
                  </a:cubicBezTo>
                  <a:cubicBezTo>
                    <a:pt x="622" y="308"/>
                    <a:pt x="622" y="303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4" y="297"/>
                    <a:pt x="624" y="295"/>
                    <a:pt x="625" y="293"/>
                  </a:cubicBezTo>
                  <a:cubicBezTo>
                    <a:pt x="626" y="291"/>
                    <a:pt x="627" y="289"/>
                    <a:pt x="628" y="287"/>
                  </a:cubicBezTo>
                  <a:cubicBezTo>
                    <a:pt x="630" y="283"/>
                    <a:pt x="631" y="280"/>
                    <a:pt x="631" y="277"/>
                  </a:cubicBezTo>
                  <a:cubicBezTo>
                    <a:pt x="631" y="276"/>
                    <a:pt x="631" y="276"/>
                    <a:pt x="630" y="277"/>
                  </a:cubicBezTo>
                  <a:cubicBezTo>
                    <a:pt x="629" y="281"/>
                    <a:pt x="627" y="285"/>
                    <a:pt x="625" y="289"/>
                  </a:cubicBezTo>
                  <a:cubicBezTo>
                    <a:pt x="624" y="291"/>
                    <a:pt x="623" y="292"/>
                    <a:pt x="623" y="294"/>
                  </a:cubicBezTo>
                  <a:cubicBezTo>
                    <a:pt x="623" y="292"/>
                    <a:pt x="623" y="289"/>
                    <a:pt x="623" y="286"/>
                  </a:cubicBezTo>
                  <a:cubicBezTo>
                    <a:pt x="624" y="286"/>
                    <a:pt x="624" y="286"/>
                    <a:pt x="624" y="286"/>
                  </a:cubicBezTo>
                  <a:cubicBezTo>
                    <a:pt x="625" y="282"/>
                    <a:pt x="627" y="279"/>
                    <a:pt x="628" y="276"/>
                  </a:cubicBezTo>
                  <a:cubicBezTo>
                    <a:pt x="628" y="275"/>
                    <a:pt x="628" y="275"/>
                    <a:pt x="627" y="275"/>
                  </a:cubicBezTo>
                  <a:cubicBezTo>
                    <a:pt x="626" y="277"/>
                    <a:pt x="625" y="280"/>
                    <a:pt x="624" y="282"/>
                  </a:cubicBezTo>
                  <a:cubicBezTo>
                    <a:pt x="624" y="280"/>
                    <a:pt x="624" y="278"/>
                    <a:pt x="624" y="276"/>
                  </a:cubicBezTo>
                  <a:cubicBezTo>
                    <a:pt x="624" y="267"/>
                    <a:pt x="624" y="257"/>
                    <a:pt x="622" y="247"/>
                  </a:cubicBezTo>
                  <a:cubicBezTo>
                    <a:pt x="624" y="245"/>
                    <a:pt x="622" y="243"/>
                    <a:pt x="623" y="241"/>
                  </a:cubicBezTo>
                  <a:cubicBezTo>
                    <a:pt x="623" y="239"/>
                    <a:pt x="623" y="238"/>
                    <a:pt x="623" y="237"/>
                  </a:cubicBezTo>
                  <a:cubicBezTo>
                    <a:pt x="623" y="235"/>
                    <a:pt x="623" y="234"/>
                    <a:pt x="623" y="233"/>
                  </a:cubicBezTo>
                  <a:cubicBezTo>
                    <a:pt x="623" y="232"/>
                    <a:pt x="622" y="232"/>
                    <a:pt x="622" y="233"/>
                  </a:cubicBezTo>
                  <a:cubicBezTo>
                    <a:pt x="622" y="234"/>
                    <a:pt x="621" y="236"/>
                    <a:pt x="621" y="237"/>
                  </a:cubicBezTo>
                  <a:cubicBezTo>
                    <a:pt x="621" y="238"/>
                    <a:pt x="622" y="239"/>
                    <a:pt x="622" y="241"/>
                  </a:cubicBezTo>
                  <a:cubicBezTo>
                    <a:pt x="622" y="242"/>
                    <a:pt x="622" y="243"/>
                    <a:pt x="621" y="244"/>
                  </a:cubicBezTo>
                  <a:cubicBezTo>
                    <a:pt x="620" y="239"/>
                    <a:pt x="619" y="234"/>
                    <a:pt x="617" y="229"/>
                  </a:cubicBezTo>
                  <a:cubicBezTo>
                    <a:pt x="613" y="218"/>
                    <a:pt x="607" y="206"/>
                    <a:pt x="601" y="196"/>
                  </a:cubicBezTo>
                  <a:cubicBezTo>
                    <a:pt x="601" y="193"/>
                    <a:pt x="605" y="190"/>
                    <a:pt x="606" y="187"/>
                  </a:cubicBezTo>
                  <a:cubicBezTo>
                    <a:pt x="609" y="184"/>
                    <a:pt x="611" y="180"/>
                    <a:pt x="614" y="177"/>
                  </a:cubicBezTo>
                  <a:cubicBezTo>
                    <a:pt x="619" y="170"/>
                    <a:pt x="624" y="163"/>
                    <a:pt x="631" y="157"/>
                  </a:cubicBezTo>
                  <a:cubicBezTo>
                    <a:pt x="636" y="152"/>
                    <a:pt x="641" y="147"/>
                    <a:pt x="648" y="144"/>
                  </a:cubicBezTo>
                  <a:cubicBezTo>
                    <a:pt x="653" y="141"/>
                    <a:pt x="657" y="139"/>
                    <a:pt x="662" y="136"/>
                  </a:cubicBezTo>
                  <a:cubicBezTo>
                    <a:pt x="668" y="130"/>
                    <a:pt x="676" y="130"/>
                    <a:pt x="684" y="129"/>
                  </a:cubicBezTo>
                  <a:close/>
                  <a:moveTo>
                    <a:pt x="538" y="132"/>
                  </a:moveTo>
                  <a:cubicBezTo>
                    <a:pt x="540" y="130"/>
                    <a:pt x="541" y="129"/>
                    <a:pt x="542" y="128"/>
                  </a:cubicBezTo>
                  <a:cubicBezTo>
                    <a:pt x="547" y="123"/>
                    <a:pt x="552" y="119"/>
                    <a:pt x="558" y="116"/>
                  </a:cubicBezTo>
                  <a:cubicBezTo>
                    <a:pt x="570" y="111"/>
                    <a:pt x="582" y="109"/>
                    <a:pt x="595" y="110"/>
                  </a:cubicBezTo>
                  <a:cubicBezTo>
                    <a:pt x="596" y="110"/>
                    <a:pt x="597" y="110"/>
                    <a:pt x="598" y="110"/>
                  </a:cubicBezTo>
                  <a:cubicBezTo>
                    <a:pt x="598" y="110"/>
                    <a:pt x="598" y="110"/>
                    <a:pt x="598" y="110"/>
                  </a:cubicBezTo>
                  <a:cubicBezTo>
                    <a:pt x="585" y="110"/>
                    <a:pt x="570" y="113"/>
                    <a:pt x="560" y="121"/>
                  </a:cubicBezTo>
                  <a:cubicBezTo>
                    <a:pt x="559" y="122"/>
                    <a:pt x="560" y="123"/>
                    <a:pt x="561" y="122"/>
                  </a:cubicBezTo>
                  <a:cubicBezTo>
                    <a:pt x="574" y="118"/>
                    <a:pt x="586" y="112"/>
                    <a:pt x="601" y="113"/>
                  </a:cubicBezTo>
                  <a:cubicBezTo>
                    <a:pt x="608" y="113"/>
                    <a:pt x="615" y="115"/>
                    <a:pt x="622" y="117"/>
                  </a:cubicBezTo>
                  <a:cubicBezTo>
                    <a:pt x="628" y="119"/>
                    <a:pt x="633" y="124"/>
                    <a:pt x="639" y="124"/>
                  </a:cubicBezTo>
                  <a:cubicBezTo>
                    <a:pt x="639" y="124"/>
                    <a:pt x="639" y="124"/>
                    <a:pt x="639" y="124"/>
                  </a:cubicBezTo>
                  <a:cubicBezTo>
                    <a:pt x="635" y="122"/>
                    <a:pt x="632" y="119"/>
                    <a:pt x="628" y="117"/>
                  </a:cubicBezTo>
                  <a:cubicBezTo>
                    <a:pt x="625" y="115"/>
                    <a:pt x="621" y="114"/>
                    <a:pt x="618" y="113"/>
                  </a:cubicBezTo>
                  <a:cubicBezTo>
                    <a:pt x="613" y="112"/>
                    <a:pt x="609" y="111"/>
                    <a:pt x="604" y="110"/>
                  </a:cubicBezTo>
                  <a:cubicBezTo>
                    <a:pt x="614" y="111"/>
                    <a:pt x="623" y="113"/>
                    <a:pt x="633" y="116"/>
                  </a:cubicBezTo>
                  <a:cubicBezTo>
                    <a:pt x="640" y="119"/>
                    <a:pt x="647" y="122"/>
                    <a:pt x="653" y="125"/>
                  </a:cubicBezTo>
                  <a:cubicBezTo>
                    <a:pt x="656" y="127"/>
                    <a:pt x="659" y="129"/>
                    <a:pt x="662" y="130"/>
                  </a:cubicBezTo>
                  <a:cubicBezTo>
                    <a:pt x="661" y="131"/>
                    <a:pt x="659" y="132"/>
                    <a:pt x="658" y="134"/>
                  </a:cubicBezTo>
                  <a:cubicBezTo>
                    <a:pt x="653" y="138"/>
                    <a:pt x="646" y="140"/>
                    <a:pt x="640" y="144"/>
                  </a:cubicBezTo>
                  <a:cubicBezTo>
                    <a:pt x="635" y="148"/>
                    <a:pt x="630" y="152"/>
                    <a:pt x="625" y="157"/>
                  </a:cubicBezTo>
                  <a:cubicBezTo>
                    <a:pt x="622" y="160"/>
                    <a:pt x="619" y="164"/>
                    <a:pt x="616" y="168"/>
                  </a:cubicBezTo>
                  <a:cubicBezTo>
                    <a:pt x="616" y="166"/>
                    <a:pt x="616" y="164"/>
                    <a:pt x="616" y="163"/>
                  </a:cubicBezTo>
                  <a:cubicBezTo>
                    <a:pt x="616" y="160"/>
                    <a:pt x="616" y="156"/>
                    <a:pt x="617" y="153"/>
                  </a:cubicBezTo>
                  <a:cubicBezTo>
                    <a:pt x="617" y="153"/>
                    <a:pt x="616" y="152"/>
                    <a:pt x="616" y="153"/>
                  </a:cubicBezTo>
                  <a:cubicBezTo>
                    <a:pt x="615" y="156"/>
                    <a:pt x="614" y="159"/>
                    <a:pt x="613" y="163"/>
                  </a:cubicBezTo>
                  <a:cubicBezTo>
                    <a:pt x="613" y="165"/>
                    <a:pt x="613" y="168"/>
                    <a:pt x="614" y="170"/>
                  </a:cubicBezTo>
                  <a:cubicBezTo>
                    <a:pt x="612" y="172"/>
                    <a:pt x="611" y="174"/>
                    <a:pt x="609" y="177"/>
                  </a:cubicBezTo>
                  <a:cubicBezTo>
                    <a:pt x="609" y="178"/>
                    <a:pt x="608" y="178"/>
                    <a:pt x="607" y="179"/>
                  </a:cubicBezTo>
                  <a:cubicBezTo>
                    <a:pt x="607" y="178"/>
                    <a:pt x="607" y="176"/>
                    <a:pt x="607" y="175"/>
                  </a:cubicBezTo>
                  <a:cubicBezTo>
                    <a:pt x="607" y="171"/>
                    <a:pt x="606" y="167"/>
                    <a:pt x="607" y="163"/>
                  </a:cubicBezTo>
                  <a:cubicBezTo>
                    <a:pt x="607" y="162"/>
                    <a:pt x="606" y="162"/>
                    <a:pt x="605" y="163"/>
                  </a:cubicBezTo>
                  <a:cubicBezTo>
                    <a:pt x="605" y="166"/>
                    <a:pt x="604" y="170"/>
                    <a:pt x="604" y="173"/>
                  </a:cubicBezTo>
                  <a:cubicBezTo>
                    <a:pt x="604" y="175"/>
                    <a:pt x="605" y="177"/>
                    <a:pt x="604" y="179"/>
                  </a:cubicBezTo>
                  <a:cubicBezTo>
                    <a:pt x="604" y="181"/>
                    <a:pt x="604" y="182"/>
                    <a:pt x="604" y="184"/>
                  </a:cubicBezTo>
                  <a:cubicBezTo>
                    <a:pt x="604" y="184"/>
                    <a:pt x="604" y="184"/>
                    <a:pt x="604" y="184"/>
                  </a:cubicBezTo>
                  <a:cubicBezTo>
                    <a:pt x="603" y="185"/>
                    <a:pt x="603" y="186"/>
                    <a:pt x="602" y="186"/>
                  </a:cubicBezTo>
                  <a:cubicBezTo>
                    <a:pt x="602" y="182"/>
                    <a:pt x="601" y="178"/>
                    <a:pt x="600" y="174"/>
                  </a:cubicBezTo>
                  <a:cubicBezTo>
                    <a:pt x="600" y="170"/>
                    <a:pt x="600" y="166"/>
                    <a:pt x="600" y="162"/>
                  </a:cubicBezTo>
                  <a:cubicBezTo>
                    <a:pt x="600" y="157"/>
                    <a:pt x="599" y="153"/>
                    <a:pt x="600" y="148"/>
                  </a:cubicBezTo>
                  <a:cubicBezTo>
                    <a:pt x="600" y="144"/>
                    <a:pt x="601" y="140"/>
                    <a:pt x="602" y="136"/>
                  </a:cubicBezTo>
                  <a:cubicBezTo>
                    <a:pt x="602" y="135"/>
                    <a:pt x="601" y="135"/>
                    <a:pt x="601" y="135"/>
                  </a:cubicBezTo>
                  <a:cubicBezTo>
                    <a:pt x="599" y="139"/>
                    <a:pt x="598" y="143"/>
                    <a:pt x="598" y="148"/>
                  </a:cubicBezTo>
                  <a:cubicBezTo>
                    <a:pt x="599" y="153"/>
                    <a:pt x="598" y="158"/>
                    <a:pt x="598" y="164"/>
                  </a:cubicBezTo>
                  <a:cubicBezTo>
                    <a:pt x="599" y="170"/>
                    <a:pt x="598" y="176"/>
                    <a:pt x="599" y="182"/>
                  </a:cubicBezTo>
                  <a:cubicBezTo>
                    <a:pt x="599" y="180"/>
                    <a:pt x="598" y="179"/>
                    <a:pt x="598" y="177"/>
                  </a:cubicBezTo>
                  <a:cubicBezTo>
                    <a:pt x="597" y="171"/>
                    <a:pt x="596" y="165"/>
                    <a:pt x="595" y="159"/>
                  </a:cubicBezTo>
                  <a:cubicBezTo>
                    <a:pt x="595" y="154"/>
                    <a:pt x="595" y="149"/>
                    <a:pt x="595" y="143"/>
                  </a:cubicBezTo>
                  <a:cubicBezTo>
                    <a:pt x="595" y="138"/>
                    <a:pt x="594" y="133"/>
                    <a:pt x="596" y="128"/>
                  </a:cubicBezTo>
                  <a:cubicBezTo>
                    <a:pt x="596" y="127"/>
                    <a:pt x="595" y="127"/>
                    <a:pt x="594" y="128"/>
                  </a:cubicBezTo>
                  <a:cubicBezTo>
                    <a:pt x="593" y="132"/>
                    <a:pt x="593" y="137"/>
                    <a:pt x="593" y="142"/>
                  </a:cubicBezTo>
                  <a:cubicBezTo>
                    <a:pt x="594" y="148"/>
                    <a:pt x="593" y="154"/>
                    <a:pt x="593" y="161"/>
                  </a:cubicBezTo>
                  <a:cubicBezTo>
                    <a:pt x="594" y="167"/>
                    <a:pt x="595" y="173"/>
                    <a:pt x="596" y="180"/>
                  </a:cubicBezTo>
                  <a:cubicBezTo>
                    <a:pt x="597" y="182"/>
                    <a:pt x="597" y="184"/>
                    <a:pt x="597" y="187"/>
                  </a:cubicBezTo>
                  <a:cubicBezTo>
                    <a:pt x="597" y="185"/>
                    <a:pt x="596" y="183"/>
                    <a:pt x="596" y="182"/>
                  </a:cubicBezTo>
                  <a:cubicBezTo>
                    <a:pt x="595" y="181"/>
                    <a:pt x="595" y="181"/>
                    <a:pt x="595" y="182"/>
                  </a:cubicBezTo>
                  <a:cubicBezTo>
                    <a:pt x="595" y="184"/>
                    <a:pt x="595" y="186"/>
                    <a:pt x="595" y="187"/>
                  </a:cubicBezTo>
                  <a:cubicBezTo>
                    <a:pt x="595" y="187"/>
                    <a:pt x="594" y="186"/>
                    <a:pt x="594" y="186"/>
                  </a:cubicBezTo>
                  <a:cubicBezTo>
                    <a:pt x="594" y="186"/>
                    <a:pt x="594" y="185"/>
                    <a:pt x="593" y="185"/>
                  </a:cubicBezTo>
                  <a:cubicBezTo>
                    <a:pt x="592" y="183"/>
                    <a:pt x="590" y="180"/>
                    <a:pt x="589" y="177"/>
                  </a:cubicBezTo>
                  <a:cubicBezTo>
                    <a:pt x="586" y="168"/>
                    <a:pt x="583" y="160"/>
                    <a:pt x="580" y="152"/>
                  </a:cubicBezTo>
                  <a:cubicBezTo>
                    <a:pt x="578" y="144"/>
                    <a:pt x="576" y="137"/>
                    <a:pt x="578" y="129"/>
                  </a:cubicBezTo>
                  <a:cubicBezTo>
                    <a:pt x="578" y="129"/>
                    <a:pt x="577" y="129"/>
                    <a:pt x="577" y="129"/>
                  </a:cubicBezTo>
                  <a:cubicBezTo>
                    <a:pt x="572" y="134"/>
                    <a:pt x="575" y="144"/>
                    <a:pt x="577" y="150"/>
                  </a:cubicBezTo>
                  <a:cubicBezTo>
                    <a:pt x="579" y="155"/>
                    <a:pt x="581" y="160"/>
                    <a:pt x="583" y="165"/>
                  </a:cubicBezTo>
                  <a:cubicBezTo>
                    <a:pt x="584" y="167"/>
                    <a:pt x="585" y="170"/>
                    <a:pt x="586" y="172"/>
                  </a:cubicBezTo>
                  <a:cubicBezTo>
                    <a:pt x="585" y="172"/>
                    <a:pt x="585" y="171"/>
                    <a:pt x="585" y="171"/>
                  </a:cubicBezTo>
                  <a:cubicBezTo>
                    <a:pt x="582" y="168"/>
                    <a:pt x="580" y="165"/>
                    <a:pt x="578" y="162"/>
                  </a:cubicBezTo>
                  <a:cubicBezTo>
                    <a:pt x="578" y="162"/>
                    <a:pt x="578" y="162"/>
                    <a:pt x="578" y="162"/>
                  </a:cubicBezTo>
                  <a:cubicBezTo>
                    <a:pt x="577" y="161"/>
                    <a:pt x="577" y="160"/>
                    <a:pt x="577" y="159"/>
                  </a:cubicBezTo>
                  <a:cubicBezTo>
                    <a:pt x="576" y="158"/>
                    <a:pt x="576" y="157"/>
                    <a:pt x="576" y="156"/>
                  </a:cubicBezTo>
                  <a:cubicBezTo>
                    <a:pt x="575" y="155"/>
                    <a:pt x="575" y="154"/>
                    <a:pt x="574" y="152"/>
                  </a:cubicBezTo>
                  <a:cubicBezTo>
                    <a:pt x="573" y="152"/>
                    <a:pt x="573" y="152"/>
                    <a:pt x="573" y="153"/>
                  </a:cubicBezTo>
                  <a:cubicBezTo>
                    <a:pt x="573" y="155"/>
                    <a:pt x="574" y="157"/>
                    <a:pt x="574" y="158"/>
                  </a:cubicBezTo>
                  <a:cubicBezTo>
                    <a:pt x="574" y="158"/>
                    <a:pt x="573" y="157"/>
                    <a:pt x="572" y="156"/>
                  </a:cubicBezTo>
                  <a:cubicBezTo>
                    <a:pt x="563" y="147"/>
                    <a:pt x="554" y="139"/>
                    <a:pt x="541" y="135"/>
                  </a:cubicBezTo>
                  <a:cubicBezTo>
                    <a:pt x="540" y="134"/>
                    <a:pt x="538" y="134"/>
                    <a:pt x="537" y="133"/>
                  </a:cubicBezTo>
                  <a:cubicBezTo>
                    <a:pt x="537" y="133"/>
                    <a:pt x="538" y="132"/>
                    <a:pt x="538" y="132"/>
                  </a:cubicBezTo>
                  <a:close/>
                  <a:moveTo>
                    <a:pt x="525" y="135"/>
                  </a:moveTo>
                  <a:cubicBezTo>
                    <a:pt x="531" y="136"/>
                    <a:pt x="538" y="137"/>
                    <a:pt x="544" y="139"/>
                  </a:cubicBezTo>
                  <a:cubicBezTo>
                    <a:pt x="556" y="144"/>
                    <a:pt x="566" y="154"/>
                    <a:pt x="574" y="163"/>
                  </a:cubicBezTo>
                  <a:cubicBezTo>
                    <a:pt x="579" y="168"/>
                    <a:pt x="583" y="173"/>
                    <a:pt x="586" y="179"/>
                  </a:cubicBezTo>
                  <a:cubicBezTo>
                    <a:pt x="589" y="183"/>
                    <a:pt x="591" y="187"/>
                    <a:pt x="594" y="190"/>
                  </a:cubicBezTo>
                  <a:cubicBezTo>
                    <a:pt x="601" y="206"/>
                    <a:pt x="611" y="220"/>
                    <a:pt x="616" y="238"/>
                  </a:cubicBezTo>
                  <a:cubicBezTo>
                    <a:pt x="621" y="254"/>
                    <a:pt x="621" y="270"/>
                    <a:pt x="620" y="287"/>
                  </a:cubicBezTo>
                  <a:cubicBezTo>
                    <a:pt x="619" y="304"/>
                    <a:pt x="617" y="321"/>
                    <a:pt x="616" y="339"/>
                  </a:cubicBezTo>
                  <a:cubicBezTo>
                    <a:pt x="616" y="345"/>
                    <a:pt x="616" y="351"/>
                    <a:pt x="616" y="357"/>
                  </a:cubicBezTo>
                  <a:cubicBezTo>
                    <a:pt x="616" y="359"/>
                    <a:pt x="616" y="363"/>
                    <a:pt x="617" y="365"/>
                  </a:cubicBezTo>
                  <a:cubicBezTo>
                    <a:pt x="615" y="366"/>
                    <a:pt x="613" y="367"/>
                    <a:pt x="611" y="368"/>
                  </a:cubicBezTo>
                  <a:cubicBezTo>
                    <a:pt x="611" y="368"/>
                    <a:pt x="611" y="368"/>
                    <a:pt x="610" y="367"/>
                  </a:cubicBezTo>
                  <a:cubicBezTo>
                    <a:pt x="607" y="365"/>
                    <a:pt x="605" y="362"/>
                    <a:pt x="603" y="358"/>
                  </a:cubicBezTo>
                  <a:cubicBezTo>
                    <a:pt x="601" y="351"/>
                    <a:pt x="600" y="344"/>
                    <a:pt x="600" y="338"/>
                  </a:cubicBezTo>
                  <a:cubicBezTo>
                    <a:pt x="599" y="324"/>
                    <a:pt x="601" y="311"/>
                    <a:pt x="605" y="297"/>
                  </a:cubicBezTo>
                  <a:cubicBezTo>
                    <a:pt x="608" y="284"/>
                    <a:pt x="610" y="270"/>
                    <a:pt x="609" y="256"/>
                  </a:cubicBezTo>
                  <a:cubicBezTo>
                    <a:pt x="609" y="250"/>
                    <a:pt x="609" y="243"/>
                    <a:pt x="607" y="237"/>
                  </a:cubicBezTo>
                  <a:cubicBezTo>
                    <a:pt x="605" y="232"/>
                    <a:pt x="603" y="227"/>
                    <a:pt x="601" y="222"/>
                  </a:cubicBezTo>
                  <a:cubicBezTo>
                    <a:pt x="600" y="221"/>
                    <a:pt x="599" y="222"/>
                    <a:pt x="599" y="223"/>
                  </a:cubicBezTo>
                  <a:cubicBezTo>
                    <a:pt x="601" y="230"/>
                    <a:pt x="604" y="236"/>
                    <a:pt x="605" y="243"/>
                  </a:cubicBezTo>
                  <a:cubicBezTo>
                    <a:pt x="606" y="251"/>
                    <a:pt x="606" y="258"/>
                    <a:pt x="606" y="266"/>
                  </a:cubicBezTo>
                  <a:cubicBezTo>
                    <a:pt x="605" y="274"/>
                    <a:pt x="605" y="281"/>
                    <a:pt x="603" y="289"/>
                  </a:cubicBezTo>
                  <a:cubicBezTo>
                    <a:pt x="602" y="296"/>
                    <a:pt x="599" y="303"/>
                    <a:pt x="598" y="309"/>
                  </a:cubicBezTo>
                  <a:cubicBezTo>
                    <a:pt x="597" y="315"/>
                    <a:pt x="597" y="321"/>
                    <a:pt x="596" y="327"/>
                  </a:cubicBezTo>
                  <a:cubicBezTo>
                    <a:pt x="596" y="326"/>
                    <a:pt x="596" y="326"/>
                    <a:pt x="596" y="326"/>
                  </a:cubicBezTo>
                  <a:cubicBezTo>
                    <a:pt x="596" y="326"/>
                    <a:pt x="597" y="325"/>
                    <a:pt x="596" y="325"/>
                  </a:cubicBezTo>
                  <a:cubicBezTo>
                    <a:pt x="595" y="323"/>
                    <a:pt x="595" y="320"/>
                    <a:pt x="595" y="318"/>
                  </a:cubicBezTo>
                  <a:cubicBezTo>
                    <a:pt x="595" y="318"/>
                    <a:pt x="595" y="318"/>
                    <a:pt x="595" y="318"/>
                  </a:cubicBezTo>
                  <a:cubicBezTo>
                    <a:pt x="595" y="317"/>
                    <a:pt x="595" y="317"/>
                    <a:pt x="596" y="316"/>
                  </a:cubicBezTo>
                  <a:cubicBezTo>
                    <a:pt x="596" y="316"/>
                    <a:pt x="596" y="315"/>
                    <a:pt x="596" y="315"/>
                  </a:cubicBezTo>
                  <a:cubicBezTo>
                    <a:pt x="596" y="314"/>
                    <a:pt x="595" y="313"/>
                    <a:pt x="595" y="312"/>
                  </a:cubicBezTo>
                  <a:cubicBezTo>
                    <a:pt x="595" y="312"/>
                    <a:pt x="594" y="312"/>
                    <a:pt x="594" y="313"/>
                  </a:cubicBezTo>
                  <a:cubicBezTo>
                    <a:pt x="594" y="313"/>
                    <a:pt x="594" y="314"/>
                    <a:pt x="594" y="315"/>
                  </a:cubicBezTo>
                  <a:cubicBezTo>
                    <a:pt x="594" y="316"/>
                    <a:pt x="594" y="316"/>
                    <a:pt x="594" y="316"/>
                  </a:cubicBezTo>
                  <a:cubicBezTo>
                    <a:pt x="594" y="317"/>
                    <a:pt x="594" y="317"/>
                    <a:pt x="594" y="317"/>
                  </a:cubicBezTo>
                  <a:cubicBezTo>
                    <a:pt x="594" y="317"/>
                    <a:pt x="594" y="316"/>
                    <a:pt x="593" y="316"/>
                  </a:cubicBezTo>
                  <a:cubicBezTo>
                    <a:pt x="593" y="316"/>
                    <a:pt x="593" y="316"/>
                    <a:pt x="593" y="316"/>
                  </a:cubicBezTo>
                  <a:cubicBezTo>
                    <a:pt x="593" y="314"/>
                    <a:pt x="593" y="313"/>
                    <a:pt x="592" y="312"/>
                  </a:cubicBezTo>
                  <a:cubicBezTo>
                    <a:pt x="592" y="312"/>
                    <a:pt x="592" y="312"/>
                    <a:pt x="592" y="311"/>
                  </a:cubicBezTo>
                  <a:cubicBezTo>
                    <a:pt x="592" y="311"/>
                    <a:pt x="592" y="311"/>
                    <a:pt x="591" y="310"/>
                  </a:cubicBezTo>
                  <a:cubicBezTo>
                    <a:pt x="591" y="310"/>
                    <a:pt x="591" y="310"/>
                    <a:pt x="591" y="310"/>
                  </a:cubicBezTo>
                  <a:cubicBezTo>
                    <a:pt x="591" y="311"/>
                    <a:pt x="591" y="311"/>
                    <a:pt x="591" y="311"/>
                  </a:cubicBezTo>
                  <a:cubicBezTo>
                    <a:pt x="590" y="311"/>
                    <a:pt x="590" y="312"/>
                    <a:pt x="590" y="312"/>
                  </a:cubicBezTo>
                  <a:cubicBezTo>
                    <a:pt x="590" y="313"/>
                    <a:pt x="590" y="315"/>
                    <a:pt x="591" y="316"/>
                  </a:cubicBezTo>
                  <a:cubicBezTo>
                    <a:pt x="587" y="306"/>
                    <a:pt x="584" y="295"/>
                    <a:pt x="582" y="285"/>
                  </a:cubicBezTo>
                  <a:cubicBezTo>
                    <a:pt x="582" y="284"/>
                    <a:pt x="581" y="284"/>
                    <a:pt x="581" y="285"/>
                  </a:cubicBezTo>
                  <a:cubicBezTo>
                    <a:pt x="581" y="291"/>
                    <a:pt x="583" y="297"/>
                    <a:pt x="585" y="303"/>
                  </a:cubicBezTo>
                  <a:cubicBezTo>
                    <a:pt x="586" y="306"/>
                    <a:pt x="587" y="310"/>
                    <a:pt x="588" y="313"/>
                  </a:cubicBezTo>
                  <a:cubicBezTo>
                    <a:pt x="589" y="315"/>
                    <a:pt x="589" y="316"/>
                    <a:pt x="590" y="318"/>
                  </a:cubicBezTo>
                  <a:cubicBezTo>
                    <a:pt x="591" y="319"/>
                    <a:pt x="592" y="318"/>
                    <a:pt x="591" y="318"/>
                  </a:cubicBezTo>
                  <a:cubicBezTo>
                    <a:pt x="592" y="318"/>
                    <a:pt x="592" y="319"/>
                    <a:pt x="592" y="319"/>
                  </a:cubicBezTo>
                  <a:cubicBezTo>
                    <a:pt x="592" y="319"/>
                    <a:pt x="592" y="319"/>
                    <a:pt x="592" y="319"/>
                  </a:cubicBezTo>
                  <a:cubicBezTo>
                    <a:pt x="592" y="320"/>
                    <a:pt x="592" y="321"/>
                    <a:pt x="593" y="322"/>
                  </a:cubicBezTo>
                  <a:cubicBezTo>
                    <a:pt x="588" y="315"/>
                    <a:pt x="584" y="306"/>
                    <a:pt x="578" y="300"/>
                  </a:cubicBezTo>
                  <a:cubicBezTo>
                    <a:pt x="571" y="293"/>
                    <a:pt x="561" y="288"/>
                    <a:pt x="553" y="282"/>
                  </a:cubicBezTo>
                  <a:cubicBezTo>
                    <a:pt x="552" y="282"/>
                    <a:pt x="551" y="281"/>
                    <a:pt x="550" y="281"/>
                  </a:cubicBezTo>
                  <a:cubicBezTo>
                    <a:pt x="550" y="281"/>
                    <a:pt x="550" y="281"/>
                    <a:pt x="550" y="281"/>
                  </a:cubicBezTo>
                  <a:cubicBezTo>
                    <a:pt x="546" y="278"/>
                    <a:pt x="543" y="276"/>
                    <a:pt x="539" y="274"/>
                  </a:cubicBezTo>
                  <a:cubicBezTo>
                    <a:pt x="539" y="274"/>
                    <a:pt x="539" y="274"/>
                    <a:pt x="539" y="274"/>
                  </a:cubicBezTo>
                  <a:cubicBezTo>
                    <a:pt x="540" y="275"/>
                    <a:pt x="542" y="276"/>
                    <a:pt x="543" y="278"/>
                  </a:cubicBezTo>
                  <a:cubicBezTo>
                    <a:pt x="540" y="276"/>
                    <a:pt x="537" y="275"/>
                    <a:pt x="535" y="274"/>
                  </a:cubicBezTo>
                  <a:cubicBezTo>
                    <a:pt x="536" y="275"/>
                    <a:pt x="536" y="275"/>
                    <a:pt x="537" y="275"/>
                  </a:cubicBezTo>
                  <a:cubicBezTo>
                    <a:pt x="538" y="275"/>
                    <a:pt x="538" y="275"/>
                    <a:pt x="538" y="275"/>
                  </a:cubicBezTo>
                  <a:cubicBezTo>
                    <a:pt x="533" y="270"/>
                    <a:pt x="525" y="267"/>
                    <a:pt x="519" y="264"/>
                  </a:cubicBezTo>
                  <a:cubicBezTo>
                    <a:pt x="515" y="262"/>
                    <a:pt x="512" y="260"/>
                    <a:pt x="508" y="259"/>
                  </a:cubicBezTo>
                  <a:cubicBezTo>
                    <a:pt x="504" y="258"/>
                    <a:pt x="500" y="256"/>
                    <a:pt x="496" y="256"/>
                  </a:cubicBezTo>
                  <a:cubicBezTo>
                    <a:pt x="495" y="255"/>
                    <a:pt x="493" y="255"/>
                    <a:pt x="491" y="256"/>
                  </a:cubicBezTo>
                  <a:cubicBezTo>
                    <a:pt x="491" y="256"/>
                    <a:pt x="491" y="257"/>
                    <a:pt x="492" y="257"/>
                  </a:cubicBezTo>
                  <a:cubicBezTo>
                    <a:pt x="494" y="256"/>
                    <a:pt x="499" y="258"/>
                    <a:pt x="501" y="258"/>
                  </a:cubicBezTo>
                  <a:cubicBezTo>
                    <a:pt x="504" y="259"/>
                    <a:pt x="507" y="260"/>
                    <a:pt x="510" y="261"/>
                  </a:cubicBezTo>
                  <a:cubicBezTo>
                    <a:pt x="516" y="263"/>
                    <a:pt x="520" y="266"/>
                    <a:pt x="525" y="269"/>
                  </a:cubicBezTo>
                  <a:cubicBezTo>
                    <a:pt x="528" y="271"/>
                    <a:pt x="531" y="273"/>
                    <a:pt x="534" y="274"/>
                  </a:cubicBezTo>
                  <a:cubicBezTo>
                    <a:pt x="531" y="273"/>
                    <a:pt x="527" y="272"/>
                    <a:pt x="524" y="271"/>
                  </a:cubicBezTo>
                  <a:cubicBezTo>
                    <a:pt x="514" y="269"/>
                    <a:pt x="504" y="266"/>
                    <a:pt x="494" y="267"/>
                  </a:cubicBezTo>
                  <a:cubicBezTo>
                    <a:pt x="487" y="267"/>
                    <a:pt x="479" y="270"/>
                    <a:pt x="472" y="272"/>
                  </a:cubicBezTo>
                  <a:cubicBezTo>
                    <a:pt x="468" y="273"/>
                    <a:pt x="464" y="274"/>
                    <a:pt x="459" y="276"/>
                  </a:cubicBezTo>
                  <a:cubicBezTo>
                    <a:pt x="458" y="271"/>
                    <a:pt x="458" y="266"/>
                    <a:pt x="456" y="261"/>
                  </a:cubicBezTo>
                  <a:cubicBezTo>
                    <a:pt x="454" y="256"/>
                    <a:pt x="452" y="251"/>
                    <a:pt x="452" y="245"/>
                  </a:cubicBezTo>
                  <a:cubicBezTo>
                    <a:pt x="452" y="240"/>
                    <a:pt x="452" y="235"/>
                    <a:pt x="453" y="230"/>
                  </a:cubicBezTo>
                  <a:cubicBezTo>
                    <a:pt x="453" y="225"/>
                    <a:pt x="453" y="219"/>
                    <a:pt x="455" y="214"/>
                  </a:cubicBezTo>
                  <a:cubicBezTo>
                    <a:pt x="456" y="209"/>
                    <a:pt x="459" y="204"/>
                    <a:pt x="461" y="199"/>
                  </a:cubicBezTo>
                  <a:cubicBezTo>
                    <a:pt x="463" y="194"/>
                    <a:pt x="464" y="188"/>
                    <a:pt x="465" y="183"/>
                  </a:cubicBezTo>
                  <a:cubicBezTo>
                    <a:pt x="466" y="178"/>
                    <a:pt x="467" y="172"/>
                    <a:pt x="471" y="167"/>
                  </a:cubicBezTo>
                  <a:cubicBezTo>
                    <a:pt x="474" y="163"/>
                    <a:pt x="478" y="158"/>
                    <a:pt x="482" y="154"/>
                  </a:cubicBezTo>
                  <a:cubicBezTo>
                    <a:pt x="486" y="150"/>
                    <a:pt x="490" y="146"/>
                    <a:pt x="494" y="143"/>
                  </a:cubicBezTo>
                  <a:cubicBezTo>
                    <a:pt x="498" y="139"/>
                    <a:pt x="502" y="135"/>
                    <a:pt x="508" y="134"/>
                  </a:cubicBezTo>
                  <a:cubicBezTo>
                    <a:pt x="513" y="133"/>
                    <a:pt x="519" y="134"/>
                    <a:pt x="525" y="135"/>
                  </a:cubicBezTo>
                  <a:close/>
                  <a:moveTo>
                    <a:pt x="373" y="210"/>
                  </a:moveTo>
                  <a:cubicBezTo>
                    <a:pt x="375" y="203"/>
                    <a:pt x="375" y="197"/>
                    <a:pt x="376" y="190"/>
                  </a:cubicBezTo>
                  <a:cubicBezTo>
                    <a:pt x="378" y="176"/>
                    <a:pt x="381" y="162"/>
                    <a:pt x="384" y="148"/>
                  </a:cubicBezTo>
                  <a:cubicBezTo>
                    <a:pt x="385" y="140"/>
                    <a:pt x="387" y="133"/>
                    <a:pt x="391" y="126"/>
                  </a:cubicBezTo>
                  <a:cubicBezTo>
                    <a:pt x="394" y="120"/>
                    <a:pt x="400" y="115"/>
                    <a:pt x="404" y="109"/>
                  </a:cubicBezTo>
                  <a:cubicBezTo>
                    <a:pt x="412" y="98"/>
                    <a:pt x="419" y="86"/>
                    <a:pt x="429" y="77"/>
                  </a:cubicBezTo>
                  <a:cubicBezTo>
                    <a:pt x="435" y="72"/>
                    <a:pt x="440" y="74"/>
                    <a:pt x="445" y="78"/>
                  </a:cubicBezTo>
                  <a:cubicBezTo>
                    <a:pt x="448" y="80"/>
                    <a:pt x="448" y="84"/>
                    <a:pt x="452" y="82"/>
                  </a:cubicBezTo>
                  <a:cubicBezTo>
                    <a:pt x="455" y="80"/>
                    <a:pt x="455" y="76"/>
                    <a:pt x="459" y="80"/>
                  </a:cubicBezTo>
                  <a:cubicBezTo>
                    <a:pt x="460" y="81"/>
                    <a:pt x="461" y="82"/>
                    <a:pt x="463" y="83"/>
                  </a:cubicBezTo>
                  <a:cubicBezTo>
                    <a:pt x="466" y="85"/>
                    <a:pt x="469" y="83"/>
                    <a:pt x="472" y="82"/>
                  </a:cubicBezTo>
                  <a:cubicBezTo>
                    <a:pt x="477" y="77"/>
                    <a:pt x="483" y="74"/>
                    <a:pt x="490" y="78"/>
                  </a:cubicBezTo>
                  <a:cubicBezTo>
                    <a:pt x="496" y="81"/>
                    <a:pt x="501" y="88"/>
                    <a:pt x="504" y="94"/>
                  </a:cubicBezTo>
                  <a:cubicBezTo>
                    <a:pt x="512" y="105"/>
                    <a:pt x="517" y="117"/>
                    <a:pt x="522" y="130"/>
                  </a:cubicBezTo>
                  <a:cubicBezTo>
                    <a:pt x="516" y="129"/>
                    <a:pt x="510" y="129"/>
                    <a:pt x="505" y="131"/>
                  </a:cubicBezTo>
                  <a:cubicBezTo>
                    <a:pt x="496" y="134"/>
                    <a:pt x="487" y="143"/>
                    <a:pt x="481" y="150"/>
                  </a:cubicBezTo>
                  <a:cubicBezTo>
                    <a:pt x="472" y="159"/>
                    <a:pt x="464" y="168"/>
                    <a:pt x="462" y="180"/>
                  </a:cubicBezTo>
                  <a:cubicBezTo>
                    <a:pt x="460" y="187"/>
                    <a:pt x="459" y="194"/>
                    <a:pt x="456" y="201"/>
                  </a:cubicBezTo>
                  <a:cubicBezTo>
                    <a:pt x="456" y="202"/>
                    <a:pt x="455" y="202"/>
                    <a:pt x="455" y="203"/>
                  </a:cubicBezTo>
                  <a:cubicBezTo>
                    <a:pt x="456" y="198"/>
                    <a:pt x="457" y="194"/>
                    <a:pt x="458" y="189"/>
                  </a:cubicBezTo>
                  <a:cubicBezTo>
                    <a:pt x="459" y="183"/>
                    <a:pt x="460" y="178"/>
                    <a:pt x="462" y="172"/>
                  </a:cubicBezTo>
                  <a:cubicBezTo>
                    <a:pt x="462" y="172"/>
                    <a:pt x="461" y="171"/>
                    <a:pt x="461" y="172"/>
                  </a:cubicBezTo>
                  <a:cubicBezTo>
                    <a:pt x="458" y="177"/>
                    <a:pt x="456" y="182"/>
                    <a:pt x="456" y="187"/>
                  </a:cubicBezTo>
                  <a:cubicBezTo>
                    <a:pt x="455" y="195"/>
                    <a:pt x="452" y="202"/>
                    <a:pt x="450" y="209"/>
                  </a:cubicBezTo>
                  <a:cubicBezTo>
                    <a:pt x="447" y="220"/>
                    <a:pt x="447" y="231"/>
                    <a:pt x="447" y="242"/>
                  </a:cubicBezTo>
                  <a:cubicBezTo>
                    <a:pt x="447" y="246"/>
                    <a:pt x="447" y="249"/>
                    <a:pt x="446" y="253"/>
                  </a:cubicBezTo>
                  <a:cubicBezTo>
                    <a:pt x="445" y="258"/>
                    <a:pt x="446" y="263"/>
                    <a:pt x="445" y="267"/>
                  </a:cubicBezTo>
                  <a:cubicBezTo>
                    <a:pt x="445" y="270"/>
                    <a:pt x="443" y="278"/>
                    <a:pt x="446" y="280"/>
                  </a:cubicBezTo>
                  <a:cubicBezTo>
                    <a:pt x="447" y="280"/>
                    <a:pt x="448" y="280"/>
                    <a:pt x="447" y="279"/>
                  </a:cubicBezTo>
                  <a:cubicBezTo>
                    <a:pt x="447" y="278"/>
                    <a:pt x="447" y="275"/>
                    <a:pt x="447" y="273"/>
                  </a:cubicBezTo>
                  <a:cubicBezTo>
                    <a:pt x="447" y="276"/>
                    <a:pt x="448" y="278"/>
                    <a:pt x="448" y="279"/>
                  </a:cubicBezTo>
                  <a:cubicBezTo>
                    <a:pt x="448" y="279"/>
                    <a:pt x="448" y="279"/>
                    <a:pt x="449" y="279"/>
                  </a:cubicBezTo>
                  <a:cubicBezTo>
                    <a:pt x="447" y="280"/>
                    <a:pt x="445" y="281"/>
                    <a:pt x="443" y="283"/>
                  </a:cubicBezTo>
                  <a:cubicBezTo>
                    <a:pt x="443" y="283"/>
                    <a:pt x="443" y="282"/>
                    <a:pt x="443" y="282"/>
                  </a:cubicBezTo>
                  <a:cubicBezTo>
                    <a:pt x="442" y="277"/>
                    <a:pt x="443" y="271"/>
                    <a:pt x="443" y="266"/>
                  </a:cubicBezTo>
                  <a:cubicBezTo>
                    <a:pt x="443" y="258"/>
                    <a:pt x="443" y="250"/>
                    <a:pt x="444" y="242"/>
                  </a:cubicBezTo>
                  <a:cubicBezTo>
                    <a:pt x="445" y="224"/>
                    <a:pt x="447" y="206"/>
                    <a:pt x="453" y="189"/>
                  </a:cubicBezTo>
                  <a:cubicBezTo>
                    <a:pt x="453" y="189"/>
                    <a:pt x="452" y="189"/>
                    <a:pt x="452" y="189"/>
                  </a:cubicBezTo>
                  <a:cubicBezTo>
                    <a:pt x="446" y="206"/>
                    <a:pt x="441" y="224"/>
                    <a:pt x="440" y="241"/>
                  </a:cubicBezTo>
                  <a:cubicBezTo>
                    <a:pt x="440" y="251"/>
                    <a:pt x="440" y="260"/>
                    <a:pt x="440" y="269"/>
                  </a:cubicBezTo>
                  <a:cubicBezTo>
                    <a:pt x="440" y="273"/>
                    <a:pt x="439" y="280"/>
                    <a:pt x="440" y="284"/>
                  </a:cubicBezTo>
                  <a:cubicBezTo>
                    <a:pt x="440" y="284"/>
                    <a:pt x="441" y="284"/>
                    <a:pt x="441" y="284"/>
                  </a:cubicBezTo>
                  <a:cubicBezTo>
                    <a:pt x="439" y="286"/>
                    <a:pt x="437" y="287"/>
                    <a:pt x="435" y="289"/>
                  </a:cubicBezTo>
                  <a:cubicBezTo>
                    <a:pt x="436" y="287"/>
                    <a:pt x="436" y="285"/>
                    <a:pt x="436" y="283"/>
                  </a:cubicBezTo>
                  <a:cubicBezTo>
                    <a:pt x="436" y="281"/>
                    <a:pt x="436" y="278"/>
                    <a:pt x="436" y="276"/>
                  </a:cubicBezTo>
                  <a:cubicBezTo>
                    <a:pt x="436" y="275"/>
                    <a:pt x="435" y="275"/>
                    <a:pt x="435" y="275"/>
                  </a:cubicBezTo>
                  <a:cubicBezTo>
                    <a:pt x="433" y="280"/>
                    <a:pt x="434" y="285"/>
                    <a:pt x="433" y="289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3" y="291"/>
                    <a:pt x="432" y="291"/>
                    <a:pt x="432" y="292"/>
                  </a:cubicBezTo>
                  <a:cubicBezTo>
                    <a:pt x="432" y="284"/>
                    <a:pt x="430" y="276"/>
                    <a:pt x="430" y="268"/>
                  </a:cubicBezTo>
                  <a:cubicBezTo>
                    <a:pt x="430" y="264"/>
                    <a:pt x="431" y="259"/>
                    <a:pt x="431" y="255"/>
                  </a:cubicBezTo>
                  <a:cubicBezTo>
                    <a:pt x="431" y="252"/>
                    <a:pt x="430" y="248"/>
                    <a:pt x="430" y="245"/>
                  </a:cubicBezTo>
                  <a:cubicBezTo>
                    <a:pt x="430" y="244"/>
                    <a:pt x="429" y="243"/>
                    <a:pt x="429" y="244"/>
                  </a:cubicBezTo>
                  <a:cubicBezTo>
                    <a:pt x="428" y="252"/>
                    <a:pt x="428" y="260"/>
                    <a:pt x="427" y="268"/>
                  </a:cubicBezTo>
                  <a:cubicBezTo>
                    <a:pt x="427" y="276"/>
                    <a:pt x="429" y="284"/>
                    <a:pt x="429" y="292"/>
                  </a:cubicBezTo>
                  <a:cubicBezTo>
                    <a:pt x="429" y="293"/>
                    <a:pt x="430" y="293"/>
                    <a:pt x="430" y="293"/>
                  </a:cubicBezTo>
                  <a:cubicBezTo>
                    <a:pt x="428" y="295"/>
                    <a:pt x="427" y="297"/>
                    <a:pt x="425" y="299"/>
                  </a:cubicBezTo>
                  <a:cubicBezTo>
                    <a:pt x="425" y="298"/>
                    <a:pt x="425" y="297"/>
                    <a:pt x="426" y="296"/>
                  </a:cubicBezTo>
                  <a:cubicBezTo>
                    <a:pt x="426" y="294"/>
                    <a:pt x="426" y="292"/>
                    <a:pt x="426" y="290"/>
                  </a:cubicBezTo>
                  <a:cubicBezTo>
                    <a:pt x="426" y="290"/>
                    <a:pt x="426" y="289"/>
                    <a:pt x="426" y="290"/>
                  </a:cubicBezTo>
                  <a:cubicBezTo>
                    <a:pt x="425" y="291"/>
                    <a:pt x="424" y="293"/>
                    <a:pt x="424" y="295"/>
                  </a:cubicBezTo>
                  <a:cubicBezTo>
                    <a:pt x="423" y="293"/>
                    <a:pt x="422" y="291"/>
                    <a:pt x="422" y="289"/>
                  </a:cubicBezTo>
                  <a:cubicBezTo>
                    <a:pt x="422" y="289"/>
                    <a:pt x="422" y="289"/>
                    <a:pt x="423" y="289"/>
                  </a:cubicBezTo>
                  <a:cubicBezTo>
                    <a:pt x="423" y="289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7"/>
                    <a:pt x="423" y="287"/>
                  </a:cubicBezTo>
                  <a:cubicBezTo>
                    <a:pt x="424" y="286"/>
                    <a:pt x="424" y="285"/>
                    <a:pt x="424" y="284"/>
                  </a:cubicBezTo>
                  <a:cubicBezTo>
                    <a:pt x="423" y="282"/>
                    <a:pt x="423" y="280"/>
                    <a:pt x="423" y="278"/>
                  </a:cubicBezTo>
                  <a:cubicBezTo>
                    <a:pt x="422" y="277"/>
                    <a:pt x="422" y="277"/>
                    <a:pt x="422" y="278"/>
                  </a:cubicBezTo>
                  <a:cubicBezTo>
                    <a:pt x="421" y="279"/>
                    <a:pt x="421" y="281"/>
                    <a:pt x="421" y="283"/>
                  </a:cubicBezTo>
                  <a:cubicBezTo>
                    <a:pt x="421" y="285"/>
                    <a:pt x="421" y="286"/>
                    <a:pt x="421" y="288"/>
                  </a:cubicBezTo>
                  <a:cubicBezTo>
                    <a:pt x="421" y="287"/>
                    <a:pt x="420" y="285"/>
                    <a:pt x="420" y="284"/>
                  </a:cubicBezTo>
                  <a:cubicBezTo>
                    <a:pt x="418" y="279"/>
                    <a:pt x="417" y="275"/>
                    <a:pt x="416" y="271"/>
                  </a:cubicBezTo>
                  <a:cubicBezTo>
                    <a:pt x="414" y="262"/>
                    <a:pt x="413" y="254"/>
                    <a:pt x="413" y="245"/>
                  </a:cubicBezTo>
                  <a:cubicBezTo>
                    <a:pt x="413" y="244"/>
                    <a:pt x="412" y="244"/>
                    <a:pt x="412" y="245"/>
                  </a:cubicBezTo>
                  <a:cubicBezTo>
                    <a:pt x="411" y="254"/>
                    <a:pt x="413" y="263"/>
                    <a:pt x="414" y="271"/>
                  </a:cubicBezTo>
                  <a:cubicBezTo>
                    <a:pt x="415" y="278"/>
                    <a:pt x="417" y="285"/>
                    <a:pt x="419" y="292"/>
                  </a:cubicBezTo>
                  <a:cubicBezTo>
                    <a:pt x="417" y="287"/>
                    <a:pt x="414" y="282"/>
                    <a:pt x="410" y="277"/>
                  </a:cubicBezTo>
                  <a:cubicBezTo>
                    <a:pt x="410" y="277"/>
                    <a:pt x="410" y="276"/>
                    <a:pt x="410" y="276"/>
                  </a:cubicBezTo>
                  <a:cubicBezTo>
                    <a:pt x="410" y="276"/>
                    <a:pt x="410" y="275"/>
                    <a:pt x="410" y="274"/>
                  </a:cubicBezTo>
                  <a:cubicBezTo>
                    <a:pt x="410" y="274"/>
                    <a:pt x="410" y="273"/>
                    <a:pt x="409" y="273"/>
                  </a:cubicBezTo>
                  <a:cubicBezTo>
                    <a:pt x="409" y="273"/>
                    <a:pt x="409" y="273"/>
                    <a:pt x="409" y="273"/>
                  </a:cubicBezTo>
                  <a:cubicBezTo>
                    <a:pt x="408" y="273"/>
                    <a:pt x="408" y="274"/>
                    <a:pt x="408" y="274"/>
                  </a:cubicBezTo>
                  <a:cubicBezTo>
                    <a:pt x="407" y="272"/>
                    <a:pt x="406" y="270"/>
                    <a:pt x="405" y="268"/>
                  </a:cubicBezTo>
                  <a:cubicBezTo>
                    <a:pt x="401" y="262"/>
                    <a:pt x="397" y="255"/>
                    <a:pt x="393" y="249"/>
                  </a:cubicBezTo>
                  <a:cubicBezTo>
                    <a:pt x="389" y="244"/>
                    <a:pt x="384" y="239"/>
                    <a:pt x="379" y="234"/>
                  </a:cubicBezTo>
                  <a:cubicBezTo>
                    <a:pt x="377" y="232"/>
                    <a:pt x="375" y="229"/>
                    <a:pt x="373" y="227"/>
                  </a:cubicBezTo>
                  <a:cubicBezTo>
                    <a:pt x="372" y="221"/>
                    <a:pt x="373" y="215"/>
                    <a:pt x="373" y="210"/>
                  </a:cubicBezTo>
                  <a:close/>
                  <a:moveTo>
                    <a:pt x="343" y="137"/>
                  </a:moveTo>
                  <a:cubicBezTo>
                    <a:pt x="349" y="146"/>
                    <a:pt x="355" y="156"/>
                    <a:pt x="359" y="166"/>
                  </a:cubicBezTo>
                  <a:cubicBezTo>
                    <a:pt x="363" y="175"/>
                    <a:pt x="368" y="185"/>
                    <a:pt x="369" y="196"/>
                  </a:cubicBezTo>
                  <a:cubicBezTo>
                    <a:pt x="370" y="199"/>
                    <a:pt x="370" y="203"/>
                    <a:pt x="370" y="207"/>
                  </a:cubicBezTo>
                  <a:cubicBezTo>
                    <a:pt x="370" y="210"/>
                    <a:pt x="369" y="213"/>
                    <a:pt x="369" y="216"/>
                  </a:cubicBezTo>
                  <a:cubicBezTo>
                    <a:pt x="369" y="218"/>
                    <a:pt x="369" y="221"/>
                    <a:pt x="370" y="223"/>
                  </a:cubicBezTo>
                  <a:cubicBezTo>
                    <a:pt x="368" y="221"/>
                    <a:pt x="365" y="219"/>
                    <a:pt x="363" y="216"/>
                  </a:cubicBezTo>
                  <a:cubicBezTo>
                    <a:pt x="363" y="216"/>
                    <a:pt x="363" y="216"/>
                    <a:pt x="363" y="216"/>
                  </a:cubicBezTo>
                  <a:cubicBezTo>
                    <a:pt x="363" y="216"/>
                    <a:pt x="363" y="216"/>
                    <a:pt x="363" y="215"/>
                  </a:cubicBezTo>
                  <a:cubicBezTo>
                    <a:pt x="364" y="200"/>
                    <a:pt x="357" y="185"/>
                    <a:pt x="352" y="170"/>
                  </a:cubicBezTo>
                  <a:cubicBezTo>
                    <a:pt x="348" y="157"/>
                    <a:pt x="346" y="144"/>
                    <a:pt x="340" y="132"/>
                  </a:cubicBezTo>
                  <a:cubicBezTo>
                    <a:pt x="341" y="134"/>
                    <a:pt x="342" y="136"/>
                    <a:pt x="343" y="137"/>
                  </a:cubicBezTo>
                  <a:close/>
                  <a:moveTo>
                    <a:pt x="321" y="108"/>
                  </a:moveTo>
                  <a:cubicBezTo>
                    <a:pt x="322" y="110"/>
                    <a:pt x="325" y="112"/>
                    <a:pt x="326" y="114"/>
                  </a:cubicBezTo>
                  <a:cubicBezTo>
                    <a:pt x="326" y="115"/>
                    <a:pt x="326" y="116"/>
                    <a:pt x="326" y="116"/>
                  </a:cubicBezTo>
                  <a:cubicBezTo>
                    <a:pt x="328" y="118"/>
                    <a:pt x="329" y="119"/>
                    <a:pt x="330" y="121"/>
                  </a:cubicBezTo>
                  <a:cubicBezTo>
                    <a:pt x="330" y="121"/>
                    <a:pt x="330" y="121"/>
                    <a:pt x="330" y="121"/>
                  </a:cubicBezTo>
                  <a:cubicBezTo>
                    <a:pt x="331" y="124"/>
                    <a:pt x="331" y="127"/>
                    <a:pt x="334" y="129"/>
                  </a:cubicBezTo>
                  <a:cubicBezTo>
                    <a:pt x="334" y="130"/>
                    <a:pt x="335" y="130"/>
                    <a:pt x="336" y="129"/>
                  </a:cubicBezTo>
                  <a:cubicBezTo>
                    <a:pt x="343" y="143"/>
                    <a:pt x="344" y="158"/>
                    <a:pt x="349" y="172"/>
                  </a:cubicBezTo>
                  <a:cubicBezTo>
                    <a:pt x="354" y="186"/>
                    <a:pt x="360" y="200"/>
                    <a:pt x="361" y="215"/>
                  </a:cubicBezTo>
                  <a:cubicBezTo>
                    <a:pt x="356" y="211"/>
                    <a:pt x="351" y="208"/>
                    <a:pt x="345" y="205"/>
                  </a:cubicBezTo>
                  <a:cubicBezTo>
                    <a:pt x="339" y="201"/>
                    <a:pt x="333" y="198"/>
                    <a:pt x="327" y="195"/>
                  </a:cubicBezTo>
                  <a:cubicBezTo>
                    <a:pt x="328" y="184"/>
                    <a:pt x="322" y="174"/>
                    <a:pt x="317" y="164"/>
                  </a:cubicBezTo>
                  <a:cubicBezTo>
                    <a:pt x="314" y="157"/>
                    <a:pt x="311" y="150"/>
                    <a:pt x="310" y="143"/>
                  </a:cubicBezTo>
                  <a:cubicBezTo>
                    <a:pt x="308" y="135"/>
                    <a:pt x="308" y="129"/>
                    <a:pt x="309" y="121"/>
                  </a:cubicBezTo>
                  <a:cubicBezTo>
                    <a:pt x="309" y="121"/>
                    <a:pt x="308" y="121"/>
                    <a:pt x="308" y="121"/>
                  </a:cubicBezTo>
                  <a:cubicBezTo>
                    <a:pt x="305" y="126"/>
                    <a:pt x="306" y="132"/>
                    <a:pt x="307" y="137"/>
                  </a:cubicBezTo>
                  <a:cubicBezTo>
                    <a:pt x="308" y="145"/>
                    <a:pt x="310" y="152"/>
                    <a:pt x="313" y="159"/>
                  </a:cubicBezTo>
                  <a:cubicBezTo>
                    <a:pt x="318" y="171"/>
                    <a:pt x="324" y="182"/>
                    <a:pt x="325" y="194"/>
                  </a:cubicBezTo>
                  <a:cubicBezTo>
                    <a:pt x="319" y="191"/>
                    <a:pt x="312" y="188"/>
                    <a:pt x="305" y="187"/>
                  </a:cubicBezTo>
                  <a:cubicBezTo>
                    <a:pt x="304" y="187"/>
                    <a:pt x="304" y="186"/>
                    <a:pt x="303" y="186"/>
                  </a:cubicBezTo>
                  <a:cubicBezTo>
                    <a:pt x="303" y="186"/>
                    <a:pt x="303" y="185"/>
                    <a:pt x="303" y="185"/>
                  </a:cubicBezTo>
                  <a:cubicBezTo>
                    <a:pt x="300" y="180"/>
                    <a:pt x="301" y="175"/>
                    <a:pt x="300" y="170"/>
                  </a:cubicBezTo>
                  <a:cubicBezTo>
                    <a:pt x="300" y="164"/>
                    <a:pt x="300" y="158"/>
                    <a:pt x="300" y="153"/>
                  </a:cubicBezTo>
                  <a:cubicBezTo>
                    <a:pt x="300" y="142"/>
                    <a:pt x="302" y="133"/>
                    <a:pt x="306" y="123"/>
                  </a:cubicBezTo>
                  <a:cubicBezTo>
                    <a:pt x="308" y="118"/>
                    <a:pt x="309" y="113"/>
                    <a:pt x="312" y="108"/>
                  </a:cubicBezTo>
                  <a:cubicBezTo>
                    <a:pt x="312" y="108"/>
                    <a:pt x="312" y="108"/>
                    <a:pt x="312" y="107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313" y="106"/>
                    <a:pt x="314" y="105"/>
                    <a:pt x="314" y="104"/>
                  </a:cubicBezTo>
                  <a:cubicBezTo>
                    <a:pt x="315" y="103"/>
                    <a:pt x="320" y="107"/>
                    <a:pt x="321" y="108"/>
                  </a:cubicBezTo>
                  <a:close/>
                  <a:moveTo>
                    <a:pt x="297" y="173"/>
                  </a:moveTo>
                  <a:cubicBezTo>
                    <a:pt x="297" y="177"/>
                    <a:pt x="297" y="181"/>
                    <a:pt x="299" y="185"/>
                  </a:cubicBezTo>
                  <a:cubicBezTo>
                    <a:pt x="297" y="185"/>
                    <a:pt x="295" y="184"/>
                    <a:pt x="293" y="184"/>
                  </a:cubicBezTo>
                  <a:cubicBezTo>
                    <a:pt x="293" y="184"/>
                    <a:pt x="293" y="183"/>
                    <a:pt x="293" y="183"/>
                  </a:cubicBezTo>
                  <a:cubicBezTo>
                    <a:pt x="293" y="183"/>
                    <a:pt x="293" y="182"/>
                    <a:pt x="293" y="182"/>
                  </a:cubicBezTo>
                  <a:cubicBezTo>
                    <a:pt x="288" y="170"/>
                    <a:pt x="292" y="155"/>
                    <a:pt x="295" y="142"/>
                  </a:cubicBezTo>
                  <a:cubicBezTo>
                    <a:pt x="297" y="136"/>
                    <a:pt x="298" y="129"/>
                    <a:pt x="300" y="122"/>
                  </a:cubicBezTo>
                  <a:cubicBezTo>
                    <a:pt x="302" y="118"/>
                    <a:pt x="303" y="114"/>
                    <a:pt x="307" y="112"/>
                  </a:cubicBezTo>
                  <a:cubicBezTo>
                    <a:pt x="306" y="114"/>
                    <a:pt x="305" y="116"/>
                    <a:pt x="305" y="117"/>
                  </a:cubicBezTo>
                  <a:cubicBezTo>
                    <a:pt x="303" y="123"/>
                    <a:pt x="300" y="129"/>
                    <a:pt x="299" y="136"/>
                  </a:cubicBezTo>
                  <a:cubicBezTo>
                    <a:pt x="298" y="141"/>
                    <a:pt x="297" y="147"/>
                    <a:pt x="297" y="152"/>
                  </a:cubicBezTo>
                  <a:cubicBezTo>
                    <a:pt x="297" y="159"/>
                    <a:pt x="297" y="166"/>
                    <a:pt x="297" y="173"/>
                  </a:cubicBezTo>
                  <a:close/>
                  <a:moveTo>
                    <a:pt x="239" y="8"/>
                  </a:moveTo>
                  <a:cubicBezTo>
                    <a:pt x="238" y="6"/>
                    <a:pt x="245" y="10"/>
                    <a:pt x="246" y="10"/>
                  </a:cubicBezTo>
                  <a:cubicBezTo>
                    <a:pt x="249" y="12"/>
                    <a:pt x="252" y="14"/>
                    <a:pt x="256" y="16"/>
                  </a:cubicBezTo>
                  <a:cubicBezTo>
                    <a:pt x="264" y="22"/>
                    <a:pt x="272" y="30"/>
                    <a:pt x="279" y="38"/>
                  </a:cubicBezTo>
                  <a:cubicBezTo>
                    <a:pt x="288" y="49"/>
                    <a:pt x="296" y="60"/>
                    <a:pt x="302" y="73"/>
                  </a:cubicBezTo>
                  <a:cubicBezTo>
                    <a:pt x="305" y="80"/>
                    <a:pt x="309" y="86"/>
                    <a:pt x="311" y="93"/>
                  </a:cubicBezTo>
                  <a:cubicBezTo>
                    <a:pt x="312" y="96"/>
                    <a:pt x="313" y="99"/>
                    <a:pt x="315" y="102"/>
                  </a:cubicBezTo>
                  <a:cubicBezTo>
                    <a:pt x="312" y="102"/>
                    <a:pt x="310" y="104"/>
                    <a:pt x="309" y="107"/>
                  </a:cubicBezTo>
                  <a:cubicBezTo>
                    <a:pt x="306" y="108"/>
                    <a:pt x="304" y="110"/>
                    <a:pt x="302" y="112"/>
                  </a:cubicBezTo>
                  <a:cubicBezTo>
                    <a:pt x="302" y="108"/>
                    <a:pt x="300" y="104"/>
                    <a:pt x="299" y="101"/>
                  </a:cubicBezTo>
                  <a:cubicBezTo>
                    <a:pt x="298" y="99"/>
                    <a:pt x="297" y="97"/>
                    <a:pt x="297" y="96"/>
                  </a:cubicBezTo>
                  <a:cubicBezTo>
                    <a:pt x="297" y="96"/>
                    <a:pt x="297" y="96"/>
                    <a:pt x="297" y="95"/>
                  </a:cubicBezTo>
                  <a:cubicBezTo>
                    <a:pt x="298" y="93"/>
                    <a:pt x="297" y="90"/>
                    <a:pt x="297" y="88"/>
                  </a:cubicBezTo>
                  <a:cubicBezTo>
                    <a:pt x="297" y="85"/>
                    <a:pt x="297" y="82"/>
                    <a:pt x="298" y="79"/>
                  </a:cubicBezTo>
                  <a:cubicBezTo>
                    <a:pt x="298" y="79"/>
                    <a:pt x="297" y="79"/>
                    <a:pt x="297" y="79"/>
                  </a:cubicBezTo>
                  <a:cubicBezTo>
                    <a:pt x="296" y="82"/>
                    <a:pt x="296" y="85"/>
                    <a:pt x="296" y="88"/>
                  </a:cubicBezTo>
                  <a:cubicBezTo>
                    <a:pt x="296" y="89"/>
                    <a:pt x="295" y="91"/>
                    <a:pt x="295" y="93"/>
                  </a:cubicBezTo>
                  <a:cubicBezTo>
                    <a:pt x="294" y="91"/>
                    <a:pt x="293" y="89"/>
                    <a:pt x="292" y="87"/>
                  </a:cubicBezTo>
                  <a:cubicBezTo>
                    <a:pt x="293" y="86"/>
                    <a:pt x="293" y="83"/>
                    <a:pt x="293" y="82"/>
                  </a:cubicBezTo>
                  <a:cubicBezTo>
                    <a:pt x="293" y="80"/>
                    <a:pt x="293" y="77"/>
                    <a:pt x="293" y="75"/>
                  </a:cubicBezTo>
                  <a:cubicBezTo>
                    <a:pt x="293" y="74"/>
                    <a:pt x="292" y="74"/>
                    <a:pt x="292" y="75"/>
                  </a:cubicBezTo>
                  <a:cubicBezTo>
                    <a:pt x="291" y="77"/>
                    <a:pt x="291" y="80"/>
                    <a:pt x="291" y="82"/>
                  </a:cubicBezTo>
                  <a:cubicBezTo>
                    <a:pt x="291" y="83"/>
                    <a:pt x="291" y="84"/>
                    <a:pt x="291" y="84"/>
                  </a:cubicBezTo>
                  <a:cubicBezTo>
                    <a:pt x="290" y="83"/>
                    <a:pt x="289" y="82"/>
                    <a:pt x="289" y="81"/>
                  </a:cubicBezTo>
                  <a:cubicBezTo>
                    <a:pt x="289" y="80"/>
                    <a:pt x="288" y="78"/>
                    <a:pt x="288" y="77"/>
                  </a:cubicBezTo>
                  <a:cubicBezTo>
                    <a:pt x="288" y="75"/>
                    <a:pt x="288" y="74"/>
                    <a:pt x="288" y="72"/>
                  </a:cubicBezTo>
                  <a:cubicBezTo>
                    <a:pt x="288" y="71"/>
                    <a:pt x="287" y="71"/>
                    <a:pt x="287" y="72"/>
                  </a:cubicBezTo>
                  <a:cubicBezTo>
                    <a:pt x="287" y="74"/>
                    <a:pt x="287" y="76"/>
                    <a:pt x="287" y="78"/>
                  </a:cubicBezTo>
                  <a:cubicBezTo>
                    <a:pt x="287" y="78"/>
                    <a:pt x="287" y="78"/>
                    <a:pt x="287" y="78"/>
                  </a:cubicBezTo>
                  <a:cubicBezTo>
                    <a:pt x="287" y="78"/>
                    <a:pt x="286" y="77"/>
                    <a:pt x="286" y="76"/>
                  </a:cubicBezTo>
                  <a:cubicBezTo>
                    <a:pt x="285" y="76"/>
                    <a:pt x="284" y="75"/>
                    <a:pt x="284" y="73"/>
                  </a:cubicBezTo>
                  <a:cubicBezTo>
                    <a:pt x="284" y="71"/>
                    <a:pt x="284" y="69"/>
                    <a:pt x="284" y="67"/>
                  </a:cubicBezTo>
                  <a:cubicBezTo>
                    <a:pt x="284" y="64"/>
                    <a:pt x="284" y="62"/>
                    <a:pt x="284" y="59"/>
                  </a:cubicBezTo>
                  <a:cubicBezTo>
                    <a:pt x="284" y="58"/>
                    <a:pt x="284" y="58"/>
                    <a:pt x="284" y="59"/>
                  </a:cubicBezTo>
                  <a:cubicBezTo>
                    <a:pt x="283" y="61"/>
                    <a:pt x="283" y="64"/>
                    <a:pt x="283" y="67"/>
                  </a:cubicBezTo>
                  <a:cubicBezTo>
                    <a:pt x="283" y="68"/>
                    <a:pt x="282" y="70"/>
                    <a:pt x="282" y="71"/>
                  </a:cubicBezTo>
                  <a:cubicBezTo>
                    <a:pt x="281" y="69"/>
                    <a:pt x="279" y="67"/>
                    <a:pt x="277" y="65"/>
                  </a:cubicBezTo>
                  <a:cubicBezTo>
                    <a:pt x="278" y="63"/>
                    <a:pt x="278" y="62"/>
                    <a:pt x="278" y="60"/>
                  </a:cubicBezTo>
                  <a:cubicBezTo>
                    <a:pt x="278" y="58"/>
                    <a:pt x="278" y="56"/>
                    <a:pt x="278" y="55"/>
                  </a:cubicBezTo>
                  <a:cubicBezTo>
                    <a:pt x="278" y="54"/>
                    <a:pt x="277" y="53"/>
                    <a:pt x="277" y="54"/>
                  </a:cubicBezTo>
                  <a:cubicBezTo>
                    <a:pt x="277" y="57"/>
                    <a:pt x="276" y="61"/>
                    <a:pt x="276" y="64"/>
                  </a:cubicBezTo>
                  <a:cubicBezTo>
                    <a:pt x="275" y="63"/>
                    <a:pt x="274" y="61"/>
                    <a:pt x="273" y="60"/>
                  </a:cubicBezTo>
                  <a:cubicBezTo>
                    <a:pt x="273" y="59"/>
                    <a:pt x="273" y="58"/>
                    <a:pt x="273" y="56"/>
                  </a:cubicBezTo>
                  <a:cubicBezTo>
                    <a:pt x="273" y="55"/>
                    <a:pt x="273" y="53"/>
                    <a:pt x="273" y="51"/>
                  </a:cubicBezTo>
                  <a:cubicBezTo>
                    <a:pt x="273" y="50"/>
                    <a:pt x="272" y="50"/>
                    <a:pt x="272" y="51"/>
                  </a:cubicBezTo>
                  <a:cubicBezTo>
                    <a:pt x="272" y="53"/>
                    <a:pt x="272" y="55"/>
                    <a:pt x="272" y="56"/>
                  </a:cubicBezTo>
                  <a:cubicBezTo>
                    <a:pt x="272" y="57"/>
                    <a:pt x="271" y="58"/>
                    <a:pt x="271" y="59"/>
                  </a:cubicBezTo>
                  <a:cubicBezTo>
                    <a:pt x="270" y="58"/>
                    <a:pt x="269" y="57"/>
                    <a:pt x="268" y="56"/>
                  </a:cubicBezTo>
                  <a:cubicBezTo>
                    <a:pt x="268" y="56"/>
                    <a:pt x="268" y="56"/>
                    <a:pt x="268" y="56"/>
                  </a:cubicBezTo>
                  <a:cubicBezTo>
                    <a:pt x="270" y="55"/>
                    <a:pt x="270" y="52"/>
                    <a:pt x="270" y="50"/>
                  </a:cubicBezTo>
                  <a:cubicBezTo>
                    <a:pt x="271" y="48"/>
                    <a:pt x="271" y="46"/>
                    <a:pt x="271" y="44"/>
                  </a:cubicBezTo>
                  <a:cubicBezTo>
                    <a:pt x="271" y="43"/>
                    <a:pt x="270" y="43"/>
                    <a:pt x="270" y="44"/>
                  </a:cubicBezTo>
                  <a:cubicBezTo>
                    <a:pt x="269" y="46"/>
                    <a:pt x="269" y="48"/>
                    <a:pt x="269" y="50"/>
                  </a:cubicBezTo>
                  <a:cubicBezTo>
                    <a:pt x="268" y="52"/>
                    <a:pt x="267" y="54"/>
                    <a:pt x="267" y="56"/>
                  </a:cubicBezTo>
                  <a:cubicBezTo>
                    <a:pt x="267" y="56"/>
                    <a:pt x="267" y="56"/>
                    <a:pt x="267" y="56"/>
                  </a:cubicBezTo>
                  <a:cubicBezTo>
                    <a:pt x="266" y="55"/>
                    <a:pt x="264" y="54"/>
                    <a:pt x="262" y="54"/>
                  </a:cubicBezTo>
                  <a:cubicBezTo>
                    <a:pt x="263" y="52"/>
                    <a:pt x="264" y="49"/>
                    <a:pt x="264" y="47"/>
                  </a:cubicBezTo>
                  <a:cubicBezTo>
                    <a:pt x="265" y="45"/>
                    <a:pt x="265" y="43"/>
                    <a:pt x="265" y="40"/>
                  </a:cubicBezTo>
                  <a:cubicBezTo>
                    <a:pt x="265" y="40"/>
                    <a:pt x="263" y="40"/>
                    <a:pt x="263" y="40"/>
                  </a:cubicBezTo>
                  <a:cubicBezTo>
                    <a:pt x="264" y="43"/>
                    <a:pt x="263" y="45"/>
                    <a:pt x="262" y="47"/>
                  </a:cubicBezTo>
                  <a:cubicBezTo>
                    <a:pt x="262" y="49"/>
                    <a:pt x="261" y="51"/>
                    <a:pt x="261" y="53"/>
                  </a:cubicBezTo>
                  <a:cubicBezTo>
                    <a:pt x="261" y="53"/>
                    <a:pt x="261" y="54"/>
                    <a:pt x="261" y="54"/>
                  </a:cubicBezTo>
                  <a:cubicBezTo>
                    <a:pt x="260" y="54"/>
                    <a:pt x="259" y="54"/>
                    <a:pt x="257" y="54"/>
                  </a:cubicBezTo>
                  <a:cubicBezTo>
                    <a:pt x="257" y="54"/>
                    <a:pt x="257" y="53"/>
                    <a:pt x="257" y="53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7" y="51"/>
                    <a:pt x="258" y="49"/>
                    <a:pt x="258" y="48"/>
                  </a:cubicBezTo>
                  <a:cubicBezTo>
                    <a:pt x="258" y="47"/>
                    <a:pt x="258" y="47"/>
                    <a:pt x="257" y="47"/>
                  </a:cubicBezTo>
                  <a:cubicBezTo>
                    <a:pt x="257" y="49"/>
                    <a:pt x="256" y="50"/>
                    <a:pt x="256" y="51"/>
                  </a:cubicBezTo>
                  <a:cubicBezTo>
                    <a:pt x="255" y="49"/>
                    <a:pt x="255" y="48"/>
                    <a:pt x="254" y="46"/>
                  </a:cubicBezTo>
                  <a:cubicBezTo>
                    <a:pt x="254" y="46"/>
                    <a:pt x="254" y="46"/>
                    <a:pt x="254" y="46"/>
                  </a:cubicBezTo>
                  <a:cubicBezTo>
                    <a:pt x="255" y="44"/>
                    <a:pt x="255" y="40"/>
                    <a:pt x="256" y="38"/>
                  </a:cubicBezTo>
                  <a:cubicBezTo>
                    <a:pt x="256" y="35"/>
                    <a:pt x="256" y="32"/>
                    <a:pt x="256" y="28"/>
                  </a:cubicBezTo>
                  <a:cubicBezTo>
                    <a:pt x="256" y="28"/>
                    <a:pt x="255" y="28"/>
                    <a:pt x="255" y="28"/>
                  </a:cubicBezTo>
                  <a:cubicBezTo>
                    <a:pt x="255" y="32"/>
                    <a:pt x="254" y="35"/>
                    <a:pt x="254" y="38"/>
                  </a:cubicBezTo>
                  <a:cubicBezTo>
                    <a:pt x="253" y="40"/>
                    <a:pt x="253" y="42"/>
                    <a:pt x="253" y="43"/>
                  </a:cubicBezTo>
                  <a:cubicBezTo>
                    <a:pt x="248" y="32"/>
                    <a:pt x="243" y="20"/>
                    <a:pt x="238" y="9"/>
                  </a:cubicBezTo>
                  <a:cubicBezTo>
                    <a:pt x="238" y="9"/>
                    <a:pt x="239" y="8"/>
                    <a:pt x="239" y="8"/>
                  </a:cubicBezTo>
                  <a:close/>
                  <a:moveTo>
                    <a:pt x="235" y="9"/>
                  </a:moveTo>
                  <a:cubicBezTo>
                    <a:pt x="236" y="9"/>
                    <a:pt x="236" y="9"/>
                    <a:pt x="237" y="9"/>
                  </a:cubicBezTo>
                  <a:cubicBezTo>
                    <a:pt x="237" y="17"/>
                    <a:pt x="242" y="24"/>
                    <a:pt x="245" y="31"/>
                  </a:cubicBezTo>
                  <a:cubicBezTo>
                    <a:pt x="248" y="40"/>
                    <a:pt x="251" y="48"/>
                    <a:pt x="255" y="56"/>
                  </a:cubicBezTo>
                  <a:cubicBezTo>
                    <a:pt x="255" y="57"/>
                    <a:pt x="255" y="57"/>
                    <a:pt x="255" y="58"/>
                  </a:cubicBezTo>
                  <a:cubicBezTo>
                    <a:pt x="255" y="58"/>
                    <a:pt x="255" y="58"/>
                    <a:pt x="256" y="58"/>
                  </a:cubicBezTo>
                  <a:cubicBezTo>
                    <a:pt x="256" y="58"/>
                    <a:pt x="256" y="58"/>
                    <a:pt x="256" y="58"/>
                  </a:cubicBezTo>
                  <a:cubicBezTo>
                    <a:pt x="256" y="58"/>
                    <a:pt x="257" y="58"/>
                    <a:pt x="258" y="58"/>
                  </a:cubicBezTo>
                  <a:cubicBezTo>
                    <a:pt x="262" y="55"/>
                    <a:pt x="267" y="60"/>
                    <a:pt x="270" y="63"/>
                  </a:cubicBezTo>
                  <a:cubicBezTo>
                    <a:pt x="276" y="68"/>
                    <a:pt x="280" y="75"/>
                    <a:pt x="284" y="81"/>
                  </a:cubicBezTo>
                  <a:cubicBezTo>
                    <a:pt x="291" y="91"/>
                    <a:pt x="300" y="105"/>
                    <a:pt x="298" y="117"/>
                  </a:cubicBezTo>
                  <a:cubicBezTo>
                    <a:pt x="298" y="117"/>
                    <a:pt x="298" y="118"/>
                    <a:pt x="298" y="118"/>
                  </a:cubicBezTo>
                  <a:cubicBezTo>
                    <a:pt x="298" y="120"/>
                    <a:pt x="297" y="122"/>
                    <a:pt x="296" y="123"/>
                  </a:cubicBezTo>
                  <a:cubicBezTo>
                    <a:pt x="294" y="131"/>
                    <a:pt x="293" y="138"/>
                    <a:pt x="291" y="146"/>
                  </a:cubicBezTo>
                  <a:cubicBezTo>
                    <a:pt x="289" y="154"/>
                    <a:pt x="286" y="164"/>
                    <a:pt x="287" y="174"/>
                  </a:cubicBezTo>
                  <a:cubicBezTo>
                    <a:pt x="284" y="170"/>
                    <a:pt x="281" y="166"/>
                    <a:pt x="278" y="162"/>
                  </a:cubicBezTo>
                  <a:cubicBezTo>
                    <a:pt x="270" y="150"/>
                    <a:pt x="262" y="137"/>
                    <a:pt x="255" y="124"/>
                  </a:cubicBezTo>
                  <a:cubicBezTo>
                    <a:pt x="251" y="117"/>
                    <a:pt x="248" y="110"/>
                    <a:pt x="245" y="102"/>
                  </a:cubicBezTo>
                  <a:cubicBezTo>
                    <a:pt x="245" y="102"/>
                    <a:pt x="245" y="102"/>
                    <a:pt x="245" y="102"/>
                  </a:cubicBezTo>
                  <a:cubicBezTo>
                    <a:pt x="245" y="100"/>
                    <a:pt x="245" y="97"/>
                    <a:pt x="244" y="95"/>
                  </a:cubicBezTo>
                  <a:cubicBezTo>
                    <a:pt x="244" y="93"/>
                    <a:pt x="244" y="91"/>
                    <a:pt x="244" y="89"/>
                  </a:cubicBezTo>
                  <a:cubicBezTo>
                    <a:pt x="244" y="87"/>
                    <a:pt x="242" y="87"/>
                    <a:pt x="242" y="89"/>
                  </a:cubicBezTo>
                  <a:cubicBezTo>
                    <a:pt x="242" y="91"/>
                    <a:pt x="242" y="93"/>
                    <a:pt x="242" y="95"/>
                  </a:cubicBezTo>
                  <a:cubicBezTo>
                    <a:pt x="241" y="92"/>
                    <a:pt x="241" y="88"/>
                    <a:pt x="240" y="85"/>
                  </a:cubicBezTo>
                  <a:cubicBezTo>
                    <a:pt x="239" y="72"/>
                    <a:pt x="239" y="60"/>
                    <a:pt x="236" y="47"/>
                  </a:cubicBezTo>
                  <a:cubicBezTo>
                    <a:pt x="235" y="47"/>
                    <a:pt x="235" y="46"/>
                    <a:pt x="234" y="46"/>
                  </a:cubicBezTo>
                  <a:cubicBezTo>
                    <a:pt x="232" y="46"/>
                    <a:pt x="233" y="34"/>
                    <a:pt x="232" y="32"/>
                  </a:cubicBezTo>
                  <a:cubicBezTo>
                    <a:pt x="231" y="26"/>
                    <a:pt x="229" y="21"/>
                    <a:pt x="229" y="16"/>
                  </a:cubicBezTo>
                  <a:cubicBezTo>
                    <a:pt x="229" y="15"/>
                    <a:pt x="229" y="15"/>
                    <a:pt x="228" y="15"/>
                  </a:cubicBezTo>
                  <a:cubicBezTo>
                    <a:pt x="230" y="11"/>
                    <a:pt x="232" y="5"/>
                    <a:pt x="235" y="9"/>
                  </a:cubicBezTo>
                  <a:close/>
                  <a:moveTo>
                    <a:pt x="269" y="165"/>
                  </a:moveTo>
                  <a:cubicBezTo>
                    <a:pt x="262" y="157"/>
                    <a:pt x="255" y="149"/>
                    <a:pt x="250" y="140"/>
                  </a:cubicBezTo>
                  <a:cubicBezTo>
                    <a:pt x="240" y="123"/>
                    <a:pt x="233" y="106"/>
                    <a:pt x="228" y="87"/>
                  </a:cubicBezTo>
                  <a:cubicBezTo>
                    <a:pt x="223" y="68"/>
                    <a:pt x="220" y="49"/>
                    <a:pt x="224" y="29"/>
                  </a:cubicBezTo>
                  <a:cubicBezTo>
                    <a:pt x="225" y="27"/>
                    <a:pt x="225" y="25"/>
                    <a:pt x="226" y="23"/>
                  </a:cubicBezTo>
                  <a:cubicBezTo>
                    <a:pt x="226" y="28"/>
                    <a:pt x="229" y="32"/>
                    <a:pt x="229" y="37"/>
                  </a:cubicBezTo>
                  <a:cubicBezTo>
                    <a:pt x="229" y="41"/>
                    <a:pt x="227" y="48"/>
                    <a:pt x="232" y="50"/>
                  </a:cubicBezTo>
                  <a:cubicBezTo>
                    <a:pt x="235" y="61"/>
                    <a:pt x="234" y="74"/>
                    <a:pt x="236" y="86"/>
                  </a:cubicBezTo>
                  <a:cubicBezTo>
                    <a:pt x="238" y="98"/>
                    <a:pt x="243" y="110"/>
                    <a:pt x="249" y="121"/>
                  </a:cubicBezTo>
                  <a:cubicBezTo>
                    <a:pt x="255" y="134"/>
                    <a:pt x="263" y="146"/>
                    <a:pt x="271" y="158"/>
                  </a:cubicBezTo>
                  <a:cubicBezTo>
                    <a:pt x="274" y="163"/>
                    <a:pt x="277" y="168"/>
                    <a:pt x="281" y="172"/>
                  </a:cubicBezTo>
                  <a:cubicBezTo>
                    <a:pt x="282" y="174"/>
                    <a:pt x="285" y="176"/>
                    <a:pt x="288" y="178"/>
                  </a:cubicBezTo>
                  <a:cubicBezTo>
                    <a:pt x="288" y="179"/>
                    <a:pt x="288" y="181"/>
                    <a:pt x="289" y="182"/>
                  </a:cubicBezTo>
                  <a:cubicBezTo>
                    <a:pt x="281" y="178"/>
                    <a:pt x="275" y="171"/>
                    <a:pt x="269" y="165"/>
                  </a:cubicBezTo>
                  <a:close/>
                  <a:moveTo>
                    <a:pt x="275" y="184"/>
                  </a:moveTo>
                  <a:cubicBezTo>
                    <a:pt x="279" y="184"/>
                    <a:pt x="284" y="185"/>
                    <a:pt x="289" y="186"/>
                  </a:cubicBezTo>
                  <a:cubicBezTo>
                    <a:pt x="289" y="187"/>
                    <a:pt x="290" y="187"/>
                    <a:pt x="290" y="187"/>
                  </a:cubicBezTo>
                  <a:cubicBezTo>
                    <a:pt x="291" y="187"/>
                    <a:pt x="291" y="187"/>
                    <a:pt x="292" y="187"/>
                  </a:cubicBezTo>
                  <a:cubicBezTo>
                    <a:pt x="294" y="188"/>
                    <a:pt x="296" y="188"/>
                    <a:pt x="298" y="188"/>
                  </a:cubicBezTo>
                  <a:cubicBezTo>
                    <a:pt x="306" y="190"/>
                    <a:pt x="314" y="192"/>
                    <a:pt x="321" y="196"/>
                  </a:cubicBezTo>
                  <a:cubicBezTo>
                    <a:pt x="337" y="205"/>
                    <a:pt x="354" y="211"/>
                    <a:pt x="366" y="224"/>
                  </a:cubicBezTo>
                  <a:cubicBezTo>
                    <a:pt x="372" y="231"/>
                    <a:pt x="378" y="237"/>
                    <a:pt x="384" y="244"/>
                  </a:cubicBezTo>
                  <a:cubicBezTo>
                    <a:pt x="390" y="250"/>
                    <a:pt x="394" y="257"/>
                    <a:pt x="398" y="264"/>
                  </a:cubicBezTo>
                  <a:cubicBezTo>
                    <a:pt x="406" y="276"/>
                    <a:pt x="416" y="289"/>
                    <a:pt x="422" y="303"/>
                  </a:cubicBezTo>
                  <a:cubicBezTo>
                    <a:pt x="421" y="303"/>
                    <a:pt x="421" y="304"/>
                    <a:pt x="421" y="304"/>
                  </a:cubicBezTo>
                  <a:cubicBezTo>
                    <a:pt x="420" y="305"/>
                    <a:pt x="419" y="307"/>
                    <a:pt x="418" y="308"/>
                  </a:cubicBezTo>
                  <a:cubicBezTo>
                    <a:pt x="418" y="307"/>
                    <a:pt x="418" y="307"/>
                    <a:pt x="418" y="307"/>
                  </a:cubicBezTo>
                  <a:cubicBezTo>
                    <a:pt x="406" y="285"/>
                    <a:pt x="397" y="261"/>
                    <a:pt x="378" y="244"/>
                  </a:cubicBezTo>
                  <a:cubicBezTo>
                    <a:pt x="369" y="235"/>
                    <a:pt x="359" y="228"/>
                    <a:pt x="349" y="220"/>
                  </a:cubicBezTo>
                  <a:cubicBezTo>
                    <a:pt x="339" y="212"/>
                    <a:pt x="330" y="203"/>
                    <a:pt x="319" y="197"/>
                  </a:cubicBezTo>
                  <a:cubicBezTo>
                    <a:pt x="308" y="192"/>
                    <a:pt x="295" y="189"/>
                    <a:pt x="283" y="187"/>
                  </a:cubicBezTo>
                  <a:cubicBezTo>
                    <a:pt x="272" y="186"/>
                    <a:pt x="261" y="184"/>
                    <a:pt x="250" y="186"/>
                  </a:cubicBezTo>
                  <a:cubicBezTo>
                    <a:pt x="239" y="187"/>
                    <a:pt x="229" y="191"/>
                    <a:pt x="219" y="198"/>
                  </a:cubicBezTo>
                  <a:cubicBezTo>
                    <a:pt x="209" y="205"/>
                    <a:pt x="206" y="214"/>
                    <a:pt x="201" y="225"/>
                  </a:cubicBezTo>
                  <a:cubicBezTo>
                    <a:pt x="200" y="226"/>
                    <a:pt x="202" y="227"/>
                    <a:pt x="202" y="226"/>
                  </a:cubicBezTo>
                  <a:cubicBezTo>
                    <a:pt x="206" y="221"/>
                    <a:pt x="208" y="216"/>
                    <a:pt x="211" y="211"/>
                  </a:cubicBezTo>
                  <a:cubicBezTo>
                    <a:pt x="215" y="206"/>
                    <a:pt x="220" y="202"/>
                    <a:pt x="226" y="198"/>
                  </a:cubicBezTo>
                  <a:cubicBezTo>
                    <a:pt x="236" y="192"/>
                    <a:pt x="246" y="189"/>
                    <a:pt x="258" y="189"/>
                  </a:cubicBezTo>
                  <a:cubicBezTo>
                    <a:pt x="270" y="189"/>
                    <a:pt x="282" y="190"/>
                    <a:pt x="294" y="193"/>
                  </a:cubicBezTo>
                  <a:cubicBezTo>
                    <a:pt x="305" y="195"/>
                    <a:pt x="316" y="198"/>
                    <a:pt x="325" y="205"/>
                  </a:cubicBezTo>
                  <a:cubicBezTo>
                    <a:pt x="334" y="212"/>
                    <a:pt x="343" y="219"/>
                    <a:pt x="352" y="226"/>
                  </a:cubicBezTo>
                  <a:cubicBezTo>
                    <a:pt x="361" y="233"/>
                    <a:pt x="371" y="240"/>
                    <a:pt x="379" y="249"/>
                  </a:cubicBezTo>
                  <a:cubicBezTo>
                    <a:pt x="388" y="258"/>
                    <a:pt x="394" y="269"/>
                    <a:pt x="401" y="281"/>
                  </a:cubicBezTo>
                  <a:cubicBezTo>
                    <a:pt x="403" y="285"/>
                    <a:pt x="405" y="289"/>
                    <a:pt x="407" y="293"/>
                  </a:cubicBezTo>
                  <a:cubicBezTo>
                    <a:pt x="400" y="284"/>
                    <a:pt x="391" y="275"/>
                    <a:pt x="383" y="266"/>
                  </a:cubicBezTo>
                  <a:cubicBezTo>
                    <a:pt x="376" y="260"/>
                    <a:pt x="370" y="253"/>
                    <a:pt x="362" y="247"/>
                  </a:cubicBezTo>
                  <a:cubicBezTo>
                    <a:pt x="357" y="242"/>
                    <a:pt x="351" y="238"/>
                    <a:pt x="344" y="236"/>
                  </a:cubicBezTo>
                  <a:cubicBezTo>
                    <a:pt x="343" y="236"/>
                    <a:pt x="343" y="237"/>
                    <a:pt x="344" y="237"/>
                  </a:cubicBezTo>
                  <a:cubicBezTo>
                    <a:pt x="360" y="243"/>
                    <a:pt x="372" y="258"/>
                    <a:pt x="384" y="270"/>
                  </a:cubicBezTo>
                  <a:cubicBezTo>
                    <a:pt x="395" y="281"/>
                    <a:pt x="406" y="293"/>
                    <a:pt x="413" y="306"/>
                  </a:cubicBezTo>
                  <a:cubicBezTo>
                    <a:pt x="413" y="306"/>
                    <a:pt x="413" y="306"/>
                    <a:pt x="413" y="306"/>
                  </a:cubicBezTo>
                  <a:cubicBezTo>
                    <a:pt x="412" y="305"/>
                    <a:pt x="411" y="304"/>
                    <a:pt x="409" y="303"/>
                  </a:cubicBezTo>
                  <a:cubicBezTo>
                    <a:pt x="405" y="298"/>
                    <a:pt x="402" y="294"/>
                    <a:pt x="398" y="289"/>
                  </a:cubicBezTo>
                  <a:cubicBezTo>
                    <a:pt x="389" y="280"/>
                    <a:pt x="378" y="273"/>
                    <a:pt x="368" y="265"/>
                  </a:cubicBezTo>
                  <a:cubicBezTo>
                    <a:pt x="368" y="264"/>
                    <a:pt x="367" y="265"/>
                    <a:pt x="368" y="265"/>
                  </a:cubicBezTo>
                  <a:cubicBezTo>
                    <a:pt x="377" y="274"/>
                    <a:pt x="388" y="281"/>
                    <a:pt x="396" y="291"/>
                  </a:cubicBezTo>
                  <a:cubicBezTo>
                    <a:pt x="400" y="295"/>
                    <a:pt x="404" y="300"/>
                    <a:pt x="408" y="304"/>
                  </a:cubicBezTo>
                  <a:cubicBezTo>
                    <a:pt x="408" y="305"/>
                    <a:pt x="408" y="305"/>
                    <a:pt x="409" y="306"/>
                  </a:cubicBezTo>
                  <a:cubicBezTo>
                    <a:pt x="404" y="302"/>
                    <a:pt x="398" y="299"/>
                    <a:pt x="393" y="295"/>
                  </a:cubicBezTo>
                  <a:cubicBezTo>
                    <a:pt x="388" y="290"/>
                    <a:pt x="383" y="285"/>
                    <a:pt x="376" y="282"/>
                  </a:cubicBezTo>
                  <a:cubicBezTo>
                    <a:pt x="376" y="282"/>
                    <a:pt x="376" y="282"/>
                    <a:pt x="376" y="283"/>
                  </a:cubicBezTo>
                  <a:cubicBezTo>
                    <a:pt x="388" y="292"/>
                    <a:pt x="401" y="301"/>
                    <a:pt x="412" y="311"/>
                  </a:cubicBezTo>
                  <a:cubicBezTo>
                    <a:pt x="412" y="311"/>
                    <a:pt x="412" y="311"/>
                    <a:pt x="412" y="311"/>
                  </a:cubicBezTo>
                  <a:cubicBezTo>
                    <a:pt x="399" y="301"/>
                    <a:pt x="384" y="291"/>
                    <a:pt x="368" y="285"/>
                  </a:cubicBezTo>
                  <a:cubicBezTo>
                    <a:pt x="359" y="282"/>
                    <a:pt x="349" y="280"/>
                    <a:pt x="341" y="276"/>
                  </a:cubicBezTo>
                  <a:cubicBezTo>
                    <a:pt x="334" y="272"/>
                    <a:pt x="327" y="268"/>
                    <a:pt x="319" y="266"/>
                  </a:cubicBezTo>
                  <a:cubicBezTo>
                    <a:pt x="319" y="266"/>
                    <a:pt x="319" y="266"/>
                    <a:pt x="319" y="266"/>
                  </a:cubicBezTo>
                  <a:cubicBezTo>
                    <a:pt x="321" y="269"/>
                    <a:pt x="324" y="270"/>
                    <a:pt x="328" y="271"/>
                  </a:cubicBezTo>
                  <a:cubicBezTo>
                    <a:pt x="332" y="273"/>
                    <a:pt x="337" y="276"/>
                    <a:pt x="341" y="278"/>
                  </a:cubicBezTo>
                  <a:cubicBezTo>
                    <a:pt x="349" y="281"/>
                    <a:pt x="357" y="284"/>
                    <a:pt x="364" y="286"/>
                  </a:cubicBezTo>
                  <a:cubicBezTo>
                    <a:pt x="373" y="290"/>
                    <a:pt x="383" y="293"/>
                    <a:pt x="391" y="299"/>
                  </a:cubicBezTo>
                  <a:cubicBezTo>
                    <a:pt x="397" y="304"/>
                    <a:pt x="403" y="308"/>
                    <a:pt x="409" y="313"/>
                  </a:cubicBezTo>
                  <a:cubicBezTo>
                    <a:pt x="409" y="313"/>
                    <a:pt x="408" y="313"/>
                    <a:pt x="408" y="312"/>
                  </a:cubicBezTo>
                  <a:cubicBezTo>
                    <a:pt x="407" y="312"/>
                    <a:pt x="407" y="311"/>
                    <a:pt x="406" y="311"/>
                  </a:cubicBezTo>
                  <a:cubicBezTo>
                    <a:pt x="405" y="310"/>
                    <a:pt x="404" y="310"/>
                    <a:pt x="404" y="309"/>
                  </a:cubicBezTo>
                  <a:cubicBezTo>
                    <a:pt x="403" y="308"/>
                    <a:pt x="402" y="307"/>
                    <a:pt x="400" y="307"/>
                  </a:cubicBezTo>
                  <a:cubicBezTo>
                    <a:pt x="396" y="304"/>
                    <a:pt x="392" y="301"/>
                    <a:pt x="388" y="299"/>
                  </a:cubicBezTo>
                  <a:cubicBezTo>
                    <a:pt x="379" y="294"/>
                    <a:pt x="369" y="292"/>
                    <a:pt x="360" y="288"/>
                  </a:cubicBezTo>
                  <a:cubicBezTo>
                    <a:pt x="350" y="284"/>
                    <a:pt x="340" y="281"/>
                    <a:pt x="331" y="277"/>
                  </a:cubicBezTo>
                  <a:cubicBezTo>
                    <a:pt x="321" y="273"/>
                    <a:pt x="311" y="271"/>
                    <a:pt x="302" y="265"/>
                  </a:cubicBezTo>
                  <a:cubicBezTo>
                    <a:pt x="302" y="265"/>
                    <a:pt x="301" y="266"/>
                    <a:pt x="302" y="266"/>
                  </a:cubicBezTo>
                  <a:cubicBezTo>
                    <a:pt x="308" y="273"/>
                    <a:pt x="318" y="274"/>
                    <a:pt x="327" y="277"/>
                  </a:cubicBezTo>
                  <a:cubicBezTo>
                    <a:pt x="337" y="281"/>
                    <a:pt x="347" y="285"/>
                    <a:pt x="358" y="289"/>
                  </a:cubicBezTo>
                  <a:cubicBezTo>
                    <a:pt x="368" y="294"/>
                    <a:pt x="379" y="295"/>
                    <a:pt x="389" y="301"/>
                  </a:cubicBezTo>
                  <a:cubicBezTo>
                    <a:pt x="391" y="302"/>
                    <a:pt x="394" y="303"/>
                    <a:pt x="396" y="305"/>
                  </a:cubicBezTo>
                  <a:cubicBezTo>
                    <a:pt x="391" y="303"/>
                    <a:pt x="385" y="301"/>
                    <a:pt x="380" y="299"/>
                  </a:cubicBezTo>
                  <a:cubicBezTo>
                    <a:pt x="372" y="296"/>
                    <a:pt x="365" y="293"/>
                    <a:pt x="358" y="291"/>
                  </a:cubicBezTo>
                  <a:cubicBezTo>
                    <a:pt x="351" y="289"/>
                    <a:pt x="344" y="287"/>
                    <a:pt x="338" y="285"/>
                  </a:cubicBezTo>
                  <a:cubicBezTo>
                    <a:pt x="323" y="281"/>
                    <a:pt x="310" y="276"/>
                    <a:pt x="295" y="273"/>
                  </a:cubicBezTo>
                  <a:cubicBezTo>
                    <a:pt x="282" y="270"/>
                    <a:pt x="268" y="268"/>
                    <a:pt x="254" y="266"/>
                  </a:cubicBezTo>
                  <a:cubicBezTo>
                    <a:pt x="253" y="266"/>
                    <a:pt x="252" y="267"/>
                    <a:pt x="253" y="268"/>
                  </a:cubicBezTo>
                  <a:cubicBezTo>
                    <a:pt x="258" y="270"/>
                    <a:pt x="264" y="270"/>
                    <a:pt x="269" y="271"/>
                  </a:cubicBezTo>
                  <a:cubicBezTo>
                    <a:pt x="277" y="271"/>
                    <a:pt x="285" y="273"/>
                    <a:pt x="293" y="274"/>
                  </a:cubicBezTo>
                  <a:cubicBezTo>
                    <a:pt x="307" y="278"/>
                    <a:pt x="321" y="281"/>
                    <a:pt x="335" y="285"/>
                  </a:cubicBezTo>
                  <a:cubicBezTo>
                    <a:pt x="351" y="290"/>
                    <a:pt x="366" y="296"/>
                    <a:pt x="381" y="301"/>
                  </a:cubicBezTo>
                  <a:cubicBezTo>
                    <a:pt x="388" y="304"/>
                    <a:pt x="395" y="307"/>
                    <a:pt x="402" y="311"/>
                  </a:cubicBezTo>
                  <a:cubicBezTo>
                    <a:pt x="402" y="311"/>
                    <a:pt x="403" y="311"/>
                    <a:pt x="403" y="312"/>
                  </a:cubicBezTo>
                  <a:cubicBezTo>
                    <a:pt x="398" y="309"/>
                    <a:pt x="392" y="308"/>
                    <a:pt x="388" y="307"/>
                  </a:cubicBezTo>
                  <a:cubicBezTo>
                    <a:pt x="383" y="305"/>
                    <a:pt x="379" y="302"/>
                    <a:pt x="374" y="301"/>
                  </a:cubicBezTo>
                  <a:cubicBezTo>
                    <a:pt x="370" y="300"/>
                    <a:pt x="365" y="299"/>
                    <a:pt x="361" y="298"/>
                  </a:cubicBezTo>
                  <a:cubicBezTo>
                    <a:pt x="361" y="298"/>
                    <a:pt x="360" y="299"/>
                    <a:pt x="361" y="299"/>
                  </a:cubicBezTo>
                  <a:cubicBezTo>
                    <a:pt x="365" y="301"/>
                    <a:pt x="369" y="302"/>
                    <a:pt x="374" y="303"/>
                  </a:cubicBezTo>
                  <a:cubicBezTo>
                    <a:pt x="375" y="303"/>
                    <a:pt x="377" y="304"/>
                    <a:pt x="378" y="304"/>
                  </a:cubicBezTo>
                  <a:cubicBezTo>
                    <a:pt x="377" y="304"/>
                    <a:pt x="376" y="304"/>
                    <a:pt x="375" y="304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78" y="306"/>
                    <a:pt x="383" y="306"/>
                    <a:pt x="386" y="309"/>
                  </a:cubicBezTo>
                  <a:cubicBezTo>
                    <a:pt x="386" y="309"/>
                    <a:pt x="386" y="309"/>
                    <a:pt x="386" y="309"/>
                  </a:cubicBezTo>
                  <a:cubicBezTo>
                    <a:pt x="385" y="308"/>
                    <a:pt x="384" y="307"/>
                    <a:pt x="384" y="307"/>
                  </a:cubicBezTo>
                  <a:cubicBezTo>
                    <a:pt x="384" y="307"/>
                    <a:pt x="385" y="307"/>
                    <a:pt x="386" y="307"/>
                  </a:cubicBezTo>
                  <a:cubicBezTo>
                    <a:pt x="390" y="309"/>
                    <a:pt x="394" y="310"/>
                    <a:pt x="398" y="312"/>
                  </a:cubicBezTo>
                  <a:cubicBezTo>
                    <a:pt x="400" y="313"/>
                    <a:pt x="401" y="313"/>
                    <a:pt x="403" y="314"/>
                  </a:cubicBezTo>
                  <a:cubicBezTo>
                    <a:pt x="392" y="310"/>
                    <a:pt x="374" y="308"/>
                    <a:pt x="371" y="308"/>
                  </a:cubicBezTo>
                  <a:cubicBezTo>
                    <a:pt x="361" y="306"/>
                    <a:pt x="351" y="305"/>
                    <a:pt x="340" y="305"/>
                  </a:cubicBezTo>
                  <a:cubicBezTo>
                    <a:pt x="328" y="306"/>
                    <a:pt x="314" y="307"/>
                    <a:pt x="302" y="312"/>
                  </a:cubicBezTo>
                  <a:cubicBezTo>
                    <a:pt x="298" y="313"/>
                    <a:pt x="293" y="316"/>
                    <a:pt x="289" y="318"/>
                  </a:cubicBezTo>
                  <a:cubicBezTo>
                    <a:pt x="282" y="322"/>
                    <a:pt x="275" y="326"/>
                    <a:pt x="269" y="331"/>
                  </a:cubicBezTo>
                  <a:cubicBezTo>
                    <a:pt x="265" y="334"/>
                    <a:pt x="262" y="338"/>
                    <a:pt x="259" y="341"/>
                  </a:cubicBezTo>
                  <a:cubicBezTo>
                    <a:pt x="258" y="341"/>
                    <a:pt x="258" y="341"/>
                    <a:pt x="258" y="341"/>
                  </a:cubicBezTo>
                  <a:cubicBezTo>
                    <a:pt x="252" y="344"/>
                    <a:pt x="242" y="339"/>
                    <a:pt x="237" y="337"/>
                  </a:cubicBezTo>
                  <a:cubicBezTo>
                    <a:pt x="229" y="333"/>
                    <a:pt x="221" y="329"/>
                    <a:pt x="215" y="323"/>
                  </a:cubicBezTo>
                  <a:cubicBezTo>
                    <a:pt x="205" y="313"/>
                    <a:pt x="194" y="302"/>
                    <a:pt x="188" y="289"/>
                  </a:cubicBezTo>
                  <a:cubicBezTo>
                    <a:pt x="185" y="283"/>
                    <a:pt x="181" y="273"/>
                    <a:pt x="183" y="266"/>
                  </a:cubicBezTo>
                  <a:cubicBezTo>
                    <a:pt x="185" y="263"/>
                    <a:pt x="187" y="260"/>
                    <a:pt x="189" y="257"/>
                  </a:cubicBezTo>
                  <a:cubicBezTo>
                    <a:pt x="189" y="256"/>
                    <a:pt x="190" y="255"/>
                    <a:pt x="190" y="254"/>
                  </a:cubicBezTo>
                  <a:cubicBezTo>
                    <a:pt x="196" y="251"/>
                    <a:pt x="199" y="241"/>
                    <a:pt x="199" y="234"/>
                  </a:cubicBezTo>
                  <a:cubicBezTo>
                    <a:pt x="200" y="228"/>
                    <a:pt x="197" y="220"/>
                    <a:pt x="198" y="213"/>
                  </a:cubicBezTo>
                  <a:cubicBezTo>
                    <a:pt x="198" y="213"/>
                    <a:pt x="198" y="212"/>
                    <a:pt x="199" y="212"/>
                  </a:cubicBezTo>
                  <a:cubicBezTo>
                    <a:pt x="205" y="199"/>
                    <a:pt x="219" y="191"/>
                    <a:pt x="232" y="187"/>
                  </a:cubicBezTo>
                  <a:cubicBezTo>
                    <a:pt x="246" y="182"/>
                    <a:pt x="260" y="182"/>
                    <a:pt x="275" y="184"/>
                  </a:cubicBezTo>
                  <a:close/>
                  <a:moveTo>
                    <a:pt x="155" y="52"/>
                  </a:moveTo>
                  <a:cubicBezTo>
                    <a:pt x="155" y="52"/>
                    <a:pt x="155" y="52"/>
                    <a:pt x="155" y="52"/>
                  </a:cubicBezTo>
                  <a:cubicBezTo>
                    <a:pt x="155" y="52"/>
                    <a:pt x="155" y="52"/>
                    <a:pt x="156" y="53"/>
                  </a:cubicBezTo>
                  <a:cubicBezTo>
                    <a:pt x="157" y="53"/>
                    <a:pt x="157" y="53"/>
                    <a:pt x="158" y="52"/>
                  </a:cubicBezTo>
                  <a:cubicBezTo>
                    <a:pt x="165" y="43"/>
                    <a:pt x="176" y="58"/>
                    <a:pt x="181" y="63"/>
                  </a:cubicBezTo>
                  <a:cubicBezTo>
                    <a:pt x="182" y="64"/>
                    <a:pt x="184" y="66"/>
                    <a:pt x="186" y="67"/>
                  </a:cubicBezTo>
                  <a:cubicBezTo>
                    <a:pt x="188" y="70"/>
                    <a:pt x="190" y="74"/>
                    <a:pt x="192" y="78"/>
                  </a:cubicBezTo>
                  <a:cubicBezTo>
                    <a:pt x="193" y="79"/>
                    <a:pt x="194" y="80"/>
                    <a:pt x="195" y="80"/>
                  </a:cubicBezTo>
                  <a:cubicBezTo>
                    <a:pt x="195" y="80"/>
                    <a:pt x="194" y="81"/>
                    <a:pt x="194" y="81"/>
                  </a:cubicBezTo>
                  <a:cubicBezTo>
                    <a:pt x="194" y="84"/>
                    <a:pt x="196" y="88"/>
                    <a:pt x="196" y="91"/>
                  </a:cubicBezTo>
                  <a:cubicBezTo>
                    <a:pt x="197" y="95"/>
                    <a:pt x="197" y="99"/>
                    <a:pt x="200" y="101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01" y="98"/>
                    <a:pt x="199" y="94"/>
                    <a:pt x="199" y="91"/>
                  </a:cubicBezTo>
                  <a:cubicBezTo>
                    <a:pt x="198" y="88"/>
                    <a:pt x="198" y="85"/>
                    <a:pt x="197" y="83"/>
                  </a:cubicBezTo>
                  <a:cubicBezTo>
                    <a:pt x="201" y="87"/>
                    <a:pt x="205" y="91"/>
                    <a:pt x="208" y="96"/>
                  </a:cubicBezTo>
                  <a:cubicBezTo>
                    <a:pt x="212" y="103"/>
                    <a:pt x="215" y="110"/>
                    <a:pt x="220" y="117"/>
                  </a:cubicBezTo>
                  <a:cubicBezTo>
                    <a:pt x="225" y="123"/>
                    <a:pt x="230" y="130"/>
                    <a:pt x="233" y="139"/>
                  </a:cubicBezTo>
                  <a:cubicBezTo>
                    <a:pt x="235" y="146"/>
                    <a:pt x="237" y="153"/>
                    <a:pt x="238" y="161"/>
                  </a:cubicBezTo>
                  <a:cubicBezTo>
                    <a:pt x="239" y="165"/>
                    <a:pt x="239" y="168"/>
                    <a:pt x="240" y="172"/>
                  </a:cubicBezTo>
                  <a:cubicBezTo>
                    <a:pt x="240" y="175"/>
                    <a:pt x="240" y="178"/>
                    <a:pt x="241" y="180"/>
                  </a:cubicBezTo>
                  <a:cubicBezTo>
                    <a:pt x="238" y="181"/>
                    <a:pt x="235" y="182"/>
                    <a:pt x="232" y="183"/>
                  </a:cubicBezTo>
                  <a:cubicBezTo>
                    <a:pt x="233" y="179"/>
                    <a:pt x="234" y="174"/>
                    <a:pt x="235" y="170"/>
                  </a:cubicBezTo>
                  <a:cubicBezTo>
                    <a:pt x="236" y="168"/>
                    <a:pt x="238" y="163"/>
                    <a:pt x="237" y="161"/>
                  </a:cubicBezTo>
                  <a:cubicBezTo>
                    <a:pt x="236" y="160"/>
                    <a:pt x="234" y="166"/>
                    <a:pt x="234" y="166"/>
                  </a:cubicBezTo>
                  <a:cubicBezTo>
                    <a:pt x="232" y="172"/>
                    <a:pt x="231" y="177"/>
                    <a:pt x="229" y="183"/>
                  </a:cubicBezTo>
                  <a:cubicBezTo>
                    <a:pt x="229" y="183"/>
                    <a:pt x="229" y="183"/>
                    <a:pt x="229" y="184"/>
                  </a:cubicBezTo>
                  <a:cubicBezTo>
                    <a:pt x="228" y="184"/>
                    <a:pt x="227" y="185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6" y="184"/>
                    <a:pt x="227" y="183"/>
                    <a:pt x="227" y="181"/>
                  </a:cubicBezTo>
                  <a:cubicBezTo>
                    <a:pt x="232" y="170"/>
                    <a:pt x="234" y="159"/>
                    <a:pt x="234" y="147"/>
                  </a:cubicBezTo>
                  <a:cubicBezTo>
                    <a:pt x="234" y="147"/>
                    <a:pt x="233" y="146"/>
                    <a:pt x="233" y="147"/>
                  </a:cubicBezTo>
                  <a:cubicBezTo>
                    <a:pt x="232" y="155"/>
                    <a:pt x="232" y="164"/>
                    <a:pt x="229" y="171"/>
                  </a:cubicBezTo>
                  <a:cubicBezTo>
                    <a:pt x="227" y="174"/>
                    <a:pt x="225" y="178"/>
                    <a:pt x="224" y="182"/>
                  </a:cubicBezTo>
                  <a:cubicBezTo>
                    <a:pt x="224" y="183"/>
                    <a:pt x="223" y="183"/>
                    <a:pt x="223" y="184"/>
                  </a:cubicBezTo>
                  <a:cubicBezTo>
                    <a:pt x="222" y="185"/>
                    <a:pt x="223" y="186"/>
                    <a:pt x="224" y="186"/>
                  </a:cubicBezTo>
                  <a:cubicBezTo>
                    <a:pt x="223" y="187"/>
                    <a:pt x="221" y="187"/>
                    <a:pt x="220" y="188"/>
                  </a:cubicBezTo>
                  <a:cubicBezTo>
                    <a:pt x="224" y="182"/>
                    <a:pt x="226" y="175"/>
                    <a:pt x="228" y="168"/>
                  </a:cubicBezTo>
                  <a:cubicBezTo>
                    <a:pt x="229" y="159"/>
                    <a:pt x="233" y="149"/>
                    <a:pt x="232" y="140"/>
                  </a:cubicBezTo>
                  <a:cubicBezTo>
                    <a:pt x="232" y="139"/>
                    <a:pt x="231" y="139"/>
                    <a:pt x="231" y="139"/>
                  </a:cubicBezTo>
                  <a:cubicBezTo>
                    <a:pt x="230" y="145"/>
                    <a:pt x="229" y="150"/>
                    <a:pt x="228" y="155"/>
                  </a:cubicBezTo>
                  <a:cubicBezTo>
                    <a:pt x="227" y="159"/>
                    <a:pt x="226" y="163"/>
                    <a:pt x="225" y="167"/>
                  </a:cubicBezTo>
                  <a:cubicBezTo>
                    <a:pt x="224" y="173"/>
                    <a:pt x="222" y="179"/>
                    <a:pt x="219" y="184"/>
                  </a:cubicBezTo>
                  <a:cubicBezTo>
                    <a:pt x="220" y="181"/>
                    <a:pt x="220" y="178"/>
                    <a:pt x="221" y="175"/>
                  </a:cubicBezTo>
                  <a:cubicBezTo>
                    <a:pt x="222" y="169"/>
                    <a:pt x="224" y="164"/>
                    <a:pt x="226" y="159"/>
                  </a:cubicBezTo>
                  <a:cubicBezTo>
                    <a:pt x="227" y="151"/>
                    <a:pt x="232" y="140"/>
                    <a:pt x="228" y="133"/>
                  </a:cubicBezTo>
                  <a:cubicBezTo>
                    <a:pt x="228" y="133"/>
                    <a:pt x="228" y="133"/>
                    <a:pt x="228" y="133"/>
                  </a:cubicBezTo>
                  <a:cubicBezTo>
                    <a:pt x="227" y="138"/>
                    <a:pt x="227" y="142"/>
                    <a:pt x="226" y="147"/>
                  </a:cubicBezTo>
                  <a:cubicBezTo>
                    <a:pt x="226" y="152"/>
                    <a:pt x="224" y="157"/>
                    <a:pt x="222" y="162"/>
                  </a:cubicBezTo>
                  <a:cubicBezTo>
                    <a:pt x="221" y="166"/>
                    <a:pt x="219" y="171"/>
                    <a:pt x="218" y="176"/>
                  </a:cubicBezTo>
                  <a:cubicBezTo>
                    <a:pt x="217" y="180"/>
                    <a:pt x="217" y="185"/>
                    <a:pt x="216" y="190"/>
                  </a:cubicBezTo>
                  <a:cubicBezTo>
                    <a:pt x="216" y="190"/>
                    <a:pt x="216" y="190"/>
                    <a:pt x="216" y="190"/>
                  </a:cubicBezTo>
                  <a:cubicBezTo>
                    <a:pt x="216" y="190"/>
                    <a:pt x="216" y="190"/>
                    <a:pt x="215" y="190"/>
                  </a:cubicBezTo>
                  <a:cubicBezTo>
                    <a:pt x="216" y="185"/>
                    <a:pt x="217" y="180"/>
                    <a:pt x="217" y="175"/>
                  </a:cubicBezTo>
                  <a:cubicBezTo>
                    <a:pt x="219" y="171"/>
                    <a:pt x="218" y="166"/>
                    <a:pt x="220" y="161"/>
                  </a:cubicBezTo>
                  <a:cubicBezTo>
                    <a:pt x="221" y="156"/>
                    <a:pt x="223" y="151"/>
                    <a:pt x="225" y="146"/>
                  </a:cubicBezTo>
                  <a:cubicBezTo>
                    <a:pt x="225" y="144"/>
                    <a:pt x="224" y="144"/>
                    <a:pt x="223" y="145"/>
                  </a:cubicBezTo>
                  <a:cubicBezTo>
                    <a:pt x="222" y="150"/>
                    <a:pt x="220" y="154"/>
                    <a:pt x="218" y="158"/>
                  </a:cubicBezTo>
                  <a:cubicBezTo>
                    <a:pt x="218" y="158"/>
                    <a:pt x="218" y="158"/>
                    <a:pt x="218" y="158"/>
                  </a:cubicBezTo>
                  <a:cubicBezTo>
                    <a:pt x="220" y="153"/>
                    <a:pt x="222" y="148"/>
                    <a:pt x="222" y="143"/>
                  </a:cubicBezTo>
                  <a:cubicBezTo>
                    <a:pt x="222" y="138"/>
                    <a:pt x="222" y="133"/>
                    <a:pt x="223" y="128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20" y="130"/>
                    <a:pt x="220" y="135"/>
                    <a:pt x="220" y="139"/>
                  </a:cubicBezTo>
                  <a:cubicBezTo>
                    <a:pt x="220" y="146"/>
                    <a:pt x="218" y="152"/>
                    <a:pt x="217" y="159"/>
                  </a:cubicBezTo>
                  <a:cubicBezTo>
                    <a:pt x="216" y="159"/>
                    <a:pt x="216" y="159"/>
                    <a:pt x="216" y="159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6" y="159"/>
                    <a:pt x="216" y="157"/>
                    <a:pt x="215" y="156"/>
                  </a:cubicBezTo>
                  <a:cubicBezTo>
                    <a:pt x="216" y="156"/>
                    <a:pt x="216" y="156"/>
                    <a:pt x="216" y="156"/>
                  </a:cubicBezTo>
                  <a:cubicBezTo>
                    <a:pt x="216" y="147"/>
                    <a:pt x="215" y="139"/>
                    <a:pt x="218" y="131"/>
                  </a:cubicBezTo>
                  <a:cubicBezTo>
                    <a:pt x="218" y="130"/>
                    <a:pt x="217" y="130"/>
                    <a:pt x="217" y="130"/>
                  </a:cubicBezTo>
                  <a:cubicBezTo>
                    <a:pt x="216" y="135"/>
                    <a:pt x="214" y="139"/>
                    <a:pt x="214" y="144"/>
                  </a:cubicBezTo>
                  <a:cubicBezTo>
                    <a:pt x="213" y="145"/>
                    <a:pt x="213" y="147"/>
                    <a:pt x="213" y="148"/>
                  </a:cubicBezTo>
                  <a:cubicBezTo>
                    <a:pt x="212" y="145"/>
                    <a:pt x="210" y="142"/>
                    <a:pt x="209" y="138"/>
                  </a:cubicBezTo>
                  <a:cubicBezTo>
                    <a:pt x="207" y="135"/>
                    <a:pt x="205" y="129"/>
                    <a:pt x="202" y="127"/>
                  </a:cubicBezTo>
                  <a:cubicBezTo>
                    <a:pt x="198" y="126"/>
                    <a:pt x="195" y="125"/>
                    <a:pt x="195" y="120"/>
                  </a:cubicBezTo>
                  <a:cubicBezTo>
                    <a:pt x="195" y="118"/>
                    <a:pt x="195" y="115"/>
                    <a:pt x="195" y="113"/>
                  </a:cubicBezTo>
                  <a:cubicBezTo>
                    <a:pt x="194" y="109"/>
                    <a:pt x="193" y="104"/>
                    <a:pt x="191" y="100"/>
                  </a:cubicBezTo>
                  <a:cubicBezTo>
                    <a:pt x="192" y="98"/>
                    <a:pt x="192" y="97"/>
                    <a:pt x="192" y="95"/>
                  </a:cubicBezTo>
                  <a:cubicBezTo>
                    <a:pt x="192" y="92"/>
                    <a:pt x="192" y="89"/>
                    <a:pt x="192" y="86"/>
                  </a:cubicBezTo>
                  <a:cubicBezTo>
                    <a:pt x="192" y="81"/>
                    <a:pt x="190" y="76"/>
                    <a:pt x="187" y="72"/>
                  </a:cubicBezTo>
                  <a:cubicBezTo>
                    <a:pt x="187" y="71"/>
                    <a:pt x="185" y="72"/>
                    <a:pt x="186" y="73"/>
                  </a:cubicBezTo>
                  <a:cubicBezTo>
                    <a:pt x="188" y="78"/>
                    <a:pt x="189" y="83"/>
                    <a:pt x="190" y="88"/>
                  </a:cubicBezTo>
                  <a:cubicBezTo>
                    <a:pt x="191" y="91"/>
                    <a:pt x="191" y="93"/>
                    <a:pt x="190" y="96"/>
                  </a:cubicBezTo>
                  <a:cubicBezTo>
                    <a:pt x="190" y="97"/>
                    <a:pt x="190" y="97"/>
                    <a:pt x="190" y="97"/>
                  </a:cubicBezTo>
                  <a:cubicBezTo>
                    <a:pt x="189" y="93"/>
                    <a:pt x="187" y="90"/>
                    <a:pt x="185" y="87"/>
                  </a:cubicBezTo>
                  <a:cubicBezTo>
                    <a:pt x="184" y="87"/>
                    <a:pt x="184" y="86"/>
                    <a:pt x="183" y="85"/>
                  </a:cubicBezTo>
                  <a:cubicBezTo>
                    <a:pt x="183" y="85"/>
                    <a:pt x="183" y="84"/>
                    <a:pt x="183" y="84"/>
                  </a:cubicBezTo>
                  <a:cubicBezTo>
                    <a:pt x="182" y="83"/>
                    <a:pt x="181" y="82"/>
                    <a:pt x="180" y="81"/>
                  </a:cubicBezTo>
                  <a:cubicBezTo>
                    <a:pt x="178" y="79"/>
                    <a:pt x="175" y="77"/>
                    <a:pt x="174" y="73"/>
                  </a:cubicBezTo>
                  <a:cubicBezTo>
                    <a:pt x="173" y="70"/>
                    <a:pt x="172" y="67"/>
                    <a:pt x="169" y="64"/>
                  </a:cubicBezTo>
                  <a:cubicBezTo>
                    <a:pt x="166" y="61"/>
                    <a:pt x="162" y="63"/>
                    <a:pt x="160" y="66"/>
                  </a:cubicBezTo>
                  <a:cubicBezTo>
                    <a:pt x="157" y="73"/>
                    <a:pt x="158" y="80"/>
                    <a:pt x="157" y="87"/>
                  </a:cubicBezTo>
                  <a:cubicBezTo>
                    <a:pt x="157" y="90"/>
                    <a:pt x="157" y="93"/>
                    <a:pt x="156" y="96"/>
                  </a:cubicBezTo>
                  <a:cubicBezTo>
                    <a:pt x="156" y="91"/>
                    <a:pt x="155" y="85"/>
                    <a:pt x="154" y="80"/>
                  </a:cubicBezTo>
                  <a:cubicBezTo>
                    <a:pt x="154" y="73"/>
                    <a:pt x="153" y="67"/>
                    <a:pt x="153" y="60"/>
                  </a:cubicBezTo>
                  <a:cubicBezTo>
                    <a:pt x="153" y="58"/>
                    <a:pt x="152" y="55"/>
                    <a:pt x="152" y="53"/>
                  </a:cubicBezTo>
                  <a:cubicBezTo>
                    <a:pt x="152" y="50"/>
                    <a:pt x="154" y="51"/>
                    <a:pt x="155" y="52"/>
                  </a:cubicBezTo>
                  <a:close/>
                  <a:moveTo>
                    <a:pt x="82" y="200"/>
                  </a:moveTo>
                  <a:cubicBezTo>
                    <a:pt x="80" y="194"/>
                    <a:pt x="79" y="189"/>
                    <a:pt x="75" y="185"/>
                  </a:cubicBezTo>
                  <a:cubicBezTo>
                    <a:pt x="77" y="179"/>
                    <a:pt x="75" y="171"/>
                    <a:pt x="75" y="165"/>
                  </a:cubicBezTo>
                  <a:cubicBezTo>
                    <a:pt x="75" y="157"/>
                    <a:pt x="75" y="149"/>
                    <a:pt x="77" y="141"/>
                  </a:cubicBezTo>
                  <a:cubicBezTo>
                    <a:pt x="80" y="126"/>
                    <a:pt x="87" y="113"/>
                    <a:pt x="93" y="99"/>
                  </a:cubicBezTo>
                  <a:cubicBezTo>
                    <a:pt x="97" y="91"/>
                    <a:pt x="100" y="83"/>
                    <a:pt x="104" y="77"/>
                  </a:cubicBezTo>
                  <a:cubicBezTo>
                    <a:pt x="108" y="70"/>
                    <a:pt x="114" y="64"/>
                    <a:pt x="118" y="58"/>
                  </a:cubicBezTo>
                  <a:cubicBezTo>
                    <a:pt x="123" y="52"/>
                    <a:pt x="128" y="45"/>
                    <a:pt x="137" y="45"/>
                  </a:cubicBezTo>
                  <a:cubicBezTo>
                    <a:pt x="142" y="45"/>
                    <a:pt x="148" y="45"/>
                    <a:pt x="151" y="48"/>
                  </a:cubicBezTo>
                  <a:cubicBezTo>
                    <a:pt x="151" y="48"/>
                    <a:pt x="150" y="49"/>
                    <a:pt x="150" y="50"/>
                  </a:cubicBezTo>
                  <a:cubicBezTo>
                    <a:pt x="148" y="56"/>
                    <a:pt x="149" y="64"/>
                    <a:pt x="150" y="70"/>
                  </a:cubicBezTo>
                  <a:cubicBezTo>
                    <a:pt x="151" y="84"/>
                    <a:pt x="153" y="97"/>
                    <a:pt x="156" y="111"/>
                  </a:cubicBezTo>
                  <a:cubicBezTo>
                    <a:pt x="156" y="111"/>
                    <a:pt x="156" y="112"/>
                    <a:pt x="155" y="113"/>
                  </a:cubicBezTo>
                  <a:cubicBezTo>
                    <a:pt x="152" y="121"/>
                    <a:pt x="156" y="132"/>
                    <a:pt x="157" y="140"/>
                  </a:cubicBezTo>
                  <a:cubicBezTo>
                    <a:pt x="158" y="153"/>
                    <a:pt x="160" y="167"/>
                    <a:pt x="163" y="180"/>
                  </a:cubicBezTo>
                  <a:cubicBezTo>
                    <a:pt x="163" y="182"/>
                    <a:pt x="164" y="185"/>
                    <a:pt x="165" y="187"/>
                  </a:cubicBezTo>
                  <a:cubicBezTo>
                    <a:pt x="163" y="184"/>
                    <a:pt x="162" y="180"/>
                    <a:pt x="159" y="177"/>
                  </a:cubicBezTo>
                  <a:cubicBezTo>
                    <a:pt x="155" y="173"/>
                    <a:pt x="150" y="171"/>
                    <a:pt x="146" y="169"/>
                  </a:cubicBezTo>
                  <a:cubicBezTo>
                    <a:pt x="145" y="169"/>
                    <a:pt x="144" y="169"/>
                    <a:pt x="143" y="168"/>
                  </a:cubicBezTo>
                  <a:cubicBezTo>
                    <a:pt x="144" y="162"/>
                    <a:pt x="141" y="156"/>
                    <a:pt x="141" y="150"/>
                  </a:cubicBezTo>
                  <a:cubicBezTo>
                    <a:pt x="140" y="142"/>
                    <a:pt x="139" y="135"/>
                    <a:pt x="139" y="128"/>
                  </a:cubicBezTo>
                  <a:cubicBezTo>
                    <a:pt x="140" y="127"/>
                    <a:pt x="138" y="127"/>
                    <a:pt x="138" y="128"/>
                  </a:cubicBezTo>
                  <a:cubicBezTo>
                    <a:pt x="137" y="135"/>
                    <a:pt x="138" y="143"/>
                    <a:pt x="139" y="150"/>
                  </a:cubicBezTo>
                  <a:cubicBezTo>
                    <a:pt x="139" y="156"/>
                    <a:pt x="139" y="163"/>
                    <a:pt x="141" y="168"/>
                  </a:cubicBezTo>
                  <a:cubicBezTo>
                    <a:pt x="140" y="168"/>
                    <a:pt x="138" y="168"/>
                    <a:pt x="137" y="169"/>
                  </a:cubicBezTo>
                  <a:cubicBezTo>
                    <a:pt x="137" y="169"/>
                    <a:pt x="137" y="169"/>
                    <a:pt x="136" y="169"/>
                  </a:cubicBezTo>
                  <a:cubicBezTo>
                    <a:pt x="134" y="171"/>
                    <a:pt x="133" y="174"/>
                    <a:pt x="132" y="177"/>
                  </a:cubicBezTo>
                  <a:cubicBezTo>
                    <a:pt x="132" y="176"/>
                    <a:pt x="131" y="174"/>
                    <a:pt x="131" y="173"/>
                  </a:cubicBezTo>
                  <a:cubicBezTo>
                    <a:pt x="130" y="170"/>
                    <a:pt x="130" y="166"/>
                    <a:pt x="130" y="163"/>
                  </a:cubicBezTo>
                  <a:cubicBezTo>
                    <a:pt x="130" y="156"/>
                    <a:pt x="129" y="149"/>
                    <a:pt x="129" y="142"/>
                  </a:cubicBezTo>
                  <a:cubicBezTo>
                    <a:pt x="128" y="137"/>
                    <a:pt x="128" y="132"/>
                    <a:pt x="128" y="127"/>
                  </a:cubicBezTo>
                  <a:cubicBezTo>
                    <a:pt x="128" y="124"/>
                    <a:pt x="128" y="120"/>
                    <a:pt x="128" y="117"/>
                  </a:cubicBezTo>
                  <a:cubicBezTo>
                    <a:pt x="127" y="113"/>
                    <a:pt x="127" y="108"/>
                    <a:pt x="126" y="104"/>
                  </a:cubicBezTo>
                  <a:cubicBezTo>
                    <a:pt x="126" y="100"/>
                    <a:pt x="126" y="96"/>
                    <a:pt x="126" y="93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3" y="101"/>
                    <a:pt x="128" y="109"/>
                    <a:pt x="126" y="117"/>
                  </a:cubicBezTo>
                  <a:cubicBezTo>
                    <a:pt x="124" y="122"/>
                    <a:pt x="126" y="127"/>
                    <a:pt x="126" y="131"/>
                  </a:cubicBezTo>
                  <a:cubicBezTo>
                    <a:pt x="126" y="136"/>
                    <a:pt x="126" y="141"/>
                    <a:pt x="127" y="146"/>
                  </a:cubicBezTo>
                  <a:cubicBezTo>
                    <a:pt x="127" y="153"/>
                    <a:pt x="127" y="161"/>
                    <a:pt x="128" y="169"/>
                  </a:cubicBezTo>
                  <a:cubicBezTo>
                    <a:pt x="128" y="172"/>
                    <a:pt x="128" y="178"/>
                    <a:pt x="132" y="180"/>
                  </a:cubicBezTo>
                  <a:cubicBezTo>
                    <a:pt x="130" y="187"/>
                    <a:pt x="131" y="194"/>
                    <a:pt x="132" y="200"/>
                  </a:cubicBezTo>
                  <a:cubicBezTo>
                    <a:pt x="132" y="202"/>
                    <a:pt x="133" y="204"/>
                    <a:pt x="133" y="206"/>
                  </a:cubicBezTo>
                  <a:cubicBezTo>
                    <a:pt x="127" y="204"/>
                    <a:pt x="119" y="207"/>
                    <a:pt x="114" y="210"/>
                  </a:cubicBezTo>
                  <a:cubicBezTo>
                    <a:pt x="107" y="213"/>
                    <a:pt x="101" y="216"/>
                    <a:pt x="95" y="219"/>
                  </a:cubicBezTo>
                  <a:cubicBezTo>
                    <a:pt x="91" y="220"/>
                    <a:pt x="88" y="220"/>
                    <a:pt x="85" y="220"/>
                  </a:cubicBezTo>
                  <a:cubicBezTo>
                    <a:pt x="84" y="213"/>
                    <a:pt x="84" y="206"/>
                    <a:pt x="82" y="200"/>
                  </a:cubicBezTo>
                  <a:close/>
                  <a:moveTo>
                    <a:pt x="85" y="234"/>
                  </a:moveTo>
                  <a:cubicBezTo>
                    <a:pt x="85" y="231"/>
                    <a:pt x="85" y="227"/>
                    <a:pt x="85" y="224"/>
                  </a:cubicBezTo>
                  <a:cubicBezTo>
                    <a:pt x="92" y="225"/>
                    <a:pt x="99" y="221"/>
                    <a:pt x="106" y="218"/>
                  </a:cubicBezTo>
                  <a:cubicBezTo>
                    <a:pt x="114" y="214"/>
                    <a:pt x="125" y="206"/>
                    <a:pt x="134" y="210"/>
                  </a:cubicBezTo>
                  <a:cubicBezTo>
                    <a:pt x="134" y="211"/>
                    <a:pt x="135" y="212"/>
                    <a:pt x="135" y="213"/>
                  </a:cubicBezTo>
                  <a:cubicBezTo>
                    <a:pt x="130" y="211"/>
                    <a:pt x="121" y="217"/>
                    <a:pt x="118" y="220"/>
                  </a:cubicBezTo>
                  <a:cubicBezTo>
                    <a:pt x="113" y="224"/>
                    <a:pt x="108" y="230"/>
                    <a:pt x="103" y="235"/>
                  </a:cubicBezTo>
                  <a:cubicBezTo>
                    <a:pt x="99" y="238"/>
                    <a:pt x="96" y="241"/>
                    <a:pt x="91" y="242"/>
                  </a:cubicBezTo>
                  <a:cubicBezTo>
                    <a:pt x="89" y="243"/>
                    <a:pt x="88" y="243"/>
                    <a:pt x="87" y="244"/>
                  </a:cubicBezTo>
                  <a:cubicBezTo>
                    <a:pt x="86" y="241"/>
                    <a:pt x="86" y="237"/>
                    <a:pt x="85" y="234"/>
                  </a:cubicBezTo>
                  <a:close/>
                  <a:moveTo>
                    <a:pt x="106" y="312"/>
                  </a:moveTo>
                  <a:cubicBezTo>
                    <a:pt x="106" y="311"/>
                    <a:pt x="105" y="311"/>
                    <a:pt x="105" y="310"/>
                  </a:cubicBezTo>
                  <a:cubicBezTo>
                    <a:pt x="105" y="310"/>
                    <a:pt x="106" y="310"/>
                    <a:pt x="106" y="310"/>
                  </a:cubicBezTo>
                  <a:cubicBezTo>
                    <a:pt x="107" y="311"/>
                    <a:pt x="108" y="311"/>
                    <a:pt x="108" y="311"/>
                  </a:cubicBezTo>
                  <a:cubicBezTo>
                    <a:pt x="108" y="311"/>
                    <a:pt x="108" y="311"/>
                    <a:pt x="107" y="311"/>
                  </a:cubicBezTo>
                  <a:cubicBezTo>
                    <a:pt x="107" y="311"/>
                    <a:pt x="106" y="311"/>
                    <a:pt x="106" y="312"/>
                  </a:cubicBezTo>
                  <a:close/>
                  <a:moveTo>
                    <a:pt x="117" y="337"/>
                  </a:moveTo>
                  <a:cubicBezTo>
                    <a:pt x="114" y="329"/>
                    <a:pt x="111" y="322"/>
                    <a:pt x="107" y="315"/>
                  </a:cubicBezTo>
                  <a:cubicBezTo>
                    <a:pt x="107" y="315"/>
                    <a:pt x="107" y="315"/>
                    <a:pt x="107" y="315"/>
                  </a:cubicBezTo>
                  <a:cubicBezTo>
                    <a:pt x="111" y="315"/>
                    <a:pt x="114" y="317"/>
                    <a:pt x="118" y="318"/>
                  </a:cubicBezTo>
                  <a:cubicBezTo>
                    <a:pt x="121" y="319"/>
                    <a:pt x="124" y="320"/>
                    <a:pt x="128" y="321"/>
                  </a:cubicBezTo>
                  <a:cubicBezTo>
                    <a:pt x="136" y="324"/>
                    <a:pt x="144" y="328"/>
                    <a:pt x="152" y="333"/>
                  </a:cubicBezTo>
                  <a:cubicBezTo>
                    <a:pt x="160" y="337"/>
                    <a:pt x="168" y="343"/>
                    <a:pt x="175" y="349"/>
                  </a:cubicBezTo>
                  <a:cubicBezTo>
                    <a:pt x="181" y="355"/>
                    <a:pt x="187" y="362"/>
                    <a:pt x="194" y="367"/>
                  </a:cubicBezTo>
                  <a:cubicBezTo>
                    <a:pt x="194" y="367"/>
                    <a:pt x="195" y="367"/>
                    <a:pt x="195" y="367"/>
                  </a:cubicBezTo>
                  <a:cubicBezTo>
                    <a:pt x="189" y="359"/>
                    <a:pt x="182" y="353"/>
                    <a:pt x="174" y="347"/>
                  </a:cubicBezTo>
                  <a:cubicBezTo>
                    <a:pt x="172" y="344"/>
                    <a:pt x="169" y="342"/>
                    <a:pt x="167" y="340"/>
                  </a:cubicBezTo>
                  <a:cubicBezTo>
                    <a:pt x="171" y="343"/>
                    <a:pt x="176" y="347"/>
                    <a:pt x="181" y="350"/>
                  </a:cubicBezTo>
                  <a:cubicBezTo>
                    <a:pt x="181" y="350"/>
                    <a:pt x="181" y="349"/>
                    <a:pt x="181" y="349"/>
                  </a:cubicBezTo>
                  <a:cubicBezTo>
                    <a:pt x="176" y="343"/>
                    <a:pt x="169" y="339"/>
                    <a:pt x="162" y="335"/>
                  </a:cubicBezTo>
                  <a:cubicBezTo>
                    <a:pt x="155" y="331"/>
                    <a:pt x="148" y="326"/>
                    <a:pt x="140" y="322"/>
                  </a:cubicBezTo>
                  <a:cubicBezTo>
                    <a:pt x="132" y="318"/>
                    <a:pt x="123" y="317"/>
                    <a:pt x="115" y="312"/>
                  </a:cubicBezTo>
                  <a:cubicBezTo>
                    <a:pt x="113" y="311"/>
                    <a:pt x="106" y="306"/>
                    <a:pt x="104" y="307"/>
                  </a:cubicBezTo>
                  <a:cubicBezTo>
                    <a:pt x="103" y="305"/>
                    <a:pt x="102" y="303"/>
                    <a:pt x="101" y="301"/>
                  </a:cubicBezTo>
                  <a:cubicBezTo>
                    <a:pt x="107" y="303"/>
                    <a:pt x="114" y="306"/>
                    <a:pt x="120" y="309"/>
                  </a:cubicBezTo>
                  <a:cubicBezTo>
                    <a:pt x="128" y="312"/>
                    <a:pt x="136" y="315"/>
                    <a:pt x="144" y="320"/>
                  </a:cubicBezTo>
                  <a:cubicBezTo>
                    <a:pt x="146" y="321"/>
                    <a:pt x="147" y="318"/>
                    <a:pt x="146" y="317"/>
                  </a:cubicBezTo>
                  <a:cubicBezTo>
                    <a:pt x="138" y="313"/>
                    <a:pt x="131" y="310"/>
                    <a:pt x="123" y="307"/>
                  </a:cubicBezTo>
                  <a:cubicBezTo>
                    <a:pt x="115" y="304"/>
                    <a:pt x="107" y="300"/>
                    <a:pt x="99" y="297"/>
                  </a:cubicBezTo>
                  <a:cubicBezTo>
                    <a:pt x="96" y="290"/>
                    <a:pt x="93" y="283"/>
                    <a:pt x="92" y="276"/>
                  </a:cubicBezTo>
                  <a:cubicBezTo>
                    <a:pt x="90" y="266"/>
                    <a:pt x="88" y="257"/>
                    <a:pt x="87" y="247"/>
                  </a:cubicBezTo>
                  <a:cubicBezTo>
                    <a:pt x="91" y="246"/>
                    <a:pt x="98" y="244"/>
                    <a:pt x="101" y="241"/>
                  </a:cubicBezTo>
                  <a:cubicBezTo>
                    <a:pt x="106" y="237"/>
                    <a:pt x="111" y="231"/>
                    <a:pt x="115" y="226"/>
                  </a:cubicBezTo>
                  <a:cubicBezTo>
                    <a:pt x="118" y="223"/>
                    <a:pt x="122" y="219"/>
                    <a:pt x="126" y="217"/>
                  </a:cubicBezTo>
                  <a:cubicBezTo>
                    <a:pt x="130" y="215"/>
                    <a:pt x="133" y="216"/>
                    <a:pt x="136" y="217"/>
                  </a:cubicBezTo>
                  <a:cubicBezTo>
                    <a:pt x="138" y="222"/>
                    <a:pt x="139" y="227"/>
                    <a:pt x="141" y="232"/>
                  </a:cubicBezTo>
                  <a:cubicBezTo>
                    <a:pt x="147" y="245"/>
                    <a:pt x="152" y="258"/>
                    <a:pt x="157" y="272"/>
                  </a:cubicBezTo>
                  <a:cubicBezTo>
                    <a:pt x="162" y="283"/>
                    <a:pt x="169" y="294"/>
                    <a:pt x="172" y="306"/>
                  </a:cubicBezTo>
                  <a:cubicBezTo>
                    <a:pt x="172" y="306"/>
                    <a:pt x="172" y="306"/>
                    <a:pt x="173" y="306"/>
                  </a:cubicBezTo>
                  <a:cubicBezTo>
                    <a:pt x="175" y="316"/>
                    <a:pt x="178" y="326"/>
                    <a:pt x="184" y="335"/>
                  </a:cubicBezTo>
                  <a:cubicBezTo>
                    <a:pt x="185" y="337"/>
                    <a:pt x="188" y="344"/>
                    <a:pt x="191" y="346"/>
                  </a:cubicBezTo>
                  <a:cubicBezTo>
                    <a:pt x="191" y="346"/>
                    <a:pt x="191" y="346"/>
                    <a:pt x="191" y="346"/>
                  </a:cubicBezTo>
                  <a:cubicBezTo>
                    <a:pt x="193" y="352"/>
                    <a:pt x="195" y="357"/>
                    <a:pt x="198" y="362"/>
                  </a:cubicBezTo>
                  <a:cubicBezTo>
                    <a:pt x="203" y="367"/>
                    <a:pt x="204" y="373"/>
                    <a:pt x="205" y="380"/>
                  </a:cubicBezTo>
                  <a:cubicBezTo>
                    <a:pt x="205" y="380"/>
                    <a:pt x="205" y="380"/>
                    <a:pt x="205" y="380"/>
                  </a:cubicBezTo>
                  <a:cubicBezTo>
                    <a:pt x="205" y="380"/>
                    <a:pt x="205" y="379"/>
                    <a:pt x="204" y="379"/>
                  </a:cubicBezTo>
                  <a:cubicBezTo>
                    <a:pt x="204" y="379"/>
                    <a:pt x="204" y="379"/>
                    <a:pt x="204" y="379"/>
                  </a:cubicBezTo>
                  <a:cubicBezTo>
                    <a:pt x="205" y="381"/>
                    <a:pt x="205" y="380"/>
                    <a:pt x="203" y="379"/>
                  </a:cubicBezTo>
                  <a:cubicBezTo>
                    <a:pt x="203" y="378"/>
                    <a:pt x="202" y="377"/>
                    <a:pt x="201" y="377"/>
                  </a:cubicBezTo>
                  <a:cubicBezTo>
                    <a:pt x="200" y="375"/>
                    <a:pt x="198" y="373"/>
                    <a:pt x="197" y="371"/>
                  </a:cubicBezTo>
                  <a:cubicBezTo>
                    <a:pt x="194" y="368"/>
                    <a:pt x="191" y="367"/>
                    <a:pt x="187" y="366"/>
                  </a:cubicBezTo>
                  <a:cubicBezTo>
                    <a:pt x="187" y="365"/>
                    <a:pt x="187" y="366"/>
                    <a:pt x="187" y="366"/>
                  </a:cubicBezTo>
                  <a:cubicBezTo>
                    <a:pt x="191" y="368"/>
                    <a:pt x="194" y="371"/>
                    <a:pt x="197" y="374"/>
                  </a:cubicBezTo>
                  <a:cubicBezTo>
                    <a:pt x="200" y="377"/>
                    <a:pt x="202" y="380"/>
                    <a:pt x="205" y="382"/>
                  </a:cubicBezTo>
                  <a:cubicBezTo>
                    <a:pt x="205" y="382"/>
                    <a:pt x="205" y="382"/>
                    <a:pt x="205" y="381"/>
                  </a:cubicBezTo>
                  <a:cubicBezTo>
                    <a:pt x="206" y="385"/>
                    <a:pt x="207" y="388"/>
                    <a:pt x="207" y="392"/>
                  </a:cubicBezTo>
                  <a:cubicBezTo>
                    <a:pt x="195" y="375"/>
                    <a:pt x="179" y="363"/>
                    <a:pt x="162" y="352"/>
                  </a:cubicBezTo>
                  <a:cubicBezTo>
                    <a:pt x="154" y="348"/>
                    <a:pt x="145" y="343"/>
                    <a:pt x="136" y="340"/>
                  </a:cubicBezTo>
                  <a:cubicBezTo>
                    <a:pt x="132" y="339"/>
                    <a:pt x="128" y="337"/>
                    <a:pt x="123" y="337"/>
                  </a:cubicBezTo>
                  <a:cubicBezTo>
                    <a:pt x="121" y="337"/>
                    <a:pt x="119" y="336"/>
                    <a:pt x="117" y="337"/>
                  </a:cubicBezTo>
                  <a:close/>
                  <a:moveTo>
                    <a:pt x="124" y="341"/>
                  </a:moveTo>
                  <a:cubicBezTo>
                    <a:pt x="129" y="342"/>
                    <a:pt x="133" y="343"/>
                    <a:pt x="137" y="344"/>
                  </a:cubicBezTo>
                  <a:cubicBezTo>
                    <a:pt x="146" y="348"/>
                    <a:pt x="154" y="352"/>
                    <a:pt x="161" y="356"/>
                  </a:cubicBezTo>
                  <a:cubicBezTo>
                    <a:pt x="170" y="361"/>
                    <a:pt x="179" y="366"/>
                    <a:pt x="186" y="373"/>
                  </a:cubicBezTo>
                  <a:cubicBezTo>
                    <a:pt x="194" y="380"/>
                    <a:pt x="200" y="388"/>
                    <a:pt x="207" y="395"/>
                  </a:cubicBezTo>
                  <a:cubicBezTo>
                    <a:pt x="207" y="397"/>
                    <a:pt x="208" y="399"/>
                    <a:pt x="208" y="400"/>
                  </a:cubicBezTo>
                  <a:cubicBezTo>
                    <a:pt x="209" y="405"/>
                    <a:pt x="210" y="410"/>
                    <a:pt x="210" y="416"/>
                  </a:cubicBezTo>
                  <a:cubicBezTo>
                    <a:pt x="208" y="416"/>
                    <a:pt x="207" y="418"/>
                    <a:pt x="206" y="421"/>
                  </a:cubicBezTo>
                  <a:cubicBezTo>
                    <a:pt x="201" y="434"/>
                    <a:pt x="207" y="451"/>
                    <a:pt x="211" y="463"/>
                  </a:cubicBezTo>
                  <a:cubicBezTo>
                    <a:pt x="213" y="469"/>
                    <a:pt x="215" y="474"/>
                    <a:pt x="217" y="480"/>
                  </a:cubicBezTo>
                  <a:cubicBezTo>
                    <a:pt x="218" y="485"/>
                    <a:pt x="219" y="489"/>
                    <a:pt x="221" y="493"/>
                  </a:cubicBezTo>
                  <a:cubicBezTo>
                    <a:pt x="225" y="502"/>
                    <a:pt x="232" y="510"/>
                    <a:pt x="236" y="519"/>
                  </a:cubicBezTo>
                  <a:cubicBezTo>
                    <a:pt x="241" y="528"/>
                    <a:pt x="243" y="538"/>
                    <a:pt x="248" y="547"/>
                  </a:cubicBezTo>
                  <a:cubicBezTo>
                    <a:pt x="249" y="549"/>
                    <a:pt x="251" y="551"/>
                    <a:pt x="252" y="553"/>
                  </a:cubicBezTo>
                  <a:cubicBezTo>
                    <a:pt x="251" y="552"/>
                    <a:pt x="251" y="552"/>
                    <a:pt x="250" y="551"/>
                  </a:cubicBezTo>
                  <a:cubicBezTo>
                    <a:pt x="244" y="545"/>
                    <a:pt x="239" y="541"/>
                    <a:pt x="233" y="535"/>
                  </a:cubicBezTo>
                  <a:cubicBezTo>
                    <a:pt x="223" y="525"/>
                    <a:pt x="213" y="515"/>
                    <a:pt x="206" y="502"/>
                  </a:cubicBezTo>
                  <a:cubicBezTo>
                    <a:pt x="200" y="489"/>
                    <a:pt x="196" y="476"/>
                    <a:pt x="192" y="462"/>
                  </a:cubicBezTo>
                  <a:cubicBezTo>
                    <a:pt x="189" y="450"/>
                    <a:pt x="186" y="438"/>
                    <a:pt x="178" y="429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77" y="425"/>
                    <a:pt x="177" y="421"/>
                    <a:pt x="176" y="417"/>
                  </a:cubicBezTo>
                  <a:cubicBezTo>
                    <a:pt x="174" y="413"/>
                    <a:pt x="172" y="409"/>
                    <a:pt x="170" y="405"/>
                  </a:cubicBezTo>
                  <a:cubicBezTo>
                    <a:pt x="164" y="397"/>
                    <a:pt x="157" y="389"/>
                    <a:pt x="151" y="381"/>
                  </a:cubicBezTo>
                  <a:cubicBezTo>
                    <a:pt x="148" y="377"/>
                    <a:pt x="145" y="372"/>
                    <a:pt x="142" y="368"/>
                  </a:cubicBezTo>
                  <a:cubicBezTo>
                    <a:pt x="139" y="363"/>
                    <a:pt x="137" y="359"/>
                    <a:pt x="134" y="355"/>
                  </a:cubicBezTo>
                  <a:cubicBezTo>
                    <a:pt x="129" y="350"/>
                    <a:pt x="124" y="346"/>
                    <a:pt x="119" y="341"/>
                  </a:cubicBezTo>
                  <a:cubicBezTo>
                    <a:pt x="121" y="341"/>
                    <a:pt x="123" y="341"/>
                    <a:pt x="124" y="341"/>
                  </a:cubicBezTo>
                  <a:close/>
                  <a:moveTo>
                    <a:pt x="103" y="382"/>
                  </a:moveTo>
                  <a:cubicBezTo>
                    <a:pt x="103" y="382"/>
                    <a:pt x="104" y="383"/>
                    <a:pt x="105" y="383"/>
                  </a:cubicBezTo>
                  <a:cubicBezTo>
                    <a:pt x="105" y="383"/>
                    <a:pt x="106" y="384"/>
                    <a:pt x="107" y="384"/>
                  </a:cubicBezTo>
                  <a:cubicBezTo>
                    <a:pt x="108" y="385"/>
                    <a:pt x="109" y="385"/>
                    <a:pt x="110" y="385"/>
                  </a:cubicBezTo>
                  <a:cubicBezTo>
                    <a:pt x="112" y="386"/>
                    <a:pt x="116" y="386"/>
                    <a:pt x="117" y="384"/>
                  </a:cubicBezTo>
                  <a:cubicBezTo>
                    <a:pt x="118" y="377"/>
                    <a:pt x="110" y="372"/>
                    <a:pt x="109" y="366"/>
                  </a:cubicBezTo>
                  <a:cubicBezTo>
                    <a:pt x="115" y="372"/>
                    <a:pt x="118" y="380"/>
                    <a:pt x="125" y="384"/>
                  </a:cubicBezTo>
                  <a:cubicBezTo>
                    <a:pt x="127" y="385"/>
                    <a:pt x="128" y="384"/>
                    <a:pt x="128" y="382"/>
                  </a:cubicBezTo>
                  <a:cubicBezTo>
                    <a:pt x="127" y="379"/>
                    <a:pt x="126" y="377"/>
                    <a:pt x="130" y="377"/>
                  </a:cubicBezTo>
                  <a:cubicBezTo>
                    <a:pt x="130" y="377"/>
                    <a:pt x="132" y="377"/>
                    <a:pt x="132" y="376"/>
                  </a:cubicBezTo>
                  <a:cubicBezTo>
                    <a:pt x="134" y="373"/>
                    <a:pt x="133" y="370"/>
                    <a:pt x="132" y="367"/>
                  </a:cubicBezTo>
                  <a:cubicBezTo>
                    <a:pt x="130" y="363"/>
                    <a:pt x="128" y="357"/>
                    <a:pt x="125" y="353"/>
                  </a:cubicBezTo>
                  <a:cubicBezTo>
                    <a:pt x="125" y="352"/>
                    <a:pt x="123" y="350"/>
                    <a:pt x="121" y="348"/>
                  </a:cubicBezTo>
                  <a:cubicBezTo>
                    <a:pt x="125" y="351"/>
                    <a:pt x="128" y="354"/>
                    <a:pt x="131" y="358"/>
                  </a:cubicBezTo>
                  <a:cubicBezTo>
                    <a:pt x="138" y="366"/>
                    <a:pt x="143" y="376"/>
                    <a:pt x="149" y="385"/>
                  </a:cubicBezTo>
                  <a:cubicBezTo>
                    <a:pt x="155" y="393"/>
                    <a:pt x="162" y="400"/>
                    <a:pt x="168" y="408"/>
                  </a:cubicBezTo>
                  <a:cubicBezTo>
                    <a:pt x="171" y="413"/>
                    <a:pt x="172" y="417"/>
                    <a:pt x="174" y="422"/>
                  </a:cubicBezTo>
                  <a:cubicBezTo>
                    <a:pt x="174" y="425"/>
                    <a:pt x="175" y="427"/>
                    <a:pt x="176" y="429"/>
                  </a:cubicBezTo>
                  <a:cubicBezTo>
                    <a:pt x="176" y="429"/>
                    <a:pt x="176" y="429"/>
                    <a:pt x="176" y="429"/>
                  </a:cubicBezTo>
                  <a:cubicBezTo>
                    <a:pt x="172" y="435"/>
                    <a:pt x="176" y="442"/>
                    <a:pt x="176" y="448"/>
                  </a:cubicBezTo>
                  <a:cubicBezTo>
                    <a:pt x="175" y="448"/>
                    <a:pt x="174" y="447"/>
                    <a:pt x="173" y="446"/>
                  </a:cubicBezTo>
                  <a:cubicBezTo>
                    <a:pt x="172" y="446"/>
                    <a:pt x="171" y="446"/>
                    <a:pt x="171" y="447"/>
                  </a:cubicBezTo>
                  <a:cubicBezTo>
                    <a:pt x="170" y="449"/>
                    <a:pt x="170" y="451"/>
                    <a:pt x="170" y="452"/>
                  </a:cubicBezTo>
                  <a:cubicBezTo>
                    <a:pt x="169" y="455"/>
                    <a:pt x="168" y="456"/>
                    <a:pt x="165" y="455"/>
                  </a:cubicBezTo>
                  <a:cubicBezTo>
                    <a:pt x="163" y="453"/>
                    <a:pt x="160" y="451"/>
                    <a:pt x="157" y="451"/>
                  </a:cubicBezTo>
                  <a:cubicBezTo>
                    <a:pt x="157" y="451"/>
                    <a:pt x="157" y="451"/>
                    <a:pt x="156" y="451"/>
                  </a:cubicBezTo>
                  <a:cubicBezTo>
                    <a:pt x="158" y="445"/>
                    <a:pt x="156" y="438"/>
                    <a:pt x="154" y="433"/>
                  </a:cubicBezTo>
                  <a:cubicBezTo>
                    <a:pt x="152" y="427"/>
                    <a:pt x="148" y="420"/>
                    <a:pt x="144" y="415"/>
                  </a:cubicBezTo>
                  <a:cubicBezTo>
                    <a:pt x="139" y="408"/>
                    <a:pt x="131" y="403"/>
                    <a:pt x="123" y="400"/>
                  </a:cubicBezTo>
                  <a:cubicBezTo>
                    <a:pt x="119" y="399"/>
                    <a:pt x="116" y="398"/>
                    <a:pt x="113" y="396"/>
                  </a:cubicBezTo>
                  <a:cubicBezTo>
                    <a:pt x="111" y="394"/>
                    <a:pt x="110" y="392"/>
                    <a:pt x="109" y="391"/>
                  </a:cubicBezTo>
                  <a:cubicBezTo>
                    <a:pt x="107" y="388"/>
                    <a:pt x="104" y="386"/>
                    <a:pt x="101" y="384"/>
                  </a:cubicBezTo>
                  <a:cubicBezTo>
                    <a:pt x="101" y="384"/>
                    <a:pt x="101" y="384"/>
                    <a:pt x="101" y="384"/>
                  </a:cubicBezTo>
                  <a:cubicBezTo>
                    <a:pt x="100" y="382"/>
                    <a:pt x="101" y="381"/>
                    <a:pt x="103" y="382"/>
                  </a:cubicBezTo>
                  <a:close/>
                  <a:moveTo>
                    <a:pt x="153" y="452"/>
                  </a:moveTo>
                  <a:cubicBezTo>
                    <a:pt x="152" y="453"/>
                    <a:pt x="152" y="453"/>
                    <a:pt x="151" y="454"/>
                  </a:cubicBezTo>
                  <a:cubicBezTo>
                    <a:pt x="150" y="449"/>
                    <a:pt x="148" y="445"/>
                    <a:pt x="146" y="441"/>
                  </a:cubicBezTo>
                  <a:cubicBezTo>
                    <a:pt x="144" y="436"/>
                    <a:pt x="142" y="432"/>
                    <a:pt x="140" y="428"/>
                  </a:cubicBezTo>
                  <a:cubicBezTo>
                    <a:pt x="138" y="424"/>
                    <a:pt x="136" y="419"/>
                    <a:pt x="134" y="415"/>
                  </a:cubicBezTo>
                  <a:cubicBezTo>
                    <a:pt x="134" y="413"/>
                    <a:pt x="133" y="411"/>
                    <a:pt x="132" y="409"/>
                  </a:cubicBezTo>
                  <a:cubicBezTo>
                    <a:pt x="135" y="411"/>
                    <a:pt x="138" y="413"/>
                    <a:pt x="140" y="416"/>
                  </a:cubicBezTo>
                  <a:cubicBezTo>
                    <a:pt x="148" y="425"/>
                    <a:pt x="156" y="439"/>
                    <a:pt x="153" y="452"/>
                  </a:cubicBezTo>
                  <a:close/>
                  <a:moveTo>
                    <a:pt x="101" y="389"/>
                  </a:moveTo>
                  <a:cubicBezTo>
                    <a:pt x="101" y="389"/>
                    <a:pt x="101" y="389"/>
                    <a:pt x="101" y="389"/>
                  </a:cubicBezTo>
                  <a:cubicBezTo>
                    <a:pt x="106" y="393"/>
                    <a:pt x="110" y="400"/>
                    <a:pt x="116" y="402"/>
                  </a:cubicBezTo>
                  <a:cubicBezTo>
                    <a:pt x="118" y="409"/>
                    <a:pt x="119" y="414"/>
                    <a:pt x="116" y="421"/>
                  </a:cubicBezTo>
                  <a:cubicBezTo>
                    <a:pt x="115" y="424"/>
                    <a:pt x="114" y="427"/>
                    <a:pt x="112" y="429"/>
                  </a:cubicBezTo>
                  <a:cubicBezTo>
                    <a:pt x="112" y="430"/>
                    <a:pt x="111" y="430"/>
                    <a:pt x="111" y="430"/>
                  </a:cubicBezTo>
                  <a:cubicBezTo>
                    <a:pt x="110" y="425"/>
                    <a:pt x="103" y="419"/>
                    <a:pt x="101" y="414"/>
                  </a:cubicBezTo>
                  <a:cubicBezTo>
                    <a:pt x="94" y="405"/>
                    <a:pt x="96" y="393"/>
                    <a:pt x="92" y="383"/>
                  </a:cubicBezTo>
                  <a:cubicBezTo>
                    <a:pt x="95" y="385"/>
                    <a:pt x="98" y="387"/>
                    <a:pt x="101" y="389"/>
                  </a:cubicBezTo>
                  <a:close/>
                  <a:moveTo>
                    <a:pt x="108" y="433"/>
                  </a:moveTo>
                  <a:cubicBezTo>
                    <a:pt x="108" y="433"/>
                    <a:pt x="108" y="433"/>
                    <a:pt x="108" y="434"/>
                  </a:cubicBezTo>
                  <a:cubicBezTo>
                    <a:pt x="107" y="433"/>
                    <a:pt x="107" y="433"/>
                    <a:pt x="107" y="433"/>
                  </a:cubicBezTo>
                  <a:cubicBezTo>
                    <a:pt x="102" y="428"/>
                    <a:pt x="96" y="426"/>
                    <a:pt x="92" y="421"/>
                  </a:cubicBezTo>
                  <a:cubicBezTo>
                    <a:pt x="82" y="411"/>
                    <a:pt x="73" y="401"/>
                    <a:pt x="67" y="388"/>
                  </a:cubicBezTo>
                  <a:cubicBezTo>
                    <a:pt x="63" y="379"/>
                    <a:pt x="58" y="370"/>
                    <a:pt x="53" y="362"/>
                  </a:cubicBezTo>
                  <a:cubicBezTo>
                    <a:pt x="54" y="362"/>
                    <a:pt x="54" y="362"/>
                    <a:pt x="55" y="363"/>
                  </a:cubicBezTo>
                  <a:cubicBezTo>
                    <a:pt x="59" y="364"/>
                    <a:pt x="63" y="365"/>
                    <a:pt x="66" y="367"/>
                  </a:cubicBezTo>
                  <a:cubicBezTo>
                    <a:pt x="69" y="368"/>
                    <a:pt x="72" y="370"/>
                    <a:pt x="75" y="372"/>
                  </a:cubicBezTo>
                  <a:cubicBezTo>
                    <a:pt x="80" y="375"/>
                    <a:pt x="84" y="377"/>
                    <a:pt x="88" y="380"/>
                  </a:cubicBezTo>
                  <a:cubicBezTo>
                    <a:pt x="87" y="381"/>
                    <a:pt x="87" y="381"/>
                    <a:pt x="88" y="382"/>
                  </a:cubicBezTo>
                  <a:cubicBezTo>
                    <a:pt x="92" y="391"/>
                    <a:pt x="90" y="402"/>
                    <a:pt x="95" y="411"/>
                  </a:cubicBezTo>
                  <a:cubicBezTo>
                    <a:pt x="97" y="415"/>
                    <a:pt x="100" y="418"/>
                    <a:pt x="102" y="421"/>
                  </a:cubicBezTo>
                  <a:cubicBezTo>
                    <a:pt x="103" y="422"/>
                    <a:pt x="104" y="424"/>
                    <a:pt x="105" y="425"/>
                  </a:cubicBezTo>
                  <a:cubicBezTo>
                    <a:pt x="105" y="425"/>
                    <a:pt x="105" y="425"/>
                    <a:pt x="105" y="425"/>
                  </a:cubicBezTo>
                  <a:cubicBezTo>
                    <a:pt x="105" y="426"/>
                    <a:pt x="106" y="427"/>
                    <a:pt x="106" y="428"/>
                  </a:cubicBezTo>
                  <a:cubicBezTo>
                    <a:pt x="106" y="429"/>
                    <a:pt x="106" y="430"/>
                    <a:pt x="107" y="431"/>
                  </a:cubicBezTo>
                  <a:cubicBezTo>
                    <a:pt x="107" y="431"/>
                    <a:pt x="107" y="431"/>
                    <a:pt x="107" y="431"/>
                  </a:cubicBezTo>
                  <a:cubicBezTo>
                    <a:pt x="108" y="430"/>
                    <a:pt x="108" y="429"/>
                    <a:pt x="107" y="428"/>
                  </a:cubicBezTo>
                  <a:cubicBezTo>
                    <a:pt x="108" y="430"/>
                    <a:pt x="109" y="432"/>
                    <a:pt x="108" y="433"/>
                  </a:cubicBezTo>
                  <a:close/>
                  <a:moveTo>
                    <a:pt x="132" y="482"/>
                  </a:moveTo>
                  <a:cubicBezTo>
                    <a:pt x="131" y="477"/>
                    <a:pt x="129" y="472"/>
                    <a:pt x="127" y="468"/>
                  </a:cubicBezTo>
                  <a:cubicBezTo>
                    <a:pt x="125" y="462"/>
                    <a:pt x="123" y="456"/>
                    <a:pt x="120" y="450"/>
                  </a:cubicBezTo>
                  <a:cubicBezTo>
                    <a:pt x="117" y="446"/>
                    <a:pt x="114" y="440"/>
                    <a:pt x="110" y="436"/>
                  </a:cubicBezTo>
                  <a:cubicBezTo>
                    <a:pt x="115" y="434"/>
                    <a:pt x="118" y="425"/>
                    <a:pt x="120" y="421"/>
                  </a:cubicBezTo>
                  <a:cubicBezTo>
                    <a:pt x="122" y="414"/>
                    <a:pt x="121" y="408"/>
                    <a:pt x="118" y="403"/>
                  </a:cubicBezTo>
                  <a:cubicBezTo>
                    <a:pt x="122" y="404"/>
                    <a:pt x="125" y="405"/>
                    <a:pt x="128" y="407"/>
                  </a:cubicBezTo>
                  <a:cubicBezTo>
                    <a:pt x="128" y="407"/>
                    <a:pt x="128" y="407"/>
                    <a:pt x="128" y="407"/>
                  </a:cubicBezTo>
                  <a:cubicBezTo>
                    <a:pt x="128" y="410"/>
                    <a:pt x="130" y="414"/>
                    <a:pt x="131" y="416"/>
                  </a:cubicBezTo>
                  <a:cubicBezTo>
                    <a:pt x="133" y="421"/>
                    <a:pt x="136" y="426"/>
                    <a:pt x="138" y="430"/>
                  </a:cubicBezTo>
                  <a:cubicBezTo>
                    <a:pt x="140" y="436"/>
                    <a:pt x="143" y="441"/>
                    <a:pt x="145" y="446"/>
                  </a:cubicBezTo>
                  <a:cubicBezTo>
                    <a:pt x="147" y="450"/>
                    <a:pt x="148" y="454"/>
                    <a:pt x="150" y="459"/>
                  </a:cubicBezTo>
                  <a:cubicBezTo>
                    <a:pt x="150" y="459"/>
                    <a:pt x="150" y="459"/>
                    <a:pt x="150" y="459"/>
                  </a:cubicBezTo>
                  <a:cubicBezTo>
                    <a:pt x="150" y="459"/>
                    <a:pt x="150" y="459"/>
                    <a:pt x="150" y="460"/>
                  </a:cubicBezTo>
                  <a:cubicBezTo>
                    <a:pt x="150" y="463"/>
                    <a:pt x="151" y="466"/>
                    <a:pt x="152" y="470"/>
                  </a:cubicBezTo>
                  <a:cubicBezTo>
                    <a:pt x="152" y="470"/>
                    <a:pt x="152" y="470"/>
                    <a:pt x="152" y="470"/>
                  </a:cubicBezTo>
                  <a:cubicBezTo>
                    <a:pt x="147" y="472"/>
                    <a:pt x="142" y="474"/>
                    <a:pt x="138" y="477"/>
                  </a:cubicBezTo>
                  <a:cubicBezTo>
                    <a:pt x="136" y="479"/>
                    <a:pt x="134" y="480"/>
                    <a:pt x="132" y="482"/>
                  </a:cubicBezTo>
                  <a:close/>
                  <a:moveTo>
                    <a:pt x="263" y="609"/>
                  </a:moveTo>
                  <a:cubicBezTo>
                    <a:pt x="258" y="606"/>
                    <a:pt x="255" y="602"/>
                    <a:pt x="250" y="599"/>
                  </a:cubicBezTo>
                  <a:cubicBezTo>
                    <a:pt x="246" y="597"/>
                    <a:pt x="242" y="597"/>
                    <a:pt x="238" y="596"/>
                  </a:cubicBezTo>
                  <a:cubicBezTo>
                    <a:pt x="228" y="593"/>
                    <a:pt x="219" y="587"/>
                    <a:pt x="210" y="581"/>
                  </a:cubicBezTo>
                  <a:cubicBezTo>
                    <a:pt x="200" y="575"/>
                    <a:pt x="190" y="569"/>
                    <a:pt x="181" y="561"/>
                  </a:cubicBezTo>
                  <a:cubicBezTo>
                    <a:pt x="173" y="554"/>
                    <a:pt x="165" y="547"/>
                    <a:pt x="157" y="539"/>
                  </a:cubicBezTo>
                  <a:cubicBezTo>
                    <a:pt x="154" y="535"/>
                    <a:pt x="149" y="533"/>
                    <a:pt x="146" y="529"/>
                  </a:cubicBezTo>
                  <a:cubicBezTo>
                    <a:pt x="143" y="526"/>
                    <a:pt x="141" y="521"/>
                    <a:pt x="140" y="516"/>
                  </a:cubicBezTo>
                  <a:cubicBezTo>
                    <a:pt x="139" y="508"/>
                    <a:pt x="139" y="500"/>
                    <a:pt x="136" y="493"/>
                  </a:cubicBezTo>
                  <a:cubicBezTo>
                    <a:pt x="132" y="486"/>
                    <a:pt x="137" y="482"/>
                    <a:pt x="143" y="479"/>
                  </a:cubicBezTo>
                  <a:cubicBezTo>
                    <a:pt x="146" y="477"/>
                    <a:pt x="150" y="475"/>
                    <a:pt x="154" y="473"/>
                  </a:cubicBezTo>
                  <a:cubicBezTo>
                    <a:pt x="154" y="475"/>
                    <a:pt x="155" y="476"/>
                    <a:pt x="155" y="477"/>
                  </a:cubicBezTo>
                  <a:cubicBezTo>
                    <a:pt x="159" y="484"/>
                    <a:pt x="162" y="492"/>
                    <a:pt x="165" y="499"/>
                  </a:cubicBezTo>
                  <a:cubicBezTo>
                    <a:pt x="170" y="509"/>
                    <a:pt x="176" y="519"/>
                    <a:pt x="183" y="527"/>
                  </a:cubicBezTo>
                  <a:cubicBezTo>
                    <a:pt x="190" y="536"/>
                    <a:pt x="199" y="543"/>
                    <a:pt x="208" y="551"/>
                  </a:cubicBezTo>
                  <a:cubicBezTo>
                    <a:pt x="216" y="560"/>
                    <a:pt x="225" y="568"/>
                    <a:pt x="233" y="577"/>
                  </a:cubicBezTo>
                  <a:cubicBezTo>
                    <a:pt x="238" y="584"/>
                    <a:pt x="244" y="592"/>
                    <a:pt x="253" y="594"/>
                  </a:cubicBezTo>
                  <a:cubicBezTo>
                    <a:pt x="255" y="594"/>
                    <a:pt x="256" y="591"/>
                    <a:pt x="254" y="590"/>
                  </a:cubicBezTo>
                  <a:cubicBezTo>
                    <a:pt x="244" y="587"/>
                    <a:pt x="238" y="577"/>
                    <a:pt x="231" y="570"/>
                  </a:cubicBezTo>
                  <a:cubicBezTo>
                    <a:pt x="224" y="562"/>
                    <a:pt x="216" y="553"/>
                    <a:pt x="207" y="546"/>
                  </a:cubicBezTo>
                  <a:cubicBezTo>
                    <a:pt x="199" y="538"/>
                    <a:pt x="191" y="531"/>
                    <a:pt x="184" y="523"/>
                  </a:cubicBezTo>
                  <a:cubicBezTo>
                    <a:pt x="184" y="522"/>
                    <a:pt x="183" y="521"/>
                    <a:pt x="183" y="520"/>
                  </a:cubicBezTo>
                  <a:cubicBezTo>
                    <a:pt x="185" y="523"/>
                    <a:pt x="187" y="524"/>
                    <a:pt x="189" y="527"/>
                  </a:cubicBezTo>
                  <a:cubicBezTo>
                    <a:pt x="193" y="530"/>
                    <a:pt x="197" y="534"/>
                    <a:pt x="201" y="536"/>
                  </a:cubicBezTo>
                  <a:cubicBezTo>
                    <a:pt x="202" y="537"/>
                    <a:pt x="202" y="536"/>
                    <a:pt x="202" y="536"/>
                  </a:cubicBezTo>
                  <a:cubicBezTo>
                    <a:pt x="194" y="530"/>
                    <a:pt x="188" y="522"/>
                    <a:pt x="181" y="515"/>
                  </a:cubicBezTo>
                  <a:cubicBezTo>
                    <a:pt x="180" y="515"/>
                    <a:pt x="180" y="515"/>
                    <a:pt x="180" y="516"/>
                  </a:cubicBezTo>
                  <a:cubicBezTo>
                    <a:pt x="180" y="517"/>
                    <a:pt x="181" y="518"/>
                    <a:pt x="181" y="518"/>
                  </a:cubicBezTo>
                  <a:cubicBezTo>
                    <a:pt x="176" y="512"/>
                    <a:pt x="172" y="505"/>
                    <a:pt x="169" y="497"/>
                  </a:cubicBezTo>
                  <a:cubicBezTo>
                    <a:pt x="165" y="490"/>
                    <a:pt x="162" y="483"/>
                    <a:pt x="159" y="476"/>
                  </a:cubicBezTo>
                  <a:cubicBezTo>
                    <a:pt x="157" y="471"/>
                    <a:pt x="152" y="463"/>
                    <a:pt x="154" y="457"/>
                  </a:cubicBezTo>
                  <a:cubicBezTo>
                    <a:pt x="155" y="452"/>
                    <a:pt x="160" y="456"/>
                    <a:pt x="163" y="458"/>
                  </a:cubicBezTo>
                  <a:cubicBezTo>
                    <a:pt x="165" y="459"/>
                    <a:pt x="167" y="459"/>
                    <a:pt x="170" y="459"/>
                  </a:cubicBezTo>
                  <a:cubicBezTo>
                    <a:pt x="173" y="459"/>
                    <a:pt x="173" y="454"/>
                    <a:pt x="174" y="451"/>
                  </a:cubicBezTo>
                  <a:cubicBezTo>
                    <a:pt x="174" y="451"/>
                    <a:pt x="175" y="452"/>
                    <a:pt x="176" y="452"/>
                  </a:cubicBezTo>
                  <a:cubicBezTo>
                    <a:pt x="177" y="453"/>
                    <a:pt x="179" y="453"/>
                    <a:pt x="179" y="451"/>
                  </a:cubicBezTo>
                  <a:cubicBezTo>
                    <a:pt x="181" y="446"/>
                    <a:pt x="176" y="439"/>
                    <a:pt x="177" y="433"/>
                  </a:cubicBezTo>
                  <a:cubicBezTo>
                    <a:pt x="185" y="445"/>
                    <a:pt x="187" y="459"/>
                    <a:pt x="191" y="471"/>
                  </a:cubicBezTo>
                  <a:cubicBezTo>
                    <a:pt x="194" y="484"/>
                    <a:pt x="198" y="496"/>
                    <a:pt x="204" y="507"/>
                  </a:cubicBezTo>
                  <a:cubicBezTo>
                    <a:pt x="212" y="520"/>
                    <a:pt x="222" y="529"/>
                    <a:pt x="232" y="539"/>
                  </a:cubicBezTo>
                  <a:cubicBezTo>
                    <a:pt x="238" y="544"/>
                    <a:pt x="244" y="549"/>
                    <a:pt x="249" y="554"/>
                  </a:cubicBezTo>
                  <a:cubicBezTo>
                    <a:pt x="254" y="560"/>
                    <a:pt x="259" y="566"/>
                    <a:pt x="265" y="571"/>
                  </a:cubicBezTo>
                  <a:cubicBezTo>
                    <a:pt x="265" y="571"/>
                    <a:pt x="266" y="571"/>
                    <a:pt x="266" y="571"/>
                  </a:cubicBezTo>
                  <a:cubicBezTo>
                    <a:pt x="266" y="572"/>
                    <a:pt x="267" y="572"/>
                    <a:pt x="267" y="573"/>
                  </a:cubicBezTo>
                  <a:cubicBezTo>
                    <a:pt x="268" y="574"/>
                    <a:pt x="269" y="573"/>
                    <a:pt x="269" y="572"/>
                  </a:cubicBezTo>
                  <a:cubicBezTo>
                    <a:pt x="267" y="568"/>
                    <a:pt x="264" y="564"/>
                    <a:pt x="262" y="561"/>
                  </a:cubicBezTo>
                  <a:cubicBezTo>
                    <a:pt x="262" y="560"/>
                    <a:pt x="262" y="560"/>
                    <a:pt x="262" y="560"/>
                  </a:cubicBezTo>
                  <a:cubicBezTo>
                    <a:pt x="258" y="547"/>
                    <a:pt x="250" y="537"/>
                    <a:pt x="244" y="525"/>
                  </a:cubicBezTo>
                  <a:cubicBezTo>
                    <a:pt x="244" y="525"/>
                    <a:pt x="243" y="525"/>
                    <a:pt x="243" y="526"/>
                  </a:cubicBezTo>
                  <a:cubicBezTo>
                    <a:pt x="246" y="532"/>
                    <a:pt x="248" y="538"/>
                    <a:pt x="252" y="543"/>
                  </a:cubicBezTo>
                  <a:cubicBezTo>
                    <a:pt x="255" y="548"/>
                    <a:pt x="257" y="553"/>
                    <a:pt x="260" y="558"/>
                  </a:cubicBezTo>
                  <a:cubicBezTo>
                    <a:pt x="257" y="555"/>
                    <a:pt x="255" y="552"/>
                    <a:pt x="252" y="548"/>
                  </a:cubicBezTo>
                  <a:cubicBezTo>
                    <a:pt x="247" y="541"/>
                    <a:pt x="245" y="533"/>
                    <a:pt x="242" y="525"/>
                  </a:cubicBezTo>
                  <a:cubicBezTo>
                    <a:pt x="240" y="519"/>
                    <a:pt x="237" y="513"/>
                    <a:pt x="233" y="508"/>
                  </a:cubicBezTo>
                  <a:cubicBezTo>
                    <a:pt x="234" y="509"/>
                    <a:pt x="235" y="510"/>
                    <a:pt x="236" y="511"/>
                  </a:cubicBezTo>
                  <a:cubicBezTo>
                    <a:pt x="236" y="511"/>
                    <a:pt x="237" y="511"/>
                    <a:pt x="236" y="510"/>
                  </a:cubicBezTo>
                  <a:cubicBezTo>
                    <a:pt x="235" y="509"/>
                    <a:pt x="235" y="506"/>
                    <a:pt x="234" y="504"/>
                  </a:cubicBezTo>
                  <a:cubicBezTo>
                    <a:pt x="233" y="503"/>
                    <a:pt x="233" y="501"/>
                    <a:pt x="231" y="501"/>
                  </a:cubicBezTo>
                  <a:cubicBezTo>
                    <a:pt x="231" y="501"/>
                    <a:pt x="231" y="502"/>
                    <a:pt x="231" y="502"/>
                  </a:cubicBezTo>
                  <a:cubicBezTo>
                    <a:pt x="230" y="503"/>
                    <a:pt x="232" y="505"/>
                    <a:pt x="232" y="507"/>
                  </a:cubicBezTo>
                  <a:cubicBezTo>
                    <a:pt x="233" y="507"/>
                    <a:pt x="233" y="507"/>
                    <a:pt x="233" y="508"/>
                  </a:cubicBezTo>
                  <a:cubicBezTo>
                    <a:pt x="232" y="506"/>
                    <a:pt x="231" y="504"/>
                    <a:pt x="230" y="502"/>
                  </a:cubicBezTo>
                  <a:cubicBezTo>
                    <a:pt x="228" y="499"/>
                    <a:pt x="225" y="495"/>
                    <a:pt x="224" y="491"/>
                  </a:cubicBezTo>
                  <a:cubicBezTo>
                    <a:pt x="222" y="487"/>
                    <a:pt x="221" y="482"/>
                    <a:pt x="220" y="477"/>
                  </a:cubicBezTo>
                  <a:cubicBezTo>
                    <a:pt x="216" y="463"/>
                    <a:pt x="208" y="449"/>
                    <a:pt x="208" y="433"/>
                  </a:cubicBezTo>
                  <a:cubicBezTo>
                    <a:pt x="208" y="427"/>
                    <a:pt x="208" y="418"/>
                    <a:pt x="216" y="418"/>
                  </a:cubicBezTo>
                  <a:cubicBezTo>
                    <a:pt x="220" y="418"/>
                    <a:pt x="222" y="418"/>
                    <a:pt x="226" y="416"/>
                  </a:cubicBezTo>
                  <a:cubicBezTo>
                    <a:pt x="231" y="415"/>
                    <a:pt x="234" y="418"/>
                    <a:pt x="237" y="420"/>
                  </a:cubicBezTo>
                  <a:cubicBezTo>
                    <a:pt x="237" y="420"/>
                    <a:pt x="237" y="420"/>
                    <a:pt x="237" y="420"/>
                  </a:cubicBezTo>
                  <a:cubicBezTo>
                    <a:pt x="238" y="426"/>
                    <a:pt x="240" y="431"/>
                    <a:pt x="242" y="437"/>
                  </a:cubicBezTo>
                  <a:cubicBezTo>
                    <a:pt x="240" y="438"/>
                    <a:pt x="240" y="442"/>
                    <a:pt x="240" y="444"/>
                  </a:cubicBezTo>
                  <a:cubicBezTo>
                    <a:pt x="239" y="450"/>
                    <a:pt x="237" y="455"/>
                    <a:pt x="236" y="461"/>
                  </a:cubicBezTo>
                  <a:cubicBezTo>
                    <a:pt x="235" y="466"/>
                    <a:pt x="235" y="471"/>
                    <a:pt x="236" y="477"/>
                  </a:cubicBezTo>
                  <a:cubicBezTo>
                    <a:pt x="236" y="480"/>
                    <a:pt x="236" y="484"/>
                    <a:pt x="236" y="487"/>
                  </a:cubicBezTo>
                  <a:cubicBezTo>
                    <a:pt x="235" y="490"/>
                    <a:pt x="235" y="493"/>
                    <a:pt x="235" y="495"/>
                  </a:cubicBezTo>
                  <a:cubicBezTo>
                    <a:pt x="238" y="509"/>
                    <a:pt x="250" y="516"/>
                    <a:pt x="258" y="526"/>
                  </a:cubicBezTo>
                  <a:cubicBezTo>
                    <a:pt x="268" y="538"/>
                    <a:pt x="277" y="551"/>
                    <a:pt x="284" y="564"/>
                  </a:cubicBezTo>
                  <a:cubicBezTo>
                    <a:pt x="287" y="570"/>
                    <a:pt x="290" y="576"/>
                    <a:pt x="295" y="580"/>
                  </a:cubicBezTo>
                  <a:cubicBezTo>
                    <a:pt x="296" y="581"/>
                    <a:pt x="296" y="582"/>
                    <a:pt x="297" y="583"/>
                  </a:cubicBezTo>
                  <a:cubicBezTo>
                    <a:pt x="297" y="583"/>
                    <a:pt x="296" y="584"/>
                    <a:pt x="296" y="585"/>
                  </a:cubicBezTo>
                  <a:cubicBezTo>
                    <a:pt x="298" y="593"/>
                    <a:pt x="297" y="603"/>
                    <a:pt x="290" y="609"/>
                  </a:cubicBezTo>
                  <a:cubicBezTo>
                    <a:pt x="287" y="612"/>
                    <a:pt x="284" y="614"/>
                    <a:pt x="281" y="616"/>
                  </a:cubicBezTo>
                  <a:cubicBezTo>
                    <a:pt x="279" y="618"/>
                    <a:pt x="277" y="619"/>
                    <a:pt x="275" y="621"/>
                  </a:cubicBezTo>
                  <a:cubicBezTo>
                    <a:pt x="272" y="616"/>
                    <a:pt x="268" y="613"/>
                    <a:pt x="263" y="609"/>
                  </a:cubicBezTo>
                  <a:close/>
                  <a:moveTo>
                    <a:pt x="300" y="586"/>
                  </a:moveTo>
                  <a:cubicBezTo>
                    <a:pt x="300" y="586"/>
                    <a:pt x="300" y="587"/>
                    <a:pt x="301" y="587"/>
                  </a:cubicBezTo>
                  <a:cubicBezTo>
                    <a:pt x="303" y="592"/>
                    <a:pt x="304" y="598"/>
                    <a:pt x="301" y="604"/>
                  </a:cubicBezTo>
                  <a:cubicBezTo>
                    <a:pt x="299" y="610"/>
                    <a:pt x="295" y="614"/>
                    <a:pt x="290" y="618"/>
                  </a:cubicBezTo>
                  <a:cubicBezTo>
                    <a:pt x="289" y="619"/>
                    <a:pt x="290" y="620"/>
                    <a:pt x="290" y="619"/>
                  </a:cubicBezTo>
                  <a:cubicBezTo>
                    <a:pt x="300" y="617"/>
                    <a:pt x="306" y="602"/>
                    <a:pt x="305" y="591"/>
                  </a:cubicBezTo>
                  <a:cubicBezTo>
                    <a:pt x="306" y="593"/>
                    <a:pt x="308" y="595"/>
                    <a:pt x="309" y="598"/>
                  </a:cubicBezTo>
                  <a:cubicBezTo>
                    <a:pt x="311" y="600"/>
                    <a:pt x="313" y="602"/>
                    <a:pt x="315" y="605"/>
                  </a:cubicBezTo>
                  <a:cubicBezTo>
                    <a:pt x="314" y="614"/>
                    <a:pt x="307" y="621"/>
                    <a:pt x="299" y="623"/>
                  </a:cubicBezTo>
                  <a:cubicBezTo>
                    <a:pt x="293" y="624"/>
                    <a:pt x="284" y="624"/>
                    <a:pt x="279" y="622"/>
                  </a:cubicBezTo>
                  <a:cubicBezTo>
                    <a:pt x="282" y="620"/>
                    <a:pt x="285" y="619"/>
                    <a:pt x="288" y="616"/>
                  </a:cubicBezTo>
                  <a:cubicBezTo>
                    <a:pt x="291" y="614"/>
                    <a:pt x="295" y="610"/>
                    <a:pt x="297" y="606"/>
                  </a:cubicBezTo>
                  <a:cubicBezTo>
                    <a:pt x="300" y="600"/>
                    <a:pt x="301" y="593"/>
                    <a:pt x="300" y="586"/>
                  </a:cubicBezTo>
                  <a:close/>
                  <a:moveTo>
                    <a:pt x="390" y="734"/>
                  </a:moveTo>
                  <a:cubicBezTo>
                    <a:pt x="390" y="743"/>
                    <a:pt x="391" y="756"/>
                    <a:pt x="383" y="761"/>
                  </a:cubicBezTo>
                  <a:cubicBezTo>
                    <a:pt x="380" y="764"/>
                    <a:pt x="375" y="765"/>
                    <a:pt x="371" y="767"/>
                  </a:cubicBezTo>
                  <a:cubicBezTo>
                    <a:pt x="368" y="768"/>
                    <a:pt x="359" y="774"/>
                    <a:pt x="357" y="769"/>
                  </a:cubicBezTo>
                  <a:cubicBezTo>
                    <a:pt x="355" y="765"/>
                    <a:pt x="357" y="761"/>
                    <a:pt x="357" y="757"/>
                  </a:cubicBezTo>
                  <a:cubicBezTo>
                    <a:pt x="357" y="753"/>
                    <a:pt x="356" y="750"/>
                    <a:pt x="355" y="746"/>
                  </a:cubicBezTo>
                  <a:cubicBezTo>
                    <a:pt x="352" y="739"/>
                    <a:pt x="347" y="732"/>
                    <a:pt x="343" y="725"/>
                  </a:cubicBezTo>
                  <a:cubicBezTo>
                    <a:pt x="338" y="716"/>
                    <a:pt x="334" y="706"/>
                    <a:pt x="328" y="698"/>
                  </a:cubicBezTo>
                  <a:cubicBezTo>
                    <a:pt x="321" y="689"/>
                    <a:pt x="314" y="681"/>
                    <a:pt x="307" y="672"/>
                  </a:cubicBezTo>
                  <a:cubicBezTo>
                    <a:pt x="301" y="663"/>
                    <a:pt x="296" y="653"/>
                    <a:pt x="288" y="644"/>
                  </a:cubicBezTo>
                  <a:cubicBezTo>
                    <a:pt x="284" y="639"/>
                    <a:pt x="277" y="635"/>
                    <a:pt x="277" y="628"/>
                  </a:cubicBezTo>
                  <a:cubicBezTo>
                    <a:pt x="277" y="628"/>
                    <a:pt x="278" y="627"/>
                    <a:pt x="278" y="627"/>
                  </a:cubicBezTo>
                  <a:cubicBezTo>
                    <a:pt x="277" y="626"/>
                    <a:pt x="277" y="625"/>
                    <a:pt x="277" y="624"/>
                  </a:cubicBezTo>
                  <a:cubicBezTo>
                    <a:pt x="280" y="626"/>
                    <a:pt x="284" y="626"/>
                    <a:pt x="288" y="626"/>
                  </a:cubicBezTo>
                  <a:cubicBezTo>
                    <a:pt x="293" y="626"/>
                    <a:pt x="298" y="626"/>
                    <a:pt x="302" y="625"/>
                  </a:cubicBezTo>
                  <a:cubicBezTo>
                    <a:pt x="308" y="622"/>
                    <a:pt x="317" y="615"/>
                    <a:pt x="317" y="608"/>
                  </a:cubicBezTo>
                  <a:cubicBezTo>
                    <a:pt x="318" y="610"/>
                    <a:pt x="320" y="612"/>
                    <a:pt x="321" y="612"/>
                  </a:cubicBezTo>
                  <a:cubicBezTo>
                    <a:pt x="320" y="614"/>
                    <a:pt x="319" y="617"/>
                    <a:pt x="318" y="619"/>
                  </a:cubicBezTo>
                  <a:cubicBezTo>
                    <a:pt x="318" y="619"/>
                    <a:pt x="317" y="618"/>
                    <a:pt x="317" y="618"/>
                  </a:cubicBezTo>
                  <a:cubicBezTo>
                    <a:pt x="317" y="618"/>
                    <a:pt x="316" y="618"/>
                    <a:pt x="316" y="619"/>
                  </a:cubicBezTo>
                  <a:cubicBezTo>
                    <a:pt x="316" y="619"/>
                    <a:pt x="317" y="620"/>
                    <a:pt x="317" y="621"/>
                  </a:cubicBezTo>
                  <a:cubicBezTo>
                    <a:pt x="315" y="625"/>
                    <a:pt x="312" y="628"/>
                    <a:pt x="308" y="629"/>
                  </a:cubicBezTo>
                  <a:cubicBezTo>
                    <a:pt x="303" y="631"/>
                    <a:pt x="298" y="629"/>
                    <a:pt x="292" y="630"/>
                  </a:cubicBezTo>
                  <a:cubicBezTo>
                    <a:pt x="292" y="630"/>
                    <a:pt x="292" y="630"/>
                    <a:pt x="292" y="630"/>
                  </a:cubicBezTo>
                  <a:cubicBezTo>
                    <a:pt x="297" y="633"/>
                    <a:pt x="306" y="633"/>
                    <a:pt x="311" y="630"/>
                  </a:cubicBezTo>
                  <a:cubicBezTo>
                    <a:pt x="314" y="628"/>
                    <a:pt x="316" y="625"/>
                    <a:pt x="318" y="622"/>
                  </a:cubicBezTo>
                  <a:cubicBezTo>
                    <a:pt x="319" y="624"/>
                    <a:pt x="320" y="625"/>
                    <a:pt x="321" y="625"/>
                  </a:cubicBezTo>
                  <a:cubicBezTo>
                    <a:pt x="322" y="626"/>
                    <a:pt x="323" y="625"/>
                    <a:pt x="323" y="625"/>
                  </a:cubicBezTo>
                  <a:cubicBezTo>
                    <a:pt x="322" y="623"/>
                    <a:pt x="321" y="622"/>
                    <a:pt x="320" y="621"/>
                  </a:cubicBezTo>
                  <a:cubicBezTo>
                    <a:pt x="320" y="621"/>
                    <a:pt x="320" y="620"/>
                    <a:pt x="319" y="620"/>
                  </a:cubicBezTo>
                  <a:cubicBezTo>
                    <a:pt x="320" y="618"/>
                    <a:pt x="321" y="615"/>
                    <a:pt x="322" y="613"/>
                  </a:cubicBezTo>
                  <a:cubicBezTo>
                    <a:pt x="322" y="613"/>
                    <a:pt x="322" y="613"/>
                    <a:pt x="322" y="613"/>
                  </a:cubicBezTo>
                  <a:cubicBezTo>
                    <a:pt x="325" y="626"/>
                    <a:pt x="337" y="638"/>
                    <a:pt x="344" y="649"/>
                  </a:cubicBezTo>
                  <a:cubicBezTo>
                    <a:pt x="347" y="653"/>
                    <a:pt x="350" y="657"/>
                    <a:pt x="352" y="660"/>
                  </a:cubicBezTo>
                  <a:cubicBezTo>
                    <a:pt x="353" y="662"/>
                    <a:pt x="354" y="663"/>
                    <a:pt x="354" y="664"/>
                  </a:cubicBezTo>
                  <a:cubicBezTo>
                    <a:pt x="357" y="669"/>
                    <a:pt x="358" y="675"/>
                    <a:pt x="360" y="680"/>
                  </a:cubicBezTo>
                  <a:cubicBezTo>
                    <a:pt x="362" y="685"/>
                    <a:pt x="365" y="688"/>
                    <a:pt x="367" y="693"/>
                  </a:cubicBezTo>
                  <a:cubicBezTo>
                    <a:pt x="370" y="697"/>
                    <a:pt x="372" y="702"/>
                    <a:pt x="375" y="707"/>
                  </a:cubicBezTo>
                  <a:cubicBezTo>
                    <a:pt x="377" y="710"/>
                    <a:pt x="380" y="714"/>
                    <a:pt x="383" y="718"/>
                  </a:cubicBezTo>
                  <a:cubicBezTo>
                    <a:pt x="385" y="722"/>
                    <a:pt x="386" y="726"/>
                    <a:pt x="388" y="731"/>
                  </a:cubicBezTo>
                  <a:cubicBezTo>
                    <a:pt x="389" y="732"/>
                    <a:pt x="389" y="733"/>
                    <a:pt x="390" y="734"/>
                  </a:cubicBezTo>
                  <a:close/>
                  <a:moveTo>
                    <a:pt x="421" y="721"/>
                  </a:moveTo>
                  <a:cubicBezTo>
                    <a:pt x="421" y="721"/>
                    <a:pt x="421" y="721"/>
                    <a:pt x="421" y="721"/>
                  </a:cubicBezTo>
                  <a:cubicBezTo>
                    <a:pt x="416" y="728"/>
                    <a:pt x="406" y="731"/>
                    <a:pt x="398" y="727"/>
                  </a:cubicBezTo>
                  <a:cubicBezTo>
                    <a:pt x="392" y="723"/>
                    <a:pt x="388" y="718"/>
                    <a:pt x="385" y="712"/>
                  </a:cubicBezTo>
                  <a:cubicBezTo>
                    <a:pt x="380" y="702"/>
                    <a:pt x="376" y="693"/>
                    <a:pt x="371" y="683"/>
                  </a:cubicBezTo>
                  <a:cubicBezTo>
                    <a:pt x="371" y="685"/>
                    <a:pt x="372" y="686"/>
                    <a:pt x="373" y="686"/>
                  </a:cubicBezTo>
                  <a:cubicBezTo>
                    <a:pt x="374" y="686"/>
                    <a:pt x="374" y="686"/>
                    <a:pt x="374" y="686"/>
                  </a:cubicBezTo>
                  <a:cubicBezTo>
                    <a:pt x="373" y="682"/>
                    <a:pt x="372" y="678"/>
                    <a:pt x="369" y="676"/>
                  </a:cubicBezTo>
                  <a:cubicBezTo>
                    <a:pt x="368" y="675"/>
                    <a:pt x="368" y="676"/>
                    <a:pt x="368" y="676"/>
                  </a:cubicBezTo>
                  <a:cubicBezTo>
                    <a:pt x="368" y="677"/>
                    <a:pt x="368" y="679"/>
                    <a:pt x="369" y="680"/>
                  </a:cubicBezTo>
                  <a:cubicBezTo>
                    <a:pt x="368" y="679"/>
                    <a:pt x="367" y="678"/>
                    <a:pt x="367" y="676"/>
                  </a:cubicBezTo>
                  <a:cubicBezTo>
                    <a:pt x="360" y="665"/>
                    <a:pt x="353" y="653"/>
                    <a:pt x="344" y="642"/>
                  </a:cubicBezTo>
                  <a:cubicBezTo>
                    <a:pt x="337" y="632"/>
                    <a:pt x="330" y="621"/>
                    <a:pt x="323" y="610"/>
                  </a:cubicBezTo>
                  <a:cubicBezTo>
                    <a:pt x="323" y="609"/>
                    <a:pt x="323" y="609"/>
                    <a:pt x="322" y="610"/>
                  </a:cubicBezTo>
                  <a:cubicBezTo>
                    <a:pt x="320" y="608"/>
                    <a:pt x="317" y="603"/>
                    <a:pt x="316" y="601"/>
                  </a:cubicBezTo>
                  <a:cubicBezTo>
                    <a:pt x="314" y="598"/>
                    <a:pt x="312" y="594"/>
                    <a:pt x="309" y="591"/>
                  </a:cubicBezTo>
                  <a:cubicBezTo>
                    <a:pt x="306" y="587"/>
                    <a:pt x="302" y="583"/>
                    <a:pt x="298" y="579"/>
                  </a:cubicBezTo>
                  <a:cubicBezTo>
                    <a:pt x="294" y="575"/>
                    <a:pt x="291" y="570"/>
                    <a:pt x="288" y="564"/>
                  </a:cubicBezTo>
                  <a:cubicBezTo>
                    <a:pt x="282" y="554"/>
                    <a:pt x="275" y="544"/>
                    <a:pt x="268" y="534"/>
                  </a:cubicBezTo>
                  <a:cubicBezTo>
                    <a:pt x="265" y="529"/>
                    <a:pt x="262" y="525"/>
                    <a:pt x="258" y="520"/>
                  </a:cubicBezTo>
                  <a:cubicBezTo>
                    <a:pt x="254" y="516"/>
                    <a:pt x="249" y="513"/>
                    <a:pt x="246" y="508"/>
                  </a:cubicBezTo>
                  <a:cubicBezTo>
                    <a:pt x="242" y="503"/>
                    <a:pt x="237" y="496"/>
                    <a:pt x="239" y="490"/>
                  </a:cubicBezTo>
                  <a:cubicBezTo>
                    <a:pt x="241" y="485"/>
                    <a:pt x="244" y="479"/>
                    <a:pt x="249" y="477"/>
                  </a:cubicBezTo>
                  <a:cubicBezTo>
                    <a:pt x="254" y="474"/>
                    <a:pt x="256" y="485"/>
                    <a:pt x="258" y="488"/>
                  </a:cubicBezTo>
                  <a:cubicBezTo>
                    <a:pt x="260" y="493"/>
                    <a:pt x="264" y="499"/>
                    <a:pt x="267" y="503"/>
                  </a:cubicBezTo>
                  <a:cubicBezTo>
                    <a:pt x="275" y="514"/>
                    <a:pt x="283" y="523"/>
                    <a:pt x="290" y="534"/>
                  </a:cubicBezTo>
                  <a:cubicBezTo>
                    <a:pt x="294" y="539"/>
                    <a:pt x="298" y="544"/>
                    <a:pt x="300" y="549"/>
                  </a:cubicBezTo>
                  <a:cubicBezTo>
                    <a:pt x="303" y="554"/>
                    <a:pt x="304" y="560"/>
                    <a:pt x="307" y="564"/>
                  </a:cubicBezTo>
                  <a:cubicBezTo>
                    <a:pt x="307" y="565"/>
                    <a:pt x="308" y="565"/>
                    <a:pt x="308" y="564"/>
                  </a:cubicBezTo>
                  <a:cubicBezTo>
                    <a:pt x="310" y="570"/>
                    <a:pt x="313" y="575"/>
                    <a:pt x="316" y="580"/>
                  </a:cubicBezTo>
                  <a:cubicBezTo>
                    <a:pt x="313" y="583"/>
                    <a:pt x="318" y="586"/>
                    <a:pt x="319" y="589"/>
                  </a:cubicBezTo>
                  <a:cubicBezTo>
                    <a:pt x="322" y="596"/>
                    <a:pt x="324" y="603"/>
                    <a:pt x="331" y="607"/>
                  </a:cubicBezTo>
                  <a:cubicBezTo>
                    <a:pt x="332" y="608"/>
                    <a:pt x="333" y="606"/>
                    <a:pt x="332" y="605"/>
                  </a:cubicBezTo>
                  <a:cubicBezTo>
                    <a:pt x="327" y="600"/>
                    <a:pt x="325" y="595"/>
                    <a:pt x="322" y="589"/>
                  </a:cubicBezTo>
                  <a:cubicBezTo>
                    <a:pt x="322" y="588"/>
                    <a:pt x="321" y="586"/>
                    <a:pt x="320" y="585"/>
                  </a:cubicBezTo>
                  <a:cubicBezTo>
                    <a:pt x="320" y="585"/>
                    <a:pt x="318" y="582"/>
                    <a:pt x="318" y="582"/>
                  </a:cubicBezTo>
                  <a:cubicBezTo>
                    <a:pt x="322" y="582"/>
                    <a:pt x="325" y="578"/>
                    <a:pt x="328" y="576"/>
                  </a:cubicBezTo>
                  <a:cubicBezTo>
                    <a:pt x="333" y="571"/>
                    <a:pt x="338" y="577"/>
                    <a:pt x="341" y="580"/>
                  </a:cubicBezTo>
                  <a:cubicBezTo>
                    <a:pt x="342" y="580"/>
                    <a:pt x="342" y="580"/>
                    <a:pt x="343" y="580"/>
                  </a:cubicBezTo>
                  <a:cubicBezTo>
                    <a:pt x="343" y="583"/>
                    <a:pt x="344" y="585"/>
                    <a:pt x="345" y="587"/>
                  </a:cubicBezTo>
                  <a:cubicBezTo>
                    <a:pt x="346" y="592"/>
                    <a:pt x="346" y="598"/>
                    <a:pt x="346" y="603"/>
                  </a:cubicBezTo>
                  <a:cubicBezTo>
                    <a:pt x="346" y="603"/>
                    <a:pt x="346" y="603"/>
                    <a:pt x="346" y="604"/>
                  </a:cubicBezTo>
                  <a:cubicBezTo>
                    <a:pt x="344" y="606"/>
                    <a:pt x="343" y="608"/>
                    <a:pt x="343" y="611"/>
                  </a:cubicBezTo>
                  <a:cubicBezTo>
                    <a:pt x="343" y="611"/>
                    <a:pt x="343" y="611"/>
                    <a:pt x="343" y="611"/>
                  </a:cubicBezTo>
                  <a:cubicBezTo>
                    <a:pt x="346" y="607"/>
                    <a:pt x="350" y="604"/>
                    <a:pt x="353" y="601"/>
                  </a:cubicBezTo>
                  <a:cubicBezTo>
                    <a:pt x="355" y="600"/>
                    <a:pt x="357" y="598"/>
                    <a:pt x="359" y="596"/>
                  </a:cubicBezTo>
                  <a:cubicBezTo>
                    <a:pt x="358" y="597"/>
                    <a:pt x="357" y="599"/>
                    <a:pt x="356" y="600"/>
                  </a:cubicBezTo>
                  <a:cubicBezTo>
                    <a:pt x="354" y="602"/>
                    <a:pt x="351" y="604"/>
                    <a:pt x="350" y="606"/>
                  </a:cubicBezTo>
                  <a:cubicBezTo>
                    <a:pt x="350" y="607"/>
                    <a:pt x="351" y="607"/>
                    <a:pt x="351" y="607"/>
                  </a:cubicBezTo>
                  <a:cubicBezTo>
                    <a:pt x="355" y="606"/>
                    <a:pt x="358" y="602"/>
                    <a:pt x="360" y="599"/>
                  </a:cubicBezTo>
                  <a:cubicBezTo>
                    <a:pt x="362" y="597"/>
                    <a:pt x="363" y="594"/>
                    <a:pt x="363" y="592"/>
                  </a:cubicBezTo>
                  <a:cubicBezTo>
                    <a:pt x="363" y="592"/>
                    <a:pt x="363" y="591"/>
                    <a:pt x="363" y="591"/>
                  </a:cubicBezTo>
                  <a:cubicBezTo>
                    <a:pt x="365" y="589"/>
                    <a:pt x="367" y="587"/>
                    <a:pt x="368" y="585"/>
                  </a:cubicBezTo>
                  <a:cubicBezTo>
                    <a:pt x="375" y="593"/>
                    <a:pt x="370" y="602"/>
                    <a:pt x="361" y="606"/>
                  </a:cubicBezTo>
                  <a:cubicBezTo>
                    <a:pt x="360" y="607"/>
                    <a:pt x="359" y="607"/>
                    <a:pt x="358" y="608"/>
                  </a:cubicBezTo>
                  <a:cubicBezTo>
                    <a:pt x="360" y="607"/>
                    <a:pt x="361" y="605"/>
                    <a:pt x="363" y="604"/>
                  </a:cubicBezTo>
                  <a:cubicBezTo>
                    <a:pt x="363" y="603"/>
                    <a:pt x="362" y="602"/>
                    <a:pt x="362" y="603"/>
                  </a:cubicBezTo>
                  <a:cubicBezTo>
                    <a:pt x="359" y="605"/>
                    <a:pt x="355" y="606"/>
                    <a:pt x="353" y="609"/>
                  </a:cubicBezTo>
                  <a:cubicBezTo>
                    <a:pt x="353" y="610"/>
                    <a:pt x="353" y="610"/>
                    <a:pt x="354" y="610"/>
                  </a:cubicBezTo>
                  <a:cubicBezTo>
                    <a:pt x="349" y="612"/>
                    <a:pt x="345" y="613"/>
                    <a:pt x="340" y="610"/>
                  </a:cubicBezTo>
                  <a:cubicBezTo>
                    <a:pt x="339" y="609"/>
                    <a:pt x="337" y="611"/>
                    <a:pt x="338" y="613"/>
                  </a:cubicBezTo>
                  <a:cubicBezTo>
                    <a:pt x="346" y="620"/>
                    <a:pt x="360" y="612"/>
                    <a:pt x="367" y="607"/>
                  </a:cubicBezTo>
                  <a:cubicBezTo>
                    <a:pt x="370" y="605"/>
                    <a:pt x="372" y="603"/>
                    <a:pt x="373" y="600"/>
                  </a:cubicBezTo>
                  <a:cubicBezTo>
                    <a:pt x="376" y="604"/>
                    <a:pt x="379" y="608"/>
                    <a:pt x="381" y="612"/>
                  </a:cubicBezTo>
                  <a:cubicBezTo>
                    <a:pt x="387" y="624"/>
                    <a:pt x="391" y="635"/>
                    <a:pt x="396" y="647"/>
                  </a:cubicBezTo>
                  <a:cubicBezTo>
                    <a:pt x="401" y="658"/>
                    <a:pt x="406" y="670"/>
                    <a:pt x="413" y="681"/>
                  </a:cubicBezTo>
                  <a:cubicBezTo>
                    <a:pt x="415" y="684"/>
                    <a:pt x="417" y="687"/>
                    <a:pt x="420" y="691"/>
                  </a:cubicBezTo>
                  <a:cubicBezTo>
                    <a:pt x="420" y="691"/>
                    <a:pt x="420" y="691"/>
                    <a:pt x="420" y="691"/>
                  </a:cubicBezTo>
                  <a:cubicBezTo>
                    <a:pt x="420" y="693"/>
                    <a:pt x="421" y="695"/>
                    <a:pt x="422" y="697"/>
                  </a:cubicBezTo>
                  <a:cubicBezTo>
                    <a:pt x="423" y="698"/>
                    <a:pt x="424" y="701"/>
                    <a:pt x="423" y="703"/>
                  </a:cubicBezTo>
                  <a:cubicBezTo>
                    <a:pt x="423" y="703"/>
                    <a:pt x="423" y="703"/>
                    <a:pt x="424" y="703"/>
                  </a:cubicBezTo>
                  <a:cubicBezTo>
                    <a:pt x="425" y="703"/>
                    <a:pt x="426" y="701"/>
                    <a:pt x="425" y="699"/>
                  </a:cubicBezTo>
                  <a:cubicBezTo>
                    <a:pt x="426" y="700"/>
                    <a:pt x="426" y="701"/>
                    <a:pt x="426" y="702"/>
                  </a:cubicBezTo>
                  <a:cubicBezTo>
                    <a:pt x="426" y="703"/>
                    <a:pt x="426" y="704"/>
                    <a:pt x="427" y="704"/>
                  </a:cubicBezTo>
                  <a:cubicBezTo>
                    <a:pt x="426" y="706"/>
                    <a:pt x="425" y="707"/>
                    <a:pt x="425" y="709"/>
                  </a:cubicBezTo>
                  <a:cubicBezTo>
                    <a:pt x="423" y="713"/>
                    <a:pt x="422" y="717"/>
                    <a:pt x="421" y="721"/>
                  </a:cubicBezTo>
                  <a:close/>
                  <a:moveTo>
                    <a:pt x="468" y="722"/>
                  </a:moveTo>
                  <a:cubicBezTo>
                    <a:pt x="467" y="726"/>
                    <a:pt x="465" y="730"/>
                    <a:pt x="464" y="734"/>
                  </a:cubicBezTo>
                  <a:cubicBezTo>
                    <a:pt x="459" y="741"/>
                    <a:pt x="449" y="744"/>
                    <a:pt x="441" y="742"/>
                  </a:cubicBezTo>
                  <a:cubicBezTo>
                    <a:pt x="435" y="742"/>
                    <a:pt x="429" y="739"/>
                    <a:pt x="426" y="734"/>
                  </a:cubicBezTo>
                  <a:cubicBezTo>
                    <a:pt x="423" y="728"/>
                    <a:pt x="425" y="720"/>
                    <a:pt x="427" y="713"/>
                  </a:cubicBezTo>
                  <a:cubicBezTo>
                    <a:pt x="430" y="706"/>
                    <a:pt x="434" y="699"/>
                    <a:pt x="436" y="691"/>
                  </a:cubicBezTo>
                  <a:cubicBezTo>
                    <a:pt x="439" y="683"/>
                    <a:pt x="442" y="674"/>
                    <a:pt x="444" y="666"/>
                  </a:cubicBezTo>
                  <a:cubicBezTo>
                    <a:pt x="446" y="657"/>
                    <a:pt x="449" y="649"/>
                    <a:pt x="449" y="640"/>
                  </a:cubicBezTo>
                  <a:cubicBezTo>
                    <a:pt x="449" y="634"/>
                    <a:pt x="448" y="627"/>
                    <a:pt x="447" y="621"/>
                  </a:cubicBezTo>
                  <a:cubicBezTo>
                    <a:pt x="448" y="621"/>
                    <a:pt x="448" y="621"/>
                    <a:pt x="448" y="621"/>
                  </a:cubicBezTo>
                  <a:cubicBezTo>
                    <a:pt x="455" y="622"/>
                    <a:pt x="459" y="627"/>
                    <a:pt x="465" y="631"/>
                  </a:cubicBezTo>
                  <a:cubicBezTo>
                    <a:pt x="470" y="633"/>
                    <a:pt x="475" y="635"/>
                    <a:pt x="480" y="637"/>
                  </a:cubicBezTo>
                  <a:cubicBezTo>
                    <a:pt x="485" y="639"/>
                    <a:pt x="490" y="641"/>
                    <a:pt x="496" y="642"/>
                  </a:cubicBezTo>
                  <a:cubicBezTo>
                    <a:pt x="493" y="644"/>
                    <a:pt x="491" y="648"/>
                    <a:pt x="490" y="650"/>
                  </a:cubicBezTo>
                  <a:cubicBezTo>
                    <a:pt x="486" y="657"/>
                    <a:pt x="484" y="664"/>
                    <a:pt x="482" y="672"/>
                  </a:cubicBezTo>
                  <a:cubicBezTo>
                    <a:pt x="479" y="684"/>
                    <a:pt x="476" y="695"/>
                    <a:pt x="472" y="707"/>
                  </a:cubicBezTo>
                  <a:cubicBezTo>
                    <a:pt x="470" y="712"/>
                    <a:pt x="469" y="716"/>
                    <a:pt x="468" y="722"/>
                  </a:cubicBezTo>
                  <a:close/>
                  <a:moveTo>
                    <a:pt x="641" y="696"/>
                  </a:moveTo>
                  <a:cubicBezTo>
                    <a:pt x="632" y="703"/>
                    <a:pt x="622" y="708"/>
                    <a:pt x="613" y="714"/>
                  </a:cubicBezTo>
                  <a:cubicBezTo>
                    <a:pt x="594" y="725"/>
                    <a:pt x="577" y="737"/>
                    <a:pt x="559" y="748"/>
                  </a:cubicBezTo>
                  <a:cubicBezTo>
                    <a:pt x="541" y="760"/>
                    <a:pt x="523" y="773"/>
                    <a:pt x="505" y="785"/>
                  </a:cubicBezTo>
                  <a:cubicBezTo>
                    <a:pt x="490" y="795"/>
                    <a:pt x="474" y="803"/>
                    <a:pt x="458" y="811"/>
                  </a:cubicBezTo>
                  <a:cubicBezTo>
                    <a:pt x="459" y="789"/>
                    <a:pt x="468" y="767"/>
                    <a:pt x="466" y="745"/>
                  </a:cubicBezTo>
                  <a:cubicBezTo>
                    <a:pt x="467" y="744"/>
                    <a:pt x="469" y="742"/>
                    <a:pt x="470" y="740"/>
                  </a:cubicBezTo>
                  <a:cubicBezTo>
                    <a:pt x="474" y="733"/>
                    <a:pt x="475" y="722"/>
                    <a:pt x="473" y="714"/>
                  </a:cubicBezTo>
                  <a:cubicBezTo>
                    <a:pt x="476" y="703"/>
                    <a:pt x="481" y="691"/>
                    <a:pt x="484" y="680"/>
                  </a:cubicBezTo>
                  <a:cubicBezTo>
                    <a:pt x="486" y="673"/>
                    <a:pt x="487" y="666"/>
                    <a:pt x="489" y="659"/>
                  </a:cubicBezTo>
                  <a:cubicBezTo>
                    <a:pt x="491" y="655"/>
                    <a:pt x="492" y="651"/>
                    <a:pt x="495" y="648"/>
                  </a:cubicBezTo>
                  <a:cubicBezTo>
                    <a:pt x="497" y="645"/>
                    <a:pt x="498" y="644"/>
                    <a:pt x="501" y="643"/>
                  </a:cubicBezTo>
                  <a:cubicBezTo>
                    <a:pt x="504" y="643"/>
                    <a:pt x="508" y="642"/>
                    <a:pt x="511" y="640"/>
                  </a:cubicBezTo>
                  <a:cubicBezTo>
                    <a:pt x="516" y="638"/>
                    <a:pt x="521" y="631"/>
                    <a:pt x="519" y="625"/>
                  </a:cubicBezTo>
                  <a:cubicBezTo>
                    <a:pt x="520" y="625"/>
                    <a:pt x="521" y="625"/>
                    <a:pt x="522" y="625"/>
                  </a:cubicBezTo>
                  <a:cubicBezTo>
                    <a:pt x="527" y="624"/>
                    <a:pt x="529" y="615"/>
                    <a:pt x="530" y="611"/>
                  </a:cubicBezTo>
                  <a:cubicBezTo>
                    <a:pt x="534" y="600"/>
                    <a:pt x="541" y="593"/>
                    <a:pt x="550" y="586"/>
                  </a:cubicBezTo>
                  <a:cubicBezTo>
                    <a:pt x="558" y="578"/>
                    <a:pt x="566" y="569"/>
                    <a:pt x="574" y="560"/>
                  </a:cubicBezTo>
                  <a:cubicBezTo>
                    <a:pt x="581" y="552"/>
                    <a:pt x="590" y="545"/>
                    <a:pt x="598" y="537"/>
                  </a:cubicBezTo>
                  <a:cubicBezTo>
                    <a:pt x="605" y="530"/>
                    <a:pt x="612" y="523"/>
                    <a:pt x="618" y="515"/>
                  </a:cubicBezTo>
                  <a:cubicBezTo>
                    <a:pt x="619" y="514"/>
                    <a:pt x="623" y="508"/>
                    <a:pt x="625" y="505"/>
                  </a:cubicBezTo>
                  <a:cubicBezTo>
                    <a:pt x="628" y="504"/>
                    <a:pt x="630" y="504"/>
                    <a:pt x="633" y="503"/>
                  </a:cubicBezTo>
                  <a:cubicBezTo>
                    <a:pt x="640" y="501"/>
                    <a:pt x="646" y="498"/>
                    <a:pt x="653" y="496"/>
                  </a:cubicBezTo>
                  <a:cubicBezTo>
                    <a:pt x="665" y="491"/>
                    <a:pt x="678" y="486"/>
                    <a:pt x="690" y="480"/>
                  </a:cubicBezTo>
                  <a:cubicBezTo>
                    <a:pt x="696" y="477"/>
                    <a:pt x="703" y="473"/>
                    <a:pt x="708" y="467"/>
                  </a:cubicBezTo>
                  <a:cubicBezTo>
                    <a:pt x="708" y="472"/>
                    <a:pt x="709" y="476"/>
                    <a:pt x="710" y="480"/>
                  </a:cubicBezTo>
                  <a:cubicBezTo>
                    <a:pt x="712" y="487"/>
                    <a:pt x="713" y="493"/>
                    <a:pt x="715" y="500"/>
                  </a:cubicBezTo>
                  <a:cubicBezTo>
                    <a:pt x="718" y="512"/>
                    <a:pt x="722" y="524"/>
                    <a:pt x="727" y="536"/>
                  </a:cubicBezTo>
                  <a:cubicBezTo>
                    <a:pt x="729" y="540"/>
                    <a:pt x="731" y="544"/>
                    <a:pt x="734" y="548"/>
                  </a:cubicBezTo>
                  <a:cubicBezTo>
                    <a:pt x="727" y="552"/>
                    <a:pt x="723" y="566"/>
                    <a:pt x="721" y="572"/>
                  </a:cubicBezTo>
                  <a:cubicBezTo>
                    <a:pt x="715" y="588"/>
                    <a:pt x="708" y="604"/>
                    <a:pt x="704" y="621"/>
                  </a:cubicBezTo>
                  <a:cubicBezTo>
                    <a:pt x="702" y="628"/>
                    <a:pt x="701" y="635"/>
                    <a:pt x="699" y="641"/>
                  </a:cubicBezTo>
                  <a:cubicBezTo>
                    <a:pt x="699" y="641"/>
                    <a:pt x="698" y="641"/>
                    <a:pt x="698" y="641"/>
                  </a:cubicBezTo>
                  <a:cubicBezTo>
                    <a:pt x="686" y="644"/>
                    <a:pt x="678" y="657"/>
                    <a:pt x="678" y="669"/>
                  </a:cubicBezTo>
                  <a:cubicBezTo>
                    <a:pt x="678" y="669"/>
                    <a:pt x="677" y="669"/>
                    <a:pt x="677" y="669"/>
                  </a:cubicBezTo>
                  <a:cubicBezTo>
                    <a:pt x="672" y="671"/>
                    <a:pt x="666" y="675"/>
                    <a:pt x="662" y="680"/>
                  </a:cubicBezTo>
                  <a:cubicBezTo>
                    <a:pt x="654" y="684"/>
                    <a:pt x="648" y="691"/>
                    <a:pt x="641" y="696"/>
                  </a:cubicBezTo>
                  <a:close/>
                  <a:moveTo>
                    <a:pt x="695" y="680"/>
                  </a:moveTo>
                  <a:cubicBezTo>
                    <a:pt x="690" y="676"/>
                    <a:pt x="687" y="671"/>
                    <a:pt x="688" y="664"/>
                  </a:cubicBezTo>
                  <a:cubicBezTo>
                    <a:pt x="688" y="657"/>
                    <a:pt x="692" y="652"/>
                    <a:pt x="697" y="648"/>
                  </a:cubicBezTo>
                  <a:cubicBezTo>
                    <a:pt x="695" y="652"/>
                    <a:pt x="694" y="657"/>
                    <a:pt x="693" y="662"/>
                  </a:cubicBezTo>
                  <a:cubicBezTo>
                    <a:pt x="692" y="668"/>
                    <a:pt x="692" y="674"/>
                    <a:pt x="695" y="680"/>
                  </a:cubicBezTo>
                  <a:close/>
                  <a:moveTo>
                    <a:pt x="698" y="685"/>
                  </a:moveTo>
                  <a:cubicBezTo>
                    <a:pt x="698" y="685"/>
                    <a:pt x="698" y="685"/>
                    <a:pt x="698" y="685"/>
                  </a:cubicBezTo>
                  <a:cubicBezTo>
                    <a:pt x="698" y="685"/>
                    <a:pt x="698" y="685"/>
                    <a:pt x="698" y="685"/>
                  </a:cubicBezTo>
                  <a:cubicBezTo>
                    <a:pt x="698" y="686"/>
                    <a:pt x="698" y="686"/>
                    <a:pt x="697" y="687"/>
                  </a:cubicBezTo>
                  <a:cubicBezTo>
                    <a:pt x="697" y="687"/>
                    <a:pt x="697" y="687"/>
                    <a:pt x="697" y="687"/>
                  </a:cubicBezTo>
                  <a:cubicBezTo>
                    <a:pt x="686" y="688"/>
                    <a:pt x="681" y="677"/>
                    <a:pt x="681" y="668"/>
                  </a:cubicBezTo>
                  <a:cubicBezTo>
                    <a:pt x="681" y="663"/>
                    <a:pt x="683" y="658"/>
                    <a:pt x="685" y="654"/>
                  </a:cubicBezTo>
                  <a:cubicBezTo>
                    <a:pt x="687" y="652"/>
                    <a:pt x="689" y="649"/>
                    <a:pt x="691" y="648"/>
                  </a:cubicBezTo>
                  <a:cubicBezTo>
                    <a:pt x="693" y="646"/>
                    <a:pt x="696" y="644"/>
                    <a:pt x="698" y="643"/>
                  </a:cubicBezTo>
                  <a:cubicBezTo>
                    <a:pt x="698" y="643"/>
                    <a:pt x="698" y="644"/>
                    <a:pt x="698" y="644"/>
                  </a:cubicBezTo>
                  <a:cubicBezTo>
                    <a:pt x="698" y="644"/>
                    <a:pt x="698" y="644"/>
                    <a:pt x="697" y="644"/>
                  </a:cubicBezTo>
                  <a:cubicBezTo>
                    <a:pt x="682" y="651"/>
                    <a:pt x="679" y="679"/>
                    <a:pt x="698" y="685"/>
                  </a:cubicBezTo>
                  <a:close/>
                  <a:moveTo>
                    <a:pt x="692" y="713"/>
                  </a:moveTo>
                  <a:cubicBezTo>
                    <a:pt x="685" y="716"/>
                    <a:pt x="675" y="721"/>
                    <a:pt x="668" y="716"/>
                  </a:cubicBezTo>
                  <a:cubicBezTo>
                    <a:pt x="650" y="704"/>
                    <a:pt x="661" y="679"/>
                    <a:pt x="678" y="673"/>
                  </a:cubicBezTo>
                  <a:cubicBezTo>
                    <a:pt x="679" y="683"/>
                    <a:pt x="686" y="692"/>
                    <a:pt x="697" y="690"/>
                  </a:cubicBezTo>
                  <a:cubicBezTo>
                    <a:pt x="697" y="695"/>
                    <a:pt x="699" y="701"/>
                    <a:pt x="701" y="704"/>
                  </a:cubicBezTo>
                  <a:cubicBezTo>
                    <a:pt x="703" y="706"/>
                    <a:pt x="704" y="708"/>
                    <a:pt x="706" y="709"/>
                  </a:cubicBezTo>
                  <a:cubicBezTo>
                    <a:pt x="701" y="709"/>
                    <a:pt x="695" y="712"/>
                    <a:pt x="692" y="713"/>
                  </a:cubicBezTo>
                  <a:close/>
                  <a:moveTo>
                    <a:pt x="704" y="702"/>
                  </a:moveTo>
                  <a:cubicBezTo>
                    <a:pt x="704" y="702"/>
                    <a:pt x="704" y="702"/>
                    <a:pt x="704" y="701"/>
                  </a:cubicBezTo>
                  <a:cubicBezTo>
                    <a:pt x="702" y="698"/>
                    <a:pt x="701" y="695"/>
                    <a:pt x="701" y="691"/>
                  </a:cubicBezTo>
                  <a:cubicBezTo>
                    <a:pt x="701" y="690"/>
                    <a:pt x="701" y="689"/>
                    <a:pt x="701" y="687"/>
                  </a:cubicBezTo>
                  <a:cubicBezTo>
                    <a:pt x="702" y="688"/>
                    <a:pt x="702" y="688"/>
                    <a:pt x="703" y="689"/>
                  </a:cubicBezTo>
                  <a:cubicBezTo>
                    <a:pt x="702" y="693"/>
                    <a:pt x="702" y="699"/>
                    <a:pt x="704" y="702"/>
                  </a:cubicBezTo>
                  <a:close/>
                  <a:moveTo>
                    <a:pt x="706" y="685"/>
                  </a:moveTo>
                  <a:cubicBezTo>
                    <a:pt x="700" y="687"/>
                    <a:pt x="696" y="674"/>
                    <a:pt x="696" y="669"/>
                  </a:cubicBezTo>
                  <a:cubicBezTo>
                    <a:pt x="696" y="664"/>
                    <a:pt x="697" y="659"/>
                    <a:pt x="698" y="654"/>
                  </a:cubicBezTo>
                  <a:cubicBezTo>
                    <a:pt x="702" y="642"/>
                    <a:pt x="705" y="629"/>
                    <a:pt x="708" y="616"/>
                  </a:cubicBezTo>
                  <a:cubicBezTo>
                    <a:pt x="712" y="602"/>
                    <a:pt x="718" y="588"/>
                    <a:pt x="723" y="574"/>
                  </a:cubicBezTo>
                  <a:cubicBezTo>
                    <a:pt x="725" y="569"/>
                    <a:pt x="727" y="564"/>
                    <a:pt x="729" y="559"/>
                  </a:cubicBezTo>
                  <a:cubicBezTo>
                    <a:pt x="731" y="556"/>
                    <a:pt x="733" y="553"/>
                    <a:pt x="735" y="551"/>
                  </a:cubicBezTo>
                  <a:cubicBezTo>
                    <a:pt x="736" y="551"/>
                    <a:pt x="736" y="552"/>
                    <a:pt x="737" y="553"/>
                  </a:cubicBezTo>
                  <a:cubicBezTo>
                    <a:pt x="731" y="556"/>
                    <a:pt x="731" y="564"/>
                    <a:pt x="728" y="569"/>
                  </a:cubicBezTo>
                  <a:cubicBezTo>
                    <a:pt x="726" y="574"/>
                    <a:pt x="724" y="580"/>
                    <a:pt x="724" y="586"/>
                  </a:cubicBezTo>
                  <a:cubicBezTo>
                    <a:pt x="724" y="586"/>
                    <a:pt x="724" y="587"/>
                    <a:pt x="724" y="586"/>
                  </a:cubicBezTo>
                  <a:cubicBezTo>
                    <a:pt x="726" y="581"/>
                    <a:pt x="728" y="576"/>
                    <a:pt x="729" y="570"/>
                  </a:cubicBezTo>
                  <a:cubicBezTo>
                    <a:pt x="730" y="566"/>
                    <a:pt x="732" y="563"/>
                    <a:pt x="734" y="559"/>
                  </a:cubicBezTo>
                  <a:cubicBezTo>
                    <a:pt x="735" y="558"/>
                    <a:pt x="736" y="555"/>
                    <a:pt x="737" y="554"/>
                  </a:cubicBezTo>
                  <a:cubicBezTo>
                    <a:pt x="741" y="559"/>
                    <a:pt x="745" y="565"/>
                    <a:pt x="750" y="570"/>
                  </a:cubicBezTo>
                  <a:cubicBezTo>
                    <a:pt x="748" y="571"/>
                    <a:pt x="746" y="578"/>
                    <a:pt x="746" y="579"/>
                  </a:cubicBezTo>
                  <a:cubicBezTo>
                    <a:pt x="743" y="585"/>
                    <a:pt x="740" y="591"/>
                    <a:pt x="736" y="598"/>
                  </a:cubicBezTo>
                  <a:cubicBezTo>
                    <a:pt x="733" y="605"/>
                    <a:pt x="729" y="612"/>
                    <a:pt x="726" y="619"/>
                  </a:cubicBezTo>
                  <a:cubicBezTo>
                    <a:pt x="722" y="627"/>
                    <a:pt x="717" y="634"/>
                    <a:pt x="712" y="642"/>
                  </a:cubicBezTo>
                  <a:cubicBezTo>
                    <a:pt x="711" y="642"/>
                    <a:pt x="712" y="643"/>
                    <a:pt x="712" y="643"/>
                  </a:cubicBezTo>
                  <a:cubicBezTo>
                    <a:pt x="708" y="648"/>
                    <a:pt x="707" y="654"/>
                    <a:pt x="708" y="660"/>
                  </a:cubicBezTo>
                  <a:cubicBezTo>
                    <a:pt x="709" y="663"/>
                    <a:pt x="711" y="666"/>
                    <a:pt x="714" y="668"/>
                  </a:cubicBezTo>
                  <a:cubicBezTo>
                    <a:pt x="716" y="670"/>
                    <a:pt x="720" y="671"/>
                    <a:pt x="722" y="671"/>
                  </a:cubicBezTo>
                  <a:cubicBezTo>
                    <a:pt x="723" y="671"/>
                    <a:pt x="723" y="671"/>
                    <a:pt x="723" y="670"/>
                  </a:cubicBezTo>
                  <a:cubicBezTo>
                    <a:pt x="720" y="673"/>
                    <a:pt x="717" y="677"/>
                    <a:pt x="714" y="680"/>
                  </a:cubicBezTo>
                  <a:cubicBezTo>
                    <a:pt x="713" y="681"/>
                    <a:pt x="712" y="682"/>
                    <a:pt x="711" y="683"/>
                  </a:cubicBezTo>
                  <a:cubicBezTo>
                    <a:pt x="711" y="683"/>
                    <a:pt x="711" y="683"/>
                    <a:pt x="710" y="683"/>
                  </a:cubicBezTo>
                  <a:cubicBezTo>
                    <a:pt x="705" y="682"/>
                    <a:pt x="702" y="673"/>
                    <a:pt x="702" y="668"/>
                  </a:cubicBezTo>
                  <a:cubicBezTo>
                    <a:pt x="702" y="667"/>
                    <a:pt x="701" y="667"/>
                    <a:pt x="701" y="668"/>
                  </a:cubicBezTo>
                  <a:cubicBezTo>
                    <a:pt x="700" y="674"/>
                    <a:pt x="701" y="681"/>
                    <a:pt x="706" y="685"/>
                  </a:cubicBezTo>
                  <a:close/>
                  <a:moveTo>
                    <a:pt x="789" y="596"/>
                  </a:moveTo>
                  <a:cubicBezTo>
                    <a:pt x="778" y="622"/>
                    <a:pt x="756" y="644"/>
                    <a:pt x="733" y="660"/>
                  </a:cubicBezTo>
                  <a:cubicBezTo>
                    <a:pt x="734" y="658"/>
                    <a:pt x="734" y="655"/>
                    <a:pt x="736" y="653"/>
                  </a:cubicBezTo>
                  <a:cubicBezTo>
                    <a:pt x="738" y="649"/>
                    <a:pt x="741" y="646"/>
                    <a:pt x="744" y="643"/>
                  </a:cubicBezTo>
                  <a:cubicBezTo>
                    <a:pt x="749" y="637"/>
                    <a:pt x="753" y="631"/>
                    <a:pt x="758" y="625"/>
                  </a:cubicBezTo>
                  <a:cubicBezTo>
                    <a:pt x="762" y="618"/>
                    <a:pt x="767" y="610"/>
                    <a:pt x="772" y="604"/>
                  </a:cubicBezTo>
                  <a:cubicBezTo>
                    <a:pt x="775" y="600"/>
                    <a:pt x="779" y="596"/>
                    <a:pt x="779" y="591"/>
                  </a:cubicBezTo>
                  <a:cubicBezTo>
                    <a:pt x="782" y="593"/>
                    <a:pt x="786" y="595"/>
                    <a:pt x="789" y="596"/>
                  </a:cubicBezTo>
                  <a:cubicBezTo>
                    <a:pt x="789" y="596"/>
                    <a:pt x="789" y="596"/>
                    <a:pt x="789" y="596"/>
                  </a:cubicBezTo>
                  <a:close/>
                  <a:moveTo>
                    <a:pt x="792" y="597"/>
                  </a:moveTo>
                  <a:cubicBezTo>
                    <a:pt x="794" y="598"/>
                    <a:pt x="795" y="598"/>
                    <a:pt x="797" y="599"/>
                  </a:cubicBezTo>
                  <a:cubicBezTo>
                    <a:pt x="794" y="610"/>
                    <a:pt x="784" y="618"/>
                    <a:pt x="776" y="625"/>
                  </a:cubicBezTo>
                  <a:cubicBezTo>
                    <a:pt x="775" y="626"/>
                    <a:pt x="775" y="626"/>
                    <a:pt x="774" y="627"/>
                  </a:cubicBezTo>
                  <a:cubicBezTo>
                    <a:pt x="781" y="618"/>
                    <a:pt x="788" y="608"/>
                    <a:pt x="792" y="597"/>
                  </a:cubicBezTo>
                  <a:close/>
                  <a:moveTo>
                    <a:pt x="777" y="590"/>
                  </a:moveTo>
                  <a:cubicBezTo>
                    <a:pt x="776" y="596"/>
                    <a:pt x="769" y="603"/>
                    <a:pt x="765" y="608"/>
                  </a:cubicBezTo>
                  <a:cubicBezTo>
                    <a:pt x="761" y="615"/>
                    <a:pt x="756" y="621"/>
                    <a:pt x="751" y="628"/>
                  </a:cubicBezTo>
                  <a:cubicBezTo>
                    <a:pt x="746" y="634"/>
                    <a:pt x="741" y="640"/>
                    <a:pt x="736" y="647"/>
                  </a:cubicBezTo>
                  <a:cubicBezTo>
                    <a:pt x="732" y="652"/>
                    <a:pt x="730" y="658"/>
                    <a:pt x="727" y="664"/>
                  </a:cubicBezTo>
                  <a:cubicBezTo>
                    <a:pt x="727" y="664"/>
                    <a:pt x="727" y="664"/>
                    <a:pt x="727" y="664"/>
                  </a:cubicBezTo>
                  <a:cubicBezTo>
                    <a:pt x="726" y="665"/>
                    <a:pt x="724" y="667"/>
                    <a:pt x="722" y="667"/>
                  </a:cubicBezTo>
                  <a:cubicBezTo>
                    <a:pt x="720" y="666"/>
                    <a:pt x="717" y="666"/>
                    <a:pt x="715" y="665"/>
                  </a:cubicBezTo>
                  <a:cubicBezTo>
                    <a:pt x="713" y="663"/>
                    <a:pt x="712" y="660"/>
                    <a:pt x="712" y="657"/>
                  </a:cubicBezTo>
                  <a:cubicBezTo>
                    <a:pt x="711" y="653"/>
                    <a:pt x="713" y="648"/>
                    <a:pt x="714" y="644"/>
                  </a:cubicBezTo>
                  <a:cubicBezTo>
                    <a:pt x="724" y="634"/>
                    <a:pt x="732" y="623"/>
                    <a:pt x="740" y="611"/>
                  </a:cubicBezTo>
                  <a:cubicBezTo>
                    <a:pt x="744" y="605"/>
                    <a:pt x="748" y="599"/>
                    <a:pt x="752" y="593"/>
                  </a:cubicBezTo>
                  <a:cubicBezTo>
                    <a:pt x="756" y="589"/>
                    <a:pt x="760" y="585"/>
                    <a:pt x="762" y="580"/>
                  </a:cubicBezTo>
                  <a:cubicBezTo>
                    <a:pt x="765" y="582"/>
                    <a:pt x="768" y="584"/>
                    <a:pt x="772" y="586"/>
                  </a:cubicBezTo>
                  <a:cubicBezTo>
                    <a:pt x="773" y="587"/>
                    <a:pt x="775" y="588"/>
                    <a:pt x="777" y="589"/>
                  </a:cubicBezTo>
                  <a:cubicBezTo>
                    <a:pt x="777" y="589"/>
                    <a:pt x="777" y="589"/>
                    <a:pt x="777" y="590"/>
                  </a:cubicBezTo>
                  <a:close/>
                  <a:moveTo>
                    <a:pt x="749" y="591"/>
                  </a:moveTo>
                  <a:cubicBezTo>
                    <a:pt x="745" y="597"/>
                    <a:pt x="741" y="603"/>
                    <a:pt x="737" y="610"/>
                  </a:cubicBezTo>
                  <a:cubicBezTo>
                    <a:pt x="734" y="614"/>
                    <a:pt x="731" y="619"/>
                    <a:pt x="728" y="623"/>
                  </a:cubicBezTo>
                  <a:cubicBezTo>
                    <a:pt x="728" y="622"/>
                    <a:pt x="729" y="621"/>
                    <a:pt x="729" y="621"/>
                  </a:cubicBezTo>
                  <a:cubicBezTo>
                    <a:pt x="732" y="614"/>
                    <a:pt x="735" y="606"/>
                    <a:pt x="739" y="600"/>
                  </a:cubicBezTo>
                  <a:cubicBezTo>
                    <a:pt x="742" y="593"/>
                    <a:pt x="746" y="587"/>
                    <a:pt x="749" y="580"/>
                  </a:cubicBezTo>
                  <a:cubicBezTo>
                    <a:pt x="750" y="579"/>
                    <a:pt x="752" y="574"/>
                    <a:pt x="752" y="571"/>
                  </a:cubicBezTo>
                  <a:cubicBezTo>
                    <a:pt x="754" y="574"/>
                    <a:pt x="757" y="576"/>
                    <a:pt x="760" y="578"/>
                  </a:cubicBezTo>
                  <a:cubicBezTo>
                    <a:pt x="756" y="582"/>
                    <a:pt x="753" y="587"/>
                    <a:pt x="749" y="591"/>
                  </a:cubicBezTo>
                  <a:close/>
                  <a:moveTo>
                    <a:pt x="744" y="695"/>
                  </a:moveTo>
                  <a:cubicBezTo>
                    <a:pt x="743" y="697"/>
                    <a:pt x="741" y="699"/>
                    <a:pt x="740" y="701"/>
                  </a:cubicBezTo>
                  <a:cubicBezTo>
                    <a:pt x="735" y="706"/>
                    <a:pt x="729" y="709"/>
                    <a:pt x="722" y="708"/>
                  </a:cubicBezTo>
                  <a:cubicBezTo>
                    <a:pt x="717" y="708"/>
                    <a:pt x="713" y="707"/>
                    <a:pt x="709" y="704"/>
                  </a:cubicBezTo>
                  <a:cubicBezTo>
                    <a:pt x="714" y="706"/>
                    <a:pt x="720" y="705"/>
                    <a:pt x="724" y="704"/>
                  </a:cubicBezTo>
                  <a:cubicBezTo>
                    <a:pt x="731" y="701"/>
                    <a:pt x="738" y="697"/>
                    <a:pt x="744" y="693"/>
                  </a:cubicBezTo>
                  <a:cubicBezTo>
                    <a:pt x="744" y="694"/>
                    <a:pt x="744" y="694"/>
                    <a:pt x="744" y="695"/>
                  </a:cubicBezTo>
                  <a:close/>
                  <a:moveTo>
                    <a:pt x="821" y="625"/>
                  </a:moveTo>
                  <a:cubicBezTo>
                    <a:pt x="821" y="625"/>
                    <a:pt x="821" y="625"/>
                    <a:pt x="820" y="625"/>
                  </a:cubicBezTo>
                  <a:cubicBezTo>
                    <a:pt x="811" y="635"/>
                    <a:pt x="800" y="644"/>
                    <a:pt x="789" y="653"/>
                  </a:cubicBezTo>
                  <a:cubicBezTo>
                    <a:pt x="779" y="662"/>
                    <a:pt x="768" y="671"/>
                    <a:pt x="757" y="679"/>
                  </a:cubicBezTo>
                  <a:cubicBezTo>
                    <a:pt x="748" y="686"/>
                    <a:pt x="738" y="694"/>
                    <a:pt x="727" y="699"/>
                  </a:cubicBezTo>
                  <a:cubicBezTo>
                    <a:pt x="722" y="701"/>
                    <a:pt x="718" y="702"/>
                    <a:pt x="713" y="702"/>
                  </a:cubicBezTo>
                  <a:cubicBezTo>
                    <a:pt x="709" y="701"/>
                    <a:pt x="706" y="699"/>
                    <a:pt x="708" y="694"/>
                  </a:cubicBezTo>
                  <a:cubicBezTo>
                    <a:pt x="710" y="688"/>
                    <a:pt x="716" y="683"/>
                    <a:pt x="720" y="678"/>
                  </a:cubicBezTo>
                  <a:cubicBezTo>
                    <a:pt x="725" y="673"/>
                    <a:pt x="730" y="669"/>
                    <a:pt x="735" y="664"/>
                  </a:cubicBezTo>
                  <a:cubicBezTo>
                    <a:pt x="745" y="656"/>
                    <a:pt x="755" y="648"/>
                    <a:pt x="765" y="640"/>
                  </a:cubicBezTo>
                  <a:cubicBezTo>
                    <a:pt x="772" y="633"/>
                    <a:pt x="780" y="627"/>
                    <a:pt x="787" y="620"/>
                  </a:cubicBezTo>
                  <a:cubicBezTo>
                    <a:pt x="792" y="614"/>
                    <a:pt x="798" y="608"/>
                    <a:pt x="800" y="599"/>
                  </a:cubicBezTo>
                  <a:cubicBezTo>
                    <a:pt x="801" y="599"/>
                    <a:pt x="802" y="599"/>
                    <a:pt x="803" y="599"/>
                  </a:cubicBezTo>
                  <a:cubicBezTo>
                    <a:pt x="807" y="600"/>
                    <a:pt x="812" y="599"/>
                    <a:pt x="817" y="599"/>
                  </a:cubicBezTo>
                  <a:cubicBezTo>
                    <a:pt x="820" y="599"/>
                    <a:pt x="822" y="599"/>
                    <a:pt x="824" y="598"/>
                  </a:cubicBezTo>
                  <a:cubicBezTo>
                    <a:pt x="822" y="607"/>
                    <a:pt x="821" y="615"/>
                    <a:pt x="821" y="625"/>
                  </a:cubicBezTo>
                  <a:close/>
                  <a:moveTo>
                    <a:pt x="824" y="594"/>
                  </a:moveTo>
                  <a:cubicBezTo>
                    <a:pt x="820" y="597"/>
                    <a:pt x="814" y="595"/>
                    <a:pt x="810" y="596"/>
                  </a:cubicBezTo>
                  <a:cubicBezTo>
                    <a:pt x="806" y="596"/>
                    <a:pt x="802" y="596"/>
                    <a:pt x="797" y="595"/>
                  </a:cubicBezTo>
                  <a:cubicBezTo>
                    <a:pt x="787" y="592"/>
                    <a:pt x="776" y="586"/>
                    <a:pt x="767" y="580"/>
                  </a:cubicBezTo>
                  <a:cubicBezTo>
                    <a:pt x="750" y="569"/>
                    <a:pt x="737" y="550"/>
                    <a:pt x="730" y="532"/>
                  </a:cubicBezTo>
                  <a:cubicBezTo>
                    <a:pt x="727" y="527"/>
                    <a:pt x="725" y="522"/>
                    <a:pt x="724" y="516"/>
                  </a:cubicBezTo>
                  <a:cubicBezTo>
                    <a:pt x="724" y="516"/>
                    <a:pt x="724" y="516"/>
                    <a:pt x="724" y="516"/>
                  </a:cubicBezTo>
                  <a:cubicBezTo>
                    <a:pt x="717" y="496"/>
                    <a:pt x="713" y="474"/>
                    <a:pt x="718" y="453"/>
                  </a:cubicBezTo>
                  <a:cubicBezTo>
                    <a:pt x="720" y="442"/>
                    <a:pt x="724" y="430"/>
                    <a:pt x="732" y="422"/>
                  </a:cubicBezTo>
                  <a:cubicBezTo>
                    <a:pt x="736" y="419"/>
                    <a:pt x="740" y="418"/>
                    <a:pt x="744" y="415"/>
                  </a:cubicBezTo>
                  <a:cubicBezTo>
                    <a:pt x="745" y="414"/>
                    <a:pt x="746" y="414"/>
                    <a:pt x="747" y="413"/>
                  </a:cubicBezTo>
                  <a:cubicBezTo>
                    <a:pt x="750" y="412"/>
                    <a:pt x="753" y="412"/>
                    <a:pt x="755" y="411"/>
                  </a:cubicBezTo>
                  <a:cubicBezTo>
                    <a:pt x="769" y="409"/>
                    <a:pt x="782" y="405"/>
                    <a:pt x="795" y="399"/>
                  </a:cubicBezTo>
                  <a:cubicBezTo>
                    <a:pt x="796" y="399"/>
                    <a:pt x="796" y="399"/>
                    <a:pt x="797" y="398"/>
                  </a:cubicBezTo>
                  <a:cubicBezTo>
                    <a:pt x="803" y="397"/>
                    <a:pt x="808" y="394"/>
                    <a:pt x="815" y="395"/>
                  </a:cubicBezTo>
                  <a:cubicBezTo>
                    <a:pt x="816" y="396"/>
                    <a:pt x="817" y="396"/>
                    <a:pt x="817" y="396"/>
                  </a:cubicBezTo>
                  <a:cubicBezTo>
                    <a:pt x="822" y="397"/>
                    <a:pt x="827" y="398"/>
                    <a:pt x="831" y="399"/>
                  </a:cubicBezTo>
                  <a:cubicBezTo>
                    <a:pt x="840" y="402"/>
                    <a:pt x="848" y="406"/>
                    <a:pt x="854" y="412"/>
                  </a:cubicBezTo>
                  <a:cubicBezTo>
                    <a:pt x="866" y="423"/>
                    <a:pt x="879" y="437"/>
                    <a:pt x="884" y="452"/>
                  </a:cubicBezTo>
                  <a:cubicBezTo>
                    <a:pt x="889" y="470"/>
                    <a:pt x="892" y="490"/>
                    <a:pt x="890" y="509"/>
                  </a:cubicBezTo>
                  <a:cubicBezTo>
                    <a:pt x="890" y="517"/>
                    <a:pt x="888" y="525"/>
                    <a:pt x="887" y="534"/>
                  </a:cubicBezTo>
                  <a:cubicBezTo>
                    <a:pt x="887" y="540"/>
                    <a:pt x="887" y="547"/>
                    <a:pt x="885" y="553"/>
                  </a:cubicBezTo>
                  <a:cubicBezTo>
                    <a:pt x="879" y="543"/>
                    <a:pt x="866" y="539"/>
                    <a:pt x="857" y="548"/>
                  </a:cubicBezTo>
                  <a:cubicBezTo>
                    <a:pt x="846" y="558"/>
                    <a:pt x="834" y="567"/>
                    <a:pt x="829" y="582"/>
                  </a:cubicBezTo>
                  <a:cubicBezTo>
                    <a:pt x="827" y="586"/>
                    <a:pt x="826" y="590"/>
                    <a:pt x="825" y="594"/>
                  </a:cubicBezTo>
                  <a:cubicBezTo>
                    <a:pt x="825" y="594"/>
                    <a:pt x="824" y="594"/>
                    <a:pt x="824" y="594"/>
                  </a:cubicBezTo>
                  <a:close/>
                  <a:moveTo>
                    <a:pt x="935" y="598"/>
                  </a:moveTo>
                  <a:cubicBezTo>
                    <a:pt x="940" y="605"/>
                    <a:pt x="945" y="611"/>
                    <a:pt x="949" y="618"/>
                  </a:cubicBezTo>
                  <a:cubicBezTo>
                    <a:pt x="957" y="632"/>
                    <a:pt x="964" y="647"/>
                    <a:pt x="970" y="661"/>
                  </a:cubicBezTo>
                  <a:cubicBezTo>
                    <a:pt x="973" y="668"/>
                    <a:pt x="976" y="676"/>
                    <a:pt x="976" y="684"/>
                  </a:cubicBezTo>
                  <a:cubicBezTo>
                    <a:pt x="976" y="692"/>
                    <a:pt x="974" y="700"/>
                    <a:pt x="970" y="707"/>
                  </a:cubicBezTo>
                  <a:cubicBezTo>
                    <a:pt x="965" y="715"/>
                    <a:pt x="960" y="721"/>
                    <a:pt x="950" y="724"/>
                  </a:cubicBezTo>
                  <a:cubicBezTo>
                    <a:pt x="943" y="727"/>
                    <a:pt x="936" y="729"/>
                    <a:pt x="929" y="730"/>
                  </a:cubicBezTo>
                  <a:cubicBezTo>
                    <a:pt x="920" y="731"/>
                    <a:pt x="911" y="731"/>
                    <a:pt x="903" y="732"/>
                  </a:cubicBezTo>
                  <a:cubicBezTo>
                    <a:pt x="896" y="732"/>
                    <a:pt x="889" y="732"/>
                    <a:pt x="883" y="732"/>
                  </a:cubicBezTo>
                  <a:cubicBezTo>
                    <a:pt x="866" y="729"/>
                    <a:pt x="855" y="717"/>
                    <a:pt x="848" y="702"/>
                  </a:cubicBezTo>
                  <a:cubicBezTo>
                    <a:pt x="841" y="687"/>
                    <a:pt x="833" y="673"/>
                    <a:pt x="829" y="657"/>
                  </a:cubicBezTo>
                  <a:cubicBezTo>
                    <a:pt x="826" y="642"/>
                    <a:pt x="824" y="626"/>
                    <a:pt x="826" y="610"/>
                  </a:cubicBezTo>
                  <a:cubicBezTo>
                    <a:pt x="827" y="595"/>
                    <a:pt x="832" y="577"/>
                    <a:pt x="844" y="565"/>
                  </a:cubicBezTo>
                  <a:cubicBezTo>
                    <a:pt x="849" y="560"/>
                    <a:pt x="854" y="554"/>
                    <a:pt x="860" y="549"/>
                  </a:cubicBezTo>
                  <a:cubicBezTo>
                    <a:pt x="864" y="547"/>
                    <a:pt x="868" y="546"/>
                    <a:pt x="871" y="547"/>
                  </a:cubicBezTo>
                  <a:cubicBezTo>
                    <a:pt x="868" y="549"/>
                    <a:pt x="864" y="551"/>
                    <a:pt x="862" y="555"/>
                  </a:cubicBezTo>
                  <a:cubicBezTo>
                    <a:pt x="856" y="565"/>
                    <a:pt x="855" y="577"/>
                    <a:pt x="848" y="587"/>
                  </a:cubicBezTo>
                  <a:cubicBezTo>
                    <a:pt x="842" y="597"/>
                    <a:pt x="839" y="609"/>
                    <a:pt x="838" y="621"/>
                  </a:cubicBezTo>
                  <a:cubicBezTo>
                    <a:pt x="836" y="632"/>
                    <a:pt x="836" y="644"/>
                    <a:pt x="839" y="655"/>
                  </a:cubicBezTo>
                  <a:cubicBezTo>
                    <a:pt x="840" y="656"/>
                    <a:pt x="841" y="656"/>
                    <a:pt x="841" y="655"/>
                  </a:cubicBezTo>
                  <a:cubicBezTo>
                    <a:pt x="839" y="636"/>
                    <a:pt x="840" y="613"/>
                    <a:pt x="848" y="595"/>
                  </a:cubicBezTo>
                  <a:cubicBezTo>
                    <a:pt x="850" y="590"/>
                    <a:pt x="854" y="586"/>
                    <a:pt x="856" y="580"/>
                  </a:cubicBezTo>
                  <a:cubicBezTo>
                    <a:pt x="858" y="576"/>
                    <a:pt x="859" y="572"/>
                    <a:pt x="861" y="567"/>
                  </a:cubicBezTo>
                  <a:cubicBezTo>
                    <a:pt x="862" y="562"/>
                    <a:pt x="864" y="557"/>
                    <a:pt x="868" y="553"/>
                  </a:cubicBezTo>
                  <a:cubicBezTo>
                    <a:pt x="871" y="551"/>
                    <a:pt x="873" y="549"/>
                    <a:pt x="876" y="550"/>
                  </a:cubicBezTo>
                  <a:cubicBezTo>
                    <a:pt x="877" y="550"/>
                    <a:pt x="877" y="550"/>
                    <a:pt x="877" y="550"/>
                  </a:cubicBezTo>
                  <a:cubicBezTo>
                    <a:pt x="879" y="552"/>
                    <a:pt x="881" y="554"/>
                    <a:pt x="882" y="556"/>
                  </a:cubicBezTo>
                  <a:cubicBezTo>
                    <a:pt x="882" y="556"/>
                    <a:pt x="882" y="557"/>
                    <a:pt x="882" y="557"/>
                  </a:cubicBezTo>
                  <a:cubicBezTo>
                    <a:pt x="880" y="556"/>
                    <a:pt x="877" y="557"/>
                    <a:pt x="875" y="557"/>
                  </a:cubicBezTo>
                  <a:cubicBezTo>
                    <a:pt x="871" y="558"/>
                    <a:pt x="868" y="560"/>
                    <a:pt x="866" y="564"/>
                  </a:cubicBezTo>
                  <a:cubicBezTo>
                    <a:pt x="866" y="564"/>
                    <a:pt x="866" y="565"/>
                    <a:pt x="866" y="564"/>
                  </a:cubicBezTo>
                  <a:cubicBezTo>
                    <a:pt x="869" y="562"/>
                    <a:pt x="872" y="559"/>
                    <a:pt x="875" y="558"/>
                  </a:cubicBezTo>
                  <a:cubicBezTo>
                    <a:pt x="878" y="558"/>
                    <a:pt x="881" y="559"/>
                    <a:pt x="884" y="559"/>
                  </a:cubicBezTo>
                  <a:cubicBezTo>
                    <a:pt x="883" y="560"/>
                    <a:pt x="883" y="561"/>
                    <a:pt x="882" y="562"/>
                  </a:cubicBezTo>
                  <a:cubicBezTo>
                    <a:pt x="880" y="560"/>
                    <a:pt x="877" y="562"/>
                    <a:pt x="875" y="564"/>
                  </a:cubicBezTo>
                  <a:cubicBezTo>
                    <a:pt x="875" y="564"/>
                    <a:pt x="875" y="564"/>
                    <a:pt x="874" y="564"/>
                  </a:cubicBezTo>
                  <a:cubicBezTo>
                    <a:pt x="872" y="565"/>
                    <a:pt x="870" y="568"/>
                    <a:pt x="868" y="571"/>
                  </a:cubicBezTo>
                  <a:cubicBezTo>
                    <a:pt x="866" y="574"/>
                    <a:pt x="864" y="578"/>
                    <a:pt x="862" y="582"/>
                  </a:cubicBezTo>
                  <a:cubicBezTo>
                    <a:pt x="858" y="589"/>
                    <a:pt x="855" y="596"/>
                    <a:pt x="853" y="604"/>
                  </a:cubicBezTo>
                  <a:cubicBezTo>
                    <a:pt x="851" y="611"/>
                    <a:pt x="851" y="618"/>
                    <a:pt x="851" y="626"/>
                  </a:cubicBezTo>
                  <a:cubicBezTo>
                    <a:pt x="850" y="631"/>
                    <a:pt x="849" y="637"/>
                    <a:pt x="852" y="642"/>
                  </a:cubicBezTo>
                  <a:cubicBezTo>
                    <a:pt x="852" y="643"/>
                    <a:pt x="853" y="642"/>
                    <a:pt x="853" y="642"/>
                  </a:cubicBezTo>
                  <a:cubicBezTo>
                    <a:pt x="850" y="629"/>
                    <a:pt x="852" y="614"/>
                    <a:pt x="856" y="601"/>
                  </a:cubicBezTo>
                  <a:cubicBezTo>
                    <a:pt x="858" y="595"/>
                    <a:pt x="861" y="589"/>
                    <a:pt x="864" y="583"/>
                  </a:cubicBezTo>
                  <a:cubicBezTo>
                    <a:pt x="861" y="592"/>
                    <a:pt x="859" y="602"/>
                    <a:pt x="859" y="610"/>
                  </a:cubicBezTo>
                  <a:cubicBezTo>
                    <a:pt x="858" y="614"/>
                    <a:pt x="859" y="618"/>
                    <a:pt x="859" y="622"/>
                  </a:cubicBezTo>
                  <a:cubicBezTo>
                    <a:pt x="859" y="625"/>
                    <a:pt x="858" y="628"/>
                    <a:pt x="859" y="631"/>
                  </a:cubicBezTo>
                  <a:cubicBezTo>
                    <a:pt x="860" y="638"/>
                    <a:pt x="861" y="646"/>
                    <a:pt x="865" y="652"/>
                  </a:cubicBezTo>
                  <a:cubicBezTo>
                    <a:pt x="865" y="652"/>
                    <a:pt x="865" y="652"/>
                    <a:pt x="865" y="651"/>
                  </a:cubicBezTo>
                  <a:cubicBezTo>
                    <a:pt x="863" y="645"/>
                    <a:pt x="861" y="638"/>
                    <a:pt x="860" y="631"/>
                  </a:cubicBezTo>
                  <a:cubicBezTo>
                    <a:pt x="860" y="627"/>
                    <a:pt x="859" y="624"/>
                    <a:pt x="859" y="620"/>
                  </a:cubicBezTo>
                  <a:cubicBezTo>
                    <a:pt x="860" y="617"/>
                    <a:pt x="861" y="614"/>
                    <a:pt x="861" y="611"/>
                  </a:cubicBezTo>
                  <a:cubicBezTo>
                    <a:pt x="861" y="604"/>
                    <a:pt x="862" y="597"/>
                    <a:pt x="864" y="591"/>
                  </a:cubicBezTo>
                  <a:cubicBezTo>
                    <a:pt x="866" y="584"/>
                    <a:pt x="869" y="579"/>
                    <a:pt x="873" y="573"/>
                  </a:cubicBezTo>
                  <a:cubicBezTo>
                    <a:pt x="873" y="574"/>
                    <a:pt x="873" y="575"/>
                    <a:pt x="873" y="576"/>
                  </a:cubicBezTo>
                  <a:cubicBezTo>
                    <a:pt x="871" y="582"/>
                    <a:pt x="869" y="588"/>
                    <a:pt x="867" y="595"/>
                  </a:cubicBezTo>
                  <a:cubicBezTo>
                    <a:pt x="867" y="599"/>
                    <a:pt x="867" y="603"/>
                    <a:pt x="866" y="607"/>
                  </a:cubicBezTo>
                  <a:cubicBezTo>
                    <a:pt x="866" y="611"/>
                    <a:pt x="865" y="614"/>
                    <a:pt x="865" y="618"/>
                  </a:cubicBezTo>
                  <a:cubicBezTo>
                    <a:pt x="866" y="627"/>
                    <a:pt x="866" y="636"/>
                    <a:pt x="868" y="644"/>
                  </a:cubicBezTo>
                  <a:cubicBezTo>
                    <a:pt x="869" y="652"/>
                    <a:pt x="871" y="660"/>
                    <a:pt x="872" y="668"/>
                  </a:cubicBezTo>
                  <a:cubicBezTo>
                    <a:pt x="872" y="668"/>
                    <a:pt x="873" y="668"/>
                    <a:pt x="873" y="668"/>
                  </a:cubicBezTo>
                  <a:cubicBezTo>
                    <a:pt x="873" y="659"/>
                    <a:pt x="870" y="651"/>
                    <a:pt x="869" y="642"/>
                  </a:cubicBezTo>
                  <a:cubicBezTo>
                    <a:pt x="868" y="634"/>
                    <a:pt x="867" y="626"/>
                    <a:pt x="867" y="618"/>
                  </a:cubicBezTo>
                  <a:cubicBezTo>
                    <a:pt x="867" y="613"/>
                    <a:pt x="867" y="608"/>
                    <a:pt x="868" y="603"/>
                  </a:cubicBezTo>
                  <a:cubicBezTo>
                    <a:pt x="869" y="600"/>
                    <a:pt x="868" y="595"/>
                    <a:pt x="869" y="592"/>
                  </a:cubicBezTo>
                  <a:cubicBezTo>
                    <a:pt x="870" y="588"/>
                    <a:pt x="873" y="584"/>
                    <a:pt x="874" y="579"/>
                  </a:cubicBezTo>
                  <a:cubicBezTo>
                    <a:pt x="875" y="580"/>
                    <a:pt x="875" y="580"/>
                    <a:pt x="875" y="581"/>
                  </a:cubicBezTo>
                  <a:cubicBezTo>
                    <a:pt x="875" y="581"/>
                    <a:pt x="875" y="581"/>
                    <a:pt x="875" y="581"/>
                  </a:cubicBezTo>
                  <a:cubicBezTo>
                    <a:pt x="874" y="584"/>
                    <a:pt x="873" y="589"/>
                    <a:pt x="872" y="592"/>
                  </a:cubicBezTo>
                  <a:cubicBezTo>
                    <a:pt x="871" y="596"/>
                    <a:pt x="871" y="601"/>
                    <a:pt x="870" y="606"/>
                  </a:cubicBezTo>
                  <a:cubicBezTo>
                    <a:pt x="870" y="607"/>
                    <a:pt x="872" y="607"/>
                    <a:pt x="872" y="606"/>
                  </a:cubicBezTo>
                  <a:cubicBezTo>
                    <a:pt x="873" y="601"/>
                    <a:pt x="874" y="596"/>
                    <a:pt x="875" y="591"/>
                  </a:cubicBezTo>
                  <a:cubicBezTo>
                    <a:pt x="875" y="588"/>
                    <a:pt x="877" y="585"/>
                    <a:pt x="878" y="583"/>
                  </a:cubicBezTo>
                  <a:cubicBezTo>
                    <a:pt x="879" y="584"/>
                    <a:pt x="881" y="585"/>
                    <a:pt x="883" y="586"/>
                  </a:cubicBezTo>
                  <a:cubicBezTo>
                    <a:pt x="882" y="587"/>
                    <a:pt x="882" y="588"/>
                    <a:pt x="882" y="589"/>
                  </a:cubicBezTo>
                  <a:cubicBezTo>
                    <a:pt x="882" y="591"/>
                    <a:pt x="882" y="593"/>
                    <a:pt x="883" y="594"/>
                  </a:cubicBezTo>
                  <a:cubicBezTo>
                    <a:pt x="883" y="595"/>
                    <a:pt x="884" y="594"/>
                    <a:pt x="884" y="594"/>
                  </a:cubicBezTo>
                  <a:cubicBezTo>
                    <a:pt x="884" y="592"/>
                    <a:pt x="884" y="590"/>
                    <a:pt x="884" y="589"/>
                  </a:cubicBezTo>
                  <a:cubicBezTo>
                    <a:pt x="884" y="588"/>
                    <a:pt x="884" y="587"/>
                    <a:pt x="884" y="586"/>
                  </a:cubicBezTo>
                  <a:cubicBezTo>
                    <a:pt x="886" y="587"/>
                    <a:pt x="889" y="587"/>
                    <a:pt x="891" y="586"/>
                  </a:cubicBezTo>
                  <a:cubicBezTo>
                    <a:pt x="891" y="591"/>
                    <a:pt x="895" y="598"/>
                    <a:pt x="898" y="602"/>
                  </a:cubicBezTo>
                  <a:cubicBezTo>
                    <a:pt x="904" y="609"/>
                    <a:pt x="908" y="617"/>
                    <a:pt x="916" y="624"/>
                  </a:cubicBezTo>
                  <a:cubicBezTo>
                    <a:pt x="916" y="624"/>
                    <a:pt x="917" y="623"/>
                    <a:pt x="916" y="623"/>
                  </a:cubicBezTo>
                  <a:cubicBezTo>
                    <a:pt x="910" y="617"/>
                    <a:pt x="906" y="609"/>
                    <a:pt x="901" y="601"/>
                  </a:cubicBezTo>
                  <a:cubicBezTo>
                    <a:pt x="900" y="599"/>
                    <a:pt x="899" y="597"/>
                    <a:pt x="898" y="595"/>
                  </a:cubicBezTo>
                  <a:cubicBezTo>
                    <a:pt x="900" y="598"/>
                    <a:pt x="902" y="601"/>
                    <a:pt x="904" y="603"/>
                  </a:cubicBezTo>
                  <a:cubicBezTo>
                    <a:pt x="908" y="608"/>
                    <a:pt x="913" y="612"/>
                    <a:pt x="918" y="616"/>
                  </a:cubicBezTo>
                  <a:cubicBezTo>
                    <a:pt x="923" y="620"/>
                    <a:pt x="927" y="623"/>
                    <a:pt x="931" y="628"/>
                  </a:cubicBezTo>
                  <a:cubicBezTo>
                    <a:pt x="931" y="629"/>
                    <a:pt x="932" y="629"/>
                    <a:pt x="932" y="628"/>
                  </a:cubicBezTo>
                  <a:cubicBezTo>
                    <a:pt x="931" y="624"/>
                    <a:pt x="928" y="622"/>
                    <a:pt x="925" y="619"/>
                  </a:cubicBezTo>
                  <a:cubicBezTo>
                    <a:pt x="920" y="615"/>
                    <a:pt x="915" y="612"/>
                    <a:pt x="911" y="607"/>
                  </a:cubicBezTo>
                  <a:cubicBezTo>
                    <a:pt x="904" y="600"/>
                    <a:pt x="899" y="593"/>
                    <a:pt x="896" y="584"/>
                  </a:cubicBezTo>
                  <a:cubicBezTo>
                    <a:pt x="897" y="584"/>
                    <a:pt x="897" y="584"/>
                    <a:pt x="898" y="584"/>
                  </a:cubicBezTo>
                  <a:cubicBezTo>
                    <a:pt x="898" y="586"/>
                    <a:pt x="900" y="588"/>
                    <a:pt x="901" y="590"/>
                  </a:cubicBezTo>
                  <a:cubicBezTo>
                    <a:pt x="903" y="593"/>
                    <a:pt x="906" y="596"/>
                    <a:pt x="908" y="599"/>
                  </a:cubicBezTo>
                  <a:cubicBezTo>
                    <a:pt x="911" y="602"/>
                    <a:pt x="914" y="604"/>
                    <a:pt x="918" y="607"/>
                  </a:cubicBezTo>
                  <a:cubicBezTo>
                    <a:pt x="923" y="612"/>
                    <a:pt x="927" y="617"/>
                    <a:pt x="932" y="622"/>
                  </a:cubicBezTo>
                  <a:cubicBezTo>
                    <a:pt x="932" y="622"/>
                    <a:pt x="933" y="622"/>
                    <a:pt x="933" y="621"/>
                  </a:cubicBezTo>
                  <a:cubicBezTo>
                    <a:pt x="929" y="612"/>
                    <a:pt x="919" y="607"/>
                    <a:pt x="912" y="599"/>
                  </a:cubicBezTo>
                  <a:cubicBezTo>
                    <a:pt x="908" y="594"/>
                    <a:pt x="904" y="590"/>
                    <a:pt x="901" y="584"/>
                  </a:cubicBezTo>
                  <a:cubicBezTo>
                    <a:pt x="902" y="584"/>
                    <a:pt x="904" y="585"/>
                    <a:pt x="905" y="585"/>
                  </a:cubicBezTo>
                  <a:cubicBezTo>
                    <a:pt x="905" y="585"/>
                    <a:pt x="905" y="585"/>
                    <a:pt x="905" y="585"/>
                  </a:cubicBezTo>
                  <a:cubicBezTo>
                    <a:pt x="904" y="591"/>
                    <a:pt x="911" y="595"/>
                    <a:pt x="914" y="598"/>
                  </a:cubicBezTo>
                  <a:cubicBezTo>
                    <a:pt x="921" y="605"/>
                    <a:pt x="928" y="612"/>
                    <a:pt x="936" y="617"/>
                  </a:cubicBezTo>
                  <a:cubicBezTo>
                    <a:pt x="937" y="617"/>
                    <a:pt x="937" y="617"/>
                    <a:pt x="937" y="616"/>
                  </a:cubicBezTo>
                  <a:cubicBezTo>
                    <a:pt x="931" y="610"/>
                    <a:pt x="923" y="606"/>
                    <a:pt x="918" y="599"/>
                  </a:cubicBezTo>
                  <a:cubicBezTo>
                    <a:pt x="914" y="595"/>
                    <a:pt x="908" y="591"/>
                    <a:pt x="907" y="585"/>
                  </a:cubicBezTo>
                  <a:cubicBezTo>
                    <a:pt x="909" y="586"/>
                    <a:pt x="911" y="586"/>
                    <a:pt x="913" y="587"/>
                  </a:cubicBezTo>
                  <a:cubicBezTo>
                    <a:pt x="912" y="587"/>
                    <a:pt x="912" y="588"/>
                    <a:pt x="913" y="588"/>
                  </a:cubicBezTo>
                  <a:cubicBezTo>
                    <a:pt x="915" y="593"/>
                    <a:pt x="920" y="597"/>
                    <a:pt x="924" y="601"/>
                  </a:cubicBezTo>
                  <a:cubicBezTo>
                    <a:pt x="928" y="605"/>
                    <a:pt x="932" y="609"/>
                    <a:pt x="936" y="613"/>
                  </a:cubicBezTo>
                  <a:cubicBezTo>
                    <a:pt x="936" y="613"/>
                    <a:pt x="937" y="613"/>
                    <a:pt x="937" y="612"/>
                  </a:cubicBezTo>
                  <a:cubicBezTo>
                    <a:pt x="937" y="610"/>
                    <a:pt x="935" y="608"/>
                    <a:pt x="933" y="607"/>
                  </a:cubicBezTo>
                  <a:cubicBezTo>
                    <a:pt x="930" y="604"/>
                    <a:pt x="927" y="601"/>
                    <a:pt x="924" y="598"/>
                  </a:cubicBezTo>
                  <a:cubicBezTo>
                    <a:pt x="921" y="595"/>
                    <a:pt x="918" y="592"/>
                    <a:pt x="916" y="589"/>
                  </a:cubicBezTo>
                  <a:cubicBezTo>
                    <a:pt x="916" y="588"/>
                    <a:pt x="915" y="588"/>
                    <a:pt x="915" y="587"/>
                  </a:cubicBezTo>
                  <a:cubicBezTo>
                    <a:pt x="918" y="588"/>
                    <a:pt x="922" y="588"/>
                    <a:pt x="925" y="588"/>
                  </a:cubicBezTo>
                  <a:cubicBezTo>
                    <a:pt x="929" y="591"/>
                    <a:pt x="932" y="595"/>
                    <a:pt x="935" y="598"/>
                  </a:cubicBezTo>
                  <a:close/>
                  <a:moveTo>
                    <a:pt x="1145" y="566"/>
                  </a:moveTo>
                  <a:cubicBezTo>
                    <a:pt x="1133" y="572"/>
                    <a:pt x="1119" y="575"/>
                    <a:pt x="1106" y="580"/>
                  </a:cubicBezTo>
                  <a:cubicBezTo>
                    <a:pt x="1098" y="583"/>
                    <a:pt x="1090" y="584"/>
                    <a:pt x="1082" y="585"/>
                  </a:cubicBezTo>
                  <a:cubicBezTo>
                    <a:pt x="1075" y="585"/>
                    <a:pt x="1068" y="586"/>
                    <a:pt x="1061" y="587"/>
                  </a:cubicBezTo>
                  <a:cubicBezTo>
                    <a:pt x="1046" y="590"/>
                    <a:pt x="1030" y="592"/>
                    <a:pt x="1015" y="595"/>
                  </a:cubicBezTo>
                  <a:cubicBezTo>
                    <a:pt x="1007" y="596"/>
                    <a:pt x="999" y="597"/>
                    <a:pt x="991" y="596"/>
                  </a:cubicBezTo>
                  <a:cubicBezTo>
                    <a:pt x="983" y="596"/>
                    <a:pt x="976" y="596"/>
                    <a:pt x="968" y="593"/>
                  </a:cubicBezTo>
                  <a:cubicBezTo>
                    <a:pt x="963" y="591"/>
                    <a:pt x="958" y="589"/>
                    <a:pt x="953" y="588"/>
                  </a:cubicBezTo>
                  <a:cubicBezTo>
                    <a:pt x="950" y="587"/>
                    <a:pt x="946" y="585"/>
                    <a:pt x="943" y="586"/>
                  </a:cubicBezTo>
                  <a:cubicBezTo>
                    <a:pt x="943" y="586"/>
                    <a:pt x="943" y="586"/>
                    <a:pt x="943" y="586"/>
                  </a:cubicBezTo>
                  <a:cubicBezTo>
                    <a:pt x="939" y="584"/>
                    <a:pt x="934" y="585"/>
                    <a:pt x="931" y="585"/>
                  </a:cubicBezTo>
                  <a:cubicBezTo>
                    <a:pt x="929" y="585"/>
                    <a:pt x="927" y="585"/>
                    <a:pt x="924" y="584"/>
                  </a:cubicBezTo>
                  <a:cubicBezTo>
                    <a:pt x="923" y="584"/>
                    <a:pt x="921" y="583"/>
                    <a:pt x="919" y="584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16" y="583"/>
                    <a:pt x="914" y="583"/>
                    <a:pt x="911" y="582"/>
                  </a:cubicBezTo>
                  <a:cubicBezTo>
                    <a:pt x="907" y="581"/>
                    <a:pt x="889" y="576"/>
                    <a:pt x="887" y="584"/>
                  </a:cubicBezTo>
                  <a:cubicBezTo>
                    <a:pt x="885" y="583"/>
                    <a:pt x="882" y="582"/>
                    <a:pt x="880" y="580"/>
                  </a:cubicBezTo>
                  <a:cubicBezTo>
                    <a:pt x="880" y="579"/>
                    <a:pt x="879" y="579"/>
                    <a:pt x="879" y="579"/>
                  </a:cubicBezTo>
                  <a:cubicBezTo>
                    <a:pt x="880" y="578"/>
                    <a:pt x="880" y="578"/>
                    <a:pt x="880" y="577"/>
                  </a:cubicBezTo>
                  <a:cubicBezTo>
                    <a:pt x="880" y="574"/>
                    <a:pt x="882" y="571"/>
                    <a:pt x="883" y="569"/>
                  </a:cubicBezTo>
                  <a:cubicBezTo>
                    <a:pt x="883" y="569"/>
                    <a:pt x="884" y="569"/>
                    <a:pt x="884" y="568"/>
                  </a:cubicBezTo>
                  <a:cubicBezTo>
                    <a:pt x="885" y="565"/>
                    <a:pt x="886" y="561"/>
                    <a:pt x="888" y="558"/>
                  </a:cubicBezTo>
                  <a:cubicBezTo>
                    <a:pt x="889" y="558"/>
                    <a:pt x="890" y="558"/>
                    <a:pt x="891" y="558"/>
                  </a:cubicBezTo>
                  <a:cubicBezTo>
                    <a:pt x="891" y="559"/>
                    <a:pt x="890" y="560"/>
                    <a:pt x="889" y="561"/>
                  </a:cubicBezTo>
                  <a:cubicBezTo>
                    <a:pt x="888" y="563"/>
                    <a:pt x="886" y="567"/>
                    <a:pt x="888" y="569"/>
                  </a:cubicBezTo>
                  <a:cubicBezTo>
                    <a:pt x="888" y="569"/>
                    <a:pt x="889" y="569"/>
                    <a:pt x="889" y="569"/>
                  </a:cubicBezTo>
                  <a:cubicBezTo>
                    <a:pt x="891" y="567"/>
                    <a:pt x="891" y="563"/>
                    <a:pt x="893" y="561"/>
                  </a:cubicBezTo>
                  <a:cubicBezTo>
                    <a:pt x="893" y="560"/>
                    <a:pt x="894" y="559"/>
                    <a:pt x="895" y="557"/>
                  </a:cubicBezTo>
                  <a:cubicBezTo>
                    <a:pt x="897" y="557"/>
                    <a:pt x="899" y="557"/>
                    <a:pt x="901" y="557"/>
                  </a:cubicBezTo>
                  <a:cubicBezTo>
                    <a:pt x="899" y="558"/>
                    <a:pt x="897" y="560"/>
                    <a:pt x="896" y="562"/>
                  </a:cubicBezTo>
                  <a:cubicBezTo>
                    <a:pt x="895" y="564"/>
                    <a:pt x="892" y="567"/>
                    <a:pt x="894" y="569"/>
                  </a:cubicBezTo>
                  <a:cubicBezTo>
                    <a:pt x="894" y="570"/>
                    <a:pt x="895" y="570"/>
                    <a:pt x="895" y="569"/>
                  </a:cubicBezTo>
                  <a:cubicBezTo>
                    <a:pt x="897" y="568"/>
                    <a:pt x="897" y="565"/>
                    <a:pt x="899" y="563"/>
                  </a:cubicBezTo>
                  <a:cubicBezTo>
                    <a:pt x="900" y="561"/>
                    <a:pt x="902" y="558"/>
                    <a:pt x="905" y="557"/>
                  </a:cubicBezTo>
                  <a:cubicBezTo>
                    <a:pt x="905" y="557"/>
                    <a:pt x="906" y="557"/>
                    <a:pt x="907" y="557"/>
                  </a:cubicBezTo>
                  <a:cubicBezTo>
                    <a:pt x="907" y="557"/>
                    <a:pt x="906" y="558"/>
                    <a:pt x="906" y="559"/>
                  </a:cubicBezTo>
                  <a:cubicBezTo>
                    <a:pt x="905" y="560"/>
                    <a:pt x="901" y="564"/>
                    <a:pt x="903" y="566"/>
                  </a:cubicBezTo>
                  <a:cubicBezTo>
                    <a:pt x="903" y="566"/>
                    <a:pt x="904" y="567"/>
                    <a:pt x="904" y="566"/>
                  </a:cubicBezTo>
                  <a:cubicBezTo>
                    <a:pt x="905" y="566"/>
                    <a:pt x="905" y="565"/>
                    <a:pt x="906" y="564"/>
                  </a:cubicBezTo>
                  <a:cubicBezTo>
                    <a:pt x="907" y="562"/>
                    <a:pt x="907" y="561"/>
                    <a:pt x="908" y="560"/>
                  </a:cubicBezTo>
                  <a:cubicBezTo>
                    <a:pt x="909" y="559"/>
                    <a:pt x="910" y="558"/>
                    <a:pt x="911" y="557"/>
                  </a:cubicBezTo>
                  <a:cubicBezTo>
                    <a:pt x="912" y="557"/>
                    <a:pt x="913" y="557"/>
                    <a:pt x="913" y="557"/>
                  </a:cubicBezTo>
                  <a:cubicBezTo>
                    <a:pt x="910" y="560"/>
                    <a:pt x="908" y="564"/>
                    <a:pt x="910" y="566"/>
                  </a:cubicBezTo>
                  <a:cubicBezTo>
                    <a:pt x="911" y="567"/>
                    <a:pt x="911" y="566"/>
                    <a:pt x="911" y="566"/>
                  </a:cubicBezTo>
                  <a:cubicBezTo>
                    <a:pt x="913" y="564"/>
                    <a:pt x="913" y="562"/>
                    <a:pt x="915" y="560"/>
                  </a:cubicBezTo>
                  <a:cubicBezTo>
                    <a:pt x="916" y="559"/>
                    <a:pt x="917" y="558"/>
                    <a:pt x="918" y="557"/>
                  </a:cubicBezTo>
                  <a:cubicBezTo>
                    <a:pt x="918" y="557"/>
                    <a:pt x="919" y="557"/>
                    <a:pt x="920" y="557"/>
                  </a:cubicBezTo>
                  <a:cubicBezTo>
                    <a:pt x="920" y="557"/>
                    <a:pt x="921" y="557"/>
                    <a:pt x="921" y="557"/>
                  </a:cubicBezTo>
                  <a:cubicBezTo>
                    <a:pt x="920" y="557"/>
                    <a:pt x="920" y="558"/>
                    <a:pt x="919" y="558"/>
                  </a:cubicBezTo>
                  <a:cubicBezTo>
                    <a:pt x="918" y="560"/>
                    <a:pt x="916" y="564"/>
                    <a:pt x="917" y="566"/>
                  </a:cubicBezTo>
                  <a:cubicBezTo>
                    <a:pt x="918" y="567"/>
                    <a:pt x="918" y="567"/>
                    <a:pt x="918" y="566"/>
                  </a:cubicBezTo>
                  <a:cubicBezTo>
                    <a:pt x="920" y="564"/>
                    <a:pt x="920" y="562"/>
                    <a:pt x="921" y="560"/>
                  </a:cubicBezTo>
                  <a:cubicBezTo>
                    <a:pt x="922" y="559"/>
                    <a:pt x="923" y="557"/>
                    <a:pt x="924" y="557"/>
                  </a:cubicBezTo>
                  <a:cubicBezTo>
                    <a:pt x="925" y="557"/>
                    <a:pt x="927" y="557"/>
                    <a:pt x="928" y="557"/>
                  </a:cubicBezTo>
                  <a:cubicBezTo>
                    <a:pt x="926" y="559"/>
                    <a:pt x="924" y="561"/>
                    <a:pt x="924" y="564"/>
                  </a:cubicBezTo>
                  <a:cubicBezTo>
                    <a:pt x="924" y="564"/>
                    <a:pt x="924" y="565"/>
                    <a:pt x="924" y="564"/>
                  </a:cubicBezTo>
                  <a:cubicBezTo>
                    <a:pt x="926" y="563"/>
                    <a:pt x="927" y="561"/>
                    <a:pt x="929" y="559"/>
                  </a:cubicBezTo>
                  <a:cubicBezTo>
                    <a:pt x="930" y="558"/>
                    <a:pt x="930" y="557"/>
                    <a:pt x="931" y="557"/>
                  </a:cubicBezTo>
                  <a:cubicBezTo>
                    <a:pt x="932" y="557"/>
                    <a:pt x="933" y="557"/>
                    <a:pt x="933" y="557"/>
                  </a:cubicBezTo>
                  <a:cubicBezTo>
                    <a:pt x="931" y="559"/>
                    <a:pt x="929" y="562"/>
                    <a:pt x="930" y="565"/>
                  </a:cubicBezTo>
                  <a:cubicBezTo>
                    <a:pt x="930" y="565"/>
                    <a:pt x="930" y="566"/>
                    <a:pt x="930" y="565"/>
                  </a:cubicBezTo>
                  <a:cubicBezTo>
                    <a:pt x="931" y="563"/>
                    <a:pt x="932" y="561"/>
                    <a:pt x="934" y="559"/>
                  </a:cubicBezTo>
                  <a:cubicBezTo>
                    <a:pt x="934" y="559"/>
                    <a:pt x="935" y="558"/>
                    <a:pt x="936" y="557"/>
                  </a:cubicBezTo>
                  <a:cubicBezTo>
                    <a:pt x="936" y="557"/>
                    <a:pt x="936" y="557"/>
                    <a:pt x="936" y="557"/>
                  </a:cubicBezTo>
                  <a:cubicBezTo>
                    <a:pt x="936" y="557"/>
                    <a:pt x="936" y="557"/>
                    <a:pt x="937" y="557"/>
                  </a:cubicBezTo>
                  <a:cubicBezTo>
                    <a:pt x="936" y="557"/>
                    <a:pt x="936" y="558"/>
                    <a:pt x="936" y="558"/>
                  </a:cubicBezTo>
                  <a:cubicBezTo>
                    <a:pt x="936" y="559"/>
                    <a:pt x="937" y="559"/>
                    <a:pt x="937" y="559"/>
                  </a:cubicBezTo>
                  <a:cubicBezTo>
                    <a:pt x="937" y="560"/>
                    <a:pt x="939" y="561"/>
                    <a:pt x="940" y="560"/>
                  </a:cubicBezTo>
                  <a:cubicBezTo>
                    <a:pt x="940" y="560"/>
                    <a:pt x="941" y="559"/>
                    <a:pt x="941" y="559"/>
                  </a:cubicBezTo>
                  <a:cubicBezTo>
                    <a:pt x="941" y="558"/>
                    <a:pt x="942" y="558"/>
                    <a:pt x="942" y="558"/>
                  </a:cubicBezTo>
                  <a:cubicBezTo>
                    <a:pt x="942" y="558"/>
                    <a:pt x="942" y="558"/>
                    <a:pt x="943" y="558"/>
                  </a:cubicBezTo>
                  <a:cubicBezTo>
                    <a:pt x="943" y="557"/>
                    <a:pt x="943" y="557"/>
                    <a:pt x="943" y="557"/>
                  </a:cubicBezTo>
                  <a:cubicBezTo>
                    <a:pt x="943" y="557"/>
                    <a:pt x="943" y="556"/>
                    <a:pt x="943" y="556"/>
                  </a:cubicBezTo>
                  <a:cubicBezTo>
                    <a:pt x="945" y="555"/>
                    <a:pt x="946" y="553"/>
                    <a:pt x="947" y="551"/>
                  </a:cubicBezTo>
                  <a:cubicBezTo>
                    <a:pt x="948" y="550"/>
                    <a:pt x="949" y="549"/>
                    <a:pt x="950" y="548"/>
                  </a:cubicBezTo>
                  <a:cubicBezTo>
                    <a:pt x="955" y="546"/>
                    <a:pt x="959" y="546"/>
                    <a:pt x="965" y="546"/>
                  </a:cubicBezTo>
                  <a:cubicBezTo>
                    <a:pt x="974" y="548"/>
                    <a:pt x="983" y="549"/>
                    <a:pt x="993" y="549"/>
                  </a:cubicBezTo>
                  <a:cubicBezTo>
                    <a:pt x="1013" y="550"/>
                    <a:pt x="1033" y="549"/>
                    <a:pt x="1053" y="547"/>
                  </a:cubicBezTo>
                  <a:cubicBezTo>
                    <a:pt x="1068" y="546"/>
                    <a:pt x="1083" y="544"/>
                    <a:pt x="1099" y="546"/>
                  </a:cubicBezTo>
                  <a:cubicBezTo>
                    <a:pt x="1107" y="547"/>
                    <a:pt x="1114" y="551"/>
                    <a:pt x="1122" y="553"/>
                  </a:cubicBezTo>
                  <a:cubicBezTo>
                    <a:pt x="1129" y="555"/>
                    <a:pt x="1135" y="556"/>
                    <a:pt x="1142" y="555"/>
                  </a:cubicBezTo>
                  <a:cubicBezTo>
                    <a:pt x="1144" y="555"/>
                    <a:pt x="1158" y="553"/>
                    <a:pt x="1158" y="556"/>
                  </a:cubicBezTo>
                  <a:cubicBezTo>
                    <a:pt x="1157" y="561"/>
                    <a:pt x="1149" y="564"/>
                    <a:pt x="1145" y="566"/>
                  </a:cubicBezTo>
                  <a:close/>
                  <a:moveTo>
                    <a:pt x="1156" y="551"/>
                  </a:moveTo>
                  <a:cubicBezTo>
                    <a:pt x="1154" y="551"/>
                    <a:pt x="1151" y="551"/>
                    <a:pt x="1150" y="551"/>
                  </a:cubicBezTo>
                  <a:cubicBezTo>
                    <a:pt x="1143" y="553"/>
                    <a:pt x="1136" y="553"/>
                    <a:pt x="1129" y="552"/>
                  </a:cubicBezTo>
                  <a:cubicBezTo>
                    <a:pt x="1126" y="551"/>
                    <a:pt x="1122" y="550"/>
                    <a:pt x="1119" y="549"/>
                  </a:cubicBezTo>
                  <a:cubicBezTo>
                    <a:pt x="1123" y="548"/>
                    <a:pt x="1128" y="547"/>
                    <a:pt x="1132" y="546"/>
                  </a:cubicBezTo>
                  <a:cubicBezTo>
                    <a:pt x="1137" y="546"/>
                    <a:pt x="1142" y="547"/>
                    <a:pt x="1147" y="547"/>
                  </a:cubicBezTo>
                  <a:cubicBezTo>
                    <a:pt x="1147" y="547"/>
                    <a:pt x="1147" y="546"/>
                    <a:pt x="1147" y="546"/>
                  </a:cubicBezTo>
                  <a:cubicBezTo>
                    <a:pt x="1144" y="542"/>
                    <a:pt x="1136" y="545"/>
                    <a:pt x="1132" y="545"/>
                  </a:cubicBezTo>
                  <a:cubicBezTo>
                    <a:pt x="1126" y="545"/>
                    <a:pt x="1120" y="545"/>
                    <a:pt x="1114" y="547"/>
                  </a:cubicBezTo>
                  <a:cubicBezTo>
                    <a:pt x="1113" y="546"/>
                    <a:pt x="1112" y="546"/>
                    <a:pt x="1111" y="546"/>
                  </a:cubicBezTo>
                  <a:cubicBezTo>
                    <a:pt x="1113" y="545"/>
                    <a:pt x="1114" y="544"/>
                    <a:pt x="1116" y="544"/>
                  </a:cubicBezTo>
                  <a:cubicBezTo>
                    <a:pt x="1119" y="544"/>
                    <a:pt x="1122" y="542"/>
                    <a:pt x="1125" y="543"/>
                  </a:cubicBezTo>
                  <a:cubicBezTo>
                    <a:pt x="1125" y="543"/>
                    <a:pt x="1125" y="542"/>
                    <a:pt x="1125" y="542"/>
                  </a:cubicBezTo>
                  <a:cubicBezTo>
                    <a:pt x="1121" y="542"/>
                    <a:pt x="1117" y="542"/>
                    <a:pt x="1113" y="543"/>
                  </a:cubicBezTo>
                  <a:cubicBezTo>
                    <a:pt x="1112" y="543"/>
                    <a:pt x="1109" y="543"/>
                    <a:pt x="1108" y="544"/>
                  </a:cubicBezTo>
                  <a:cubicBezTo>
                    <a:pt x="1105" y="544"/>
                    <a:pt x="1102" y="543"/>
                    <a:pt x="1100" y="543"/>
                  </a:cubicBezTo>
                  <a:cubicBezTo>
                    <a:pt x="1101" y="543"/>
                    <a:pt x="1101" y="542"/>
                    <a:pt x="1102" y="542"/>
                  </a:cubicBezTo>
                  <a:cubicBezTo>
                    <a:pt x="1104" y="541"/>
                    <a:pt x="1106" y="540"/>
                    <a:pt x="1107" y="539"/>
                  </a:cubicBezTo>
                  <a:cubicBezTo>
                    <a:pt x="1107" y="539"/>
                    <a:pt x="1107" y="538"/>
                    <a:pt x="1107" y="538"/>
                  </a:cubicBezTo>
                  <a:cubicBezTo>
                    <a:pt x="1105" y="538"/>
                    <a:pt x="1103" y="539"/>
                    <a:pt x="1101" y="540"/>
                  </a:cubicBezTo>
                  <a:cubicBezTo>
                    <a:pt x="1100" y="540"/>
                    <a:pt x="1098" y="540"/>
                    <a:pt x="1098" y="541"/>
                  </a:cubicBezTo>
                  <a:cubicBezTo>
                    <a:pt x="1097" y="541"/>
                    <a:pt x="1097" y="540"/>
                    <a:pt x="1097" y="540"/>
                  </a:cubicBezTo>
                  <a:cubicBezTo>
                    <a:pt x="1102" y="538"/>
                    <a:pt x="1107" y="534"/>
                    <a:pt x="1109" y="533"/>
                  </a:cubicBezTo>
                  <a:cubicBezTo>
                    <a:pt x="1110" y="532"/>
                    <a:pt x="1109" y="531"/>
                    <a:pt x="1108" y="532"/>
                  </a:cubicBezTo>
                  <a:cubicBezTo>
                    <a:pt x="1105" y="534"/>
                    <a:pt x="1102" y="535"/>
                    <a:pt x="1098" y="537"/>
                  </a:cubicBezTo>
                  <a:cubicBezTo>
                    <a:pt x="1097" y="538"/>
                    <a:pt x="1095" y="539"/>
                    <a:pt x="1093" y="540"/>
                  </a:cubicBezTo>
                  <a:cubicBezTo>
                    <a:pt x="1092" y="540"/>
                    <a:pt x="1092" y="540"/>
                    <a:pt x="1091" y="540"/>
                  </a:cubicBezTo>
                  <a:cubicBezTo>
                    <a:pt x="1093" y="539"/>
                    <a:pt x="1094" y="538"/>
                    <a:pt x="1095" y="537"/>
                  </a:cubicBezTo>
                  <a:cubicBezTo>
                    <a:pt x="1099" y="533"/>
                    <a:pt x="1104" y="530"/>
                    <a:pt x="1108" y="526"/>
                  </a:cubicBezTo>
                  <a:cubicBezTo>
                    <a:pt x="1112" y="523"/>
                    <a:pt x="1119" y="521"/>
                    <a:pt x="1121" y="515"/>
                  </a:cubicBezTo>
                  <a:cubicBezTo>
                    <a:pt x="1122" y="515"/>
                    <a:pt x="1121" y="514"/>
                    <a:pt x="1121" y="515"/>
                  </a:cubicBezTo>
                  <a:cubicBezTo>
                    <a:pt x="1116" y="518"/>
                    <a:pt x="1111" y="523"/>
                    <a:pt x="1105" y="527"/>
                  </a:cubicBezTo>
                  <a:cubicBezTo>
                    <a:pt x="1105" y="527"/>
                    <a:pt x="1104" y="527"/>
                    <a:pt x="1104" y="527"/>
                  </a:cubicBezTo>
                  <a:cubicBezTo>
                    <a:pt x="1105" y="526"/>
                    <a:pt x="1107" y="524"/>
                    <a:pt x="1108" y="523"/>
                  </a:cubicBezTo>
                  <a:cubicBezTo>
                    <a:pt x="1113" y="518"/>
                    <a:pt x="1117" y="512"/>
                    <a:pt x="1121" y="506"/>
                  </a:cubicBezTo>
                  <a:cubicBezTo>
                    <a:pt x="1126" y="506"/>
                    <a:pt x="1134" y="509"/>
                    <a:pt x="1136" y="513"/>
                  </a:cubicBezTo>
                  <a:cubicBezTo>
                    <a:pt x="1138" y="514"/>
                    <a:pt x="1139" y="517"/>
                    <a:pt x="1141" y="518"/>
                  </a:cubicBezTo>
                  <a:cubicBezTo>
                    <a:pt x="1143" y="519"/>
                    <a:pt x="1145" y="520"/>
                    <a:pt x="1147" y="521"/>
                  </a:cubicBezTo>
                  <a:cubicBezTo>
                    <a:pt x="1150" y="524"/>
                    <a:pt x="1150" y="527"/>
                    <a:pt x="1152" y="530"/>
                  </a:cubicBezTo>
                  <a:cubicBezTo>
                    <a:pt x="1152" y="531"/>
                    <a:pt x="1153" y="532"/>
                    <a:pt x="1155" y="534"/>
                  </a:cubicBezTo>
                  <a:cubicBezTo>
                    <a:pt x="1159" y="539"/>
                    <a:pt x="1158" y="545"/>
                    <a:pt x="1156" y="551"/>
                  </a:cubicBezTo>
                  <a:close/>
                </a:path>
              </a:pathLst>
            </a:custGeom>
            <a:solidFill>
              <a:srgbClr val="574F1F">
                <a:alpha val="1215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组合 1337">
              <a:extLst>
                <a:ext uri="{FF2B5EF4-FFF2-40B4-BE49-F238E27FC236}">
                  <a16:creationId xmlns:a16="http://schemas.microsoft.com/office/drawing/2014/main" xmlns="" id="{6C7387C3-CACF-445F-8F6F-F0AB4DBF819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" y="3577805"/>
              <a:ext cx="4864118" cy="340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组合 521">
              <a:extLst>
                <a:ext uri="{FF2B5EF4-FFF2-40B4-BE49-F238E27FC236}">
                  <a16:creationId xmlns:a16="http://schemas.microsoft.com/office/drawing/2014/main" xmlns="" id="{9DEE6228-9FEF-470F-9B74-15340489333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114" y="267478"/>
              <a:ext cx="4413060" cy="3566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E1BD521-DD30-49A1-B7A7-58714892F0E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28"/>
          <a:stretch/>
        </p:blipFill>
        <p:spPr>
          <a:xfrm>
            <a:off x="0" y="-18054"/>
            <a:ext cx="1723194" cy="1700577"/>
          </a:xfrm>
          <a:prstGeom prst="rect">
            <a:avLst/>
          </a:prstGeom>
        </p:spPr>
      </p:pic>
      <p:pic>
        <p:nvPicPr>
          <p:cNvPr id="8" name="Group 8">
            <a:extLst>
              <a:ext uri="{FF2B5EF4-FFF2-40B4-BE49-F238E27FC236}">
                <a16:creationId xmlns:a16="http://schemas.microsoft.com/office/drawing/2014/main" xmlns="" id="{7DF9189E-C183-4C81-8BDA-48B04D69C4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2" r="19778" b="283"/>
          <a:stretch/>
        </p:blipFill>
        <p:spPr bwMode="auto">
          <a:xfrm>
            <a:off x="1544356" y="158261"/>
            <a:ext cx="2585847" cy="107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椭圆 28">
            <a:extLst>
              <a:ext uri="{FF2B5EF4-FFF2-40B4-BE49-F238E27FC236}">
                <a16:creationId xmlns:a16="http://schemas.microsoft.com/office/drawing/2014/main" xmlns="" id="{9387CBB5-9D39-4561-AFA7-3E2372330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1587" y="1928410"/>
            <a:ext cx="3106738" cy="310673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DFBE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椭圆 29">
            <a:extLst>
              <a:ext uri="{FF2B5EF4-FFF2-40B4-BE49-F238E27FC236}">
                <a16:creationId xmlns:a16="http://schemas.microsoft.com/office/drawing/2014/main" xmlns="" id="{026F34F1-0CD1-47EE-BB5F-318461F28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0" y="1897063"/>
            <a:ext cx="3398838" cy="3398837"/>
          </a:xfrm>
          <a:prstGeom prst="ellips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DFBE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8516AC27-3F3E-47A3-8C53-8EAC734F093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00" t="25530" b="14302"/>
          <a:stretch/>
        </p:blipFill>
        <p:spPr>
          <a:xfrm flipH="1">
            <a:off x="70510" y="3200779"/>
            <a:ext cx="3543598" cy="2736010"/>
          </a:xfrm>
          <a:prstGeom prst="rect">
            <a:avLst/>
          </a:prstGeom>
        </p:spPr>
      </p:pic>
      <p:sp>
        <p:nvSpPr>
          <p:cNvPr id="22" name="矩形: 圆角 23">
            <a:extLst>
              <a:ext uri="{FF2B5EF4-FFF2-40B4-BE49-F238E27FC236}">
                <a16:creationId xmlns:a16="http://schemas.microsoft.com/office/drawing/2014/main" xmlns="" id="{F027A044-3ABA-4F1F-AAD1-2E68EFC40BC0}"/>
              </a:ext>
            </a:extLst>
          </p:cNvPr>
          <p:cNvSpPr/>
          <p:nvPr/>
        </p:nvSpPr>
        <p:spPr>
          <a:xfrm>
            <a:off x="5029248" y="1322916"/>
            <a:ext cx="2583910" cy="2150449"/>
          </a:xfrm>
          <a:prstGeom prst="roundRect">
            <a:avLst/>
          </a:prstGeom>
          <a:solidFill>
            <a:srgbClr val="687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dung 1</a:t>
            </a:r>
            <a:r>
              <a:rPr kumimoji="0" lang="vi-VN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 hiểu chung về tác giả tác phẩm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矩形: 圆角 23">
            <a:extLst>
              <a:ext uri="{FF2B5EF4-FFF2-40B4-BE49-F238E27FC236}">
                <a16:creationId xmlns:a16="http://schemas.microsoft.com/office/drawing/2014/main" xmlns="" id="{F027A044-3ABA-4F1F-AAD1-2E68EFC40BC0}"/>
              </a:ext>
            </a:extLst>
          </p:cNvPr>
          <p:cNvSpPr/>
          <p:nvPr/>
        </p:nvSpPr>
        <p:spPr>
          <a:xfrm>
            <a:off x="5029248" y="4043861"/>
            <a:ext cx="2747591" cy="2150449"/>
          </a:xfrm>
          <a:prstGeom prst="roundRect">
            <a:avLst/>
          </a:prstGeom>
          <a:solidFill>
            <a:srgbClr val="687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dung 2</a:t>
            </a:r>
            <a:r>
              <a:rPr lang="vi-VN" altLang="zh-CN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Những đặc sắc về nội dung và nghệ thuật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xmlns="" id="{F027A044-3ABA-4F1F-AAD1-2E68EFC40BC0}"/>
              </a:ext>
            </a:extLst>
          </p:cNvPr>
          <p:cNvSpPr/>
          <p:nvPr/>
        </p:nvSpPr>
        <p:spPr>
          <a:xfrm>
            <a:off x="9090199" y="1322916"/>
            <a:ext cx="2474316" cy="2258335"/>
          </a:xfrm>
          <a:prstGeom prst="roundRect">
            <a:avLst/>
          </a:prstGeom>
          <a:solidFill>
            <a:srgbClr val="687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dung 3</a:t>
            </a:r>
            <a:r>
              <a:rPr lang="vi-VN" altLang="zh-CN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Tình cảm, cảm xúc của nhà thơ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矩形: 圆角 23">
            <a:extLst>
              <a:ext uri="{FF2B5EF4-FFF2-40B4-BE49-F238E27FC236}">
                <a16:creationId xmlns:a16="http://schemas.microsoft.com/office/drawing/2014/main" xmlns="" id="{F027A044-3ABA-4F1F-AAD1-2E68EFC40BC0}"/>
              </a:ext>
            </a:extLst>
          </p:cNvPr>
          <p:cNvSpPr/>
          <p:nvPr/>
        </p:nvSpPr>
        <p:spPr>
          <a:xfrm>
            <a:off x="9137676" y="3990755"/>
            <a:ext cx="2484769" cy="2374534"/>
          </a:xfrm>
          <a:prstGeom prst="roundRect">
            <a:avLst/>
          </a:prstGeom>
          <a:solidFill>
            <a:srgbClr val="687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dung 4</a:t>
            </a:r>
            <a:r>
              <a:rPr kumimoji="0" lang="vi-VN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Chủ</a:t>
            </a:r>
            <a:r>
              <a:rPr kumimoji="0" lang="vi-VN" altLang="zh-C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đề, thông điệp của bài thơ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96124" y="331214"/>
            <a:ext cx="4511171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500" b="1" dirty="0">
                <a:solidFill>
                  <a:srgbClr val="6870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 DUNG BÀI HỌC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srgbClr val="68704B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3320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B309EEC-607D-4A06-B024-8E190ED376AA}"/>
              </a:ext>
            </a:extLst>
          </p:cNvPr>
          <p:cNvSpPr/>
          <p:nvPr/>
        </p:nvSpPr>
        <p:spPr>
          <a:xfrm>
            <a:off x="208670" y="158261"/>
            <a:ext cx="11774659" cy="654147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xmlns="" id="{6D1371C2-ED9D-4C98-B4A5-6E8D2CA1A186}"/>
              </a:ext>
            </a:extLst>
          </p:cNvPr>
          <p:cNvGrpSpPr>
            <a:grpSpLocks/>
          </p:cNvGrpSpPr>
          <p:nvPr/>
        </p:nvGrpSpPr>
        <p:grpSpPr bwMode="auto">
          <a:xfrm>
            <a:off x="567269" y="347599"/>
            <a:ext cx="11152188" cy="6983413"/>
            <a:chOff x="0" y="0"/>
            <a:chExt cx="11151065" cy="6983832"/>
          </a:xfrm>
        </p:grpSpPr>
        <p:sp>
          <p:nvSpPr>
            <p:cNvPr id="4" name="Freeform 1224">
              <a:extLst>
                <a:ext uri="{FF2B5EF4-FFF2-40B4-BE49-F238E27FC236}">
                  <a16:creationId xmlns:a16="http://schemas.microsoft.com/office/drawing/2014/main" xmlns="" id="{276ACE5F-9C2F-47BC-B513-49F42C6561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5147" y="0"/>
              <a:ext cx="4865918" cy="3419055"/>
            </a:xfrm>
            <a:custGeom>
              <a:avLst/>
              <a:gdLst>
                <a:gd name="T0" fmla="*/ 2918713 w 1162"/>
                <a:gd name="T1" fmla="*/ 516005 h 815"/>
                <a:gd name="T2" fmla="*/ 653256 w 1162"/>
                <a:gd name="T3" fmla="*/ 205563 h 815"/>
                <a:gd name="T4" fmla="*/ 242877 w 1162"/>
                <a:gd name="T5" fmla="*/ 1522843 h 815"/>
                <a:gd name="T6" fmla="*/ 1695952 w 1162"/>
                <a:gd name="T7" fmla="*/ 3070857 h 815"/>
                <a:gd name="T8" fmla="*/ 3969785 w 1162"/>
                <a:gd name="T9" fmla="*/ 3058271 h 815"/>
                <a:gd name="T10" fmla="*/ 4120536 w 1162"/>
                <a:gd name="T11" fmla="*/ 2277972 h 815"/>
                <a:gd name="T12" fmla="*/ 3957222 w 1162"/>
                <a:gd name="T13" fmla="*/ 2152117 h 815"/>
                <a:gd name="T14" fmla="*/ 3655720 w 1162"/>
                <a:gd name="T15" fmla="*/ 1690649 h 815"/>
                <a:gd name="T16" fmla="*/ 3726908 w 1162"/>
                <a:gd name="T17" fmla="*/ 2244410 h 815"/>
                <a:gd name="T18" fmla="*/ 2491585 w 1162"/>
                <a:gd name="T19" fmla="*/ 1527038 h 815"/>
                <a:gd name="T20" fmla="*/ 2625586 w 1162"/>
                <a:gd name="T21" fmla="*/ 1657088 h 815"/>
                <a:gd name="T22" fmla="*/ 2721899 w 1162"/>
                <a:gd name="T23" fmla="*/ 1581575 h 815"/>
                <a:gd name="T24" fmla="*/ 2185894 w 1162"/>
                <a:gd name="T25" fmla="*/ 2580023 h 815"/>
                <a:gd name="T26" fmla="*/ 1993268 w 1162"/>
                <a:gd name="T27" fmla="*/ 2651341 h 815"/>
                <a:gd name="T28" fmla="*/ 1453075 w 1162"/>
                <a:gd name="T29" fmla="*/ 2378655 h 815"/>
                <a:gd name="T30" fmla="*/ 695131 w 1162"/>
                <a:gd name="T31" fmla="*/ 931325 h 815"/>
                <a:gd name="T32" fmla="*/ 728631 w 1162"/>
                <a:gd name="T33" fmla="*/ 658640 h 815"/>
                <a:gd name="T34" fmla="*/ 770507 w 1162"/>
                <a:gd name="T35" fmla="*/ 1308890 h 815"/>
                <a:gd name="T36" fmla="*/ 1620577 w 1162"/>
                <a:gd name="T37" fmla="*/ 1367622 h 815"/>
                <a:gd name="T38" fmla="*/ 1453075 w 1162"/>
                <a:gd name="T39" fmla="*/ 1564794 h 815"/>
                <a:gd name="T40" fmla="*/ 1453075 w 1162"/>
                <a:gd name="T41" fmla="*/ 2005286 h 815"/>
                <a:gd name="T42" fmla="*/ 2437147 w 1162"/>
                <a:gd name="T43" fmla="*/ 1493477 h 815"/>
                <a:gd name="T44" fmla="*/ 2257082 w 1162"/>
                <a:gd name="T45" fmla="*/ 1824894 h 815"/>
                <a:gd name="T46" fmla="*/ 2206832 w 1162"/>
                <a:gd name="T47" fmla="*/ 1929773 h 815"/>
                <a:gd name="T48" fmla="*/ 1947205 w 1162"/>
                <a:gd name="T49" fmla="*/ 2382851 h 815"/>
                <a:gd name="T50" fmla="*/ 1423763 w 1162"/>
                <a:gd name="T51" fmla="*/ 2395436 h 815"/>
                <a:gd name="T52" fmla="*/ 1867642 w 1162"/>
                <a:gd name="T53" fmla="*/ 2575828 h 815"/>
                <a:gd name="T54" fmla="*/ 4325726 w 1162"/>
                <a:gd name="T55" fmla="*/ 1564794 h 815"/>
                <a:gd name="T56" fmla="*/ 4154037 w 1162"/>
                <a:gd name="T57" fmla="*/ 1073961 h 815"/>
                <a:gd name="T58" fmla="*/ 3538469 w 1162"/>
                <a:gd name="T59" fmla="*/ 1170450 h 815"/>
                <a:gd name="T60" fmla="*/ 3207653 w 1162"/>
                <a:gd name="T61" fmla="*/ 1136888 h 815"/>
                <a:gd name="T62" fmla="*/ 3266279 w 1162"/>
                <a:gd name="T63" fmla="*/ 767714 h 815"/>
                <a:gd name="T64" fmla="*/ 2742837 w 1162"/>
                <a:gd name="T65" fmla="*/ 1413769 h 815"/>
                <a:gd name="T66" fmla="*/ 2734462 w 1162"/>
                <a:gd name="T67" fmla="*/ 1237572 h 815"/>
                <a:gd name="T68" fmla="*/ 2537647 w 1162"/>
                <a:gd name="T69" fmla="*/ 784495 h 815"/>
                <a:gd name="T70" fmla="*/ 2491585 w 1162"/>
                <a:gd name="T71" fmla="*/ 599908 h 815"/>
                <a:gd name="T72" fmla="*/ 2504147 w 1162"/>
                <a:gd name="T73" fmla="*/ 1296304 h 815"/>
                <a:gd name="T74" fmla="*/ 1922079 w 1162"/>
                <a:gd name="T75" fmla="*/ 1157864 h 815"/>
                <a:gd name="T76" fmla="*/ 1846704 w 1162"/>
                <a:gd name="T77" fmla="*/ 1191425 h 815"/>
                <a:gd name="T78" fmla="*/ 1545201 w 1162"/>
                <a:gd name="T79" fmla="*/ 906154 h 815"/>
                <a:gd name="T80" fmla="*/ 1264636 w 1162"/>
                <a:gd name="T81" fmla="*/ 306247 h 815"/>
                <a:gd name="T82" fmla="*/ 1109697 w 1162"/>
                <a:gd name="T83" fmla="*/ 167806 h 815"/>
                <a:gd name="T84" fmla="*/ 938008 w 1162"/>
                <a:gd name="T85" fmla="*/ 121660 h 815"/>
                <a:gd name="T86" fmla="*/ 1708515 w 1162"/>
                <a:gd name="T87" fmla="*/ 1275328 h 815"/>
                <a:gd name="T88" fmla="*/ 1666640 w 1162"/>
                <a:gd name="T89" fmla="*/ 1308890 h 815"/>
                <a:gd name="T90" fmla="*/ 933821 w 1162"/>
                <a:gd name="T91" fmla="*/ 771909 h 815"/>
                <a:gd name="T92" fmla="*/ 753757 w 1162"/>
                <a:gd name="T93" fmla="*/ 339808 h 815"/>
                <a:gd name="T94" fmla="*/ 397816 w 1162"/>
                <a:gd name="T95" fmla="*/ 918740 h 815"/>
                <a:gd name="T96" fmla="*/ 799820 w 1162"/>
                <a:gd name="T97" fmla="*/ 1451525 h 815"/>
                <a:gd name="T98" fmla="*/ 523442 w 1162"/>
                <a:gd name="T99" fmla="*/ 1610941 h 815"/>
                <a:gd name="T100" fmla="*/ 314065 w 1162"/>
                <a:gd name="T101" fmla="*/ 1560599 h 815"/>
                <a:gd name="T102" fmla="*/ 841695 w 1162"/>
                <a:gd name="T103" fmla="*/ 2248605 h 815"/>
                <a:gd name="T104" fmla="*/ 1189261 w 1162"/>
                <a:gd name="T105" fmla="*/ 2366070 h 815"/>
                <a:gd name="T106" fmla="*/ 1440513 w 1162"/>
                <a:gd name="T107" fmla="*/ 2722659 h 815"/>
                <a:gd name="T108" fmla="*/ 1478201 w 1162"/>
                <a:gd name="T109" fmla="*/ 2521291 h 815"/>
                <a:gd name="T110" fmla="*/ 1917892 w 1162"/>
                <a:gd name="T111" fmla="*/ 3402274 h 815"/>
                <a:gd name="T112" fmla="*/ 2918713 w 1162"/>
                <a:gd name="T113" fmla="*/ 2894660 h 815"/>
                <a:gd name="T114" fmla="*/ 3316529 w 1162"/>
                <a:gd name="T115" fmla="*/ 2504510 h 815"/>
                <a:gd name="T116" fmla="*/ 3056902 w 1162"/>
                <a:gd name="T117" fmla="*/ 2231825 h 815"/>
                <a:gd name="T118" fmla="*/ 3664095 w 1162"/>
                <a:gd name="T119" fmla="*/ 2340899 h 815"/>
                <a:gd name="T120" fmla="*/ 3760408 w 1162"/>
                <a:gd name="T121" fmla="*/ 2496120 h 815"/>
                <a:gd name="T122" fmla="*/ 3697595 w 1162"/>
                <a:gd name="T123" fmla="*/ 2387046 h 815"/>
                <a:gd name="T124" fmla="*/ 3948847 w 1162"/>
                <a:gd name="T125" fmla="*/ 2332509 h 81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162" h="815">
                  <a:moveTo>
                    <a:pt x="1160" y="552"/>
                  </a:moveTo>
                  <a:cubicBezTo>
                    <a:pt x="1159" y="552"/>
                    <a:pt x="1159" y="552"/>
                    <a:pt x="1158" y="551"/>
                  </a:cubicBezTo>
                  <a:cubicBezTo>
                    <a:pt x="1161" y="547"/>
                    <a:pt x="1162" y="542"/>
                    <a:pt x="1160" y="537"/>
                  </a:cubicBezTo>
                  <a:cubicBezTo>
                    <a:pt x="1159" y="534"/>
                    <a:pt x="1156" y="532"/>
                    <a:pt x="1155" y="530"/>
                  </a:cubicBezTo>
                  <a:cubicBezTo>
                    <a:pt x="1153" y="527"/>
                    <a:pt x="1153" y="523"/>
                    <a:pt x="1151" y="521"/>
                  </a:cubicBezTo>
                  <a:cubicBezTo>
                    <a:pt x="1148" y="518"/>
                    <a:pt x="1144" y="517"/>
                    <a:pt x="1142" y="514"/>
                  </a:cubicBezTo>
                  <a:cubicBezTo>
                    <a:pt x="1139" y="512"/>
                    <a:pt x="1138" y="509"/>
                    <a:pt x="1134" y="507"/>
                  </a:cubicBezTo>
                  <a:cubicBezTo>
                    <a:pt x="1131" y="505"/>
                    <a:pt x="1127" y="503"/>
                    <a:pt x="1123" y="503"/>
                  </a:cubicBezTo>
                  <a:cubicBezTo>
                    <a:pt x="1127" y="498"/>
                    <a:pt x="1130" y="492"/>
                    <a:pt x="1132" y="486"/>
                  </a:cubicBezTo>
                  <a:cubicBezTo>
                    <a:pt x="1137" y="477"/>
                    <a:pt x="1140" y="466"/>
                    <a:pt x="1136" y="456"/>
                  </a:cubicBezTo>
                  <a:cubicBezTo>
                    <a:pt x="1135" y="452"/>
                    <a:pt x="1132" y="448"/>
                    <a:pt x="1128" y="446"/>
                  </a:cubicBezTo>
                  <a:cubicBezTo>
                    <a:pt x="1126" y="445"/>
                    <a:pt x="1122" y="445"/>
                    <a:pt x="1121" y="442"/>
                  </a:cubicBezTo>
                  <a:cubicBezTo>
                    <a:pt x="1121" y="439"/>
                    <a:pt x="1121" y="437"/>
                    <a:pt x="1120" y="434"/>
                  </a:cubicBezTo>
                  <a:cubicBezTo>
                    <a:pt x="1118" y="423"/>
                    <a:pt x="1109" y="413"/>
                    <a:pt x="1098" y="410"/>
                  </a:cubicBezTo>
                  <a:cubicBezTo>
                    <a:pt x="1086" y="406"/>
                    <a:pt x="1072" y="408"/>
                    <a:pt x="1060" y="410"/>
                  </a:cubicBezTo>
                  <a:cubicBezTo>
                    <a:pt x="1045" y="413"/>
                    <a:pt x="1030" y="417"/>
                    <a:pt x="1015" y="421"/>
                  </a:cubicBezTo>
                  <a:cubicBezTo>
                    <a:pt x="1006" y="423"/>
                    <a:pt x="996" y="426"/>
                    <a:pt x="987" y="429"/>
                  </a:cubicBezTo>
                  <a:cubicBezTo>
                    <a:pt x="988" y="428"/>
                    <a:pt x="989" y="425"/>
                    <a:pt x="989" y="423"/>
                  </a:cubicBezTo>
                  <a:cubicBezTo>
                    <a:pt x="992" y="419"/>
                    <a:pt x="995" y="414"/>
                    <a:pt x="998" y="410"/>
                  </a:cubicBezTo>
                  <a:cubicBezTo>
                    <a:pt x="1006" y="400"/>
                    <a:pt x="1016" y="393"/>
                    <a:pt x="1026" y="384"/>
                  </a:cubicBezTo>
                  <a:cubicBezTo>
                    <a:pt x="1041" y="371"/>
                    <a:pt x="1052" y="354"/>
                    <a:pt x="1050" y="332"/>
                  </a:cubicBezTo>
                  <a:cubicBezTo>
                    <a:pt x="1048" y="314"/>
                    <a:pt x="1035" y="295"/>
                    <a:pt x="1017" y="290"/>
                  </a:cubicBezTo>
                  <a:cubicBezTo>
                    <a:pt x="1007" y="288"/>
                    <a:pt x="998" y="287"/>
                    <a:pt x="988" y="289"/>
                  </a:cubicBezTo>
                  <a:cubicBezTo>
                    <a:pt x="987" y="289"/>
                    <a:pt x="984" y="289"/>
                    <a:pt x="982" y="290"/>
                  </a:cubicBezTo>
                  <a:cubicBezTo>
                    <a:pt x="988" y="286"/>
                    <a:pt x="993" y="280"/>
                    <a:pt x="997" y="275"/>
                  </a:cubicBezTo>
                  <a:cubicBezTo>
                    <a:pt x="1002" y="269"/>
                    <a:pt x="1006" y="261"/>
                    <a:pt x="1003" y="253"/>
                  </a:cubicBezTo>
                  <a:cubicBezTo>
                    <a:pt x="1003" y="252"/>
                    <a:pt x="1002" y="252"/>
                    <a:pt x="1001" y="252"/>
                  </a:cubicBezTo>
                  <a:cubicBezTo>
                    <a:pt x="1000" y="252"/>
                    <a:pt x="998" y="252"/>
                    <a:pt x="997" y="253"/>
                  </a:cubicBezTo>
                  <a:cubicBezTo>
                    <a:pt x="994" y="253"/>
                    <a:pt x="994" y="252"/>
                    <a:pt x="995" y="249"/>
                  </a:cubicBezTo>
                  <a:cubicBezTo>
                    <a:pt x="996" y="248"/>
                    <a:pt x="994" y="246"/>
                    <a:pt x="993" y="246"/>
                  </a:cubicBezTo>
                  <a:cubicBezTo>
                    <a:pt x="994" y="243"/>
                    <a:pt x="993" y="240"/>
                    <a:pt x="991" y="238"/>
                  </a:cubicBezTo>
                  <a:cubicBezTo>
                    <a:pt x="988" y="234"/>
                    <a:pt x="984" y="233"/>
                    <a:pt x="980" y="232"/>
                  </a:cubicBezTo>
                  <a:cubicBezTo>
                    <a:pt x="975" y="231"/>
                    <a:pt x="972" y="225"/>
                    <a:pt x="966" y="225"/>
                  </a:cubicBezTo>
                  <a:cubicBezTo>
                    <a:pt x="961" y="224"/>
                    <a:pt x="955" y="224"/>
                    <a:pt x="949" y="225"/>
                  </a:cubicBezTo>
                  <a:cubicBezTo>
                    <a:pt x="934" y="227"/>
                    <a:pt x="920" y="232"/>
                    <a:pt x="905" y="234"/>
                  </a:cubicBezTo>
                  <a:cubicBezTo>
                    <a:pt x="898" y="235"/>
                    <a:pt x="891" y="235"/>
                    <a:pt x="884" y="237"/>
                  </a:cubicBezTo>
                  <a:cubicBezTo>
                    <a:pt x="879" y="238"/>
                    <a:pt x="874" y="240"/>
                    <a:pt x="870" y="242"/>
                  </a:cubicBezTo>
                  <a:cubicBezTo>
                    <a:pt x="870" y="241"/>
                    <a:pt x="871" y="240"/>
                    <a:pt x="872" y="239"/>
                  </a:cubicBezTo>
                  <a:cubicBezTo>
                    <a:pt x="874" y="236"/>
                    <a:pt x="875" y="234"/>
                    <a:pt x="877" y="232"/>
                  </a:cubicBezTo>
                  <a:cubicBezTo>
                    <a:pt x="894" y="206"/>
                    <a:pt x="903" y="178"/>
                    <a:pt x="899" y="148"/>
                  </a:cubicBezTo>
                  <a:cubicBezTo>
                    <a:pt x="895" y="121"/>
                    <a:pt x="885" y="86"/>
                    <a:pt x="857" y="76"/>
                  </a:cubicBezTo>
                  <a:cubicBezTo>
                    <a:pt x="851" y="73"/>
                    <a:pt x="844" y="69"/>
                    <a:pt x="838" y="70"/>
                  </a:cubicBezTo>
                  <a:cubicBezTo>
                    <a:pt x="833" y="70"/>
                    <a:pt x="827" y="73"/>
                    <a:pt x="824" y="77"/>
                  </a:cubicBezTo>
                  <a:cubicBezTo>
                    <a:pt x="822" y="78"/>
                    <a:pt x="819" y="81"/>
                    <a:pt x="816" y="82"/>
                  </a:cubicBezTo>
                  <a:cubicBezTo>
                    <a:pt x="813" y="82"/>
                    <a:pt x="810" y="81"/>
                    <a:pt x="806" y="80"/>
                  </a:cubicBezTo>
                  <a:cubicBezTo>
                    <a:pt x="800" y="79"/>
                    <a:pt x="794" y="79"/>
                    <a:pt x="788" y="82"/>
                  </a:cubicBezTo>
                  <a:cubicBezTo>
                    <a:pt x="775" y="87"/>
                    <a:pt x="763" y="95"/>
                    <a:pt x="752" y="105"/>
                  </a:cubicBezTo>
                  <a:cubicBezTo>
                    <a:pt x="747" y="110"/>
                    <a:pt x="743" y="116"/>
                    <a:pt x="738" y="121"/>
                  </a:cubicBezTo>
                  <a:cubicBezTo>
                    <a:pt x="736" y="124"/>
                    <a:pt x="733" y="127"/>
                    <a:pt x="733" y="131"/>
                  </a:cubicBezTo>
                  <a:cubicBezTo>
                    <a:pt x="732" y="131"/>
                    <a:pt x="732" y="131"/>
                    <a:pt x="732" y="131"/>
                  </a:cubicBezTo>
                  <a:cubicBezTo>
                    <a:pt x="729" y="130"/>
                    <a:pt x="729" y="126"/>
                    <a:pt x="727" y="125"/>
                  </a:cubicBezTo>
                  <a:cubicBezTo>
                    <a:pt x="724" y="123"/>
                    <a:pt x="722" y="123"/>
                    <a:pt x="719" y="123"/>
                  </a:cubicBezTo>
                  <a:cubicBezTo>
                    <a:pt x="712" y="122"/>
                    <a:pt x="704" y="122"/>
                    <a:pt x="697" y="123"/>
                  </a:cubicBezTo>
                  <a:cubicBezTo>
                    <a:pt x="689" y="124"/>
                    <a:pt x="681" y="125"/>
                    <a:pt x="673" y="126"/>
                  </a:cubicBezTo>
                  <a:cubicBezTo>
                    <a:pt x="670" y="127"/>
                    <a:pt x="668" y="127"/>
                    <a:pt x="665" y="128"/>
                  </a:cubicBezTo>
                  <a:cubicBezTo>
                    <a:pt x="662" y="127"/>
                    <a:pt x="658" y="124"/>
                    <a:pt x="655" y="122"/>
                  </a:cubicBezTo>
                  <a:cubicBezTo>
                    <a:pt x="652" y="121"/>
                    <a:pt x="648" y="119"/>
                    <a:pt x="645" y="117"/>
                  </a:cubicBezTo>
                  <a:cubicBezTo>
                    <a:pt x="638" y="114"/>
                    <a:pt x="630" y="111"/>
                    <a:pt x="623" y="109"/>
                  </a:cubicBezTo>
                  <a:cubicBezTo>
                    <a:pt x="610" y="106"/>
                    <a:pt x="595" y="105"/>
                    <a:pt x="581" y="106"/>
                  </a:cubicBezTo>
                  <a:cubicBezTo>
                    <a:pt x="567" y="107"/>
                    <a:pt x="554" y="112"/>
                    <a:pt x="543" y="121"/>
                  </a:cubicBezTo>
                  <a:cubicBezTo>
                    <a:pt x="540" y="124"/>
                    <a:pt x="535" y="128"/>
                    <a:pt x="533" y="132"/>
                  </a:cubicBezTo>
                  <a:cubicBezTo>
                    <a:pt x="533" y="132"/>
                    <a:pt x="533" y="132"/>
                    <a:pt x="533" y="132"/>
                  </a:cubicBezTo>
                  <a:cubicBezTo>
                    <a:pt x="530" y="131"/>
                    <a:pt x="528" y="131"/>
                    <a:pt x="525" y="130"/>
                  </a:cubicBezTo>
                  <a:cubicBezTo>
                    <a:pt x="520" y="116"/>
                    <a:pt x="514" y="101"/>
                    <a:pt x="505" y="89"/>
                  </a:cubicBezTo>
                  <a:cubicBezTo>
                    <a:pt x="499" y="81"/>
                    <a:pt x="488" y="68"/>
                    <a:pt x="477" y="74"/>
                  </a:cubicBezTo>
                  <a:cubicBezTo>
                    <a:pt x="474" y="75"/>
                    <a:pt x="472" y="78"/>
                    <a:pt x="469" y="79"/>
                  </a:cubicBezTo>
                  <a:cubicBezTo>
                    <a:pt x="465" y="81"/>
                    <a:pt x="463" y="78"/>
                    <a:pt x="460" y="76"/>
                  </a:cubicBezTo>
                  <a:cubicBezTo>
                    <a:pt x="457" y="74"/>
                    <a:pt x="454" y="74"/>
                    <a:pt x="451" y="77"/>
                  </a:cubicBezTo>
                  <a:cubicBezTo>
                    <a:pt x="450" y="79"/>
                    <a:pt x="449" y="76"/>
                    <a:pt x="447" y="75"/>
                  </a:cubicBezTo>
                  <a:cubicBezTo>
                    <a:pt x="445" y="73"/>
                    <a:pt x="443" y="72"/>
                    <a:pt x="440" y="71"/>
                  </a:cubicBezTo>
                  <a:cubicBezTo>
                    <a:pt x="436" y="69"/>
                    <a:pt x="433" y="69"/>
                    <a:pt x="429" y="72"/>
                  </a:cubicBezTo>
                  <a:cubicBezTo>
                    <a:pt x="424" y="75"/>
                    <a:pt x="419" y="82"/>
                    <a:pt x="415" y="87"/>
                  </a:cubicBezTo>
                  <a:cubicBezTo>
                    <a:pt x="410" y="92"/>
                    <a:pt x="407" y="99"/>
                    <a:pt x="402" y="105"/>
                  </a:cubicBezTo>
                  <a:cubicBezTo>
                    <a:pt x="397" y="112"/>
                    <a:pt x="390" y="118"/>
                    <a:pt x="386" y="126"/>
                  </a:cubicBezTo>
                  <a:cubicBezTo>
                    <a:pt x="383" y="133"/>
                    <a:pt x="381" y="139"/>
                    <a:pt x="380" y="147"/>
                  </a:cubicBezTo>
                  <a:cubicBezTo>
                    <a:pt x="377" y="162"/>
                    <a:pt x="373" y="177"/>
                    <a:pt x="371" y="192"/>
                  </a:cubicBezTo>
                  <a:cubicBezTo>
                    <a:pt x="369" y="183"/>
                    <a:pt x="366" y="173"/>
                    <a:pt x="362" y="164"/>
                  </a:cubicBezTo>
                  <a:cubicBezTo>
                    <a:pt x="357" y="153"/>
                    <a:pt x="351" y="143"/>
                    <a:pt x="344" y="133"/>
                  </a:cubicBezTo>
                  <a:cubicBezTo>
                    <a:pt x="342" y="129"/>
                    <a:pt x="341" y="125"/>
                    <a:pt x="338" y="122"/>
                  </a:cubicBezTo>
                  <a:cubicBezTo>
                    <a:pt x="337" y="121"/>
                    <a:pt x="333" y="120"/>
                    <a:pt x="333" y="119"/>
                  </a:cubicBezTo>
                  <a:cubicBezTo>
                    <a:pt x="332" y="118"/>
                    <a:pt x="331" y="117"/>
                    <a:pt x="330" y="116"/>
                  </a:cubicBezTo>
                  <a:cubicBezTo>
                    <a:pt x="329" y="114"/>
                    <a:pt x="328" y="113"/>
                    <a:pt x="327" y="111"/>
                  </a:cubicBezTo>
                  <a:cubicBezTo>
                    <a:pt x="325" y="109"/>
                    <a:pt x="322" y="106"/>
                    <a:pt x="319" y="104"/>
                  </a:cubicBezTo>
                  <a:cubicBezTo>
                    <a:pt x="319" y="103"/>
                    <a:pt x="319" y="103"/>
                    <a:pt x="319" y="103"/>
                  </a:cubicBezTo>
                  <a:cubicBezTo>
                    <a:pt x="314" y="98"/>
                    <a:pt x="313" y="88"/>
                    <a:pt x="310" y="82"/>
                  </a:cubicBezTo>
                  <a:cubicBezTo>
                    <a:pt x="307" y="74"/>
                    <a:pt x="304" y="67"/>
                    <a:pt x="300" y="60"/>
                  </a:cubicBezTo>
                  <a:cubicBezTo>
                    <a:pt x="296" y="53"/>
                    <a:pt x="291" y="46"/>
                    <a:pt x="286" y="40"/>
                  </a:cubicBezTo>
                  <a:cubicBezTo>
                    <a:pt x="280" y="33"/>
                    <a:pt x="274" y="26"/>
                    <a:pt x="267" y="20"/>
                  </a:cubicBezTo>
                  <a:cubicBezTo>
                    <a:pt x="261" y="15"/>
                    <a:pt x="254" y="10"/>
                    <a:pt x="246" y="6"/>
                  </a:cubicBezTo>
                  <a:cubicBezTo>
                    <a:pt x="244" y="5"/>
                    <a:pt x="238" y="2"/>
                    <a:pt x="236" y="4"/>
                  </a:cubicBezTo>
                  <a:cubicBezTo>
                    <a:pt x="229" y="0"/>
                    <a:pt x="223" y="18"/>
                    <a:pt x="222" y="23"/>
                  </a:cubicBezTo>
                  <a:cubicBezTo>
                    <a:pt x="217" y="41"/>
                    <a:pt x="218" y="59"/>
                    <a:pt x="222" y="77"/>
                  </a:cubicBezTo>
                  <a:cubicBezTo>
                    <a:pt x="227" y="99"/>
                    <a:pt x="234" y="120"/>
                    <a:pt x="245" y="140"/>
                  </a:cubicBezTo>
                  <a:cubicBezTo>
                    <a:pt x="251" y="150"/>
                    <a:pt x="259" y="158"/>
                    <a:pt x="267" y="167"/>
                  </a:cubicBezTo>
                  <a:cubicBezTo>
                    <a:pt x="271" y="172"/>
                    <a:pt x="276" y="177"/>
                    <a:pt x="281" y="182"/>
                  </a:cubicBezTo>
                  <a:cubicBezTo>
                    <a:pt x="269" y="179"/>
                    <a:pt x="256" y="178"/>
                    <a:pt x="244" y="180"/>
                  </a:cubicBezTo>
                  <a:cubicBezTo>
                    <a:pt x="244" y="176"/>
                    <a:pt x="243" y="172"/>
                    <a:pt x="243" y="168"/>
                  </a:cubicBezTo>
                  <a:cubicBezTo>
                    <a:pt x="242" y="163"/>
                    <a:pt x="242" y="159"/>
                    <a:pt x="241" y="154"/>
                  </a:cubicBezTo>
                  <a:cubicBezTo>
                    <a:pt x="239" y="146"/>
                    <a:pt x="237" y="138"/>
                    <a:pt x="233" y="130"/>
                  </a:cubicBezTo>
                  <a:cubicBezTo>
                    <a:pt x="229" y="122"/>
                    <a:pt x="222" y="115"/>
                    <a:pt x="217" y="107"/>
                  </a:cubicBezTo>
                  <a:cubicBezTo>
                    <a:pt x="213" y="99"/>
                    <a:pt x="210" y="90"/>
                    <a:pt x="204" y="84"/>
                  </a:cubicBezTo>
                  <a:cubicBezTo>
                    <a:pt x="199" y="80"/>
                    <a:pt x="196" y="76"/>
                    <a:pt x="193" y="71"/>
                  </a:cubicBezTo>
                  <a:cubicBezTo>
                    <a:pt x="191" y="68"/>
                    <a:pt x="189" y="65"/>
                    <a:pt x="186" y="63"/>
                  </a:cubicBezTo>
                  <a:cubicBezTo>
                    <a:pt x="183" y="59"/>
                    <a:pt x="179" y="56"/>
                    <a:pt x="176" y="52"/>
                  </a:cubicBezTo>
                  <a:cubicBezTo>
                    <a:pt x="170" y="47"/>
                    <a:pt x="162" y="42"/>
                    <a:pt x="156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53" y="45"/>
                    <a:pt x="149" y="42"/>
                    <a:pt x="145" y="42"/>
                  </a:cubicBezTo>
                  <a:cubicBezTo>
                    <a:pt x="138" y="42"/>
                    <a:pt x="131" y="41"/>
                    <a:pt x="126" y="45"/>
                  </a:cubicBezTo>
                  <a:cubicBezTo>
                    <a:pt x="119" y="50"/>
                    <a:pt x="114" y="58"/>
                    <a:pt x="108" y="65"/>
                  </a:cubicBezTo>
                  <a:cubicBezTo>
                    <a:pt x="103" y="72"/>
                    <a:pt x="98" y="79"/>
                    <a:pt x="94" y="87"/>
                  </a:cubicBezTo>
                  <a:cubicBezTo>
                    <a:pt x="87" y="103"/>
                    <a:pt x="77" y="119"/>
                    <a:pt x="74" y="137"/>
                  </a:cubicBezTo>
                  <a:cubicBezTo>
                    <a:pt x="72" y="145"/>
                    <a:pt x="71" y="154"/>
                    <a:pt x="71" y="163"/>
                  </a:cubicBezTo>
                  <a:cubicBezTo>
                    <a:pt x="71" y="168"/>
                    <a:pt x="71" y="172"/>
                    <a:pt x="72" y="177"/>
                  </a:cubicBezTo>
                  <a:cubicBezTo>
                    <a:pt x="72" y="178"/>
                    <a:pt x="72" y="179"/>
                    <a:pt x="72" y="181"/>
                  </a:cubicBezTo>
                  <a:cubicBezTo>
                    <a:pt x="69" y="178"/>
                    <a:pt x="65" y="177"/>
                    <a:pt x="63" y="173"/>
                  </a:cubicBezTo>
                  <a:cubicBezTo>
                    <a:pt x="58" y="164"/>
                    <a:pt x="47" y="163"/>
                    <a:pt x="38" y="160"/>
                  </a:cubicBezTo>
                  <a:cubicBezTo>
                    <a:pt x="35" y="159"/>
                    <a:pt x="32" y="159"/>
                    <a:pt x="30" y="158"/>
                  </a:cubicBezTo>
                  <a:cubicBezTo>
                    <a:pt x="26" y="152"/>
                    <a:pt x="23" y="145"/>
                    <a:pt x="19" y="139"/>
                  </a:cubicBezTo>
                  <a:cubicBezTo>
                    <a:pt x="13" y="133"/>
                    <a:pt x="6" y="127"/>
                    <a:pt x="0" y="122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" y="127"/>
                    <a:pt x="2" y="128"/>
                    <a:pt x="3" y="129"/>
                  </a:cubicBezTo>
                  <a:cubicBezTo>
                    <a:pt x="9" y="134"/>
                    <a:pt x="15" y="139"/>
                    <a:pt x="19" y="145"/>
                  </a:cubicBezTo>
                  <a:cubicBezTo>
                    <a:pt x="22" y="149"/>
                    <a:pt x="24" y="154"/>
                    <a:pt x="27" y="158"/>
                  </a:cubicBezTo>
                  <a:cubicBezTo>
                    <a:pt x="20" y="157"/>
                    <a:pt x="13" y="158"/>
                    <a:pt x="5" y="160"/>
                  </a:cubicBezTo>
                  <a:cubicBezTo>
                    <a:pt x="4" y="160"/>
                    <a:pt x="2" y="161"/>
                    <a:pt x="0" y="162"/>
                  </a:cubicBezTo>
                  <a:cubicBezTo>
                    <a:pt x="1" y="160"/>
                    <a:pt x="0" y="159"/>
                    <a:pt x="0" y="15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5" y="163"/>
                    <a:pt x="10" y="162"/>
                    <a:pt x="15" y="162"/>
                  </a:cubicBezTo>
                  <a:cubicBezTo>
                    <a:pt x="27" y="159"/>
                    <a:pt x="38" y="163"/>
                    <a:pt x="49" y="167"/>
                  </a:cubicBezTo>
                  <a:cubicBezTo>
                    <a:pt x="52" y="168"/>
                    <a:pt x="57" y="169"/>
                    <a:pt x="59" y="173"/>
                  </a:cubicBezTo>
                  <a:cubicBezTo>
                    <a:pt x="60" y="174"/>
                    <a:pt x="61" y="176"/>
                    <a:pt x="62" y="178"/>
                  </a:cubicBezTo>
                  <a:cubicBezTo>
                    <a:pt x="65" y="182"/>
                    <a:pt x="70" y="183"/>
                    <a:pt x="73" y="188"/>
                  </a:cubicBezTo>
                  <a:cubicBezTo>
                    <a:pt x="79" y="197"/>
                    <a:pt x="80" y="209"/>
                    <a:pt x="81" y="220"/>
                  </a:cubicBezTo>
                  <a:cubicBezTo>
                    <a:pt x="81" y="231"/>
                    <a:pt x="82" y="242"/>
                    <a:pt x="84" y="253"/>
                  </a:cubicBezTo>
                  <a:cubicBezTo>
                    <a:pt x="86" y="264"/>
                    <a:pt x="87" y="275"/>
                    <a:pt x="90" y="285"/>
                  </a:cubicBezTo>
                  <a:cubicBezTo>
                    <a:pt x="97" y="304"/>
                    <a:pt x="108" y="320"/>
                    <a:pt x="114" y="338"/>
                  </a:cubicBezTo>
                  <a:cubicBezTo>
                    <a:pt x="114" y="339"/>
                    <a:pt x="114" y="339"/>
                    <a:pt x="115" y="339"/>
                  </a:cubicBezTo>
                  <a:cubicBezTo>
                    <a:pt x="115" y="339"/>
                    <a:pt x="115" y="340"/>
                    <a:pt x="115" y="340"/>
                  </a:cubicBezTo>
                  <a:cubicBezTo>
                    <a:pt x="114" y="343"/>
                    <a:pt x="115" y="346"/>
                    <a:pt x="118" y="348"/>
                  </a:cubicBezTo>
                  <a:cubicBezTo>
                    <a:pt x="122" y="353"/>
                    <a:pt x="124" y="359"/>
                    <a:pt x="127" y="365"/>
                  </a:cubicBezTo>
                  <a:cubicBezTo>
                    <a:pt x="128" y="366"/>
                    <a:pt x="131" y="374"/>
                    <a:pt x="129" y="374"/>
                  </a:cubicBezTo>
                  <a:cubicBezTo>
                    <a:pt x="128" y="374"/>
                    <a:pt x="126" y="374"/>
                    <a:pt x="125" y="374"/>
                  </a:cubicBezTo>
                  <a:cubicBezTo>
                    <a:pt x="124" y="376"/>
                    <a:pt x="123" y="377"/>
                    <a:pt x="124" y="378"/>
                  </a:cubicBezTo>
                  <a:cubicBezTo>
                    <a:pt x="118" y="374"/>
                    <a:pt x="115" y="366"/>
                    <a:pt x="109" y="361"/>
                  </a:cubicBezTo>
                  <a:cubicBezTo>
                    <a:pt x="108" y="360"/>
                    <a:pt x="106" y="360"/>
                    <a:pt x="106" y="362"/>
                  </a:cubicBezTo>
                  <a:cubicBezTo>
                    <a:pt x="105" y="367"/>
                    <a:pt x="108" y="371"/>
                    <a:pt x="110" y="375"/>
                  </a:cubicBezTo>
                  <a:cubicBezTo>
                    <a:pt x="110" y="375"/>
                    <a:pt x="114" y="383"/>
                    <a:pt x="112" y="382"/>
                  </a:cubicBezTo>
                  <a:cubicBezTo>
                    <a:pt x="110" y="382"/>
                    <a:pt x="107" y="380"/>
                    <a:pt x="105" y="379"/>
                  </a:cubicBezTo>
                  <a:cubicBezTo>
                    <a:pt x="102" y="378"/>
                    <a:pt x="98" y="378"/>
                    <a:pt x="97" y="381"/>
                  </a:cubicBezTo>
                  <a:cubicBezTo>
                    <a:pt x="96" y="382"/>
                    <a:pt x="96" y="382"/>
                    <a:pt x="96" y="382"/>
                  </a:cubicBezTo>
                  <a:cubicBezTo>
                    <a:pt x="90" y="377"/>
                    <a:pt x="82" y="372"/>
                    <a:pt x="75" y="368"/>
                  </a:cubicBezTo>
                  <a:cubicBezTo>
                    <a:pt x="66" y="363"/>
                    <a:pt x="57" y="357"/>
                    <a:pt x="47" y="352"/>
                  </a:cubicBezTo>
                  <a:cubicBezTo>
                    <a:pt x="38" y="348"/>
                    <a:pt x="29" y="342"/>
                    <a:pt x="20" y="337"/>
                  </a:cubicBezTo>
                  <a:cubicBezTo>
                    <a:pt x="13" y="333"/>
                    <a:pt x="7" y="329"/>
                    <a:pt x="0" y="326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7" y="333"/>
                    <a:pt x="13" y="337"/>
                    <a:pt x="20" y="341"/>
                  </a:cubicBezTo>
                  <a:cubicBezTo>
                    <a:pt x="29" y="346"/>
                    <a:pt x="38" y="351"/>
                    <a:pt x="47" y="356"/>
                  </a:cubicBezTo>
                  <a:cubicBezTo>
                    <a:pt x="52" y="359"/>
                    <a:pt x="56" y="361"/>
                    <a:pt x="61" y="363"/>
                  </a:cubicBezTo>
                  <a:cubicBezTo>
                    <a:pt x="60" y="363"/>
                    <a:pt x="59" y="363"/>
                    <a:pt x="58" y="363"/>
                  </a:cubicBezTo>
                  <a:cubicBezTo>
                    <a:pt x="56" y="362"/>
                    <a:pt x="54" y="360"/>
                    <a:pt x="51" y="359"/>
                  </a:cubicBezTo>
                  <a:cubicBezTo>
                    <a:pt x="51" y="359"/>
                    <a:pt x="50" y="359"/>
                    <a:pt x="50" y="359"/>
                  </a:cubicBezTo>
                  <a:cubicBezTo>
                    <a:pt x="48" y="357"/>
                    <a:pt x="45" y="356"/>
                    <a:pt x="43" y="356"/>
                  </a:cubicBezTo>
                  <a:cubicBezTo>
                    <a:pt x="32" y="352"/>
                    <a:pt x="20" y="349"/>
                    <a:pt x="9" y="348"/>
                  </a:cubicBezTo>
                  <a:cubicBezTo>
                    <a:pt x="6" y="348"/>
                    <a:pt x="3" y="348"/>
                    <a:pt x="0" y="347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12" y="352"/>
                    <a:pt x="25" y="353"/>
                    <a:pt x="37" y="356"/>
                  </a:cubicBezTo>
                  <a:cubicBezTo>
                    <a:pt x="41" y="357"/>
                    <a:pt x="45" y="359"/>
                    <a:pt x="48" y="360"/>
                  </a:cubicBezTo>
                  <a:cubicBezTo>
                    <a:pt x="48" y="360"/>
                    <a:pt x="48" y="361"/>
                    <a:pt x="48" y="361"/>
                  </a:cubicBezTo>
                  <a:cubicBezTo>
                    <a:pt x="51" y="366"/>
                    <a:pt x="54" y="370"/>
                    <a:pt x="56" y="374"/>
                  </a:cubicBezTo>
                  <a:cubicBezTo>
                    <a:pt x="59" y="380"/>
                    <a:pt x="61" y="386"/>
                    <a:pt x="64" y="392"/>
                  </a:cubicBezTo>
                  <a:cubicBezTo>
                    <a:pt x="70" y="403"/>
                    <a:pt x="78" y="412"/>
                    <a:pt x="87" y="421"/>
                  </a:cubicBezTo>
                  <a:cubicBezTo>
                    <a:pt x="91" y="425"/>
                    <a:pt x="96" y="428"/>
                    <a:pt x="101" y="432"/>
                  </a:cubicBezTo>
                  <a:cubicBezTo>
                    <a:pt x="107" y="436"/>
                    <a:pt x="111" y="442"/>
                    <a:pt x="115" y="448"/>
                  </a:cubicBezTo>
                  <a:cubicBezTo>
                    <a:pt x="122" y="460"/>
                    <a:pt x="126" y="473"/>
                    <a:pt x="131" y="485"/>
                  </a:cubicBezTo>
                  <a:cubicBezTo>
                    <a:pt x="131" y="485"/>
                    <a:pt x="131" y="486"/>
                    <a:pt x="131" y="486"/>
                  </a:cubicBezTo>
                  <a:cubicBezTo>
                    <a:pt x="130" y="489"/>
                    <a:pt x="131" y="492"/>
                    <a:pt x="132" y="495"/>
                  </a:cubicBezTo>
                  <a:cubicBezTo>
                    <a:pt x="134" y="499"/>
                    <a:pt x="135" y="503"/>
                    <a:pt x="135" y="507"/>
                  </a:cubicBezTo>
                  <a:cubicBezTo>
                    <a:pt x="136" y="515"/>
                    <a:pt x="137" y="524"/>
                    <a:pt x="142" y="531"/>
                  </a:cubicBezTo>
                  <a:cubicBezTo>
                    <a:pt x="146" y="535"/>
                    <a:pt x="151" y="538"/>
                    <a:pt x="154" y="542"/>
                  </a:cubicBezTo>
                  <a:cubicBezTo>
                    <a:pt x="158" y="545"/>
                    <a:pt x="162" y="549"/>
                    <a:pt x="166" y="553"/>
                  </a:cubicBezTo>
                  <a:cubicBezTo>
                    <a:pt x="175" y="561"/>
                    <a:pt x="184" y="569"/>
                    <a:pt x="194" y="575"/>
                  </a:cubicBezTo>
                  <a:cubicBezTo>
                    <a:pt x="204" y="582"/>
                    <a:pt x="213" y="588"/>
                    <a:pt x="224" y="594"/>
                  </a:cubicBezTo>
                  <a:cubicBezTo>
                    <a:pt x="228" y="596"/>
                    <a:pt x="232" y="598"/>
                    <a:pt x="237" y="599"/>
                  </a:cubicBezTo>
                  <a:cubicBezTo>
                    <a:pt x="243" y="600"/>
                    <a:pt x="248" y="602"/>
                    <a:pt x="253" y="606"/>
                  </a:cubicBezTo>
                  <a:cubicBezTo>
                    <a:pt x="257" y="609"/>
                    <a:pt x="261" y="612"/>
                    <a:pt x="265" y="615"/>
                  </a:cubicBezTo>
                  <a:cubicBezTo>
                    <a:pt x="270" y="618"/>
                    <a:pt x="272" y="621"/>
                    <a:pt x="275" y="626"/>
                  </a:cubicBezTo>
                  <a:cubicBezTo>
                    <a:pt x="270" y="632"/>
                    <a:pt x="277" y="639"/>
                    <a:pt x="281" y="643"/>
                  </a:cubicBezTo>
                  <a:cubicBezTo>
                    <a:pt x="291" y="651"/>
                    <a:pt x="296" y="663"/>
                    <a:pt x="303" y="673"/>
                  </a:cubicBezTo>
                  <a:cubicBezTo>
                    <a:pt x="312" y="684"/>
                    <a:pt x="322" y="694"/>
                    <a:pt x="329" y="706"/>
                  </a:cubicBezTo>
                  <a:cubicBezTo>
                    <a:pt x="334" y="716"/>
                    <a:pt x="340" y="726"/>
                    <a:pt x="345" y="736"/>
                  </a:cubicBezTo>
                  <a:cubicBezTo>
                    <a:pt x="348" y="741"/>
                    <a:pt x="351" y="747"/>
                    <a:pt x="353" y="753"/>
                  </a:cubicBezTo>
                  <a:cubicBezTo>
                    <a:pt x="354" y="758"/>
                    <a:pt x="352" y="762"/>
                    <a:pt x="352" y="766"/>
                  </a:cubicBezTo>
                  <a:cubicBezTo>
                    <a:pt x="352" y="768"/>
                    <a:pt x="353" y="770"/>
                    <a:pt x="353" y="771"/>
                  </a:cubicBezTo>
                  <a:cubicBezTo>
                    <a:pt x="353" y="771"/>
                    <a:pt x="353" y="772"/>
                    <a:pt x="353" y="772"/>
                  </a:cubicBezTo>
                  <a:cubicBezTo>
                    <a:pt x="352" y="777"/>
                    <a:pt x="353" y="783"/>
                    <a:pt x="353" y="789"/>
                  </a:cubicBezTo>
                  <a:cubicBezTo>
                    <a:pt x="354" y="795"/>
                    <a:pt x="354" y="800"/>
                    <a:pt x="354" y="806"/>
                  </a:cubicBezTo>
                  <a:cubicBezTo>
                    <a:pt x="353" y="809"/>
                    <a:pt x="353" y="812"/>
                    <a:pt x="352" y="815"/>
                  </a:cubicBezTo>
                  <a:cubicBezTo>
                    <a:pt x="356" y="815"/>
                    <a:pt x="356" y="815"/>
                    <a:pt x="356" y="815"/>
                  </a:cubicBezTo>
                  <a:cubicBezTo>
                    <a:pt x="357" y="810"/>
                    <a:pt x="357" y="805"/>
                    <a:pt x="357" y="800"/>
                  </a:cubicBezTo>
                  <a:cubicBezTo>
                    <a:pt x="357" y="791"/>
                    <a:pt x="357" y="782"/>
                    <a:pt x="356" y="774"/>
                  </a:cubicBezTo>
                  <a:cubicBezTo>
                    <a:pt x="358" y="775"/>
                    <a:pt x="362" y="775"/>
                    <a:pt x="366" y="773"/>
                  </a:cubicBezTo>
                  <a:cubicBezTo>
                    <a:pt x="373" y="770"/>
                    <a:pt x="385" y="768"/>
                    <a:pt x="389" y="760"/>
                  </a:cubicBezTo>
                  <a:cubicBezTo>
                    <a:pt x="393" y="752"/>
                    <a:pt x="394" y="744"/>
                    <a:pt x="392" y="735"/>
                  </a:cubicBezTo>
                  <a:cubicBezTo>
                    <a:pt x="392" y="735"/>
                    <a:pt x="393" y="735"/>
                    <a:pt x="393" y="735"/>
                  </a:cubicBezTo>
                  <a:cubicBezTo>
                    <a:pt x="393" y="735"/>
                    <a:pt x="394" y="734"/>
                    <a:pt x="393" y="734"/>
                  </a:cubicBezTo>
                  <a:cubicBezTo>
                    <a:pt x="392" y="731"/>
                    <a:pt x="391" y="729"/>
                    <a:pt x="390" y="726"/>
                  </a:cubicBezTo>
                  <a:cubicBezTo>
                    <a:pt x="391" y="727"/>
                    <a:pt x="393" y="728"/>
                    <a:pt x="394" y="729"/>
                  </a:cubicBezTo>
                  <a:cubicBezTo>
                    <a:pt x="397" y="730"/>
                    <a:pt x="399" y="731"/>
                    <a:pt x="402" y="732"/>
                  </a:cubicBezTo>
                  <a:cubicBezTo>
                    <a:pt x="398" y="732"/>
                    <a:pt x="396" y="739"/>
                    <a:pt x="397" y="743"/>
                  </a:cubicBezTo>
                  <a:cubicBezTo>
                    <a:pt x="397" y="743"/>
                    <a:pt x="398" y="743"/>
                    <a:pt x="398" y="743"/>
                  </a:cubicBezTo>
                  <a:cubicBezTo>
                    <a:pt x="399" y="740"/>
                    <a:pt x="400" y="732"/>
                    <a:pt x="404" y="733"/>
                  </a:cubicBezTo>
                  <a:cubicBezTo>
                    <a:pt x="405" y="733"/>
                    <a:pt x="405" y="732"/>
                    <a:pt x="405" y="732"/>
                  </a:cubicBezTo>
                  <a:cubicBezTo>
                    <a:pt x="411" y="732"/>
                    <a:pt x="417" y="731"/>
                    <a:pt x="421" y="726"/>
                  </a:cubicBezTo>
                  <a:cubicBezTo>
                    <a:pt x="420" y="728"/>
                    <a:pt x="421" y="730"/>
                    <a:pt x="421" y="732"/>
                  </a:cubicBezTo>
                  <a:cubicBezTo>
                    <a:pt x="427" y="752"/>
                    <a:pt x="465" y="751"/>
                    <a:pt x="469" y="732"/>
                  </a:cubicBezTo>
                  <a:cubicBezTo>
                    <a:pt x="469" y="732"/>
                    <a:pt x="470" y="731"/>
                    <a:pt x="470" y="731"/>
                  </a:cubicBezTo>
                  <a:cubicBezTo>
                    <a:pt x="469" y="734"/>
                    <a:pt x="468" y="736"/>
                    <a:pt x="467" y="738"/>
                  </a:cubicBezTo>
                  <a:cubicBezTo>
                    <a:pt x="463" y="745"/>
                    <a:pt x="455" y="749"/>
                    <a:pt x="447" y="750"/>
                  </a:cubicBezTo>
                  <a:cubicBezTo>
                    <a:pt x="439" y="751"/>
                    <a:pt x="431" y="750"/>
                    <a:pt x="425" y="746"/>
                  </a:cubicBezTo>
                  <a:cubicBezTo>
                    <a:pt x="419" y="743"/>
                    <a:pt x="415" y="738"/>
                    <a:pt x="411" y="732"/>
                  </a:cubicBezTo>
                  <a:cubicBezTo>
                    <a:pt x="411" y="732"/>
                    <a:pt x="410" y="732"/>
                    <a:pt x="410" y="733"/>
                  </a:cubicBezTo>
                  <a:cubicBezTo>
                    <a:pt x="412" y="749"/>
                    <a:pt x="433" y="756"/>
                    <a:pt x="447" y="753"/>
                  </a:cubicBezTo>
                  <a:cubicBezTo>
                    <a:pt x="453" y="752"/>
                    <a:pt x="459" y="751"/>
                    <a:pt x="463" y="748"/>
                  </a:cubicBezTo>
                  <a:cubicBezTo>
                    <a:pt x="461" y="759"/>
                    <a:pt x="460" y="772"/>
                    <a:pt x="458" y="784"/>
                  </a:cubicBezTo>
                  <a:cubicBezTo>
                    <a:pt x="456" y="793"/>
                    <a:pt x="454" y="803"/>
                    <a:pt x="454" y="812"/>
                  </a:cubicBezTo>
                  <a:cubicBezTo>
                    <a:pt x="454" y="813"/>
                    <a:pt x="454" y="813"/>
                    <a:pt x="454" y="813"/>
                  </a:cubicBezTo>
                  <a:cubicBezTo>
                    <a:pt x="453" y="805"/>
                    <a:pt x="453" y="798"/>
                    <a:pt x="455" y="791"/>
                  </a:cubicBezTo>
                  <a:cubicBezTo>
                    <a:pt x="455" y="790"/>
                    <a:pt x="454" y="790"/>
                    <a:pt x="454" y="790"/>
                  </a:cubicBezTo>
                  <a:cubicBezTo>
                    <a:pt x="450" y="797"/>
                    <a:pt x="450" y="806"/>
                    <a:pt x="451" y="814"/>
                  </a:cubicBezTo>
                  <a:cubicBezTo>
                    <a:pt x="451" y="814"/>
                    <a:pt x="451" y="815"/>
                    <a:pt x="451" y="815"/>
                  </a:cubicBezTo>
                  <a:cubicBezTo>
                    <a:pt x="459" y="815"/>
                    <a:pt x="459" y="815"/>
                    <a:pt x="459" y="815"/>
                  </a:cubicBezTo>
                  <a:cubicBezTo>
                    <a:pt x="476" y="808"/>
                    <a:pt x="492" y="798"/>
                    <a:pt x="507" y="788"/>
                  </a:cubicBezTo>
                  <a:cubicBezTo>
                    <a:pt x="525" y="776"/>
                    <a:pt x="543" y="763"/>
                    <a:pt x="561" y="752"/>
                  </a:cubicBezTo>
                  <a:cubicBezTo>
                    <a:pt x="579" y="740"/>
                    <a:pt x="597" y="727"/>
                    <a:pt x="616" y="716"/>
                  </a:cubicBezTo>
                  <a:cubicBezTo>
                    <a:pt x="631" y="707"/>
                    <a:pt x="645" y="697"/>
                    <a:pt x="658" y="686"/>
                  </a:cubicBezTo>
                  <a:cubicBezTo>
                    <a:pt x="653" y="695"/>
                    <a:pt x="653" y="705"/>
                    <a:pt x="660" y="713"/>
                  </a:cubicBezTo>
                  <a:cubicBezTo>
                    <a:pt x="662" y="716"/>
                    <a:pt x="665" y="718"/>
                    <a:pt x="668" y="720"/>
                  </a:cubicBezTo>
                  <a:cubicBezTo>
                    <a:pt x="664" y="721"/>
                    <a:pt x="661" y="724"/>
                    <a:pt x="658" y="726"/>
                  </a:cubicBezTo>
                  <a:cubicBezTo>
                    <a:pt x="651" y="731"/>
                    <a:pt x="645" y="736"/>
                    <a:pt x="638" y="741"/>
                  </a:cubicBezTo>
                  <a:cubicBezTo>
                    <a:pt x="628" y="749"/>
                    <a:pt x="617" y="756"/>
                    <a:pt x="606" y="762"/>
                  </a:cubicBezTo>
                  <a:cubicBezTo>
                    <a:pt x="596" y="767"/>
                    <a:pt x="586" y="774"/>
                    <a:pt x="577" y="781"/>
                  </a:cubicBezTo>
                  <a:cubicBezTo>
                    <a:pt x="560" y="794"/>
                    <a:pt x="541" y="804"/>
                    <a:pt x="523" y="815"/>
                  </a:cubicBezTo>
                  <a:cubicBezTo>
                    <a:pt x="530" y="815"/>
                    <a:pt x="530" y="815"/>
                    <a:pt x="530" y="815"/>
                  </a:cubicBezTo>
                  <a:cubicBezTo>
                    <a:pt x="546" y="805"/>
                    <a:pt x="563" y="795"/>
                    <a:pt x="578" y="784"/>
                  </a:cubicBezTo>
                  <a:cubicBezTo>
                    <a:pt x="597" y="771"/>
                    <a:pt x="617" y="760"/>
                    <a:pt x="636" y="747"/>
                  </a:cubicBezTo>
                  <a:cubicBezTo>
                    <a:pt x="643" y="742"/>
                    <a:pt x="649" y="738"/>
                    <a:pt x="656" y="732"/>
                  </a:cubicBezTo>
                  <a:cubicBezTo>
                    <a:pt x="660" y="729"/>
                    <a:pt x="666" y="721"/>
                    <a:pt x="672" y="721"/>
                  </a:cubicBezTo>
                  <a:cubicBezTo>
                    <a:pt x="676" y="721"/>
                    <a:pt x="680" y="721"/>
                    <a:pt x="684" y="720"/>
                  </a:cubicBezTo>
                  <a:cubicBezTo>
                    <a:pt x="689" y="718"/>
                    <a:pt x="693" y="716"/>
                    <a:pt x="698" y="714"/>
                  </a:cubicBezTo>
                  <a:cubicBezTo>
                    <a:pt x="702" y="713"/>
                    <a:pt x="706" y="713"/>
                    <a:pt x="710" y="712"/>
                  </a:cubicBezTo>
                  <a:cubicBezTo>
                    <a:pt x="712" y="713"/>
                    <a:pt x="715" y="714"/>
                    <a:pt x="719" y="714"/>
                  </a:cubicBezTo>
                  <a:cubicBezTo>
                    <a:pt x="727" y="715"/>
                    <a:pt x="736" y="713"/>
                    <a:pt x="741" y="706"/>
                  </a:cubicBezTo>
                  <a:cubicBezTo>
                    <a:pt x="744" y="702"/>
                    <a:pt x="747" y="698"/>
                    <a:pt x="747" y="693"/>
                  </a:cubicBezTo>
                  <a:cubicBezTo>
                    <a:pt x="747" y="692"/>
                    <a:pt x="748" y="691"/>
                    <a:pt x="748" y="690"/>
                  </a:cubicBezTo>
                  <a:cubicBezTo>
                    <a:pt x="751" y="688"/>
                    <a:pt x="754" y="686"/>
                    <a:pt x="757" y="683"/>
                  </a:cubicBezTo>
                  <a:cubicBezTo>
                    <a:pt x="769" y="675"/>
                    <a:pt x="780" y="665"/>
                    <a:pt x="792" y="656"/>
                  </a:cubicBezTo>
                  <a:cubicBezTo>
                    <a:pt x="802" y="647"/>
                    <a:pt x="813" y="639"/>
                    <a:pt x="821" y="628"/>
                  </a:cubicBezTo>
                  <a:cubicBezTo>
                    <a:pt x="821" y="628"/>
                    <a:pt x="821" y="628"/>
                    <a:pt x="821" y="629"/>
                  </a:cubicBezTo>
                  <a:cubicBezTo>
                    <a:pt x="822" y="644"/>
                    <a:pt x="825" y="659"/>
                    <a:pt x="830" y="673"/>
                  </a:cubicBezTo>
                  <a:cubicBezTo>
                    <a:pt x="833" y="681"/>
                    <a:pt x="836" y="688"/>
                    <a:pt x="840" y="695"/>
                  </a:cubicBezTo>
                  <a:cubicBezTo>
                    <a:pt x="843" y="702"/>
                    <a:pt x="846" y="709"/>
                    <a:pt x="850" y="715"/>
                  </a:cubicBezTo>
                  <a:cubicBezTo>
                    <a:pt x="858" y="725"/>
                    <a:pt x="868" y="734"/>
                    <a:pt x="881" y="735"/>
                  </a:cubicBezTo>
                  <a:cubicBezTo>
                    <a:pt x="888" y="736"/>
                    <a:pt x="895" y="735"/>
                    <a:pt x="902" y="735"/>
                  </a:cubicBezTo>
                  <a:cubicBezTo>
                    <a:pt x="910" y="735"/>
                    <a:pt x="917" y="735"/>
                    <a:pt x="924" y="734"/>
                  </a:cubicBezTo>
                  <a:cubicBezTo>
                    <a:pt x="932" y="733"/>
                    <a:pt x="940" y="732"/>
                    <a:pt x="948" y="729"/>
                  </a:cubicBezTo>
                  <a:cubicBezTo>
                    <a:pt x="953" y="727"/>
                    <a:pt x="960" y="725"/>
                    <a:pt x="965" y="721"/>
                  </a:cubicBezTo>
                  <a:cubicBezTo>
                    <a:pt x="973" y="712"/>
                    <a:pt x="980" y="697"/>
                    <a:pt x="980" y="684"/>
                  </a:cubicBezTo>
                  <a:cubicBezTo>
                    <a:pt x="980" y="670"/>
                    <a:pt x="973" y="658"/>
                    <a:pt x="967" y="646"/>
                  </a:cubicBezTo>
                  <a:cubicBezTo>
                    <a:pt x="960" y="631"/>
                    <a:pt x="953" y="616"/>
                    <a:pt x="943" y="603"/>
                  </a:cubicBezTo>
                  <a:cubicBezTo>
                    <a:pt x="940" y="599"/>
                    <a:pt x="936" y="593"/>
                    <a:pt x="931" y="588"/>
                  </a:cubicBezTo>
                  <a:cubicBezTo>
                    <a:pt x="935" y="588"/>
                    <a:pt x="939" y="588"/>
                    <a:pt x="942" y="588"/>
                  </a:cubicBezTo>
                  <a:cubicBezTo>
                    <a:pt x="943" y="589"/>
                    <a:pt x="943" y="589"/>
                    <a:pt x="944" y="589"/>
                  </a:cubicBezTo>
                  <a:cubicBezTo>
                    <a:pt x="947" y="588"/>
                    <a:pt x="954" y="592"/>
                    <a:pt x="957" y="593"/>
                  </a:cubicBezTo>
                  <a:cubicBezTo>
                    <a:pt x="961" y="594"/>
                    <a:pt x="966" y="596"/>
                    <a:pt x="970" y="598"/>
                  </a:cubicBezTo>
                  <a:cubicBezTo>
                    <a:pt x="977" y="600"/>
                    <a:pt x="984" y="600"/>
                    <a:pt x="991" y="600"/>
                  </a:cubicBezTo>
                  <a:cubicBezTo>
                    <a:pt x="997" y="601"/>
                    <a:pt x="1003" y="601"/>
                    <a:pt x="1009" y="600"/>
                  </a:cubicBezTo>
                  <a:cubicBezTo>
                    <a:pt x="1023" y="598"/>
                    <a:pt x="1036" y="595"/>
                    <a:pt x="1050" y="593"/>
                  </a:cubicBezTo>
                  <a:cubicBezTo>
                    <a:pt x="1057" y="592"/>
                    <a:pt x="1064" y="590"/>
                    <a:pt x="1071" y="589"/>
                  </a:cubicBezTo>
                  <a:cubicBezTo>
                    <a:pt x="1078" y="589"/>
                    <a:pt x="1084" y="588"/>
                    <a:pt x="1091" y="588"/>
                  </a:cubicBezTo>
                  <a:cubicBezTo>
                    <a:pt x="1098" y="587"/>
                    <a:pt x="1105" y="585"/>
                    <a:pt x="1112" y="582"/>
                  </a:cubicBezTo>
                  <a:cubicBezTo>
                    <a:pt x="1119" y="579"/>
                    <a:pt x="1127" y="576"/>
                    <a:pt x="1135" y="574"/>
                  </a:cubicBezTo>
                  <a:cubicBezTo>
                    <a:pt x="1143" y="571"/>
                    <a:pt x="1155" y="567"/>
                    <a:pt x="1159" y="560"/>
                  </a:cubicBezTo>
                  <a:cubicBezTo>
                    <a:pt x="1161" y="558"/>
                    <a:pt x="1162" y="554"/>
                    <a:pt x="1160" y="552"/>
                  </a:cubicBezTo>
                  <a:close/>
                  <a:moveTo>
                    <a:pt x="1016" y="424"/>
                  </a:moveTo>
                  <a:cubicBezTo>
                    <a:pt x="1028" y="421"/>
                    <a:pt x="1041" y="418"/>
                    <a:pt x="1054" y="415"/>
                  </a:cubicBezTo>
                  <a:cubicBezTo>
                    <a:pt x="1065" y="413"/>
                    <a:pt x="1078" y="410"/>
                    <a:pt x="1090" y="412"/>
                  </a:cubicBezTo>
                  <a:cubicBezTo>
                    <a:pt x="1103" y="414"/>
                    <a:pt x="1115" y="423"/>
                    <a:pt x="1117" y="436"/>
                  </a:cubicBezTo>
                  <a:cubicBezTo>
                    <a:pt x="1118" y="439"/>
                    <a:pt x="1117" y="445"/>
                    <a:pt x="1120" y="447"/>
                  </a:cubicBezTo>
                  <a:cubicBezTo>
                    <a:pt x="1125" y="449"/>
                    <a:pt x="1129" y="449"/>
                    <a:pt x="1132" y="454"/>
                  </a:cubicBezTo>
                  <a:cubicBezTo>
                    <a:pt x="1137" y="464"/>
                    <a:pt x="1134" y="477"/>
                    <a:pt x="1129" y="486"/>
                  </a:cubicBezTo>
                  <a:cubicBezTo>
                    <a:pt x="1123" y="498"/>
                    <a:pt x="1116" y="510"/>
                    <a:pt x="1108" y="519"/>
                  </a:cubicBezTo>
                  <a:cubicBezTo>
                    <a:pt x="1103" y="524"/>
                    <a:pt x="1099" y="528"/>
                    <a:pt x="1095" y="533"/>
                  </a:cubicBezTo>
                  <a:cubicBezTo>
                    <a:pt x="1092" y="536"/>
                    <a:pt x="1089" y="540"/>
                    <a:pt x="1084" y="541"/>
                  </a:cubicBezTo>
                  <a:cubicBezTo>
                    <a:pt x="1084" y="541"/>
                    <a:pt x="1084" y="541"/>
                    <a:pt x="1084" y="541"/>
                  </a:cubicBezTo>
                  <a:cubicBezTo>
                    <a:pt x="1078" y="541"/>
                    <a:pt x="1072" y="542"/>
                    <a:pt x="1066" y="542"/>
                  </a:cubicBezTo>
                  <a:cubicBezTo>
                    <a:pt x="1049" y="544"/>
                    <a:pt x="1033" y="545"/>
                    <a:pt x="1016" y="545"/>
                  </a:cubicBezTo>
                  <a:cubicBezTo>
                    <a:pt x="1007" y="545"/>
                    <a:pt x="998" y="545"/>
                    <a:pt x="989" y="545"/>
                  </a:cubicBezTo>
                  <a:cubicBezTo>
                    <a:pt x="991" y="544"/>
                    <a:pt x="992" y="544"/>
                    <a:pt x="994" y="544"/>
                  </a:cubicBezTo>
                  <a:cubicBezTo>
                    <a:pt x="996" y="544"/>
                    <a:pt x="999" y="544"/>
                    <a:pt x="1002" y="544"/>
                  </a:cubicBezTo>
                  <a:cubicBezTo>
                    <a:pt x="1001" y="544"/>
                    <a:pt x="1001" y="544"/>
                    <a:pt x="1001" y="544"/>
                  </a:cubicBezTo>
                  <a:cubicBezTo>
                    <a:pt x="1001" y="544"/>
                    <a:pt x="1001" y="545"/>
                    <a:pt x="1001" y="545"/>
                  </a:cubicBezTo>
                  <a:cubicBezTo>
                    <a:pt x="1005" y="545"/>
                    <a:pt x="1008" y="544"/>
                    <a:pt x="1012" y="544"/>
                  </a:cubicBezTo>
                  <a:cubicBezTo>
                    <a:pt x="1013" y="544"/>
                    <a:pt x="1014" y="544"/>
                    <a:pt x="1015" y="544"/>
                  </a:cubicBezTo>
                  <a:cubicBezTo>
                    <a:pt x="1021" y="544"/>
                    <a:pt x="1027" y="544"/>
                    <a:pt x="1033" y="543"/>
                  </a:cubicBezTo>
                  <a:cubicBezTo>
                    <a:pt x="1040" y="541"/>
                    <a:pt x="1045" y="539"/>
                    <a:pt x="1051" y="537"/>
                  </a:cubicBezTo>
                  <a:cubicBezTo>
                    <a:pt x="1052" y="537"/>
                    <a:pt x="1051" y="536"/>
                    <a:pt x="1051" y="536"/>
                  </a:cubicBezTo>
                  <a:cubicBezTo>
                    <a:pt x="1045" y="538"/>
                    <a:pt x="1038" y="540"/>
                    <a:pt x="1031" y="541"/>
                  </a:cubicBezTo>
                  <a:cubicBezTo>
                    <a:pt x="1030" y="541"/>
                    <a:pt x="1028" y="541"/>
                    <a:pt x="1026" y="541"/>
                  </a:cubicBezTo>
                  <a:cubicBezTo>
                    <a:pt x="1033" y="540"/>
                    <a:pt x="1038" y="537"/>
                    <a:pt x="1044" y="536"/>
                  </a:cubicBezTo>
                  <a:cubicBezTo>
                    <a:pt x="1045" y="535"/>
                    <a:pt x="1045" y="535"/>
                    <a:pt x="1044" y="535"/>
                  </a:cubicBezTo>
                  <a:cubicBezTo>
                    <a:pt x="1037" y="536"/>
                    <a:pt x="1029" y="539"/>
                    <a:pt x="1022" y="540"/>
                  </a:cubicBezTo>
                  <a:cubicBezTo>
                    <a:pt x="1018" y="541"/>
                    <a:pt x="1015" y="541"/>
                    <a:pt x="1011" y="541"/>
                  </a:cubicBezTo>
                  <a:cubicBezTo>
                    <a:pt x="1011" y="541"/>
                    <a:pt x="1010" y="541"/>
                    <a:pt x="1010" y="541"/>
                  </a:cubicBezTo>
                  <a:cubicBezTo>
                    <a:pt x="1007" y="541"/>
                    <a:pt x="1003" y="541"/>
                    <a:pt x="1000" y="541"/>
                  </a:cubicBezTo>
                  <a:cubicBezTo>
                    <a:pt x="1007" y="539"/>
                    <a:pt x="1014" y="536"/>
                    <a:pt x="1020" y="534"/>
                  </a:cubicBezTo>
                  <a:cubicBezTo>
                    <a:pt x="1021" y="534"/>
                    <a:pt x="1020" y="533"/>
                    <a:pt x="1020" y="533"/>
                  </a:cubicBezTo>
                  <a:cubicBezTo>
                    <a:pt x="1008" y="537"/>
                    <a:pt x="996" y="540"/>
                    <a:pt x="984" y="543"/>
                  </a:cubicBezTo>
                  <a:cubicBezTo>
                    <a:pt x="984" y="543"/>
                    <a:pt x="984" y="543"/>
                    <a:pt x="984" y="543"/>
                  </a:cubicBezTo>
                  <a:cubicBezTo>
                    <a:pt x="982" y="543"/>
                    <a:pt x="981" y="543"/>
                    <a:pt x="979" y="544"/>
                  </a:cubicBezTo>
                  <a:cubicBezTo>
                    <a:pt x="978" y="544"/>
                    <a:pt x="977" y="544"/>
                    <a:pt x="977" y="544"/>
                  </a:cubicBezTo>
                  <a:cubicBezTo>
                    <a:pt x="981" y="542"/>
                    <a:pt x="985" y="539"/>
                    <a:pt x="989" y="537"/>
                  </a:cubicBezTo>
                  <a:cubicBezTo>
                    <a:pt x="996" y="533"/>
                    <a:pt x="1004" y="529"/>
                    <a:pt x="1012" y="527"/>
                  </a:cubicBezTo>
                  <a:cubicBezTo>
                    <a:pt x="1012" y="527"/>
                    <a:pt x="1012" y="526"/>
                    <a:pt x="1012" y="526"/>
                  </a:cubicBezTo>
                  <a:cubicBezTo>
                    <a:pt x="1003" y="528"/>
                    <a:pt x="997" y="531"/>
                    <a:pt x="989" y="535"/>
                  </a:cubicBezTo>
                  <a:cubicBezTo>
                    <a:pt x="985" y="536"/>
                    <a:pt x="982" y="538"/>
                    <a:pt x="978" y="540"/>
                  </a:cubicBezTo>
                  <a:cubicBezTo>
                    <a:pt x="976" y="541"/>
                    <a:pt x="973" y="542"/>
                    <a:pt x="971" y="543"/>
                  </a:cubicBezTo>
                  <a:cubicBezTo>
                    <a:pt x="970" y="543"/>
                    <a:pt x="969" y="543"/>
                    <a:pt x="968" y="543"/>
                  </a:cubicBezTo>
                  <a:cubicBezTo>
                    <a:pt x="962" y="542"/>
                    <a:pt x="955" y="541"/>
                    <a:pt x="950" y="544"/>
                  </a:cubicBezTo>
                  <a:cubicBezTo>
                    <a:pt x="946" y="546"/>
                    <a:pt x="943" y="548"/>
                    <a:pt x="941" y="552"/>
                  </a:cubicBezTo>
                  <a:cubicBezTo>
                    <a:pt x="938" y="550"/>
                    <a:pt x="933" y="551"/>
                    <a:pt x="930" y="551"/>
                  </a:cubicBezTo>
                  <a:cubicBezTo>
                    <a:pt x="929" y="551"/>
                    <a:pt x="928" y="551"/>
                    <a:pt x="927" y="551"/>
                  </a:cubicBezTo>
                  <a:cubicBezTo>
                    <a:pt x="937" y="549"/>
                    <a:pt x="947" y="544"/>
                    <a:pt x="956" y="541"/>
                  </a:cubicBezTo>
                  <a:cubicBezTo>
                    <a:pt x="964" y="538"/>
                    <a:pt x="971" y="535"/>
                    <a:pt x="978" y="532"/>
                  </a:cubicBezTo>
                  <a:cubicBezTo>
                    <a:pt x="985" y="528"/>
                    <a:pt x="993" y="524"/>
                    <a:pt x="1001" y="521"/>
                  </a:cubicBezTo>
                  <a:cubicBezTo>
                    <a:pt x="1001" y="520"/>
                    <a:pt x="1001" y="519"/>
                    <a:pt x="1000" y="520"/>
                  </a:cubicBezTo>
                  <a:cubicBezTo>
                    <a:pt x="992" y="523"/>
                    <a:pt x="985" y="527"/>
                    <a:pt x="977" y="530"/>
                  </a:cubicBezTo>
                  <a:cubicBezTo>
                    <a:pt x="970" y="533"/>
                    <a:pt x="963" y="535"/>
                    <a:pt x="955" y="538"/>
                  </a:cubicBezTo>
                  <a:cubicBezTo>
                    <a:pt x="942" y="543"/>
                    <a:pt x="928" y="548"/>
                    <a:pt x="914" y="549"/>
                  </a:cubicBezTo>
                  <a:cubicBezTo>
                    <a:pt x="913" y="549"/>
                    <a:pt x="913" y="550"/>
                    <a:pt x="912" y="550"/>
                  </a:cubicBezTo>
                  <a:cubicBezTo>
                    <a:pt x="912" y="550"/>
                    <a:pt x="911" y="550"/>
                    <a:pt x="911" y="550"/>
                  </a:cubicBezTo>
                  <a:cubicBezTo>
                    <a:pt x="909" y="550"/>
                    <a:pt x="907" y="550"/>
                    <a:pt x="905" y="550"/>
                  </a:cubicBezTo>
                  <a:cubicBezTo>
                    <a:pt x="905" y="550"/>
                    <a:pt x="906" y="549"/>
                    <a:pt x="906" y="549"/>
                  </a:cubicBezTo>
                  <a:cubicBezTo>
                    <a:pt x="906" y="549"/>
                    <a:pt x="907" y="549"/>
                    <a:pt x="907" y="549"/>
                  </a:cubicBezTo>
                  <a:cubicBezTo>
                    <a:pt x="911" y="549"/>
                    <a:pt x="915" y="547"/>
                    <a:pt x="919" y="545"/>
                  </a:cubicBezTo>
                  <a:cubicBezTo>
                    <a:pt x="924" y="543"/>
                    <a:pt x="929" y="540"/>
                    <a:pt x="934" y="538"/>
                  </a:cubicBezTo>
                  <a:cubicBezTo>
                    <a:pt x="944" y="532"/>
                    <a:pt x="954" y="526"/>
                    <a:pt x="965" y="523"/>
                  </a:cubicBezTo>
                  <a:cubicBezTo>
                    <a:pt x="966" y="522"/>
                    <a:pt x="966" y="521"/>
                    <a:pt x="965" y="521"/>
                  </a:cubicBezTo>
                  <a:cubicBezTo>
                    <a:pt x="954" y="525"/>
                    <a:pt x="944" y="529"/>
                    <a:pt x="934" y="534"/>
                  </a:cubicBezTo>
                  <a:cubicBezTo>
                    <a:pt x="929" y="536"/>
                    <a:pt x="924" y="539"/>
                    <a:pt x="919" y="541"/>
                  </a:cubicBezTo>
                  <a:cubicBezTo>
                    <a:pt x="916" y="543"/>
                    <a:pt x="912" y="544"/>
                    <a:pt x="909" y="545"/>
                  </a:cubicBezTo>
                  <a:cubicBezTo>
                    <a:pt x="910" y="545"/>
                    <a:pt x="910" y="544"/>
                    <a:pt x="910" y="544"/>
                  </a:cubicBezTo>
                  <a:cubicBezTo>
                    <a:pt x="911" y="543"/>
                    <a:pt x="912" y="543"/>
                    <a:pt x="913" y="542"/>
                  </a:cubicBezTo>
                  <a:cubicBezTo>
                    <a:pt x="916" y="541"/>
                    <a:pt x="919" y="539"/>
                    <a:pt x="921" y="538"/>
                  </a:cubicBezTo>
                  <a:cubicBezTo>
                    <a:pt x="928" y="534"/>
                    <a:pt x="934" y="529"/>
                    <a:pt x="940" y="525"/>
                  </a:cubicBezTo>
                  <a:cubicBezTo>
                    <a:pt x="947" y="521"/>
                    <a:pt x="954" y="517"/>
                    <a:pt x="960" y="513"/>
                  </a:cubicBezTo>
                  <a:cubicBezTo>
                    <a:pt x="967" y="508"/>
                    <a:pt x="974" y="504"/>
                    <a:pt x="980" y="500"/>
                  </a:cubicBezTo>
                  <a:cubicBezTo>
                    <a:pt x="981" y="500"/>
                    <a:pt x="980" y="500"/>
                    <a:pt x="980" y="500"/>
                  </a:cubicBezTo>
                  <a:cubicBezTo>
                    <a:pt x="964" y="508"/>
                    <a:pt x="950" y="518"/>
                    <a:pt x="934" y="527"/>
                  </a:cubicBezTo>
                  <a:cubicBezTo>
                    <a:pt x="928" y="531"/>
                    <a:pt x="923" y="534"/>
                    <a:pt x="917" y="537"/>
                  </a:cubicBezTo>
                  <a:cubicBezTo>
                    <a:pt x="918" y="535"/>
                    <a:pt x="920" y="534"/>
                    <a:pt x="921" y="532"/>
                  </a:cubicBezTo>
                  <a:cubicBezTo>
                    <a:pt x="921" y="532"/>
                    <a:pt x="921" y="532"/>
                    <a:pt x="921" y="532"/>
                  </a:cubicBezTo>
                  <a:cubicBezTo>
                    <a:pt x="926" y="532"/>
                    <a:pt x="930" y="529"/>
                    <a:pt x="934" y="526"/>
                  </a:cubicBezTo>
                  <a:cubicBezTo>
                    <a:pt x="939" y="523"/>
                    <a:pt x="943" y="520"/>
                    <a:pt x="948" y="517"/>
                  </a:cubicBezTo>
                  <a:cubicBezTo>
                    <a:pt x="957" y="510"/>
                    <a:pt x="965" y="503"/>
                    <a:pt x="972" y="495"/>
                  </a:cubicBezTo>
                  <a:cubicBezTo>
                    <a:pt x="973" y="494"/>
                    <a:pt x="972" y="494"/>
                    <a:pt x="972" y="494"/>
                  </a:cubicBezTo>
                  <a:cubicBezTo>
                    <a:pt x="964" y="503"/>
                    <a:pt x="955" y="510"/>
                    <a:pt x="945" y="516"/>
                  </a:cubicBezTo>
                  <a:cubicBezTo>
                    <a:pt x="940" y="519"/>
                    <a:pt x="936" y="522"/>
                    <a:pt x="931" y="524"/>
                  </a:cubicBezTo>
                  <a:cubicBezTo>
                    <a:pt x="930" y="525"/>
                    <a:pt x="929" y="525"/>
                    <a:pt x="928" y="526"/>
                  </a:cubicBezTo>
                  <a:cubicBezTo>
                    <a:pt x="928" y="526"/>
                    <a:pt x="928" y="526"/>
                    <a:pt x="928" y="525"/>
                  </a:cubicBezTo>
                  <a:cubicBezTo>
                    <a:pt x="928" y="525"/>
                    <a:pt x="928" y="525"/>
                    <a:pt x="928" y="525"/>
                  </a:cubicBezTo>
                  <a:cubicBezTo>
                    <a:pt x="934" y="521"/>
                    <a:pt x="939" y="517"/>
                    <a:pt x="945" y="513"/>
                  </a:cubicBezTo>
                  <a:cubicBezTo>
                    <a:pt x="950" y="510"/>
                    <a:pt x="953" y="508"/>
                    <a:pt x="957" y="502"/>
                  </a:cubicBezTo>
                  <a:cubicBezTo>
                    <a:pt x="957" y="502"/>
                    <a:pt x="957" y="502"/>
                    <a:pt x="957" y="502"/>
                  </a:cubicBezTo>
                  <a:cubicBezTo>
                    <a:pt x="960" y="499"/>
                    <a:pt x="963" y="496"/>
                    <a:pt x="965" y="494"/>
                  </a:cubicBezTo>
                  <a:cubicBezTo>
                    <a:pt x="974" y="485"/>
                    <a:pt x="983" y="476"/>
                    <a:pt x="994" y="469"/>
                  </a:cubicBezTo>
                  <a:cubicBezTo>
                    <a:pt x="994" y="469"/>
                    <a:pt x="994" y="468"/>
                    <a:pt x="993" y="469"/>
                  </a:cubicBezTo>
                  <a:cubicBezTo>
                    <a:pt x="983" y="474"/>
                    <a:pt x="975" y="483"/>
                    <a:pt x="966" y="491"/>
                  </a:cubicBezTo>
                  <a:cubicBezTo>
                    <a:pt x="964" y="492"/>
                    <a:pt x="962" y="494"/>
                    <a:pt x="960" y="496"/>
                  </a:cubicBezTo>
                  <a:cubicBezTo>
                    <a:pt x="957" y="497"/>
                    <a:pt x="954" y="499"/>
                    <a:pt x="951" y="501"/>
                  </a:cubicBezTo>
                  <a:cubicBezTo>
                    <a:pt x="953" y="499"/>
                    <a:pt x="955" y="497"/>
                    <a:pt x="957" y="495"/>
                  </a:cubicBezTo>
                  <a:cubicBezTo>
                    <a:pt x="964" y="488"/>
                    <a:pt x="972" y="481"/>
                    <a:pt x="979" y="475"/>
                  </a:cubicBezTo>
                  <a:cubicBezTo>
                    <a:pt x="982" y="471"/>
                    <a:pt x="986" y="468"/>
                    <a:pt x="989" y="465"/>
                  </a:cubicBezTo>
                  <a:cubicBezTo>
                    <a:pt x="993" y="461"/>
                    <a:pt x="997" y="459"/>
                    <a:pt x="1001" y="457"/>
                  </a:cubicBezTo>
                  <a:cubicBezTo>
                    <a:pt x="1006" y="453"/>
                    <a:pt x="1012" y="448"/>
                    <a:pt x="1019" y="447"/>
                  </a:cubicBezTo>
                  <a:cubicBezTo>
                    <a:pt x="1019" y="447"/>
                    <a:pt x="1019" y="446"/>
                    <a:pt x="1019" y="446"/>
                  </a:cubicBezTo>
                  <a:cubicBezTo>
                    <a:pt x="1013" y="446"/>
                    <a:pt x="1008" y="449"/>
                    <a:pt x="1003" y="453"/>
                  </a:cubicBezTo>
                  <a:cubicBezTo>
                    <a:pt x="997" y="458"/>
                    <a:pt x="990" y="462"/>
                    <a:pt x="984" y="468"/>
                  </a:cubicBezTo>
                  <a:cubicBezTo>
                    <a:pt x="975" y="474"/>
                    <a:pt x="967" y="481"/>
                    <a:pt x="959" y="489"/>
                  </a:cubicBezTo>
                  <a:cubicBezTo>
                    <a:pt x="955" y="492"/>
                    <a:pt x="951" y="497"/>
                    <a:pt x="947" y="501"/>
                  </a:cubicBezTo>
                  <a:cubicBezTo>
                    <a:pt x="955" y="492"/>
                    <a:pt x="964" y="484"/>
                    <a:pt x="972" y="476"/>
                  </a:cubicBezTo>
                  <a:cubicBezTo>
                    <a:pt x="977" y="471"/>
                    <a:pt x="982" y="465"/>
                    <a:pt x="987" y="462"/>
                  </a:cubicBezTo>
                  <a:cubicBezTo>
                    <a:pt x="992" y="459"/>
                    <a:pt x="996" y="457"/>
                    <a:pt x="1000" y="452"/>
                  </a:cubicBezTo>
                  <a:cubicBezTo>
                    <a:pt x="1001" y="452"/>
                    <a:pt x="1000" y="451"/>
                    <a:pt x="999" y="451"/>
                  </a:cubicBezTo>
                  <a:cubicBezTo>
                    <a:pt x="990" y="461"/>
                    <a:pt x="978" y="467"/>
                    <a:pt x="969" y="476"/>
                  </a:cubicBezTo>
                  <a:cubicBezTo>
                    <a:pt x="962" y="483"/>
                    <a:pt x="954" y="489"/>
                    <a:pt x="948" y="496"/>
                  </a:cubicBezTo>
                  <a:cubicBezTo>
                    <a:pt x="949" y="494"/>
                    <a:pt x="950" y="492"/>
                    <a:pt x="951" y="490"/>
                  </a:cubicBezTo>
                  <a:cubicBezTo>
                    <a:pt x="952" y="491"/>
                    <a:pt x="952" y="491"/>
                    <a:pt x="953" y="491"/>
                  </a:cubicBezTo>
                  <a:cubicBezTo>
                    <a:pt x="958" y="487"/>
                    <a:pt x="962" y="481"/>
                    <a:pt x="966" y="476"/>
                  </a:cubicBezTo>
                  <a:cubicBezTo>
                    <a:pt x="970" y="471"/>
                    <a:pt x="974" y="467"/>
                    <a:pt x="979" y="463"/>
                  </a:cubicBezTo>
                  <a:cubicBezTo>
                    <a:pt x="988" y="454"/>
                    <a:pt x="999" y="447"/>
                    <a:pt x="1008" y="439"/>
                  </a:cubicBezTo>
                  <a:cubicBezTo>
                    <a:pt x="1009" y="439"/>
                    <a:pt x="1008" y="439"/>
                    <a:pt x="1008" y="439"/>
                  </a:cubicBezTo>
                  <a:cubicBezTo>
                    <a:pt x="996" y="444"/>
                    <a:pt x="987" y="453"/>
                    <a:pt x="977" y="461"/>
                  </a:cubicBezTo>
                  <a:cubicBezTo>
                    <a:pt x="972" y="466"/>
                    <a:pt x="968" y="471"/>
                    <a:pt x="963" y="475"/>
                  </a:cubicBezTo>
                  <a:cubicBezTo>
                    <a:pt x="961" y="478"/>
                    <a:pt x="959" y="480"/>
                    <a:pt x="957" y="482"/>
                  </a:cubicBezTo>
                  <a:cubicBezTo>
                    <a:pt x="965" y="470"/>
                    <a:pt x="972" y="457"/>
                    <a:pt x="976" y="443"/>
                  </a:cubicBezTo>
                  <a:cubicBezTo>
                    <a:pt x="977" y="441"/>
                    <a:pt x="977" y="439"/>
                    <a:pt x="978" y="438"/>
                  </a:cubicBezTo>
                  <a:cubicBezTo>
                    <a:pt x="978" y="438"/>
                    <a:pt x="979" y="437"/>
                    <a:pt x="979" y="437"/>
                  </a:cubicBezTo>
                  <a:cubicBezTo>
                    <a:pt x="990" y="431"/>
                    <a:pt x="1004" y="428"/>
                    <a:pt x="1016" y="424"/>
                  </a:cubicBezTo>
                  <a:close/>
                  <a:moveTo>
                    <a:pt x="893" y="481"/>
                  </a:moveTo>
                  <a:cubicBezTo>
                    <a:pt x="893" y="481"/>
                    <a:pt x="893" y="481"/>
                    <a:pt x="893" y="481"/>
                  </a:cubicBezTo>
                  <a:cubicBezTo>
                    <a:pt x="893" y="481"/>
                    <a:pt x="893" y="481"/>
                    <a:pt x="894" y="481"/>
                  </a:cubicBezTo>
                  <a:cubicBezTo>
                    <a:pt x="895" y="480"/>
                    <a:pt x="894" y="478"/>
                    <a:pt x="894" y="477"/>
                  </a:cubicBezTo>
                  <a:cubicBezTo>
                    <a:pt x="895" y="474"/>
                    <a:pt x="895" y="471"/>
                    <a:pt x="896" y="469"/>
                  </a:cubicBezTo>
                  <a:cubicBezTo>
                    <a:pt x="896" y="466"/>
                    <a:pt x="896" y="462"/>
                    <a:pt x="895" y="459"/>
                  </a:cubicBezTo>
                  <a:cubicBezTo>
                    <a:pt x="895" y="456"/>
                    <a:pt x="896" y="452"/>
                    <a:pt x="895" y="448"/>
                  </a:cubicBezTo>
                  <a:cubicBezTo>
                    <a:pt x="895" y="448"/>
                    <a:pt x="894" y="448"/>
                    <a:pt x="894" y="448"/>
                  </a:cubicBezTo>
                  <a:cubicBezTo>
                    <a:pt x="893" y="452"/>
                    <a:pt x="894" y="455"/>
                    <a:pt x="894" y="459"/>
                  </a:cubicBezTo>
                  <a:cubicBezTo>
                    <a:pt x="894" y="462"/>
                    <a:pt x="893" y="466"/>
                    <a:pt x="894" y="469"/>
                  </a:cubicBezTo>
                  <a:cubicBezTo>
                    <a:pt x="894" y="471"/>
                    <a:pt x="893" y="474"/>
                    <a:pt x="892" y="477"/>
                  </a:cubicBezTo>
                  <a:cubicBezTo>
                    <a:pt x="892" y="476"/>
                    <a:pt x="892" y="475"/>
                    <a:pt x="892" y="475"/>
                  </a:cubicBezTo>
                  <a:cubicBezTo>
                    <a:pt x="890" y="465"/>
                    <a:pt x="889" y="455"/>
                    <a:pt x="885" y="446"/>
                  </a:cubicBezTo>
                  <a:cubicBezTo>
                    <a:pt x="883" y="441"/>
                    <a:pt x="880" y="437"/>
                    <a:pt x="877" y="432"/>
                  </a:cubicBezTo>
                  <a:cubicBezTo>
                    <a:pt x="877" y="428"/>
                    <a:pt x="875" y="424"/>
                    <a:pt x="874" y="420"/>
                  </a:cubicBezTo>
                  <a:cubicBezTo>
                    <a:pt x="873" y="414"/>
                    <a:pt x="872" y="408"/>
                    <a:pt x="873" y="403"/>
                  </a:cubicBezTo>
                  <a:cubicBezTo>
                    <a:pt x="873" y="402"/>
                    <a:pt x="871" y="401"/>
                    <a:pt x="871" y="402"/>
                  </a:cubicBezTo>
                  <a:cubicBezTo>
                    <a:pt x="871" y="408"/>
                    <a:pt x="871" y="413"/>
                    <a:pt x="872" y="419"/>
                  </a:cubicBezTo>
                  <a:cubicBezTo>
                    <a:pt x="872" y="422"/>
                    <a:pt x="873" y="425"/>
                    <a:pt x="874" y="427"/>
                  </a:cubicBezTo>
                  <a:cubicBezTo>
                    <a:pt x="870" y="422"/>
                    <a:pt x="865" y="417"/>
                    <a:pt x="859" y="412"/>
                  </a:cubicBezTo>
                  <a:cubicBezTo>
                    <a:pt x="859" y="408"/>
                    <a:pt x="858" y="405"/>
                    <a:pt x="857" y="402"/>
                  </a:cubicBezTo>
                  <a:cubicBezTo>
                    <a:pt x="856" y="397"/>
                    <a:pt x="856" y="390"/>
                    <a:pt x="857" y="385"/>
                  </a:cubicBezTo>
                  <a:cubicBezTo>
                    <a:pt x="857" y="384"/>
                    <a:pt x="855" y="383"/>
                    <a:pt x="855" y="385"/>
                  </a:cubicBezTo>
                  <a:cubicBezTo>
                    <a:pt x="855" y="391"/>
                    <a:pt x="855" y="396"/>
                    <a:pt x="856" y="402"/>
                  </a:cubicBezTo>
                  <a:cubicBezTo>
                    <a:pt x="856" y="404"/>
                    <a:pt x="856" y="407"/>
                    <a:pt x="857" y="410"/>
                  </a:cubicBezTo>
                  <a:cubicBezTo>
                    <a:pt x="855" y="408"/>
                    <a:pt x="853" y="407"/>
                    <a:pt x="851" y="405"/>
                  </a:cubicBezTo>
                  <a:cubicBezTo>
                    <a:pt x="851" y="404"/>
                    <a:pt x="851" y="403"/>
                    <a:pt x="851" y="402"/>
                  </a:cubicBezTo>
                  <a:cubicBezTo>
                    <a:pt x="851" y="401"/>
                    <a:pt x="850" y="400"/>
                    <a:pt x="850" y="399"/>
                  </a:cubicBezTo>
                  <a:cubicBezTo>
                    <a:pt x="850" y="398"/>
                    <a:pt x="848" y="398"/>
                    <a:pt x="848" y="399"/>
                  </a:cubicBezTo>
                  <a:cubicBezTo>
                    <a:pt x="848" y="400"/>
                    <a:pt x="848" y="402"/>
                    <a:pt x="849" y="403"/>
                  </a:cubicBezTo>
                  <a:cubicBezTo>
                    <a:pt x="849" y="403"/>
                    <a:pt x="849" y="403"/>
                    <a:pt x="849" y="404"/>
                  </a:cubicBezTo>
                  <a:cubicBezTo>
                    <a:pt x="841" y="399"/>
                    <a:pt x="833" y="396"/>
                    <a:pt x="824" y="394"/>
                  </a:cubicBezTo>
                  <a:cubicBezTo>
                    <a:pt x="821" y="394"/>
                    <a:pt x="816" y="391"/>
                    <a:pt x="812" y="391"/>
                  </a:cubicBezTo>
                  <a:cubicBezTo>
                    <a:pt x="813" y="390"/>
                    <a:pt x="814" y="390"/>
                    <a:pt x="815" y="389"/>
                  </a:cubicBezTo>
                  <a:cubicBezTo>
                    <a:pt x="820" y="385"/>
                    <a:pt x="824" y="382"/>
                    <a:pt x="828" y="378"/>
                  </a:cubicBezTo>
                  <a:cubicBezTo>
                    <a:pt x="836" y="372"/>
                    <a:pt x="851" y="362"/>
                    <a:pt x="854" y="350"/>
                  </a:cubicBezTo>
                  <a:cubicBezTo>
                    <a:pt x="854" y="350"/>
                    <a:pt x="855" y="350"/>
                    <a:pt x="855" y="349"/>
                  </a:cubicBezTo>
                  <a:cubicBezTo>
                    <a:pt x="855" y="335"/>
                    <a:pt x="848" y="321"/>
                    <a:pt x="838" y="310"/>
                  </a:cubicBezTo>
                  <a:cubicBezTo>
                    <a:pt x="838" y="310"/>
                    <a:pt x="838" y="309"/>
                    <a:pt x="838" y="309"/>
                  </a:cubicBezTo>
                  <a:cubicBezTo>
                    <a:pt x="839" y="309"/>
                    <a:pt x="839" y="308"/>
                    <a:pt x="839" y="308"/>
                  </a:cubicBezTo>
                  <a:cubicBezTo>
                    <a:pt x="840" y="305"/>
                    <a:pt x="845" y="302"/>
                    <a:pt x="847" y="300"/>
                  </a:cubicBezTo>
                  <a:cubicBezTo>
                    <a:pt x="851" y="295"/>
                    <a:pt x="856" y="290"/>
                    <a:pt x="860" y="285"/>
                  </a:cubicBezTo>
                  <a:cubicBezTo>
                    <a:pt x="864" y="280"/>
                    <a:pt x="868" y="274"/>
                    <a:pt x="874" y="272"/>
                  </a:cubicBezTo>
                  <a:cubicBezTo>
                    <a:pt x="879" y="270"/>
                    <a:pt x="883" y="269"/>
                    <a:pt x="886" y="266"/>
                  </a:cubicBezTo>
                  <a:cubicBezTo>
                    <a:pt x="899" y="257"/>
                    <a:pt x="911" y="251"/>
                    <a:pt x="927" y="252"/>
                  </a:cubicBezTo>
                  <a:cubicBezTo>
                    <a:pt x="945" y="254"/>
                    <a:pt x="957" y="264"/>
                    <a:pt x="966" y="280"/>
                  </a:cubicBezTo>
                  <a:cubicBezTo>
                    <a:pt x="980" y="306"/>
                    <a:pt x="988" y="337"/>
                    <a:pt x="988" y="367"/>
                  </a:cubicBezTo>
                  <a:cubicBezTo>
                    <a:pt x="986" y="382"/>
                    <a:pt x="984" y="397"/>
                    <a:pt x="978" y="411"/>
                  </a:cubicBezTo>
                  <a:cubicBezTo>
                    <a:pt x="972" y="429"/>
                    <a:pt x="962" y="446"/>
                    <a:pt x="953" y="463"/>
                  </a:cubicBezTo>
                  <a:cubicBezTo>
                    <a:pt x="945" y="478"/>
                    <a:pt x="935" y="492"/>
                    <a:pt x="924" y="505"/>
                  </a:cubicBezTo>
                  <a:cubicBezTo>
                    <a:pt x="926" y="501"/>
                    <a:pt x="929" y="496"/>
                    <a:pt x="931" y="492"/>
                  </a:cubicBezTo>
                  <a:cubicBezTo>
                    <a:pt x="933" y="487"/>
                    <a:pt x="935" y="482"/>
                    <a:pt x="938" y="478"/>
                  </a:cubicBezTo>
                  <a:cubicBezTo>
                    <a:pt x="939" y="478"/>
                    <a:pt x="938" y="477"/>
                    <a:pt x="938" y="477"/>
                  </a:cubicBezTo>
                  <a:cubicBezTo>
                    <a:pt x="933" y="480"/>
                    <a:pt x="932" y="486"/>
                    <a:pt x="929" y="491"/>
                  </a:cubicBezTo>
                  <a:cubicBezTo>
                    <a:pt x="926" y="497"/>
                    <a:pt x="921" y="503"/>
                    <a:pt x="920" y="510"/>
                  </a:cubicBezTo>
                  <a:cubicBezTo>
                    <a:pt x="920" y="510"/>
                    <a:pt x="919" y="510"/>
                    <a:pt x="919" y="511"/>
                  </a:cubicBezTo>
                  <a:cubicBezTo>
                    <a:pt x="913" y="517"/>
                    <a:pt x="907" y="524"/>
                    <a:pt x="901" y="530"/>
                  </a:cubicBezTo>
                  <a:cubicBezTo>
                    <a:pt x="901" y="529"/>
                    <a:pt x="902" y="527"/>
                    <a:pt x="902" y="526"/>
                  </a:cubicBezTo>
                  <a:cubicBezTo>
                    <a:pt x="904" y="522"/>
                    <a:pt x="907" y="517"/>
                    <a:pt x="909" y="513"/>
                  </a:cubicBezTo>
                  <a:cubicBezTo>
                    <a:pt x="910" y="513"/>
                    <a:pt x="909" y="513"/>
                    <a:pt x="909" y="513"/>
                  </a:cubicBezTo>
                  <a:cubicBezTo>
                    <a:pt x="908" y="514"/>
                    <a:pt x="906" y="516"/>
                    <a:pt x="905" y="517"/>
                  </a:cubicBezTo>
                  <a:cubicBezTo>
                    <a:pt x="906" y="517"/>
                    <a:pt x="906" y="516"/>
                    <a:pt x="906" y="516"/>
                  </a:cubicBezTo>
                  <a:cubicBezTo>
                    <a:pt x="909" y="507"/>
                    <a:pt x="912" y="498"/>
                    <a:pt x="913" y="488"/>
                  </a:cubicBezTo>
                  <a:cubicBezTo>
                    <a:pt x="913" y="488"/>
                    <a:pt x="912" y="488"/>
                    <a:pt x="912" y="488"/>
                  </a:cubicBezTo>
                  <a:cubicBezTo>
                    <a:pt x="909" y="497"/>
                    <a:pt x="908" y="506"/>
                    <a:pt x="904" y="515"/>
                  </a:cubicBezTo>
                  <a:cubicBezTo>
                    <a:pt x="901" y="522"/>
                    <a:pt x="898" y="529"/>
                    <a:pt x="894" y="535"/>
                  </a:cubicBezTo>
                  <a:cubicBezTo>
                    <a:pt x="894" y="535"/>
                    <a:pt x="894" y="535"/>
                    <a:pt x="894" y="535"/>
                  </a:cubicBezTo>
                  <a:cubicBezTo>
                    <a:pt x="893" y="537"/>
                    <a:pt x="891" y="538"/>
                    <a:pt x="890" y="540"/>
                  </a:cubicBezTo>
                  <a:cubicBezTo>
                    <a:pt x="890" y="538"/>
                    <a:pt x="890" y="537"/>
                    <a:pt x="890" y="535"/>
                  </a:cubicBezTo>
                  <a:cubicBezTo>
                    <a:pt x="891" y="526"/>
                    <a:pt x="894" y="516"/>
                    <a:pt x="894" y="507"/>
                  </a:cubicBezTo>
                  <a:cubicBezTo>
                    <a:pt x="894" y="498"/>
                    <a:pt x="894" y="490"/>
                    <a:pt x="893" y="481"/>
                  </a:cubicBezTo>
                  <a:close/>
                  <a:moveTo>
                    <a:pt x="713" y="477"/>
                  </a:moveTo>
                  <a:cubicBezTo>
                    <a:pt x="712" y="474"/>
                    <a:pt x="712" y="471"/>
                    <a:pt x="711" y="468"/>
                  </a:cubicBezTo>
                  <a:cubicBezTo>
                    <a:pt x="710" y="459"/>
                    <a:pt x="714" y="450"/>
                    <a:pt x="715" y="441"/>
                  </a:cubicBezTo>
                  <a:cubicBezTo>
                    <a:pt x="716" y="435"/>
                    <a:pt x="717" y="429"/>
                    <a:pt x="721" y="424"/>
                  </a:cubicBezTo>
                  <a:cubicBezTo>
                    <a:pt x="724" y="421"/>
                    <a:pt x="728" y="418"/>
                    <a:pt x="731" y="416"/>
                  </a:cubicBezTo>
                  <a:cubicBezTo>
                    <a:pt x="735" y="415"/>
                    <a:pt x="739" y="414"/>
                    <a:pt x="742" y="414"/>
                  </a:cubicBezTo>
                  <a:cubicBezTo>
                    <a:pt x="740" y="414"/>
                    <a:pt x="738" y="415"/>
                    <a:pt x="737" y="416"/>
                  </a:cubicBezTo>
                  <a:cubicBezTo>
                    <a:pt x="733" y="418"/>
                    <a:pt x="729" y="421"/>
                    <a:pt x="726" y="424"/>
                  </a:cubicBezTo>
                  <a:cubicBezTo>
                    <a:pt x="720" y="433"/>
                    <a:pt x="716" y="443"/>
                    <a:pt x="714" y="454"/>
                  </a:cubicBezTo>
                  <a:cubicBezTo>
                    <a:pt x="713" y="461"/>
                    <a:pt x="712" y="469"/>
                    <a:pt x="713" y="477"/>
                  </a:cubicBezTo>
                  <a:close/>
                  <a:moveTo>
                    <a:pt x="712" y="421"/>
                  </a:moveTo>
                  <a:cubicBezTo>
                    <a:pt x="712" y="420"/>
                    <a:pt x="711" y="418"/>
                    <a:pt x="709" y="416"/>
                  </a:cubicBezTo>
                  <a:cubicBezTo>
                    <a:pt x="712" y="417"/>
                    <a:pt x="715" y="417"/>
                    <a:pt x="717" y="417"/>
                  </a:cubicBezTo>
                  <a:cubicBezTo>
                    <a:pt x="720" y="417"/>
                    <a:pt x="723" y="417"/>
                    <a:pt x="726" y="416"/>
                  </a:cubicBezTo>
                  <a:cubicBezTo>
                    <a:pt x="721" y="419"/>
                    <a:pt x="718" y="423"/>
                    <a:pt x="715" y="428"/>
                  </a:cubicBezTo>
                  <a:cubicBezTo>
                    <a:pt x="714" y="425"/>
                    <a:pt x="713" y="421"/>
                    <a:pt x="712" y="421"/>
                  </a:cubicBezTo>
                  <a:close/>
                  <a:moveTo>
                    <a:pt x="741" y="410"/>
                  </a:moveTo>
                  <a:cubicBezTo>
                    <a:pt x="728" y="413"/>
                    <a:pt x="715" y="413"/>
                    <a:pt x="702" y="412"/>
                  </a:cubicBezTo>
                  <a:cubicBezTo>
                    <a:pt x="695" y="411"/>
                    <a:pt x="689" y="411"/>
                    <a:pt x="682" y="410"/>
                  </a:cubicBezTo>
                  <a:cubicBezTo>
                    <a:pt x="676" y="409"/>
                    <a:pt x="670" y="409"/>
                    <a:pt x="664" y="407"/>
                  </a:cubicBezTo>
                  <a:cubicBezTo>
                    <a:pt x="653" y="404"/>
                    <a:pt x="644" y="398"/>
                    <a:pt x="636" y="390"/>
                  </a:cubicBezTo>
                  <a:cubicBezTo>
                    <a:pt x="632" y="386"/>
                    <a:pt x="626" y="379"/>
                    <a:pt x="620" y="383"/>
                  </a:cubicBezTo>
                  <a:cubicBezTo>
                    <a:pt x="619" y="383"/>
                    <a:pt x="619" y="384"/>
                    <a:pt x="620" y="384"/>
                  </a:cubicBezTo>
                  <a:cubicBezTo>
                    <a:pt x="628" y="385"/>
                    <a:pt x="633" y="393"/>
                    <a:pt x="639" y="399"/>
                  </a:cubicBezTo>
                  <a:cubicBezTo>
                    <a:pt x="638" y="398"/>
                    <a:pt x="637" y="398"/>
                    <a:pt x="635" y="397"/>
                  </a:cubicBezTo>
                  <a:cubicBezTo>
                    <a:pt x="634" y="396"/>
                    <a:pt x="633" y="396"/>
                    <a:pt x="632" y="396"/>
                  </a:cubicBezTo>
                  <a:cubicBezTo>
                    <a:pt x="631" y="396"/>
                    <a:pt x="631" y="396"/>
                    <a:pt x="631" y="396"/>
                  </a:cubicBezTo>
                  <a:cubicBezTo>
                    <a:pt x="630" y="399"/>
                    <a:pt x="636" y="399"/>
                    <a:pt x="637" y="400"/>
                  </a:cubicBezTo>
                  <a:cubicBezTo>
                    <a:pt x="640" y="402"/>
                    <a:pt x="643" y="404"/>
                    <a:pt x="646" y="406"/>
                  </a:cubicBezTo>
                  <a:cubicBezTo>
                    <a:pt x="647" y="406"/>
                    <a:pt x="647" y="405"/>
                    <a:pt x="647" y="405"/>
                  </a:cubicBezTo>
                  <a:cubicBezTo>
                    <a:pt x="647" y="405"/>
                    <a:pt x="647" y="404"/>
                    <a:pt x="646" y="404"/>
                  </a:cubicBezTo>
                  <a:cubicBezTo>
                    <a:pt x="656" y="409"/>
                    <a:pt x="665" y="412"/>
                    <a:pt x="676" y="413"/>
                  </a:cubicBezTo>
                  <a:cubicBezTo>
                    <a:pt x="685" y="414"/>
                    <a:pt x="695" y="415"/>
                    <a:pt x="704" y="416"/>
                  </a:cubicBezTo>
                  <a:cubicBezTo>
                    <a:pt x="705" y="417"/>
                    <a:pt x="706" y="417"/>
                    <a:pt x="707" y="418"/>
                  </a:cubicBezTo>
                  <a:cubicBezTo>
                    <a:pt x="709" y="420"/>
                    <a:pt x="710" y="422"/>
                    <a:pt x="711" y="424"/>
                  </a:cubicBezTo>
                  <a:cubicBezTo>
                    <a:pt x="712" y="425"/>
                    <a:pt x="713" y="429"/>
                    <a:pt x="714" y="430"/>
                  </a:cubicBezTo>
                  <a:cubicBezTo>
                    <a:pt x="714" y="431"/>
                    <a:pt x="713" y="432"/>
                    <a:pt x="713" y="433"/>
                  </a:cubicBezTo>
                  <a:cubicBezTo>
                    <a:pt x="712" y="439"/>
                    <a:pt x="712" y="444"/>
                    <a:pt x="710" y="450"/>
                  </a:cubicBezTo>
                  <a:cubicBezTo>
                    <a:pt x="709" y="454"/>
                    <a:pt x="708" y="459"/>
                    <a:pt x="707" y="463"/>
                  </a:cubicBezTo>
                  <a:cubicBezTo>
                    <a:pt x="702" y="472"/>
                    <a:pt x="691" y="476"/>
                    <a:pt x="683" y="480"/>
                  </a:cubicBezTo>
                  <a:cubicBezTo>
                    <a:pt x="671" y="485"/>
                    <a:pt x="660" y="489"/>
                    <a:pt x="648" y="494"/>
                  </a:cubicBezTo>
                  <a:cubicBezTo>
                    <a:pt x="642" y="496"/>
                    <a:pt x="636" y="499"/>
                    <a:pt x="630" y="500"/>
                  </a:cubicBezTo>
                  <a:cubicBezTo>
                    <a:pt x="624" y="501"/>
                    <a:pt x="619" y="501"/>
                    <a:pt x="613" y="502"/>
                  </a:cubicBezTo>
                  <a:cubicBezTo>
                    <a:pt x="601" y="503"/>
                    <a:pt x="590" y="500"/>
                    <a:pt x="581" y="493"/>
                  </a:cubicBezTo>
                  <a:cubicBezTo>
                    <a:pt x="572" y="487"/>
                    <a:pt x="563" y="477"/>
                    <a:pt x="557" y="468"/>
                  </a:cubicBezTo>
                  <a:cubicBezTo>
                    <a:pt x="550" y="457"/>
                    <a:pt x="547" y="445"/>
                    <a:pt x="543" y="434"/>
                  </a:cubicBezTo>
                  <a:cubicBezTo>
                    <a:pt x="539" y="423"/>
                    <a:pt x="536" y="412"/>
                    <a:pt x="540" y="401"/>
                  </a:cubicBezTo>
                  <a:cubicBezTo>
                    <a:pt x="542" y="395"/>
                    <a:pt x="543" y="389"/>
                    <a:pt x="545" y="383"/>
                  </a:cubicBezTo>
                  <a:cubicBezTo>
                    <a:pt x="547" y="378"/>
                    <a:pt x="550" y="375"/>
                    <a:pt x="553" y="371"/>
                  </a:cubicBezTo>
                  <a:cubicBezTo>
                    <a:pt x="560" y="366"/>
                    <a:pt x="567" y="360"/>
                    <a:pt x="576" y="360"/>
                  </a:cubicBezTo>
                  <a:cubicBezTo>
                    <a:pt x="583" y="360"/>
                    <a:pt x="589" y="361"/>
                    <a:pt x="595" y="364"/>
                  </a:cubicBezTo>
                  <a:cubicBezTo>
                    <a:pt x="598" y="365"/>
                    <a:pt x="601" y="367"/>
                    <a:pt x="604" y="368"/>
                  </a:cubicBezTo>
                  <a:cubicBezTo>
                    <a:pt x="606" y="369"/>
                    <a:pt x="607" y="370"/>
                    <a:pt x="609" y="370"/>
                  </a:cubicBezTo>
                  <a:cubicBezTo>
                    <a:pt x="609" y="370"/>
                    <a:pt x="609" y="370"/>
                    <a:pt x="609" y="370"/>
                  </a:cubicBezTo>
                  <a:cubicBezTo>
                    <a:pt x="608" y="371"/>
                    <a:pt x="607" y="372"/>
                    <a:pt x="607" y="373"/>
                  </a:cubicBezTo>
                  <a:cubicBezTo>
                    <a:pt x="606" y="375"/>
                    <a:pt x="605" y="378"/>
                    <a:pt x="605" y="380"/>
                  </a:cubicBezTo>
                  <a:cubicBezTo>
                    <a:pt x="593" y="374"/>
                    <a:pt x="579" y="385"/>
                    <a:pt x="567" y="386"/>
                  </a:cubicBezTo>
                  <a:cubicBezTo>
                    <a:pt x="566" y="386"/>
                    <a:pt x="566" y="388"/>
                    <a:pt x="567" y="388"/>
                  </a:cubicBezTo>
                  <a:cubicBezTo>
                    <a:pt x="573" y="387"/>
                    <a:pt x="579" y="384"/>
                    <a:pt x="584" y="383"/>
                  </a:cubicBezTo>
                  <a:cubicBezTo>
                    <a:pt x="591" y="381"/>
                    <a:pt x="598" y="380"/>
                    <a:pt x="604" y="381"/>
                  </a:cubicBezTo>
                  <a:cubicBezTo>
                    <a:pt x="605" y="381"/>
                    <a:pt x="605" y="381"/>
                    <a:pt x="605" y="381"/>
                  </a:cubicBezTo>
                  <a:cubicBezTo>
                    <a:pt x="605" y="381"/>
                    <a:pt x="605" y="382"/>
                    <a:pt x="605" y="383"/>
                  </a:cubicBezTo>
                  <a:cubicBezTo>
                    <a:pt x="604" y="383"/>
                    <a:pt x="604" y="383"/>
                    <a:pt x="603" y="384"/>
                  </a:cubicBezTo>
                  <a:cubicBezTo>
                    <a:pt x="602" y="386"/>
                    <a:pt x="601" y="389"/>
                    <a:pt x="601" y="391"/>
                  </a:cubicBezTo>
                  <a:cubicBezTo>
                    <a:pt x="595" y="392"/>
                    <a:pt x="592" y="397"/>
                    <a:pt x="587" y="400"/>
                  </a:cubicBezTo>
                  <a:cubicBezTo>
                    <a:pt x="583" y="402"/>
                    <a:pt x="581" y="404"/>
                    <a:pt x="578" y="407"/>
                  </a:cubicBezTo>
                  <a:cubicBezTo>
                    <a:pt x="576" y="409"/>
                    <a:pt x="574" y="410"/>
                    <a:pt x="571" y="412"/>
                  </a:cubicBezTo>
                  <a:cubicBezTo>
                    <a:pt x="571" y="412"/>
                    <a:pt x="571" y="412"/>
                    <a:pt x="570" y="412"/>
                  </a:cubicBezTo>
                  <a:cubicBezTo>
                    <a:pt x="570" y="413"/>
                    <a:pt x="569" y="414"/>
                    <a:pt x="568" y="414"/>
                  </a:cubicBezTo>
                  <a:cubicBezTo>
                    <a:pt x="567" y="415"/>
                    <a:pt x="569" y="418"/>
                    <a:pt x="571" y="416"/>
                  </a:cubicBezTo>
                  <a:cubicBezTo>
                    <a:pt x="574" y="413"/>
                    <a:pt x="577" y="410"/>
                    <a:pt x="581" y="407"/>
                  </a:cubicBezTo>
                  <a:cubicBezTo>
                    <a:pt x="583" y="406"/>
                    <a:pt x="585" y="404"/>
                    <a:pt x="587" y="402"/>
                  </a:cubicBezTo>
                  <a:cubicBezTo>
                    <a:pt x="590" y="398"/>
                    <a:pt x="596" y="393"/>
                    <a:pt x="601" y="391"/>
                  </a:cubicBezTo>
                  <a:cubicBezTo>
                    <a:pt x="602" y="392"/>
                    <a:pt x="602" y="392"/>
                    <a:pt x="602" y="393"/>
                  </a:cubicBezTo>
                  <a:cubicBezTo>
                    <a:pt x="599" y="395"/>
                    <a:pt x="597" y="398"/>
                    <a:pt x="595" y="401"/>
                  </a:cubicBezTo>
                  <a:cubicBezTo>
                    <a:pt x="595" y="401"/>
                    <a:pt x="595" y="401"/>
                    <a:pt x="596" y="401"/>
                  </a:cubicBezTo>
                  <a:cubicBezTo>
                    <a:pt x="598" y="399"/>
                    <a:pt x="600" y="396"/>
                    <a:pt x="602" y="394"/>
                  </a:cubicBezTo>
                  <a:cubicBezTo>
                    <a:pt x="603" y="394"/>
                    <a:pt x="603" y="395"/>
                    <a:pt x="604" y="395"/>
                  </a:cubicBezTo>
                  <a:cubicBezTo>
                    <a:pt x="602" y="397"/>
                    <a:pt x="601" y="400"/>
                    <a:pt x="600" y="403"/>
                  </a:cubicBezTo>
                  <a:cubicBezTo>
                    <a:pt x="600" y="403"/>
                    <a:pt x="600" y="403"/>
                    <a:pt x="600" y="403"/>
                  </a:cubicBezTo>
                  <a:cubicBezTo>
                    <a:pt x="601" y="400"/>
                    <a:pt x="603" y="398"/>
                    <a:pt x="605" y="396"/>
                  </a:cubicBezTo>
                  <a:cubicBezTo>
                    <a:pt x="606" y="397"/>
                    <a:pt x="608" y="397"/>
                    <a:pt x="610" y="397"/>
                  </a:cubicBezTo>
                  <a:cubicBezTo>
                    <a:pt x="612" y="397"/>
                    <a:pt x="614" y="397"/>
                    <a:pt x="617" y="397"/>
                  </a:cubicBezTo>
                  <a:cubicBezTo>
                    <a:pt x="617" y="397"/>
                    <a:pt x="617" y="397"/>
                    <a:pt x="617" y="397"/>
                  </a:cubicBezTo>
                  <a:cubicBezTo>
                    <a:pt x="617" y="404"/>
                    <a:pt x="621" y="410"/>
                    <a:pt x="625" y="414"/>
                  </a:cubicBezTo>
                  <a:cubicBezTo>
                    <a:pt x="631" y="421"/>
                    <a:pt x="637" y="428"/>
                    <a:pt x="644" y="433"/>
                  </a:cubicBezTo>
                  <a:cubicBezTo>
                    <a:pt x="644" y="434"/>
                    <a:pt x="645" y="433"/>
                    <a:pt x="644" y="433"/>
                  </a:cubicBezTo>
                  <a:cubicBezTo>
                    <a:pt x="638" y="428"/>
                    <a:pt x="633" y="421"/>
                    <a:pt x="628" y="415"/>
                  </a:cubicBezTo>
                  <a:cubicBezTo>
                    <a:pt x="626" y="412"/>
                    <a:pt x="623" y="410"/>
                    <a:pt x="622" y="407"/>
                  </a:cubicBezTo>
                  <a:cubicBezTo>
                    <a:pt x="620" y="404"/>
                    <a:pt x="620" y="401"/>
                    <a:pt x="619" y="398"/>
                  </a:cubicBezTo>
                  <a:cubicBezTo>
                    <a:pt x="619" y="398"/>
                    <a:pt x="619" y="398"/>
                    <a:pt x="619" y="398"/>
                  </a:cubicBezTo>
                  <a:cubicBezTo>
                    <a:pt x="619" y="398"/>
                    <a:pt x="619" y="397"/>
                    <a:pt x="619" y="397"/>
                  </a:cubicBezTo>
                  <a:cubicBezTo>
                    <a:pt x="619" y="397"/>
                    <a:pt x="618" y="397"/>
                    <a:pt x="618" y="397"/>
                  </a:cubicBezTo>
                  <a:cubicBezTo>
                    <a:pt x="619" y="396"/>
                    <a:pt x="620" y="396"/>
                    <a:pt x="622" y="396"/>
                  </a:cubicBezTo>
                  <a:cubicBezTo>
                    <a:pt x="622" y="398"/>
                    <a:pt x="623" y="400"/>
                    <a:pt x="625" y="401"/>
                  </a:cubicBezTo>
                  <a:cubicBezTo>
                    <a:pt x="626" y="404"/>
                    <a:pt x="629" y="405"/>
                    <a:pt x="630" y="406"/>
                  </a:cubicBezTo>
                  <a:cubicBezTo>
                    <a:pt x="630" y="407"/>
                    <a:pt x="631" y="406"/>
                    <a:pt x="631" y="406"/>
                  </a:cubicBezTo>
                  <a:cubicBezTo>
                    <a:pt x="629" y="405"/>
                    <a:pt x="628" y="403"/>
                    <a:pt x="627" y="401"/>
                  </a:cubicBezTo>
                  <a:cubicBezTo>
                    <a:pt x="625" y="399"/>
                    <a:pt x="624" y="398"/>
                    <a:pt x="623" y="396"/>
                  </a:cubicBezTo>
                  <a:cubicBezTo>
                    <a:pt x="624" y="396"/>
                    <a:pt x="625" y="395"/>
                    <a:pt x="625" y="395"/>
                  </a:cubicBezTo>
                  <a:cubicBezTo>
                    <a:pt x="625" y="396"/>
                    <a:pt x="625" y="396"/>
                    <a:pt x="626" y="397"/>
                  </a:cubicBezTo>
                  <a:cubicBezTo>
                    <a:pt x="632" y="405"/>
                    <a:pt x="641" y="409"/>
                    <a:pt x="651" y="412"/>
                  </a:cubicBezTo>
                  <a:cubicBezTo>
                    <a:pt x="651" y="412"/>
                    <a:pt x="651" y="412"/>
                    <a:pt x="651" y="412"/>
                  </a:cubicBezTo>
                  <a:cubicBezTo>
                    <a:pt x="641" y="409"/>
                    <a:pt x="634" y="402"/>
                    <a:pt x="627" y="395"/>
                  </a:cubicBezTo>
                  <a:cubicBezTo>
                    <a:pt x="627" y="395"/>
                    <a:pt x="627" y="395"/>
                    <a:pt x="627" y="395"/>
                  </a:cubicBezTo>
                  <a:cubicBezTo>
                    <a:pt x="628" y="394"/>
                    <a:pt x="629" y="394"/>
                    <a:pt x="630" y="394"/>
                  </a:cubicBezTo>
                  <a:cubicBezTo>
                    <a:pt x="631" y="393"/>
                    <a:pt x="631" y="392"/>
                    <a:pt x="630" y="392"/>
                  </a:cubicBezTo>
                  <a:cubicBezTo>
                    <a:pt x="626" y="392"/>
                    <a:pt x="622" y="392"/>
                    <a:pt x="619" y="393"/>
                  </a:cubicBezTo>
                  <a:cubicBezTo>
                    <a:pt x="615" y="393"/>
                    <a:pt x="612" y="393"/>
                    <a:pt x="610" y="390"/>
                  </a:cubicBezTo>
                  <a:cubicBezTo>
                    <a:pt x="608" y="387"/>
                    <a:pt x="607" y="383"/>
                    <a:pt x="608" y="380"/>
                  </a:cubicBezTo>
                  <a:cubicBezTo>
                    <a:pt x="610" y="372"/>
                    <a:pt x="619" y="365"/>
                    <a:pt x="627" y="371"/>
                  </a:cubicBezTo>
                  <a:cubicBezTo>
                    <a:pt x="631" y="374"/>
                    <a:pt x="634" y="378"/>
                    <a:pt x="639" y="380"/>
                  </a:cubicBezTo>
                  <a:cubicBezTo>
                    <a:pt x="643" y="382"/>
                    <a:pt x="648" y="382"/>
                    <a:pt x="652" y="383"/>
                  </a:cubicBezTo>
                  <a:cubicBezTo>
                    <a:pt x="665" y="384"/>
                    <a:pt x="677" y="388"/>
                    <a:pt x="689" y="392"/>
                  </a:cubicBezTo>
                  <a:cubicBezTo>
                    <a:pt x="700" y="394"/>
                    <a:pt x="711" y="398"/>
                    <a:pt x="722" y="400"/>
                  </a:cubicBezTo>
                  <a:cubicBezTo>
                    <a:pt x="731" y="401"/>
                    <a:pt x="741" y="399"/>
                    <a:pt x="750" y="398"/>
                  </a:cubicBezTo>
                  <a:cubicBezTo>
                    <a:pt x="758" y="397"/>
                    <a:pt x="766" y="395"/>
                    <a:pt x="774" y="394"/>
                  </a:cubicBezTo>
                  <a:cubicBezTo>
                    <a:pt x="778" y="393"/>
                    <a:pt x="785" y="392"/>
                    <a:pt x="787" y="388"/>
                  </a:cubicBezTo>
                  <a:cubicBezTo>
                    <a:pt x="787" y="387"/>
                    <a:pt x="786" y="386"/>
                    <a:pt x="786" y="387"/>
                  </a:cubicBezTo>
                  <a:cubicBezTo>
                    <a:pt x="784" y="390"/>
                    <a:pt x="778" y="390"/>
                    <a:pt x="775" y="391"/>
                  </a:cubicBezTo>
                  <a:cubicBezTo>
                    <a:pt x="771" y="392"/>
                    <a:pt x="767" y="392"/>
                    <a:pt x="764" y="393"/>
                  </a:cubicBezTo>
                  <a:cubicBezTo>
                    <a:pt x="758" y="394"/>
                    <a:pt x="752" y="395"/>
                    <a:pt x="746" y="395"/>
                  </a:cubicBezTo>
                  <a:cubicBezTo>
                    <a:pt x="740" y="396"/>
                    <a:pt x="733" y="397"/>
                    <a:pt x="727" y="396"/>
                  </a:cubicBezTo>
                  <a:cubicBezTo>
                    <a:pt x="720" y="396"/>
                    <a:pt x="712" y="394"/>
                    <a:pt x="705" y="392"/>
                  </a:cubicBezTo>
                  <a:cubicBezTo>
                    <a:pt x="709" y="392"/>
                    <a:pt x="712" y="391"/>
                    <a:pt x="715" y="390"/>
                  </a:cubicBezTo>
                  <a:cubicBezTo>
                    <a:pt x="723" y="388"/>
                    <a:pt x="731" y="387"/>
                    <a:pt x="740" y="387"/>
                  </a:cubicBezTo>
                  <a:cubicBezTo>
                    <a:pt x="740" y="387"/>
                    <a:pt x="740" y="386"/>
                    <a:pt x="740" y="386"/>
                  </a:cubicBezTo>
                  <a:cubicBezTo>
                    <a:pt x="733" y="385"/>
                    <a:pt x="727" y="386"/>
                    <a:pt x="721" y="388"/>
                  </a:cubicBezTo>
                  <a:cubicBezTo>
                    <a:pt x="717" y="389"/>
                    <a:pt x="712" y="390"/>
                    <a:pt x="707" y="390"/>
                  </a:cubicBezTo>
                  <a:cubicBezTo>
                    <a:pt x="704" y="390"/>
                    <a:pt x="700" y="389"/>
                    <a:pt x="697" y="390"/>
                  </a:cubicBezTo>
                  <a:cubicBezTo>
                    <a:pt x="694" y="389"/>
                    <a:pt x="691" y="388"/>
                    <a:pt x="688" y="387"/>
                  </a:cubicBezTo>
                  <a:cubicBezTo>
                    <a:pt x="688" y="387"/>
                    <a:pt x="688" y="387"/>
                    <a:pt x="688" y="387"/>
                  </a:cubicBezTo>
                  <a:cubicBezTo>
                    <a:pt x="690" y="387"/>
                    <a:pt x="693" y="386"/>
                    <a:pt x="695" y="386"/>
                  </a:cubicBezTo>
                  <a:cubicBezTo>
                    <a:pt x="706" y="385"/>
                    <a:pt x="716" y="383"/>
                    <a:pt x="726" y="381"/>
                  </a:cubicBezTo>
                  <a:cubicBezTo>
                    <a:pt x="727" y="381"/>
                    <a:pt x="727" y="380"/>
                    <a:pt x="726" y="380"/>
                  </a:cubicBezTo>
                  <a:cubicBezTo>
                    <a:pt x="717" y="382"/>
                    <a:pt x="708" y="384"/>
                    <a:pt x="698" y="384"/>
                  </a:cubicBezTo>
                  <a:cubicBezTo>
                    <a:pt x="694" y="384"/>
                    <a:pt x="690" y="385"/>
                    <a:pt x="686" y="385"/>
                  </a:cubicBezTo>
                  <a:cubicBezTo>
                    <a:pt x="683" y="385"/>
                    <a:pt x="680" y="384"/>
                    <a:pt x="678" y="383"/>
                  </a:cubicBezTo>
                  <a:cubicBezTo>
                    <a:pt x="678" y="383"/>
                    <a:pt x="679" y="383"/>
                    <a:pt x="680" y="383"/>
                  </a:cubicBezTo>
                  <a:cubicBezTo>
                    <a:pt x="687" y="382"/>
                    <a:pt x="694" y="380"/>
                    <a:pt x="701" y="378"/>
                  </a:cubicBezTo>
                  <a:cubicBezTo>
                    <a:pt x="717" y="375"/>
                    <a:pt x="732" y="370"/>
                    <a:pt x="748" y="367"/>
                  </a:cubicBezTo>
                  <a:cubicBezTo>
                    <a:pt x="749" y="366"/>
                    <a:pt x="748" y="366"/>
                    <a:pt x="748" y="366"/>
                  </a:cubicBezTo>
                  <a:cubicBezTo>
                    <a:pt x="740" y="366"/>
                    <a:pt x="734" y="369"/>
                    <a:pt x="726" y="371"/>
                  </a:cubicBezTo>
                  <a:cubicBezTo>
                    <a:pt x="718" y="372"/>
                    <a:pt x="711" y="375"/>
                    <a:pt x="703" y="376"/>
                  </a:cubicBezTo>
                  <a:cubicBezTo>
                    <a:pt x="695" y="377"/>
                    <a:pt x="688" y="379"/>
                    <a:pt x="681" y="380"/>
                  </a:cubicBezTo>
                  <a:cubicBezTo>
                    <a:pt x="675" y="381"/>
                    <a:pt x="669" y="380"/>
                    <a:pt x="664" y="379"/>
                  </a:cubicBezTo>
                  <a:cubicBezTo>
                    <a:pt x="667" y="378"/>
                    <a:pt x="670" y="378"/>
                    <a:pt x="673" y="377"/>
                  </a:cubicBezTo>
                  <a:cubicBezTo>
                    <a:pt x="678" y="376"/>
                    <a:pt x="684" y="377"/>
                    <a:pt x="689" y="375"/>
                  </a:cubicBezTo>
                  <a:cubicBezTo>
                    <a:pt x="694" y="374"/>
                    <a:pt x="699" y="372"/>
                    <a:pt x="704" y="371"/>
                  </a:cubicBezTo>
                  <a:cubicBezTo>
                    <a:pt x="705" y="371"/>
                    <a:pt x="704" y="370"/>
                    <a:pt x="704" y="370"/>
                  </a:cubicBezTo>
                  <a:cubicBezTo>
                    <a:pt x="694" y="372"/>
                    <a:pt x="684" y="374"/>
                    <a:pt x="674" y="375"/>
                  </a:cubicBezTo>
                  <a:cubicBezTo>
                    <a:pt x="675" y="375"/>
                    <a:pt x="676" y="374"/>
                    <a:pt x="677" y="374"/>
                  </a:cubicBezTo>
                  <a:cubicBezTo>
                    <a:pt x="687" y="369"/>
                    <a:pt x="698" y="363"/>
                    <a:pt x="709" y="359"/>
                  </a:cubicBezTo>
                  <a:cubicBezTo>
                    <a:pt x="710" y="359"/>
                    <a:pt x="710" y="359"/>
                    <a:pt x="709" y="359"/>
                  </a:cubicBezTo>
                  <a:cubicBezTo>
                    <a:pt x="690" y="363"/>
                    <a:pt x="674" y="378"/>
                    <a:pt x="654" y="376"/>
                  </a:cubicBezTo>
                  <a:cubicBezTo>
                    <a:pt x="654" y="376"/>
                    <a:pt x="654" y="377"/>
                    <a:pt x="653" y="377"/>
                  </a:cubicBezTo>
                  <a:cubicBezTo>
                    <a:pt x="652" y="377"/>
                    <a:pt x="651" y="377"/>
                    <a:pt x="650" y="377"/>
                  </a:cubicBezTo>
                  <a:cubicBezTo>
                    <a:pt x="657" y="376"/>
                    <a:pt x="664" y="374"/>
                    <a:pt x="670" y="371"/>
                  </a:cubicBezTo>
                  <a:cubicBezTo>
                    <a:pt x="680" y="368"/>
                    <a:pt x="689" y="364"/>
                    <a:pt x="698" y="360"/>
                  </a:cubicBezTo>
                  <a:cubicBezTo>
                    <a:pt x="718" y="351"/>
                    <a:pt x="738" y="342"/>
                    <a:pt x="760" y="338"/>
                  </a:cubicBezTo>
                  <a:cubicBezTo>
                    <a:pt x="761" y="337"/>
                    <a:pt x="760" y="336"/>
                    <a:pt x="760" y="336"/>
                  </a:cubicBezTo>
                  <a:cubicBezTo>
                    <a:pt x="739" y="340"/>
                    <a:pt x="720" y="349"/>
                    <a:pt x="701" y="357"/>
                  </a:cubicBezTo>
                  <a:cubicBezTo>
                    <a:pt x="691" y="361"/>
                    <a:pt x="681" y="365"/>
                    <a:pt x="671" y="369"/>
                  </a:cubicBezTo>
                  <a:cubicBezTo>
                    <a:pt x="663" y="371"/>
                    <a:pt x="655" y="373"/>
                    <a:pt x="647" y="375"/>
                  </a:cubicBezTo>
                  <a:cubicBezTo>
                    <a:pt x="647" y="374"/>
                    <a:pt x="647" y="374"/>
                    <a:pt x="647" y="374"/>
                  </a:cubicBezTo>
                  <a:cubicBezTo>
                    <a:pt x="654" y="373"/>
                    <a:pt x="661" y="370"/>
                    <a:pt x="667" y="367"/>
                  </a:cubicBezTo>
                  <a:cubicBezTo>
                    <a:pt x="680" y="362"/>
                    <a:pt x="691" y="352"/>
                    <a:pt x="705" y="349"/>
                  </a:cubicBezTo>
                  <a:cubicBezTo>
                    <a:pt x="705" y="349"/>
                    <a:pt x="705" y="349"/>
                    <a:pt x="705" y="349"/>
                  </a:cubicBezTo>
                  <a:cubicBezTo>
                    <a:pt x="698" y="350"/>
                    <a:pt x="693" y="352"/>
                    <a:pt x="687" y="356"/>
                  </a:cubicBezTo>
                  <a:cubicBezTo>
                    <a:pt x="679" y="360"/>
                    <a:pt x="671" y="364"/>
                    <a:pt x="663" y="367"/>
                  </a:cubicBezTo>
                  <a:cubicBezTo>
                    <a:pt x="661" y="368"/>
                    <a:pt x="658" y="369"/>
                    <a:pt x="656" y="369"/>
                  </a:cubicBezTo>
                  <a:cubicBezTo>
                    <a:pt x="658" y="368"/>
                    <a:pt x="661" y="366"/>
                    <a:pt x="663" y="365"/>
                  </a:cubicBezTo>
                  <a:cubicBezTo>
                    <a:pt x="663" y="365"/>
                    <a:pt x="663" y="365"/>
                    <a:pt x="663" y="365"/>
                  </a:cubicBezTo>
                  <a:cubicBezTo>
                    <a:pt x="660" y="366"/>
                    <a:pt x="657" y="366"/>
                    <a:pt x="654" y="367"/>
                  </a:cubicBezTo>
                  <a:cubicBezTo>
                    <a:pt x="651" y="369"/>
                    <a:pt x="648" y="370"/>
                    <a:pt x="644" y="371"/>
                  </a:cubicBezTo>
                  <a:cubicBezTo>
                    <a:pt x="644" y="371"/>
                    <a:pt x="644" y="371"/>
                    <a:pt x="643" y="371"/>
                  </a:cubicBezTo>
                  <a:cubicBezTo>
                    <a:pt x="647" y="369"/>
                    <a:pt x="650" y="367"/>
                    <a:pt x="654" y="365"/>
                  </a:cubicBezTo>
                  <a:cubicBezTo>
                    <a:pt x="659" y="362"/>
                    <a:pt x="664" y="359"/>
                    <a:pt x="668" y="355"/>
                  </a:cubicBezTo>
                  <a:cubicBezTo>
                    <a:pt x="677" y="349"/>
                    <a:pt x="687" y="343"/>
                    <a:pt x="697" y="338"/>
                  </a:cubicBezTo>
                  <a:cubicBezTo>
                    <a:pt x="698" y="338"/>
                    <a:pt x="697" y="337"/>
                    <a:pt x="696" y="337"/>
                  </a:cubicBezTo>
                  <a:cubicBezTo>
                    <a:pt x="686" y="342"/>
                    <a:pt x="675" y="347"/>
                    <a:pt x="665" y="354"/>
                  </a:cubicBezTo>
                  <a:cubicBezTo>
                    <a:pt x="660" y="358"/>
                    <a:pt x="655" y="361"/>
                    <a:pt x="649" y="364"/>
                  </a:cubicBezTo>
                  <a:cubicBezTo>
                    <a:pt x="648" y="365"/>
                    <a:pt x="647" y="366"/>
                    <a:pt x="646" y="366"/>
                  </a:cubicBezTo>
                  <a:cubicBezTo>
                    <a:pt x="646" y="366"/>
                    <a:pt x="646" y="366"/>
                    <a:pt x="647" y="365"/>
                  </a:cubicBezTo>
                  <a:cubicBezTo>
                    <a:pt x="649" y="364"/>
                    <a:pt x="651" y="362"/>
                    <a:pt x="653" y="361"/>
                  </a:cubicBezTo>
                  <a:cubicBezTo>
                    <a:pt x="658" y="358"/>
                    <a:pt x="663" y="355"/>
                    <a:pt x="668" y="351"/>
                  </a:cubicBezTo>
                  <a:cubicBezTo>
                    <a:pt x="677" y="344"/>
                    <a:pt x="685" y="335"/>
                    <a:pt x="696" y="330"/>
                  </a:cubicBezTo>
                  <a:cubicBezTo>
                    <a:pt x="697" y="329"/>
                    <a:pt x="696" y="328"/>
                    <a:pt x="696" y="329"/>
                  </a:cubicBezTo>
                  <a:cubicBezTo>
                    <a:pt x="683" y="334"/>
                    <a:pt x="674" y="344"/>
                    <a:pt x="663" y="351"/>
                  </a:cubicBezTo>
                  <a:cubicBezTo>
                    <a:pt x="659" y="354"/>
                    <a:pt x="654" y="356"/>
                    <a:pt x="650" y="359"/>
                  </a:cubicBezTo>
                  <a:cubicBezTo>
                    <a:pt x="650" y="359"/>
                    <a:pt x="650" y="359"/>
                    <a:pt x="650" y="359"/>
                  </a:cubicBezTo>
                  <a:cubicBezTo>
                    <a:pt x="655" y="355"/>
                    <a:pt x="660" y="351"/>
                    <a:pt x="666" y="347"/>
                  </a:cubicBezTo>
                  <a:cubicBezTo>
                    <a:pt x="676" y="340"/>
                    <a:pt x="685" y="332"/>
                    <a:pt x="695" y="324"/>
                  </a:cubicBezTo>
                  <a:cubicBezTo>
                    <a:pt x="705" y="316"/>
                    <a:pt x="716" y="308"/>
                    <a:pt x="725" y="298"/>
                  </a:cubicBezTo>
                  <a:cubicBezTo>
                    <a:pt x="729" y="293"/>
                    <a:pt x="733" y="287"/>
                    <a:pt x="738" y="283"/>
                  </a:cubicBezTo>
                  <a:cubicBezTo>
                    <a:pt x="741" y="282"/>
                    <a:pt x="743" y="280"/>
                    <a:pt x="745" y="278"/>
                  </a:cubicBezTo>
                  <a:cubicBezTo>
                    <a:pt x="745" y="278"/>
                    <a:pt x="746" y="278"/>
                    <a:pt x="746" y="278"/>
                  </a:cubicBezTo>
                  <a:cubicBezTo>
                    <a:pt x="758" y="276"/>
                    <a:pt x="768" y="279"/>
                    <a:pt x="779" y="281"/>
                  </a:cubicBezTo>
                  <a:cubicBezTo>
                    <a:pt x="788" y="284"/>
                    <a:pt x="796" y="285"/>
                    <a:pt x="804" y="289"/>
                  </a:cubicBezTo>
                  <a:cubicBezTo>
                    <a:pt x="804" y="289"/>
                    <a:pt x="805" y="289"/>
                    <a:pt x="805" y="289"/>
                  </a:cubicBezTo>
                  <a:cubicBezTo>
                    <a:pt x="807" y="290"/>
                    <a:pt x="808" y="291"/>
                    <a:pt x="810" y="292"/>
                  </a:cubicBezTo>
                  <a:cubicBezTo>
                    <a:pt x="828" y="302"/>
                    <a:pt x="847" y="320"/>
                    <a:pt x="852" y="341"/>
                  </a:cubicBezTo>
                  <a:cubicBezTo>
                    <a:pt x="852" y="342"/>
                    <a:pt x="852" y="342"/>
                    <a:pt x="852" y="342"/>
                  </a:cubicBezTo>
                  <a:cubicBezTo>
                    <a:pt x="854" y="351"/>
                    <a:pt x="846" y="359"/>
                    <a:pt x="839" y="365"/>
                  </a:cubicBezTo>
                  <a:cubicBezTo>
                    <a:pt x="832" y="371"/>
                    <a:pt x="825" y="377"/>
                    <a:pt x="817" y="382"/>
                  </a:cubicBezTo>
                  <a:cubicBezTo>
                    <a:pt x="806" y="391"/>
                    <a:pt x="792" y="397"/>
                    <a:pt x="778" y="402"/>
                  </a:cubicBezTo>
                  <a:cubicBezTo>
                    <a:pt x="766" y="406"/>
                    <a:pt x="754" y="407"/>
                    <a:pt x="741" y="410"/>
                  </a:cubicBezTo>
                  <a:close/>
                  <a:moveTo>
                    <a:pt x="521" y="621"/>
                  </a:moveTo>
                  <a:cubicBezTo>
                    <a:pt x="520" y="621"/>
                    <a:pt x="520" y="621"/>
                    <a:pt x="519" y="621"/>
                  </a:cubicBezTo>
                  <a:cubicBezTo>
                    <a:pt x="521" y="620"/>
                    <a:pt x="522" y="617"/>
                    <a:pt x="522" y="615"/>
                  </a:cubicBezTo>
                  <a:cubicBezTo>
                    <a:pt x="523" y="613"/>
                    <a:pt x="520" y="613"/>
                    <a:pt x="520" y="614"/>
                  </a:cubicBezTo>
                  <a:cubicBezTo>
                    <a:pt x="520" y="616"/>
                    <a:pt x="519" y="617"/>
                    <a:pt x="519" y="618"/>
                  </a:cubicBezTo>
                  <a:cubicBezTo>
                    <a:pt x="518" y="618"/>
                    <a:pt x="517" y="619"/>
                    <a:pt x="516" y="619"/>
                  </a:cubicBezTo>
                  <a:cubicBezTo>
                    <a:pt x="515" y="619"/>
                    <a:pt x="515" y="620"/>
                    <a:pt x="516" y="621"/>
                  </a:cubicBezTo>
                  <a:cubicBezTo>
                    <a:pt x="514" y="621"/>
                    <a:pt x="513" y="621"/>
                    <a:pt x="512" y="621"/>
                  </a:cubicBezTo>
                  <a:cubicBezTo>
                    <a:pt x="509" y="622"/>
                    <a:pt x="506" y="623"/>
                    <a:pt x="504" y="624"/>
                  </a:cubicBezTo>
                  <a:cubicBezTo>
                    <a:pt x="501" y="625"/>
                    <a:pt x="499" y="625"/>
                    <a:pt x="497" y="624"/>
                  </a:cubicBezTo>
                  <a:cubicBezTo>
                    <a:pt x="497" y="623"/>
                    <a:pt x="497" y="623"/>
                    <a:pt x="496" y="622"/>
                  </a:cubicBezTo>
                  <a:cubicBezTo>
                    <a:pt x="495" y="621"/>
                    <a:pt x="495" y="620"/>
                    <a:pt x="493" y="619"/>
                  </a:cubicBezTo>
                  <a:cubicBezTo>
                    <a:pt x="493" y="619"/>
                    <a:pt x="492" y="619"/>
                    <a:pt x="492" y="619"/>
                  </a:cubicBezTo>
                  <a:cubicBezTo>
                    <a:pt x="492" y="619"/>
                    <a:pt x="492" y="619"/>
                    <a:pt x="491" y="619"/>
                  </a:cubicBezTo>
                  <a:cubicBezTo>
                    <a:pt x="491" y="619"/>
                    <a:pt x="490" y="618"/>
                    <a:pt x="490" y="618"/>
                  </a:cubicBezTo>
                  <a:cubicBezTo>
                    <a:pt x="491" y="616"/>
                    <a:pt x="492" y="615"/>
                    <a:pt x="494" y="613"/>
                  </a:cubicBezTo>
                  <a:cubicBezTo>
                    <a:pt x="495" y="611"/>
                    <a:pt x="498" y="609"/>
                    <a:pt x="499" y="606"/>
                  </a:cubicBezTo>
                  <a:cubicBezTo>
                    <a:pt x="503" y="600"/>
                    <a:pt x="506" y="592"/>
                    <a:pt x="513" y="588"/>
                  </a:cubicBezTo>
                  <a:cubicBezTo>
                    <a:pt x="518" y="585"/>
                    <a:pt x="522" y="583"/>
                    <a:pt x="525" y="578"/>
                  </a:cubicBezTo>
                  <a:cubicBezTo>
                    <a:pt x="528" y="571"/>
                    <a:pt x="532" y="566"/>
                    <a:pt x="536" y="560"/>
                  </a:cubicBezTo>
                  <a:cubicBezTo>
                    <a:pt x="547" y="548"/>
                    <a:pt x="558" y="537"/>
                    <a:pt x="570" y="526"/>
                  </a:cubicBezTo>
                  <a:cubicBezTo>
                    <a:pt x="573" y="523"/>
                    <a:pt x="577" y="519"/>
                    <a:pt x="580" y="515"/>
                  </a:cubicBezTo>
                  <a:cubicBezTo>
                    <a:pt x="582" y="512"/>
                    <a:pt x="585" y="507"/>
                    <a:pt x="589" y="505"/>
                  </a:cubicBezTo>
                  <a:cubicBezTo>
                    <a:pt x="590" y="504"/>
                    <a:pt x="590" y="502"/>
                    <a:pt x="588" y="503"/>
                  </a:cubicBezTo>
                  <a:cubicBezTo>
                    <a:pt x="585" y="504"/>
                    <a:pt x="582" y="508"/>
                    <a:pt x="579" y="511"/>
                  </a:cubicBezTo>
                  <a:cubicBezTo>
                    <a:pt x="576" y="515"/>
                    <a:pt x="573" y="519"/>
                    <a:pt x="569" y="523"/>
                  </a:cubicBezTo>
                  <a:cubicBezTo>
                    <a:pt x="565" y="526"/>
                    <a:pt x="562" y="529"/>
                    <a:pt x="559" y="532"/>
                  </a:cubicBezTo>
                  <a:cubicBezTo>
                    <a:pt x="559" y="531"/>
                    <a:pt x="560" y="530"/>
                    <a:pt x="561" y="529"/>
                  </a:cubicBezTo>
                  <a:cubicBezTo>
                    <a:pt x="563" y="526"/>
                    <a:pt x="566" y="522"/>
                    <a:pt x="569" y="519"/>
                  </a:cubicBezTo>
                  <a:cubicBezTo>
                    <a:pt x="574" y="513"/>
                    <a:pt x="580" y="507"/>
                    <a:pt x="584" y="500"/>
                  </a:cubicBezTo>
                  <a:cubicBezTo>
                    <a:pt x="584" y="500"/>
                    <a:pt x="584" y="500"/>
                    <a:pt x="584" y="500"/>
                  </a:cubicBezTo>
                  <a:cubicBezTo>
                    <a:pt x="592" y="504"/>
                    <a:pt x="601" y="507"/>
                    <a:pt x="610" y="506"/>
                  </a:cubicBezTo>
                  <a:cubicBezTo>
                    <a:pt x="614" y="505"/>
                    <a:pt x="618" y="505"/>
                    <a:pt x="623" y="505"/>
                  </a:cubicBezTo>
                  <a:cubicBezTo>
                    <a:pt x="617" y="510"/>
                    <a:pt x="609" y="520"/>
                    <a:pt x="608" y="521"/>
                  </a:cubicBezTo>
                  <a:cubicBezTo>
                    <a:pt x="594" y="537"/>
                    <a:pt x="577" y="551"/>
                    <a:pt x="563" y="567"/>
                  </a:cubicBezTo>
                  <a:cubicBezTo>
                    <a:pt x="555" y="575"/>
                    <a:pt x="547" y="582"/>
                    <a:pt x="540" y="590"/>
                  </a:cubicBezTo>
                  <a:cubicBezTo>
                    <a:pt x="533" y="596"/>
                    <a:pt x="529" y="602"/>
                    <a:pt x="527" y="610"/>
                  </a:cubicBezTo>
                  <a:cubicBezTo>
                    <a:pt x="526" y="611"/>
                    <a:pt x="526" y="613"/>
                    <a:pt x="525" y="616"/>
                  </a:cubicBezTo>
                  <a:cubicBezTo>
                    <a:pt x="525" y="616"/>
                    <a:pt x="525" y="616"/>
                    <a:pt x="524" y="616"/>
                  </a:cubicBezTo>
                  <a:cubicBezTo>
                    <a:pt x="524" y="616"/>
                    <a:pt x="523" y="617"/>
                    <a:pt x="523" y="617"/>
                  </a:cubicBezTo>
                  <a:cubicBezTo>
                    <a:pt x="522" y="618"/>
                    <a:pt x="521" y="619"/>
                    <a:pt x="521" y="621"/>
                  </a:cubicBezTo>
                  <a:cubicBezTo>
                    <a:pt x="521" y="621"/>
                    <a:pt x="521" y="621"/>
                    <a:pt x="521" y="621"/>
                  </a:cubicBezTo>
                  <a:close/>
                  <a:moveTo>
                    <a:pt x="453" y="616"/>
                  </a:moveTo>
                  <a:cubicBezTo>
                    <a:pt x="451" y="615"/>
                    <a:pt x="449" y="613"/>
                    <a:pt x="448" y="612"/>
                  </a:cubicBezTo>
                  <a:cubicBezTo>
                    <a:pt x="448" y="611"/>
                    <a:pt x="448" y="610"/>
                    <a:pt x="447" y="610"/>
                  </a:cubicBezTo>
                  <a:cubicBezTo>
                    <a:pt x="450" y="612"/>
                    <a:pt x="453" y="613"/>
                    <a:pt x="457" y="614"/>
                  </a:cubicBezTo>
                  <a:cubicBezTo>
                    <a:pt x="458" y="615"/>
                    <a:pt x="459" y="616"/>
                    <a:pt x="460" y="617"/>
                  </a:cubicBezTo>
                  <a:cubicBezTo>
                    <a:pt x="465" y="619"/>
                    <a:pt x="471" y="620"/>
                    <a:pt x="476" y="622"/>
                  </a:cubicBezTo>
                  <a:cubicBezTo>
                    <a:pt x="482" y="624"/>
                    <a:pt x="486" y="624"/>
                    <a:pt x="492" y="622"/>
                  </a:cubicBezTo>
                  <a:cubicBezTo>
                    <a:pt x="492" y="622"/>
                    <a:pt x="492" y="622"/>
                    <a:pt x="492" y="622"/>
                  </a:cubicBezTo>
                  <a:cubicBezTo>
                    <a:pt x="492" y="623"/>
                    <a:pt x="493" y="623"/>
                    <a:pt x="493" y="624"/>
                  </a:cubicBezTo>
                  <a:cubicBezTo>
                    <a:pt x="494" y="628"/>
                    <a:pt x="498" y="630"/>
                    <a:pt x="503" y="629"/>
                  </a:cubicBezTo>
                  <a:cubicBezTo>
                    <a:pt x="506" y="628"/>
                    <a:pt x="508" y="627"/>
                    <a:pt x="511" y="625"/>
                  </a:cubicBezTo>
                  <a:cubicBezTo>
                    <a:pt x="513" y="625"/>
                    <a:pt x="515" y="625"/>
                    <a:pt x="517" y="625"/>
                  </a:cubicBezTo>
                  <a:cubicBezTo>
                    <a:pt x="518" y="634"/>
                    <a:pt x="509" y="640"/>
                    <a:pt x="501" y="639"/>
                  </a:cubicBezTo>
                  <a:cubicBezTo>
                    <a:pt x="492" y="639"/>
                    <a:pt x="484" y="635"/>
                    <a:pt x="476" y="632"/>
                  </a:cubicBezTo>
                  <a:cubicBezTo>
                    <a:pt x="472" y="630"/>
                    <a:pt x="468" y="628"/>
                    <a:pt x="464" y="626"/>
                  </a:cubicBezTo>
                  <a:cubicBezTo>
                    <a:pt x="461" y="624"/>
                    <a:pt x="458" y="621"/>
                    <a:pt x="454" y="619"/>
                  </a:cubicBezTo>
                  <a:cubicBezTo>
                    <a:pt x="454" y="619"/>
                    <a:pt x="453" y="619"/>
                    <a:pt x="453" y="619"/>
                  </a:cubicBezTo>
                  <a:cubicBezTo>
                    <a:pt x="454" y="618"/>
                    <a:pt x="454" y="617"/>
                    <a:pt x="453" y="616"/>
                  </a:cubicBezTo>
                  <a:close/>
                  <a:moveTo>
                    <a:pt x="360" y="549"/>
                  </a:moveTo>
                  <a:cubicBezTo>
                    <a:pt x="361" y="525"/>
                    <a:pt x="362" y="499"/>
                    <a:pt x="367" y="475"/>
                  </a:cubicBezTo>
                  <a:cubicBezTo>
                    <a:pt x="367" y="474"/>
                    <a:pt x="367" y="474"/>
                    <a:pt x="366" y="473"/>
                  </a:cubicBezTo>
                  <a:cubicBezTo>
                    <a:pt x="366" y="473"/>
                    <a:pt x="366" y="473"/>
                    <a:pt x="367" y="473"/>
                  </a:cubicBezTo>
                  <a:cubicBezTo>
                    <a:pt x="368" y="472"/>
                    <a:pt x="370" y="471"/>
                    <a:pt x="372" y="471"/>
                  </a:cubicBezTo>
                  <a:cubicBezTo>
                    <a:pt x="372" y="471"/>
                    <a:pt x="372" y="471"/>
                    <a:pt x="372" y="471"/>
                  </a:cubicBezTo>
                  <a:cubicBezTo>
                    <a:pt x="372" y="471"/>
                    <a:pt x="372" y="471"/>
                    <a:pt x="372" y="472"/>
                  </a:cubicBezTo>
                  <a:cubicBezTo>
                    <a:pt x="371" y="472"/>
                    <a:pt x="371" y="473"/>
                    <a:pt x="371" y="474"/>
                  </a:cubicBezTo>
                  <a:cubicBezTo>
                    <a:pt x="371" y="476"/>
                    <a:pt x="370" y="478"/>
                    <a:pt x="370" y="479"/>
                  </a:cubicBezTo>
                  <a:cubicBezTo>
                    <a:pt x="370" y="480"/>
                    <a:pt x="371" y="480"/>
                    <a:pt x="371" y="480"/>
                  </a:cubicBezTo>
                  <a:cubicBezTo>
                    <a:pt x="372" y="478"/>
                    <a:pt x="373" y="475"/>
                    <a:pt x="373" y="473"/>
                  </a:cubicBezTo>
                  <a:cubicBezTo>
                    <a:pt x="373" y="472"/>
                    <a:pt x="374" y="471"/>
                    <a:pt x="373" y="470"/>
                  </a:cubicBezTo>
                  <a:cubicBezTo>
                    <a:pt x="376" y="469"/>
                    <a:pt x="378" y="468"/>
                    <a:pt x="380" y="466"/>
                  </a:cubicBezTo>
                  <a:cubicBezTo>
                    <a:pt x="380" y="467"/>
                    <a:pt x="380" y="467"/>
                    <a:pt x="380" y="468"/>
                  </a:cubicBezTo>
                  <a:cubicBezTo>
                    <a:pt x="380" y="468"/>
                    <a:pt x="380" y="469"/>
                    <a:pt x="380" y="469"/>
                  </a:cubicBezTo>
                  <a:cubicBezTo>
                    <a:pt x="377" y="475"/>
                    <a:pt x="377" y="484"/>
                    <a:pt x="376" y="490"/>
                  </a:cubicBezTo>
                  <a:cubicBezTo>
                    <a:pt x="374" y="499"/>
                    <a:pt x="375" y="507"/>
                    <a:pt x="375" y="516"/>
                  </a:cubicBezTo>
                  <a:cubicBezTo>
                    <a:pt x="375" y="526"/>
                    <a:pt x="375" y="535"/>
                    <a:pt x="374" y="545"/>
                  </a:cubicBezTo>
                  <a:cubicBezTo>
                    <a:pt x="373" y="550"/>
                    <a:pt x="372" y="556"/>
                    <a:pt x="371" y="561"/>
                  </a:cubicBezTo>
                  <a:cubicBezTo>
                    <a:pt x="370" y="565"/>
                    <a:pt x="369" y="568"/>
                    <a:pt x="369" y="571"/>
                  </a:cubicBezTo>
                  <a:cubicBezTo>
                    <a:pt x="369" y="571"/>
                    <a:pt x="369" y="571"/>
                    <a:pt x="368" y="571"/>
                  </a:cubicBezTo>
                  <a:cubicBezTo>
                    <a:pt x="366" y="575"/>
                    <a:pt x="368" y="580"/>
                    <a:pt x="365" y="584"/>
                  </a:cubicBezTo>
                  <a:cubicBezTo>
                    <a:pt x="364" y="585"/>
                    <a:pt x="364" y="586"/>
                    <a:pt x="363" y="587"/>
                  </a:cubicBezTo>
                  <a:cubicBezTo>
                    <a:pt x="363" y="586"/>
                    <a:pt x="363" y="585"/>
                    <a:pt x="363" y="584"/>
                  </a:cubicBezTo>
                  <a:cubicBezTo>
                    <a:pt x="363" y="572"/>
                    <a:pt x="360" y="561"/>
                    <a:pt x="360" y="549"/>
                  </a:cubicBezTo>
                  <a:close/>
                  <a:moveTo>
                    <a:pt x="359" y="574"/>
                  </a:moveTo>
                  <a:cubicBezTo>
                    <a:pt x="360" y="581"/>
                    <a:pt x="361" y="587"/>
                    <a:pt x="357" y="593"/>
                  </a:cubicBezTo>
                  <a:cubicBezTo>
                    <a:pt x="356" y="594"/>
                    <a:pt x="355" y="595"/>
                    <a:pt x="355" y="596"/>
                  </a:cubicBezTo>
                  <a:cubicBezTo>
                    <a:pt x="354" y="596"/>
                    <a:pt x="353" y="597"/>
                    <a:pt x="352" y="598"/>
                  </a:cubicBezTo>
                  <a:cubicBezTo>
                    <a:pt x="351" y="598"/>
                    <a:pt x="351" y="599"/>
                    <a:pt x="350" y="599"/>
                  </a:cubicBezTo>
                  <a:cubicBezTo>
                    <a:pt x="350" y="599"/>
                    <a:pt x="349" y="599"/>
                    <a:pt x="349" y="599"/>
                  </a:cubicBezTo>
                  <a:cubicBezTo>
                    <a:pt x="349" y="598"/>
                    <a:pt x="349" y="596"/>
                    <a:pt x="349" y="595"/>
                  </a:cubicBezTo>
                  <a:cubicBezTo>
                    <a:pt x="350" y="595"/>
                    <a:pt x="350" y="596"/>
                    <a:pt x="350" y="596"/>
                  </a:cubicBezTo>
                  <a:cubicBezTo>
                    <a:pt x="350" y="596"/>
                    <a:pt x="351" y="596"/>
                    <a:pt x="351" y="595"/>
                  </a:cubicBezTo>
                  <a:cubicBezTo>
                    <a:pt x="351" y="591"/>
                    <a:pt x="352" y="587"/>
                    <a:pt x="352" y="582"/>
                  </a:cubicBezTo>
                  <a:cubicBezTo>
                    <a:pt x="351" y="579"/>
                    <a:pt x="351" y="576"/>
                    <a:pt x="350" y="573"/>
                  </a:cubicBezTo>
                  <a:cubicBezTo>
                    <a:pt x="351" y="575"/>
                    <a:pt x="352" y="577"/>
                    <a:pt x="352" y="580"/>
                  </a:cubicBezTo>
                  <a:cubicBezTo>
                    <a:pt x="352" y="583"/>
                    <a:pt x="352" y="587"/>
                    <a:pt x="352" y="590"/>
                  </a:cubicBezTo>
                  <a:cubicBezTo>
                    <a:pt x="352" y="591"/>
                    <a:pt x="353" y="591"/>
                    <a:pt x="353" y="590"/>
                  </a:cubicBezTo>
                  <a:cubicBezTo>
                    <a:pt x="353" y="586"/>
                    <a:pt x="353" y="582"/>
                    <a:pt x="353" y="578"/>
                  </a:cubicBezTo>
                  <a:cubicBezTo>
                    <a:pt x="352" y="574"/>
                    <a:pt x="352" y="571"/>
                    <a:pt x="350" y="568"/>
                  </a:cubicBezTo>
                  <a:cubicBezTo>
                    <a:pt x="350" y="568"/>
                    <a:pt x="349" y="568"/>
                    <a:pt x="349" y="568"/>
                  </a:cubicBezTo>
                  <a:cubicBezTo>
                    <a:pt x="349" y="567"/>
                    <a:pt x="349" y="566"/>
                    <a:pt x="349" y="565"/>
                  </a:cubicBezTo>
                  <a:cubicBezTo>
                    <a:pt x="348" y="562"/>
                    <a:pt x="348" y="558"/>
                    <a:pt x="348" y="554"/>
                  </a:cubicBezTo>
                  <a:cubicBezTo>
                    <a:pt x="347" y="551"/>
                    <a:pt x="348" y="548"/>
                    <a:pt x="347" y="544"/>
                  </a:cubicBezTo>
                  <a:cubicBezTo>
                    <a:pt x="347" y="538"/>
                    <a:pt x="347" y="532"/>
                    <a:pt x="346" y="526"/>
                  </a:cubicBezTo>
                  <a:cubicBezTo>
                    <a:pt x="346" y="525"/>
                    <a:pt x="345" y="525"/>
                    <a:pt x="345" y="526"/>
                  </a:cubicBezTo>
                  <a:cubicBezTo>
                    <a:pt x="345" y="533"/>
                    <a:pt x="344" y="540"/>
                    <a:pt x="346" y="547"/>
                  </a:cubicBezTo>
                  <a:cubicBezTo>
                    <a:pt x="347" y="553"/>
                    <a:pt x="346" y="561"/>
                    <a:pt x="347" y="567"/>
                  </a:cubicBezTo>
                  <a:cubicBezTo>
                    <a:pt x="347" y="574"/>
                    <a:pt x="350" y="580"/>
                    <a:pt x="349" y="586"/>
                  </a:cubicBezTo>
                  <a:cubicBezTo>
                    <a:pt x="349" y="587"/>
                    <a:pt x="349" y="588"/>
                    <a:pt x="349" y="590"/>
                  </a:cubicBezTo>
                  <a:cubicBezTo>
                    <a:pt x="349" y="589"/>
                    <a:pt x="349" y="589"/>
                    <a:pt x="349" y="588"/>
                  </a:cubicBezTo>
                  <a:cubicBezTo>
                    <a:pt x="347" y="584"/>
                    <a:pt x="345" y="579"/>
                    <a:pt x="344" y="575"/>
                  </a:cubicBezTo>
                  <a:cubicBezTo>
                    <a:pt x="342" y="564"/>
                    <a:pt x="340" y="552"/>
                    <a:pt x="340" y="541"/>
                  </a:cubicBezTo>
                  <a:cubicBezTo>
                    <a:pt x="340" y="522"/>
                    <a:pt x="344" y="504"/>
                    <a:pt x="340" y="485"/>
                  </a:cubicBezTo>
                  <a:cubicBezTo>
                    <a:pt x="340" y="485"/>
                    <a:pt x="341" y="485"/>
                    <a:pt x="341" y="485"/>
                  </a:cubicBezTo>
                  <a:cubicBezTo>
                    <a:pt x="349" y="482"/>
                    <a:pt x="356" y="478"/>
                    <a:pt x="364" y="474"/>
                  </a:cubicBezTo>
                  <a:cubicBezTo>
                    <a:pt x="361" y="484"/>
                    <a:pt x="360" y="496"/>
                    <a:pt x="359" y="506"/>
                  </a:cubicBezTo>
                  <a:cubicBezTo>
                    <a:pt x="359" y="518"/>
                    <a:pt x="358" y="530"/>
                    <a:pt x="357" y="542"/>
                  </a:cubicBezTo>
                  <a:cubicBezTo>
                    <a:pt x="357" y="553"/>
                    <a:pt x="358" y="563"/>
                    <a:pt x="359" y="574"/>
                  </a:cubicBezTo>
                  <a:close/>
                  <a:moveTo>
                    <a:pt x="323" y="576"/>
                  </a:moveTo>
                  <a:cubicBezTo>
                    <a:pt x="323" y="576"/>
                    <a:pt x="323" y="576"/>
                    <a:pt x="323" y="576"/>
                  </a:cubicBezTo>
                  <a:cubicBezTo>
                    <a:pt x="322" y="577"/>
                    <a:pt x="322" y="577"/>
                    <a:pt x="321" y="578"/>
                  </a:cubicBezTo>
                  <a:cubicBezTo>
                    <a:pt x="320" y="578"/>
                    <a:pt x="320" y="579"/>
                    <a:pt x="319" y="579"/>
                  </a:cubicBezTo>
                  <a:cubicBezTo>
                    <a:pt x="319" y="579"/>
                    <a:pt x="319" y="579"/>
                    <a:pt x="319" y="579"/>
                  </a:cubicBezTo>
                  <a:cubicBezTo>
                    <a:pt x="311" y="566"/>
                    <a:pt x="307" y="551"/>
                    <a:pt x="302" y="537"/>
                  </a:cubicBezTo>
                  <a:cubicBezTo>
                    <a:pt x="297" y="523"/>
                    <a:pt x="291" y="509"/>
                    <a:pt x="286" y="495"/>
                  </a:cubicBezTo>
                  <a:cubicBezTo>
                    <a:pt x="282" y="486"/>
                    <a:pt x="277" y="478"/>
                    <a:pt x="272" y="469"/>
                  </a:cubicBezTo>
                  <a:cubicBezTo>
                    <a:pt x="274" y="471"/>
                    <a:pt x="276" y="473"/>
                    <a:pt x="279" y="475"/>
                  </a:cubicBezTo>
                  <a:cubicBezTo>
                    <a:pt x="286" y="480"/>
                    <a:pt x="294" y="484"/>
                    <a:pt x="303" y="487"/>
                  </a:cubicBezTo>
                  <a:cubicBezTo>
                    <a:pt x="303" y="487"/>
                    <a:pt x="303" y="487"/>
                    <a:pt x="303" y="487"/>
                  </a:cubicBezTo>
                  <a:cubicBezTo>
                    <a:pt x="303" y="491"/>
                    <a:pt x="304" y="495"/>
                    <a:pt x="305" y="499"/>
                  </a:cubicBezTo>
                  <a:cubicBezTo>
                    <a:pt x="305" y="503"/>
                    <a:pt x="306" y="506"/>
                    <a:pt x="307" y="510"/>
                  </a:cubicBezTo>
                  <a:cubicBezTo>
                    <a:pt x="309" y="517"/>
                    <a:pt x="313" y="524"/>
                    <a:pt x="316" y="531"/>
                  </a:cubicBezTo>
                  <a:cubicBezTo>
                    <a:pt x="321" y="545"/>
                    <a:pt x="326" y="560"/>
                    <a:pt x="336" y="571"/>
                  </a:cubicBezTo>
                  <a:cubicBezTo>
                    <a:pt x="335" y="571"/>
                    <a:pt x="334" y="570"/>
                    <a:pt x="333" y="570"/>
                  </a:cubicBezTo>
                  <a:cubicBezTo>
                    <a:pt x="330" y="570"/>
                    <a:pt x="327" y="571"/>
                    <a:pt x="325" y="573"/>
                  </a:cubicBezTo>
                  <a:cubicBezTo>
                    <a:pt x="325" y="574"/>
                    <a:pt x="324" y="574"/>
                    <a:pt x="324" y="575"/>
                  </a:cubicBezTo>
                  <a:cubicBezTo>
                    <a:pt x="323" y="574"/>
                    <a:pt x="323" y="574"/>
                    <a:pt x="322" y="574"/>
                  </a:cubicBezTo>
                  <a:cubicBezTo>
                    <a:pt x="322" y="574"/>
                    <a:pt x="321" y="574"/>
                    <a:pt x="322" y="574"/>
                  </a:cubicBezTo>
                  <a:cubicBezTo>
                    <a:pt x="322" y="575"/>
                    <a:pt x="322" y="575"/>
                    <a:pt x="323" y="576"/>
                  </a:cubicBezTo>
                  <a:close/>
                  <a:moveTo>
                    <a:pt x="176" y="253"/>
                  </a:moveTo>
                  <a:cubicBezTo>
                    <a:pt x="172" y="261"/>
                    <a:pt x="166" y="272"/>
                    <a:pt x="168" y="281"/>
                  </a:cubicBezTo>
                  <a:cubicBezTo>
                    <a:pt x="167" y="278"/>
                    <a:pt x="166" y="274"/>
                    <a:pt x="165" y="270"/>
                  </a:cubicBezTo>
                  <a:cubicBezTo>
                    <a:pt x="165" y="271"/>
                    <a:pt x="166" y="271"/>
                    <a:pt x="167" y="271"/>
                  </a:cubicBezTo>
                  <a:cubicBezTo>
                    <a:pt x="167" y="272"/>
                    <a:pt x="167" y="271"/>
                    <a:pt x="167" y="271"/>
                  </a:cubicBezTo>
                  <a:cubicBezTo>
                    <a:pt x="167" y="269"/>
                    <a:pt x="165" y="267"/>
                    <a:pt x="165" y="265"/>
                  </a:cubicBezTo>
                  <a:cubicBezTo>
                    <a:pt x="166" y="262"/>
                    <a:pt x="166" y="259"/>
                    <a:pt x="167" y="256"/>
                  </a:cubicBezTo>
                  <a:cubicBezTo>
                    <a:pt x="168" y="251"/>
                    <a:pt x="170" y="245"/>
                    <a:pt x="173" y="241"/>
                  </a:cubicBezTo>
                  <a:cubicBezTo>
                    <a:pt x="174" y="241"/>
                    <a:pt x="173" y="241"/>
                    <a:pt x="173" y="241"/>
                  </a:cubicBezTo>
                  <a:cubicBezTo>
                    <a:pt x="169" y="246"/>
                    <a:pt x="167" y="252"/>
                    <a:pt x="165" y="258"/>
                  </a:cubicBezTo>
                  <a:cubicBezTo>
                    <a:pt x="165" y="258"/>
                    <a:pt x="165" y="258"/>
                    <a:pt x="165" y="259"/>
                  </a:cubicBezTo>
                  <a:cubicBezTo>
                    <a:pt x="164" y="257"/>
                    <a:pt x="164" y="256"/>
                    <a:pt x="164" y="255"/>
                  </a:cubicBezTo>
                  <a:cubicBezTo>
                    <a:pt x="164" y="252"/>
                    <a:pt x="164" y="249"/>
                    <a:pt x="165" y="246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4"/>
                    <a:pt x="165" y="244"/>
                    <a:pt x="165" y="244"/>
                  </a:cubicBezTo>
                  <a:cubicBezTo>
                    <a:pt x="167" y="237"/>
                    <a:pt x="170" y="232"/>
                    <a:pt x="174" y="226"/>
                  </a:cubicBezTo>
                  <a:cubicBezTo>
                    <a:pt x="174" y="226"/>
                    <a:pt x="173" y="226"/>
                    <a:pt x="173" y="226"/>
                  </a:cubicBezTo>
                  <a:cubicBezTo>
                    <a:pt x="170" y="229"/>
                    <a:pt x="167" y="234"/>
                    <a:pt x="165" y="239"/>
                  </a:cubicBezTo>
                  <a:cubicBezTo>
                    <a:pt x="165" y="237"/>
                    <a:pt x="165" y="236"/>
                    <a:pt x="165" y="234"/>
                  </a:cubicBezTo>
                  <a:cubicBezTo>
                    <a:pt x="165" y="230"/>
                    <a:pt x="166" y="226"/>
                    <a:pt x="166" y="222"/>
                  </a:cubicBezTo>
                  <a:cubicBezTo>
                    <a:pt x="166" y="221"/>
                    <a:pt x="164" y="221"/>
                    <a:pt x="164" y="222"/>
                  </a:cubicBezTo>
                  <a:cubicBezTo>
                    <a:pt x="164" y="224"/>
                    <a:pt x="164" y="227"/>
                    <a:pt x="164" y="229"/>
                  </a:cubicBezTo>
                  <a:cubicBezTo>
                    <a:pt x="164" y="231"/>
                    <a:pt x="163" y="233"/>
                    <a:pt x="163" y="235"/>
                  </a:cubicBezTo>
                  <a:cubicBezTo>
                    <a:pt x="163" y="238"/>
                    <a:pt x="163" y="241"/>
                    <a:pt x="164" y="244"/>
                  </a:cubicBezTo>
                  <a:cubicBezTo>
                    <a:pt x="164" y="245"/>
                    <a:pt x="163" y="247"/>
                    <a:pt x="163" y="248"/>
                  </a:cubicBezTo>
                  <a:cubicBezTo>
                    <a:pt x="163" y="250"/>
                    <a:pt x="162" y="253"/>
                    <a:pt x="162" y="257"/>
                  </a:cubicBezTo>
                  <a:cubicBezTo>
                    <a:pt x="161" y="250"/>
                    <a:pt x="160" y="244"/>
                    <a:pt x="160" y="237"/>
                  </a:cubicBezTo>
                  <a:cubicBezTo>
                    <a:pt x="161" y="233"/>
                    <a:pt x="161" y="229"/>
                    <a:pt x="159" y="226"/>
                  </a:cubicBezTo>
                  <a:cubicBezTo>
                    <a:pt x="156" y="222"/>
                    <a:pt x="152" y="218"/>
                    <a:pt x="151" y="212"/>
                  </a:cubicBezTo>
                  <a:cubicBezTo>
                    <a:pt x="151" y="204"/>
                    <a:pt x="151" y="198"/>
                    <a:pt x="146" y="190"/>
                  </a:cubicBezTo>
                  <a:cubicBezTo>
                    <a:pt x="144" y="187"/>
                    <a:pt x="141" y="183"/>
                    <a:pt x="140" y="179"/>
                  </a:cubicBezTo>
                  <a:cubicBezTo>
                    <a:pt x="139" y="178"/>
                    <a:pt x="138" y="170"/>
                    <a:pt x="141" y="171"/>
                  </a:cubicBezTo>
                  <a:cubicBezTo>
                    <a:pt x="143" y="171"/>
                    <a:pt x="144" y="172"/>
                    <a:pt x="146" y="173"/>
                  </a:cubicBezTo>
                  <a:cubicBezTo>
                    <a:pt x="151" y="175"/>
                    <a:pt x="158" y="178"/>
                    <a:pt x="160" y="184"/>
                  </a:cubicBezTo>
                  <a:cubicBezTo>
                    <a:pt x="161" y="186"/>
                    <a:pt x="162" y="189"/>
                    <a:pt x="164" y="190"/>
                  </a:cubicBezTo>
                  <a:cubicBezTo>
                    <a:pt x="164" y="192"/>
                    <a:pt x="166" y="194"/>
                    <a:pt x="166" y="195"/>
                  </a:cubicBezTo>
                  <a:cubicBezTo>
                    <a:pt x="167" y="197"/>
                    <a:pt x="168" y="199"/>
                    <a:pt x="169" y="200"/>
                  </a:cubicBezTo>
                  <a:cubicBezTo>
                    <a:pt x="170" y="202"/>
                    <a:pt x="170" y="203"/>
                    <a:pt x="171" y="205"/>
                  </a:cubicBezTo>
                  <a:cubicBezTo>
                    <a:pt x="172" y="213"/>
                    <a:pt x="178" y="221"/>
                    <a:pt x="180" y="229"/>
                  </a:cubicBezTo>
                  <a:cubicBezTo>
                    <a:pt x="181" y="233"/>
                    <a:pt x="182" y="238"/>
                    <a:pt x="183" y="242"/>
                  </a:cubicBezTo>
                  <a:cubicBezTo>
                    <a:pt x="184" y="247"/>
                    <a:pt x="184" y="251"/>
                    <a:pt x="185" y="256"/>
                  </a:cubicBezTo>
                  <a:cubicBezTo>
                    <a:pt x="185" y="256"/>
                    <a:pt x="185" y="256"/>
                    <a:pt x="185" y="256"/>
                  </a:cubicBezTo>
                  <a:cubicBezTo>
                    <a:pt x="184" y="258"/>
                    <a:pt x="182" y="260"/>
                    <a:pt x="181" y="263"/>
                  </a:cubicBezTo>
                  <a:cubicBezTo>
                    <a:pt x="179" y="267"/>
                    <a:pt x="179" y="271"/>
                    <a:pt x="179" y="275"/>
                  </a:cubicBezTo>
                  <a:cubicBezTo>
                    <a:pt x="177" y="287"/>
                    <a:pt x="178" y="301"/>
                    <a:pt x="180" y="312"/>
                  </a:cubicBezTo>
                  <a:cubicBezTo>
                    <a:pt x="181" y="318"/>
                    <a:pt x="182" y="325"/>
                    <a:pt x="184" y="331"/>
                  </a:cubicBezTo>
                  <a:cubicBezTo>
                    <a:pt x="179" y="322"/>
                    <a:pt x="178" y="312"/>
                    <a:pt x="174" y="303"/>
                  </a:cubicBezTo>
                  <a:cubicBezTo>
                    <a:pt x="173" y="297"/>
                    <a:pt x="171" y="291"/>
                    <a:pt x="169" y="286"/>
                  </a:cubicBezTo>
                  <a:cubicBezTo>
                    <a:pt x="169" y="286"/>
                    <a:pt x="170" y="286"/>
                    <a:pt x="170" y="285"/>
                  </a:cubicBezTo>
                  <a:cubicBezTo>
                    <a:pt x="170" y="280"/>
                    <a:pt x="170" y="275"/>
                    <a:pt x="171" y="270"/>
                  </a:cubicBezTo>
                  <a:cubicBezTo>
                    <a:pt x="172" y="264"/>
                    <a:pt x="174" y="258"/>
                    <a:pt x="176" y="253"/>
                  </a:cubicBezTo>
                  <a:cubicBezTo>
                    <a:pt x="176" y="253"/>
                    <a:pt x="176" y="253"/>
                    <a:pt x="176" y="253"/>
                  </a:cubicBezTo>
                  <a:close/>
                  <a:moveTo>
                    <a:pt x="157" y="248"/>
                  </a:moveTo>
                  <a:cubicBezTo>
                    <a:pt x="158" y="254"/>
                    <a:pt x="159" y="260"/>
                    <a:pt x="160" y="266"/>
                  </a:cubicBezTo>
                  <a:cubicBezTo>
                    <a:pt x="162" y="271"/>
                    <a:pt x="163" y="276"/>
                    <a:pt x="165" y="281"/>
                  </a:cubicBezTo>
                  <a:cubicBezTo>
                    <a:pt x="163" y="278"/>
                    <a:pt x="162" y="275"/>
                    <a:pt x="161" y="273"/>
                  </a:cubicBezTo>
                  <a:cubicBezTo>
                    <a:pt x="157" y="261"/>
                    <a:pt x="152" y="250"/>
                    <a:pt x="148" y="238"/>
                  </a:cubicBezTo>
                  <a:cubicBezTo>
                    <a:pt x="140" y="219"/>
                    <a:pt x="131" y="197"/>
                    <a:pt x="136" y="176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137" y="186"/>
                    <a:pt x="145" y="191"/>
                    <a:pt x="147" y="200"/>
                  </a:cubicBezTo>
                  <a:cubicBezTo>
                    <a:pt x="148" y="205"/>
                    <a:pt x="147" y="211"/>
                    <a:pt x="149" y="216"/>
                  </a:cubicBezTo>
                  <a:cubicBezTo>
                    <a:pt x="150" y="221"/>
                    <a:pt x="156" y="225"/>
                    <a:pt x="157" y="230"/>
                  </a:cubicBezTo>
                  <a:cubicBezTo>
                    <a:pt x="158" y="236"/>
                    <a:pt x="157" y="242"/>
                    <a:pt x="157" y="248"/>
                  </a:cubicBezTo>
                  <a:close/>
                  <a:moveTo>
                    <a:pt x="163" y="261"/>
                  </a:moveTo>
                  <a:cubicBezTo>
                    <a:pt x="163" y="261"/>
                    <a:pt x="163" y="262"/>
                    <a:pt x="164" y="263"/>
                  </a:cubicBezTo>
                  <a:cubicBezTo>
                    <a:pt x="164" y="264"/>
                    <a:pt x="164" y="265"/>
                    <a:pt x="164" y="266"/>
                  </a:cubicBezTo>
                  <a:cubicBezTo>
                    <a:pt x="163" y="264"/>
                    <a:pt x="163" y="262"/>
                    <a:pt x="163" y="261"/>
                  </a:cubicBezTo>
                  <a:close/>
                  <a:moveTo>
                    <a:pt x="213" y="192"/>
                  </a:moveTo>
                  <a:cubicBezTo>
                    <a:pt x="206" y="196"/>
                    <a:pt x="200" y="201"/>
                    <a:pt x="196" y="208"/>
                  </a:cubicBezTo>
                  <a:cubicBezTo>
                    <a:pt x="194" y="213"/>
                    <a:pt x="192" y="218"/>
                    <a:pt x="192" y="223"/>
                  </a:cubicBezTo>
                  <a:cubicBezTo>
                    <a:pt x="190" y="220"/>
                    <a:pt x="189" y="218"/>
                    <a:pt x="187" y="215"/>
                  </a:cubicBezTo>
                  <a:cubicBezTo>
                    <a:pt x="184" y="210"/>
                    <a:pt x="183" y="204"/>
                    <a:pt x="182" y="197"/>
                  </a:cubicBezTo>
                  <a:cubicBezTo>
                    <a:pt x="179" y="184"/>
                    <a:pt x="177" y="170"/>
                    <a:pt x="174" y="157"/>
                  </a:cubicBezTo>
                  <a:cubicBezTo>
                    <a:pt x="172" y="143"/>
                    <a:pt x="169" y="130"/>
                    <a:pt x="164" y="117"/>
                  </a:cubicBezTo>
                  <a:cubicBezTo>
                    <a:pt x="164" y="115"/>
                    <a:pt x="162" y="111"/>
                    <a:pt x="160" y="110"/>
                  </a:cubicBezTo>
                  <a:cubicBezTo>
                    <a:pt x="160" y="102"/>
                    <a:pt x="160" y="95"/>
                    <a:pt x="161" y="87"/>
                  </a:cubicBezTo>
                  <a:cubicBezTo>
                    <a:pt x="161" y="81"/>
                    <a:pt x="161" y="74"/>
                    <a:pt x="164" y="68"/>
                  </a:cubicBezTo>
                  <a:cubicBezTo>
                    <a:pt x="167" y="63"/>
                    <a:pt x="169" y="72"/>
                    <a:pt x="170" y="74"/>
                  </a:cubicBezTo>
                  <a:cubicBezTo>
                    <a:pt x="171" y="78"/>
                    <a:pt x="173" y="80"/>
                    <a:pt x="176" y="82"/>
                  </a:cubicBezTo>
                  <a:cubicBezTo>
                    <a:pt x="183" y="89"/>
                    <a:pt x="187" y="98"/>
                    <a:pt x="189" y="107"/>
                  </a:cubicBezTo>
                  <a:cubicBezTo>
                    <a:pt x="191" y="112"/>
                    <a:pt x="191" y="116"/>
                    <a:pt x="191" y="121"/>
                  </a:cubicBezTo>
                  <a:cubicBezTo>
                    <a:pt x="191" y="123"/>
                    <a:pt x="192" y="125"/>
                    <a:pt x="193" y="127"/>
                  </a:cubicBezTo>
                  <a:cubicBezTo>
                    <a:pt x="194" y="128"/>
                    <a:pt x="196" y="129"/>
                    <a:pt x="197" y="129"/>
                  </a:cubicBezTo>
                  <a:cubicBezTo>
                    <a:pt x="200" y="131"/>
                    <a:pt x="202" y="132"/>
                    <a:pt x="203" y="135"/>
                  </a:cubicBezTo>
                  <a:cubicBezTo>
                    <a:pt x="205" y="139"/>
                    <a:pt x="207" y="143"/>
                    <a:pt x="208" y="146"/>
                  </a:cubicBezTo>
                  <a:cubicBezTo>
                    <a:pt x="212" y="155"/>
                    <a:pt x="214" y="164"/>
                    <a:pt x="213" y="174"/>
                  </a:cubicBezTo>
                  <a:cubicBezTo>
                    <a:pt x="213" y="180"/>
                    <a:pt x="212" y="186"/>
                    <a:pt x="213" y="192"/>
                  </a:cubicBezTo>
                  <a:close/>
                  <a:moveTo>
                    <a:pt x="193" y="242"/>
                  </a:moveTo>
                  <a:cubicBezTo>
                    <a:pt x="193" y="240"/>
                    <a:pt x="192" y="239"/>
                    <a:pt x="192" y="238"/>
                  </a:cubicBezTo>
                  <a:cubicBezTo>
                    <a:pt x="192" y="236"/>
                    <a:pt x="191" y="234"/>
                    <a:pt x="191" y="233"/>
                  </a:cubicBezTo>
                  <a:cubicBezTo>
                    <a:pt x="191" y="232"/>
                    <a:pt x="191" y="232"/>
                    <a:pt x="191" y="232"/>
                  </a:cubicBezTo>
                  <a:cubicBezTo>
                    <a:pt x="192" y="232"/>
                    <a:pt x="192" y="233"/>
                    <a:pt x="193" y="234"/>
                  </a:cubicBezTo>
                  <a:cubicBezTo>
                    <a:pt x="194" y="237"/>
                    <a:pt x="194" y="239"/>
                    <a:pt x="193" y="242"/>
                  </a:cubicBezTo>
                  <a:close/>
                  <a:moveTo>
                    <a:pt x="189" y="237"/>
                  </a:moveTo>
                  <a:cubicBezTo>
                    <a:pt x="189" y="239"/>
                    <a:pt x="190" y="241"/>
                    <a:pt x="190" y="243"/>
                  </a:cubicBezTo>
                  <a:cubicBezTo>
                    <a:pt x="190" y="244"/>
                    <a:pt x="190" y="245"/>
                    <a:pt x="191" y="246"/>
                  </a:cubicBezTo>
                  <a:cubicBezTo>
                    <a:pt x="189" y="248"/>
                    <a:pt x="188" y="251"/>
                    <a:pt x="186" y="254"/>
                  </a:cubicBezTo>
                  <a:cubicBezTo>
                    <a:pt x="186" y="246"/>
                    <a:pt x="183" y="237"/>
                    <a:pt x="181" y="228"/>
                  </a:cubicBezTo>
                  <a:cubicBezTo>
                    <a:pt x="180" y="224"/>
                    <a:pt x="179" y="219"/>
                    <a:pt x="177" y="214"/>
                  </a:cubicBezTo>
                  <a:cubicBezTo>
                    <a:pt x="177" y="214"/>
                    <a:pt x="177" y="215"/>
                    <a:pt x="177" y="215"/>
                  </a:cubicBezTo>
                  <a:cubicBezTo>
                    <a:pt x="181" y="220"/>
                    <a:pt x="185" y="225"/>
                    <a:pt x="190" y="230"/>
                  </a:cubicBezTo>
                  <a:cubicBezTo>
                    <a:pt x="188" y="231"/>
                    <a:pt x="188" y="235"/>
                    <a:pt x="189" y="237"/>
                  </a:cubicBezTo>
                  <a:close/>
                  <a:moveTo>
                    <a:pt x="161" y="121"/>
                  </a:moveTo>
                  <a:cubicBezTo>
                    <a:pt x="162" y="124"/>
                    <a:pt x="163" y="128"/>
                    <a:pt x="165" y="131"/>
                  </a:cubicBezTo>
                  <a:cubicBezTo>
                    <a:pt x="165" y="132"/>
                    <a:pt x="166" y="134"/>
                    <a:pt x="167" y="135"/>
                  </a:cubicBezTo>
                  <a:cubicBezTo>
                    <a:pt x="167" y="136"/>
                    <a:pt x="167" y="137"/>
                    <a:pt x="167" y="138"/>
                  </a:cubicBezTo>
                  <a:cubicBezTo>
                    <a:pt x="170" y="150"/>
                    <a:pt x="172" y="162"/>
                    <a:pt x="174" y="173"/>
                  </a:cubicBezTo>
                  <a:cubicBezTo>
                    <a:pt x="176" y="184"/>
                    <a:pt x="177" y="196"/>
                    <a:pt x="180" y="207"/>
                  </a:cubicBezTo>
                  <a:cubicBezTo>
                    <a:pt x="182" y="213"/>
                    <a:pt x="185" y="218"/>
                    <a:pt x="188" y="223"/>
                  </a:cubicBezTo>
                  <a:cubicBezTo>
                    <a:pt x="186" y="221"/>
                    <a:pt x="184" y="218"/>
                    <a:pt x="182" y="216"/>
                  </a:cubicBezTo>
                  <a:cubicBezTo>
                    <a:pt x="175" y="206"/>
                    <a:pt x="169" y="195"/>
                    <a:pt x="167" y="183"/>
                  </a:cubicBezTo>
                  <a:cubicBezTo>
                    <a:pt x="164" y="171"/>
                    <a:pt x="162" y="159"/>
                    <a:pt x="161" y="148"/>
                  </a:cubicBezTo>
                  <a:cubicBezTo>
                    <a:pt x="160" y="142"/>
                    <a:pt x="160" y="137"/>
                    <a:pt x="159" y="132"/>
                  </a:cubicBezTo>
                  <a:cubicBezTo>
                    <a:pt x="159" y="127"/>
                    <a:pt x="158" y="123"/>
                    <a:pt x="158" y="118"/>
                  </a:cubicBezTo>
                  <a:cubicBezTo>
                    <a:pt x="158" y="118"/>
                    <a:pt x="158" y="118"/>
                    <a:pt x="158" y="117"/>
                  </a:cubicBezTo>
                  <a:cubicBezTo>
                    <a:pt x="159" y="119"/>
                    <a:pt x="160" y="120"/>
                    <a:pt x="161" y="121"/>
                  </a:cubicBezTo>
                  <a:close/>
                  <a:moveTo>
                    <a:pt x="184" y="312"/>
                  </a:moveTo>
                  <a:cubicBezTo>
                    <a:pt x="182" y="304"/>
                    <a:pt x="181" y="297"/>
                    <a:pt x="181" y="290"/>
                  </a:cubicBezTo>
                  <a:cubicBezTo>
                    <a:pt x="181" y="288"/>
                    <a:pt x="181" y="286"/>
                    <a:pt x="182" y="284"/>
                  </a:cubicBezTo>
                  <a:cubicBezTo>
                    <a:pt x="185" y="294"/>
                    <a:pt x="191" y="303"/>
                    <a:pt x="198" y="311"/>
                  </a:cubicBezTo>
                  <a:cubicBezTo>
                    <a:pt x="202" y="315"/>
                    <a:pt x="206" y="320"/>
                    <a:pt x="211" y="324"/>
                  </a:cubicBezTo>
                  <a:cubicBezTo>
                    <a:pt x="210" y="328"/>
                    <a:pt x="211" y="332"/>
                    <a:pt x="209" y="336"/>
                  </a:cubicBezTo>
                  <a:cubicBezTo>
                    <a:pt x="208" y="338"/>
                    <a:pt x="207" y="344"/>
                    <a:pt x="204" y="345"/>
                  </a:cubicBezTo>
                  <a:cubicBezTo>
                    <a:pt x="202" y="347"/>
                    <a:pt x="197" y="345"/>
                    <a:pt x="194" y="344"/>
                  </a:cubicBezTo>
                  <a:cubicBezTo>
                    <a:pt x="192" y="339"/>
                    <a:pt x="189" y="335"/>
                    <a:pt x="188" y="329"/>
                  </a:cubicBezTo>
                  <a:cubicBezTo>
                    <a:pt x="186" y="324"/>
                    <a:pt x="185" y="318"/>
                    <a:pt x="184" y="312"/>
                  </a:cubicBezTo>
                  <a:close/>
                  <a:moveTo>
                    <a:pt x="208" y="347"/>
                  </a:moveTo>
                  <a:cubicBezTo>
                    <a:pt x="210" y="344"/>
                    <a:pt x="211" y="340"/>
                    <a:pt x="212" y="336"/>
                  </a:cubicBezTo>
                  <a:cubicBezTo>
                    <a:pt x="213" y="333"/>
                    <a:pt x="213" y="330"/>
                    <a:pt x="213" y="327"/>
                  </a:cubicBezTo>
                  <a:cubicBezTo>
                    <a:pt x="218" y="331"/>
                    <a:pt x="223" y="335"/>
                    <a:pt x="229" y="338"/>
                  </a:cubicBezTo>
                  <a:cubicBezTo>
                    <a:pt x="230" y="338"/>
                    <a:pt x="230" y="338"/>
                    <a:pt x="231" y="338"/>
                  </a:cubicBezTo>
                  <a:cubicBezTo>
                    <a:pt x="229" y="341"/>
                    <a:pt x="229" y="345"/>
                    <a:pt x="228" y="348"/>
                  </a:cubicBezTo>
                  <a:cubicBezTo>
                    <a:pt x="228" y="354"/>
                    <a:pt x="228" y="359"/>
                    <a:pt x="229" y="364"/>
                  </a:cubicBezTo>
                  <a:cubicBezTo>
                    <a:pt x="230" y="370"/>
                    <a:pt x="234" y="376"/>
                    <a:pt x="235" y="382"/>
                  </a:cubicBezTo>
                  <a:cubicBezTo>
                    <a:pt x="236" y="386"/>
                    <a:pt x="235" y="390"/>
                    <a:pt x="235" y="395"/>
                  </a:cubicBezTo>
                  <a:cubicBezTo>
                    <a:pt x="235" y="400"/>
                    <a:pt x="235" y="405"/>
                    <a:pt x="236" y="410"/>
                  </a:cubicBezTo>
                  <a:cubicBezTo>
                    <a:pt x="236" y="412"/>
                    <a:pt x="236" y="413"/>
                    <a:pt x="236" y="415"/>
                  </a:cubicBezTo>
                  <a:cubicBezTo>
                    <a:pt x="235" y="414"/>
                    <a:pt x="234" y="413"/>
                    <a:pt x="232" y="412"/>
                  </a:cubicBezTo>
                  <a:cubicBezTo>
                    <a:pt x="227" y="411"/>
                    <a:pt x="224" y="414"/>
                    <a:pt x="219" y="414"/>
                  </a:cubicBezTo>
                  <a:cubicBezTo>
                    <a:pt x="217" y="414"/>
                    <a:pt x="215" y="414"/>
                    <a:pt x="214" y="415"/>
                  </a:cubicBezTo>
                  <a:cubicBezTo>
                    <a:pt x="213" y="408"/>
                    <a:pt x="211" y="402"/>
                    <a:pt x="211" y="396"/>
                  </a:cubicBezTo>
                  <a:cubicBezTo>
                    <a:pt x="210" y="390"/>
                    <a:pt x="209" y="384"/>
                    <a:pt x="208" y="377"/>
                  </a:cubicBezTo>
                  <a:cubicBezTo>
                    <a:pt x="207" y="372"/>
                    <a:pt x="206" y="367"/>
                    <a:pt x="203" y="362"/>
                  </a:cubicBezTo>
                  <a:cubicBezTo>
                    <a:pt x="200" y="358"/>
                    <a:pt x="198" y="353"/>
                    <a:pt x="195" y="347"/>
                  </a:cubicBezTo>
                  <a:cubicBezTo>
                    <a:pt x="195" y="347"/>
                    <a:pt x="195" y="347"/>
                    <a:pt x="195" y="347"/>
                  </a:cubicBezTo>
                  <a:cubicBezTo>
                    <a:pt x="200" y="348"/>
                    <a:pt x="204" y="350"/>
                    <a:pt x="208" y="347"/>
                  </a:cubicBezTo>
                  <a:close/>
                  <a:moveTo>
                    <a:pt x="233" y="367"/>
                  </a:moveTo>
                  <a:cubicBezTo>
                    <a:pt x="232" y="361"/>
                    <a:pt x="231" y="355"/>
                    <a:pt x="232" y="348"/>
                  </a:cubicBezTo>
                  <a:cubicBezTo>
                    <a:pt x="232" y="346"/>
                    <a:pt x="233" y="342"/>
                    <a:pt x="233" y="339"/>
                  </a:cubicBezTo>
                  <a:cubicBezTo>
                    <a:pt x="240" y="343"/>
                    <a:pt x="248" y="347"/>
                    <a:pt x="255" y="346"/>
                  </a:cubicBezTo>
                  <a:cubicBezTo>
                    <a:pt x="250" y="353"/>
                    <a:pt x="246" y="361"/>
                    <a:pt x="242" y="368"/>
                  </a:cubicBezTo>
                  <a:cubicBezTo>
                    <a:pt x="240" y="372"/>
                    <a:pt x="239" y="376"/>
                    <a:pt x="238" y="380"/>
                  </a:cubicBezTo>
                  <a:cubicBezTo>
                    <a:pt x="237" y="375"/>
                    <a:pt x="235" y="371"/>
                    <a:pt x="233" y="367"/>
                  </a:cubicBezTo>
                  <a:close/>
                  <a:moveTo>
                    <a:pt x="246" y="367"/>
                  </a:moveTo>
                  <a:cubicBezTo>
                    <a:pt x="252" y="355"/>
                    <a:pt x="260" y="342"/>
                    <a:pt x="271" y="334"/>
                  </a:cubicBezTo>
                  <a:cubicBezTo>
                    <a:pt x="281" y="327"/>
                    <a:pt x="291" y="320"/>
                    <a:pt x="303" y="315"/>
                  </a:cubicBezTo>
                  <a:cubicBezTo>
                    <a:pt x="308" y="314"/>
                    <a:pt x="313" y="312"/>
                    <a:pt x="318" y="311"/>
                  </a:cubicBezTo>
                  <a:cubicBezTo>
                    <a:pt x="325" y="310"/>
                    <a:pt x="331" y="309"/>
                    <a:pt x="338" y="309"/>
                  </a:cubicBezTo>
                  <a:cubicBezTo>
                    <a:pt x="348" y="308"/>
                    <a:pt x="358" y="309"/>
                    <a:pt x="368" y="311"/>
                  </a:cubicBezTo>
                  <a:cubicBezTo>
                    <a:pt x="371" y="311"/>
                    <a:pt x="410" y="317"/>
                    <a:pt x="409" y="321"/>
                  </a:cubicBezTo>
                  <a:cubicBezTo>
                    <a:pt x="409" y="321"/>
                    <a:pt x="409" y="321"/>
                    <a:pt x="409" y="322"/>
                  </a:cubicBezTo>
                  <a:cubicBezTo>
                    <a:pt x="409" y="322"/>
                    <a:pt x="409" y="322"/>
                    <a:pt x="409" y="322"/>
                  </a:cubicBezTo>
                  <a:cubicBezTo>
                    <a:pt x="409" y="322"/>
                    <a:pt x="408" y="323"/>
                    <a:pt x="408" y="324"/>
                  </a:cubicBezTo>
                  <a:cubicBezTo>
                    <a:pt x="408" y="323"/>
                    <a:pt x="408" y="323"/>
                    <a:pt x="408" y="323"/>
                  </a:cubicBezTo>
                  <a:cubicBezTo>
                    <a:pt x="394" y="317"/>
                    <a:pt x="378" y="315"/>
                    <a:pt x="363" y="314"/>
                  </a:cubicBezTo>
                  <a:cubicBezTo>
                    <a:pt x="355" y="314"/>
                    <a:pt x="348" y="315"/>
                    <a:pt x="340" y="314"/>
                  </a:cubicBezTo>
                  <a:cubicBezTo>
                    <a:pt x="333" y="314"/>
                    <a:pt x="327" y="314"/>
                    <a:pt x="320" y="314"/>
                  </a:cubicBezTo>
                  <a:cubicBezTo>
                    <a:pt x="306" y="316"/>
                    <a:pt x="291" y="323"/>
                    <a:pt x="280" y="330"/>
                  </a:cubicBezTo>
                  <a:cubicBezTo>
                    <a:pt x="267" y="338"/>
                    <a:pt x="257" y="349"/>
                    <a:pt x="253" y="363"/>
                  </a:cubicBezTo>
                  <a:cubicBezTo>
                    <a:pt x="252" y="363"/>
                    <a:pt x="254" y="364"/>
                    <a:pt x="254" y="363"/>
                  </a:cubicBezTo>
                  <a:cubicBezTo>
                    <a:pt x="261" y="349"/>
                    <a:pt x="272" y="338"/>
                    <a:pt x="286" y="330"/>
                  </a:cubicBezTo>
                  <a:cubicBezTo>
                    <a:pt x="299" y="324"/>
                    <a:pt x="312" y="317"/>
                    <a:pt x="327" y="317"/>
                  </a:cubicBezTo>
                  <a:cubicBezTo>
                    <a:pt x="333" y="317"/>
                    <a:pt x="340" y="318"/>
                    <a:pt x="347" y="318"/>
                  </a:cubicBezTo>
                  <a:cubicBezTo>
                    <a:pt x="353" y="317"/>
                    <a:pt x="360" y="317"/>
                    <a:pt x="367" y="318"/>
                  </a:cubicBezTo>
                  <a:cubicBezTo>
                    <a:pt x="374" y="319"/>
                    <a:pt x="382" y="320"/>
                    <a:pt x="389" y="321"/>
                  </a:cubicBezTo>
                  <a:cubicBezTo>
                    <a:pt x="395" y="322"/>
                    <a:pt x="402" y="325"/>
                    <a:pt x="408" y="324"/>
                  </a:cubicBezTo>
                  <a:cubicBezTo>
                    <a:pt x="408" y="324"/>
                    <a:pt x="408" y="324"/>
                    <a:pt x="408" y="324"/>
                  </a:cubicBezTo>
                  <a:cubicBezTo>
                    <a:pt x="408" y="325"/>
                    <a:pt x="407" y="327"/>
                    <a:pt x="407" y="328"/>
                  </a:cubicBezTo>
                  <a:cubicBezTo>
                    <a:pt x="401" y="325"/>
                    <a:pt x="394" y="326"/>
                    <a:pt x="387" y="326"/>
                  </a:cubicBezTo>
                  <a:cubicBezTo>
                    <a:pt x="379" y="325"/>
                    <a:pt x="371" y="323"/>
                    <a:pt x="363" y="322"/>
                  </a:cubicBezTo>
                  <a:cubicBezTo>
                    <a:pt x="363" y="322"/>
                    <a:pt x="363" y="323"/>
                    <a:pt x="363" y="323"/>
                  </a:cubicBezTo>
                  <a:cubicBezTo>
                    <a:pt x="369" y="325"/>
                    <a:pt x="377" y="326"/>
                    <a:pt x="384" y="327"/>
                  </a:cubicBezTo>
                  <a:cubicBezTo>
                    <a:pt x="392" y="327"/>
                    <a:pt x="399" y="327"/>
                    <a:pt x="407" y="330"/>
                  </a:cubicBezTo>
                  <a:cubicBezTo>
                    <a:pt x="407" y="330"/>
                    <a:pt x="407" y="331"/>
                    <a:pt x="406" y="331"/>
                  </a:cubicBezTo>
                  <a:cubicBezTo>
                    <a:pt x="402" y="332"/>
                    <a:pt x="399" y="331"/>
                    <a:pt x="395" y="331"/>
                  </a:cubicBezTo>
                  <a:cubicBezTo>
                    <a:pt x="391" y="331"/>
                    <a:pt x="388" y="331"/>
                    <a:pt x="385" y="330"/>
                  </a:cubicBezTo>
                  <a:cubicBezTo>
                    <a:pt x="384" y="330"/>
                    <a:pt x="383" y="331"/>
                    <a:pt x="384" y="331"/>
                  </a:cubicBezTo>
                  <a:cubicBezTo>
                    <a:pt x="387" y="334"/>
                    <a:pt x="390" y="333"/>
                    <a:pt x="394" y="333"/>
                  </a:cubicBezTo>
                  <a:cubicBezTo>
                    <a:pt x="398" y="333"/>
                    <a:pt x="402" y="334"/>
                    <a:pt x="406" y="334"/>
                  </a:cubicBezTo>
                  <a:cubicBezTo>
                    <a:pt x="406" y="335"/>
                    <a:pt x="406" y="336"/>
                    <a:pt x="406" y="337"/>
                  </a:cubicBezTo>
                  <a:cubicBezTo>
                    <a:pt x="406" y="337"/>
                    <a:pt x="406" y="337"/>
                    <a:pt x="405" y="336"/>
                  </a:cubicBezTo>
                  <a:cubicBezTo>
                    <a:pt x="405" y="336"/>
                    <a:pt x="405" y="335"/>
                    <a:pt x="405" y="335"/>
                  </a:cubicBezTo>
                  <a:cubicBezTo>
                    <a:pt x="398" y="336"/>
                    <a:pt x="392" y="337"/>
                    <a:pt x="386" y="338"/>
                  </a:cubicBezTo>
                  <a:cubicBezTo>
                    <a:pt x="381" y="338"/>
                    <a:pt x="375" y="338"/>
                    <a:pt x="370" y="338"/>
                  </a:cubicBezTo>
                  <a:cubicBezTo>
                    <a:pt x="369" y="339"/>
                    <a:pt x="369" y="339"/>
                    <a:pt x="370" y="339"/>
                  </a:cubicBezTo>
                  <a:cubicBezTo>
                    <a:pt x="376" y="340"/>
                    <a:pt x="382" y="339"/>
                    <a:pt x="388" y="338"/>
                  </a:cubicBezTo>
                  <a:cubicBezTo>
                    <a:pt x="393" y="338"/>
                    <a:pt x="398" y="338"/>
                    <a:pt x="403" y="337"/>
                  </a:cubicBezTo>
                  <a:cubicBezTo>
                    <a:pt x="399" y="339"/>
                    <a:pt x="396" y="341"/>
                    <a:pt x="391" y="341"/>
                  </a:cubicBezTo>
                  <a:cubicBezTo>
                    <a:pt x="388" y="342"/>
                    <a:pt x="384" y="342"/>
                    <a:pt x="380" y="343"/>
                  </a:cubicBezTo>
                  <a:cubicBezTo>
                    <a:pt x="372" y="343"/>
                    <a:pt x="365" y="343"/>
                    <a:pt x="357" y="344"/>
                  </a:cubicBezTo>
                  <a:cubicBezTo>
                    <a:pt x="357" y="345"/>
                    <a:pt x="357" y="345"/>
                    <a:pt x="357" y="345"/>
                  </a:cubicBezTo>
                  <a:cubicBezTo>
                    <a:pt x="366" y="345"/>
                    <a:pt x="375" y="345"/>
                    <a:pt x="383" y="344"/>
                  </a:cubicBezTo>
                  <a:cubicBezTo>
                    <a:pt x="387" y="344"/>
                    <a:pt x="391" y="343"/>
                    <a:pt x="395" y="342"/>
                  </a:cubicBezTo>
                  <a:cubicBezTo>
                    <a:pt x="399" y="341"/>
                    <a:pt x="402" y="341"/>
                    <a:pt x="405" y="338"/>
                  </a:cubicBezTo>
                  <a:cubicBezTo>
                    <a:pt x="406" y="338"/>
                    <a:pt x="406" y="338"/>
                    <a:pt x="406" y="338"/>
                  </a:cubicBezTo>
                  <a:cubicBezTo>
                    <a:pt x="406" y="338"/>
                    <a:pt x="406" y="339"/>
                    <a:pt x="406" y="340"/>
                  </a:cubicBezTo>
                  <a:cubicBezTo>
                    <a:pt x="406" y="340"/>
                    <a:pt x="406" y="340"/>
                    <a:pt x="406" y="340"/>
                  </a:cubicBezTo>
                  <a:cubicBezTo>
                    <a:pt x="401" y="339"/>
                    <a:pt x="397" y="343"/>
                    <a:pt x="392" y="344"/>
                  </a:cubicBezTo>
                  <a:cubicBezTo>
                    <a:pt x="389" y="345"/>
                    <a:pt x="385" y="345"/>
                    <a:pt x="382" y="346"/>
                  </a:cubicBezTo>
                  <a:cubicBezTo>
                    <a:pt x="378" y="347"/>
                    <a:pt x="374" y="348"/>
                    <a:pt x="370" y="348"/>
                  </a:cubicBezTo>
                  <a:cubicBezTo>
                    <a:pt x="363" y="348"/>
                    <a:pt x="354" y="348"/>
                    <a:pt x="347" y="347"/>
                  </a:cubicBezTo>
                  <a:cubicBezTo>
                    <a:pt x="339" y="346"/>
                    <a:pt x="331" y="344"/>
                    <a:pt x="324" y="344"/>
                  </a:cubicBezTo>
                  <a:cubicBezTo>
                    <a:pt x="323" y="344"/>
                    <a:pt x="323" y="345"/>
                    <a:pt x="324" y="346"/>
                  </a:cubicBezTo>
                  <a:cubicBezTo>
                    <a:pt x="332" y="348"/>
                    <a:pt x="340" y="348"/>
                    <a:pt x="349" y="349"/>
                  </a:cubicBezTo>
                  <a:cubicBezTo>
                    <a:pt x="355" y="351"/>
                    <a:pt x="362" y="351"/>
                    <a:pt x="368" y="350"/>
                  </a:cubicBezTo>
                  <a:cubicBezTo>
                    <a:pt x="376" y="349"/>
                    <a:pt x="382" y="347"/>
                    <a:pt x="389" y="346"/>
                  </a:cubicBezTo>
                  <a:cubicBezTo>
                    <a:pt x="390" y="346"/>
                    <a:pt x="391" y="345"/>
                    <a:pt x="392" y="345"/>
                  </a:cubicBezTo>
                  <a:cubicBezTo>
                    <a:pt x="390" y="346"/>
                    <a:pt x="388" y="347"/>
                    <a:pt x="386" y="347"/>
                  </a:cubicBezTo>
                  <a:cubicBezTo>
                    <a:pt x="379" y="349"/>
                    <a:pt x="371" y="350"/>
                    <a:pt x="365" y="353"/>
                  </a:cubicBezTo>
                  <a:cubicBezTo>
                    <a:pt x="364" y="353"/>
                    <a:pt x="364" y="353"/>
                    <a:pt x="365" y="353"/>
                  </a:cubicBezTo>
                  <a:cubicBezTo>
                    <a:pt x="368" y="354"/>
                    <a:pt x="372" y="352"/>
                    <a:pt x="375" y="352"/>
                  </a:cubicBezTo>
                  <a:cubicBezTo>
                    <a:pt x="381" y="350"/>
                    <a:pt x="386" y="349"/>
                    <a:pt x="392" y="347"/>
                  </a:cubicBezTo>
                  <a:cubicBezTo>
                    <a:pt x="393" y="347"/>
                    <a:pt x="406" y="343"/>
                    <a:pt x="406" y="341"/>
                  </a:cubicBezTo>
                  <a:cubicBezTo>
                    <a:pt x="406" y="341"/>
                    <a:pt x="406" y="341"/>
                    <a:pt x="406" y="341"/>
                  </a:cubicBezTo>
                  <a:cubicBezTo>
                    <a:pt x="406" y="342"/>
                    <a:pt x="406" y="343"/>
                    <a:pt x="406" y="344"/>
                  </a:cubicBezTo>
                  <a:cubicBezTo>
                    <a:pt x="405" y="344"/>
                    <a:pt x="403" y="345"/>
                    <a:pt x="401" y="346"/>
                  </a:cubicBezTo>
                  <a:cubicBezTo>
                    <a:pt x="400" y="347"/>
                    <a:pt x="398" y="348"/>
                    <a:pt x="397" y="350"/>
                  </a:cubicBezTo>
                  <a:cubicBezTo>
                    <a:pt x="396" y="350"/>
                    <a:pt x="397" y="350"/>
                    <a:pt x="397" y="350"/>
                  </a:cubicBezTo>
                  <a:cubicBezTo>
                    <a:pt x="395" y="350"/>
                    <a:pt x="393" y="351"/>
                    <a:pt x="392" y="352"/>
                  </a:cubicBezTo>
                  <a:cubicBezTo>
                    <a:pt x="387" y="353"/>
                    <a:pt x="382" y="356"/>
                    <a:pt x="378" y="359"/>
                  </a:cubicBezTo>
                  <a:cubicBezTo>
                    <a:pt x="368" y="365"/>
                    <a:pt x="358" y="370"/>
                    <a:pt x="347" y="372"/>
                  </a:cubicBezTo>
                  <a:cubicBezTo>
                    <a:pt x="346" y="372"/>
                    <a:pt x="346" y="373"/>
                    <a:pt x="347" y="373"/>
                  </a:cubicBezTo>
                  <a:cubicBezTo>
                    <a:pt x="352" y="373"/>
                    <a:pt x="357" y="372"/>
                    <a:pt x="362" y="370"/>
                  </a:cubicBezTo>
                  <a:cubicBezTo>
                    <a:pt x="367" y="368"/>
                    <a:pt x="373" y="365"/>
                    <a:pt x="377" y="362"/>
                  </a:cubicBezTo>
                  <a:cubicBezTo>
                    <a:pt x="383" y="358"/>
                    <a:pt x="389" y="355"/>
                    <a:pt x="396" y="353"/>
                  </a:cubicBezTo>
                  <a:cubicBezTo>
                    <a:pt x="399" y="352"/>
                    <a:pt x="404" y="352"/>
                    <a:pt x="407" y="350"/>
                  </a:cubicBezTo>
                  <a:cubicBezTo>
                    <a:pt x="407" y="350"/>
                    <a:pt x="407" y="351"/>
                    <a:pt x="407" y="352"/>
                  </a:cubicBezTo>
                  <a:cubicBezTo>
                    <a:pt x="406" y="352"/>
                    <a:pt x="404" y="352"/>
                    <a:pt x="403" y="353"/>
                  </a:cubicBezTo>
                  <a:cubicBezTo>
                    <a:pt x="403" y="353"/>
                    <a:pt x="403" y="353"/>
                    <a:pt x="403" y="353"/>
                  </a:cubicBezTo>
                  <a:cubicBezTo>
                    <a:pt x="404" y="353"/>
                    <a:pt x="406" y="353"/>
                    <a:pt x="407" y="352"/>
                  </a:cubicBezTo>
                  <a:cubicBezTo>
                    <a:pt x="407" y="352"/>
                    <a:pt x="407" y="352"/>
                    <a:pt x="408" y="352"/>
                  </a:cubicBezTo>
                  <a:cubicBezTo>
                    <a:pt x="408" y="353"/>
                    <a:pt x="408" y="353"/>
                    <a:pt x="408" y="354"/>
                  </a:cubicBezTo>
                  <a:cubicBezTo>
                    <a:pt x="408" y="354"/>
                    <a:pt x="408" y="354"/>
                    <a:pt x="408" y="354"/>
                  </a:cubicBezTo>
                  <a:cubicBezTo>
                    <a:pt x="405" y="354"/>
                    <a:pt x="402" y="356"/>
                    <a:pt x="400" y="357"/>
                  </a:cubicBezTo>
                  <a:cubicBezTo>
                    <a:pt x="399" y="358"/>
                    <a:pt x="400" y="358"/>
                    <a:pt x="400" y="358"/>
                  </a:cubicBezTo>
                  <a:cubicBezTo>
                    <a:pt x="403" y="357"/>
                    <a:pt x="406" y="357"/>
                    <a:pt x="408" y="355"/>
                  </a:cubicBezTo>
                  <a:cubicBezTo>
                    <a:pt x="408" y="355"/>
                    <a:pt x="408" y="355"/>
                    <a:pt x="408" y="355"/>
                  </a:cubicBezTo>
                  <a:cubicBezTo>
                    <a:pt x="409" y="360"/>
                    <a:pt x="411" y="365"/>
                    <a:pt x="412" y="370"/>
                  </a:cubicBezTo>
                  <a:cubicBezTo>
                    <a:pt x="403" y="375"/>
                    <a:pt x="397" y="386"/>
                    <a:pt x="391" y="394"/>
                  </a:cubicBezTo>
                  <a:cubicBezTo>
                    <a:pt x="391" y="394"/>
                    <a:pt x="391" y="395"/>
                    <a:pt x="391" y="395"/>
                  </a:cubicBezTo>
                  <a:cubicBezTo>
                    <a:pt x="395" y="391"/>
                    <a:pt x="398" y="386"/>
                    <a:pt x="402" y="382"/>
                  </a:cubicBezTo>
                  <a:cubicBezTo>
                    <a:pt x="405" y="379"/>
                    <a:pt x="409" y="375"/>
                    <a:pt x="413" y="371"/>
                  </a:cubicBezTo>
                  <a:cubicBezTo>
                    <a:pt x="414" y="375"/>
                    <a:pt x="415" y="378"/>
                    <a:pt x="416" y="381"/>
                  </a:cubicBezTo>
                  <a:cubicBezTo>
                    <a:pt x="412" y="382"/>
                    <a:pt x="406" y="387"/>
                    <a:pt x="403" y="389"/>
                  </a:cubicBezTo>
                  <a:cubicBezTo>
                    <a:pt x="398" y="393"/>
                    <a:pt x="392" y="399"/>
                    <a:pt x="389" y="405"/>
                  </a:cubicBezTo>
                  <a:cubicBezTo>
                    <a:pt x="389" y="406"/>
                    <a:pt x="390" y="407"/>
                    <a:pt x="390" y="406"/>
                  </a:cubicBezTo>
                  <a:cubicBezTo>
                    <a:pt x="394" y="400"/>
                    <a:pt x="398" y="396"/>
                    <a:pt x="404" y="391"/>
                  </a:cubicBezTo>
                  <a:cubicBezTo>
                    <a:pt x="406" y="389"/>
                    <a:pt x="410" y="386"/>
                    <a:pt x="413" y="385"/>
                  </a:cubicBezTo>
                  <a:cubicBezTo>
                    <a:pt x="414" y="384"/>
                    <a:pt x="416" y="384"/>
                    <a:pt x="417" y="383"/>
                  </a:cubicBezTo>
                  <a:cubicBezTo>
                    <a:pt x="417" y="384"/>
                    <a:pt x="417" y="385"/>
                    <a:pt x="418" y="386"/>
                  </a:cubicBezTo>
                  <a:cubicBezTo>
                    <a:pt x="413" y="387"/>
                    <a:pt x="407" y="395"/>
                    <a:pt x="404" y="398"/>
                  </a:cubicBezTo>
                  <a:cubicBezTo>
                    <a:pt x="402" y="401"/>
                    <a:pt x="399" y="404"/>
                    <a:pt x="396" y="407"/>
                  </a:cubicBezTo>
                  <a:cubicBezTo>
                    <a:pt x="393" y="412"/>
                    <a:pt x="389" y="417"/>
                    <a:pt x="387" y="422"/>
                  </a:cubicBezTo>
                  <a:cubicBezTo>
                    <a:pt x="387" y="423"/>
                    <a:pt x="388" y="423"/>
                    <a:pt x="388" y="422"/>
                  </a:cubicBezTo>
                  <a:cubicBezTo>
                    <a:pt x="392" y="419"/>
                    <a:pt x="393" y="414"/>
                    <a:pt x="396" y="410"/>
                  </a:cubicBezTo>
                  <a:cubicBezTo>
                    <a:pt x="399" y="406"/>
                    <a:pt x="401" y="403"/>
                    <a:pt x="404" y="400"/>
                  </a:cubicBezTo>
                  <a:cubicBezTo>
                    <a:pt x="407" y="397"/>
                    <a:pt x="410" y="394"/>
                    <a:pt x="412" y="392"/>
                  </a:cubicBezTo>
                  <a:cubicBezTo>
                    <a:pt x="414" y="390"/>
                    <a:pt x="416" y="388"/>
                    <a:pt x="418" y="387"/>
                  </a:cubicBezTo>
                  <a:cubicBezTo>
                    <a:pt x="419" y="389"/>
                    <a:pt x="419" y="390"/>
                    <a:pt x="420" y="392"/>
                  </a:cubicBezTo>
                  <a:cubicBezTo>
                    <a:pt x="415" y="394"/>
                    <a:pt x="413" y="399"/>
                    <a:pt x="409" y="402"/>
                  </a:cubicBezTo>
                  <a:cubicBezTo>
                    <a:pt x="407" y="404"/>
                    <a:pt x="402" y="409"/>
                    <a:pt x="404" y="412"/>
                  </a:cubicBezTo>
                  <a:cubicBezTo>
                    <a:pt x="404" y="413"/>
                    <a:pt x="404" y="413"/>
                    <a:pt x="404" y="412"/>
                  </a:cubicBezTo>
                  <a:cubicBezTo>
                    <a:pt x="407" y="408"/>
                    <a:pt x="408" y="404"/>
                    <a:pt x="412" y="400"/>
                  </a:cubicBezTo>
                  <a:cubicBezTo>
                    <a:pt x="415" y="398"/>
                    <a:pt x="418" y="395"/>
                    <a:pt x="420" y="393"/>
                  </a:cubicBezTo>
                  <a:cubicBezTo>
                    <a:pt x="421" y="394"/>
                    <a:pt x="422" y="396"/>
                    <a:pt x="423" y="397"/>
                  </a:cubicBezTo>
                  <a:cubicBezTo>
                    <a:pt x="421" y="399"/>
                    <a:pt x="419" y="403"/>
                    <a:pt x="418" y="405"/>
                  </a:cubicBezTo>
                  <a:cubicBezTo>
                    <a:pt x="418" y="406"/>
                    <a:pt x="419" y="406"/>
                    <a:pt x="419" y="406"/>
                  </a:cubicBezTo>
                  <a:cubicBezTo>
                    <a:pt x="421" y="404"/>
                    <a:pt x="422" y="401"/>
                    <a:pt x="424" y="398"/>
                  </a:cubicBezTo>
                  <a:cubicBezTo>
                    <a:pt x="424" y="399"/>
                    <a:pt x="424" y="400"/>
                    <a:pt x="425" y="400"/>
                  </a:cubicBezTo>
                  <a:cubicBezTo>
                    <a:pt x="426" y="402"/>
                    <a:pt x="428" y="404"/>
                    <a:pt x="429" y="405"/>
                  </a:cubicBezTo>
                  <a:cubicBezTo>
                    <a:pt x="428" y="407"/>
                    <a:pt x="427" y="409"/>
                    <a:pt x="426" y="410"/>
                  </a:cubicBezTo>
                  <a:cubicBezTo>
                    <a:pt x="424" y="414"/>
                    <a:pt x="421" y="417"/>
                    <a:pt x="419" y="421"/>
                  </a:cubicBezTo>
                  <a:cubicBezTo>
                    <a:pt x="413" y="430"/>
                    <a:pt x="407" y="439"/>
                    <a:pt x="399" y="447"/>
                  </a:cubicBezTo>
                  <a:cubicBezTo>
                    <a:pt x="384" y="462"/>
                    <a:pt x="366" y="470"/>
                    <a:pt x="347" y="478"/>
                  </a:cubicBezTo>
                  <a:cubicBezTo>
                    <a:pt x="347" y="478"/>
                    <a:pt x="347" y="478"/>
                    <a:pt x="347" y="478"/>
                  </a:cubicBezTo>
                  <a:cubicBezTo>
                    <a:pt x="342" y="480"/>
                    <a:pt x="337" y="482"/>
                    <a:pt x="331" y="483"/>
                  </a:cubicBezTo>
                  <a:cubicBezTo>
                    <a:pt x="330" y="483"/>
                    <a:pt x="329" y="484"/>
                    <a:pt x="328" y="484"/>
                  </a:cubicBezTo>
                  <a:cubicBezTo>
                    <a:pt x="313" y="486"/>
                    <a:pt x="298" y="483"/>
                    <a:pt x="285" y="475"/>
                  </a:cubicBezTo>
                  <a:cubicBezTo>
                    <a:pt x="281" y="472"/>
                    <a:pt x="275" y="468"/>
                    <a:pt x="272" y="464"/>
                  </a:cubicBezTo>
                  <a:cubicBezTo>
                    <a:pt x="270" y="461"/>
                    <a:pt x="268" y="456"/>
                    <a:pt x="264" y="454"/>
                  </a:cubicBezTo>
                  <a:cubicBezTo>
                    <a:pt x="254" y="449"/>
                    <a:pt x="253" y="437"/>
                    <a:pt x="250" y="427"/>
                  </a:cubicBezTo>
                  <a:cubicBezTo>
                    <a:pt x="249" y="426"/>
                    <a:pt x="248" y="426"/>
                    <a:pt x="248" y="427"/>
                  </a:cubicBezTo>
                  <a:cubicBezTo>
                    <a:pt x="248" y="432"/>
                    <a:pt x="249" y="438"/>
                    <a:pt x="250" y="444"/>
                  </a:cubicBezTo>
                  <a:cubicBezTo>
                    <a:pt x="250" y="443"/>
                    <a:pt x="249" y="443"/>
                    <a:pt x="249" y="442"/>
                  </a:cubicBezTo>
                  <a:cubicBezTo>
                    <a:pt x="247" y="439"/>
                    <a:pt x="245" y="436"/>
                    <a:pt x="244" y="432"/>
                  </a:cubicBezTo>
                  <a:cubicBezTo>
                    <a:pt x="242" y="425"/>
                    <a:pt x="240" y="417"/>
                    <a:pt x="239" y="410"/>
                  </a:cubicBezTo>
                  <a:cubicBezTo>
                    <a:pt x="237" y="395"/>
                    <a:pt x="240" y="381"/>
                    <a:pt x="246" y="367"/>
                  </a:cubicBezTo>
                  <a:close/>
                  <a:moveTo>
                    <a:pt x="407" y="347"/>
                  </a:moveTo>
                  <a:cubicBezTo>
                    <a:pt x="406" y="347"/>
                    <a:pt x="406" y="348"/>
                    <a:pt x="406" y="348"/>
                  </a:cubicBezTo>
                  <a:cubicBezTo>
                    <a:pt x="406" y="347"/>
                    <a:pt x="402" y="348"/>
                    <a:pt x="401" y="349"/>
                  </a:cubicBezTo>
                  <a:cubicBezTo>
                    <a:pt x="400" y="349"/>
                    <a:pt x="399" y="349"/>
                    <a:pt x="398" y="350"/>
                  </a:cubicBezTo>
                  <a:cubicBezTo>
                    <a:pt x="399" y="349"/>
                    <a:pt x="401" y="348"/>
                    <a:pt x="402" y="347"/>
                  </a:cubicBezTo>
                  <a:cubicBezTo>
                    <a:pt x="404" y="346"/>
                    <a:pt x="405" y="346"/>
                    <a:pt x="406" y="345"/>
                  </a:cubicBezTo>
                  <a:cubicBezTo>
                    <a:pt x="406" y="346"/>
                    <a:pt x="407" y="347"/>
                    <a:pt x="407" y="347"/>
                  </a:cubicBezTo>
                  <a:close/>
                  <a:moveTo>
                    <a:pt x="449" y="263"/>
                  </a:moveTo>
                  <a:cubicBezTo>
                    <a:pt x="449" y="261"/>
                    <a:pt x="449" y="258"/>
                    <a:pt x="450" y="256"/>
                  </a:cubicBezTo>
                  <a:cubicBezTo>
                    <a:pt x="450" y="256"/>
                    <a:pt x="450" y="256"/>
                    <a:pt x="450" y="256"/>
                  </a:cubicBezTo>
                  <a:cubicBezTo>
                    <a:pt x="451" y="257"/>
                    <a:pt x="452" y="259"/>
                    <a:pt x="452" y="261"/>
                  </a:cubicBezTo>
                  <a:cubicBezTo>
                    <a:pt x="452" y="261"/>
                    <a:pt x="451" y="262"/>
                    <a:pt x="451" y="263"/>
                  </a:cubicBezTo>
                  <a:cubicBezTo>
                    <a:pt x="450" y="266"/>
                    <a:pt x="451" y="268"/>
                    <a:pt x="451" y="271"/>
                  </a:cubicBezTo>
                  <a:cubicBezTo>
                    <a:pt x="451" y="273"/>
                    <a:pt x="451" y="276"/>
                    <a:pt x="452" y="278"/>
                  </a:cubicBezTo>
                  <a:cubicBezTo>
                    <a:pt x="451" y="278"/>
                    <a:pt x="451" y="278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49" y="273"/>
                    <a:pt x="449" y="268"/>
                    <a:pt x="449" y="263"/>
                  </a:cubicBezTo>
                  <a:close/>
                  <a:moveTo>
                    <a:pt x="448" y="255"/>
                  </a:moveTo>
                  <a:cubicBezTo>
                    <a:pt x="448" y="252"/>
                    <a:pt x="448" y="248"/>
                    <a:pt x="448" y="245"/>
                  </a:cubicBezTo>
                  <a:cubicBezTo>
                    <a:pt x="448" y="246"/>
                    <a:pt x="448" y="248"/>
                    <a:pt x="449" y="249"/>
                  </a:cubicBezTo>
                  <a:cubicBezTo>
                    <a:pt x="449" y="250"/>
                    <a:pt x="449" y="252"/>
                    <a:pt x="450" y="253"/>
                  </a:cubicBezTo>
                  <a:cubicBezTo>
                    <a:pt x="449" y="253"/>
                    <a:pt x="448" y="254"/>
                    <a:pt x="448" y="255"/>
                  </a:cubicBezTo>
                  <a:close/>
                  <a:moveTo>
                    <a:pt x="450" y="283"/>
                  </a:moveTo>
                  <a:cubicBezTo>
                    <a:pt x="456" y="280"/>
                    <a:pt x="463" y="279"/>
                    <a:pt x="469" y="277"/>
                  </a:cubicBezTo>
                  <a:cubicBezTo>
                    <a:pt x="477" y="274"/>
                    <a:pt x="485" y="272"/>
                    <a:pt x="493" y="271"/>
                  </a:cubicBezTo>
                  <a:cubicBezTo>
                    <a:pt x="501" y="270"/>
                    <a:pt x="509" y="271"/>
                    <a:pt x="517" y="274"/>
                  </a:cubicBezTo>
                  <a:cubicBezTo>
                    <a:pt x="526" y="276"/>
                    <a:pt x="535" y="277"/>
                    <a:pt x="542" y="281"/>
                  </a:cubicBezTo>
                  <a:cubicBezTo>
                    <a:pt x="549" y="284"/>
                    <a:pt x="556" y="289"/>
                    <a:pt x="562" y="293"/>
                  </a:cubicBezTo>
                  <a:cubicBezTo>
                    <a:pt x="570" y="298"/>
                    <a:pt x="577" y="303"/>
                    <a:pt x="582" y="312"/>
                  </a:cubicBezTo>
                  <a:cubicBezTo>
                    <a:pt x="586" y="318"/>
                    <a:pt x="589" y="323"/>
                    <a:pt x="594" y="328"/>
                  </a:cubicBezTo>
                  <a:cubicBezTo>
                    <a:pt x="594" y="329"/>
                    <a:pt x="594" y="329"/>
                    <a:pt x="594" y="329"/>
                  </a:cubicBezTo>
                  <a:cubicBezTo>
                    <a:pt x="594" y="329"/>
                    <a:pt x="594" y="329"/>
                    <a:pt x="595" y="330"/>
                  </a:cubicBezTo>
                  <a:cubicBezTo>
                    <a:pt x="595" y="330"/>
                    <a:pt x="596" y="330"/>
                    <a:pt x="596" y="330"/>
                  </a:cubicBezTo>
                  <a:cubicBezTo>
                    <a:pt x="596" y="336"/>
                    <a:pt x="597" y="343"/>
                    <a:pt x="598" y="349"/>
                  </a:cubicBezTo>
                  <a:cubicBezTo>
                    <a:pt x="599" y="353"/>
                    <a:pt x="600" y="358"/>
                    <a:pt x="602" y="363"/>
                  </a:cubicBezTo>
                  <a:cubicBezTo>
                    <a:pt x="600" y="362"/>
                    <a:pt x="598" y="361"/>
                    <a:pt x="596" y="360"/>
                  </a:cubicBezTo>
                  <a:cubicBezTo>
                    <a:pt x="593" y="359"/>
                    <a:pt x="590" y="358"/>
                    <a:pt x="587" y="358"/>
                  </a:cubicBezTo>
                  <a:cubicBezTo>
                    <a:pt x="586" y="357"/>
                    <a:pt x="585" y="356"/>
                    <a:pt x="584" y="356"/>
                  </a:cubicBezTo>
                  <a:cubicBezTo>
                    <a:pt x="582" y="355"/>
                    <a:pt x="579" y="354"/>
                    <a:pt x="577" y="354"/>
                  </a:cubicBezTo>
                  <a:cubicBezTo>
                    <a:pt x="577" y="354"/>
                    <a:pt x="576" y="354"/>
                    <a:pt x="577" y="354"/>
                  </a:cubicBezTo>
                  <a:cubicBezTo>
                    <a:pt x="578" y="355"/>
                    <a:pt x="580" y="356"/>
                    <a:pt x="582" y="356"/>
                  </a:cubicBezTo>
                  <a:cubicBezTo>
                    <a:pt x="582" y="356"/>
                    <a:pt x="584" y="357"/>
                    <a:pt x="586" y="357"/>
                  </a:cubicBezTo>
                  <a:cubicBezTo>
                    <a:pt x="582" y="356"/>
                    <a:pt x="579" y="356"/>
                    <a:pt x="575" y="356"/>
                  </a:cubicBezTo>
                  <a:cubicBezTo>
                    <a:pt x="568" y="357"/>
                    <a:pt x="560" y="361"/>
                    <a:pt x="553" y="366"/>
                  </a:cubicBezTo>
                  <a:cubicBezTo>
                    <a:pt x="544" y="369"/>
                    <a:pt x="536" y="371"/>
                    <a:pt x="526" y="374"/>
                  </a:cubicBezTo>
                  <a:cubicBezTo>
                    <a:pt x="521" y="375"/>
                    <a:pt x="516" y="376"/>
                    <a:pt x="510" y="378"/>
                  </a:cubicBezTo>
                  <a:cubicBezTo>
                    <a:pt x="508" y="379"/>
                    <a:pt x="505" y="380"/>
                    <a:pt x="502" y="381"/>
                  </a:cubicBezTo>
                  <a:cubicBezTo>
                    <a:pt x="501" y="381"/>
                    <a:pt x="501" y="382"/>
                    <a:pt x="500" y="382"/>
                  </a:cubicBezTo>
                  <a:cubicBezTo>
                    <a:pt x="500" y="382"/>
                    <a:pt x="500" y="382"/>
                    <a:pt x="500" y="382"/>
                  </a:cubicBezTo>
                  <a:cubicBezTo>
                    <a:pt x="500" y="383"/>
                    <a:pt x="500" y="383"/>
                    <a:pt x="500" y="383"/>
                  </a:cubicBezTo>
                  <a:cubicBezTo>
                    <a:pt x="504" y="385"/>
                    <a:pt x="510" y="380"/>
                    <a:pt x="513" y="379"/>
                  </a:cubicBezTo>
                  <a:cubicBezTo>
                    <a:pt x="518" y="378"/>
                    <a:pt x="523" y="377"/>
                    <a:pt x="529" y="375"/>
                  </a:cubicBezTo>
                  <a:cubicBezTo>
                    <a:pt x="534" y="374"/>
                    <a:pt x="540" y="372"/>
                    <a:pt x="546" y="370"/>
                  </a:cubicBezTo>
                  <a:cubicBezTo>
                    <a:pt x="547" y="370"/>
                    <a:pt x="548" y="370"/>
                    <a:pt x="550" y="369"/>
                  </a:cubicBezTo>
                  <a:cubicBezTo>
                    <a:pt x="549" y="370"/>
                    <a:pt x="548" y="371"/>
                    <a:pt x="547" y="372"/>
                  </a:cubicBezTo>
                  <a:cubicBezTo>
                    <a:pt x="543" y="374"/>
                    <a:pt x="539" y="377"/>
                    <a:pt x="535" y="379"/>
                  </a:cubicBezTo>
                  <a:cubicBezTo>
                    <a:pt x="531" y="381"/>
                    <a:pt x="526" y="382"/>
                    <a:pt x="521" y="384"/>
                  </a:cubicBezTo>
                  <a:cubicBezTo>
                    <a:pt x="517" y="386"/>
                    <a:pt x="513" y="388"/>
                    <a:pt x="508" y="389"/>
                  </a:cubicBezTo>
                  <a:cubicBezTo>
                    <a:pt x="507" y="390"/>
                    <a:pt x="505" y="391"/>
                    <a:pt x="503" y="392"/>
                  </a:cubicBezTo>
                  <a:cubicBezTo>
                    <a:pt x="502" y="392"/>
                    <a:pt x="499" y="394"/>
                    <a:pt x="498" y="394"/>
                  </a:cubicBezTo>
                  <a:cubicBezTo>
                    <a:pt x="498" y="394"/>
                    <a:pt x="498" y="394"/>
                    <a:pt x="498" y="394"/>
                  </a:cubicBezTo>
                  <a:cubicBezTo>
                    <a:pt x="497" y="394"/>
                    <a:pt x="496" y="395"/>
                    <a:pt x="497" y="396"/>
                  </a:cubicBezTo>
                  <a:cubicBezTo>
                    <a:pt x="497" y="396"/>
                    <a:pt x="497" y="396"/>
                    <a:pt x="497" y="396"/>
                  </a:cubicBezTo>
                  <a:cubicBezTo>
                    <a:pt x="497" y="396"/>
                    <a:pt x="498" y="396"/>
                    <a:pt x="499" y="396"/>
                  </a:cubicBezTo>
                  <a:cubicBezTo>
                    <a:pt x="507" y="392"/>
                    <a:pt x="516" y="388"/>
                    <a:pt x="525" y="384"/>
                  </a:cubicBezTo>
                  <a:cubicBezTo>
                    <a:pt x="532" y="381"/>
                    <a:pt x="540" y="378"/>
                    <a:pt x="546" y="374"/>
                  </a:cubicBezTo>
                  <a:cubicBezTo>
                    <a:pt x="546" y="374"/>
                    <a:pt x="546" y="374"/>
                    <a:pt x="546" y="374"/>
                  </a:cubicBezTo>
                  <a:cubicBezTo>
                    <a:pt x="544" y="376"/>
                    <a:pt x="543" y="379"/>
                    <a:pt x="542" y="381"/>
                  </a:cubicBezTo>
                  <a:cubicBezTo>
                    <a:pt x="542" y="381"/>
                    <a:pt x="542" y="381"/>
                    <a:pt x="542" y="382"/>
                  </a:cubicBezTo>
                  <a:cubicBezTo>
                    <a:pt x="535" y="386"/>
                    <a:pt x="529" y="392"/>
                    <a:pt x="523" y="397"/>
                  </a:cubicBezTo>
                  <a:cubicBezTo>
                    <a:pt x="519" y="401"/>
                    <a:pt x="515" y="406"/>
                    <a:pt x="510" y="408"/>
                  </a:cubicBezTo>
                  <a:cubicBezTo>
                    <a:pt x="507" y="409"/>
                    <a:pt x="505" y="409"/>
                    <a:pt x="504" y="411"/>
                  </a:cubicBezTo>
                  <a:cubicBezTo>
                    <a:pt x="504" y="412"/>
                    <a:pt x="504" y="413"/>
                    <a:pt x="505" y="412"/>
                  </a:cubicBezTo>
                  <a:cubicBezTo>
                    <a:pt x="512" y="408"/>
                    <a:pt x="518" y="403"/>
                    <a:pt x="524" y="398"/>
                  </a:cubicBezTo>
                  <a:cubicBezTo>
                    <a:pt x="528" y="395"/>
                    <a:pt x="532" y="393"/>
                    <a:pt x="535" y="390"/>
                  </a:cubicBezTo>
                  <a:cubicBezTo>
                    <a:pt x="536" y="389"/>
                    <a:pt x="539" y="387"/>
                    <a:pt x="541" y="385"/>
                  </a:cubicBezTo>
                  <a:cubicBezTo>
                    <a:pt x="540" y="387"/>
                    <a:pt x="540" y="389"/>
                    <a:pt x="539" y="391"/>
                  </a:cubicBezTo>
                  <a:cubicBezTo>
                    <a:pt x="539" y="391"/>
                    <a:pt x="539" y="391"/>
                    <a:pt x="539" y="391"/>
                  </a:cubicBezTo>
                  <a:cubicBezTo>
                    <a:pt x="536" y="392"/>
                    <a:pt x="534" y="394"/>
                    <a:pt x="532" y="397"/>
                  </a:cubicBezTo>
                  <a:cubicBezTo>
                    <a:pt x="529" y="400"/>
                    <a:pt x="526" y="403"/>
                    <a:pt x="524" y="407"/>
                  </a:cubicBezTo>
                  <a:cubicBezTo>
                    <a:pt x="522" y="409"/>
                    <a:pt x="521" y="413"/>
                    <a:pt x="519" y="415"/>
                  </a:cubicBezTo>
                  <a:cubicBezTo>
                    <a:pt x="517" y="417"/>
                    <a:pt x="515" y="418"/>
                    <a:pt x="512" y="420"/>
                  </a:cubicBezTo>
                  <a:cubicBezTo>
                    <a:pt x="510" y="422"/>
                    <a:pt x="507" y="424"/>
                    <a:pt x="507" y="428"/>
                  </a:cubicBezTo>
                  <a:cubicBezTo>
                    <a:pt x="507" y="428"/>
                    <a:pt x="508" y="428"/>
                    <a:pt x="508" y="428"/>
                  </a:cubicBezTo>
                  <a:cubicBezTo>
                    <a:pt x="510" y="422"/>
                    <a:pt x="515" y="421"/>
                    <a:pt x="518" y="417"/>
                  </a:cubicBezTo>
                  <a:cubicBezTo>
                    <a:pt x="521" y="414"/>
                    <a:pt x="523" y="411"/>
                    <a:pt x="525" y="408"/>
                  </a:cubicBezTo>
                  <a:cubicBezTo>
                    <a:pt x="529" y="402"/>
                    <a:pt x="534" y="397"/>
                    <a:pt x="539" y="392"/>
                  </a:cubicBezTo>
                  <a:cubicBezTo>
                    <a:pt x="538" y="395"/>
                    <a:pt x="537" y="397"/>
                    <a:pt x="536" y="400"/>
                  </a:cubicBezTo>
                  <a:cubicBezTo>
                    <a:pt x="536" y="401"/>
                    <a:pt x="535" y="403"/>
                    <a:pt x="535" y="404"/>
                  </a:cubicBezTo>
                  <a:cubicBezTo>
                    <a:pt x="535" y="404"/>
                    <a:pt x="535" y="404"/>
                    <a:pt x="535" y="404"/>
                  </a:cubicBezTo>
                  <a:cubicBezTo>
                    <a:pt x="533" y="406"/>
                    <a:pt x="530" y="408"/>
                    <a:pt x="529" y="411"/>
                  </a:cubicBezTo>
                  <a:cubicBezTo>
                    <a:pt x="529" y="411"/>
                    <a:pt x="530" y="411"/>
                    <a:pt x="530" y="411"/>
                  </a:cubicBezTo>
                  <a:cubicBezTo>
                    <a:pt x="532" y="409"/>
                    <a:pt x="533" y="407"/>
                    <a:pt x="535" y="405"/>
                  </a:cubicBezTo>
                  <a:cubicBezTo>
                    <a:pt x="533" y="415"/>
                    <a:pt x="535" y="424"/>
                    <a:pt x="539" y="435"/>
                  </a:cubicBezTo>
                  <a:cubicBezTo>
                    <a:pt x="541" y="440"/>
                    <a:pt x="542" y="445"/>
                    <a:pt x="544" y="450"/>
                  </a:cubicBezTo>
                  <a:cubicBezTo>
                    <a:pt x="538" y="455"/>
                    <a:pt x="528" y="454"/>
                    <a:pt x="521" y="453"/>
                  </a:cubicBezTo>
                  <a:cubicBezTo>
                    <a:pt x="512" y="452"/>
                    <a:pt x="503" y="450"/>
                    <a:pt x="494" y="448"/>
                  </a:cubicBezTo>
                  <a:cubicBezTo>
                    <a:pt x="486" y="445"/>
                    <a:pt x="478" y="440"/>
                    <a:pt x="470" y="436"/>
                  </a:cubicBezTo>
                  <a:cubicBezTo>
                    <a:pt x="463" y="433"/>
                    <a:pt x="456" y="429"/>
                    <a:pt x="451" y="422"/>
                  </a:cubicBezTo>
                  <a:cubicBezTo>
                    <a:pt x="445" y="416"/>
                    <a:pt x="439" y="411"/>
                    <a:pt x="434" y="405"/>
                  </a:cubicBezTo>
                  <a:cubicBezTo>
                    <a:pt x="433" y="405"/>
                    <a:pt x="433" y="405"/>
                    <a:pt x="433" y="404"/>
                  </a:cubicBezTo>
                  <a:cubicBezTo>
                    <a:pt x="433" y="404"/>
                    <a:pt x="433" y="404"/>
                    <a:pt x="432" y="403"/>
                  </a:cubicBezTo>
                  <a:cubicBezTo>
                    <a:pt x="427" y="398"/>
                    <a:pt x="424" y="392"/>
                    <a:pt x="421" y="384"/>
                  </a:cubicBezTo>
                  <a:cubicBezTo>
                    <a:pt x="419" y="377"/>
                    <a:pt x="417" y="369"/>
                    <a:pt x="414" y="362"/>
                  </a:cubicBezTo>
                  <a:cubicBezTo>
                    <a:pt x="412" y="355"/>
                    <a:pt x="410" y="347"/>
                    <a:pt x="410" y="340"/>
                  </a:cubicBezTo>
                  <a:cubicBezTo>
                    <a:pt x="410" y="332"/>
                    <a:pt x="411" y="325"/>
                    <a:pt x="415" y="318"/>
                  </a:cubicBezTo>
                  <a:cubicBezTo>
                    <a:pt x="419" y="311"/>
                    <a:pt x="425" y="305"/>
                    <a:pt x="430" y="299"/>
                  </a:cubicBezTo>
                  <a:cubicBezTo>
                    <a:pt x="436" y="293"/>
                    <a:pt x="442" y="287"/>
                    <a:pt x="450" y="283"/>
                  </a:cubicBezTo>
                  <a:close/>
                  <a:moveTo>
                    <a:pt x="455" y="277"/>
                  </a:moveTo>
                  <a:cubicBezTo>
                    <a:pt x="455" y="276"/>
                    <a:pt x="456" y="275"/>
                    <a:pt x="456" y="274"/>
                  </a:cubicBezTo>
                  <a:cubicBezTo>
                    <a:pt x="456" y="275"/>
                    <a:pt x="456" y="276"/>
                    <a:pt x="456" y="276"/>
                  </a:cubicBezTo>
                  <a:cubicBezTo>
                    <a:pt x="456" y="277"/>
                    <a:pt x="455" y="277"/>
                    <a:pt x="455" y="277"/>
                  </a:cubicBezTo>
                  <a:close/>
                  <a:moveTo>
                    <a:pt x="528" y="466"/>
                  </a:moveTo>
                  <a:cubicBezTo>
                    <a:pt x="532" y="466"/>
                    <a:pt x="536" y="464"/>
                    <a:pt x="539" y="462"/>
                  </a:cubicBezTo>
                  <a:cubicBezTo>
                    <a:pt x="542" y="460"/>
                    <a:pt x="544" y="459"/>
                    <a:pt x="547" y="457"/>
                  </a:cubicBezTo>
                  <a:cubicBezTo>
                    <a:pt x="547" y="457"/>
                    <a:pt x="547" y="457"/>
                    <a:pt x="547" y="457"/>
                  </a:cubicBezTo>
                  <a:cubicBezTo>
                    <a:pt x="544" y="460"/>
                    <a:pt x="542" y="463"/>
                    <a:pt x="540" y="465"/>
                  </a:cubicBezTo>
                  <a:cubicBezTo>
                    <a:pt x="537" y="469"/>
                    <a:pt x="533" y="469"/>
                    <a:pt x="529" y="472"/>
                  </a:cubicBezTo>
                  <a:cubicBezTo>
                    <a:pt x="529" y="472"/>
                    <a:pt x="529" y="473"/>
                    <a:pt x="529" y="473"/>
                  </a:cubicBezTo>
                  <a:cubicBezTo>
                    <a:pt x="533" y="474"/>
                    <a:pt x="537" y="470"/>
                    <a:pt x="539" y="468"/>
                  </a:cubicBezTo>
                  <a:cubicBezTo>
                    <a:pt x="542" y="465"/>
                    <a:pt x="545" y="462"/>
                    <a:pt x="548" y="458"/>
                  </a:cubicBezTo>
                  <a:cubicBezTo>
                    <a:pt x="550" y="463"/>
                    <a:pt x="552" y="467"/>
                    <a:pt x="555" y="471"/>
                  </a:cubicBezTo>
                  <a:cubicBezTo>
                    <a:pt x="558" y="476"/>
                    <a:pt x="562" y="480"/>
                    <a:pt x="566" y="485"/>
                  </a:cubicBezTo>
                  <a:cubicBezTo>
                    <a:pt x="560" y="486"/>
                    <a:pt x="555" y="490"/>
                    <a:pt x="549" y="491"/>
                  </a:cubicBezTo>
                  <a:cubicBezTo>
                    <a:pt x="542" y="492"/>
                    <a:pt x="535" y="491"/>
                    <a:pt x="528" y="489"/>
                  </a:cubicBezTo>
                  <a:cubicBezTo>
                    <a:pt x="514" y="484"/>
                    <a:pt x="500" y="479"/>
                    <a:pt x="488" y="471"/>
                  </a:cubicBezTo>
                  <a:cubicBezTo>
                    <a:pt x="481" y="467"/>
                    <a:pt x="475" y="463"/>
                    <a:pt x="470" y="458"/>
                  </a:cubicBezTo>
                  <a:cubicBezTo>
                    <a:pt x="470" y="457"/>
                    <a:pt x="469" y="456"/>
                    <a:pt x="469" y="456"/>
                  </a:cubicBezTo>
                  <a:cubicBezTo>
                    <a:pt x="463" y="451"/>
                    <a:pt x="459" y="445"/>
                    <a:pt x="454" y="438"/>
                  </a:cubicBezTo>
                  <a:cubicBezTo>
                    <a:pt x="451" y="433"/>
                    <a:pt x="446" y="427"/>
                    <a:pt x="443" y="421"/>
                  </a:cubicBezTo>
                  <a:cubicBezTo>
                    <a:pt x="443" y="420"/>
                    <a:pt x="443" y="419"/>
                    <a:pt x="442" y="418"/>
                  </a:cubicBezTo>
                  <a:cubicBezTo>
                    <a:pt x="447" y="423"/>
                    <a:pt x="451" y="429"/>
                    <a:pt x="457" y="433"/>
                  </a:cubicBezTo>
                  <a:cubicBezTo>
                    <a:pt x="463" y="437"/>
                    <a:pt x="471" y="440"/>
                    <a:pt x="477" y="443"/>
                  </a:cubicBezTo>
                  <a:cubicBezTo>
                    <a:pt x="480" y="445"/>
                    <a:pt x="483" y="446"/>
                    <a:pt x="485" y="447"/>
                  </a:cubicBezTo>
                  <a:cubicBezTo>
                    <a:pt x="485" y="447"/>
                    <a:pt x="485" y="447"/>
                    <a:pt x="485" y="447"/>
                  </a:cubicBezTo>
                  <a:cubicBezTo>
                    <a:pt x="504" y="463"/>
                    <a:pt x="522" y="480"/>
                    <a:pt x="546" y="486"/>
                  </a:cubicBezTo>
                  <a:cubicBezTo>
                    <a:pt x="547" y="486"/>
                    <a:pt x="548" y="485"/>
                    <a:pt x="547" y="485"/>
                  </a:cubicBezTo>
                  <a:cubicBezTo>
                    <a:pt x="536" y="478"/>
                    <a:pt x="523" y="474"/>
                    <a:pt x="513" y="466"/>
                  </a:cubicBezTo>
                  <a:cubicBezTo>
                    <a:pt x="507" y="462"/>
                    <a:pt x="502" y="456"/>
                    <a:pt x="496" y="451"/>
                  </a:cubicBezTo>
                  <a:cubicBezTo>
                    <a:pt x="502" y="453"/>
                    <a:pt x="508" y="454"/>
                    <a:pt x="514" y="456"/>
                  </a:cubicBezTo>
                  <a:cubicBezTo>
                    <a:pt x="513" y="456"/>
                    <a:pt x="512" y="456"/>
                    <a:pt x="511" y="456"/>
                  </a:cubicBezTo>
                  <a:cubicBezTo>
                    <a:pt x="509" y="456"/>
                    <a:pt x="508" y="457"/>
                    <a:pt x="507" y="457"/>
                  </a:cubicBezTo>
                  <a:cubicBezTo>
                    <a:pt x="507" y="458"/>
                    <a:pt x="507" y="459"/>
                    <a:pt x="507" y="459"/>
                  </a:cubicBezTo>
                  <a:cubicBezTo>
                    <a:pt x="510" y="460"/>
                    <a:pt x="513" y="458"/>
                    <a:pt x="515" y="457"/>
                  </a:cubicBezTo>
                  <a:cubicBezTo>
                    <a:pt x="517" y="457"/>
                    <a:pt x="518" y="457"/>
                    <a:pt x="520" y="456"/>
                  </a:cubicBezTo>
                  <a:cubicBezTo>
                    <a:pt x="525" y="457"/>
                    <a:pt x="532" y="458"/>
                    <a:pt x="538" y="457"/>
                  </a:cubicBezTo>
                  <a:cubicBezTo>
                    <a:pt x="534" y="458"/>
                    <a:pt x="531" y="460"/>
                    <a:pt x="527" y="460"/>
                  </a:cubicBezTo>
                  <a:cubicBezTo>
                    <a:pt x="523" y="460"/>
                    <a:pt x="519" y="460"/>
                    <a:pt x="515" y="462"/>
                  </a:cubicBezTo>
                  <a:cubicBezTo>
                    <a:pt x="514" y="462"/>
                    <a:pt x="514" y="464"/>
                    <a:pt x="516" y="464"/>
                  </a:cubicBezTo>
                  <a:cubicBezTo>
                    <a:pt x="522" y="463"/>
                    <a:pt x="528" y="461"/>
                    <a:pt x="535" y="459"/>
                  </a:cubicBezTo>
                  <a:cubicBezTo>
                    <a:pt x="538" y="459"/>
                    <a:pt x="542" y="457"/>
                    <a:pt x="545" y="454"/>
                  </a:cubicBezTo>
                  <a:cubicBezTo>
                    <a:pt x="545" y="454"/>
                    <a:pt x="545" y="453"/>
                    <a:pt x="545" y="453"/>
                  </a:cubicBezTo>
                  <a:cubicBezTo>
                    <a:pt x="546" y="454"/>
                    <a:pt x="546" y="455"/>
                    <a:pt x="547" y="456"/>
                  </a:cubicBezTo>
                  <a:cubicBezTo>
                    <a:pt x="544" y="457"/>
                    <a:pt x="541" y="459"/>
                    <a:pt x="538" y="460"/>
                  </a:cubicBezTo>
                  <a:cubicBezTo>
                    <a:pt x="534" y="462"/>
                    <a:pt x="531" y="463"/>
                    <a:pt x="528" y="465"/>
                  </a:cubicBezTo>
                  <a:cubicBezTo>
                    <a:pt x="528" y="466"/>
                    <a:pt x="528" y="467"/>
                    <a:pt x="528" y="466"/>
                  </a:cubicBezTo>
                  <a:close/>
                  <a:moveTo>
                    <a:pt x="527" y="554"/>
                  </a:moveTo>
                  <a:cubicBezTo>
                    <a:pt x="521" y="565"/>
                    <a:pt x="511" y="574"/>
                    <a:pt x="508" y="586"/>
                  </a:cubicBezTo>
                  <a:cubicBezTo>
                    <a:pt x="508" y="587"/>
                    <a:pt x="508" y="587"/>
                    <a:pt x="509" y="587"/>
                  </a:cubicBezTo>
                  <a:cubicBezTo>
                    <a:pt x="508" y="587"/>
                    <a:pt x="508" y="587"/>
                    <a:pt x="508" y="587"/>
                  </a:cubicBezTo>
                  <a:cubicBezTo>
                    <a:pt x="503" y="592"/>
                    <a:pt x="500" y="599"/>
                    <a:pt x="496" y="605"/>
                  </a:cubicBezTo>
                  <a:cubicBezTo>
                    <a:pt x="494" y="608"/>
                    <a:pt x="490" y="612"/>
                    <a:pt x="487" y="615"/>
                  </a:cubicBezTo>
                  <a:cubicBezTo>
                    <a:pt x="487" y="615"/>
                    <a:pt x="487" y="615"/>
                    <a:pt x="487" y="614"/>
                  </a:cubicBezTo>
                  <a:cubicBezTo>
                    <a:pt x="488" y="614"/>
                    <a:pt x="488" y="614"/>
                    <a:pt x="489" y="613"/>
                  </a:cubicBezTo>
                  <a:cubicBezTo>
                    <a:pt x="490" y="607"/>
                    <a:pt x="492" y="600"/>
                    <a:pt x="495" y="595"/>
                  </a:cubicBezTo>
                  <a:cubicBezTo>
                    <a:pt x="498" y="588"/>
                    <a:pt x="503" y="584"/>
                    <a:pt x="507" y="578"/>
                  </a:cubicBezTo>
                  <a:cubicBezTo>
                    <a:pt x="515" y="569"/>
                    <a:pt x="521" y="558"/>
                    <a:pt x="526" y="547"/>
                  </a:cubicBezTo>
                  <a:cubicBezTo>
                    <a:pt x="532" y="536"/>
                    <a:pt x="537" y="524"/>
                    <a:pt x="544" y="513"/>
                  </a:cubicBezTo>
                  <a:cubicBezTo>
                    <a:pt x="548" y="507"/>
                    <a:pt x="554" y="500"/>
                    <a:pt x="554" y="493"/>
                  </a:cubicBezTo>
                  <a:cubicBezTo>
                    <a:pt x="558" y="491"/>
                    <a:pt x="562" y="489"/>
                    <a:pt x="567" y="487"/>
                  </a:cubicBezTo>
                  <a:cubicBezTo>
                    <a:pt x="567" y="487"/>
                    <a:pt x="567" y="487"/>
                    <a:pt x="567" y="487"/>
                  </a:cubicBezTo>
                  <a:cubicBezTo>
                    <a:pt x="571" y="490"/>
                    <a:pt x="575" y="494"/>
                    <a:pt x="579" y="497"/>
                  </a:cubicBezTo>
                  <a:cubicBezTo>
                    <a:pt x="580" y="497"/>
                    <a:pt x="581" y="498"/>
                    <a:pt x="582" y="499"/>
                  </a:cubicBezTo>
                  <a:cubicBezTo>
                    <a:pt x="582" y="499"/>
                    <a:pt x="582" y="499"/>
                    <a:pt x="582" y="499"/>
                  </a:cubicBezTo>
                  <a:cubicBezTo>
                    <a:pt x="575" y="507"/>
                    <a:pt x="568" y="514"/>
                    <a:pt x="562" y="522"/>
                  </a:cubicBezTo>
                  <a:cubicBezTo>
                    <a:pt x="558" y="527"/>
                    <a:pt x="553" y="532"/>
                    <a:pt x="552" y="538"/>
                  </a:cubicBezTo>
                  <a:cubicBezTo>
                    <a:pt x="546" y="544"/>
                    <a:pt x="540" y="551"/>
                    <a:pt x="534" y="558"/>
                  </a:cubicBezTo>
                  <a:cubicBezTo>
                    <a:pt x="530" y="563"/>
                    <a:pt x="526" y="567"/>
                    <a:pt x="523" y="573"/>
                  </a:cubicBezTo>
                  <a:cubicBezTo>
                    <a:pt x="521" y="578"/>
                    <a:pt x="520" y="581"/>
                    <a:pt x="515" y="583"/>
                  </a:cubicBezTo>
                  <a:cubicBezTo>
                    <a:pt x="513" y="584"/>
                    <a:pt x="511" y="585"/>
                    <a:pt x="509" y="587"/>
                  </a:cubicBezTo>
                  <a:cubicBezTo>
                    <a:pt x="513" y="581"/>
                    <a:pt x="515" y="575"/>
                    <a:pt x="519" y="570"/>
                  </a:cubicBezTo>
                  <a:cubicBezTo>
                    <a:pt x="522" y="565"/>
                    <a:pt x="525" y="560"/>
                    <a:pt x="528" y="555"/>
                  </a:cubicBezTo>
                  <a:cubicBezTo>
                    <a:pt x="528" y="554"/>
                    <a:pt x="528" y="554"/>
                    <a:pt x="527" y="554"/>
                  </a:cubicBezTo>
                  <a:close/>
                  <a:moveTo>
                    <a:pt x="486" y="620"/>
                  </a:moveTo>
                  <a:cubicBezTo>
                    <a:pt x="486" y="620"/>
                    <a:pt x="486" y="620"/>
                    <a:pt x="486" y="620"/>
                  </a:cubicBezTo>
                  <a:cubicBezTo>
                    <a:pt x="481" y="620"/>
                    <a:pt x="477" y="618"/>
                    <a:pt x="472" y="617"/>
                  </a:cubicBezTo>
                  <a:cubicBezTo>
                    <a:pt x="469" y="616"/>
                    <a:pt x="460" y="615"/>
                    <a:pt x="461" y="611"/>
                  </a:cubicBezTo>
                  <a:cubicBezTo>
                    <a:pt x="464" y="600"/>
                    <a:pt x="470" y="589"/>
                    <a:pt x="475" y="578"/>
                  </a:cubicBezTo>
                  <a:cubicBezTo>
                    <a:pt x="482" y="563"/>
                    <a:pt x="488" y="547"/>
                    <a:pt x="493" y="532"/>
                  </a:cubicBezTo>
                  <a:cubicBezTo>
                    <a:pt x="499" y="517"/>
                    <a:pt x="505" y="501"/>
                    <a:pt x="509" y="486"/>
                  </a:cubicBezTo>
                  <a:cubicBezTo>
                    <a:pt x="516" y="489"/>
                    <a:pt x="523" y="491"/>
                    <a:pt x="531" y="493"/>
                  </a:cubicBezTo>
                  <a:cubicBezTo>
                    <a:pt x="530" y="493"/>
                    <a:pt x="530" y="494"/>
                    <a:pt x="530" y="494"/>
                  </a:cubicBezTo>
                  <a:cubicBezTo>
                    <a:pt x="531" y="498"/>
                    <a:pt x="525" y="505"/>
                    <a:pt x="522" y="508"/>
                  </a:cubicBezTo>
                  <a:cubicBezTo>
                    <a:pt x="518" y="513"/>
                    <a:pt x="516" y="520"/>
                    <a:pt x="514" y="526"/>
                  </a:cubicBezTo>
                  <a:cubicBezTo>
                    <a:pt x="511" y="534"/>
                    <a:pt x="508" y="542"/>
                    <a:pt x="505" y="550"/>
                  </a:cubicBezTo>
                  <a:cubicBezTo>
                    <a:pt x="502" y="556"/>
                    <a:pt x="498" y="563"/>
                    <a:pt x="496" y="569"/>
                  </a:cubicBezTo>
                  <a:cubicBezTo>
                    <a:pt x="491" y="580"/>
                    <a:pt x="487" y="591"/>
                    <a:pt x="484" y="602"/>
                  </a:cubicBezTo>
                  <a:cubicBezTo>
                    <a:pt x="482" y="609"/>
                    <a:pt x="481" y="615"/>
                    <a:pt x="486" y="620"/>
                  </a:cubicBezTo>
                  <a:close/>
                  <a:moveTo>
                    <a:pt x="466" y="585"/>
                  </a:moveTo>
                  <a:cubicBezTo>
                    <a:pt x="466" y="579"/>
                    <a:pt x="466" y="573"/>
                    <a:pt x="465" y="568"/>
                  </a:cubicBezTo>
                  <a:cubicBezTo>
                    <a:pt x="464" y="560"/>
                    <a:pt x="462" y="553"/>
                    <a:pt x="462" y="546"/>
                  </a:cubicBezTo>
                  <a:cubicBezTo>
                    <a:pt x="461" y="539"/>
                    <a:pt x="462" y="533"/>
                    <a:pt x="462" y="526"/>
                  </a:cubicBezTo>
                  <a:cubicBezTo>
                    <a:pt x="462" y="513"/>
                    <a:pt x="462" y="499"/>
                    <a:pt x="466" y="486"/>
                  </a:cubicBezTo>
                  <a:cubicBezTo>
                    <a:pt x="468" y="479"/>
                    <a:pt x="471" y="471"/>
                    <a:pt x="471" y="463"/>
                  </a:cubicBezTo>
                  <a:cubicBezTo>
                    <a:pt x="477" y="469"/>
                    <a:pt x="484" y="473"/>
                    <a:pt x="491" y="477"/>
                  </a:cubicBezTo>
                  <a:cubicBezTo>
                    <a:pt x="496" y="480"/>
                    <a:pt x="500" y="482"/>
                    <a:pt x="505" y="484"/>
                  </a:cubicBezTo>
                  <a:cubicBezTo>
                    <a:pt x="503" y="494"/>
                    <a:pt x="499" y="503"/>
                    <a:pt x="496" y="513"/>
                  </a:cubicBezTo>
                  <a:cubicBezTo>
                    <a:pt x="493" y="522"/>
                    <a:pt x="490" y="531"/>
                    <a:pt x="486" y="540"/>
                  </a:cubicBezTo>
                  <a:cubicBezTo>
                    <a:pt x="480" y="557"/>
                    <a:pt x="473" y="573"/>
                    <a:pt x="466" y="590"/>
                  </a:cubicBezTo>
                  <a:cubicBezTo>
                    <a:pt x="466" y="588"/>
                    <a:pt x="466" y="586"/>
                    <a:pt x="466" y="585"/>
                  </a:cubicBezTo>
                  <a:close/>
                  <a:moveTo>
                    <a:pt x="492" y="588"/>
                  </a:moveTo>
                  <a:cubicBezTo>
                    <a:pt x="497" y="576"/>
                    <a:pt x="502" y="564"/>
                    <a:pt x="508" y="552"/>
                  </a:cubicBezTo>
                  <a:cubicBezTo>
                    <a:pt x="511" y="546"/>
                    <a:pt x="513" y="539"/>
                    <a:pt x="515" y="533"/>
                  </a:cubicBezTo>
                  <a:cubicBezTo>
                    <a:pt x="518" y="526"/>
                    <a:pt x="520" y="518"/>
                    <a:pt x="524" y="511"/>
                  </a:cubicBezTo>
                  <a:cubicBezTo>
                    <a:pt x="527" y="507"/>
                    <a:pt x="535" y="499"/>
                    <a:pt x="532" y="493"/>
                  </a:cubicBezTo>
                  <a:cubicBezTo>
                    <a:pt x="533" y="493"/>
                    <a:pt x="533" y="494"/>
                    <a:pt x="534" y="494"/>
                  </a:cubicBezTo>
                  <a:cubicBezTo>
                    <a:pt x="539" y="495"/>
                    <a:pt x="546" y="495"/>
                    <a:pt x="551" y="494"/>
                  </a:cubicBezTo>
                  <a:cubicBezTo>
                    <a:pt x="548" y="503"/>
                    <a:pt x="541" y="510"/>
                    <a:pt x="537" y="519"/>
                  </a:cubicBezTo>
                  <a:cubicBezTo>
                    <a:pt x="531" y="530"/>
                    <a:pt x="525" y="541"/>
                    <a:pt x="519" y="553"/>
                  </a:cubicBezTo>
                  <a:cubicBezTo>
                    <a:pt x="516" y="559"/>
                    <a:pt x="513" y="565"/>
                    <a:pt x="509" y="570"/>
                  </a:cubicBezTo>
                  <a:cubicBezTo>
                    <a:pt x="506" y="575"/>
                    <a:pt x="501" y="579"/>
                    <a:pt x="498" y="583"/>
                  </a:cubicBezTo>
                  <a:cubicBezTo>
                    <a:pt x="492" y="590"/>
                    <a:pt x="489" y="597"/>
                    <a:pt x="487" y="605"/>
                  </a:cubicBezTo>
                  <a:cubicBezTo>
                    <a:pt x="488" y="599"/>
                    <a:pt x="491" y="592"/>
                    <a:pt x="492" y="588"/>
                  </a:cubicBezTo>
                  <a:close/>
                  <a:moveTo>
                    <a:pt x="244" y="441"/>
                  </a:moveTo>
                  <a:cubicBezTo>
                    <a:pt x="246" y="444"/>
                    <a:pt x="249" y="447"/>
                    <a:pt x="252" y="449"/>
                  </a:cubicBezTo>
                  <a:cubicBezTo>
                    <a:pt x="253" y="451"/>
                    <a:pt x="255" y="453"/>
                    <a:pt x="257" y="455"/>
                  </a:cubicBezTo>
                  <a:cubicBezTo>
                    <a:pt x="257" y="455"/>
                    <a:pt x="258" y="456"/>
                    <a:pt x="259" y="456"/>
                  </a:cubicBezTo>
                  <a:cubicBezTo>
                    <a:pt x="260" y="458"/>
                    <a:pt x="263" y="462"/>
                    <a:pt x="263" y="462"/>
                  </a:cubicBezTo>
                  <a:cubicBezTo>
                    <a:pt x="264" y="463"/>
                    <a:pt x="264" y="463"/>
                    <a:pt x="264" y="463"/>
                  </a:cubicBezTo>
                  <a:cubicBezTo>
                    <a:pt x="262" y="468"/>
                    <a:pt x="259" y="473"/>
                    <a:pt x="258" y="479"/>
                  </a:cubicBezTo>
                  <a:cubicBezTo>
                    <a:pt x="256" y="474"/>
                    <a:pt x="253" y="470"/>
                    <a:pt x="248" y="473"/>
                  </a:cubicBezTo>
                  <a:cubicBezTo>
                    <a:pt x="245" y="475"/>
                    <a:pt x="242" y="478"/>
                    <a:pt x="239" y="481"/>
                  </a:cubicBezTo>
                  <a:cubicBezTo>
                    <a:pt x="239" y="480"/>
                    <a:pt x="239" y="479"/>
                    <a:pt x="239" y="478"/>
                  </a:cubicBezTo>
                  <a:cubicBezTo>
                    <a:pt x="239" y="472"/>
                    <a:pt x="238" y="466"/>
                    <a:pt x="240" y="460"/>
                  </a:cubicBezTo>
                  <a:cubicBezTo>
                    <a:pt x="241" y="454"/>
                    <a:pt x="242" y="449"/>
                    <a:pt x="243" y="444"/>
                  </a:cubicBezTo>
                  <a:cubicBezTo>
                    <a:pt x="244" y="443"/>
                    <a:pt x="244" y="442"/>
                    <a:pt x="244" y="441"/>
                  </a:cubicBezTo>
                  <a:close/>
                  <a:moveTo>
                    <a:pt x="262" y="474"/>
                  </a:moveTo>
                  <a:cubicBezTo>
                    <a:pt x="263" y="471"/>
                    <a:pt x="265" y="468"/>
                    <a:pt x="266" y="466"/>
                  </a:cubicBezTo>
                  <a:cubicBezTo>
                    <a:pt x="267" y="468"/>
                    <a:pt x="269" y="470"/>
                    <a:pt x="270" y="472"/>
                  </a:cubicBezTo>
                  <a:cubicBezTo>
                    <a:pt x="277" y="483"/>
                    <a:pt x="282" y="494"/>
                    <a:pt x="287" y="506"/>
                  </a:cubicBezTo>
                  <a:cubicBezTo>
                    <a:pt x="292" y="519"/>
                    <a:pt x="297" y="532"/>
                    <a:pt x="301" y="545"/>
                  </a:cubicBezTo>
                  <a:cubicBezTo>
                    <a:pt x="297" y="539"/>
                    <a:pt x="294" y="533"/>
                    <a:pt x="290" y="527"/>
                  </a:cubicBezTo>
                  <a:cubicBezTo>
                    <a:pt x="282" y="515"/>
                    <a:pt x="272" y="505"/>
                    <a:pt x="265" y="493"/>
                  </a:cubicBezTo>
                  <a:cubicBezTo>
                    <a:pt x="263" y="490"/>
                    <a:pt x="262" y="488"/>
                    <a:pt x="262" y="485"/>
                  </a:cubicBezTo>
                  <a:cubicBezTo>
                    <a:pt x="261" y="482"/>
                    <a:pt x="261" y="477"/>
                    <a:pt x="262" y="474"/>
                  </a:cubicBezTo>
                  <a:close/>
                  <a:moveTo>
                    <a:pt x="319" y="530"/>
                  </a:moveTo>
                  <a:cubicBezTo>
                    <a:pt x="316" y="522"/>
                    <a:pt x="312" y="515"/>
                    <a:pt x="310" y="507"/>
                  </a:cubicBezTo>
                  <a:cubicBezTo>
                    <a:pt x="309" y="501"/>
                    <a:pt x="308" y="493"/>
                    <a:pt x="305" y="487"/>
                  </a:cubicBezTo>
                  <a:cubicBezTo>
                    <a:pt x="315" y="490"/>
                    <a:pt x="325" y="490"/>
                    <a:pt x="336" y="487"/>
                  </a:cubicBezTo>
                  <a:cubicBezTo>
                    <a:pt x="336" y="486"/>
                    <a:pt x="336" y="486"/>
                    <a:pt x="337" y="486"/>
                  </a:cubicBezTo>
                  <a:cubicBezTo>
                    <a:pt x="340" y="505"/>
                    <a:pt x="335" y="524"/>
                    <a:pt x="337" y="543"/>
                  </a:cubicBezTo>
                  <a:cubicBezTo>
                    <a:pt x="337" y="552"/>
                    <a:pt x="338" y="562"/>
                    <a:pt x="340" y="571"/>
                  </a:cubicBezTo>
                  <a:cubicBezTo>
                    <a:pt x="340" y="571"/>
                    <a:pt x="340" y="571"/>
                    <a:pt x="340" y="571"/>
                  </a:cubicBezTo>
                  <a:cubicBezTo>
                    <a:pt x="340" y="571"/>
                    <a:pt x="340" y="570"/>
                    <a:pt x="339" y="570"/>
                  </a:cubicBezTo>
                  <a:cubicBezTo>
                    <a:pt x="329" y="558"/>
                    <a:pt x="325" y="544"/>
                    <a:pt x="319" y="530"/>
                  </a:cubicBezTo>
                  <a:close/>
                  <a:moveTo>
                    <a:pt x="370" y="572"/>
                  </a:moveTo>
                  <a:cubicBezTo>
                    <a:pt x="370" y="571"/>
                    <a:pt x="370" y="571"/>
                    <a:pt x="370" y="571"/>
                  </a:cubicBezTo>
                  <a:cubicBezTo>
                    <a:pt x="374" y="565"/>
                    <a:pt x="375" y="556"/>
                    <a:pt x="376" y="549"/>
                  </a:cubicBezTo>
                  <a:cubicBezTo>
                    <a:pt x="377" y="539"/>
                    <a:pt x="378" y="530"/>
                    <a:pt x="378" y="520"/>
                  </a:cubicBezTo>
                  <a:cubicBezTo>
                    <a:pt x="378" y="510"/>
                    <a:pt x="377" y="501"/>
                    <a:pt x="379" y="491"/>
                  </a:cubicBezTo>
                  <a:cubicBezTo>
                    <a:pt x="381" y="484"/>
                    <a:pt x="381" y="477"/>
                    <a:pt x="382" y="470"/>
                  </a:cubicBezTo>
                  <a:cubicBezTo>
                    <a:pt x="382" y="470"/>
                    <a:pt x="382" y="470"/>
                    <a:pt x="382" y="469"/>
                  </a:cubicBezTo>
                  <a:cubicBezTo>
                    <a:pt x="382" y="469"/>
                    <a:pt x="383" y="468"/>
                    <a:pt x="383" y="467"/>
                  </a:cubicBezTo>
                  <a:cubicBezTo>
                    <a:pt x="383" y="466"/>
                    <a:pt x="384" y="465"/>
                    <a:pt x="384" y="464"/>
                  </a:cubicBezTo>
                  <a:cubicBezTo>
                    <a:pt x="387" y="462"/>
                    <a:pt x="391" y="459"/>
                    <a:pt x="394" y="456"/>
                  </a:cubicBezTo>
                  <a:cubicBezTo>
                    <a:pt x="403" y="449"/>
                    <a:pt x="410" y="441"/>
                    <a:pt x="417" y="431"/>
                  </a:cubicBezTo>
                  <a:cubicBezTo>
                    <a:pt x="420" y="426"/>
                    <a:pt x="423" y="421"/>
                    <a:pt x="426" y="416"/>
                  </a:cubicBezTo>
                  <a:cubicBezTo>
                    <a:pt x="428" y="413"/>
                    <a:pt x="429" y="409"/>
                    <a:pt x="431" y="407"/>
                  </a:cubicBezTo>
                  <a:cubicBezTo>
                    <a:pt x="432" y="408"/>
                    <a:pt x="432" y="408"/>
                    <a:pt x="433" y="409"/>
                  </a:cubicBezTo>
                  <a:cubicBezTo>
                    <a:pt x="433" y="409"/>
                    <a:pt x="433" y="409"/>
                    <a:pt x="433" y="410"/>
                  </a:cubicBezTo>
                  <a:cubicBezTo>
                    <a:pt x="438" y="415"/>
                    <a:pt x="439" y="423"/>
                    <a:pt x="443" y="429"/>
                  </a:cubicBezTo>
                  <a:cubicBezTo>
                    <a:pt x="444" y="430"/>
                    <a:pt x="445" y="432"/>
                    <a:pt x="446" y="433"/>
                  </a:cubicBezTo>
                  <a:cubicBezTo>
                    <a:pt x="443" y="440"/>
                    <a:pt x="440" y="448"/>
                    <a:pt x="439" y="455"/>
                  </a:cubicBezTo>
                  <a:cubicBezTo>
                    <a:pt x="438" y="464"/>
                    <a:pt x="440" y="472"/>
                    <a:pt x="438" y="481"/>
                  </a:cubicBezTo>
                  <a:cubicBezTo>
                    <a:pt x="436" y="489"/>
                    <a:pt x="434" y="498"/>
                    <a:pt x="434" y="507"/>
                  </a:cubicBezTo>
                  <a:cubicBezTo>
                    <a:pt x="434" y="516"/>
                    <a:pt x="435" y="525"/>
                    <a:pt x="436" y="534"/>
                  </a:cubicBezTo>
                  <a:cubicBezTo>
                    <a:pt x="437" y="543"/>
                    <a:pt x="437" y="552"/>
                    <a:pt x="437" y="562"/>
                  </a:cubicBezTo>
                  <a:cubicBezTo>
                    <a:pt x="437" y="570"/>
                    <a:pt x="438" y="579"/>
                    <a:pt x="438" y="587"/>
                  </a:cubicBezTo>
                  <a:cubicBezTo>
                    <a:pt x="439" y="593"/>
                    <a:pt x="440" y="599"/>
                    <a:pt x="443" y="604"/>
                  </a:cubicBezTo>
                  <a:cubicBezTo>
                    <a:pt x="442" y="604"/>
                    <a:pt x="442" y="604"/>
                    <a:pt x="442" y="604"/>
                  </a:cubicBezTo>
                  <a:cubicBezTo>
                    <a:pt x="442" y="604"/>
                    <a:pt x="441" y="604"/>
                    <a:pt x="441" y="604"/>
                  </a:cubicBezTo>
                  <a:cubicBezTo>
                    <a:pt x="441" y="604"/>
                    <a:pt x="441" y="604"/>
                    <a:pt x="441" y="604"/>
                  </a:cubicBezTo>
                  <a:cubicBezTo>
                    <a:pt x="442" y="604"/>
                    <a:pt x="441" y="604"/>
                    <a:pt x="442" y="605"/>
                  </a:cubicBezTo>
                  <a:cubicBezTo>
                    <a:pt x="442" y="605"/>
                    <a:pt x="442" y="606"/>
                    <a:pt x="442" y="606"/>
                  </a:cubicBezTo>
                  <a:cubicBezTo>
                    <a:pt x="442" y="606"/>
                    <a:pt x="442" y="607"/>
                    <a:pt x="442" y="607"/>
                  </a:cubicBezTo>
                  <a:cubicBezTo>
                    <a:pt x="442" y="608"/>
                    <a:pt x="442" y="608"/>
                    <a:pt x="442" y="608"/>
                  </a:cubicBezTo>
                  <a:cubicBezTo>
                    <a:pt x="441" y="607"/>
                    <a:pt x="441" y="607"/>
                    <a:pt x="440" y="608"/>
                  </a:cubicBezTo>
                  <a:cubicBezTo>
                    <a:pt x="439" y="609"/>
                    <a:pt x="439" y="613"/>
                    <a:pt x="440" y="615"/>
                  </a:cubicBezTo>
                  <a:cubicBezTo>
                    <a:pt x="441" y="617"/>
                    <a:pt x="442" y="618"/>
                    <a:pt x="444" y="619"/>
                  </a:cubicBezTo>
                  <a:cubicBezTo>
                    <a:pt x="443" y="622"/>
                    <a:pt x="444" y="625"/>
                    <a:pt x="444" y="628"/>
                  </a:cubicBezTo>
                  <a:cubicBezTo>
                    <a:pt x="445" y="634"/>
                    <a:pt x="445" y="640"/>
                    <a:pt x="444" y="646"/>
                  </a:cubicBezTo>
                  <a:cubicBezTo>
                    <a:pt x="443" y="658"/>
                    <a:pt x="439" y="670"/>
                    <a:pt x="435" y="682"/>
                  </a:cubicBezTo>
                  <a:cubicBezTo>
                    <a:pt x="433" y="688"/>
                    <a:pt x="431" y="694"/>
                    <a:pt x="428" y="700"/>
                  </a:cubicBezTo>
                  <a:cubicBezTo>
                    <a:pt x="428" y="694"/>
                    <a:pt x="422" y="688"/>
                    <a:pt x="419" y="684"/>
                  </a:cubicBezTo>
                  <a:cubicBezTo>
                    <a:pt x="412" y="672"/>
                    <a:pt x="406" y="659"/>
                    <a:pt x="400" y="647"/>
                  </a:cubicBezTo>
                  <a:cubicBezTo>
                    <a:pt x="394" y="633"/>
                    <a:pt x="390" y="620"/>
                    <a:pt x="382" y="607"/>
                  </a:cubicBezTo>
                  <a:cubicBezTo>
                    <a:pt x="381" y="604"/>
                    <a:pt x="378" y="602"/>
                    <a:pt x="377" y="598"/>
                  </a:cubicBezTo>
                  <a:cubicBezTo>
                    <a:pt x="376" y="596"/>
                    <a:pt x="376" y="593"/>
                    <a:pt x="375" y="590"/>
                  </a:cubicBezTo>
                  <a:cubicBezTo>
                    <a:pt x="374" y="586"/>
                    <a:pt x="373" y="583"/>
                    <a:pt x="369" y="581"/>
                  </a:cubicBezTo>
                  <a:cubicBezTo>
                    <a:pt x="370" y="578"/>
                    <a:pt x="370" y="575"/>
                    <a:pt x="370" y="572"/>
                  </a:cubicBezTo>
                  <a:close/>
                  <a:moveTo>
                    <a:pt x="444" y="615"/>
                  </a:moveTo>
                  <a:cubicBezTo>
                    <a:pt x="444" y="615"/>
                    <a:pt x="444" y="614"/>
                    <a:pt x="443" y="614"/>
                  </a:cubicBezTo>
                  <a:cubicBezTo>
                    <a:pt x="443" y="613"/>
                    <a:pt x="443" y="612"/>
                    <a:pt x="443" y="611"/>
                  </a:cubicBezTo>
                  <a:cubicBezTo>
                    <a:pt x="443" y="611"/>
                    <a:pt x="444" y="611"/>
                    <a:pt x="444" y="611"/>
                  </a:cubicBezTo>
                  <a:cubicBezTo>
                    <a:pt x="445" y="612"/>
                    <a:pt x="445" y="613"/>
                    <a:pt x="446" y="614"/>
                  </a:cubicBezTo>
                  <a:cubicBezTo>
                    <a:pt x="446" y="614"/>
                    <a:pt x="446" y="614"/>
                    <a:pt x="446" y="614"/>
                  </a:cubicBezTo>
                  <a:cubicBezTo>
                    <a:pt x="445" y="614"/>
                    <a:pt x="445" y="614"/>
                    <a:pt x="445" y="615"/>
                  </a:cubicBezTo>
                  <a:cubicBezTo>
                    <a:pt x="445" y="615"/>
                    <a:pt x="444" y="615"/>
                    <a:pt x="444" y="615"/>
                  </a:cubicBezTo>
                  <a:close/>
                  <a:moveTo>
                    <a:pt x="443" y="595"/>
                  </a:moveTo>
                  <a:cubicBezTo>
                    <a:pt x="442" y="589"/>
                    <a:pt x="442" y="583"/>
                    <a:pt x="441" y="577"/>
                  </a:cubicBezTo>
                  <a:cubicBezTo>
                    <a:pt x="439" y="560"/>
                    <a:pt x="441" y="543"/>
                    <a:pt x="439" y="526"/>
                  </a:cubicBezTo>
                  <a:cubicBezTo>
                    <a:pt x="438" y="517"/>
                    <a:pt x="437" y="508"/>
                    <a:pt x="438" y="500"/>
                  </a:cubicBezTo>
                  <a:cubicBezTo>
                    <a:pt x="439" y="492"/>
                    <a:pt x="442" y="484"/>
                    <a:pt x="443" y="476"/>
                  </a:cubicBezTo>
                  <a:cubicBezTo>
                    <a:pt x="443" y="468"/>
                    <a:pt x="441" y="461"/>
                    <a:pt x="443" y="454"/>
                  </a:cubicBezTo>
                  <a:cubicBezTo>
                    <a:pt x="444" y="448"/>
                    <a:pt x="446" y="442"/>
                    <a:pt x="448" y="436"/>
                  </a:cubicBezTo>
                  <a:cubicBezTo>
                    <a:pt x="451" y="440"/>
                    <a:pt x="454" y="444"/>
                    <a:pt x="457" y="448"/>
                  </a:cubicBezTo>
                  <a:cubicBezTo>
                    <a:pt x="460" y="453"/>
                    <a:pt x="463" y="457"/>
                    <a:pt x="467" y="460"/>
                  </a:cubicBezTo>
                  <a:cubicBezTo>
                    <a:pt x="468" y="471"/>
                    <a:pt x="463" y="482"/>
                    <a:pt x="461" y="492"/>
                  </a:cubicBezTo>
                  <a:cubicBezTo>
                    <a:pt x="459" y="503"/>
                    <a:pt x="459" y="515"/>
                    <a:pt x="459" y="526"/>
                  </a:cubicBezTo>
                  <a:cubicBezTo>
                    <a:pt x="458" y="539"/>
                    <a:pt x="459" y="551"/>
                    <a:pt x="461" y="564"/>
                  </a:cubicBezTo>
                  <a:cubicBezTo>
                    <a:pt x="463" y="571"/>
                    <a:pt x="463" y="578"/>
                    <a:pt x="463" y="585"/>
                  </a:cubicBezTo>
                  <a:cubicBezTo>
                    <a:pt x="463" y="586"/>
                    <a:pt x="463" y="593"/>
                    <a:pt x="463" y="596"/>
                  </a:cubicBezTo>
                  <a:cubicBezTo>
                    <a:pt x="461" y="599"/>
                    <a:pt x="459" y="603"/>
                    <a:pt x="458" y="607"/>
                  </a:cubicBezTo>
                  <a:cubicBezTo>
                    <a:pt x="456" y="607"/>
                    <a:pt x="455" y="608"/>
                    <a:pt x="454" y="608"/>
                  </a:cubicBezTo>
                  <a:cubicBezTo>
                    <a:pt x="452" y="608"/>
                    <a:pt x="451" y="607"/>
                    <a:pt x="449" y="607"/>
                  </a:cubicBezTo>
                  <a:cubicBezTo>
                    <a:pt x="449" y="606"/>
                    <a:pt x="448" y="606"/>
                    <a:pt x="448" y="606"/>
                  </a:cubicBezTo>
                  <a:cubicBezTo>
                    <a:pt x="445" y="603"/>
                    <a:pt x="444" y="599"/>
                    <a:pt x="443" y="595"/>
                  </a:cubicBezTo>
                  <a:close/>
                  <a:moveTo>
                    <a:pt x="908" y="527"/>
                  </a:moveTo>
                  <a:cubicBezTo>
                    <a:pt x="916" y="520"/>
                    <a:pt x="922" y="512"/>
                    <a:pt x="928" y="505"/>
                  </a:cubicBezTo>
                  <a:cubicBezTo>
                    <a:pt x="940" y="490"/>
                    <a:pt x="950" y="475"/>
                    <a:pt x="959" y="459"/>
                  </a:cubicBezTo>
                  <a:cubicBezTo>
                    <a:pt x="967" y="443"/>
                    <a:pt x="976" y="427"/>
                    <a:pt x="981" y="410"/>
                  </a:cubicBezTo>
                  <a:cubicBezTo>
                    <a:pt x="985" y="398"/>
                    <a:pt x="986" y="385"/>
                    <a:pt x="988" y="372"/>
                  </a:cubicBezTo>
                  <a:cubicBezTo>
                    <a:pt x="988" y="388"/>
                    <a:pt x="985" y="403"/>
                    <a:pt x="980" y="418"/>
                  </a:cubicBezTo>
                  <a:cubicBezTo>
                    <a:pt x="974" y="435"/>
                    <a:pt x="971" y="452"/>
                    <a:pt x="962" y="467"/>
                  </a:cubicBezTo>
                  <a:cubicBezTo>
                    <a:pt x="957" y="475"/>
                    <a:pt x="952" y="482"/>
                    <a:pt x="947" y="490"/>
                  </a:cubicBezTo>
                  <a:cubicBezTo>
                    <a:pt x="943" y="497"/>
                    <a:pt x="939" y="504"/>
                    <a:pt x="934" y="510"/>
                  </a:cubicBezTo>
                  <a:cubicBezTo>
                    <a:pt x="927" y="521"/>
                    <a:pt x="917" y="531"/>
                    <a:pt x="909" y="541"/>
                  </a:cubicBezTo>
                  <a:cubicBezTo>
                    <a:pt x="907" y="542"/>
                    <a:pt x="906" y="544"/>
                    <a:pt x="905" y="546"/>
                  </a:cubicBezTo>
                  <a:cubicBezTo>
                    <a:pt x="904" y="547"/>
                    <a:pt x="904" y="548"/>
                    <a:pt x="903" y="549"/>
                  </a:cubicBezTo>
                  <a:cubicBezTo>
                    <a:pt x="902" y="549"/>
                    <a:pt x="902" y="549"/>
                    <a:pt x="902" y="549"/>
                  </a:cubicBezTo>
                  <a:cubicBezTo>
                    <a:pt x="901" y="549"/>
                    <a:pt x="901" y="550"/>
                    <a:pt x="901" y="550"/>
                  </a:cubicBezTo>
                  <a:cubicBezTo>
                    <a:pt x="898" y="550"/>
                    <a:pt x="896" y="550"/>
                    <a:pt x="893" y="551"/>
                  </a:cubicBezTo>
                  <a:cubicBezTo>
                    <a:pt x="892" y="551"/>
                    <a:pt x="890" y="551"/>
                    <a:pt x="888" y="551"/>
                  </a:cubicBezTo>
                  <a:cubicBezTo>
                    <a:pt x="889" y="550"/>
                    <a:pt x="889" y="548"/>
                    <a:pt x="890" y="546"/>
                  </a:cubicBezTo>
                  <a:cubicBezTo>
                    <a:pt x="893" y="538"/>
                    <a:pt x="902" y="533"/>
                    <a:pt x="908" y="527"/>
                  </a:cubicBezTo>
                  <a:close/>
                  <a:moveTo>
                    <a:pt x="988" y="406"/>
                  </a:moveTo>
                  <a:cubicBezTo>
                    <a:pt x="988" y="406"/>
                    <a:pt x="988" y="406"/>
                    <a:pt x="988" y="406"/>
                  </a:cubicBezTo>
                  <a:cubicBezTo>
                    <a:pt x="988" y="406"/>
                    <a:pt x="988" y="406"/>
                    <a:pt x="989" y="406"/>
                  </a:cubicBezTo>
                  <a:cubicBezTo>
                    <a:pt x="988" y="407"/>
                    <a:pt x="987" y="408"/>
                    <a:pt x="987" y="409"/>
                  </a:cubicBezTo>
                  <a:cubicBezTo>
                    <a:pt x="987" y="408"/>
                    <a:pt x="987" y="407"/>
                    <a:pt x="987" y="407"/>
                  </a:cubicBezTo>
                  <a:cubicBezTo>
                    <a:pt x="988" y="406"/>
                    <a:pt x="988" y="406"/>
                    <a:pt x="988" y="406"/>
                  </a:cubicBezTo>
                  <a:close/>
                  <a:moveTo>
                    <a:pt x="949" y="508"/>
                  </a:moveTo>
                  <a:cubicBezTo>
                    <a:pt x="952" y="506"/>
                    <a:pt x="954" y="504"/>
                    <a:pt x="956" y="502"/>
                  </a:cubicBezTo>
                  <a:cubicBezTo>
                    <a:pt x="954" y="505"/>
                    <a:pt x="952" y="506"/>
                    <a:pt x="949" y="508"/>
                  </a:cubicBezTo>
                  <a:close/>
                  <a:moveTo>
                    <a:pt x="986" y="292"/>
                  </a:moveTo>
                  <a:cubicBezTo>
                    <a:pt x="990" y="292"/>
                    <a:pt x="993" y="291"/>
                    <a:pt x="997" y="291"/>
                  </a:cubicBezTo>
                  <a:cubicBezTo>
                    <a:pt x="1007" y="292"/>
                    <a:pt x="1018" y="293"/>
                    <a:pt x="1026" y="299"/>
                  </a:cubicBezTo>
                  <a:cubicBezTo>
                    <a:pt x="1041" y="309"/>
                    <a:pt x="1048" y="326"/>
                    <a:pt x="1046" y="344"/>
                  </a:cubicBezTo>
                  <a:cubicBezTo>
                    <a:pt x="1044" y="355"/>
                    <a:pt x="1040" y="365"/>
                    <a:pt x="1033" y="373"/>
                  </a:cubicBezTo>
                  <a:cubicBezTo>
                    <a:pt x="1027" y="379"/>
                    <a:pt x="1020" y="384"/>
                    <a:pt x="1013" y="390"/>
                  </a:cubicBezTo>
                  <a:cubicBezTo>
                    <a:pt x="1012" y="390"/>
                    <a:pt x="1012" y="391"/>
                    <a:pt x="1012" y="391"/>
                  </a:cubicBezTo>
                  <a:cubicBezTo>
                    <a:pt x="1016" y="387"/>
                    <a:pt x="1019" y="383"/>
                    <a:pt x="1023" y="379"/>
                  </a:cubicBezTo>
                  <a:cubicBezTo>
                    <a:pt x="1023" y="378"/>
                    <a:pt x="1023" y="377"/>
                    <a:pt x="1022" y="378"/>
                  </a:cubicBezTo>
                  <a:cubicBezTo>
                    <a:pt x="1016" y="382"/>
                    <a:pt x="1013" y="387"/>
                    <a:pt x="1008" y="392"/>
                  </a:cubicBezTo>
                  <a:cubicBezTo>
                    <a:pt x="1004" y="397"/>
                    <a:pt x="998" y="401"/>
                    <a:pt x="994" y="407"/>
                  </a:cubicBezTo>
                  <a:cubicBezTo>
                    <a:pt x="990" y="411"/>
                    <a:pt x="985" y="418"/>
                    <a:pt x="983" y="424"/>
                  </a:cubicBezTo>
                  <a:cubicBezTo>
                    <a:pt x="985" y="416"/>
                    <a:pt x="989" y="410"/>
                    <a:pt x="994" y="403"/>
                  </a:cubicBezTo>
                  <a:cubicBezTo>
                    <a:pt x="998" y="397"/>
                    <a:pt x="1002" y="393"/>
                    <a:pt x="1007" y="388"/>
                  </a:cubicBezTo>
                  <a:cubicBezTo>
                    <a:pt x="1010" y="385"/>
                    <a:pt x="1014" y="382"/>
                    <a:pt x="1016" y="377"/>
                  </a:cubicBezTo>
                  <a:cubicBezTo>
                    <a:pt x="1016" y="377"/>
                    <a:pt x="1016" y="377"/>
                    <a:pt x="1015" y="377"/>
                  </a:cubicBezTo>
                  <a:cubicBezTo>
                    <a:pt x="1007" y="385"/>
                    <a:pt x="999" y="391"/>
                    <a:pt x="992" y="400"/>
                  </a:cubicBezTo>
                  <a:cubicBezTo>
                    <a:pt x="994" y="396"/>
                    <a:pt x="996" y="393"/>
                    <a:pt x="999" y="389"/>
                  </a:cubicBezTo>
                  <a:cubicBezTo>
                    <a:pt x="1003" y="386"/>
                    <a:pt x="1006" y="382"/>
                    <a:pt x="1010" y="378"/>
                  </a:cubicBezTo>
                  <a:cubicBezTo>
                    <a:pt x="1011" y="378"/>
                    <a:pt x="1010" y="377"/>
                    <a:pt x="1009" y="377"/>
                  </a:cubicBezTo>
                  <a:cubicBezTo>
                    <a:pt x="1005" y="381"/>
                    <a:pt x="1000" y="385"/>
                    <a:pt x="995" y="390"/>
                  </a:cubicBezTo>
                  <a:cubicBezTo>
                    <a:pt x="999" y="385"/>
                    <a:pt x="1002" y="381"/>
                    <a:pt x="1005" y="376"/>
                  </a:cubicBezTo>
                  <a:cubicBezTo>
                    <a:pt x="1009" y="372"/>
                    <a:pt x="1013" y="368"/>
                    <a:pt x="1017" y="364"/>
                  </a:cubicBezTo>
                  <a:cubicBezTo>
                    <a:pt x="1022" y="359"/>
                    <a:pt x="1030" y="350"/>
                    <a:pt x="1027" y="342"/>
                  </a:cubicBezTo>
                  <a:cubicBezTo>
                    <a:pt x="1027" y="342"/>
                    <a:pt x="1027" y="342"/>
                    <a:pt x="1027" y="342"/>
                  </a:cubicBezTo>
                  <a:cubicBezTo>
                    <a:pt x="1020" y="363"/>
                    <a:pt x="998" y="373"/>
                    <a:pt x="990" y="393"/>
                  </a:cubicBezTo>
                  <a:cubicBezTo>
                    <a:pt x="991" y="388"/>
                    <a:pt x="992" y="383"/>
                    <a:pt x="992" y="378"/>
                  </a:cubicBezTo>
                  <a:cubicBezTo>
                    <a:pt x="993" y="373"/>
                    <a:pt x="997" y="368"/>
                    <a:pt x="1000" y="365"/>
                  </a:cubicBezTo>
                  <a:cubicBezTo>
                    <a:pt x="1005" y="359"/>
                    <a:pt x="1012" y="354"/>
                    <a:pt x="1017" y="348"/>
                  </a:cubicBezTo>
                  <a:cubicBezTo>
                    <a:pt x="1017" y="348"/>
                    <a:pt x="1017" y="347"/>
                    <a:pt x="1017" y="347"/>
                  </a:cubicBezTo>
                  <a:cubicBezTo>
                    <a:pt x="1009" y="353"/>
                    <a:pt x="1003" y="360"/>
                    <a:pt x="997" y="367"/>
                  </a:cubicBezTo>
                  <a:cubicBezTo>
                    <a:pt x="996" y="369"/>
                    <a:pt x="994" y="371"/>
                    <a:pt x="992" y="374"/>
                  </a:cubicBezTo>
                  <a:cubicBezTo>
                    <a:pt x="992" y="372"/>
                    <a:pt x="992" y="371"/>
                    <a:pt x="992" y="369"/>
                  </a:cubicBezTo>
                  <a:cubicBezTo>
                    <a:pt x="994" y="366"/>
                    <a:pt x="995" y="363"/>
                    <a:pt x="996" y="359"/>
                  </a:cubicBezTo>
                  <a:cubicBezTo>
                    <a:pt x="998" y="356"/>
                    <a:pt x="1000" y="353"/>
                    <a:pt x="1002" y="349"/>
                  </a:cubicBezTo>
                  <a:cubicBezTo>
                    <a:pt x="1009" y="341"/>
                    <a:pt x="1017" y="334"/>
                    <a:pt x="1027" y="330"/>
                  </a:cubicBezTo>
                  <a:cubicBezTo>
                    <a:pt x="1027" y="330"/>
                    <a:pt x="1027" y="330"/>
                    <a:pt x="1026" y="330"/>
                  </a:cubicBezTo>
                  <a:cubicBezTo>
                    <a:pt x="1020" y="331"/>
                    <a:pt x="1015" y="335"/>
                    <a:pt x="1011" y="339"/>
                  </a:cubicBezTo>
                  <a:cubicBezTo>
                    <a:pt x="1007" y="342"/>
                    <a:pt x="1003" y="346"/>
                    <a:pt x="1000" y="350"/>
                  </a:cubicBezTo>
                  <a:cubicBezTo>
                    <a:pt x="999" y="352"/>
                    <a:pt x="995" y="357"/>
                    <a:pt x="992" y="362"/>
                  </a:cubicBezTo>
                  <a:cubicBezTo>
                    <a:pt x="992" y="361"/>
                    <a:pt x="992" y="360"/>
                    <a:pt x="992" y="359"/>
                  </a:cubicBezTo>
                  <a:cubicBezTo>
                    <a:pt x="992" y="359"/>
                    <a:pt x="992" y="359"/>
                    <a:pt x="992" y="359"/>
                  </a:cubicBezTo>
                  <a:cubicBezTo>
                    <a:pt x="993" y="356"/>
                    <a:pt x="993" y="354"/>
                    <a:pt x="994" y="351"/>
                  </a:cubicBezTo>
                  <a:cubicBezTo>
                    <a:pt x="996" y="349"/>
                    <a:pt x="997" y="346"/>
                    <a:pt x="998" y="344"/>
                  </a:cubicBezTo>
                  <a:cubicBezTo>
                    <a:pt x="999" y="343"/>
                    <a:pt x="997" y="342"/>
                    <a:pt x="997" y="343"/>
                  </a:cubicBezTo>
                  <a:cubicBezTo>
                    <a:pt x="995" y="346"/>
                    <a:pt x="993" y="349"/>
                    <a:pt x="992" y="352"/>
                  </a:cubicBezTo>
                  <a:cubicBezTo>
                    <a:pt x="992" y="352"/>
                    <a:pt x="992" y="353"/>
                    <a:pt x="991" y="353"/>
                  </a:cubicBezTo>
                  <a:cubicBezTo>
                    <a:pt x="991" y="352"/>
                    <a:pt x="991" y="351"/>
                    <a:pt x="991" y="350"/>
                  </a:cubicBezTo>
                  <a:cubicBezTo>
                    <a:pt x="991" y="346"/>
                    <a:pt x="990" y="342"/>
                    <a:pt x="990" y="338"/>
                  </a:cubicBezTo>
                  <a:cubicBezTo>
                    <a:pt x="990" y="336"/>
                    <a:pt x="991" y="333"/>
                    <a:pt x="992" y="331"/>
                  </a:cubicBezTo>
                  <a:cubicBezTo>
                    <a:pt x="993" y="328"/>
                    <a:pt x="995" y="326"/>
                    <a:pt x="996" y="324"/>
                  </a:cubicBezTo>
                  <a:cubicBezTo>
                    <a:pt x="997" y="323"/>
                    <a:pt x="996" y="322"/>
                    <a:pt x="995" y="323"/>
                  </a:cubicBezTo>
                  <a:cubicBezTo>
                    <a:pt x="993" y="326"/>
                    <a:pt x="990" y="330"/>
                    <a:pt x="989" y="334"/>
                  </a:cubicBezTo>
                  <a:cubicBezTo>
                    <a:pt x="987" y="325"/>
                    <a:pt x="985" y="316"/>
                    <a:pt x="982" y="308"/>
                  </a:cubicBezTo>
                  <a:cubicBezTo>
                    <a:pt x="980" y="303"/>
                    <a:pt x="979" y="298"/>
                    <a:pt x="977" y="294"/>
                  </a:cubicBezTo>
                  <a:cubicBezTo>
                    <a:pt x="979" y="293"/>
                    <a:pt x="984" y="292"/>
                    <a:pt x="986" y="292"/>
                  </a:cubicBezTo>
                  <a:close/>
                  <a:moveTo>
                    <a:pt x="992" y="256"/>
                  </a:moveTo>
                  <a:cubicBezTo>
                    <a:pt x="992" y="256"/>
                    <a:pt x="992" y="256"/>
                    <a:pt x="992" y="256"/>
                  </a:cubicBezTo>
                  <a:cubicBezTo>
                    <a:pt x="995" y="257"/>
                    <a:pt x="998" y="256"/>
                    <a:pt x="1000" y="255"/>
                  </a:cubicBezTo>
                  <a:cubicBezTo>
                    <a:pt x="1003" y="263"/>
                    <a:pt x="996" y="271"/>
                    <a:pt x="992" y="276"/>
                  </a:cubicBezTo>
                  <a:cubicBezTo>
                    <a:pt x="987" y="281"/>
                    <a:pt x="980" y="285"/>
                    <a:pt x="975" y="290"/>
                  </a:cubicBezTo>
                  <a:cubicBezTo>
                    <a:pt x="973" y="285"/>
                    <a:pt x="971" y="280"/>
                    <a:pt x="968" y="276"/>
                  </a:cubicBezTo>
                  <a:cubicBezTo>
                    <a:pt x="972" y="275"/>
                    <a:pt x="977" y="271"/>
                    <a:pt x="980" y="269"/>
                  </a:cubicBezTo>
                  <a:cubicBezTo>
                    <a:pt x="985" y="266"/>
                    <a:pt x="989" y="261"/>
                    <a:pt x="992" y="256"/>
                  </a:cubicBezTo>
                  <a:close/>
                  <a:moveTo>
                    <a:pt x="880" y="242"/>
                  </a:moveTo>
                  <a:cubicBezTo>
                    <a:pt x="885" y="240"/>
                    <a:pt x="891" y="239"/>
                    <a:pt x="896" y="239"/>
                  </a:cubicBezTo>
                  <a:cubicBezTo>
                    <a:pt x="908" y="237"/>
                    <a:pt x="920" y="234"/>
                    <a:pt x="932" y="231"/>
                  </a:cubicBezTo>
                  <a:cubicBezTo>
                    <a:pt x="939" y="230"/>
                    <a:pt x="946" y="229"/>
                    <a:pt x="953" y="228"/>
                  </a:cubicBezTo>
                  <a:cubicBezTo>
                    <a:pt x="957" y="228"/>
                    <a:pt x="965" y="226"/>
                    <a:pt x="969" y="229"/>
                  </a:cubicBezTo>
                  <a:cubicBezTo>
                    <a:pt x="973" y="231"/>
                    <a:pt x="975" y="235"/>
                    <a:pt x="980" y="236"/>
                  </a:cubicBezTo>
                  <a:cubicBezTo>
                    <a:pt x="988" y="237"/>
                    <a:pt x="992" y="241"/>
                    <a:pt x="991" y="249"/>
                  </a:cubicBezTo>
                  <a:cubicBezTo>
                    <a:pt x="991" y="250"/>
                    <a:pt x="991" y="250"/>
                    <a:pt x="991" y="250"/>
                  </a:cubicBezTo>
                  <a:cubicBezTo>
                    <a:pt x="988" y="257"/>
                    <a:pt x="984" y="263"/>
                    <a:pt x="977" y="267"/>
                  </a:cubicBezTo>
                  <a:cubicBezTo>
                    <a:pt x="974" y="269"/>
                    <a:pt x="969" y="270"/>
                    <a:pt x="966" y="273"/>
                  </a:cubicBezTo>
                  <a:cubicBezTo>
                    <a:pt x="965" y="271"/>
                    <a:pt x="964" y="270"/>
                    <a:pt x="963" y="268"/>
                  </a:cubicBezTo>
                  <a:cubicBezTo>
                    <a:pt x="954" y="257"/>
                    <a:pt x="943" y="250"/>
                    <a:pt x="929" y="249"/>
                  </a:cubicBezTo>
                  <a:cubicBezTo>
                    <a:pt x="915" y="248"/>
                    <a:pt x="902" y="250"/>
                    <a:pt x="891" y="258"/>
                  </a:cubicBezTo>
                  <a:cubicBezTo>
                    <a:pt x="888" y="260"/>
                    <a:pt x="885" y="263"/>
                    <a:pt x="882" y="264"/>
                  </a:cubicBezTo>
                  <a:cubicBezTo>
                    <a:pt x="879" y="266"/>
                    <a:pt x="877" y="267"/>
                    <a:pt x="874" y="268"/>
                  </a:cubicBezTo>
                  <a:cubicBezTo>
                    <a:pt x="871" y="269"/>
                    <a:pt x="869" y="271"/>
                    <a:pt x="867" y="273"/>
                  </a:cubicBezTo>
                  <a:cubicBezTo>
                    <a:pt x="867" y="272"/>
                    <a:pt x="867" y="272"/>
                    <a:pt x="866" y="272"/>
                  </a:cubicBezTo>
                  <a:cubicBezTo>
                    <a:pt x="866" y="272"/>
                    <a:pt x="865" y="272"/>
                    <a:pt x="864" y="272"/>
                  </a:cubicBezTo>
                  <a:cubicBezTo>
                    <a:pt x="864" y="272"/>
                    <a:pt x="863" y="272"/>
                    <a:pt x="863" y="272"/>
                  </a:cubicBezTo>
                  <a:cubicBezTo>
                    <a:pt x="861" y="272"/>
                    <a:pt x="860" y="273"/>
                    <a:pt x="859" y="274"/>
                  </a:cubicBezTo>
                  <a:cubicBezTo>
                    <a:pt x="859" y="274"/>
                    <a:pt x="859" y="275"/>
                    <a:pt x="860" y="275"/>
                  </a:cubicBezTo>
                  <a:cubicBezTo>
                    <a:pt x="861" y="275"/>
                    <a:pt x="862" y="274"/>
                    <a:pt x="863" y="274"/>
                  </a:cubicBezTo>
                  <a:cubicBezTo>
                    <a:pt x="863" y="274"/>
                    <a:pt x="864" y="274"/>
                    <a:pt x="865" y="273"/>
                  </a:cubicBezTo>
                  <a:cubicBezTo>
                    <a:pt x="865" y="273"/>
                    <a:pt x="866" y="273"/>
                    <a:pt x="866" y="273"/>
                  </a:cubicBezTo>
                  <a:cubicBezTo>
                    <a:pt x="864" y="275"/>
                    <a:pt x="861" y="278"/>
                    <a:pt x="859" y="281"/>
                  </a:cubicBezTo>
                  <a:cubicBezTo>
                    <a:pt x="856" y="284"/>
                    <a:pt x="853" y="288"/>
                    <a:pt x="849" y="291"/>
                  </a:cubicBezTo>
                  <a:cubicBezTo>
                    <a:pt x="847" y="294"/>
                    <a:pt x="845" y="297"/>
                    <a:pt x="842" y="300"/>
                  </a:cubicBezTo>
                  <a:cubicBezTo>
                    <a:pt x="840" y="302"/>
                    <a:pt x="836" y="304"/>
                    <a:pt x="836" y="307"/>
                  </a:cubicBezTo>
                  <a:cubicBezTo>
                    <a:pt x="835" y="307"/>
                    <a:pt x="835" y="307"/>
                    <a:pt x="835" y="307"/>
                  </a:cubicBezTo>
                  <a:cubicBezTo>
                    <a:pt x="833" y="304"/>
                    <a:pt x="830" y="302"/>
                    <a:pt x="827" y="299"/>
                  </a:cubicBezTo>
                  <a:cubicBezTo>
                    <a:pt x="830" y="298"/>
                    <a:pt x="833" y="296"/>
                    <a:pt x="836" y="295"/>
                  </a:cubicBezTo>
                  <a:cubicBezTo>
                    <a:pt x="839" y="294"/>
                    <a:pt x="843" y="294"/>
                    <a:pt x="846" y="292"/>
                  </a:cubicBezTo>
                  <a:cubicBezTo>
                    <a:pt x="846" y="292"/>
                    <a:pt x="846" y="292"/>
                    <a:pt x="846" y="292"/>
                  </a:cubicBezTo>
                  <a:cubicBezTo>
                    <a:pt x="843" y="291"/>
                    <a:pt x="839" y="292"/>
                    <a:pt x="836" y="293"/>
                  </a:cubicBezTo>
                  <a:cubicBezTo>
                    <a:pt x="832" y="294"/>
                    <a:pt x="828" y="295"/>
                    <a:pt x="825" y="297"/>
                  </a:cubicBezTo>
                  <a:cubicBezTo>
                    <a:pt x="825" y="297"/>
                    <a:pt x="825" y="297"/>
                    <a:pt x="824" y="298"/>
                  </a:cubicBezTo>
                  <a:cubicBezTo>
                    <a:pt x="824" y="297"/>
                    <a:pt x="823" y="297"/>
                    <a:pt x="823" y="296"/>
                  </a:cubicBezTo>
                  <a:cubicBezTo>
                    <a:pt x="824" y="295"/>
                    <a:pt x="826" y="294"/>
                    <a:pt x="827" y="294"/>
                  </a:cubicBezTo>
                  <a:cubicBezTo>
                    <a:pt x="829" y="293"/>
                    <a:pt x="832" y="292"/>
                    <a:pt x="834" y="291"/>
                  </a:cubicBezTo>
                  <a:cubicBezTo>
                    <a:pt x="839" y="290"/>
                    <a:pt x="843" y="286"/>
                    <a:pt x="848" y="285"/>
                  </a:cubicBezTo>
                  <a:cubicBezTo>
                    <a:pt x="849" y="285"/>
                    <a:pt x="849" y="285"/>
                    <a:pt x="848" y="285"/>
                  </a:cubicBezTo>
                  <a:cubicBezTo>
                    <a:pt x="843" y="283"/>
                    <a:pt x="837" y="287"/>
                    <a:pt x="832" y="290"/>
                  </a:cubicBezTo>
                  <a:cubicBezTo>
                    <a:pt x="830" y="291"/>
                    <a:pt x="823" y="292"/>
                    <a:pt x="820" y="294"/>
                  </a:cubicBezTo>
                  <a:cubicBezTo>
                    <a:pt x="819" y="294"/>
                    <a:pt x="818" y="293"/>
                    <a:pt x="818" y="293"/>
                  </a:cubicBezTo>
                  <a:cubicBezTo>
                    <a:pt x="820" y="292"/>
                    <a:pt x="823" y="290"/>
                    <a:pt x="825" y="289"/>
                  </a:cubicBezTo>
                  <a:cubicBezTo>
                    <a:pt x="832" y="286"/>
                    <a:pt x="838" y="284"/>
                    <a:pt x="845" y="282"/>
                  </a:cubicBezTo>
                  <a:cubicBezTo>
                    <a:pt x="847" y="281"/>
                    <a:pt x="846" y="278"/>
                    <a:pt x="845" y="279"/>
                  </a:cubicBezTo>
                  <a:cubicBezTo>
                    <a:pt x="837" y="282"/>
                    <a:pt x="830" y="285"/>
                    <a:pt x="822" y="287"/>
                  </a:cubicBezTo>
                  <a:cubicBezTo>
                    <a:pt x="820" y="288"/>
                    <a:pt x="816" y="289"/>
                    <a:pt x="815" y="291"/>
                  </a:cubicBezTo>
                  <a:cubicBezTo>
                    <a:pt x="814" y="291"/>
                    <a:pt x="814" y="290"/>
                    <a:pt x="813" y="290"/>
                  </a:cubicBezTo>
                  <a:cubicBezTo>
                    <a:pt x="813" y="290"/>
                    <a:pt x="813" y="290"/>
                    <a:pt x="813" y="290"/>
                  </a:cubicBezTo>
                  <a:cubicBezTo>
                    <a:pt x="813" y="289"/>
                    <a:pt x="813" y="289"/>
                    <a:pt x="813" y="289"/>
                  </a:cubicBezTo>
                  <a:cubicBezTo>
                    <a:pt x="815" y="287"/>
                    <a:pt x="817" y="285"/>
                    <a:pt x="819" y="284"/>
                  </a:cubicBezTo>
                  <a:cubicBezTo>
                    <a:pt x="822" y="282"/>
                    <a:pt x="825" y="281"/>
                    <a:pt x="828" y="279"/>
                  </a:cubicBezTo>
                  <a:cubicBezTo>
                    <a:pt x="836" y="276"/>
                    <a:pt x="843" y="273"/>
                    <a:pt x="850" y="270"/>
                  </a:cubicBezTo>
                  <a:cubicBezTo>
                    <a:pt x="864" y="265"/>
                    <a:pt x="877" y="262"/>
                    <a:pt x="891" y="257"/>
                  </a:cubicBezTo>
                  <a:cubicBezTo>
                    <a:pt x="891" y="257"/>
                    <a:pt x="891" y="256"/>
                    <a:pt x="891" y="256"/>
                  </a:cubicBezTo>
                  <a:cubicBezTo>
                    <a:pt x="876" y="258"/>
                    <a:pt x="862" y="264"/>
                    <a:pt x="848" y="269"/>
                  </a:cubicBezTo>
                  <a:cubicBezTo>
                    <a:pt x="842" y="271"/>
                    <a:pt x="835" y="274"/>
                    <a:pt x="829" y="276"/>
                  </a:cubicBezTo>
                  <a:cubicBezTo>
                    <a:pt x="834" y="273"/>
                    <a:pt x="838" y="270"/>
                    <a:pt x="843" y="267"/>
                  </a:cubicBezTo>
                  <a:cubicBezTo>
                    <a:pt x="846" y="266"/>
                    <a:pt x="849" y="264"/>
                    <a:pt x="853" y="263"/>
                  </a:cubicBezTo>
                  <a:cubicBezTo>
                    <a:pt x="858" y="261"/>
                    <a:pt x="863" y="260"/>
                    <a:pt x="869" y="257"/>
                  </a:cubicBezTo>
                  <a:cubicBezTo>
                    <a:pt x="878" y="253"/>
                    <a:pt x="888" y="248"/>
                    <a:pt x="899" y="247"/>
                  </a:cubicBezTo>
                  <a:cubicBezTo>
                    <a:pt x="899" y="246"/>
                    <a:pt x="899" y="245"/>
                    <a:pt x="898" y="245"/>
                  </a:cubicBezTo>
                  <a:cubicBezTo>
                    <a:pt x="888" y="246"/>
                    <a:pt x="879" y="251"/>
                    <a:pt x="869" y="255"/>
                  </a:cubicBezTo>
                  <a:cubicBezTo>
                    <a:pt x="863" y="257"/>
                    <a:pt x="856" y="259"/>
                    <a:pt x="850" y="262"/>
                  </a:cubicBezTo>
                  <a:cubicBezTo>
                    <a:pt x="850" y="262"/>
                    <a:pt x="849" y="262"/>
                    <a:pt x="849" y="262"/>
                  </a:cubicBezTo>
                  <a:cubicBezTo>
                    <a:pt x="855" y="257"/>
                    <a:pt x="861" y="252"/>
                    <a:pt x="866" y="246"/>
                  </a:cubicBezTo>
                  <a:cubicBezTo>
                    <a:pt x="871" y="246"/>
                    <a:pt x="875" y="244"/>
                    <a:pt x="880" y="242"/>
                  </a:cubicBezTo>
                  <a:close/>
                  <a:moveTo>
                    <a:pt x="743" y="122"/>
                  </a:moveTo>
                  <a:cubicBezTo>
                    <a:pt x="745" y="119"/>
                    <a:pt x="747" y="116"/>
                    <a:pt x="750" y="113"/>
                  </a:cubicBezTo>
                  <a:cubicBezTo>
                    <a:pt x="760" y="102"/>
                    <a:pt x="773" y="91"/>
                    <a:pt x="788" y="86"/>
                  </a:cubicBezTo>
                  <a:cubicBezTo>
                    <a:pt x="793" y="84"/>
                    <a:pt x="797" y="82"/>
                    <a:pt x="802" y="83"/>
                  </a:cubicBezTo>
                  <a:cubicBezTo>
                    <a:pt x="806" y="83"/>
                    <a:pt x="809" y="85"/>
                    <a:pt x="812" y="85"/>
                  </a:cubicBezTo>
                  <a:cubicBezTo>
                    <a:pt x="816" y="86"/>
                    <a:pt x="819" y="85"/>
                    <a:pt x="822" y="83"/>
                  </a:cubicBezTo>
                  <a:cubicBezTo>
                    <a:pt x="828" y="78"/>
                    <a:pt x="835" y="71"/>
                    <a:pt x="843" y="74"/>
                  </a:cubicBezTo>
                  <a:cubicBezTo>
                    <a:pt x="850" y="77"/>
                    <a:pt x="858" y="79"/>
                    <a:pt x="864" y="83"/>
                  </a:cubicBezTo>
                  <a:cubicBezTo>
                    <a:pt x="879" y="92"/>
                    <a:pt x="886" y="110"/>
                    <a:pt x="891" y="126"/>
                  </a:cubicBezTo>
                  <a:cubicBezTo>
                    <a:pt x="895" y="141"/>
                    <a:pt x="898" y="156"/>
                    <a:pt x="897" y="171"/>
                  </a:cubicBezTo>
                  <a:cubicBezTo>
                    <a:pt x="895" y="188"/>
                    <a:pt x="890" y="204"/>
                    <a:pt x="881" y="218"/>
                  </a:cubicBezTo>
                  <a:cubicBezTo>
                    <a:pt x="876" y="227"/>
                    <a:pt x="870" y="235"/>
                    <a:pt x="864" y="243"/>
                  </a:cubicBezTo>
                  <a:cubicBezTo>
                    <a:pt x="863" y="244"/>
                    <a:pt x="862" y="245"/>
                    <a:pt x="860" y="246"/>
                  </a:cubicBezTo>
                  <a:cubicBezTo>
                    <a:pt x="854" y="251"/>
                    <a:pt x="848" y="256"/>
                    <a:pt x="842" y="260"/>
                  </a:cubicBezTo>
                  <a:cubicBezTo>
                    <a:pt x="835" y="265"/>
                    <a:pt x="828" y="269"/>
                    <a:pt x="821" y="274"/>
                  </a:cubicBezTo>
                  <a:cubicBezTo>
                    <a:pt x="816" y="278"/>
                    <a:pt x="811" y="282"/>
                    <a:pt x="805" y="286"/>
                  </a:cubicBezTo>
                  <a:cubicBezTo>
                    <a:pt x="803" y="285"/>
                    <a:pt x="801" y="284"/>
                    <a:pt x="798" y="283"/>
                  </a:cubicBezTo>
                  <a:cubicBezTo>
                    <a:pt x="801" y="282"/>
                    <a:pt x="803" y="280"/>
                    <a:pt x="805" y="278"/>
                  </a:cubicBezTo>
                  <a:cubicBezTo>
                    <a:pt x="811" y="274"/>
                    <a:pt x="817" y="270"/>
                    <a:pt x="823" y="265"/>
                  </a:cubicBezTo>
                  <a:cubicBezTo>
                    <a:pt x="836" y="255"/>
                    <a:pt x="848" y="243"/>
                    <a:pt x="859" y="230"/>
                  </a:cubicBezTo>
                  <a:cubicBezTo>
                    <a:pt x="868" y="218"/>
                    <a:pt x="878" y="205"/>
                    <a:pt x="884" y="191"/>
                  </a:cubicBezTo>
                  <a:cubicBezTo>
                    <a:pt x="888" y="182"/>
                    <a:pt x="893" y="171"/>
                    <a:pt x="890" y="161"/>
                  </a:cubicBezTo>
                  <a:cubicBezTo>
                    <a:pt x="890" y="161"/>
                    <a:pt x="889" y="161"/>
                    <a:pt x="889" y="162"/>
                  </a:cubicBezTo>
                  <a:cubicBezTo>
                    <a:pt x="890" y="172"/>
                    <a:pt x="885" y="183"/>
                    <a:pt x="880" y="193"/>
                  </a:cubicBezTo>
                  <a:cubicBezTo>
                    <a:pt x="873" y="206"/>
                    <a:pt x="864" y="220"/>
                    <a:pt x="854" y="231"/>
                  </a:cubicBezTo>
                  <a:cubicBezTo>
                    <a:pt x="844" y="242"/>
                    <a:pt x="833" y="252"/>
                    <a:pt x="822" y="261"/>
                  </a:cubicBezTo>
                  <a:cubicBezTo>
                    <a:pt x="816" y="265"/>
                    <a:pt x="810" y="270"/>
                    <a:pt x="804" y="274"/>
                  </a:cubicBezTo>
                  <a:cubicBezTo>
                    <a:pt x="801" y="277"/>
                    <a:pt x="798" y="280"/>
                    <a:pt x="793" y="282"/>
                  </a:cubicBezTo>
                  <a:cubicBezTo>
                    <a:pt x="789" y="280"/>
                    <a:pt x="784" y="279"/>
                    <a:pt x="779" y="278"/>
                  </a:cubicBezTo>
                  <a:cubicBezTo>
                    <a:pt x="773" y="276"/>
                    <a:pt x="767" y="275"/>
                    <a:pt x="761" y="274"/>
                  </a:cubicBezTo>
                  <a:cubicBezTo>
                    <a:pt x="763" y="273"/>
                    <a:pt x="765" y="272"/>
                    <a:pt x="766" y="271"/>
                  </a:cubicBezTo>
                  <a:cubicBezTo>
                    <a:pt x="772" y="267"/>
                    <a:pt x="777" y="262"/>
                    <a:pt x="781" y="257"/>
                  </a:cubicBezTo>
                  <a:cubicBezTo>
                    <a:pt x="786" y="252"/>
                    <a:pt x="790" y="247"/>
                    <a:pt x="794" y="241"/>
                  </a:cubicBezTo>
                  <a:cubicBezTo>
                    <a:pt x="797" y="236"/>
                    <a:pt x="801" y="231"/>
                    <a:pt x="804" y="226"/>
                  </a:cubicBezTo>
                  <a:cubicBezTo>
                    <a:pt x="807" y="221"/>
                    <a:pt x="810" y="215"/>
                    <a:pt x="814" y="210"/>
                  </a:cubicBezTo>
                  <a:cubicBezTo>
                    <a:pt x="814" y="209"/>
                    <a:pt x="813" y="208"/>
                    <a:pt x="812" y="209"/>
                  </a:cubicBezTo>
                  <a:cubicBezTo>
                    <a:pt x="809" y="213"/>
                    <a:pt x="805" y="218"/>
                    <a:pt x="802" y="222"/>
                  </a:cubicBezTo>
                  <a:cubicBezTo>
                    <a:pt x="800" y="227"/>
                    <a:pt x="798" y="232"/>
                    <a:pt x="795" y="237"/>
                  </a:cubicBezTo>
                  <a:cubicBezTo>
                    <a:pt x="791" y="243"/>
                    <a:pt x="786" y="248"/>
                    <a:pt x="782" y="253"/>
                  </a:cubicBezTo>
                  <a:cubicBezTo>
                    <a:pt x="776" y="259"/>
                    <a:pt x="767" y="270"/>
                    <a:pt x="758" y="272"/>
                  </a:cubicBezTo>
                  <a:cubicBezTo>
                    <a:pt x="760" y="270"/>
                    <a:pt x="761" y="268"/>
                    <a:pt x="762" y="267"/>
                  </a:cubicBezTo>
                  <a:cubicBezTo>
                    <a:pt x="767" y="261"/>
                    <a:pt x="771" y="255"/>
                    <a:pt x="774" y="249"/>
                  </a:cubicBezTo>
                  <a:cubicBezTo>
                    <a:pt x="777" y="245"/>
                    <a:pt x="779" y="242"/>
                    <a:pt x="782" y="238"/>
                  </a:cubicBezTo>
                  <a:cubicBezTo>
                    <a:pt x="785" y="235"/>
                    <a:pt x="787" y="231"/>
                    <a:pt x="789" y="227"/>
                  </a:cubicBezTo>
                  <a:cubicBezTo>
                    <a:pt x="790" y="224"/>
                    <a:pt x="793" y="221"/>
                    <a:pt x="794" y="217"/>
                  </a:cubicBezTo>
                  <a:cubicBezTo>
                    <a:pt x="797" y="213"/>
                    <a:pt x="798" y="209"/>
                    <a:pt x="801" y="205"/>
                  </a:cubicBezTo>
                  <a:cubicBezTo>
                    <a:pt x="802" y="205"/>
                    <a:pt x="801" y="204"/>
                    <a:pt x="800" y="204"/>
                  </a:cubicBezTo>
                  <a:cubicBezTo>
                    <a:pt x="798" y="207"/>
                    <a:pt x="796" y="209"/>
                    <a:pt x="795" y="212"/>
                  </a:cubicBezTo>
                  <a:cubicBezTo>
                    <a:pt x="793" y="216"/>
                    <a:pt x="792" y="220"/>
                    <a:pt x="790" y="223"/>
                  </a:cubicBezTo>
                  <a:cubicBezTo>
                    <a:pt x="787" y="227"/>
                    <a:pt x="785" y="230"/>
                    <a:pt x="783" y="233"/>
                  </a:cubicBezTo>
                  <a:cubicBezTo>
                    <a:pt x="781" y="236"/>
                    <a:pt x="779" y="239"/>
                    <a:pt x="778" y="242"/>
                  </a:cubicBezTo>
                  <a:cubicBezTo>
                    <a:pt x="773" y="248"/>
                    <a:pt x="768" y="254"/>
                    <a:pt x="763" y="260"/>
                  </a:cubicBezTo>
                  <a:cubicBezTo>
                    <a:pt x="760" y="264"/>
                    <a:pt x="758" y="267"/>
                    <a:pt x="754" y="270"/>
                  </a:cubicBezTo>
                  <a:cubicBezTo>
                    <a:pt x="753" y="270"/>
                    <a:pt x="753" y="270"/>
                    <a:pt x="753" y="270"/>
                  </a:cubicBezTo>
                  <a:cubicBezTo>
                    <a:pt x="756" y="266"/>
                    <a:pt x="758" y="261"/>
                    <a:pt x="761" y="256"/>
                  </a:cubicBezTo>
                  <a:cubicBezTo>
                    <a:pt x="761" y="256"/>
                    <a:pt x="760" y="256"/>
                    <a:pt x="760" y="256"/>
                  </a:cubicBezTo>
                  <a:cubicBezTo>
                    <a:pt x="758" y="258"/>
                    <a:pt x="757" y="260"/>
                    <a:pt x="756" y="262"/>
                  </a:cubicBezTo>
                  <a:cubicBezTo>
                    <a:pt x="756" y="260"/>
                    <a:pt x="757" y="259"/>
                    <a:pt x="757" y="258"/>
                  </a:cubicBezTo>
                  <a:cubicBezTo>
                    <a:pt x="758" y="257"/>
                    <a:pt x="758" y="255"/>
                    <a:pt x="759" y="253"/>
                  </a:cubicBezTo>
                  <a:cubicBezTo>
                    <a:pt x="759" y="253"/>
                    <a:pt x="760" y="253"/>
                    <a:pt x="760" y="253"/>
                  </a:cubicBezTo>
                  <a:cubicBezTo>
                    <a:pt x="765" y="242"/>
                    <a:pt x="771" y="232"/>
                    <a:pt x="777" y="223"/>
                  </a:cubicBezTo>
                  <a:cubicBezTo>
                    <a:pt x="782" y="217"/>
                    <a:pt x="786" y="210"/>
                    <a:pt x="789" y="203"/>
                  </a:cubicBezTo>
                  <a:cubicBezTo>
                    <a:pt x="791" y="199"/>
                    <a:pt x="793" y="195"/>
                    <a:pt x="795" y="192"/>
                  </a:cubicBezTo>
                  <a:cubicBezTo>
                    <a:pt x="797" y="188"/>
                    <a:pt x="798" y="185"/>
                    <a:pt x="800" y="182"/>
                  </a:cubicBezTo>
                  <a:cubicBezTo>
                    <a:pt x="800" y="180"/>
                    <a:pt x="798" y="179"/>
                    <a:pt x="798" y="181"/>
                  </a:cubicBezTo>
                  <a:cubicBezTo>
                    <a:pt x="794" y="188"/>
                    <a:pt x="791" y="196"/>
                    <a:pt x="786" y="204"/>
                  </a:cubicBezTo>
                  <a:cubicBezTo>
                    <a:pt x="782" y="211"/>
                    <a:pt x="777" y="218"/>
                    <a:pt x="773" y="225"/>
                  </a:cubicBezTo>
                  <a:cubicBezTo>
                    <a:pt x="770" y="229"/>
                    <a:pt x="767" y="234"/>
                    <a:pt x="764" y="238"/>
                  </a:cubicBezTo>
                  <a:cubicBezTo>
                    <a:pt x="766" y="234"/>
                    <a:pt x="767" y="230"/>
                    <a:pt x="768" y="226"/>
                  </a:cubicBezTo>
                  <a:cubicBezTo>
                    <a:pt x="769" y="222"/>
                    <a:pt x="771" y="219"/>
                    <a:pt x="773" y="215"/>
                  </a:cubicBezTo>
                  <a:cubicBezTo>
                    <a:pt x="775" y="211"/>
                    <a:pt x="776" y="206"/>
                    <a:pt x="779" y="201"/>
                  </a:cubicBezTo>
                  <a:cubicBezTo>
                    <a:pt x="779" y="201"/>
                    <a:pt x="779" y="200"/>
                    <a:pt x="779" y="201"/>
                  </a:cubicBezTo>
                  <a:cubicBezTo>
                    <a:pt x="775" y="205"/>
                    <a:pt x="774" y="211"/>
                    <a:pt x="771" y="216"/>
                  </a:cubicBezTo>
                  <a:cubicBezTo>
                    <a:pt x="770" y="218"/>
                    <a:pt x="769" y="220"/>
                    <a:pt x="769" y="221"/>
                  </a:cubicBezTo>
                  <a:cubicBezTo>
                    <a:pt x="769" y="220"/>
                    <a:pt x="769" y="219"/>
                    <a:pt x="769" y="219"/>
                  </a:cubicBezTo>
                  <a:cubicBezTo>
                    <a:pt x="769" y="217"/>
                    <a:pt x="769" y="215"/>
                    <a:pt x="770" y="213"/>
                  </a:cubicBezTo>
                  <a:cubicBezTo>
                    <a:pt x="772" y="209"/>
                    <a:pt x="773" y="204"/>
                    <a:pt x="775" y="200"/>
                  </a:cubicBezTo>
                  <a:cubicBezTo>
                    <a:pt x="777" y="194"/>
                    <a:pt x="779" y="187"/>
                    <a:pt x="782" y="182"/>
                  </a:cubicBezTo>
                  <a:cubicBezTo>
                    <a:pt x="785" y="177"/>
                    <a:pt x="788" y="173"/>
                    <a:pt x="790" y="167"/>
                  </a:cubicBezTo>
                  <a:cubicBezTo>
                    <a:pt x="791" y="162"/>
                    <a:pt x="793" y="157"/>
                    <a:pt x="796" y="151"/>
                  </a:cubicBezTo>
                  <a:cubicBezTo>
                    <a:pt x="796" y="151"/>
                    <a:pt x="795" y="151"/>
                    <a:pt x="795" y="151"/>
                  </a:cubicBezTo>
                  <a:cubicBezTo>
                    <a:pt x="792" y="156"/>
                    <a:pt x="791" y="161"/>
                    <a:pt x="788" y="166"/>
                  </a:cubicBezTo>
                  <a:cubicBezTo>
                    <a:pt x="786" y="169"/>
                    <a:pt x="785" y="172"/>
                    <a:pt x="783" y="175"/>
                  </a:cubicBezTo>
                  <a:cubicBezTo>
                    <a:pt x="782" y="178"/>
                    <a:pt x="782" y="181"/>
                    <a:pt x="780" y="183"/>
                  </a:cubicBezTo>
                  <a:cubicBezTo>
                    <a:pt x="777" y="188"/>
                    <a:pt x="775" y="194"/>
                    <a:pt x="772" y="199"/>
                  </a:cubicBezTo>
                  <a:cubicBezTo>
                    <a:pt x="772" y="201"/>
                    <a:pt x="771" y="204"/>
                    <a:pt x="770" y="206"/>
                  </a:cubicBezTo>
                  <a:cubicBezTo>
                    <a:pt x="770" y="203"/>
                    <a:pt x="769" y="200"/>
                    <a:pt x="769" y="198"/>
                  </a:cubicBezTo>
                  <a:cubicBezTo>
                    <a:pt x="770" y="192"/>
                    <a:pt x="774" y="186"/>
                    <a:pt x="775" y="181"/>
                  </a:cubicBezTo>
                  <a:cubicBezTo>
                    <a:pt x="777" y="172"/>
                    <a:pt x="780" y="165"/>
                    <a:pt x="785" y="157"/>
                  </a:cubicBezTo>
                  <a:cubicBezTo>
                    <a:pt x="785" y="157"/>
                    <a:pt x="784" y="156"/>
                    <a:pt x="784" y="157"/>
                  </a:cubicBezTo>
                  <a:cubicBezTo>
                    <a:pt x="777" y="162"/>
                    <a:pt x="774" y="172"/>
                    <a:pt x="773" y="180"/>
                  </a:cubicBezTo>
                  <a:cubicBezTo>
                    <a:pt x="772" y="184"/>
                    <a:pt x="772" y="187"/>
                    <a:pt x="770" y="191"/>
                  </a:cubicBezTo>
                  <a:cubicBezTo>
                    <a:pt x="769" y="192"/>
                    <a:pt x="769" y="192"/>
                    <a:pt x="769" y="193"/>
                  </a:cubicBezTo>
                  <a:cubicBezTo>
                    <a:pt x="768" y="191"/>
                    <a:pt x="768" y="188"/>
                    <a:pt x="768" y="186"/>
                  </a:cubicBezTo>
                  <a:cubicBezTo>
                    <a:pt x="768" y="186"/>
                    <a:pt x="768" y="185"/>
                    <a:pt x="768" y="185"/>
                  </a:cubicBezTo>
                  <a:cubicBezTo>
                    <a:pt x="769" y="183"/>
                    <a:pt x="769" y="180"/>
                    <a:pt x="770" y="178"/>
                  </a:cubicBezTo>
                  <a:cubicBezTo>
                    <a:pt x="772" y="172"/>
                    <a:pt x="774" y="166"/>
                    <a:pt x="776" y="160"/>
                  </a:cubicBezTo>
                  <a:cubicBezTo>
                    <a:pt x="777" y="159"/>
                    <a:pt x="775" y="158"/>
                    <a:pt x="775" y="159"/>
                  </a:cubicBezTo>
                  <a:cubicBezTo>
                    <a:pt x="772" y="166"/>
                    <a:pt x="770" y="173"/>
                    <a:pt x="767" y="180"/>
                  </a:cubicBezTo>
                  <a:cubicBezTo>
                    <a:pt x="767" y="180"/>
                    <a:pt x="767" y="180"/>
                    <a:pt x="766" y="181"/>
                  </a:cubicBezTo>
                  <a:cubicBezTo>
                    <a:pt x="766" y="178"/>
                    <a:pt x="765" y="176"/>
                    <a:pt x="764" y="173"/>
                  </a:cubicBezTo>
                  <a:cubicBezTo>
                    <a:pt x="764" y="173"/>
                    <a:pt x="764" y="173"/>
                    <a:pt x="764" y="173"/>
                  </a:cubicBezTo>
                  <a:cubicBezTo>
                    <a:pt x="764" y="171"/>
                    <a:pt x="764" y="170"/>
                    <a:pt x="764" y="169"/>
                  </a:cubicBezTo>
                  <a:cubicBezTo>
                    <a:pt x="765" y="166"/>
                    <a:pt x="765" y="163"/>
                    <a:pt x="765" y="160"/>
                  </a:cubicBezTo>
                  <a:cubicBezTo>
                    <a:pt x="766" y="153"/>
                    <a:pt x="767" y="148"/>
                    <a:pt x="769" y="142"/>
                  </a:cubicBezTo>
                  <a:cubicBezTo>
                    <a:pt x="770" y="141"/>
                    <a:pt x="769" y="141"/>
                    <a:pt x="768" y="141"/>
                  </a:cubicBezTo>
                  <a:cubicBezTo>
                    <a:pt x="764" y="148"/>
                    <a:pt x="765" y="154"/>
                    <a:pt x="763" y="161"/>
                  </a:cubicBezTo>
                  <a:cubicBezTo>
                    <a:pt x="763" y="162"/>
                    <a:pt x="762" y="164"/>
                    <a:pt x="762" y="165"/>
                  </a:cubicBezTo>
                  <a:cubicBezTo>
                    <a:pt x="759" y="158"/>
                    <a:pt x="756" y="149"/>
                    <a:pt x="749" y="145"/>
                  </a:cubicBezTo>
                  <a:cubicBezTo>
                    <a:pt x="747" y="143"/>
                    <a:pt x="746" y="143"/>
                    <a:pt x="743" y="143"/>
                  </a:cubicBezTo>
                  <a:cubicBezTo>
                    <a:pt x="741" y="142"/>
                    <a:pt x="742" y="137"/>
                    <a:pt x="741" y="136"/>
                  </a:cubicBezTo>
                  <a:cubicBezTo>
                    <a:pt x="739" y="133"/>
                    <a:pt x="738" y="132"/>
                    <a:pt x="736" y="132"/>
                  </a:cubicBezTo>
                  <a:cubicBezTo>
                    <a:pt x="736" y="128"/>
                    <a:pt x="740" y="124"/>
                    <a:pt x="743" y="122"/>
                  </a:cubicBezTo>
                  <a:close/>
                  <a:moveTo>
                    <a:pt x="684" y="129"/>
                  </a:moveTo>
                  <a:cubicBezTo>
                    <a:pt x="692" y="127"/>
                    <a:pt x="700" y="126"/>
                    <a:pt x="708" y="126"/>
                  </a:cubicBezTo>
                  <a:cubicBezTo>
                    <a:pt x="712" y="126"/>
                    <a:pt x="716" y="126"/>
                    <a:pt x="719" y="126"/>
                  </a:cubicBezTo>
                  <a:cubicBezTo>
                    <a:pt x="722" y="127"/>
                    <a:pt x="725" y="128"/>
                    <a:pt x="726" y="130"/>
                  </a:cubicBezTo>
                  <a:cubicBezTo>
                    <a:pt x="726" y="131"/>
                    <a:pt x="727" y="132"/>
                    <a:pt x="727" y="132"/>
                  </a:cubicBezTo>
                  <a:cubicBezTo>
                    <a:pt x="730" y="135"/>
                    <a:pt x="737" y="133"/>
                    <a:pt x="738" y="139"/>
                  </a:cubicBezTo>
                  <a:cubicBezTo>
                    <a:pt x="738" y="142"/>
                    <a:pt x="739" y="146"/>
                    <a:pt x="743" y="146"/>
                  </a:cubicBezTo>
                  <a:cubicBezTo>
                    <a:pt x="750" y="146"/>
                    <a:pt x="753" y="155"/>
                    <a:pt x="756" y="160"/>
                  </a:cubicBezTo>
                  <a:cubicBezTo>
                    <a:pt x="761" y="172"/>
                    <a:pt x="765" y="186"/>
                    <a:pt x="766" y="199"/>
                  </a:cubicBezTo>
                  <a:cubicBezTo>
                    <a:pt x="767" y="216"/>
                    <a:pt x="763" y="230"/>
                    <a:pt x="758" y="245"/>
                  </a:cubicBezTo>
                  <a:cubicBezTo>
                    <a:pt x="755" y="254"/>
                    <a:pt x="752" y="266"/>
                    <a:pt x="745" y="273"/>
                  </a:cubicBezTo>
                  <a:cubicBezTo>
                    <a:pt x="745" y="273"/>
                    <a:pt x="745" y="273"/>
                    <a:pt x="745" y="273"/>
                  </a:cubicBezTo>
                  <a:cubicBezTo>
                    <a:pt x="742" y="275"/>
                    <a:pt x="740" y="278"/>
                    <a:pt x="737" y="280"/>
                  </a:cubicBezTo>
                  <a:cubicBezTo>
                    <a:pt x="734" y="282"/>
                    <a:pt x="732" y="284"/>
                    <a:pt x="730" y="286"/>
                  </a:cubicBezTo>
                  <a:cubicBezTo>
                    <a:pt x="726" y="291"/>
                    <a:pt x="722" y="296"/>
                    <a:pt x="718" y="300"/>
                  </a:cubicBezTo>
                  <a:cubicBezTo>
                    <a:pt x="709" y="309"/>
                    <a:pt x="699" y="316"/>
                    <a:pt x="689" y="324"/>
                  </a:cubicBezTo>
                  <a:cubicBezTo>
                    <a:pt x="684" y="329"/>
                    <a:pt x="679" y="334"/>
                    <a:pt x="673" y="338"/>
                  </a:cubicBezTo>
                  <a:cubicBezTo>
                    <a:pt x="668" y="342"/>
                    <a:pt x="663" y="345"/>
                    <a:pt x="657" y="349"/>
                  </a:cubicBezTo>
                  <a:cubicBezTo>
                    <a:pt x="649" y="355"/>
                    <a:pt x="642" y="363"/>
                    <a:pt x="635" y="372"/>
                  </a:cubicBezTo>
                  <a:cubicBezTo>
                    <a:pt x="635" y="372"/>
                    <a:pt x="635" y="372"/>
                    <a:pt x="635" y="372"/>
                  </a:cubicBezTo>
                  <a:cubicBezTo>
                    <a:pt x="635" y="372"/>
                    <a:pt x="634" y="371"/>
                    <a:pt x="633" y="371"/>
                  </a:cubicBezTo>
                  <a:cubicBezTo>
                    <a:pt x="630" y="368"/>
                    <a:pt x="627" y="365"/>
                    <a:pt x="623" y="365"/>
                  </a:cubicBezTo>
                  <a:cubicBezTo>
                    <a:pt x="628" y="357"/>
                    <a:pt x="634" y="350"/>
                    <a:pt x="642" y="345"/>
                  </a:cubicBezTo>
                  <a:cubicBezTo>
                    <a:pt x="646" y="342"/>
                    <a:pt x="650" y="339"/>
                    <a:pt x="655" y="337"/>
                  </a:cubicBezTo>
                  <a:cubicBezTo>
                    <a:pt x="659" y="335"/>
                    <a:pt x="664" y="334"/>
                    <a:pt x="668" y="332"/>
                  </a:cubicBezTo>
                  <a:cubicBezTo>
                    <a:pt x="674" y="327"/>
                    <a:pt x="679" y="319"/>
                    <a:pt x="684" y="313"/>
                  </a:cubicBezTo>
                  <a:cubicBezTo>
                    <a:pt x="689" y="305"/>
                    <a:pt x="695" y="296"/>
                    <a:pt x="704" y="291"/>
                  </a:cubicBezTo>
                  <a:cubicBezTo>
                    <a:pt x="711" y="288"/>
                    <a:pt x="719" y="286"/>
                    <a:pt x="726" y="283"/>
                  </a:cubicBezTo>
                  <a:cubicBezTo>
                    <a:pt x="732" y="280"/>
                    <a:pt x="737" y="274"/>
                    <a:pt x="741" y="268"/>
                  </a:cubicBezTo>
                  <a:cubicBezTo>
                    <a:pt x="745" y="263"/>
                    <a:pt x="748" y="258"/>
                    <a:pt x="750" y="252"/>
                  </a:cubicBezTo>
                  <a:cubicBezTo>
                    <a:pt x="751" y="248"/>
                    <a:pt x="754" y="243"/>
                    <a:pt x="752" y="240"/>
                  </a:cubicBezTo>
                  <a:cubicBezTo>
                    <a:pt x="752" y="239"/>
                    <a:pt x="751" y="240"/>
                    <a:pt x="751" y="241"/>
                  </a:cubicBezTo>
                  <a:cubicBezTo>
                    <a:pt x="752" y="245"/>
                    <a:pt x="747" y="253"/>
                    <a:pt x="746" y="256"/>
                  </a:cubicBezTo>
                  <a:cubicBezTo>
                    <a:pt x="741" y="263"/>
                    <a:pt x="737" y="270"/>
                    <a:pt x="731" y="275"/>
                  </a:cubicBezTo>
                  <a:cubicBezTo>
                    <a:pt x="725" y="281"/>
                    <a:pt x="717" y="282"/>
                    <a:pt x="710" y="285"/>
                  </a:cubicBezTo>
                  <a:cubicBezTo>
                    <a:pt x="703" y="287"/>
                    <a:pt x="697" y="291"/>
                    <a:pt x="692" y="296"/>
                  </a:cubicBezTo>
                  <a:cubicBezTo>
                    <a:pt x="686" y="303"/>
                    <a:pt x="681" y="310"/>
                    <a:pt x="675" y="317"/>
                  </a:cubicBezTo>
                  <a:cubicBezTo>
                    <a:pt x="673" y="321"/>
                    <a:pt x="670" y="326"/>
                    <a:pt x="666" y="328"/>
                  </a:cubicBezTo>
                  <a:cubicBezTo>
                    <a:pt x="664" y="329"/>
                    <a:pt x="662" y="330"/>
                    <a:pt x="661" y="331"/>
                  </a:cubicBezTo>
                  <a:cubicBezTo>
                    <a:pt x="666" y="325"/>
                    <a:pt x="669" y="319"/>
                    <a:pt x="674" y="314"/>
                  </a:cubicBezTo>
                  <a:cubicBezTo>
                    <a:pt x="679" y="310"/>
                    <a:pt x="682" y="304"/>
                    <a:pt x="687" y="300"/>
                  </a:cubicBezTo>
                  <a:cubicBezTo>
                    <a:pt x="690" y="296"/>
                    <a:pt x="694" y="291"/>
                    <a:pt x="698" y="287"/>
                  </a:cubicBezTo>
                  <a:cubicBezTo>
                    <a:pt x="698" y="287"/>
                    <a:pt x="697" y="286"/>
                    <a:pt x="697" y="287"/>
                  </a:cubicBezTo>
                  <a:cubicBezTo>
                    <a:pt x="692" y="291"/>
                    <a:pt x="689" y="296"/>
                    <a:pt x="685" y="301"/>
                  </a:cubicBezTo>
                  <a:cubicBezTo>
                    <a:pt x="681" y="305"/>
                    <a:pt x="677" y="309"/>
                    <a:pt x="673" y="313"/>
                  </a:cubicBezTo>
                  <a:cubicBezTo>
                    <a:pt x="666" y="319"/>
                    <a:pt x="662" y="328"/>
                    <a:pt x="654" y="333"/>
                  </a:cubicBezTo>
                  <a:cubicBezTo>
                    <a:pt x="654" y="333"/>
                    <a:pt x="654" y="333"/>
                    <a:pt x="654" y="333"/>
                  </a:cubicBezTo>
                  <a:cubicBezTo>
                    <a:pt x="656" y="331"/>
                    <a:pt x="657" y="329"/>
                    <a:pt x="659" y="327"/>
                  </a:cubicBezTo>
                  <a:cubicBezTo>
                    <a:pt x="663" y="322"/>
                    <a:pt x="667" y="317"/>
                    <a:pt x="671" y="312"/>
                  </a:cubicBezTo>
                  <a:cubicBezTo>
                    <a:pt x="671" y="312"/>
                    <a:pt x="670" y="311"/>
                    <a:pt x="670" y="312"/>
                  </a:cubicBezTo>
                  <a:cubicBezTo>
                    <a:pt x="667" y="317"/>
                    <a:pt x="662" y="321"/>
                    <a:pt x="658" y="326"/>
                  </a:cubicBezTo>
                  <a:cubicBezTo>
                    <a:pt x="655" y="329"/>
                    <a:pt x="653" y="333"/>
                    <a:pt x="649" y="335"/>
                  </a:cubicBezTo>
                  <a:cubicBezTo>
                    <a:pt x="648" y="336"/>
                    <a:pt x="648" y="336"/>
                    <a:pt x="648" y="336"/>
                  </a:cubicBezTo>
                  <a:cubicBezTo>
                    <a:pt x="646" y="337"/>
                    <a:pt x="643" y="339"/>
                    <a:pt x="641" y="340"/>
                  </a:cubicBezTo>
                  <a:cubicBezTo>
                    <a:pt x="642" y="339"/>
                    <a:pt x="644" y="337"/>
                    <a:pt x="645" y="335"/>
                  </a:cubicBezTo>
                  <a:cubicBezTo>
                    <a:pt x="645" y="335"/>
                    <a:pt x="645" y="335"/>
                    <a:pt x="645" y="335"/>
                  </a:cubicBezTo>
                  <a:cubicBezTo>
                    <a:pt x="641" y="339"/>
                    <a:pt x="637" y="342"/>
                    <a:pt x="633" y="346"/>
                  </a:cubicBezTo>
                  <a:cubicBezTo>
                    <a:pt x="630" y="349"/>
                    <a:pt x="626" y="352"/>
                    <a:pt x="623" y="356"/>
                  </a:cubicBezTo>
                  <a:cubicBezTo>
                    <a:pt x="623" y="356"/>
                    <a:pt x="623" y="355"/>
                    <a:pt x="623" y="354"/>
                  </a:cubicBezTo>
                  <a:cubicBezTo>
                    <a:pt x="624" y="354"/>
                    <a:pt x="624" y="353"/>
                    <a:pt x="625" y="352"/>
                  </a:cubicBezTo>
                  <a:cubicBezTo>
                    <a:pt x="627" y="350"/>
                    <a:pt x="629" y="347"/>
                    <a:pt x="631" y="345"/>
                  </a:cubicBezTo>
                  <a:cubicBezTo>
                    <a:pt x="632" y="343"/>
                    <a:pt x="633" y="341"/>
                    <a:pt x="634" y="339"/>
                  </a:cubicBezTo>
                  <a:cubicBezTo>
                    <a:pt x="635" y="339"/>
                    <a:pt x="635" y="339"/>
                    <a:pt x="635" y="338"/>
                  </a:cubicBezTo>
                  <a:cubicBezTo>
                    <a:pt x="636" y="337"/>
                    <a:pt x="636" y="336"/>
                    <a:pt x="637" y="335"/>
                  </a:cubicBezTo>
                  <a:cubicBezTo>
                    <a:pt x="641" y="330"/>
                    <a:pt x="644" y="325"/>
                    <a:pt x="648" y="320"/>
                  </a:cubicBezTo>
                  <a:cubicBezTo>
                    <a:pt x="648" y="320"/>
                    <a:pt x="648" y="320"/>
                    <a:pt x="647" y="320"/>
                  </a:cubicBezTo>
                  <a:cubicBezTo>
                    <a:pt x="644" y="323"/>
                    <a:pt x="642" y="326"/>
                    <a:pt x="640" y="330"/>
                  </a:cubicBezTo>
                  <a:cubicBezTo>
                    <a:pt x="643" y="324"/>
                    <a:pt x="646" y="319"/>
                    <a:pt x="649" y="313"/>
                  </a:cubicBezTo>
                  <a:cubicBezTo>
                    <a:pt x="654" y="306"/>
                    <a:pt x="659" y="299"/>
                    <a:pt x="664" y="291"/>
                  </a:cubicBezTo>
                  <a:cubicBezTo>
                    <a:pt x="664" y="291"/>
                    <a:pt x="663" y="290"/>
                    <a:pt x="663" y="290"/>
                  </a:cubicBezTo>
                  <a:cubicBezTo>
                    <a:pt x="657" y="298"/>
                    <a:pt x="652" y="306"/>
                    <a:pt x="647" y="314"/>
                  </a:cubicBezTo>
                  <a:cubicBezTo>
                    <a:pt x="642" y="322"/>
                    <a:pt x="637" y="329"/>
                    <a:pt x="634" y="337"/>
                  </a:cubicBezTo>
                  <a:cubicBezTo>
                    <a:pt x="632" y="340"/>
                    <a:pt x="630" y="342"/>
                    <a:pt x="628" y="345"/>
                  </a:cubicBezTo>
                  <a:cubicBezTo>
                    <a:pt x="627" y="346"/>
                    <a:pt x="626" y="348"/>
                    <a:pt x="624" y="349"/>
                  </a:cubicBezTo>
                  <a:cubicBezTo>
                    <a:pt x="629" y="340"/>
                    <a:pt x="633" y="331"/>
                    <a:pt x="638" y="322"/>
                  </a:cubicBezTo>
                  <a:cubicBezTo>
                    <a:pt x="641" y="317"/>
                    <a:pt x="643" y="312"/>
                    <a:pt x="646" y="308"/>
                  </a:cubicBezTo>
                  <a:cubicBezTo>
                    <a:pt x="648" y="303"/>
                    <a:pt x="651" y="299"/>
                    <a:pt x="653" y="295"/>
                  </a:cubicBezTo>
                  <a:cubicBezTo>
                    <a:pt x="653" y="294"/>
                    <a:pt x="653" y="294"/>
                    <a:pt x="653" y="294"/>
                  </a:cubicBezTo>
                  <a:cubicBezTo>
                    <a:pt x="645" y="303"/>
                    <a:pt x="642" y="315"/>
                    <a:pt x="635" y="325"/>
                  </a:cubicBezTo>
                  <a:cubicBezTo>
                    <a:pt x="631" y="331"/>
                    <a:pt x="626" y="337"/>
                    <a:pt x="624" y="345"/>
                  </a:cubicBezTo>
                  <a:cubicBezTo>
                    <a:pt x="625" y="341"/>
                    <a:pt x="626" y="337"/>
                    <a:pt x="627" y="334"/>
                  </a:cubicBezTo>
                  <a:cubicBezTo>
                    <a:pt x="632" y="323"/>
                    <a:pt x="638" y="314"/>
                    <a:pt x="642" y="303"/>
                  </a:cubicBezTo>
                  <a:cubicBezTo>
                    <a:pt x="643" y="302"/>
                    <a:pt x="641" y="302"/>
                    <a:pt x="640" y="303"/>
                  </a:cubicBezTo>
                  <a:cubicBezTo>
                    <a:pt x="636" y="314"/>
                    <a:pt x="628" y="324"/>
                    <a:pt x="624" y="335"/>
                  </a:cubicBezTo>
                  <a:cubicBezTo>
                    <a:pt x="622" y="340"/>
                    <a:pt x="621" y="346"/>
                    <a:pt x="620" y="351"/>
                  </a:cubicBezTo>
                  <a:cubicBezTo>
                    <a:pt x="620" y="351"/>
                    <a:pt x="619" y="350"/>
                    <a:pt x="619" y="350"/>
                  </a:cubicBezTo>
                  <a:cubicBezTo>
                    <a:pt x="619" y="350"/>
                    <a:pt x="619" y="349"/>
                    <a:pt x="619" y="349"/>
                  </a:cubicBezTo>
                  <a:cubicBezTo>
                    <a:pt x="620" y="347"/>
                    <a:pt x="620" y="344"/>
                    <a:pt x="620" y="341"/>
                  </a:cubicBezTo>
                  <a:cubicBezTo>
                    <a:pt x="621" y="335"/>
                    <a:pt x="624" y="329"/>
                    <a:pt x="626" y="324"/>
                  </a:cubicBezTo>
                  <a:cubicBezTo>
                    <a:pt x="631" y="313"/>
                    <a:pt x="637" y="302"/>
                    <a:pt x="640" y="290"/>
                  </a:cubicBezTo>
                  <a:cubicBezTo>
                    <a:pt x="640" y="290"/>
                    <a:pt x="640" y="290"/>
                    <a:pt x="640" y="290"/>
                  </a:cubicBezTo>
                  <a:cubicBezTo>
                    <a:pt x="634" y="303"/>
                    <a:pt x="628" y="315"/>
                    <a:pt x="622" y="328"/>
                  </a:cubicBezTo>
                  <a:cubicBezTo>
                    <a:pt x="622" y="329"/>
                    <a:pt x="622" y="330"/>
                    <a:pt x="621" y="330"/>
                  </a:cubicBezTo>
                  <a:cubicBezTo>
                    <a:pt x="622" y="324"/>
                    <a:pt x="625" y="319"/>
                    <a:pt x="627" y="313"/>
                  </a:cubicBezTo>
                  <a:cubicBezTo>
                    <a:pt x="629" y="310"/>
                    <a:pt x="629" y="307"/>
                    <a:pt x="630" y="304"/>
                  </a:cubicBezTo>
                  <a:cubicBezTo>
                    <a:pt x="632" y="300"/>
                    <a:pt x="634" y="296"/>
                    <a:pt x="635" y="292"/>
                  </a:cubicBezTo>
                  <a:cubicBezTo>
                    <a:pt x="636" y="291"/>
                    <a:pt x="635" y="291"/>
                    <a:pt x="635" y="291"/>
                  </a:cubicBezTo>
                  <a:cubicBezTo>
                    <a:pt x="632" y="296"/>
                    <a:pt x="631" y="301"/>
                    <a:pt x="629" y="306"/>
                  </a:cubicBezTo>
                  <a:cubicBezTo>
                    <a:pt x="627" y="309"/>
                    <a:pt x="625" y="312"/>
                    <a:pt x="624" y="315"/>
                  </a:cubicBezTo>
                  <a:cubicBezTo>
                    <a:pt x="623" y="318"/>
                    <a:pt x="622" y="320"/>
                    <a:pt x="621" y="323"/>
                  </a:cubicBezTo>
                  <a:cubicBezTo>
                    <a:pt x="621" y="321"/>
                    <a:pt x="621" y="319"/>
                    <a:pt x="621" y="317"/>
                  </a:cubicBezTo>
                  <a:cubicBezTo>
                    <a:pt x="623" y="313"/>
                    <a:pt x="624" y="309"/>
                    <a:pt x="625" y="305"/>
                  </a:cubicBezTo>
                  <a:cubicBezTo>
                    <a:pt x="625" y="305"/>
                    <a:pt x="625" y="305"/>
                    <a:pt x="624" y="305"/>
                  </a:cubicBezTo>
                  <a:cubicBezTo>
                    <a:pt x="623" y="307"/>
                    <a:pt x="622" y="310"/>
                    <a:pt x="621" y="313"/>
                  </a:cubicBezTo>
                  <a:cubicBezTo>
                    <a:pt x="622" y="308"/>
                    <a:pt x="622" y="303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4" y="297"/>
                    <a:pt x="624" y="295"/>
                    <a:pt x="625" y="293"/>
                  </a:cubicBezTo>
                  <a:cubicBezTo>
                    <a:pt x="626" y="291"/>
                    <a:pt x="627" y="289"/>
                    <a:pt x="628" y="287"/>
                  </a:cubicBezTo>
                  <a:cubicBezTo>
                    <a:pt x="630" y="283"/>
                    <a:pt x="631" y="280"/>
                    <a:pt x="631" y="277"/>
                  </a:cubicBezTo>
                  <a:cubicBezTo>
                    <a:pt x="631" y="276"/>
                    <a:pt x="631" y="276"/>
                    <a:pt x="630" y="277"/>
                  </a:cubicBezTo>
                  <a:cubicBezTo>
                    <a:pt x="629" y="281"/>
                    <a:pt x="627" y="285"/>
                    <a:pt x="625" y="289"/>
                  </a:cubicBezTo>
                  <a:cubicBezTo>
                    <a:pt x="624" y="291"/>
                    <a:pt x="623" y="292"/>
                    <a:pt x="623" y="294"/>
                  </a:cubicBezTo>
                  <a:cubicBezTo>
                    <a:pt x="623" y="292"/>
                    <a:pt x="623" y="289"/>
                    <a:pt x="623" y="286"/>
                  </a:cubicBezTo>
                  <a:cubicBezTo>
                    <a:pt x="624" y="286"/>
                    <a:pt x="624" y="286"/>
                    <a:pt x="624" y="286"/>
                  </a:cubicBezTo>
                  <a:cubicBezTo>
                    <a:pt x="625" y="282"/>
                    <a:pt x="627" y="279"/>
                    <a:pt x="628" y="276"/>
                  </a:cubicBezTo>
                  <a:cubicBezTo>
                    <a:pt x="628" y="275"/>
                    <a:pt x="628" y="275"/>
                    <a:pt x="627" y="275"/>
                  </a:cubicBezTo>
                  <a:cubicBezTo>
                    <a:pt x="626" y="277"/>
                    <a:pt x="625" y="280"/>
                    <a:pt x="624" y="282"/>
                  </a:cubicBezTo>
                  <a:cubicBezTo>
                    <a:pt x="624" y="280"/>
                    <a:pt x="624" y="278"/>
                    <a:pt x="624" y="276"/>
                  </a:cubicBezTo>
                  <a:cubicBezTo>
                    <a:pt x="624" y="267"/>
                    <a:pt x="624" y="257"/>
                    <a:pt x="622" y="247"/>
                  </a:cubicBezTo>
                  <a:cubicBezTo>
                    <a:pt x="624" y="245"/>
                    <a:pt x="622" y="243"/>
                    <a:pt x="623" y="241"/>
                  </a:cubicBezTo>
                  <a:cubicBezTo>
                    <a:pt x="623" y="239"/>
                    <a:pt x="623" y="238"/>
                    <a:pt x="623" y="237"/>
                  </a:cubicBezTo>
                  <a:cubicBezTo>
                    <a:pt x="623" y="235"/>
                    <a:pt x="623" y="234"/>
                    <a:pt x="623" y="233"/>
                  </a:cubicBezTo>
                  <a:cubicBezTo>
                    <a:pt x="623" y="232"/>
                    <a:pt x="622" y="232"/>
                    <a:pt x="622" y="233"/>
                  </a:cubicBezTo>
                  <a:cubicBezTo>
                    <a:pt x="622" y="234"/>
                    <a:pt x="621" y="236"/>
                    <a:pt x="621" y="237"/>
                  </a:cubicBezTo>
                  <a:cubicBezTo>
                    <a:pt x="621" y="238"/>
                    <a:pt x="622" y="239"/>
                    <a:pt x="622" y="241"/>
                  </a:cubicBezTo>
                  <a:cubicBezTo>
                    <a:pt x="622" y="242"/>
                    <a:pt x="622" y="243"/>
                    <a:pt x="621" y="244"/>
                  </a:cubicBezTo>
                  <a:cubicBezTo>
                    <a:pt x="620" y="239"/>
                    <a:pt x="619" y="234"/>
                    <a:pt x="617" y="229"/>
                  </a:cubicBezTo>
                  <a:cubicBezTo>
                    <a:pt x="613" y="218"/>
                    <a:pt x="607" y="206"/>
                    <a:pt x="601" y="196"/>
                  </a:cubicBezTo>
                  <a:cubicBezTo>
                    <a:pt x="601" y="193"/>
                    <a:pt x="605" y="190"/>
                    <a:pt x="606" y="187"/>
                  </a:cubicBezTo>
                  <a:cubicBezTo>
                    <a:pt x="609" y="184"/>
                    <a:pt x="611" y="180"/>
                    <a:pt x="614" y="177"/>
                  </a:cubicBezTo>
                  <a:cubicBezTo>
                    <a:pt x="619" y="170"/>
                    <a:pt x="624" y="163"/>
                    <a:pt x="631" y="157"/>
                  </a:cubicBezTo>
                  <a:cubicBezTo>
                    <a:pt x="636" y="152"/>
                    <a:pt x="641" y="147"/>
                    <a:pt x="648" y="144"/>
                  </a:cubicBezTo>
                  <a:cubicBezTo>
                    <a:pt x="653" y="141"/>
                    <a:pt x="657" y="139"/>
                    <a:pt x="662" y="136"/>
                  </a:cubicBezTo>
                  <a:cubicBezTo>
                    <a:pt x="668" y="130"/>
                    <a:pt x="676" y="130"/>
                    <a:pt x="684" y="129"/>
                  </a:cubicBezTo>
                  <a:close/>
                  <a:moveTo>
                    <a:pt x="538" y="132"/>
                  </a:moveTo>
                  <a:cubicBezTo>
                    <a:pt x="540" y="130"/>
                    <a:pt x="541" y="129"/>
                    <a:pt x="542" y="128"/>
                  </a:cubicBezTo>
                  <a:cubicBezTo>
                    <a:pt x="547" y="123"/>
                    <a:pt x="552" y="119"/>
                    <a:pt x="558" y="116"/>
                  </a:cubicBezTo>
                  <a:cubicBezTo>
                    <a:pt x="570" y="111"/>
                    <a:pt x="582" y="109"/>
                    <a:pt x="595" y="110"/>
                  </a:cubicBezTo>
                  <a:cubicBezTo>
                    <a:pt x="596" y="110"/>
                    <a:pt x="597" y="110"/>
                    <a:pt x="598" y="110"/>
                  </a:cubicBezTo>
                  <a:cubicBezTo>
                    <a:pt x="598" y="110"/>
                    <a:pt x="598" y="110"/>
                    <a:pt x="598" y="110"/>
                  </a:cubicBezTo>
                  <a:cubicBezTo>
                    <a:pt x="585" y="110"/>
                    <a:pt x="570" y="113"/>
                    <a:pt x="560" y="121"/>
                  </a:cubicBezTo>
                  <a:cubicBezTo>
                    <a:pt x="559" y="122"/>
                    <a:pt x="560" y="123"/>
                    <a:pt x="561" y="122"/>
                  </a:cubicBezTo>
                  <a:cubicBezTo>
                    <a:pt x="574" y="118"/>
                    <a:pt x="586" y="112"/>
                    <a:pt x="601" y="113"/>
                  </a:cubicBezTo>
                  <a:cubicBezTo>
                    <a:pt x="608" y="113"/>
                    <a:pt x="615" y="115"/>
                    <a:pt x="622" y="117"/>
                  </a:cubicBezTo>
                  <a:cubicBezTo>
                    <a:pt x="628" y="119"/>
                    <a:pt x="633" y="124"/>
                    <a:pt x="639" y="124"/>
                  </a:cubicBezTo>
                  <a:cubicBezTo>
                    <a:pt x="639" y="124"/>
                    <a:pt x="639" y="124"/>
                    <a:pt x="639" y="124"/>
                  </a:cubicBezTo>
                  <a:cubicBezTo>
                    <a:pt x="635" y="122"/>
                    <a:pt x="632" y="119"/>
                    <a:pt x="628" y="117"/>
                  </a:cubicBezTo>
                  <a:cubicBezTo>
                    <a:pt x="625" y="115"/>
                    <a:pt x="621" y="114"/>
                    <a:pt x="618" y="113"/>
                  </a:cubicBezTo>
                  <a:cubicBezTo>
                    <a:pt x="613" y="112"/>
                    <a:pt x="609" y="111"/>
                    <a:pt x="604" y="110"/>
                  </a:cubicBezTo>
                  <a:cubicBezTo>
                    <a:pt x="614" y="111"/>
                    <a:pt x="623" y="113"/>
                    <a:pt x="633" y="116"/>
                  </a:cubicBezTo>
                  <a:cubicBezTo>
                    <a:pt x="640" y="119"/>
                    <a:pt x="647" y="122"/>
                    <a:pt x="653" y="125"/>
                  </a:cubicBezTo>
                  <a:cubicBezTo>
                    <a:pt x="656" y="127"/>
                    <a:pt x="659" y="129"/>
                    <a:pt x="662" y="130"/>
                  </a:cubicBezTo>
                  <a:cubicBezTo>
                    <a:pt x="661" y="131"/>
                    <a:pt x="659" y="132"/>
                    <a:pt x="658" y="134"/>
                  </a:cubicBezTo>
                  <a:cubicBezTo>
                    <a:pt x="653" y="138"/>
                    <a:pt x="646" y="140"/>
                    <a:pt x="640" y="144"/>
                  </a:cubicBezTo>
                  <a:cubicBezTo>
                    <a:pt x="635" y="148"/>
                    <a:pt x="630" y="152"/>
                    <a:pt x="625" y="157"/>
                  </a:cubicBezTo>
                  <a:cubicBezTo>
                    <a:pt x="622" y="160"/>
                    <a:pt x="619" y="164"/>
                    <a:pt x="616" y="168"/>
                  </a:cubicBezTo>
                  <a:cubicBezTo>
                    <a:pt x="616" y="166"/>
                    <a:pt x="616" y="164"/>
                    <a:pt x="616" y="163"/>
                  </a:cubicBezTo>
                  <a:cubicBezTo>
                    <a:pt x="616" y="160"/>
                    <a:pt x="616" y="156"/>
                    <a:pt x="617" y="153"/>
                  </a:cubicBezTo>
                  <a:cubicBezTo>
                    <a:pt x="617" y="153"/>
                    <a:pt x="616" y="152"/>
                    <a:pt x="616" y="153"/>
                  </a:cubicBezTo>
                  <a:cubicBezTo>
                    <a:pt x="615" y="156"/>
                    <a:pt x="614" y="159"/>
                    <a:pt x="613" y="163"/>
                  </a:cubicBezTo>
                  <a:cubicBezTo>
                    <a:pt x="613" y="165"/>
                    <a:pt x="613" y="168"/>
                    <a:pt x="614" y="170"/>
                  </a:cubicBezTo>
                  <a:cubicBezTo>
                    <a:pt x="612" y="172"/>
                    <a:pt x="611" y="174"/>
                    <a:pt x="609" y="177"/>
                  </a:cubicBezTo>
                  <a:cubicBezTo>
                    <a:pt x="609" y="178"/>
                    <a:pt x="608" y="178"/>
                    <a:pt x="607" y="179"/>
                  </a:cubicBezTo>
                  <a:cubicBezTo>
                    <a:pt x="607" y="178"/>
                    <a:pt x="607" y="176"/>
                    <a:pt x="607" y="175"/>
                  </a:cubicBezTo>
                  <a:cubicBezTo>
                    <a:pt x="607" y="171"/>
                    <a:pt x="606" y="167"/>
                    <a:pt x="607" y="163"/>
                  </a:cubicBezTo>
                  <a:cubicBezTo>
                    <a:pt x="607" y="162"/>
                    <a:pt x="606" y="162"/>
                    <a:pt x="605" y="163"/>
                  </a:cubicBezTo>
                  <a:cubicBezTo>
                    <a:pt x="605" y="166"/>
                    <a:pt x="604" y="170"/>
                    <a:pt x="604" y="173"/>
                  </a:cubicBezTo>
                  <a:cubicBezTo>
                    <a:pt x="604" y="175"/>
                    <a:pt x="605" y="177"/>
                    <a:pt x="604" y="179"/>
                  </a:cubicBezTo>
                  <a:cubicBezTo>
                    <a:pt x="604" y="181"/>
                    <a:pt x="604" y="182"/>
                    <a:pt x="604" y="184"/>
                  </a:cubicBezTo>
                  <a:cubicBezTo>
                    <a:pt x="604" y="184"/>
                    <a:pt x="604" y="184"/>
                    <a:pt x="604" y="184"/>
                  </a:cubicBezTo>
                  <a:cubicBezTo>
                    <a:pt x="603" y="185"/>
                    <a:pt x="603" y="186"/>
                    <a:pt x="602" y="186"/>
                  </a:cubicBezTo>
                  <a:cubicBezTo>
                    <a:pt x="602" y="182"/>
                    <a:pt x="601" y="178"/>
                    <a:pt x="600" y="174"/>
                  </a:cubicBezTo>
                  <a:cubicBezTo>
                    <a:pt x="600" y="170"/>
                    <a:pt x="600" y="166"/>
                    <a:pt x="600" y="162"/>
                  </a:cubicBezTo>
                  <a:cubicBezTo>
                    <a:pt x="600" y="157"/>
                    <a:pt x="599" y="153"/>
                    <a:pt x="600" y="148"/>
                  </a:cubicBezTo>
                  <a:cubicBezTo>
                    <a:pt x="600" y="144"/>
                    <a:pt x="601" y="140"/>
                    <a:pt x="602" y="136"/>
                  </a:cubicBezTo>
                  <a:cubicBezTo>
                    <a:pt x="602" y="135"/>
                    <a:pt x="601" y="135"/>
                    <a:pt x="601" y="135"/>
                  </a:cubicBezTo>
                  <a:cubicBezTo>
                    <a:pt x="599" y="139"/>
                    <a:pt x="598" y="143"/>
                    <a:pt x="598" y="148"/>
                  </a:cubicBezTo>
                  <a:cubicBezTo>
                    <a:pt x="599" y="153"/>
                    <a:pt x="598" y="158"/>
                    <a:pt x="598" y="164"/>
                  </a:cubicBezTo>
                  <a:cubicBezTo>
                    <a:pt x="599" y="170"/>
                    <a:pt x="598" y="176"/>
                    <a:pt x="599" y="182"/>
                  </a:cubicBezTo>
                  <a:cubicBezTo>
                    <a:pt x="599" y="180"/>
                    <a:pt x="598" y="179"/>
                    <a:pt x="598" y="177"/>
                  </a:cubicBezTo>
                  <a:cubicBezTo>
                    <a:pt x="597" y="171"/>
                    <a:pt x="596" y="165"/>
                    <a:pt x="595" y="159"/>
                  </a:cubicBezTo>
                  <a:cubicBezTo>
                    <a:pt x="595" y="154"/>
                    <a:pt x="595" y="149"/>
                    <a:pt x="595" y="143"/>
                  </a:cubicBezTo>
                  <a:cubicBezTo>
                    <a:pt x="595" y="138"/>
                    <a:pt x="594" y="133"/>
                    <a:pt x="596" y="128"/>
                  </a:cubicBezTo>
                  <a:cubicBezTo>
                    <a:pt x="596" y="127"/>
                    <a:pt x="595" y="127"/>
                    <a:pt x="594" y="128"/>
                  </a:cubicBezTo>
                  <a:cubicBezTo>
                    <a:pt x="593" y="132"/>
                    <a:pt x="593" y="137"/>
                    <a:pt x="593" y="142"/>
                  </a:cubicBezTo>
                  <a:cubicBezTo>
                    <a:pt x="594" y="148"/>
                    <a:pt x="593" y="154"/>
                    <a:pt x="593" y="161"/>
                  </a:cubicBezTo>
                  <a:cubicBezTo>
                    <a:pt x="594" y="167"/>
                    <a:pt x="595" y="173"/>
                    <a:pt x="596" y="180"/>
                  </a:cubicBezTo>
                  <a:cubicBezTo>
                    <a:pt x="597" y="182"/>
                    <a:pt x="597" y="184"/>
                    <a:pt x="597" y="187"/>
                  </a:cubicBezTo>
                  <a:cubicBezTo>
                    <a:pt x="597" y="185"/>
                    <a:pt x="596" y="183"/>
                    <a:pt x="596" y="182"/>
                  </a:cubicBezTo>
                  <a:cubicBezTo>
                    <a:pt x="595" y="181"/>
                    <a:pt x="595" y="181"/>
                    <a:pt x="595" y="182"/>
                  </a:cubicBezTo>
                  <a:cubicBezTo>
                    <a:pt x="595" y="184"/>
                    <a:pt x="595" y="186"/>
                    <a:pt x="595" y="187"/>
                  </a:cubicBezTo>
                  <a:cubicBezTo>
                    <a:pt x="595" y="187"/>
                    <a:pt x="594" y="186"/>
                    <a:pt x="594" y="186"/>
                  </a:cubicBezTo>
                  <a:cubicBezTo>
                    <a:pt x="594" y="186"/>
                    <a:pt x="594" y="185"/>
                    <a:pt x="593" y="185"/>
                  </a:cubicBezTo>
                  <a:cubicBezTo>
                    <a:pt x="592" y="183"/>
                    <a:pt x="590" y="180"/>
                    <a:pt x="589" y="177"/>
                  </a:cubicBezTo>
                  <a:cubicBezTo>
                    <a:pt x="586" y="168"/>
                    <a:pt x="583" y="160"/>
                    <a:pt x="580" y="152"/>
                  </a:cubicBezTo>
                  <a:cubicBezTo>
                    <a:pt x="578" y="144"/>
                    <a:pt x="576" y="137"/>
                    <a:pt x="578" y="129"/>
                  </a:cubicBezTo>
                  <a:cubicBezTo>
                    <a:pt x="578" y="129"/>
                    <a:pt x="577" y="129"/>
                    <a:pt x="577" y="129"/>
                  </a:cubicBezTo>
                  <a:cubicBezTo>
                    <a:pt x="572" y="134"/>
                    <a:pt x="575" y="144"/>
                    <a:pt x="577" y="150"/>
                  </a:cubicBezTo>
                  <a:cubicBezTo>
                    <a:pt x="579" y="155"/>
                    <a:pt x="581" y="160"/>
                    <a:pt x="583" y="165"/>
                  </a:cubicBezTo>
                  <a:cubicBezTo>
                    <a:pt x="584" y="167"/>
                    <a:pt x="585" y="170"/>
                    <a:pt x="586" y="172"/>
                  </a:cubicBezTo>
                  <a:cubicBezTo>
                    <a:pt x="585" y="172"/>
                    <a:pt x="585" y="171"/>
                    <a:pt x="585" y="171"/>
                  </a:cubicBezTo>
                  <a:cubicBezTo>
                    <a:pt x="582" y="168"/>
                    <a:pt x="580" y="165"/>
                    <a:pt x="578" y="162"/>
                  </a:cubicBezTo>
                  <a:cubicBezTo>
                    <a:pt x="578" y="162"/>
                    <a:pt x="578" y="162"/>
                    <a:pt x="578" y="162"/>
                  </a:cubicBezTo>
                  <a:cubicBezTo>
                    <a:pt x="577" y="161"/>
                    <a:pt x="577" y="160"/>
                    <a:pt x="577" y="159"/>
                  </a:cubicBezTo>
                  <a:cubicBezTo>
                    <a:pt x="576" y="158"/>
                    <a:pt x="576" y="157"/>
                    <a:pt x="576" y="156"/>
                  </a:cubicBezTo>
                  <a:cubicBezTo>
                    <a:pt x="575" y="155"/>
                    <a:pt x="575" y="154"/>
                    <a:pt x="574" y="152"/>
                  </a:cubicBezTo>
                  <a:cubicBezTo>
                    <a:pt x="573" y="152"/>
                    <a:pt x="573" y="152"/>
                    <a:pt x="573" y="153"/>
                  </a:cubicBezTo>
                  <a:cubicBezTo>
                    <a:pt x="573" y="155"/>
                    <a:pt x="574" y="157"/>
                    <a:pt x="574" y="158"/>
                  </a:cubicBezTo>
                  <a:cubicBezTo>
                    <a:pt x="574" y="158"/>
                    <a:pt x="573" y="157"/>
                    <a:pt x="572" y="156"/>
                  </a:cubicBezTo>
                  <a:cubicBezTo>
                    <a:pt x="563" y="147"/>
                    <a:pt x="554" y="139"/>
                    <a:pt x="541" y="135"/>
                  </a:cubicBezTo>
                  <a:cubicBezTo>
                    <a:pt x="540" y="134"/>
                    <a:pt x="538" y="134"/>
                    <a:pt x="537" y="133"/>
                  </a:cubicBezTo>
                  <a:cubicBezTo>
                    <a:pt x="537" y="133"/>
                    <a:pt x="538" y="132"/>
                    <a:pt x="538" y="132"/>
                  </a:cubicBezTo>
                  <a:close/>
                  <a:moveTo>
                    <a:pt x="525" y="135"/>
                  </a:moveTo>
                  <a:cubicBezTo>
                    <a:pt x="531" y="136"/>
                    <a:pt x="538" y="137"/>
                    <a:pt x="544" y="139"/>
                  </a:cubicBezTo>
                  <a:cubicBezTo>
                    <a:pt x="556" y="144"/>
                    <a:pt x="566" y="154"/>
                    <a:pt x="574" y="163"/>
                  </a:cubicBezTo>
                  <a:cubicBezTo>
                    <a:pt x="579" y="168"/>
                    <a:pt x="583" y="173"/>
                    <a:pt x="586" y="179"/>
                  </a:cubicBezTo>
                  <a:cubicBezTo>
                    <a:pt x="589" y="183"/>
                    <a:pt x="591" y="187"/>
                    <a:pt x="594" y="190"/>
                  </a:cubicBezTo>
                  <a:cubicBezTo>
                    <a:pt x="601" y="206"/>
                    <a:pt x="611" y="220"/>
                    <a:pt x="616" y="238"/>
                  </a:cubicBezTo>
                  <a:cubicBezTo>
                    <a:pt x="621" y="254"/>
                    <a:pt x="621" y="270"/>
                    <a:pt x="620" y="287"/>
                  </a:cubicBezTo>
                  <a:cubicBezTo>
                    <a:pt x="619" y="304"/>
                    <a:pt x="617" y="321"/>
                    <a:pt x="616" y="339"/>
                  </a:cubicBezTo>
                  <a:cubicBezTo>
                    <a:pt x="616" y="345"/>
                    <a:pt x="616" y="351"/>
                    <a:pt x="616" y="357"/>
                  </a:cubicBezTo>
                  <a:cubicBezTo>
                    <a:pt x="616" y="359"/>
                    <a:pt x="616" y="363"/>
                    <a:pt x="617" y="365"/>
                  </a:cubicBezTo>
                  <a:cubicBezTo>
                    <a:pt x="615" y="366"/>
                    <a:pt x="613" y="367"/>
                    <a:pt x="611" y="368"/>
                  </a:cubicBezTo>
                  <a:cubicBezTo>
                    <a:pt x="611" y="368"/>
                    <a:pt x="611" y="368"/>
                    <a:pt x="610" y="367"/>
                  </a:cubicBezTo>
                  <a:cubicBezTo>
                    <a:pt x="607" y="365"/>
                    <a:pt x="605" y="362"/>
                    <a:pt x="603" y="358"/>
                  </a:cubicBezTo>
                  <a:cubicBezTo>
                    <a:pt x="601" y="351"/>
                    <a:pt x="600" y="344"/>
                    <a:pt x="600" y="338"/>
                  </a:cubicBezTo>
                  <a:cubicBezTo>
                    <a:pt x="599" y="324"/>
                    <a:pt x="601" y="311"/>
                    <a:pt x="605" y="297"/>
                  </a:cubicBezTo>
                  <a:cubicBezTo>
                    <a:pt x="608" y="284"/>
                    <a:pt x="610" y="270"/>
                    <a:pt x="609" y="256"/>
                  </a:cubicBezTo>
                  <a:cubicBezTo>
                    <a:pt x="609" y="250"/>
                    <a:pt x="609" y="243"/>
                    <a:pt x="607" y="237"/>
                  </a:cubicBezTo>
                  <a:cubicBezTo>
                    <a:pt x="605" y="232"/>
                    <a:pt x="603" y="227"/>
                    <a:pt x="601" y="222"/>
                  </a:cubicBezTo>
                  <a:cubicBezTo>
                    <a:pt x="600" y="221"/>
                    <a:pt x="599" y="222"/>
                    <a:pt x="599" y="223"/>
                  </a:cubicBezTo>
                  <a:cubicBezTo>
                    <a:pt x="601" y="230"/>
                    <a:pt x="604" y="236"/>
                    <a:pt x="605" y="243"/>
                  </a:cubicBezTo>
                  <a:cubicBezTo>
                    <a:pt x="606" y="251"/>
                    <a:pt x="606" y="258"/>
                    <a:pt x="606" y="266"/>
                  </a:cubicBezTo>
                  <a:cubicBezTo>
                    <a:pt x="605" y="274"/>
                    <a:pt x="605" y="281"/>
                    <a:pt x="603" y="289"/>
                  </a:cubicBezTo>
                  <a:cubicBezTo>
                    <a:pt x="602" y="296"/>
                    <a:pt x="599" y="303"/>
                    <a:pt x="598" y="309"/>
                  </a:cubicBezTo>
                  <a:cubicBezTo>
                    <a:pt x="597" y="315"/>
                    <a:pt x="597" y="321"/>
                    <a:pt x="596" y="327"/>
                  </a:cubicBezTo>
                  <a:cubicBezTo>
                    <a:pt x="596" y="326"/>
                    <a:pt x="596" y="326"/>
                    <a:pt x="596" y="326"/>
                  </a:cubicBezTo>
                  <a:cubicBezTo>
                    <a:pt x="596" y="326"/>
                    <a:pt x="597" y="325"/>
                    <a:pt x="596" y="325"/>
                  </a:cubicBezTo>
                  <a:cubicBezTo>
                    <a:pt x="595" y="323"/>
                    <a:pt x="595" y="320"/>
                    <a:pt x="595" y="318"/>
                  </a:cubicBezTo>
                  <a:cubicBezTo>
                    <a:pt x="595" y="318"/>
                    <a:pt x="595" y="318"/>
                    <a:pt x="595" y="318"/>
                  </a:cubicBezTo>
                  <a:cubicBezTo>
                    <a:pt x="595" y="317"/>
                    <a:pt x="595" y="317"/>
                    <a:pt x="596" y="316"/>
                  </a:cubicBezTo>
                  <a:cubicBezTo>
                    <a:pt x="596" y="316"/>
                    <a:pt x="596" y="315"/>
                    <a:pt x="596" y="315"/>
                  </a:cubicBezTo>
                  <a:cubicBezTo>
                    <a:pt x="596" y="314"/>
                    <a:pt x="595" y="313"/>
                    <a:pt x="595" y="312"/>
                  </a:cubicBezTo>
                  <a:cubicBezTo>
                    <a:pt x="595" y="312"/>
                    <a:pt x="594" y="312"/>
                    <a:pt x="594" y="313"/>
                  </a:cubicBezTo>
                  <a:cubicBezTo>
                    <a:pt x="594" y="313"/>
                    <a:pt x="594" y="314"/>
                    <a:pt x="594" y="315"/>
                  </a:cubicBezTo>
                  <a:cubicBezTo>
                    <a:pt x="594" y="316"/>
                    <a:pt x="594" y="316"/>
                    <a:pt x="594" y="316"/>
                  </a:cubicBezTo>
                  <a:cubicBezTo>
                    <a:pt x="594" y="317"/>
                    <a:pt x="594" y="317"/>
                    <a:pt x="594" y="317"/>
                  </a:cubicBezTo>
                  <a:cubicBezTo>
                    <a:pt x="594" y="317"/>
                    <a:pt x="594" y="316"/>
                    <a:pt x="593" y="316"/>
                  </a:cubicBezTo>
                  <a:cubicBezTo>
                    <a:pt x="593" y="316"/>
                    <a:pt x="593" y="316"/>
                    <a:pt x="593" y="316"/>
                  </a:cubicBezTo>
                  <a:cubicBezTo>
                    <a:pt x="593" y="314"/>
                    <a:pt x="593" y="313"/>
                    <a:pt x="592" y="312"/>
                  </a:cubicBezTo>
                  <a:cubicBezTo>
                    <a:pt x="592" y="312"/>
                    <a:pt x="592" y="312"/>
                    <a:pt x="592" y="311"/>
                  </a:cubicBezTo>
                  <a:cubicBezTo>
                    <a:pt x="592" y="311"/>
                    <a:pt x="592" y="311"/>
                    <a:pt x="591" y="310"/>
                  </a:cubicBezTo>
                  <a:cubicBezTo>
                    <a:pt x="591" y="310"/>
                    <a:pt x="591" y="310"/>
                    <a:pt x="591" y="310"/>
                  </a:cubicBezTo>
                  <a:cubicBezTo>
                    <a:pt x="591" y="311"/>
                    <a:pt x="591" y="311"/>
                    <a:pt x="591" y="311"/>
                  </a:cubicBezTo>
                  <a:cubicBezTo>
                    <a:pt x="590" y="311"/>
                    <a:pt x="590" y="312"/>
                    <a:pt x="590" y="312"/>
                  </a:cubicBezTo>
                  <a:cubicBezTo>
                    <a:pt x="590" y="313"/>
                    <a:pt x="590" y="315"/>
                    <a:pt x="591" y="316"/>
                  </a:cubicBezTo>
                  <a:cubicBezTo>
                    <a:pt x="587" y="306"/>
                    <a:pt x="584" y="295"/>
                    <a:pt x="582" y="285"/>
                  </a:cubicBezTo>
                  <a:cubicBezTo>
                    <a:pt x="582" y="284"/>
                    <a:pt x="581" y="284"/>
                    <a:pt x="581" y="285"/>
                  </a:cubicBezTo>
                  <a:cubicBezTo>
                    <a:pt x="581" y="291"/>
                    <a:pt x="583" y="297"/>
                    <a:pt x="585" y="303"/>
                  </a:cubicBezTo>
                  <a:cubicBezTo>
                    <a:pt x="586" y="306"/>
                    <a:pt x="587" y="310"/>
                    <a:pt x="588" y="313"/>
                  </a:cubicBezTo>
                  <a:cubicBezTo>
                    <a:pt x="589" y="315"/>
                    <a:pt x="589" y="316"/>
                    <a:pt x="590" y="318"/>
                  </a:cubicBezTo>
                  <a:cubicBezTo>
                    <a:pt x="591" y="319"/>
                    <a:pt x="592" y="318"/>
                    <a:pt x="591" y="318"/>
                  </a:cubicBezTo>
                  <a:cubicBezTo>
                    <a:pt x="592" y="318"/>
                    <a:pt x="592" y="319"/>
                    <a:pt x="592" y="319"/>
                  </a:cubicBezTo>
                  <a:cubicBezTo>
                    <a:pt x="592" y="319"/>
                    <a:pt x="592" y="319"/>
                    <a:pt x="592" y="319"/>
                  </a:cubicBezTo>
                  <a:cubicBezTo>
                    <a:pt x="592" y="320"/>
                    <a:pt x="592" y="321"/>
                    <a:pt x="593" y="322"/>
                  </a:cubicBezTo>
                  <a:cubicBezTo>
                    <a:pt x="588" y="315"/>
                    <a:pt x="584" y="306"/>
                    <a:pt x="578" y="300"/>
                  </a:cubicBezTo>
                  <a:cubicBezTo>
                    <a:pt x="571" y="293"/>
                    <a:pt x="561" y="288"/>
                    <a:pt x="553" y="282"/>
                  </a:cubicBezTo>
                  <a:cubicBezTo>
                    <a:pt x="552" y="282"/>
                    <a:pt x="551" y="281"/>
                    <a:pt x="550" y="281"/>
                  </a:cubicBezTo>
                  <a:cubicBezTo>
                    <a:pt x="550" y="281"/>
                    <a:pt x="550" y="281"/>
                    <a:pt x="550" y="281"/>
                  </a:cubicBezTo>
                  <a:cubicBezTo>
                    <a:pt x="546" y="278"/>
                    <a:pt x="543" y="276"/>
                    <a:pt x="539" y="274"/>
                  </a:cubicBezTo>
                  <a:cubicBezTo>
                    <a:pt x="539" y="274"/>
                    <a:pt x="539" y="274"/>
                    <a:pt x="539" y="274"/>
                  </a:cubicBezTo>
                  <a:cubicBezTo>
                    <a:pt x="540" y="275"/>
                    <a:pt x="542" y="276"/>
                    <a:pt x="543" y="278"/>
                  </a:cubicBezTo>
                  <a:cubicBezTo>
                    <a:pt x="540" y="276"/>
                    <a:pt x="537" y="275"/>
                    <a:pt x="535" y="274"/>
                  </a:cubicBezTo>
                  <a:cubicBezTo>
                    <a:pt x="536" y="275"/>
                    <a:pt x="536" y="275"/>
                    <a:pt x="537" y="275"/>
                  </a:cubicBezTo>
                  <a:cubicBezTo>
                    <a:pt x="538" y="275"/>
                    <a:pt x="538" y="275"/>
                    <a:pt x="538" y="275"/>
                  </a:cubicBezTo>
                  <a:cubicBezTo>
                    <a:pt x="533" y="270"/>
                    <a:pt x="525" y="267"/>
                    <a:pt x="519" y="264"/>
                  </a:cubicBezTo>
                  <a:cubicBezTo>
                    <a:pt x="515" y="262"/>
                    <a:pt x="512" y="260"/>
                    <a:pt x="508" y="259"/>
                  </a:cubicBezTo>
                  <a:cubicBezTo>
                    <a:pt x="504" y="258"/>
                    <a:pt x="500" y="256"/>
                    <a:pt x="496" y="256"/>
                  </a:cubicBezTo>
                  <a:cubicBezTo>
                    <a:pt x="495" y="255"/>
                    <a:pt x="493" y="255"/>
                    <a:pt x="491" y="256"/>
                  </a:cubicBezTo>
                  <a:cubicBezTo>
                    <a:pt x="491" y="256"/>
                    <a:pt x="491" y="257"/>
                    <a:pt x="492" y="257"/>
                  </a:cubicBezTo>
                  <a:cubicBezTo>
                    <a:pt x="494" y="256"/>
                    <a:pt x="499" y="258"/>
                    <a:pt x="501" y="258"/>
                  </a:cubicBezTo>
                  <a:cubicBezTo>
                    <a:pt x="504" y="259"/>
                    <a:pt x="507" y="260"/>
                    <a:pt x="510" y="261"/>
                  </a:cubicBezTo>
                  <a:cubicBezTo>
                    <a:pt x="516" y="263"/>
                    <a:pt x="520" y="266"/>
                    <a:pt x="525" y="269"/>
                  </a:cubicBezTo>
                  <a:cubicBezTo>
                    <a:pt x="528" y="271"/>
                    <a:pt x="531" y="273"/>
                    <a:pt x="534" y="274"/>
                  </a:cubicBezTo>
                  <a:cubicBezTo>
                    <a:pt x="531" y="273"/>
                    <a:pt x="527" y="272"/>
                    <a:pt x="524" y="271"/>
                  </a:cubicBezTo>
                  <a:cubicBezTo>
                    <a:pt x="514" y="269"/>
                    <a:pt x="504" y="266"/>
                    <a:pt x="494" y="267"/>
                  </a:cubicBezTo>
                  <a:cubicBezTo>
                    <a:pt x="487" y="267"/>
                    <a:pt x="479" y="270"/>
                    <a:pt x="472" y="272"/>
                  </a:cubicBezTo>
                  <a:cubicBezTo>
                    <a:pt x="468" y="273"/>
                    <a:pt x="464" y="274"/>
                    <a:pt x="459" y="276"/>
                  </a:cubicBezTo>
                  <a:cubicBezTo>
                    <a:pt x="458" y="271"/>
                    <a:pt x="458" y="266"/>
                    <a:pt x="456" y="261"/>
                  </a:cubicBezTo>
                  <a:cubicBezTo>
                    <a:pt x="454" y="256"/>
                    <a:pt x="452" y="251"/>
                    <a:pt x="452" y="245"/>
                  </a:cubicBezTo>
                  <a:cubicBezTo>
                    <a:pt x="452" y="240"/>
                    <a:pt x="452" y="235"/>
                    <a:pt x="453" y="230"/>
                  </a:cubicBezTo>
                  <a:cubicBezTo>
                    <a:pt x="453" y="225"/>
                    <a:pt x="453" y="219"/>
                    <a:pt x="455" y="214"/>
                  </a:cubicBezTo>
                  <a:cubicBezTo>
                    <a:pt x="456" y="209"/>
                    <a:pt x="459" y="204"/>
                    <a:pt x="461" y="199"/>
                  </a:cubicBezTo>
                  <a:cubicBezTo>
                    <a:pt x="463" y="194"/>
                    <a:pt x="464" y="188"/>
                    <a:pt x="465" y="183"/>
                  </a:cubicBezTo>
                  <a:cubicBezTo>
                    <a:pt x="466" y="178"/>
                    <a:pt x="467" y="172"/>
                    <a:pt x="471" y="167"/>
                  </a:cubicBezTo>
                  <a:cubicBezTo>
                    <a:pt x="474" y="163"/>
                    <a:pt x="478" y="158"/>
                    <a:pt x="482" y="154"/>
                  </a:cubicBezTo>
                  <a:cubicBezTo>
                    <a:pt x="486" y="150"/>
                    <a:pt x="490" y="146"/>
                    <a:pt x="494" y="143"/>
                  </a:cubicBezTo>
                  <a:cubicBezTo>
                    <a:pt x="498" y="139"/>
                    <a:pt x="502" y="135"/>
                    <a:pt x="508" y="134"/>
                  </a:cubicBezTo>
                  <a:cubicBezTo>
                    <a:pt x="513" y="133"/>
                    <a:pt x="519" y="134"/>
                    <a:pt x="525" y="135"/>
                  </a:cubicBezTo>
                  <a:close/>
                  <a:moveTo>
                    <a:pt x="373" y="210"/>
                  </a:moveTo>
                  <a:cubicBezTo>
                    <a:pt x="375" y="203"/>
                    <a:pt x="375" y="197"/>
                    <a:pt x="376" y="190"/>
                  </a:cubicBezTo>
                  <a:cubicBezTo>
                    <a:pt x="378" y="176"/>
                    <a:pt x="381" y="162"/>
                    <a:pt x="384" y="148"/>
                  </a:cubicBezTo>
                  <a:cubicBezTo>
                    <a:pt x="385" y="140"/>
                    <a:pt x="387" y="133"/>
                    <a:pt x="391" y="126"/>
                  </a:cubicBezTo>
                  <a:cubicBezTo>
                    <a:pt x="394" y="120"/>
                    <a:pt x="400" y="115"/>
                    <a:pt x="404" y="109"/>
                  </a:cubicBezTo>
                  <a:cubicBezTo>
                    <a:pt x="412" y="98"/>
                    <a:pt x="419" y="86"/>
                    <a:pt x="429" y="77"/>
                  </a:cubicBezTo>
                  <a:cubicBezTo>
                    <a:pt x="435" y="72"/>
                    <a:pt x="440" y="74"/>
                    <a:pt x="445" y="78"/>
                  </a:cubicBezTo>
                  <a:cubicBezTo>
                    <a:pt x="448" y="80"/>
                    <a:pt x="448" y="84"/>
                    <a:pt x="452" y="82"/>
                  </a:cubicBezTo>
                  <a:cubicBezTo>
                    <a:pt x="455" y="80"/>
                    <a:pt x="455" y="76"/>
                    <a:pt x="459" y="80"/>
                  </a:cubicBezTo>
                  <a:cubicBezTo>
                    <a:pt x="460" y="81"/>
                    <a:pt x="461" y="82"/>
                    <a:pt x="463" y="83"/>
                  </a:cubicBezTo>
                  <a:cubicBezTo>
                    <a:pt x="466" y="85"/>
                    <a:pt x="469" y="83"/>
                    <a:pt x="472" y="82"/>
                  </a:cubicBezTo>
                  <a:cubicBezTo>
                    <a:pt x="477" y="77"/>
                    <a:pt x="483" y="74"/>
                    <a:pt x="490" y="78"/>
                  </a:cubicBezTo>
                  <a:cubicBezTo>
                    <a:pt x="496" y="81"/>
                    <a:pt x="501" y="88"/>
                    <a:pt x="504" y="94"/>
                  </a:cubicBezTo>
                  <a:cubicBezTo>
                    <a:pt x="512" y="105"/>
                    <a:pt x="517" y="117"/>
                    <a:pt x="522" y="130"/>
                  </a:cubicBezTo>
                  <a:cubicBezTo>
                    <a:pt x="516" y="129"/>
                    <a:pt x="510" y="129"/>
                    <a:pt x="505" y="131"/>
                  </a:cubicBezTo>
                  <a:cubicBezTo>
                    <a:pt x="496" y="134"/>
                    <a:pt x="487" y="143"/>
                    <a:pt x="481" y="150"/>
                  </a:cubicBezTo>
                  <a:cubicBezTo>
                    <a:pt x="472" y="159"/>
                    <a:pt x="464" y="168"/>
                    <a:pt x="462" y="180"/>
                  </a:cubicBezTo>
                  <a:cubicBezTo>
                    <a:pt x="460" y="187"/>
                    <a:pt x="459" y="194"/>
                    <a:pt x="456" y="201"/>
                  </a:cubicBezTo>
                  <a:cubicBezTo>
                    <a:pt x="456" y="202"/>
                    <a:pt x="455" y="202"/>
                    <a:pt x="455" y="203"/>
                  </a:cubicBezTo>
                  <a:cubicBezTo>
                    <a:pt x="456" y="198"/>
                    <a:pt x="457" y="194"/>
                    <a:pt x="458" y="189"/>
                  </a:cubicBezTo>
                  <a:cubicBezTo>
                    <a:pt x="459" y="183"/>
                    <a:pt x="460" y="178"/>
                    <a:pt x="462" y="172"/>
                  </a:cubicBezTo>
                  <a:cubicBezTo>
                    <a:pt x="462" y="172"/>
                    <a:pt x="461" y="171"/>
                    <a:pt x="461" y="172"/>
                  </a:cubicBezTo>
                  <a:cubicBezTo>
                    <a:pt x="458" y="177"/>
                    <a:pt x="456" y="182"/>
                    <a:pt x="456" y="187"/>
                  </a:cubicBezTo>
                  <a:cubicBezTo>
                    <a:pt x="455" y="195"/>
                    <a:pt x="452" y="202"/>
                    <a:pt x="450" y="209"/>
                  </a:cubicBezTo>
                  <a:cubicBezTo>
                    <a:pt x="447" y="220"/>
                    <a:pt x="447" y="231"/>
                    <a:pt x="447" y="242"/>
                  </a:cubicBezTo>
                  <a:cubicBezTo>
                    <a:pt x="447" y="246"/>
                    <a:pt x="447" y="249"/>
                    <a:pt x="446" y="253"/>
                  </a:cubicBezTo>
                  <a:cubicBezTo>
                    <a:pt x="445" y="258"/>
                    <a:pt x="446" y="263"/>
                    <a:pt x="445" y="267"/>
                  </a:cubicBezTo>
                  <a:cubicBezTo>
                    <a:pt x="445" y="270"/>
                    <a:pt x="443" y="278"/>
                    <a:pt x="446" y="280"/>
                  </a:cubicBezTo>
                  <a:cubicBezTo>
                    <a:pt x="447" y="280"/>
                    <a:pt x="448" y="280"/>
                    <a:pt x="447" y="279"/>
                  </a:cubicBezTo>
                  <a:cubicBezTo>
                    <a:pt x="447" y="278"/>
                    <a:pt x="447" y="275"/>
                    <a:pt x="447" y="273"/>
                  </a:cubicBezTo>
                  <a:cubicBezTo>
                    <a:pt x="447" y="276"/>
                    <a:pt x="448" y="278"/>
                    <a:pt x="448" y="279"/>
                  </a:cubicBezTo>
                  <a:cubicBezTo>
                    <a:pt x="448" y="279"/>
                    <a:pt x="448" y="279"/>
                    <a:pt x="449" y="279"/>
                  </a:cubicBezTo>
                  <a:cubicBezTo>
                    <a:pt x="447" y="280"/>
                    <a:pt x="445" y="281"/>
                    <a:pt x="443" y="283"/>
                  </a:cubicBezTo>
                  <a:cubicBezTo>
                    <a:pt x="443" y="283"/>
                    <a:pt x="443" y="282"/>
                    <a:pt x="443" y="282"/>
                  </a:cubicBezTo>
                  <a:cubicBezTo>
                    <a:pt x="442" y="277"/>
                    <a:pt x="443" y="271"/>
                    <a:pt x="443" y="266"/>
                  </a:cubicBezTo>
                  <a:cubicBezTo>
                    <a:pt x="443" y="258"/>
                    <a:pt x="443" y="250"/>
                    <a:pt x="444" y="242"/>
                  </a:cubicBezTo>
                  <a:cubicBezTo>
                    <a:pt x="445" y="224"/>
                    <a:pt x="447" y="206"/>
                    <a:pt x="453" y="189"/>
                  </a:cubicBezTo>
                  <a:cubicBezTo>
                    <a:pt x="453" y="189"/>
                    <a:pt x="452" y="189"/>
                    <a:pt x="452" y="189"/>
                  </a:cubicBezTo>
                  <a:cubicBezTo>
                    <a:pt x="446" y="206"/>
                    <a:pt x="441" y="224"/>
                    <a:pt x="440" y="241"/>
                  </a:cubicBezTo>
                  <a:cubicBezTo>
                    <a:pt x="440" y="251"/>
                    <a:pt x="440" y="260"/>
                    <a:pt x="440" y="269"/>
                  </a:cubicBezTo>
                  <a:cubicBezTo>
                    <a:pt x="440" y="273"/>
                    <a:pt x="439" y="280"/>
                    <a:pt x="440" y="284"/>
                  </a:cubicBezTo>
                  <a:cubicBezTo>
                    <a:pt x="440" y="284"/>
                    <a:pt x="441" y="284"/>
                    <a:pt x="441" y="284"/>
                  </a:cubicBezTo>
                  <a:cubicBezTo>
                    <a:pt x="439" y="286"/>
                    <a:pt x="437" y="287"/>
                    <a:pt x="435" y="289"/>
                  </a:cubicBezTo>
                  <a:cubicBezTo>
                    <a:pt x="436" y="287"/>
                    <a:pt x="436" y="285"/>
                    <a:pt x="436" y="283"/>
                  </a:cubicBezTo>
                  <a:cubicBezTo>
                    <a:pt x="436" y="281"/>
                    <a:pt x="436" y="278"/>
                    <a:pt x="436" y="276"/>
                  </a:cubicBezTo>
                  <a:cubicBezTo>
                    <a:pt x="436" y="275"/>
                    <a:pt x="435" y="275"/>
                    <a:pt x="435" y="275"/>
                  </a:cubicBezTo>
                  <a:cubicBezTo>
                    <a:pt x="433" y="280"/>
                    <a:pt x="434" y="285"/>
                    <a:pt x="433" y="289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3" y="291"/>
                    <a:pt x="432" y="291"/>
                    <a:pt x="432" y="292"/>
                  </a:cubicBezTo>
                  <a:cubicBezTo>
                    <a:pt x="432" y="284"/>
                    <a:pt x="430" y="276"/>
                    <a:pt x="430" y="268"/>
                  </a:cubicBezTo>
                  <a:cubicBezTo>
                    <a:pt x="430" y="264"/>
                    <a:pt x="431" y="259"/>
                    <a:pt x="431" y="255"/>
                  </a:cubicBezTo>
                  <a:cubicBezTo>
                    <a:pt x="431" y="252"/>
                    <a:pt x="430" y="248"/>
                    <a:pt x="430" y="245"/>
                  </a:cubicBezTo>
                  <a:cubicBezTo>
                    <a:pt x="430" y="244"/>
                    <a:pt x="429" y="243"/>
                    <a:pt x="429" y="244"/>
                  </a:cubicBezTo>
                  <a:cubicBezTo>
                    <a:pt x="428" y="252"/>
                    <a:pt x="428" y="260"/>
                    <a:pt x="427" y="268"/>
                  </a:cubicBezTo>
                  <a:cubicBezTo>
                    <a:pt x="427" y="276"/>
                    <a:pt x="429" y="284"/>
                    <a:pt x="429" y="292"/>
                  </a:cubicBezTo>
                  <a:cubicBezTo>
                    <a:pt x="429" y="293"/>
                    <a:pt x="430" y="293"/>
                    <a:pt x="430" y="293"/>
                  </a:cubicBezTo>
                  <a:cubicBezTo>
                    <a:pt x="428" y="295"/>
                    <a:pt x="427" y="297"/>
                    <a:pt x="425" y="299"/>
                  </a:cubicBezTo>
                  <a:cubicBezTo>
                    <a:pt x="425" y="298"/>
                    <a:pt x="425" y="297"/>
                    <a:pt x="426" y="296"/>
                  </a:cubicBezTo>
                  <a:cubicBezTo>
                    <a:pt x="426" y="294"/>
                    <a:pt x="426" y="292"/>
                    <a:pt x="426" y="290"/>
                  </a:cubicBezTo>
                  <a:cubicBezTo>
                    <a:pt x="426" y="290"/>
                    <a:pt x="426" y="289"/>
                    <a:pt x="426" y="290"/>
                  </a:cubicBezTo>
                  <a:cubicBezTo>
                    <a:pt x="425" y="291"/>
                    <a:pt x="424" y="293"/>
                    <a:pt x="424" y="295"/>
                  </a:cubicBezTo>
                  <a:cubicBezTo>
                    <a:pt x="423" y="293"/>
                    <a:pt x="422" y="291"/>
                    <a:pt x="422" y="289"/>
                  </a:cubicBezTo>
                  <a:cubicBezTo>
                    <a:pt x="422" y="289"/>
                    <a:pt x="422" y="289"/>
                    <a:pt x="423" y="289"/>
                  </a:cubicBezTo>
                  <a:cubicBezTo>
                    <a:pt x="423" y="289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7"/>
                    <a:pt x="423" y="287"/>
                  </a:cubicBezTo>
                  <a:cubicBezTo>
                    <a:pt x="424" y="286"/>
                    <a:pt x="424" y="285"/>
                    <a:pt x="424" y="284"/>
                  </a:cubicBezTo>
                  <a:cubicBezTo>
                    <a:pt x="423" y="282"/>
                    <a:pt x="423" y="280"/>
                    <a:pt x="423" y="278"/>
                  </a:cubicBezTo>
                  <a:cubicBezTo>
                    <a:pt x="422" y="277"/>
                    <a:pt x="422" y="277"/>
                    <a:pt x="422" y="278"/>
                  </a:cubicBezTo>
                  <a:cubicBezTo>
                    <a:pt x="421" y="279"/>
                    <a:pt x="421" y="281"/>
                    <a:pt x="421" y="283"/>
                  </a:cubicBezTo>
                  <a:cubicBezTo>
                    <a:pt x="421" y="285"/>
                    <a:pt x="421" y="286"/>
                    <a:pt x="421" y="288"/>
                  </a:cubicBezTo>
                  <a:cubicBezTo>
                    <a:pt x="421" y="287"/>
                    <a:pt x="420" y="285"/>
                    <a:pt x="420" y="284"/>
                  </a:cubicBezTo>
                  <a:cubicBezTo>
                    <a:pt x="418" y="279"/>
                    <a:pt x="417" y="275"/>
                    <a:pt x="416" y="271"/>
                  </a:cubicBezTo>
                  <a:cubicBezTo>
                    <a:pt x="414" y="262"/>
                    <a:pt x="413" y="254"/>
                    <a:pt x="413" y="245"/>
                  </a:cubicBezTo>
                  <a:cubicBezTo>
                    <a:pt x="413" y="244"/>
                    <a:pt x="412" y="244"/>
                    <a:pt x="412" y="245"/>
                  </a:cubicBezTo>
                  <a:cubicBezTo>
                    <a:pt x="411" y="254"/>
                    <a:pt x="413" y="263"/>
                    <a:pt x="414" y="271"/>
                  </a:cubicBezTo>
                  <a:cubicBezTo>
                    <a:pt x="415" y="278"/>
                    <a:pt x="417" y="285"/>
                    <a:pt x="419" y="292"/>
                  </a:cubicBezTo>
                  <a:cubicBezTo>
                    <a:pt x="417" y="287"/>
                    <a:pt x="414" y="282"/>
                    <a:pt x="410" y="277"/>
                  </a:cubicBezTo>
                  <a:cubicBezTo>
                    <a:pt x="410" y="277"/>
                    <a:pt x="410" y="276"/>
                    <a:pt x="410" y="276"/>
                  </a:cubicBezTo>
                  <a:cubicBezTo>
                    <a:pt x="410" y="276"/>
                    <a:pt x="410" y="275"/>
                    <a:pt x="410" y="274"/>
                  </a:cubicBezTo>
                  <a:cubicBezTo>
                    <a:pt x="410" y="274"/>
                    <a:pt x="410" y="273"/>
                    <a:pt x="409" y="273"/>
                  </a:cubicBezTo>
                  <a:cubicBezTo>
                    <a:pt x="409" y="273"/>
                    <a:pt x="409" y="273"/>
                    <a:pt x="409" y="273"/>
                  </a:cubicBezTo>
                  <a:cubicBezTo>
                    <a:pt x="408" y="273"/>
                    <a:pt x="408" y="274"/>
                    <a:pt x="408" y="274"/>
                  </a:cubicBezTo>
                  <a:cubicBezTo>
                    <a:pt x="407" y="272"/>
                    <a:pt x="406" y="270"/>
                    <a:pt x="405" y="268"/>
                  </a:cubicBezTo>
                  <a:cubicBezTo>
                    <a:pt x="401" y="262"/>
                    <a:pt x="397" y="255"/>
                    <a:pt x="393" y="249"/>
                  </a:cubicBezTo>
                  <a:cubicBezTo>
                    <a:pt x="389" y="244"/>
                    <a:pt x="384" y="239"/>
                    <a:pt x="379" y="234"/>
                  </a:cubicBezTo>
                  <a:cubicBezTo>
                    <a:pt x="377" y="232"/>
                    <a:pt x="375" y="229"/>
                    <a:pt x="373" y="227"/>
                  </a:cubicBezTo>
                  <a:cubicBezTo>
                    <a:pt x="372" y="221"/>
                    <a:pt x="373" y="215"/>
                    <a:pt x="373" y="210"/>
                  </a:cubicBezTo>
                  <a:close/>
                  <a:moveTo>
                    <a:pt x="343" y="137"/>
                  </a:moveTo>
                  <a:cubicBezTo>
                    <a:pt x="349" y="146"/>
                    <a:pt x="355" y="156"/>
                    <a:pt x="359" y="166"/>
                  </a:cubicBezTo>
                  <a:cubicBezTo>
                    <a:pt x="363" y="175"/>
                    <a:pt x="368" y="185"/>
                    <a:pt x="369" y="196"/>
                  </a:cubicBezTo>
                  <a:cubicBezTo>
                    <a:pt x="370" y="199"/>
                    <a:pt x="370" y="203"/>
                    <a:pt x="370" y="207"/>
                  </a:cubicBezTo>
                  <a:cubicBezTo>
                    <a:pt x="370" y="210"/>
                    <a:pt x="369" y="213"/>
                    <a:pt x="369" y="216"/>
                  </a:cubicBezTo>
                  <a:cubicBezTo>
                    <a:pt x="369" y="218"/>
                    <a:pt x="369" y="221"/>
                    <a:pt x="370" y="223"/>
                  </a:cubicBezTo>
                  <a:cubicBezTo>
                    <a:pt x="368" y="221"/>
                    <a:pt x="365" y="219"/>
                    <a:pt x="363" y="216"/>
                  </a:cubicBezTo>
                  <a:cubicBezTo>
                    <a:pt x="363" y="216"/>
                    <a:pt x="363" y="216"/>
                    <a:pt x="363" y="216"/>
                  </a:cubicBezTo>
                  <a:cubicBezTo>
                    <a:pt x="363" y="216"/>
                    <a:pt x="363" y="216"/>
                    <a:pt x="363" y="215"/>
                  </a:cubicBezTo>
                  <a:cubicBezTo>
                    <a:pt x="364" y="200"/>
                    <a:pt x="357" y="185"/>
                    <a:pt x="352" y="170"/>
                  </a:cubicBezTo>
                  <a:cubicBezTo>
                    <a:pt x="348" y="157"/>
                    <a:pt x="346" y="144"/>
                    <a:pt x="340" y="132"/>
                  </a:cubicBezTo>
                  <a:cubicBezTo>
                    <a:pt x="341" y="134"/>
                    <a:pt x="342" y="136"/>
                    <a:pt x="343" y="137"/>
                  </a:cubicBezTo>
                  <a:close/>
                  <a:moveTo>
                    <a:pt x="321" y="108"/>
                  </a:moveTo>
                  <a:cubicBezTo>
                    <a:pt x="322" y="110"/>
                    <a:pt x="325" y="112"/>
                    <a:pt x="326" y="114"/>
                  </a:cubicBezTo>
                  <a:cubicBezTo>
                    <a:pt x="326" y="115"/>
                    <a:pt x="326" y="116"/>
                    <a:pt x="326" y="116"/>
                  </a:cubicBezTo>
                  <a:cubicBezTo>
                    <a:pt x="328" y="118"/>
                    <a:pt x="329" y="119"/>
                    <a:pt x="330" y="121"/>
                  </a:cubicBezTo>
                  <a:cubicBezTo>
                    <a:pt x="330" y="121"/>
                    <a:pt x="330" y="121"/>
                    <a:pt x="330" y="121"/>
                  </a:cubicBezTo>
                  <a:cubicBezTo>
                    <a:pt x="331" y="124"/>
                    <a:pt x="331" y="127"/>
                    <a:pt x="334" y="129"/>
                  </a:cubicBezTo>
                  <a:cubicBezTo>
                    <a:pt x="334" y="130"/>
                    <a:pt x="335" y="130"/>
                    <a:pt x="336" y="129"/>
                  </a:cubicBezTo>
                  <a:cubicBezTo>
                    <a:pt x="343" y="143"/>
                    <a:pt x="344" y="158"/>
                    <a:pt x="349" y="172"/>
                  </a:cubicBezTo>
                  <a:cubicBezTo>
                    <a:pt x="354" y="186"/>
                    <a:pt x="360" y="200"/>
                    <a:pt x="361" y="215"/>
                  </a:cubicBezTo>
                  <a:cubicBezTo>
                    <a:pt x="356" y="211"/>
                    <a:pt x="351" y="208"/>
                    <a:pt x="345" y="205"/>
                  </a:cubicBezTo>
                  <a:cubicBezTo>
                    <a:pt x="339" y="201"/>
                    <a:pt x="333" y="198"/>
                    <a:pt x="327" y="195"/>
                  </a:cubicBezTo>
                  <a:cubicBezTo>
                    <a:pt x="328" y="184"/>
                    <a:pt x="322" y="174"/>
                    <a:pt x="317" y="164"/>
                  </a:cubicBezTo>
                  <a:cubicBezTo>
                    <a:pt x="314" y="157"/>
                    <a:pt x="311" y="150"/>
                    <a:pt x="310" y="143"/>
                  </a:cubicBezTo>
                  <a:cubicBezTo>
                    <a:pt x="308" y="135"/>
                    <a:pt x="308" y="129"/>
                    <a:pt x="309" y="121"/>
                  </a:cubicBezTo>
                  <a:cubicBezTo>
                    <a:pt x="309" y="121"/>
                    <a:pt x="308" y="121"/>
                    <a:pt x="308" y="121"/>
                  </a:cubicBezTo>
                  <a:cubicBezTo>
                    <a:pt x="305" y="126"/>
                    <a:pt x="306" y="132"/>
                    <a:pt x="307" y="137"/>
                  </a:cubicBezTo>
                  <a:cubicBezTo>
                    <a:pt x="308" y="145"/>
                    <a:pt x="310" y="152"/>
                    <a:pt x="313" y="159"/>
                  </a:cubicBezTo>
                  <a:cubicBezTo>
                    <a:pt x="318" y="171"/>
                    <a:pt x="324" y="182"/>
                    <a:pt x="325" y="194"/>
                  </a:cubicBezTo>
                  <a:cubicBezTo>
                    <a:pt x="319" y="191"/>
                    <a:pt x="312" y="188"/>
                    <a:pt x="305" y="187"/>
                  </a:cubicBezTo>
                  <a:cubicBezTo>
                    <a:pt x="304" y="187"/>
                    <a:pt x="304" y="186"/>
                    <a:pt x="303" y="186"/>
                  </a:cubicBezTo>
                  <a:cubicBezTo>
                    <a:pt x="303" y="186"/>
                    <a:pt x="303" y="185"/>
                    <a:pt x="303" y="185"/>
                  </a:cubicBezTo>
                  <a:cubicBezTo>
                    <a:pt x="300" y="180"/>
                    <a:pt x="301" y="175"/>
                    <a:pt x="300" y="170"/>
                  </a:cubicBezTo>
                  <a:cubicBezTo>
                    <a:pt x="300" y="164"/>
                    <a:pt x="300" y="158"/>
                    <a:pt x="300" y="153"/>
                  </a:cubicBezTo>
                  <a:cubicBezTo>
                    <a:pt x="300" y="142"/>
                    <a:pt x="302" y="133"/>
                    <a:pt x="306" y="123"/>
                  </a:cubicBezTo>
                  <a:cubicBezTo>
                    <a:pt x="308" y="118"/>
                    <a:pt x="309" y="113"/>
                    <a:pt x="312" y="108"/>
                  </a:cubicBezTo>
                  <a:cubicBezTo>
                    <a:pt x="312" y="108"/>
                    <a:pt x="312" y="108"/>
                    <a:pt x="312" y="107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313" y="106"/>
                    <a:pt x="314" y="105"/>
                    <a:pt x="314" y="104"/>
                  </a:cubicBezTo>
                  <a:cubicBezTo>
                    <a:pt x="315" y="103"/>
                    <a:pt x="320" y="107"/>
                    <a:pt x="321" y="108"/>
                  </a:cubicBezTo>
                  <a:close/>
                  <a:moveTo>
                    <a:pt x="297" y="173"/>
                  </a:moveTo>
                  <a:cubicBezTo>
                    <a:pt x="297" y="177"/>
                    <a:pt x="297" y="181"/>
                    <a:pt x="299" y="185"/>
                  </a:cubicBezTo>
                  <a:cubicBezTo>
                    <a:pt x="297" y="185"/>
                    <a:pt x="295" y="184"/>
                    <a:pt x="293" y="184"/>
                  </a:cubicBezTo>
                  <a:cubicBezTo>
                    <a:pt x="293" y="184"/>
                    <a:pt x="293" y="183"/>
                    <a:pt x="293" y="183"/>
                  </a:cubicBezTo>
                  <a:cubicBezTo>
                    <a:pt x="293" y="183"/>
                    <a:pt x="293" y="182"/>
                    <a:pt x="293" y="182"/>
                  </a:cubicBezTo>
                  <a:cubicBezTo>
                    <a:pt x="288" y="170"/>
                    <a:pt x="292" y="155"/>
                    <a:pt x="295" y="142"/>
                  </a:cubicBezTo>
                  <a:cubicBezTo>
                    <a:pt x="297" y="136"/>
                    <a:pt x="298" y="129"/>
                    <a:pt x="300" y="122"/>
                  </a:cubicBezTo>
                  <a:cubicBezTo>
                    <a:pt x="302" y="118"/>
                    <a:pt x="303" y="114"/>
                    <a:pt x="307" y="112"/>
                  </a:cubicBezTo>
                  <a:cubicBezTo>
                    <a:pt x="306" y="114"/>
                    <a:pt x="305" y="116"/>
                    <a:pt x="305" y="117"/>
                  </a:cubicBezTo>
                  <a:cubicBezTo>
                    <a:pt x="303" y="123"/>
                    <a:pt x="300" y="129"/>
                    <a:pt x="299" y="136"/>
                  </a:cubicBezTo>
                  <a:cubicBezTo>
                    <a:pt x="298" y="141"/>
                    <a:pt x="297" y="147"/>
                    <a:pt x="297" y="152"/>
                  </a:cubicBezTo>
                  <a:cubicBezTo>
                    <a:pt x="297" y="159"/>
                    <a:pt x="297" y="166"/>
                    <a:pt x="297" y="173"/>
                  </a:cubicBezTo>
                  <a:close/>
                  <a:moveTo>
                    <a:pt x="239" y="8"/>
                  </a:moveTo>
                  <a:cubicBezTo>
                    <a:pt x="238" y="6"/>
                    <a:pt x="245" y="10"/>
                    <a:pt x="246" y="10"/>
                  </a:cubicBezTo>
                  <a:cubicBezTo>
                    <a:pt x="249" y="12"/>
                    <a:pt x="252" y="14"/>
                    <a:pt x="256" y="16"/>
                  </a:cubicBezTo>
                  <a:cubicBezTo>
                    <a:pt x="264" y="22"/>
                    <a:pt x="272" y="30"/>
                    <a:pt x="279" y="38"/>
                  </a:cubicBezTo>
                  <a:cubicBezTo>
                    <a:pt x="288" y="49"/>
                    <a:pt x="296" y="60"/>
                    <a:pt x="302" y="73"/>
                  </a:cubicBezTo>
                  <a:cubicBezTo>
                    <a:pt x="305" y="80"/>
                    <a:pt x="309" y="86"/>
                    <a:pt x="311" y="93"/>
                  </a:cubicBezTo>
                  <a:cubicBezTo>
                    <a:pt x="312" y="96"/>
                    <a:pt x="313" y="99"/>
                    <a:pt x="315" y="102"/>
                  </a:cubicBezTo>
                  <a:cubicBezTo>
                    <a:pt x="312" y="102"/>
                    <a:pt x="310" y="104"/>
                    <a:pt x="309" y="107"/>
                  </a:cubicBezTo>
                  <a:cubicBezTo>
                    <a:pt x="306" y="108"/>
                    <a:pt x="304" y="110"/>
                    <a:pt x="302" y="112"/>
                  </a:cubicBezTo>
                  <a:cubicBezTo>
                    <a:pt x="302" y="108"/>
                    <a:pt x="300" y="104"/>
                    <a:pt x="299" y="101"/>
                  </a:cubicBezTo>
                  <a:cubicBezTo>
                    <a:pt x="298" y="99"/>
                    <a:pt x="297" y="97"/>
                    <a:pt x="297" y="96"/>
                  </a:cubicBezTo>
                  <a:cubicBezTo>
                    <a:pt x="297" y="96"/>
                    <a:pt x="297" y="96"/>
                    <a:pt x="297" y="95"/>
                  </a:cubicBezTo>
                  <a:cubicBezTo>
                    <a:pt x="298" y="93"/>
                    <a:pt x="297" y="90"/>
                    <a:pt x="297" y="88"/>
                  </a:cubicBezTo>
                  <a:cubicBezTo>
                    <a:pt x="297" y="85"/>
                    <a:pt x="297" y="82"/>
                    <a:pt x="298" y="79"/>
                  </a:cubicBezTo>
                  <a:cubicBezTo>
                    <a:pt x="298" y="79"/>
                    <a:pt x="297" y="79"/>
                    <a:pt x="297" y="79"/>
                  </a:cubicBezTo>
                  <a:cubicBezTo>
                    <a:pt x="296" y="82"/>
                    <a:pt x="296" y="85"/>
                    <a:pt x="296" y="88"/>
                  </a:cubicBezTo>
                  <a:cubicBezTo>
                    <a:pt x="296" y="89"/>
                    <a:pt x="295" y="91"/>
                    <a:pt x="295" y="93"/>
                  </a:cubicBezTo>
                  <a:cubicBezTo>
                    <a:pt x="294" y="91"/>
                    <a:pt x="293" y="89"/>
                    <a:pt x="292" y="87"/>
                  </a:cubicBezTo>
                  <a:cubicBezTo>
                    <a:pt x="293" y="86"/>
                    <a:pt x="293" y="83"/>
                    <a:pt x="293" y="82"/>
                  </a:cubicBezTo>
                  <a:cubicBezTo>
                    <a:pt x="293" y="80"/>
                    <a:pt x="293" y="77"/>
                    <a:pt x="293" y="75"/>
                  </a:cubicBezTo>
                  <a:cubicBezTo>
                    <a:pt x="293" y="74"/>
                    <a:pt x="292" y="74"/>
                    <a:pt x="292" y="75"/>
                  </a:cubicBezTo>
                  <a:cubicBezTo>
                    <a:pt x="291" y="77"/>
                    <a:pt x="291" y="80"/>
                    <a:pt x="291" y="82"/>
                  </a:cubicBezTo>
                  <a:cubicBezTo>
                    <a:pt x="291" y="83"/>
                    <a:pt x="291" y="84"/>
                    <a:pt x="291" y="84"/>
                  </a:cubicBezTo>
                  <a:cubicBezTo>
                    <a:pt x="290" y="83"/>
                    <a:pt x="289" y="82"/>
                    <a:pt x="289" y="81"/>
                  </a:cubicBezTo>
                  <a:cubicBezTo>
                    <a:pt x="289" y="80"/>
                    <a:pt x="288" y="78"/>
                    <a:pt x="288" y="77"/>
                  </a:cubicBezTo>
                  <a:cubicBezTo>
                    <a:pt x="288" y="75"/>
                    <a:pt x="288" y="74"/>
                    <a:pt x="288" y="72"/>
                  </a:cubicBezTo>
                  <a:cubicBezTo>
                    <a:pt x="288" y="71"/>
                    <a:pt x="287" y="71"/>
                    <a:pt x="287" y="72"/>
                  </a:cubicBezTo>
                  <a:cubicBezTo>
                    <a:pt x="287" y="74"/>
                    <a:pt x="287" y="76"/>
                    <a:pt x="287" y="78"/>
                  </a:cubicBezTo>
                  <a:cubicBezTo>
                    <a:pt x="287" y="78"/>
                    <a:pt x="287" y="78"/>
                    <a:pt x="287" y="78"/>
                  </a:cubicBezTo>
                  <a:cubicBezTo>
                    <a:pt x="287" y="78"/>
                    <a:pt x="286" y="77"/>
                    <a:pt x="286" y="76"/>
                  </a:cubicBezTo>
                  <a:cubicBezTo>
                    <a:pt x="285" y="76"/>
                    <a:pt x="284" y="75"/>
                    <a:pt x="284" y="73"/>
                  </a:cubicBezTo>
                  <a:cubicBezTo>
                    <a:pt x="284" y="71"/>
                    <a:pt x="284" y="69"/>
                    <a:pt x="284" y="67"/>
                  </a:cubicBezTo>
                  <a:cubicBezTo>
                    <a:pt x="284" y="64"/>
                    <a:pt x="284" y="62"/>
                    <a:pt x="284" y="59"/>
                  </a:cubicBezTo>
                  <a:cubicBezTo>
                    <a:pt x="284" y="58"/>
                    <a:pt x="284" y="58"/>
                    <a:pt x="284" y="59"/>
                  </a:cubicBezTo>
                  <a:cubicBezTo>
                    <a:pt x="283" y="61"/>
                    <a:pt x="283" y="64"/>
                    <a:pt x="283" y="67"/>
                  </a:cubicBezTo>
                  <a:cubicBezTo>
                    <a:pt x="283" y="68"/>
                    <a:pt x="282" y="70"/>
                    <a:pt x="282" y="71"/>
                  </a:cubicBezTo>
                  <a:cubicBezTo>
                    <a:pt x="281" y="69"/>
                    <a:pt x="279" y="67"/>
                    <a:pt x="277" y="65"/>
                  </a:cubicBezTo>
                  <a:cubicBezTo>
                    <a:pt x="278" y="63"/>
                    <a:pt x="278" y="62"/>
                    <a:pt x="278" y="60"/>
                  </a:cubicBezTo>
                  <a:cubicBezTo>
                    <a:pt x="278" y="58"/>
                    <a:pt x="278" y="56"/>
                    <a:pt x="278" y="55"/>
                  </a:cubicBezTo>
                  <a:cubicBezTo>
                    <a:pt x="278" y="54"/>
                    <a:pt x="277" y="53"/>
                    <a:pt x="277" y="54"/>
                  </a:cubicBezTo>
                  <a:cubicBezTo>
                    <a:pt x="277" y="57"/>
                    <a:pt x="276" y="61"/>
                    <a:pt x="276" y="64"/>
                  </a:cubicBezTo>
                  <a:cubicBezTo>
                    <a:pt x="275" y="63"/>
                    <a:pt x="274" y="61"/>
                    <a:pt x="273" y="60"/>
                  </a:cubicBezTo>
                  <a:cubicBezTo>
                    <a:pt x="273" y="59"/>
                    <a:pt x="273" y="58"/>
                    <a:pt x="273" y="56"/>
                  </a:cubicBezTo>
                  <a:cubicBezTo>
                    <a:pt x="273" y="55"/>
                    <a:pt x="273" y="53"/>
                    <a:pt x="273" y="51"/>
                  </a:cubicBezTo>
                  <a:cubicBezTo>
                    <a:pt x="273" y="50"/>
                    <a:pt x="272" y="50"/>
                    <a:pt x="272" y="51"/>
                  </a:cubicBezTo>
                  <a:cubicBezTo>
                    <a:pt x="272" y="53"/>
                    <a:pt x="272" y="55"/>
                    <a:pt x="272" y="56"/>
                  </a:cubicBezTo>
                  <a:cubicBezTo>
                    <a:pt x="272" y="57"/>
                    <a:pt x="271" y="58"/>
                    <a:pt x="271" y="59"/>
                  </a:cubicBezTo>
                  <a:cubicBezTo>
                    <a:pt x="270" y="58"/>
                    <a:pt x="269" y="57"/>
                    <a:pt x="268" y="56"/>
                  </a:cubicBezTo>
                  <a:cubicBezTo>
                    <a:pt x="268" y="56"/>
                    <a:pt x="268" y="56"/>
                    <a:pt x="268" y="56"/>
                  </a:cubicBezTo>
                  <a:cubicBezTo>
                    <a:pt x="270" y="55"/>
                    <a:pt x="270" y="52"/>
                    <a:pt x="270" y="50"/>
                  </a:cubicBezTo>
                  <a:cubicBezTo>
                    <a:pt x="271" y="48"/>
                    <a:pt x="271" y="46"/>
                    <a:pt x="271" y="44"/>
                  </a:cubicBezTo>
                  <a:cubicBezTo>
                    <a:pt x="271" y="43"/>
                    <a:pt x="270" y="43"/>
                    <a:pt x="270" y="44"/>
                  </a:cubicBezTo>
                  <a:cubicBezTo>
                    <a:pt x="269" y="46"/>
                    <a:pt x="269" y="48"/>
                    <a:pt x="269" y="50"/>
                  </a:cubicBezTo>
                  <a:cubicBezTo>
                    <a:pt x="268" y="52"/>
                    <a:pt x="267" y="54"/>
                    <a:pt x="267" y="56"/>
                  </a:cubicBezTo>
                  <a:cubicBezTo>
                    <a:pt x="267" y="56"/>
                    <a:pt x="267" y="56"/>
                    <a:pt x="267" y="56"/>
                  </a:cubicBezTo>
                  <a:cubicBezTo>
                    <a:pt x="266" y="55"/>
                    <a:pt x="264" y="54"/>
                    <a:pt x="262" y="54"/>
                  </a:cubicBezTo>
                  <a:cubicBezTo>
                    <a:pt x="263" y="52"/>
                    <a:pt x="264" y="49"/>
                    <a:pt x="264" y="47"/>
                  </a:cubicBezTo>
                  <a:cubicBezTo>
                    <a:pt x="265" y="45"/>
                    <a:pt x="265" y="43"/>
                    <a:pt x="265" y="40"/>
                  </a:cubicBezTo>
                  <a:cubicBezTo>
                    <a:pt x="265" y="40"/>
                    <a:pt x="263" y="40"/>
                    <a:pt x="263" y="40"/>
                  </a:cubicBezTo>
                  <a:cubicBezTo>
                    <a:pt x="264" y="43"/>
                    <a:pt x="263" y="45"/>
                    <a:pt x="262" y="47"/>
                  </a:cubicBezTo>
                  <a:cubicBezTo>
                    <a:pt x="262" y="49"/>
                    <a:pt x="261" y="51"/>
                    <a:pt x="261" y="53"/>
                  </a:cubicBezTo>
                  <a:cubicBezTo>
                    <a:pt x="261" y="53"/>
                    <a:pt x="261" y="54"/>
                    <a:pt x="261" y="54"/>
                  </a:cubicBezTo>
                  <a:cubicBezTo>
                    <a:pt x="260" y="54"/>
                    <a:pt x="259" y="54"/>
                    <a:pt x="257" y="54"/>
                  </a:cubicBezTo>
                  <a:cubicBezTo>
                    <a:pt x="257" y="54"/>
                    <a:pt x="257" y="53"/>
                    <a:pt x="257" y="53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7" y="51"/>
                    <a:pt x="258" y="49"/>
                    <a:pt x="258" y="48"/>
                  </a:cubicBezTo>
                  <a:cubicBezTo>
                    <a:pt x="258" y="47"/>
                    <a:pt x="258" y="47"/>
                    <a:pt x="257" y="47"/>
                  </a:cubicBezTo>
                  <a:cubicBezTo>
                    <a:pt x="257" y="49"/>
                    <a:pt x="256" y="50"/>
                    <a:pt x="256" y="51"/>
                  </a:cubicBezTo>
                  <a:cubicBezTo>
                    <a:pt x="255" y="49"/>
                    <a:pt x="255" y="48"/>
                    <a:pt x="254" y="46"/>
                  </a:cubicBezTo>
                  <a:cubicBezTo>
                    <a:pt x="254" y="46"/>
                    <a:pt x="254" y="46"/>
                    <a:pt x="254" y="46"/>
                  </a:cubicBezTo>
                  <a:cubicBezTo>
                    <a:pt x="255" y="44"/>
                    <a:pt x="255" y="40"/>
                    <a:pt x="256" y="38"/>
                  </a:cubicBezTo>
                  <a:cubicBezTo>
                    <a:pt x="256" y="35"/>
                    <a:pt x="256" y="32"/>
                    <a:pt x="256" y="28"/>
                  </a:cubicBezTo>
                  <a:cubicBezTo>
                    <a:pt x="256" y="28"/>
                    <a:pt x="255" y="28"/>
                    <a:pt x="255" y="28"/>
                  </a:cubicBezTo>
                  <a:cubicBezTo>
                    <a:pt x="255" y="32"/>
                    <a:pt x="254" y="35"/>
                    <a:pt x="254" y="38"/>
                  </a:cubicBezTo>
                  <a:cubicBezTo>
                    <a:pt x="253" y="40"/>
                    <a:pt x="253" y="42"/>
                    <a:pt x="253" y="43"/>
                  </a:cubicBezTo>
                  <a:cubicBezTo>
                    <a:pt x="248" y="32"/>
                    <a:pt x="243" y="20"/>
                    <a:pt x="238" y="9"/>
                  </a:cubicBezTo>
                  <a:cubicBezTo>
                    <a:pt x="238" y="9"/>
                    <a:pt x="239" y="8"/>
                    <a:pt x="239" y="8"/>
                  </a:cubicBezTo>
                  <a:close/>
                  <a:moveTo>
                    <a:pt x="235" y="9"/>
                  </a:moveTo>
                  <a:cubicBezTo>
                    <a:pt x="236" y="9"/>
                    <a:pt x="236" y="9"/>
                    <a:pt x="237" y="9"/>
                  </a:cubicBezTo>
                  <a:cubicBezTo>
                    <a:pt x="237" y="17"/>
                    <a:pt x="242" y="24"/>
                    <a:pt x="245" y="31"/>
                  </a:cubicBezTo>
                  <a:cubicBezTo>
                    <a:pt x="248" y="40"/>
                    <a:pt x="251" y="48"/>
                    <a:pt x="255" y="56"/>
                  </a:cubicBezTo>
                  <a:cubicBezTo>
                    <a:pt x="255" y="57"/>
                    <a:pt x="255" y="57"/>
                    <a:pt x="255" y="58"/>
                  </a:cubicBezTo>
                  <a:cubicBezTo>
                    <a:pt x="255" y="58"/>
                    <a:pt x="255" y="58"/>
                    <a:pt x="256" y="58"/>
                  </a:cubicBezTo>
                  <a:cubicBezTo>
                    <a:pt x="256" y="58"/>
                    <a:pt x="256" y="58"/>
                    <a:pt x="256" y="58"/>
                  </a:cubicBezTo>
                  <a:cubicBezTo>
                    <a:pt x="256" y="58"/>
                    <a:pt x="257" y="58"/>
                    <a:pt x="258" y="58"/>
                  </a:cubicBezTo>
                  <a:cubicBezTo>
                    <a:pt x="262" y="55"/>
                    <a:pt x="267" y="60"/>
                    <a:pt x="270" y="63"/>
                  </a:cubicBezTo>
                  <a:cubicBezTo>
                    <a:pt x="276" y="68"/>
                    <a:pt x="280" y="75"/>
                    <a:pt x="284" y="81"/>
                  </a:cubicBezTo>
                  <a:cubicBezTo>
                    <a:pt x="291" y="91"/>
                    <a:pt x="300" y="105"/>
                    <a:pt x="298" y="117"/>
                  </a:cubicBezTo>
                  <a:cubicBezTo>
                    <a:pt x="298" y="117"/>
                    <a:pt x="298" y="118"/>
                    <a:pt x="298" y="118"/>
                  </a:cubicBezTo>
                  <a:cubicBezTo>
                    <a:pt x="298" y="120"/>
                    <a:pt x="297" y="122"/>
                    <a:pt x="296" y="123"/>
                  </a:cubicBezTo>
                  <a:cubicBezTo>
                    <a:pt x="294" y="131"/>
                    <a:pt x="293" y="138"/>
                    <a:pt x="291" y="146"/>
                  </a:cubicBezTo>
                  <a:cubicBezTo>
                    <a:pt x="289" y="154"/>
                    <a:pt x="286" y="164"/>
                    <a:pt x="287" y="174"/>
                  </a:cubicBezTo>
                  <a:cubicBezTo>
                    <a:pt x="284" y="170"/>
                    <a:pt x="281" y="166"/>
                    <a:pt x="278" y="162"/>
                  </a:cubicBezTo>
                  <a:cubicBezTo>
                    <a:pt x="270" y="150"/>
                    <a:pt x="262" y="137"/>
                    <a:pt x="255" y="124"/>
                  </a:cubicBezTo>
                  <a:cubicBezTo>
                    <a:pt x="251" y="117"/>
                    <a:pt x="248" y="110"/>
                    <a:pt x="245" y="102"/>
                  </a:cubicBezTo>
                  <a:cubicBezTo>
                    <a:pt x="245" y="102"/>
                    <a:pt x="245" y="102"/>
                    <a:pt x="245" y="102"/>
                  </a:cubicBezTo>
                  <a:cubicBezTo>
                    <a:pt x="245" y="100"/>
                    <a:pt x="245" y="97"/>
                    <a:pt x="244" y="95"/>
                  </a:cubicBezTo>
                  <a:cubicBezTo>
                    <a:pt x="244" y="93"/>
                    <a:pt x="244" y="91"/>
                    <a:pt x="244" y="89"/>
                  </a:cubicBezTo>
                  <a:cubicBezTo>
                    <a:pt x="244" y="87"/>
                    <a:pt x="242" y="87"/>
                    <a:pt x="242" y="89"/>
                  </a:cubicBezTo>
                  <a:cubicBezTo>
                    <a:pt x="242" y="91"/>
                    <a:pt x="242" y="93"/>
                    <a:pt x="242" y="95"/>
                  </a:cubicBezTo>
                  <a:cubicBezTo>
                    <a:pt x="241" y="92"/>
                    <a:pt x="241" y="88"/>
                    <a:pt x="240" y="85"/>
                  </a:cubicBezTo>
                  <a:cubicBezTo>
                    <a:pt x="239" y="72"/>
                    <a:pt x="239" y="60"/>
                    <a:pt x="236" y="47"/>
                  </a:cubicBezTo>
                  <a:cubicBezTo>
                    <a:pt x="235" y="47"/>
                    <a:pt x="235" y="46"/>
                    <a:pt x="234" y="46"/>
                  </a:cubicBezTo>
                  <a:cubicBezTo>
                    <a:pt x="232" y="46"/>
                    <a:pt x="233" y="34"/>
                    <a:pt x="232" y="32"/>
                  </a:cubicBezTo>
                  <a:cubicBezTo>
                    <a:pt x="231" y="26"/>
                    <a:pt x="229" y="21"/>
                    <a:pt x="229" y="16"/>
                  </a:cubicBezTo>
                  <a:cubicBezTo>
                    <a:pt x="229" y="15"/>
                    <a:pt x="229" y="15"/>
                    <a:pt x="228" y="15"/>
                  </a:cubicBezTo>
                  <a:cubicBezTo>
                    <a:pt x="230" y="11"/>
                    <a:pt x="232" y="5"/>
                    <a:pt x="235" y="9"/>
                  </a:cubicBezTo>
                  <a:close/>
                  <a:moveTo>
                    <a:pt x="269" y="165"/>
                  </a:moveTo>
                  <a:cubicBezTo>
                    <a:pt x="262" y="157"/>
                    <a:pt x="255" y="149"/>
                    <a:pt x="250" y="140"/>
                  </a:cubicBezTo>
                  <a:cubicBezTo>
                    <a:pt x="240" y="123"/>
                    <a:pt x="233" y="106"/>
                    <a:pt x="228" y="87"/>
                  </a:cubicBezTo>
                  <a:cubicBezTo>
                    <a:pt x="223" y="68"/>
                    <a:pt x="220" y="49"/>
                    <a:pt x="224" y="29"/>
                  </a:cubicBezTo>
                  <a:cubicBezTo>
                    <a:pt x="225" y="27"/>
                    <a:pt x="225" y="25"/>
                    <a:pt x="226" y="23"/>
                  </a:cubicBezTo>
                  <a:cubicBezTo>
                    <a:pt x="226" y="28"/>
                    <a:pt x="229" y="32"/>
                    <a:pt x="229" y="37"/>
                  </a:cubicBezTo>
                  <a:cubicBezTo>
                    <a:pt x="229" y="41"/>
                    <a:pt x="227" y="48"/>
                    <a:pt x="232" y="50"/>
                  </a:cubicBezTo>
                  <a:cubicBezTo>
                    <a:pt x="235" y="61"/>
                    <a:pt x="234" y="74"/>
                    <a:pt x="236" y="86"/>
                  </a:cubicBezTo>
                  <a:cubicBezTo>
                    <a:pt x="238" y="98"/>
                    <a:pt x="243" y="110"/>
                    <a:pt x="249" y="121"/>
                  </a:cubicBezTo>
                  <a:cubicBezTo>
                    <a:pt x="255" y="134"/>
                    <a:pt x="263" y="146"/>
                    <a:pt x="271" y="158"/>
                  </a:cubicBezTo>
                  <a:cubicBezTo>
                    <a:pt x="274" y="163"/>
                    <a:pt x="277" y="168"/>
                    <a:pt x="281" y="172"/>
                  </a:cubicBezTo>
                  <a:cubicBezTo>
                    <a:pt x="282" y="174"/>
                    <a:pt x="285" y="176"/>
                    <a:pt x="288" y="178"/>
                  </a:cubicBezTo>
                  <a:cubicBezTo>
                    <a:pt x="288" y="179"/>
                    <a:pt x="288" y="181"/>
                    <a:pt x="289" y="182"/>
                  </a:cubicBezTo>
                  <a:cubicBezTo>
                    <a:pt x="281" y="178"/>
                    <a:pt x="275" y="171"/>
                    <a:pt x="269" y="165"/>
                  </a:cubicBezTo>
                  <a:close/>
                  <a:moveTo>
                    <a:pt x="275" y="184"/>
                  </a:moveTo>
                  <a:cubicBezTo>
                    <a:pt x="279" y="184"/>
                    <a:pt x="284" y="185"/>
                    <a:pt x="289" y="186"/>
                  </a:cubicBezTo>
                  <a:cubicBezTo>
                    <a:pt x="289" y="187"/>
                    <a:pt x="290" y="187"/>
                    <a:pt x="290" y="187"/>
                  </a:cubicBezTo>
                  <a:cubicBezTo>
                    <a:pt x="291" y="187"/>
                    <a:pt x="291" y="187"/>
                    <a:pt x="292" y="187"/>
                  </a:cubicBezTo>
                  <a:cubicBezTo>
                    <a:pt x="294" y="188"/>
                    <a:pt x="296" y="188"/>
                    <a:pt x="298" y="188"/>
                  </a:cubicBezTo>
                  <a:cubicBezTo>
                    <a:pt x="306" y="190"/>
                    <a:pt x="314" y="192"/>
                    <a:pt x="321" y="196"/>
                  </a:cubicBezTo>
                  <a:cubicBezTo>
                    <a:pt x="337" y="205"/>
                    <a:pt x="354" y="211"/>
                    <a:pt x="366" y="224"/>
                  </a:cubicBezTo>
                  <a:cubicBezTo>
                    <a:pt x="372" y="231"/>
                    <a:pt x="378" y="237"/>
                    <a:pt x="384" y="244"/>
                  </a:cubicBezTo>
                  <a:cubicBezTo>
                    <a:pt x="390" y="250"/>
                    <a:pt x="394" y="257"/>
                    <a:pt x="398" y="264"/>
                  </a:cubicBezTo>
                  <a:cubicBezTo>
                    <a:pt x="406" y="276"/>
                    <a:pt x="416" y="289"/>
                    <a:pt x="422" y="303"/>
                  </a:cubicBezTo>
                  <a:cubicBezTo>
                    <a:pt x="421" y="303"/>
                    <a:pt x="421" y="304"/>
                    <a:pt x="421" y="304"/>
                  </a:cubicBezTo>
                  <a:cubicBezTo>
                    <a:pt x="420" y="305"/>
                    <a:pt x="419" y="307"/>
                    <a:pt x="418" y="308"/>
                  </a:cubicBezTo>
                  <a:cubicBezTo>
                    <a:pt x="418" y="307"/>
                    <a:pt x="418" y="307"/>
                    <a:pt x="418" y="307"/>
                  </a:cubicBezTo>
                  <a:cubicBezTo>
                    <a:pt x="406" y="285"/>
                    <a:pt x="397" y="261"/>
                    <a:pt x="378" y="244"/>
                  </a:cubicBezTo>
                  <a:cubicBezTo>
                    <a:pt x="369" y="235"/>
                    <a:pt x="359" y="228"/>
                    <a:pt x="349" y="220"/>
                  </a:cubicBezTo>
                  <a:cubicBezTo>
                    <a:pt x="339" y="212"/>
                    <a:pt x="330" y="203"/>
                    <a:pt x="319" y="197"/>
                  </a:cubicBezTo>
                  <a:cubicBezTo>
                    <a:pt x="308" y="192"/>
                    <a:pt x="295" y="189"/>
                    <a:pt x="283" y="187"/>
                  </a:cubicBezTo>
                  <a:cubicBezTo>
                    <a:pt x="272" y="186"/>
                    <a:pt x="261" y="184"/>
                    <a:pt x="250" y="186"/>
                  </a:cubicBezTo>
                  <a:cubicBezTo>
                    <a:pt x="239" y="187"/>
                    <a:pt x="229" y="191"/>
                    <a:pt x="219" y="198"/>
                  </a:cubicBezTo>
                  <a:cubicBezTo>
                    <a:pt x="209" y="205"/>
                    <a:pt x="206" y="214"/>
                    <a:pt x="201" y="225"/>
                  </a:cubicBezTo>
                  <a:cubicBezTo>
                    <a:pt x="200" y="226"/>
                    <a:pt x="202" y="227"/>
                    <a:pt x="202" y="226"/>
                  </a:cubicBezTo>
                  <a:cubicBezTo>
                    <a:pt x="206" y="221"/>
                    <a:pt x="208" y="216"/>
                    <a:pt x="211" y="211"/>
                  </a:cubicBezTo>
                  <a:cubicBezTo>
                    <a:pt x="215" y="206"/>
                    <a:pt x="220" y="202"/>
                    <a:pt x="226" y="198"/>
                  </a:cubicBezTo>
                  <a:cubicBezTo>
                    <a:pt x="236" y="192"/>
                    <a:pt x="246" y="189"/>
                    <a:pt x="258" y="189"/>
                  </a:cubicBezTo>
                  <a:cubicBezTo>
                    <a:pt x="270" y="189"/>
                    <a:pt x="282" y="190"/>
                    <a:pt x="294" y="193"/>
                  </a:cubicBezTo>
                  <a:cubicBezTo>
                    <a:pt x="305" y="195"/>
                    <a:pt x="316" y="198"/>
                    <a:pt x="325" y="205"/>
                  </a:cubicBezTo>
                  <a:cubicBezTo>
                    <a:pt x="334" y="212"/>
                    <a:pt x="343" y="219"/>
                    <a:pt x="352" y="226"/>
                  </a:cubicBezTo>
                  <a:cubicBezTo>
                    <a:pt x="361" y="233"/>
                    <a:pt x="371" y="240"/>
                    <a:pt x="379" y="249"/>
                  </a:cubicBezTo>
                  <a:cubicBezTo>
                    <a:pt x="388" y="258"/>
                    <a:pt x="394" y="269"/>
                    <a:pt x="401" y="281"/>
                  </a:cubicBezTo>
                  <a:cubicBezTo>
                    <a:pt x="403" y="285"/>
                    <a:pt x="405" y="289"/>
                    <a:pt x="407" y="293"/>
                  </a:cubicBezTo>
                  <a:cubicBezTo>
                    <a:pt x="400" y="284"/>
                    <a:pt x="391" y="275"/>
                    <a:pt x="383" y="266"/>
                  </a:cubicBezTo>
                  <a:cubicBezTo>
                    <a:pt x="376" y="260"/>
                    <a:pt x="370" y="253"/>
                    <a:pt x="362" y="247"/>
                  </a:cubicBezTo>
                  <a:cubicBezTo>
                    <a:pt x="357" y="242"/>
                    <a:pt x="351" y="238"/>
                    <a:pt x="344" y="236"/>
                  </a:cubicBezTo>
                  <a:cubicBezTo>
                    <a:pt x="343" y="236"/>
                    <a:pt x="343" y="237"/>
                    <a:pt x="344" y="237"/>
                  </a:cubicBezTo>
                  <a:cubicBezTo>
                    <a:pt x="360" y="243"/>
                    <a:pt x="372" y="258"/>
                    <a:pt x="384" y="270"/>
                  </a:cubicBezTo>
                  <a:cubicBezTo>
                    <a:pt x="395" y="281"/>
                    <a:pt x="406" y="293"/>
                    <a:pt x="413" y="306"/>
                  </a:cubicBezTo>
                  <a:cubicBezTo>
                    <a:pt x="413" y="306"/>
                    <a:pt x="413" y="306"/>
                    <a:pt x="413" y="306"/>
                  </a:cubicBezTo>
                  <a:cubicBezTo>
                    <a:pt x="412" y="305"/>
                    <a:pt x="411" y="304"/>
                    <a:pt x="409" y="303"/>
                  </a:cubicBezTo>
                  <a:cubicBezTo>
                    <a:pt x="405" y="298"/>
                    <a:pt x="402" y="294"/>
                    <a:pt x="398" y="289"/>
                  </a:cubicBezTo>
                  <a:cubicBezTo>
                    <a:pt x="389" y="280"/>
                    <a:pt x="378" y="273"/>
                    <a:pt x="368" y="265"/>
                  </a:cubicBezTo>
                  <a:cubicBezTo>
                    <a:pt x="368" y="264"/>
                    <a:pt x="367" y="265"/>
                    <a:pt x="368" y="265"/>
                  </a:cubicBezTo>
                  <a:cubicBezTo>
                    <a:pt x="377" y="274"/>
                    <a:pt x="388" y="281"/>
                    <a:pt x="396" y="291"/>
                  </a:cubicBezTo>
                  <a:cubicBezTo>
                    <a:pt x="400" y="295"/>
                    <a:pt x="404" y="300"/>
                    <a:pt x="408" y="304"/>
                  </a:cubicBezTo>
                  <a:cubicBezTo>
                    <a:pt x="408" y="305"/>
                    <a:pt x="408" y="305"/>
                    <a:pt x="409" y="306"/>
                  </a:cubicBezTo>
                  <a:cubicBezTo>
                    <a:pt x="404" y="302"/>
                    <a:pt x="398" y="299"/>
                    <a:pt x="393" y="295"/>
                  </a:cubicBezTo>
                  <a:cubicBezTo>
                    <a:pt x="388" y="290"/>
                    <a:pt x="383" y="285"/>
                    <a:pt x="376" y="282"/>
                  </a:cubicBezTo>
                  <a:cubicBezTo>
                    <a:pt x="376" y="282"/>
                    <a:pt x="376" y="282"/>
                    <a:pt x="376" y="283"/>
                  </a:cubicBezTo>
                  <a:cubicBezTo>
                    <a:pt x="388" y="292"/>
                    <a:pt x="401" y="301"/>
                    <a:pt x="412" y="311"/>
                  </a:cubicBezTo>
                  <a:cubicBezTo>
                    <a:pt x="412" y="311"/>
                    <a:pt x="412" y="311"/>
                    <a:pt x="412" y="311"/>
                  </a:cubicBezTo>
                  <a:cubicBezTo>
                    <a:pt x="399" y="301"/>
                    <a:pt x="384" y="291"/>
                    <a:pt x="368" y="285"/>
                  </a:cubicBezTo>
                  <a:cubicBezTo>
                    <a:pt x="359" y="282"/>
                    <a:pt x="349" y="280"/>
                    <a:pt x="341" y="276"/>
                  </a:cubicBezTo>
                  <a:cubicBezTo>
                    <a:pt x="334" y="272"/>
                    <a:pt x="327" y="268"/>
                    <a:pt x="319" y="266"/>
                  </a:cubicBezTo>
                  <a:cubicBezTo>
                    <a:pt x="319" y="266"/>
                    <a:pt x="319" y="266"/>
                    <a:pt x="319" y="266"/>
                  </a:cubicBezTo>
                  <a:cubicBezTo>
                    <a:pt x="321" y="269"/>
                    <a:pt x="324" y="270"/>
                    <a:pt x="328" y="271"/>
                  </a:cubicBezTo>
                  <a:cubicBezTo>
                    <a:pt x="332" y="273"/>
                    <a:pt x="337" y="276"/>
                    <a:pt x="341" y="278"/>
                  </a:cubicBezTo>
                  <a:cubicBezTo>
                    <a:pt x="349" y="281"/>
                    <a:pt x="357" y="284"/>
                    <a:pt x="364" y="286"/>
                  </a:cubicBezTo>
                  <a:cubicBezTo>
                    <a:pt x="373" y="290"/>
                    <a:pt x="383" y="293"/>
                    <a:pt x="391" y="299"/>
                  </a:cubicBezTo>
                  <a:cubicBezTo>
                    <a:pt x="397" y="304"/>
                    <a:pt x="403" y="308"/>
                    <a:pt x="409" y="313"/>
                  </a:cubicBezTo>
                  <a:cubicBezTo>
                    <a:pt x="409" y="313"/>
                    <a:pt x="408" y="313"/>
                    <a:pt x="408" y="312"/>
                  </a:cubicBezTo>
                  <a:cubicBezTo>
                    <a:pt x="407" y="312"/>
                    <a:pt x="407" y="311"/>
                    <a:pt x="406" y="311"/>
                  </a:cubicBezTo>
                  <a:cubicBezTo>
                    <a:pt x="405" y="310"/>
                    <a:pt x="404" y="310"/>
                    <a:pt x="404" y="309"/>
                  </a:cubicBezTo>
                  <a:cubicBezTo>
                    <a:pt x="403" y="308"/>
                    <a:pt x="402" y="307"/>
                    <a:pt x="400" y="307"/>
                  </a:cubicBezTo>
                  <a:cubicBezTo>
                    <a:pt x="396" y="304"/>
                    <a:pt x="392" y="301"/>
                    <a:pt x="388" y="299"/>
                  </a:cubicBezTo>
                  <a:cubicBezTo>
                    <a:pt x="379" y="294"/>
                    <a:pt x="369" y="292"/>
                    <a:pt x="360" y="288"/>
                  </a:cubicBezTo>
                  <a:cubicBezTo>
                    <a:pt x="350" y="284"/>
                    <a:pt x="340" y="281"/>
                    <a:pt x="331" y="277"/>
                  </a:cubicBezTo>
                  <a:cubicBezTo>
                    <a:pt x="321" y="273"/>
                    <a:pt x="311" y="271"/>
                    <a:pt x="302" y="265"/>
                  </a:cubicBezTo>
                  <a:cubicBezTo>
                    <a:pt x="302" y="265"/>
                    <a:pt x="301" y="266"/>
                    <a:pt x="302" y="266"/>
                  </a:cubicBezTo>
                  <a:cubicBezTo>
                    <a:pt x="308" y="273"/>
                    <a:pt x="318" y="274"/>
                    <a:pt x="327" y="277"/>
                  </a:cubicBezTo>
                  <a:cubicBezTo>
                    <a:pt x="337" y="281"/>
                    <a:pt x="347" y="285"/>
                    <a:pt x="358" y="289"/>
                  </a:cubicBezTo>
                  <a:cubicBezTo>
                    <a:pt x="368" y="294"/>
                    <a:pt x="379" y="295"/>
                    <a:pt x="389" y="301"/>
                  </a:cubicBezTo>
                  <a:cubicBezTo>
                    <a:pt x="391" y="302"/>
                    <a:pt x="394" y="303"/>
                    <a:pt x="396" y="305"/>
                  </a:cubicBezTo>
                  <a:cubicBezTo>
                    <a:pt x="391" y="303"/>
                    <a:pt x="385" y="301"/>
                    <a:pt x="380" y="299"/>
                  </a:cubicBezTo>
                  <a:cubicBezTo>
                    <a:pt x="372" y="296"/>
                    <a:pt x="365" y="293"/>
                    <a:pt x="358" y="291"/>
                  </a:cubicBezTo>
                  <a:cubicBezTo>
                    <a:pt x="351" y="289"/>
                    <a:pt x="344" y="287"/>
                    <a:pt x="338" y="285"/>
                  </a:cubicBezTo>
                  <a:cubicBezTo>
                    <a:pt x="323" y="281"/>
                    <a:pt x="310" y="276"/>
                    <a:pt x="295" y="273"/>
                  </a:cubicBezTo>
                  <a:cubicBezTo>
                    <a:pt x="282" y="270"/>
                    <a:pt x="268" y="268"/>
                    <a:pt x="254" y="266"/>
                  </a:cubicBezTo>
                  <a:cubicBezTo>
                    <a:pt x="253" y="266"/>
                    <a:pt x="252" y="267"/>
                    <a:pt x="253" y="268"/>
                  </a:cubicBezTo>
                  <a:cubicBezTo>
                    <a:pt x="258" y="270"/>
                    <a:pt x="264" y="270"/>
                    <a:pt x="269" y="271"/>
                  </a:cubicBezTo>
                  <a:cubicBezTo>
                    <a:pt x="277" y="271"/>
                    <a:pt x="285" y="273"/>
                    <a:pt x="293" y="274"/>
                  </a:cubicBezTo>
                  <a:cubicBezTo>
                    <a:pt x="307" y="278"/>
                    <a:pt x="321" y="281"/>
                    <a:pt x="335" y="285"/>
                  </a:cubicBezTo>
                  <a:cubicBezTo>
                    <a:pt x="351" y="290"/>
                    <a:pt x="366" y="296"/>
                    <a:pt x="381" y="301"/>
                  </a:cubicBezTo>
                  <a:cubicBezTo>
                    <a:pt x="388" y="304"/>
                    <a:pt x="395" y="307"/>
                    <a:pt x="402" y="311"/>
                  </a:cubicBezTo>
                  <a:cubicBezTo>
                    <a:pt x="402" y="311"/>
                    <a:pt x="403" y="311"/>
                    <a:pt x="403" y="312"/>
                  </a:cubicBezTo>
                  <a:cubicBezTo>
                    <a:pt x="398" y="309"/>
                    <a:pt x="392" y="308"/>
                    <a:pt x="388" y="307"/>
                  </a:cubicBezTo>
                  <a:cubicBezTo>
                    <a:pt x="383" y="305"/>
                    <a:pt x="379" y="302"/>
                    <a:pt x="374" y="301"/>
                  </a:cubicBezTo>
                  <a:cubicBezTo>
                    <a:pt x="370" y="300"/>
                    <a:pt x="365" y="299"/>
                    <a:pt x="361" y="298"/>
                  </a:cubicBezTo>
                  <a:cubicBezTo>
                    <a:pt x="361" y="298"/>
                    <a:pt x="360" y="299"/>
                    <a:pt x="361" y="299"/>
                  </a:cubicBezTo>
                  <a:cubicBezTo>
                    <a:pt x="365" y="301"/>
                    <a:pt x="369" y="302"/>
                    <a:pt x="374" y="303"/>
                  </a:cubicBezTo>
                  <a:cubicBezTo>
                    <a:pt x="375" y="303"/>
                    <a:pt x="377" y="304"/>
                    <a:pt x="378" y="304"/>
                  </a:cubicBezTo>
                  <a:cubicBezTo>
                    <a:pt x="377" y="304"/>
                    <a:pt x="376" y="304"/>
                    <a:pt x="375" y="304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78" y="306"/>
                    <a:pt x="383" y="306"/>
                    <a:pt x="386" y="309"/>
                  </a:cubicBezTo>
                  <a:cubicBezTo>
                    <a:pt x="386" y="309"/>
                    <a:pt x="386" y="309"/>
                    <a:pt x="386" y="309"/>
                  </a:cubicBezTo>
                  <a:cubicBezTo>
                    <a:pt x="385" y="308"/>
                    <a:pt x="384" y="307"/>
                    <a:pt x="384" y="307"/>
                  </a:cubicBezTo>
                  <a:cubicBezTo>
                    <a:pt x="384" y="307"/>
                    <a:pt x="385" y="307"/>
                    <a:pt x="386" y="307"/>
                  </a:cubicBezTo>
                  <a:cubicBezTo>
                    <a:pt x="390" y="309"/>
                    <a:pt x="394" y="310"/>
                    <a:pt x="398" y="312"/>
                  </a:cubicBezTo>
                  <a:cubicBezTo>
                    <a:pt x="400" y="313"/>
                    <a:pt x="401" y="313"/>
                    <a:pt x="403" y="314"/>
                  </a:cubicBezTo>
                  <a:cubicBezTo>
                    <a:pt x="392" y="310"/>
                    <a:pt x="374" y="308"/>
                    <a:pt x="371" y="308"/>
                  </a:cubicBezTo>
                  <a:cubicBezTo>
                    <a:pt x="361" y="306"/>
                    <a:pt x="351" y="305"/>
                    <a:pt x="340" y="305"/>
                  </a:cubicBezTo>
                  <a:cubicBezTo>
                    <a:pt x="328" y="306"/>
                    <a:pt x="314" y="307"/>
                    <a:pt x="302" y="312"/>
                  </a:cubicBezTo>
                  <a:cubicBezTo>
                    <a:pt x="298" y="313"/>
                    <a:pt x="293" y="316"/>
                    <a:pt x="289" y="318"/>
                  </a:cubicBezTo>
                  <a:cubicBezTo>
                    <a:pt x="282" y="322"/>
                    <a:pt x="275" y="326"/>
                    <a:pt x="269" y="331"/>
                  </a:cubicBezTo>
                  <a:cubicBezTo>
                    <a:pt x="265" y="334"/>
                    <a:pt x="262" y="338"/>
                    <a:pt x="259" y="341"/>
                  </a:cubicBezTo>
                  <a:cubicBezTo>
                    <a:pt x="258" y="341"/>
                    <a:pt x="258" y="341"/>
                    <a:pt x="258" y="341"/>
                  </a:cubicBezTo>
                  <a:cubicBezTo>
                    <a:pt x="252" y="344"/>
                    <a:pt x="242" y="339"/>
                    <a:pt x="237" y="337"/>
                  </a:cubicBezTo>
                  <a:cubicBezTo>
                    <a:pt x="229" y="333"/>
                    <a:pt x="221" y="329"/>
                    <a:pt x="215" y="323"/>
                  </a:cubicBezTo>
                  <a:cubicBezTo>
                    <a:pt x="205" y="313"/>
                    <a:pt x="194" y="302"/>
                    <a:pt x="188" y="289"/>
                  </a:cubicBezTo>
                  <a:cubicBezTo>
                    <a:pt x="185" y="283"/>
                    <a:pt x="181" y="273"/>
                    <a:pt x="183" y="266"/>
                  </a:cubicBezTo>
                  <a:cubicBezTo>
                    <a:pt x="185" y="263"/>
                    <a:pt x="187" y="260"/>
                    <a:pt x="189" y="257"/>
                  </a:cubicBezTo>
                  <a:cubicBezTo>
                    <a:pt x="189" y="256"/>
                    <a:pt x="190" y="255"/>
                    <a:pt x="190" y="254"/>
                  </a:cubicBezTo>
                  <a:cubicBezTo>
                    <a:pt x="196" y="251"/>
                    <a:pt x="199" y="241"/>
                    <a:pt x="199" y="234"/>
                  </a:cubicBezTo>
                  <a:cubicBezTo>
                    <a:pt x="200" y="228"/>
                    <a:pt x="197" y="220"/>
                    <a:pt x="198" y="213"/>
                  </a:cubicBezTo>
                  <a:cubicBezTo>
                    <a:pt x="198" y="213"/>
                    <a:pt x="198" y="212"/>
                    <a:pt x="199" y="212"/>
                  </a:cubicBezTo>
                  <a:cubicBezTo>
                    <a:pt x="205" y="199"/>
                    <a:pt x="219" y="191"/>
                    <a:pt x="232" y="187"/>
                  </a:cubicBezTo>
                  <a:cubicBezTo>
                    <a:pt x="246" y="182"/>
                    <a:pt x="260" y="182"/>
                    <a:pt x="275" y="184"/>
                  </a:cubicBezTo>
                  <a:close/>
                  <a:moveTo>
                    <a:pt x="155" y="52"/>
                  </a:moveTo>
                  <a:cubicBezTo>
                    <a:pt x="155" y="52"/>
                    <a:pt x="155" y="52"/>
                    <a:pt x="155" y="52"/>
                  </a:cubicBezTo>
                  <a:cubicBezTo>
                    <a:pt x="155" y="52"/>
                    <a:pt x="155" y="52"/>
                    <a:pt x="156" y="53"/>
                  </a:cubicBezTo>
                  <a:cubicBezTo>
                    <a:pt x="157" y="53"/>
                    <a:pt x="157" y="53"/>
                    <a:pt x="158" y="52"/>
                  </a:cubicBezTo>
                  <a:cubicBezTo>
                    <a:pt x="165" y="43"/>
                    <a:pt x="176" y="58"/>
                    <a:pt x="181" y="63"/>
                  </a:cubicBezTo>
                  <a:cubicBezTo>
                    <a:pt x="182" y="64"/>
                    <a:pt x="184" y="66"/>
                    <a:pt x="186" y="67"/>
                  </a:cubicBezTo>
                  <a:cubicBezTo>
                    <a:pt x="188" y="70"/>
                    <a:pt x="190" y="74"/>
                    <a:pt x="192" y="78"/>
                  </a:cubicBezTo>
                  <a:cubicBezTo>
                    <a:pt x="193" y="79"/>
                    <a:pt x="194" y="80"/>
                    <a:pt x="195" y="80"/>
                  </a:cubicBezTo>
                  <a:cubicBezTo>
                    <a:pt x="195" y="80"/>
                    <a:pt x="194" y="81"/>
                    <a:pt x="194" y="81"/>
                  </a:cubicBezTo>
                  <a:cubicBezTo>
                    <a:pt x="194" y="84"/>
                    <a:pt x="196" y="88"/>
                    <a:pt x="196" y="91"/>
                  </a:cubicBezTo>
                  <a:cubicBezTo>
                    <a:pt x="197" y="95"/>
                    <a:pt x="197" y="99"/>
                    <a:pt x="200" y="101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01" y="98"/>
                    <a:pt x="199" y="94"/>
                    <a:pt x="199" y="91"/>
                  </a:cubicBezTo>
                  <a:cubicBezTo>
                    <a:pt x="198" y="88"/>
                    <a:pt x="198" y="85"/>
                    <a:pt x="197" y="83"/>
                  </a:cubicBezTo>
                  <a:cubicBezTo>
                    <a:pt x="201" y="87"/>
                    <a:pt x="205" y="91"/>
                    <a:pt x="208" y="96"/>
                  </a:cubicBezTo>
                  <a:cubicBezTo>
                    <a:pt x="212" y="103"/>
                    <a:pt x="215" y="110"/>
                    <a:pt x="220" y="117"/>
                  </a:cubicBezTo>
                  <a:cubicBezTo>
                    <a:pt x="225" y="123"/>
                    <a:pt x="230" y="130"/>
                    <a:pt x="233" y="139"/>
                  </a:cubicBezTo>
                  <a:cubicBezTo>
                    <a:pt x="235" y="146"/>
                    <a:pt x="237" y="153"/>
                    <a:pt x="238" y="161"/>
                  </a:cubicBezTo>
                  <a:cubicBezTo>
                    <a:pt x="239" y="165"/>
                    <a:pt x="239" y="168"/>
                    <a:pt x="240" y="172"/>
                  </a:cubicBezTo>
                  <a:cubicBezTo>
                    <a:pt x="240" y="175"/>
                    <a:pt x="240" y="178"/>
                    <a:pt x="241" y="180"/>
                  </a:cubicBezTo>
                  <a:cubicBezTo>
                    <a:pt x="238" y="181"/>
                    <a:pt x="235" y="182"/>
                    <a:pt x="232" y="183"/>
                  </a:cubicBezTo>
                  <a:cubicBezTo>
                    <a:pt x="233" y="179"/>
                    <a:pt x="234" y="174"/>
                    <a:pt x="235" y="170"/>
                  </a:cubicBezTo>
                  <a:cubicBezTo>
                    <a:pt x="236" y="168"/>
                    <a:pt x="238" y="163"/>
                    <a:pt x="237" y="161"/>
                  </a:cubicBezTo>
                  <a:cubicBezTo>
                    <a:pt x="236" y="160"/>
                    <a:pt x="234" y="166"/>
                    <a:pt x="234" y="166"/>
                  </a:cubicBezTo>
                  <a:cubicBezTo>
                    <a:pt x="232" y="172"/>
                    <a:pt x="231" y="177"/>
                    <a:pt x="229" y="183"/>
                  </a:cubicBezTo>
                  <a:cubicBezTo>
                    <a:pt x="229" y="183"/>
                    <a:pt x="229" y="183"/>
                    <a:pt x="229" y="184"/>
                  </a:cubicBezTo>
                  <a:cubicBezTo>
                    <a:pt x="228" y="184"/>
                    <a:pt x="227" y="185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6" y="184"/>
                    <a:pt x="227" y="183"/>
                    <a:pt x="227" y="181"/>
                  </a:cubicBezTo>
                  <a:cubicBezTo>
                    <a:pt x="232" y="170"/>
                    <a:pt x="234" y="159"/>
                    <a:pt x="234" y="147"/>
                  </a:cubicBezTo>
                  <a:cubicBezTo>
                    <a:pt x="234" y="147"/>
                    <a:pt x="233" y="146"/>
                    <a:pt x="233" y="147"/>
                  </a:cubicBezTo>
                  <a:cubicBezTo>
                    <a:pt x="232" y="155"/>
                    <a:pt x="232" y="164"/>
                    <a:pt x="229" y="171"/>
                  </a:cubicBezTo>
                  <a:cubicBezTo>
                    <a:pt x="227" y="174"/>
                    <a:pt x="225" y="178"/>
                    <a:pt x="224" y="182"/>
                  </a:cubicBezTo>
                  <a:cubicBezTo>
                    <a:pt x="224" y="183"/>
                    <a:pt x="223" y="183"/>
                    <a:pt x="223" y="184"/>
                  </a:cubicBezTo>
                  <a:cubicBezTo>
                    <a:pt x="222" y="185"/>
                    <a:pt x="223" y="186"/>
                    <a:pt x="224" y="186"/>
                  </a:cubicBezTo>
                  <a:cubicBezTo>
                    <a:pt x="223" y="187"/>
                    <a:pt x="221" y="187"/>
                    <a:pt x="220" y="188"/>
                  </a:cubicBezTo>
                  <a:cubicBezTo>
                    <a:pt x="224" y="182"/>
                    <a:pt x="226" y="175"/>
                    <a:pt x="228" y="168"/>
                  </a:cubicBezTo>
                  <a:cubicBezTo>
                    <a:pt x="229" y="159"/>
                    <a:pt x="233" y="149"/>
                    <a:pt x="232" y="140"/>
                  </a:cubicBezTo>
                  <a:cubicBezTo>
                    <a:pt x="232" y="139"/>
                    <a:pt x="231" y="139"/>
                    <a:pt x="231" y="139"/>
                  </a:cubicBezTo>
                  <a:cubicBezTo>
                    <a:pt x="230" y="145"/>
                    <a:pt x="229" y="150"/>
                    <a:pt x="228" y="155"/>
                  </a:cubicBezTo>
                  <a:cubicBezTo>
                    <a:pt x="227" y="159"/>
                    <a:pt x="226" y="163"/>
                    <a:pt x="225" y="167"/>
                  </a:cubicBezTo>
                  <a:cubicBezTo>
                    <a:pt x="224" y="173"/>
                    <a:pt x="222" y="179"/>
                    <a:pt x="219" y="184"/>
                  </a:cubicBezTo>
                  <a:cubicBezTo>
                    <a:pt x="220" y="181"/>
                    <a:pt x="220" y="178"/>
                    <a:pt x="221" y="175"/>
                  </a:cubicBezTo>
                  <a:cubicBezTo>
                    <a:pt x="222" y="169"/>
                    <a:pt x="224" y="164"/>
                    <a:pt x="226" y="159"/>
                  </a:cubicBezTo>
                  <a:cubicBezTo>
                    <a:pt x="227" y="151"/>
                    <a:pt x="232" y="140"/>
                    <a:pt x="228" y="133"/>
                  </a:cubicBezTo>
                  <a:cubicBezTo>
                    <a:pt x="228" y="133"/>
                    <a:pt x="228" y="133"/>
                    <a:pt x="228" y="133"/>
                  </a:cubicBezTo>
                  <a:cubicBezTo>
                    <a:pt x="227" y="138"/>
                    <a:pt x="227" y="142"/>
                    <a:pt x="226" y="147"/>
                  </a:cubicBezTo>
                  <a:cubicBezTo>
                    <a:pt x="226" y="152"/>
                    <a:pt x="224" y="157"/>
                    <a:pt x="222" y="162"/>
                  </a:cubicBezTo>
                  <a:cubicBezTo>
                    <a:pt x="221" y="166"/>
                    <a:pt x="219" y="171"/>
                    <a:pt x="218" y="176"/>
                  </a:cubicBezTo>
                  <a:cubicBezTo>
                    <a:pt x="217" y="180"/>
                    <a:pt x="217" y="185"/>
                    <a:pt x="216" y="190"/>
                  </a:cubicBezTo>
                  <a:cubicBezTo>
                    <a:pt x="216" y="190"/>
                    <a:pt x="216" y="190"/>
                    <a:pt x="216" y="190"/>
                  </a:cubicBezTo>
                  <a:cubicBezTo>
                    <a:pt x="216" y="190"/>
                    <a:pt x="216" y="190"/>
                    <a:pt x="215" y="190"/>
                  </a:cubicBezTo>
                  <a:cubicBezTo>
                    <a:pt x="216" y="185"/>
                    <a:pt x="217" y="180"/>
                    <a:pt x="217" y="175"/>
                  </a:cubicBezTo>
                  <a:cubicBezTo>
                    <a:pt x="219" y="171"/>
                    <a:pt x="218" y="166"/>
                    <a:pt x="220" y="161"/>
                  </a:cubicBezTo>
                  <a:cubicBezTo>
                    <a:pt x="221" y="156"/>
                    <a:pt x="223" y="151"/>
                    <a:pt x="225" y="146"/>
                  </a:cubicBezTo>
                  <a:cubicBezTo>
                    <a:pt x="225" y="144"/>
                    <a:pt x="224" y="144"/>
                    <a:pt x="223" y="145"/>
                  </a:cubicBezTo>
                  <a:cubicBezTo>
                    <a:pt x="222" y="150"/>
                    <a:pt x="220" y="154"/>
                    <a:pt x="218" y="158"/>
                  </a:cubicBezTo>
                  <a:cubicBezTo>
                    <a:pt x="218" y="158"/>
                    <a:pt x="218" y="158"/>
                    <a:pt x="218" y="158"/>
                  </a:cubicBezTo>
                  <a:cubicBezTo>
                    <a:pt x="220" y="153"/>
                    <a:pt x="222" y="148"/>
                    <a:pt x="222" y="143"/>
                  </a:cubicBezTo>
                  <a:cubicBezTo>
                    <a:pt x="222" y="138"/>
                    <a:pt x="222" y="133"/>
                    <a:pt x="223" y="128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20" y="130"/>
                    <a:pt x="220" y="135"/>
                    <a:pt x="220" y="139"/>
                  </a:cubicBezTo>
                  <a:cubicBezTo>
                    <a:pt x="220" y="146"/>
                    <a:pt x="218" y="152"/>
                    <a:pt x="217" y="159"/>
                  </a:cubicBezTo>
                  <a:cubicBezTo>
                    <a:pt x="216" y="159"/>
                    <a:pt x="216" y="159"/>
                    <a:pt x="216" y="159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6" y="159"/>
                    <a:pt x="216" y="157"/>
                    <a:pt x="215" y="156"/>
                  </a:cubicBezTo>
                  <a:cubicBezTo>
                    <a:pt x="216" y="156"/>
                    <a:pt x="216" y="156"/>
                    <a:pt x="216" y="156"/>
                  </a:cubicBezTo>
                  <a:cubicBezTo>
                    <a:pt x="216" y="147"/>
                    <a:pt x="215" y="139"/>
                    <a:pt x="218" y="131"/>
                  </a:cubicBezTo>
                  <a:cubicBezTo>
                    <a:pt x="218" y="130"/>
                    <a:pt x="217" y="130"/>
                    <a:pt x="217" y="130"/>
                  </a:cubicBezTo>
                  <a:cubicBezTo>
                    <a:pt x="216" y="135"/>
                    <a:pt x="214" y="139"/>
                    <a:pt x="214" y="144"/>
                  </a:cubicBezTo>
                  <a:cubicBezTo>
                    <a:pt x="213" y="145"/>
                    <a:pt x="213" y="147"/>
                    <a:pt x="213" y="148"/>
                  </a:cubicBezTo>
                  <a:cubicBezTo>
                    <a:pt x="212" y="145"/>
                    <a:pt x="210" y="142"/>
                    <a:pt x="209" y="138"/>
                  </a:cubicBezTo>
                  <a:cubicBezTo>
                    <a:pt x="207" y="135"/>
                    <a:pt x="205" y="129"/>
                    <a:pt x="202" y="127"/>
                  </a:cubicBezTo>
                  <a:cubicBezTo>
                    <a:pt x="198" y="126"/>
                    <a:pt x="195" y="125"/>
                    <a:pt x="195" y="120"/>
                  </a:cubicBezTo>
                  <a:cubicBezTo>
                    <a:pt x="195" y="118"/>
                    <a:pt x="195" y="115"/>
                    <a:pt x="195" y="113"/>
                  </a:cubicBezTo>
                  <a:cubicBezTo>
                    <a:pt x="194" y="109"/>
                    <a:pt x="193" y="104"/>
                    <a:pt x="191" y="100"/>
                  </a:cubicBezTo>
                  <a:cubicBezTo>
                    <a:pt x="192" y="98"/>
                    <a:pt x="192" y="97"/>
                    <a:pt x="192" y="95"/>
                  </a:cubicBezTo>
                  <a:cubicBezTo>
                    <a:pt x="192" y="92"/>
                    <a:pt x="192" y="89"/>
                    <a:pt x="192" y="86"/>
                  </a:cubicBezTo>
                  <a:cubicBezTo>
                    <a:pt x="192" y="81"/>
                    <a:pt x="190" y="76"/>
                    <a:pt x="187" y="72"/>
                  </a:cubicBezTo>
                  <a:cubicBezTo>
                    <a:pt x="187" y="71"/>
                    <a:pt x="185" y="72"/>
                    <a:pt x="186" y="73"/>
                  </a:cubicBezTo>
                  <a:cubicBezTo>
                    <a:pt x="188" y="78"/>
                    <a:pt x="189" y="83"/>
                    <a:pt x="190" y="88"/>
                  </a:cubicBezTo>
                  <a:cubicBezTo>
                    <a:pt x="191" y="91"/>
                    <a:pt x="191" y="93"/>
                    <a:pt x="190" y="96"/>
                  </a:cubicBezTo>
                  <a:cubicBezTo>
                    <a:pt x="190" y="97"/>
                    <a:pt x="190" y="97"/>
                    <a:pt x="190" y="97"/>
                  </a:cubicBezTo>
                  <a:cubicBezTo>
                    <a:pt x="189" y="93"/>
                    <a:pt x="187" y="90"/>
                    <a:pt x="185" y="87"/>
                  </a:cubicBezTo>
                  <a:cubicBezTo>
                    <a:pt x="184" y="87"/>
                    <a:pt x="184" y="86"/>
                    <a:pt x="183" y="85"/>
                  </a:cubicBezTo>
                  <a:cubicBezTo>
                    <a:pt x="183" y="85"/>
                    <a:pt x="183" y="84"/>
                    <a:pt x="183" y="84"/>
                  </a:cubicBezTo>
                  <a:cubicBezTo>
                    <a:pt x="182" y="83"/>
                    <a:pt x="181" y="82"/>
                    <a:pt x="180" y="81"/>
                  </a:cubicBezTo>
                  <a:cubicBezTo>
                    <a:pt x="178" y="79"/>
                    <a:pt x="175" y="77"/>
                    <a:pt x="174" y="73"/>
                  </a:cubicBezTo>
                  <a:cubicBezTo>
                    <a:pt x="173" y="70"/>
                    <a:pt x="172" y="67"/>
                    <a:pt x="169" y="64"/>
                  </a:cubicBezTo>
                  <a:cubicBezTo>
                    <a:pt x="166" y="61"/>
                    <a:pt x="162" y="63"/>
                    <a:pt x="160" y="66"/>
                  </a:cubicBezTo>
                  <a:cubicBezTo>
                    <a:pt x="157" y="73"/>
                    <a:pt x="158" y="80"/>
                    <a:pt x="157" y="87"/>
                  </a:cubicBezTo>
                  <a:cubicBezTo>
                    <a:pt x="157" y="90"/>
                    <a:pt x="157" y="93"/>
                    <a:pt x="156" y="96"/>
                  </a:cubicBezTo>
                  <a:cubicBezTo>
                    <a:pt x="156" y="91"/>
                    <a:pt x="155" y="85"/>
                    <a:pt x="154" y="80"/>
                  </a:cubicBezTo>
                  <a:cubicBezTo>
                    <a:pt x="154" y="73"/>
                    <a:pt x="153" y="67"/>
                    <a:pt x="153" y="60"/>
                  </a:cubicBezTo>
                  <a:cubicBezTo>
                    <a:pt x="153" y="58"/>
                    <a:pt x="152" y="55"/>
                    <a:pt x="152" y="53"/>
                  </a:cubicBezTo>
                  <a:cubicBezTo>
                    <a:pt x="152" y="50"/>
                    <a:pt x="154" y="51"/>
                    <a:pt x="155" y="52"/>
                  </a:cubicBezTo>
                  <a:close/>
                  <a:moveTo>
                    <a:pt x="82" y="200"/>
                  </a:moveTo>
                  <a:cubicBezTo>
                    <a:pt x="80" y="194"/>
                    <a:pt x="79" y="189"/>
                    <a:pt x="75" y="185"/>
                  </a:cubicBezTo>
                  <a:cubicBezTo>
                    <a:pt x="77" y="179"/>
                    <a:pt x="75" y="171"/>
                    <a:pt x="75" y="165"/>
                  </a:cubicBezTo>
                  <a:cubicBezTo>
                    <a:pt x="75" y="157"/>
                    <a:pt x="75" y="149"/>
                    <a:pt x="77" y="141"/>
                  </a:cubicBezTo>
                  <a:cubicBezTo>
                    <a:pt x="80" y="126"/>
                    <a:pt x="87" y="113"/>
                    <a:pt x="93" y="99"/>
                  </a:cubicBezTo>
                  <a:cubicBezTo>
                    <a:pt x="97" y="91"/>
                    <a:pt x="100" y="83"/>
                    <a:pt x="104" y="77"/>
                  </a:cubicBezTo>
                  <a:cubicBezTo>
                    <a:pt x="108" y="70"/>
                    <a:pt x="114" y="64"/>
                    <a:pt x="118" y="58"/>
                  </a:cubicBezTo>
                  <a:cubicBezTo>
                    <a:pt x="123" y="52"/>
                    <a:pt x="128" y="45"/>
                    <a:pt x="137" y="45"/>
                  </a:cubicBezTo>
                  <a:cubicBezTo>
                    <a:pt x="142" y="45"/>
                    <a:pt x="148" y="45"/>
                    <a:pt x="151" y="48"/>
                  </a:cubicBezTo>
                  <a:cubicBezTo>
                    <a:pt x="151" y="48"/>
                    <a:pt x="150" y="49"/>
                    <a:pt x="150" y="50"/>
                  </a:cubicBezTo>
                  <a:cubicBezTo>
                    <a:pt x="148" y="56"/>
                    <a:pt x="149" y="64"/>
                    <a:pt x="150" y="70"/>
                  </a:cubicBezTo>
                  <a:cubicBezTo>
                    <a:pt x="151" y="84"/>
                    <a:pt x="153" y="97"/>
                    <a:pt x="156" y="111"/>
                  </a:cubicBezTo>
                  <a:cubicBezTo>
                    <a:pt x="156" y="111"/>
                    <a:pt x="156" y="112"/>
                    <a:pt x="155" y="113"/>
                  </a:cubicBezTo>
                  <a:cubicBezTo>
                    <a:pt x="152" y="121"/>
                    <a:pt x="156" y="132"/>
                    <a:pt x="157" y="140"/>
                  </a:cubicBezTo>
                  <a:cubicBezTo>
                    <a:pt x="158" y="153"/>
                    <a:pt x="160" y="167"/>
                    <a:pt x="163" y="180"/>
                  </a:cubicBezTo>
                  <a:cubicBezTo>
                    <a:pt x="163" y="182"/>
                    <a:pt x="164" y="185"/>
                    <a:pt x="165" y="187"/>
                  </a:cubicBezTo>
                  <a:cubicBezTo>
                    <a:pt x="163" y="184"/>
                    <a:pt x="162" y="180"/>
                    <a:pt x="159" y="177"/>
                  </a:cubicBezTo>
                  <a:cubicBezTo>
                    <a:pt x="155" y="173"/>
                    <a:pt x="150" y="171"/>
                    <a:pt x="146" y="169"/>
                  </a:cubicBezTo>
                  <a:cubicBezTo>
                    <a:pt x="145" y="169"/>
                    <a:pt x="144" y="169"/>
                    <a:pt x="143" y="168"/>
                  </a:cubicBezTo>
                  <a:cubicBezTo>
                    <a:pt x="144" y="162"/>
                    <a:pt x="141" y="156"/>
                    <a:pt x="141" y="150"/>
                  </a:cubicBezTo>
                  <a:cubicBezTo>
                    <a:pt x="140" y="142"/>
                    <a:pt x="139" y="135"/>
                    <a:pt x="139" y="128"/>
                  </a:cubicBezTo>
                  <a:cubicBezTo>
                    <a:pt x="140" y="127"/>
                    <a:pt x="138" y="127"/>
                    <a:pt x="138" y="128"/>
                  </a:cubicBezTo>
                  <a:cubicBezTo>
                    <a:pt x="137" y="135"/>
                    <a:pt x="138" y="143"/>
                    <a:pt x="139" y="150"/>
                  </a:cubicBezTo>
                  <a:cubicBezTo>
                    <a:pt x="139" y="156"/>
                    <a:pt x="139" y="163"/>
                    <a:pt x="141" y="168"/>
                  </a:cubicBezTo>
                  <a:cubicBezTo>
                    <a:pt x="140" y="168"/>
                    <a:pt x="138" y="168"/>
                    <a:pt x="137" y="169"/>
                  </a:cubicBezTo>
                  <a:cubicBezTo>
                    <a:pt x="137" y="169"/>
                    <a:pt x="137" y="169"/>
                    <a:pt x="136" y="169"/>
                  </a:cubicBezTo>
                  <a:cubicBezTo>
                    <a:pt x="134" y="171"/>
                    <a:pt x="133" y="174"/>
                    <a:pt x="132" y="177"/>
                  </a:cubicBezTo>
                  <a:cubicBezTo>
                    <a:pt x="132" y="176"/>
                    <a:pt x="131" y="174"/>
                    <a:pt x="131" y="173"/>
                  </a:cubicBezTo>
                  <a:cubicBezTo>
                    <a:pt x="130" y="170"/>
                    <a:pt x="130" y="166"/>
                    <a:pt x="130" y="163"/>
                  </a:cubicBezTo>
                  <a:cubicBezTo>
                    <a:pt x="130" y="156"/>
                    <a:pt x="129" y="149"/>
                    <a:pt x="129" y="142"/>
                  </a:cubicBezTo>
                  <a:cubicBezTo>
                    <a:pt x="128" y="137"/>
                    <a:pt x="128" y="132"/>
                    <a:pt x="128" y="127"/>
                  </a:cubicBezTo>
                  <a:cubicBezTo>
                    <a:pt x="128" y="124"/>
                    <a:pt x="128" y="120"/>
                    <a:pt x="128" y="117"/>
                  </a:cubicBezTo>
                  <a:cubicBezTo>
                    <a:pt x="127" y="113"/>
                    <a:pt x="127" y="108"/>
                    <a:pt x="126" y="104"/>
                  </a:cubicBezTo>
                  <a:cubicBezTo>
                    <a:pt x="126" y="100"/>
                    <a:pt x="126" y="96"/>
                    <a:pt x="126" y="93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3" y="101"/>
                    <a:pt x="128" y="109"/>
                    <a:pt x="126" y="117"/>
                  </a:cubicBezTo>
                  <a:cubicBezTo>
                    <a:pt x="124" y="122"/>
                    <a:pt x="126" y="127"/>
                    <a:pt x="126" y="131"/>
                  </a:cubicBezTo>
                  <a:cubicBezTo>
                    <a:pt x="126" y="136"/>
                    <a:pt x="126" y="141"/>
                    <a:pt x="127" y="146"/>
                  </a:cubicBezTo>
                  <a:cubicBezTo>
                    <a:pt x="127" y="153"/>
                    <a:pt x="127" y="161"/>
                    <a:pt x="128" y="169"/>
                  </a:cubicBezTo>
                  <a:cubicBezTo>
                    <a:pt x="128" y="172"/>
                    <a:pt x="128" y="178"/>
                    <a:pt x="132" y="180"/>
                  </a:cubicBezTo>
                  <a:cubicBezTo>
                    <a:pt x="130" y="187"/>
                    <a:pt x="131" y="194"/>
                    <a:pt x="132" y="200"/>
                  </a:cubicBezTo>
                  <a:cubicBezTo>
                    <a:pt x="132" y="202"/>
                    <a:pt x="133" y="204"/>
                    <a:pt x="133" y="206"/>
                  </a:cubicBezTo>
                  <a:cubicBezTo>
                    <a:pt x="127" y="204"/>
                    <a:pt x="119" y="207"/>
                    <a:pt x="114" y="210"/>
                  </a:cubicBezTo>
                  <a:cubicBezTo>
                    <a:pt x="107" y="213"/>
                    <a:pt x="101" y="216"/>
                    <a:pt x="95" y="219"/>
                  </a:cubicBezTo>
                  <a:cubicBezTo>
                    <a:pt x="91" y="220"/>
                    <a:pt x="88" y="220"/>
                    <a:pt x="85" y="220"/>
                  </a:cubicBezTo>
                  <a:cubicBezTo>
                    <a:pt x="84" y="213"/>
                    <a:pt x="84" y="206"/>
                    <a:pt x="82" y="200"/>
                  </a:cubicBezTo>
                  <a:close/>
                  <a:moveTo>
                    <a:pt x="85" y="234"/>
                  </a:moveTo>
                  <a:cubicBezTo>
                    <a:pt x="85" y="231"/>
                    <a:pt x="85" y="227"/>
                    <a:pt x="85" y="224"/>
                  </a:cubicBezTo>
                  <a:cubicBezTo>
                    <a:pt x="92" y="225"/>
                    <a:pt x="99" y="221"/>
                    <a:pt x="106" y="218"/>
                  </a:cubicBezTo>
                  <a:cubicBezTo>
                    <a:pt x="114" y="214"/>
                    <a:pt x="125" y="206"/>
                    <a:pt x="134" y="210"/>
                  </a:cubicBezTo>
                  <a:cubicBezTo>
                    <a:pt x="134" y="211"/>
                    <a:pt x="135" y="212"/>
                    <a:pt x="135" y="213"/>
                  </a:cubicBezTo>
                  <a:cubicBezTo>
                    <a:pt x="130" y="211"/>
                    <a:pt x="121" y="217"/>
                    <a:pt x="118" y="220"/>
                  </a:cubicBezTo>
                  <a:cubicBezTo>
                    <a:pt x="113" y="224"/>
                    <a:pt x="108" y="230"/>
                    <a:pt x="103" y="235"/>
                  </a:cubicBezTo>
                  <a:cubicBezTo>
                    <a:pt x="99" y="238"/>
                    <a:pt x="96" y="241"/>
                    <a:pt x="91" y="242"/>
                  </a:cubicBezTo>
                  <a:cubicBezTo>
                    <a:pt x="89" y="243"/>
                    <a:pt x="88" y="243"/>
                    <a:pt x="87" y="244"/>
                  </a:cubicBezTo>
                  <a:cubicBezTo>
                    <a:pt x="86" y="241"/>
                    <a:pt x="86" y="237"/>
                    <a:pt x="85" y="234"/>
                  </a:cubicBezTo>
                  <a:close/>
                  <a:moveTo>
                    <a:pt x="106" y="312"/>
                  </a:moveTo>
                  <a:cubicBezTo>
                    <a:pt x="106" y="311"/>
                    <a:pt x="105" y="311"/>
                    <a:pt x="105" y="310"/>
                  </a:cubicBezTo>
                  <a:cubicBezTo>
                    <a:pt x="105" y="310"/>
                    <a:pt x="106" y="310"/>
                    <a:pt x="106" y="310"/>
                  </a:cubicBezTo>
                  <a:cubicBezTo>
                    <a:pt x="107" y="311"/>
                    <a:pt x="108" y="311"/>
                    <a:pt x="108" y="311"/>
                  </a:cubicBezTo>
                  <a:cubicBezTo>
                    <a:pt x="108" y="311"/>
                    <a:pt x="108" y="311"/>
                    <a:pt x="107" y="311"/>
                  </a:cubicBezTo>
                  <a:cubicBezTo>
                    <a:pt x="107" y="311"/>
                    <a:pt x="106" y="311"/>
                    <a:pt x="106" y="312"/>
                  </a:cubicBezTo>
                  <a:close/>
                  <a:moveTo>
                    <a:pt x="117" y="337"/>
                  </a:moveTo>
                  <a:cubicBezTo>
                    <a:pt x="114" y="329"/>
                    <a:pt x="111" y="322"/>
                    <a:pt x="107" y="315"/>
                  </a:cubicBezTo>
                  <a:cubicBezTo>
                    <a:pt x="107" y="315"/>
                    <a:pt x="107" y="315"/>
                    <a:pt x="107" y="315"/>
                  </a:cubicBezTo>
                  <a:cubicBezTo>
                    <a:pt x="111" y="315"/>
                    <a:pt x="114" y="317"/>
                    <a:pt x="118" y="318"/>
                  </a:cubicBezTo>
                  <a:cubicBezTo>
                    <a:pt x="121" y="319"/>
                    <a:pt x="124" y="320"/>
                    <a:pt x="128" y="321"/>
                  </a:cubicBezTo>
                  <a:cubicBezTo>
                    <a:pt x="136" y="324"/>
                    <a:pt x="144" y="328"/>
                    <a:pt x="152" y="333"/>
                  </a:cubicBezTo>
                  <a:cubicBezTo>
                    <a:pt x="160" y="337"/>
                    <a:pt x="168" y="343"/>
                    <a:pt x="175" y="349"/>
                  </a:cubicBezTo>
                  <a:cubicBezTo>
                    <a:pt x="181" y="355"/>
                    <a:pt x="187" y="362"/>
                    <a:pt x="194" y="367"/>
                  </a:cubicBezTo>
                  <a:cubicBezTo>
                    <a:pt x="194" y="367"/>
                    <a:pt x="195" y="367"/>
                    <a:pt x="195" y="367"/>
                  </a:cubicBezTo>
                  <a:cubicBezTo>
                    <a:pt x="189" y="359"/>
                    <a:pt x="182" y="353"/>
                    <a:pt x="174" y="347"/>
                  </a:cubicBezTo>
                  <a:cubicBezTo>
                    <a:pt x="172" y="344"/>
                    <a:pt x="169" y="342"/>
                    <a:pt x="167" y="340"/>
                  </a:cubicBezTo>
                  <a:cubicBezTo>
                    <a:pt x="171" y="343"/>
                    <a:pt x="176" y="347"/>
                    <a:pt x="181" y="350"/>
                  </a:cubicBezTo>
                  <a:cubicBezTo>
                    <a:pt x="181" y="350"/>
                    <a:pt x="181" y="349"/>
                    <a:pt x="181" y="349"/>
                  </a:cubicBezTo>
                  <a:cubicBezTo>
                    <a:pt x="176" y="343"/>
                    <a:pt x="169" y="339"/>
                    <a:pt x="162" y="335"/>
                  </a:cubicBezTo>
                  <a:cubicBezTo>
                    <a:pt x="155" y="331"/>
                    <a:pt x="148" y="326"/>
                    <a:pt x="140" y="322"/>
                  </a:cubicBezTo>
                  <a:cubicBezTo>
                    <a:pt x="132" y="318"/>
                    <a:pt x="123" y="317"/>
                    <a:pt x="115" y="312"/>
                  </a:cubicBezTo>
                  <a:cubicBezTo>
                    <a:pt x="113" y="311"/>
                    <a:pt x="106" y="306"/>
                    <a:pt x="104" y="307"/>
                  </a:cubicBezTo>
                  <a:cubicBezTo>
                    <a:pt x="103" y="305"/>
                    <a:pt x="102" y="303"/>
                    <a:pt x="101" y="301"/>
                  </a:cubicBezTo>
                  <a:cubicBezTo>
                    <a:pt x="107" y="303"/>
                    <a:pt x="114" y="306"/>
                    <a:pt x="120" y="309"/>
                  </a:cubicBezTo>
                  <a:cubicBezTo>
                    <a:pt x="128" y="312"/>
                    <a:pt x="136" y="315"/>
                    <a:pt x="144" y="320"/>
                  </a:cubicBezTo>
                  <a:cubicBezTo>
                    <a:pt x="146" y="321"/>
                    <a:pt x="147" y="318"/>
                    <a:pt x="146" y="317"/>
                  </a:cubicBezTo>
                  <a:cubicBezTo>
                    <a:pt x="138" y="313"/>
                    <a:pt x="131" y="310"/>
                    <a:pt x="123" y="307"/>
                  </a:cubicBezTo>
                  <a:cubicBezTo>
                    <a:pt x="115" y="304"/>
                    <a:pt x="107" y="300"/>
                    <a:pt x="99" y="297"/>
                  </a:cubicBezTo>
                  <a:cubicBezTo>
                    <a:pt x="96" y="290"/>
                    <a:pt x="93" y="283"/>
                    <a:pt x="92" y="276"/>
                  </a:cubicBezTo>
                  <a:cubicBezTo>
                    <a:pt x="90" y="266"/>
                    <a:pt x="88" y="257"/>
                    <a:pt x="87" y="247"/>
                  </a:cubicBezTo>
                  <a:cubicBezTo>
                    <a:pt x="91" y="246"/>
                    <a:pt x="98" y="244"/>
                    <a:pt x="101" y="241"/>
                  </a:cubicBezTo>
                  <a:cubicBezTo>
                    <a:pt x="106" y="237"/>
                    <a:pt x="111" y="231"/>
                    <a:pt x="115" y="226"/>
                  </a:cubicBezTo>
                  <a:cubicBezTo>
                    <a:pt x="118" y="223"/>
                    <a:pt x="122" y="219"/>
                    <a:pt x="126" y="217"/>
                  </a:cubicBezTo>
                  <a:cubicBezTo>
                    <a:pt x="130" y="215"/>
                    <a:pt x="133" y="216"/>
                    <a:pt x="136" y="217"/>
                  </a:cubicBezTo>
                  <a:cubicBezTo>
                    <a:pt x="138" y="222"/>
                    <a:pt x="139" y="227"/>
                    <a:pt x="141" y="232"/>
                  </a:cubicBezTo>
                  <a:cubicBezTo>
                    <a:pt x="147" y="245"/>
                    <a:pt x="152" y="258"/>
                    <a:pt x="157" y="272"/>
                  </a:cubicBezTo>
                  <a:cubicBezTo>
                    <a:pt x="162" y="283"/>
                    <a:pt x="169" y="294"/>
                    <a:pt x="172" y="306"/>
                  </a:cubicBezTo>
                  <a:cubicBezTo>
                    <a:pt x="172" y="306"/>
                    <a:pt x="172" y="306"/>
                    <a:pt x="173" y="306"/>
                  </a:cubicBezTo>
                  <a:cubicBezTo>
                    <a:pt x="175" y="316"/>
                    <a:pt x="178" y="326"/>
                    <a:pt x="184" y="335"/>
                  </a:cubicBezTo>
                  <a:cubicBezTo>
                    <a:pt x="185" y="337"/>
                    <a:pt x="188" y="344"/>
                    <a:pt x="191" y="346"/>
                  </a:cubicBezTo>
                  <a:cubicBezTo>
                    <a:pt x="191" y="346"/>
                    <a:pt x="191" y="346"/>
                    <a:pt x="191" y="346"/>
                  </a:cubicBezTo>
                  <a:cubicBezTo>
                    <a:pt x="193" y="352"/>
                    <a:pt x="195" y="357"/>
                    <a:pt x="198" y="362"/>
                  </a:cubicBezTo>
                  <a:cubicBezTo>
                    <a:pt x="203" y="367"/>
                    <a:pt x="204" y="373"/>
                    <a:pt x="205" y="380"/>
                  </a:cubicBezTo>
                  <a:cubicBezTo>
                    <a:pt x="205" y="380"/>
                    <a:pt x="205" y="380"/>
                    <a:pt x="205" y="380"/>
                  </a:cubicBezTo>
                  <a:cubicBezTo>
                    <a:pt x="205" y="380"/>
                    <a:pt x="205" y="379"/>
                    <a:pt x="204" y="379"/>
                  </a:cubicBezTo>
                  <a:cubicBezTo>
                    <a:pt x="204" y="379"/>
                    <a:pt x="204" y="379"/>
                    <a:pt x="204" y="379"/>
                  </a:cubicBezTo>
                  <a:cubicBezTo>
                    <a:pt x="205" y="381"/>
                    <a:pt x="205" y="380"/>
                    <a:pt x="203" y="379"/>
                  </a:cubicBezTo>
                  <a:cubicBezTo>
                    <a:pt x="203" y="378"/>
                    <a:pt x="202" y="377"/>
                    <a:pt x="201" y="377"/>
                  </a:cubicBezTo>
                  <a:cubicBezTo>
                    <a:pt x="200" y="375"/>
                    <a:pt x="198" y="373"/>
                    <a:pt x="197" y="371"/>
                  </a:cubicBezTo>
                  <a:cubicBezTo>
                    <a:pt x="194" y="368"/>
                    <a:pt x="191" y="367"/>
                    <a:pt x="187" y="366"/>
                  </a:cubicBezTo>
                  <a:cubicBezTo>
                    <a:pt x="187" y="365"/>
                    <a:pt x="187" y="366"/>
                    <a:pt x="187" y="366"/>
                  </a:cubicBezTo>
                  <a:cubicBezTo>
                    <a:pt x="191" y="368"/>
                    <a:pt x="194" y="371"/>
                    <a:pt x="197" y="374"/>
                  </a:cubicBezTo>
                  <a:cubicBezTo>
                    <a:pt x="200" y="377"/>
                    <a:pt x="202" y="380"/>
                    <a:pt x="205" y="382"/>
                  </a:cubicBezTo>
                  <a:cubicBezTo>
                    <a:pt x="205" y="382"/>
                    <a:pt x="205" y="382"/>
                    <a:pt x="205" y="381"/>
                  </a:cubicBezTo>
                  <a:cubicBezTo>
                    <a:pt x="206" y="385"/>
                    <a:pt x="207" y="388"/>
                    <a:pt x="207" y="392"/>
                  </a:cubicBezTo>
                  <a:cubicBezTo>
                    <a:pt x="195" y="375"/>
                    <a:pt x="179" y="363"/>
                    <a:pt x="162" y="352"/>
                  </a:cubicBezTo>
                  <a:cubicBezTo>
                    <a:pt x="154" y="348"/>
                    <a:pt x="145" y="343"/>
                    <a:pt x="136" y="340"/>
                  </a:cubicBezTo>
                  <a:cubicBezTo>
                    <a:pt x="132" y="339"/>
                    <a:pt x="128" y="337"/>
                    <a:pt x="123" y="337"/>
                  </a:cubicBezTo>
                  <a:cubicBezTo>
                    <a:pt x="121" y="337"/>
                    <a:pt x="119" y="336"/>
                    <a:pt x="117" y="337"/>
                  </a:cubicBezTo>
                  <a:close/>
                  <a:moveTo>
                    <a:pt x="124" y="341"/>
                  </a:moveTo>
                  <a:cubicBezTo>
                    <a:pt x="129" y="342"/>
                    <a:pt x="133" y="343"/>
                    <a:pt x="137" y="344"/>
                  </a:cubicBezTo>
                  <a:cubicBezTo>
                    <a:pt x="146" y="348"/>
                    <a:pt x="154" y="352"/>
                    <a:pt x="161" y="356"/>
                  </a:cubicBezTo>
                  <a:cubicBezTo>
                    <a:pt x="170" y="361"/>
                    <a:pt x="179" y="366"/>
                    <a:pt x="186" y="373"/>
                  </a:cubicBezTo>
                  <a:cubicBezTo>
                    <a:pt x="194" y="380"/>
                    <a:pt x="200" y="388"/>
                    <a:pt x="207" y="395"/>
                  </a:cubicBezTo>
                  <a:cubicBezTo>
                    <a:pt x="207" y="397"/>
                    <a:pt x="208" y="399"/>
                    <a:pt x="208" y="400"/>
                  </a:cubicBezTo>
                  <a:cubicBezTo>
                    <a:pt x="209" y="405"/>
                    <a:pt x="210" y="410"/>
                    <a:pt x="210" y="416"/>
                  </a:cubicBezTo>
                  <a:cubicBezTo>
                    <a:pt x="208" y="416"/>
                    <a:pt x="207" y="418"/>
                    <a:pt x="206" y="421"/>
                  </a:cubicBezTo>
                  <a:cubicBezTo>
                    <a:pt x="201" y="434"/>
                    <a:pt x="207" y="451"/>
                    <a:pt x="211" y="463"/>
                  </a:cubicBezTo>
                  <a:cubicBezTo>
                    <a:pt x="213" y="469"/>
                    <a:pt x="215" y="474"/>
                    <a:pt x="217" y="480"/>
                  </a:cubicBezTo>
                  <a:cubicBezTo>
                    <a:pt x="218" y="485"/>
                    <a:pt x="219" y="489"/>
                    <a:pt x="221" y="493"/>
                  </a:cubicBezTo>
                  <a:cubicBezTo>
                    <a:pt x="225" y="502"/>
                    <a:pt x="232" y="510"/>
                    <a:pt x="236" y="519"/>
                  </a:cubicBezTo>
                  <a:cubicBezTo>
                    <a:pt x="241" y="528"/>
                    <a:pt x="243" y="538"/>
                    <a:pt x="248" y="547"/>
                  </a:cubicBezTo>
                  <a:cubicBezTo>
                    <a:pt x="249" y="549"/>
                    <a:pt x="251" y="551"/>
                    <a:pt x="252" y="553"/>
                  </a:cubicBezTo>
                  <a:cubicBezTo>
                    <a:pt x="251" y="552"/>
                    <a:pt x="251" y="552"/>
                    <a:pt x="250" y="551"/>
                  </a:cubicBezTo>
                  <a:cubicBezTo>
                    <a:pt x="244" y="545"/>
                    <a:pt x="239" y="541"/>
                    <a:pt x="233" y="535"/>
                  </a:cubicBezTo>
                  <a:cubicBezTo>
                    <a:pt x="223" y="525"/>
                    <a:pt x="213" y="515"/>
                    <a:pt x="206" y="502"/>
                  </a:cubicBezTo>
                  <a:cubicBezTo>
                    <a:pt x="200" y="489"/>
                    <a:pt x="196" y="476"/>
                    <a:pt x="192" y="462"/>
                  </a:cubicBezTo>
                  <a:cubicBezTo>
                    <a:pt x="189" y="450"/>
                    <a:pt x="186" y="438"/>
                    <a:pt x="178" y="429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77" y="425"/>
                    <a:pt x="177" y="421"/>
                    <a:pt x="176" y="417"/>
                  </a:cubicBezTo>
                  <a:cubicBezTo>
                    <a:pt x="174" y="413"/>
                    <a:pt x="172" y="409"/>
                    <a:pt x="170" y="405"/>
                  </a:cubicBezTo>
                  <a:cubicBezTo>
                    <a:pt x="164" y="397"/>
                    <a:pt x="157" y="389"/>
                    <a:pt x="151" y="381"/>
                  </a:cubicBezTo>
                  <a:cubicBezTo>
                    <a:pt x="148" y="377"/>
                    <a:pt x="145" y="372"/>
                    <a:pt x="142" y="368"/>
                  </a:cubicBezTo>
                  <a:cubicBezTo>
                    <a:pt x="139" y="363"/>
                    <a:pt x="137" y="359"/>
                    <a:pt x="134" y="355"/>
                  </a:cubicBezTo>
                  <a:cubicBezTo>
                    <a:pt x="129" y="350"/>
                    <a:pt x="124" y="346"/>
                    <a:pt x="119" y="341"/>
                  </a:cubicBezTo>
                  <a:cubicBezTo>
                    <a:pt x="121" y="341"/>
                    <a:pt x="123" y="341"/>
                    <a:pt x="124" y="341"/>
                  </a:cubicBezTo>
                  <a:close/>
                  <a:moveTo>
                    <a:pt x="103" y="382"/>
                  </a:moveTo>
                  <a:cubicBezTo>
                    <a:pt x="103" y="382"/>
                    <a:pt x="104" y="383"/>
                    <a:pt x="105" y="383"/>
                  </a:cubicBezTo>
                  <a:cubicBezTo>
                    <a:pt x="105" y="383"/>
                    <a:pt x="106" y="384"/>
                    <a:pt x="107" y="384"/>
                  </a:cubicBezTo>
                  <a:cubicBezTo>
                    <a:pt x="108" y="385"/>
                    <a:pt x="109" y="385"/>
                    <a:pt x="110" y="385"/>
                  </a:cubicBezTo>
                  <a:cubicBezTo>
                    <a:pt x="112" y="386"/>
                    <a:pt x="116" y="386"/>
                    <a:pt x="117" y="384"/>
                  </a:cubicBezTo>
                  <a:cubicBezTo>
                    <a:pt x="118" y="377"/>
                    <a:pt x="110" y="372"/>
                    <a:pt x="109" y="366"/>
                  </a:cubicBezTo>
                  <a:cubicBezTo>
                    <a:pt x="115" y="372"/>
                    <a:pt x="118" y="380"/>
                    <a:pt x="125" y="384"/>
                  </a:cubicBezTo>
                  <a:cubicBezTo>
                    <a:pt x="127" y="385"/>
                    <a:pt x="128" y="384"/>
                    <a:pt x="128" y="382"/>
                  </a:cubicBezTo>
                  <a:cubicBezTo>
                    <a:pt x="127" y="379"/>
                    <a:pt x="126" y="377"/>
                    <a:pt x="130" y="377"/>
                  </a:cubicBezTo>
                  <a:cubicBezTo>
                    <a:pt x="130" y="377"/>
                    <a:pt x="132" y="377"/>
                    <a:pt x="132" y="376"/>
                  </a:cubicBezTo>
                  <a:cubicBezTo>
                    <a:pt x="134" y="373"/>
                    <a:pt x="133" y="370"/>
                    <a:pt x="132" y="367"/>
                  </a:cubicBezTo>
                  <a:cubicBezTo>
                    <a:pt x="130" y="363"/>
                    <a:pt x="128" y="357"/>
                    <a:pt x="125" y="353"/>
                  </a:cubicBezTo>
                  <a:cubicBezTo>
                    <a:pt x="125" y="352"/>
                    <a:pt x="123" y="350"/>
                    <a:pt x="121" y="348"/>
                  </a:cubicBezTo>
                  <a:cubicBezTo>
                    <a:pt x="125" y="351"/>
                    <a:pt x="128" y="354"/>
                    <a:pt x="131" y="358"/>
                  </a:cubicBezTo>
                  <a:cubicBezTo>
                    <a:pt x="138" y="366"/>
                    <a:pt x="143" y="376"/>
                    <a:pt x="149" y="385"/>
                  </a:cubicBezTo>
                  <a:cubicBezTo>
                    <a:pt x="155" y="393"/>
                    <a:pt x="162" y="400"/>
                    <a:pt x="168" y="408"/>
                  </a:cubicBezTo>
                  <a:cubicBezTo>
                    <a:pt x="171" y="413"/>
                    <a:pt x="172" y="417"/>
                    <a:pt x="174" y="422"/>
                  </a:cubicBezTo>
                  <a:cubicBezTo>
                    <a:pt x="174" y="425"/>
                    <a:pt x="175" y="427"/>
                    <a:pt x="176" y="429"/>
                  </a:cubicBezTo>
                  <a:cubicBezTo>
                    <a:pt x="176" y="429"/>
                    <a:pt x="176" y="429"/>
                    <a:pt x="176" y="429"/>
                  </a:cubicBezTo>
                  <a:cubicBezTo>
                    <a:pt x="172" y="435"/>
                    <a:pt x="176" y="442"/>
                    <a:pt x="176" y="448"/>
                  </a:cubicBezTo>
                  <a:cubicBezTo>
                    <a:pt x="175" y="448"/>
                    <a:pt x="174" y="447"/>
                    <a:pt x="173" y="446"/>
                  </a:cubicBezTo>
                  <a:cubicBezTo>
                    <a:pt x="172" y="446"/>
                    <a:pt x="171" y="446"/>
                    <a:pt x="171" y="447"/>
                  </a:cubicBezTo>
                  <a:cubicBezTo>
                    <a:pt x="170" y="449"/>
                    <a:pt x="170" y="451"/>
                    <a:pt x="170" y="452"/>
                  </a:cubicBezTo>
                  <a:cubicBezTo>
                    <a:pt x="169" y="455"/>
                    <a:pt x="168" y="456"/>
                    <a:pt x="165" y="455"/>
                  </a:cubicBezTo>
                  <a:cubicBezTo>
                    <a:pt x="163" y="453"/>
                    <a:pt x="160" y="451"/>
                    <a:pt x="157" y="451"/>
                  </a:cubicBezTo>
                  <a:cubicBezTo>
                    <a:pt x="157" y="451"/>
                    <a:pt x="157" y="451"/>
                    <a:pt x="156" y="451"/>
                  </a:cubicBezTo>
                  <a:cubicBezTo>
                    <a:pt x="158" y="445"/>
                    <a:pt x="156" y="438"/>
                    <a:pt x="154" y="433"/>
                  </a:cubicBezTo>
                  <a:cubicBezTo>
                    <a:pt x="152" y="427"/>
                    <a:pt x="148" y="420"/>
                    <a:pt x="144" y="415"/>
                  </a:cubicBezTo>
                  <a:cubicBezTo>
                    <a:pt x="139" y="408"/>
                    <a:pt x="131" y="403"/>
                    <a:pt x="123" y="400"/>
                  </a:cubicBezTo>
                  <a:cubicBezTo>
                    <a:pt x="119" y="399"/>
                    <a:pt x="116" y="398"/>
                    <a:pt x="113" y="396"/>
                  </a:cubicBezTo>
                  <a:cubicBezTo>
                    <a:pt x="111" y="394"/>
                    <a:pt x="110" y="392"/>
                    <a:pt x="109" y="391"/>
                  </a:cubicBezTo>
                  <a:cubicBezTo>
                    <a:pt x="107" y="388"/>
                    <a:pt x="104" y="386"/>
                    <a:pt x="101" y="384"/>
                  </a:cubicBezTo>
                  <a:cubicBezTo>
                    <a:pt x="101" y="384"/>
                    <a:pt x="101" y="384"/>
                    <a:pt x="101" y="384"/>
                  </a:cubicBezTo>
                  <a:cubicBezTo>
                    <a:pt x="100" y="382"/>
                    <a:pt x="101" y="381"/>
                    <a:pt x="103" y="382"/>
                  </a:cubicBezTo>
                  <a:close/>
                  <a:moveTo>
                    <a:pt x="153" y="452"/>
                  </a:moveTo>
                  <a:cubicBezTo>
                    <a:pt x="152" y="453"/>
                    <a:pt x="152" y="453"/>
                    <a:pt x="151" y="454"/>
                  </a:cubicBezTo>
                  <a:cubicBezTo>
                    <a:pt x="150" y="449"/>
                    <a:pt x="148" y="445"/>
                    <a:pt x="146" y="441"/>
                  </a:cubicBezTo>
                  <a:cubicBezTo>
                    <a:pt x="144" y="436"/>
                    <a:pt x="142" y="432"/>
                    <a:pt x="140" y="428"/>
                  </a:cubicBezTo>
                  <a:cubicBezTo>
                    <a:pt x="138" y="424"/>
                    <a:pt x="136" y="419"/>
                    <a:pt x="134" y="415"/>
                  </a:cubicBezTo>
                  <a:cubicBezTo>
                    <a:pt x="134" y="413"/>
                    <a:pt x="133" y="411"/>
                    <a:pt x="132" y="409"/>
                  </a:cubicBezTo>
                  <a:cubicBezTo>
                    <a:pt x="135" y="411"/>
                    <a:pt x="138" y="413"/>
                    <a:pt x="140" y="416"/>
                  </a:cubicBezTo>
                  <a:cubicBezTo>
                    <a:pt x="148" y="425"/>
                    <a:pt x="156" y="439"/>
                    <a:pt x="153" y="452"/>
                  </a:cubicBezTo>
                  <a:close/>
                  <a:moveTo>
                    <a:pt x="101" y="389"/>
                  </a:moveTo>
                  <a:cubicBezTo>
                    <a:pt x="101" y="389"/>
                    <a:pt x="101" y="389"/>
                    <a:pt x="101" y="389"/>
                  </a:cubicBezTo>
                  <a:cubicBezTo>
                    <a:pt x="106" y="393"/>
                    <a:pt x="110" y="400"/>
                    <a:pt x="116" y="402"/>
                  </a:cubicBezTo>
                  <a:cubicBezTo>
                    <a:pt x="118" y="409"/>
                    <a:pt x="119" y="414"/>
                    <a:pt x="116" y="421"/>
                  </a:cubicBezTo>
                  <a:cubicBezTo>
                    <a:pt x="115" y="424"/>
                    <a:pt x="114" y="427"/>
                    <a:pt x="112" y="429"/>
                  </a:cubicBezTo>
                  <a:cubicBezTo>
                    <a:pt x="112" y="430"/>
                    <a:pt x="111" y="430"/>
                    <a:pt x="111" y="430"/>
                  </a:cubicBezTo>
                  <a:cubicBezTo>
                    <a:pt x="110" y="425"/>
                    <a:pt x="103" y="419"/>
                    <a:pt x="101" y="414"/>
                  </a:cubicBezTo>
                  <a:cubicBezTo>
                    <a:pt x="94" y="405"/>
                    <a:pt x="96" y="393"/>
                    <a:pt x="92" y="383"/>
                  </a:cubicBezTo>
                  <a:cubicBezTo>
                    <a:pt x="95" y="385"/>
                    <a:pt x="98" y="387"/>
                    <a:pt x="101" y="389"/>
                  </a:cubicBezTo>
                  <a:close/>
                  <a:moveTo>
                    <a:pt x="108" y="433"/>
                  </a:moveTo>
                  <a:cubicBezTo>
                    <a:pt x="108" y="433"/>
                    <a:pt x="108" y="433"/>
                    <a:pt x="108" y="434"/>
                  </a:cubicBezTo>
                  <a:cubicBezTo>
                    <a:pt x="107" y="433"/>
                    <a:pt x="107" y="433"/>
                    <a:pt x="107" y="433"/>
                  </a:cubicBezTo>
                  <a:cubicBezTo>
                    <a:pt x="102" y="428"/>
                    <a:pt x="96" y="426"/>
                    <a:pt x="92" y="421"/>
                  </a:cubicBezTo>
                  <a:cubicBezTo>
                    <a:pt x="82" y="411"/>
                    <a:pt x="73" y="401"/>
                    <a:pt x="67" y="388"/>
                  </a:cubicBezTo>
                  <a:cubicBezTo>
                    <a:pt x="63" y="379"/>
                    <a:pt x="58" y="370"/>
                    <a:pt x="53" y="362"/>
                  </a:cubicBezTo>
                  <a:cubicBezTo>
                    <a:pt x="54" y="362"/>
                    <a:pt x="54" y="362"/>
                    <a:pt x="55" y="363"/>
                  </a:cubicBezTo>
                  <a:cubicBezTo>
                    <a:pt x="59" y="364"/>
                    <a:pt x="63" y="365"/>
                    <a:pt x="66" y="367"/>
                  </a:cubicBezTo>
                  <a:cubicBezTo>
                    <a:pt x="69" y="368"/>
                    <a:pt x="72" y="370"/>
                    <a:pt x="75" y="372"/>
                  </a:cubicBezTo>
                  <a:cubicBezTo>
                    <a:pt x="80" y="375"/>
                    <a:pt x="84" y="377"/>
                    <a:pt x="88" y="380"/>
                  </a:cubicBezTo>
                  <a:cubicBezTo>
                    <a:pt x="87" y="381"/>
                    <a:pt x="87" y="381"/>
                    <a:pt x="88" y="382"/>
                  </a:cubicBezTo>
                  <a:cubicBezTo>
                    <a:pt x="92" y="391"/>
                    <a:pt x="90" y="402"/>
                    <a:pt x="95" y="411"/>
                  </a:cubicBezTo>
                  <a:cubicBezTo>
                    <a:pt x="97" y="415"/>
                    <a:pt x="100" y="418"/>
                    <a:pt x="102" y="421"/>
                  </a:cubicBezTo>
                  <a:cubicBezTo>
                    <a:pt x="103" y="422"/>
                    <a:pt x="104" y="424"/>
                    <a:pt x="105" y="425"/>
                  </a:cubicBezTo>
                  <a:cubicBezTo>
                    <a:pt x="105" y="425"/>
                    <a:pt x="105" y="425"/>
                    <a:pt x="105" y="425"/>
                  </a:cubicBezTo>
                  <a:cubicBezTo>
                    <a:pt x="105" y="426"/>
                    <a:pt x="106" y="427"/>
                    <a:pt x="106" y="428"/>
                  </a:cubicBezTo>
                  <a:cubicBezTo>
                    <a:pt x="106" y="429"/>
                    <a:pt x="106" y="430"/>
                    <a:pt x="107" y="431"/>
                  </a:cubicBezTo>
                  <a:cubicBezTo>
                    <a:pt x="107" y="431"/>
                    <a:pt x="107" y="431"/>
                    <a:pt x="107" y="431"/>
                  </a:cubicBezTo>
                  <a:cubicBezTo>
                    <a:pt x="108" y="430"/>
                    <a:pt x="108" y="429"/>
                    <a:pt x="107" y="428"/>
                  </a:cubicBezTo>
                  <a:cubicBezTo>
                    <a:pt x="108" y="430"/>
                    <a:pt x="109" y="432"/>
                    <a:pt x="108" y="433"/>
                  </a:cubicBezTo>
                  <a:close/>
                  <a:moveTo>
                    <a:pt x="132" y="482"/>
                  </a:moveTo>
                  <a:cubicBezTo>
                    <a:pt x="131" y="477"/>
                    <a:pt x="129" y="472"/>
                    <a:pt x="127" y="468"/>
                  </a:cubicBezTo>
                  <a:cubicBezTo>
                    <a:pt x="125" y="462"/>
                    <a:pt x="123" y="456"/>
                    <a:pt x="120" y="450"/>
                  </a:cubicBezTo>
                  <a:cubicBezTo>
                    <a:pt x="117" y="446"/>
                    <a:pt x="114" y="440"/>
                    <a:pt x="110" y="436"/>
                  </a:cubicBezTo>
                  <a:cubicBezTo>
                    <a:pt x="115" y="434"/>
                    <a:pt x="118" y="425"/>
                    <a:pt x="120" y="421"/>
                  </a:cubicBezTo>
                  <a:cubicBezTo>
                    <a:pt x="122" y="414"/>
                    <a:pt x="121" y="408"/>
                    <a:pt x="118" y="403"/>
                  </a:cubicBezTo>
                  <a:cubicBezTo>
                    <a:pt x="122" y="404"/>
                    <a:pt x="125" y="405"/>
                    <a:pt x="128" y="407"/>
                  </a:cubicBezTo>
                  <a:cubicBezTo>
                    <a:pt x="128" y="407"/>
                    <a:pt x="128" y="407"/>
                    <a:pt x="128" y="407"/>
                  </a:cubicBezTo>
                  <a:cubicBezTo>
                    <a:pt x="128" y="410"/>
                    <a:pt x="130" y="414"/>
                    <a:pt x="131" y="416"/>
                  </a:cubicBezTo>
                  <a:cubicBezTo>
                    <a:pt x="133" y="421"/>
                    <a:pt x="136" y="426"/>
                    <a:pt x="138" y="430"/>
                  </a:cubicBezTo>
                  <a:cubicBezTo>
                    <a:pt x="140" y="436"/>
                    <a:pt x="143" y="441"/>
                    <a:pt x="145" y="446"/>
                  </a:cubicBezTo>
                  <a:cubicBezTo>
                    <a:pt x="147" y="450"/>
                    <a:pt x="148" y="454"/>
                    <a:pt x="150" y="459"/>
                  </a:cubicBezTo>
                  <a:cubicBezTo>
                    <a:pt x="150" y="459"/>
                    <a:pt x="150" y="459"/>
                    <a:pt x="150" y="459"/>
                  </a:cubicBezTo>
                  <a:cubicBezTo>
                    <a:pt x="150" y="459"/>
                    <a:pt x="150" y="459"/>
                    <a:pt x="150" y="460"/>
                  </a:cubicBezTo>
                  <a:cubicBezTo>
                    <a:pt x="150" y="463"/>
                    <a:pt x="151" y="466"/>
                    <a:pt x="152" y="470"/>
                  </a:cubicBezTo>
                  <a:cubicBezTo>
                    <a:pt x="152" y="470"/>
                    <a:pt x="152" y="470"/>
                    <a:pt x="152" y="470"/>
                  </a:cubicBezTo>
                  <a:cubicBezTo>
                    <a:pt x="147" y="472"/>
                    <a:pt x="142" y="474"/>
                    <a:pt x="138" y="477"/>
                  </a:cubicBezTo>
                  <a:cubicBezTo>
                    <a:pt x="136" y="479"/>
                    <a:pt x="134" y="480"/>
                    <a:pt x="132" y="482"/>
                  </a:cubicBezTo>
                  <a:close/>
                  <a:moveTo>
                    <a:pt x="263" y="609"/>
                  </a:moveTo>
                  <a:cubicBezTo>
                    <a:pt x="258" y="606"/>
                    <a:pt x="255" y="602"/>
                    <a:pt x="250" y="599"/>
                  </a:cubicBezTo>
                  <a:cubicBezTo>
                    <a:pt x="246" y="597"/>
                    <a:pt x="242" y="597"/>
                    <a:pt x="238" y="596"/>
                  </a:cubicBezTo>
                  <a:cubicBezTo>
                    <a:pt x="228" y="593"/>
                    <a:pt x="219" y="587"/>
                    <a:pt x="210" y="581"/>
                  </a:cubicBezTo>
                  <a:cubicBezTo>
                    <a:pt x="200" y="575"/>
                    <a:pt x="190" y="569"/>
                    <a:pt x="181" y="561"/>
                  </a:cubicBezTo>
                  <a:cubicBezTo>
                    <a:pt x="173" y="554"/>
                    <a:pt x="165" y="547"/>
                    <a:pt x="157" y="539"/>
                  </a:cubicBezTo>
                  <a:cubicBezTo>
                    <a:pt x="154" y="535"/>
                    <a:pt x="149" y="533"/>
                    <a:pt x="146" y="529"/>
                  </a:cubicBezTo>
                  <a:cubicBezTo>
                    <a:pt x="143" y="526"/>
                    <a:pt x="141" y="521"/>
                    <a:pt x="140" y="516"/>
                  </a:cubicBezTo>
                  <a:cubicBezTo>
                    <a:pt x="139" y="508"/>
                    <a:pt x="139" y="500"/>
                    <a:pt x="136" y="493"/>
                  </a:cubicBezTo>
                  <a:cubicBezTo>
                    <a:pt x="132" y="486"/>
                    <a:pt x="137" y="482"/>
                    <a:pt x="143" y="479"/>
                  </a:cubicBezTo>
                  <a:cubicBezTo>
                    <a:pt x="146" y="477"/>
                    <a:pt x="150" y="475"/>
                    <a:pt x="154" y="473"/>
                  </a:cubicBezTo>
                  <a:cubicBezTo>
                    <a:pt x="154" y="475"/>
                    <a:pt x="155" y="476"/>
                    <a:pt x="155" y="477"/>
                  </a:cubicBezTo>
                  <a:cubicBezTo>
                    <a:pt x="159" y="484"/>
                    <a:pt x="162" y="492"/>
                    <a:pt x="165" y="499"/>
                  </a:cubicBezTo>
                  <a:cubicBezTo>
                    <a:pt x="170" y="509"/>
                    <a:pt x="176" y="519"/>
                    <a:pt x="183" y="527"/>
                  </a:cubicBezTo>
                  <a:cubicBezTo>
                    <a:pt x="190" y="536"/>
                    <a:pt x="199" y="543"/>
                    <a:pt x="208" y="551"/>
                  </a:cubicBezTo>
                  <a:cubicBezTo>
                    <a:pt x="216" y="560"/>
                    <a:pt x="225" y="568"/>
                    <a:pt x="233" y="577"/>
                  </a:cubicBezTo>
                  <a:cubicBezTo>
                    <a:pt x="238" y="584"/>
                    <a:pt x="244" y="592"/>
                    <a:pt x="253" y="594"/>
                  </a:cubicBezTo>
                  <a:cubicBezTo>
                    <a:pt x="255" y="594"/>
                    <a:pt x="256" y="591"/>
                    <a:pt x="254" y="590"/>
                  </a:cubicBezTo>
                  <a:cubicBezTo>
                    <a:pt x="244" y="587"/>
                    <a:pt x="238" y="577"/>
                    <a:pt x="231" y="570"/>
                  </a:cubicBezTo>
                  <a:cubicBezTo>
                    <a:pt x="224" y="562"/>
                    <a:pt x="216" y="553"/>
                    <a:pt x="207" y="546"/>
                  </a:cubicBezTo>
                  <a:cubicBezTo>
                    <a:pt x="199" y="538"/>
                    <a:pt x="191" y="531"/>
                    <a:pt x="184" y="523"/>
                  </a:cubicBezTo>
                  <a:cubicBezTo>
                    <a:pt x="184" y="522"/>
                    <a:pt x="183" y="521"/>
                    <a:pt x="183" y="520"/>
                  </a:cubicBezTo>
                  <a:cubicBezTo>
                    <a:pt x="185" y="523"/>
                    <a:pt x="187" y="524"/>
                    <a:pt x="189" y="527"/>
                  </a:cubicBezTo>
                  <a:cubicBezTo>
                    <a:pt x="193" y="530"/>
                    <a:pt x="197" y="534"/>
                    <a:pt x="201" y="536"/>
                  </a:cubicBezTo>
                  <a:cubicBezTo>
                    <a:pt x="202" y="537"/>
                    <a:pt x="202" y="536"/>
                    <a:pt x="202" y="536"/>
                  </a:cubicBezTo>
                  <a:cubicBezTo>
                    <a:pt x="194" y="530"/>
                    <a:pt x="188" y="522"/>
                    <a:pt x="181" y="515"/>
                  </a:cubicBezTo>
                  <a:cubicBezTo>
                    <a:pt x="180" y="515"/>
                    <a:pt x="180" y="515"/>
                    <a:pt x="180" y="516"/>
                  </a:cubicBezTo>
                  <a:cubicBezTo>
                    <a:pt x="180" y="517"/>
                    <a:pt x="181" y="518"/>
                    <a:pt x="181" y="518"/>
                  </a:cubicBezTo>
                  <a:cubicBezTo>
                    <a:pt x="176" y="512"/>
                    <a:pt x="172" y="505"/>
                    <a:pt x="169" y="497"/>
                  </a:cubicBezTo>
                  <a:cubicBezTo>
                    <a:pt x="165" y="490"/>
                    <a:pt x="162" y="483"/>
                    <a:pt x="159" y="476"/>
                  </a:cubicBezTo>
                  <a:cubicBezTo>
                    <a:pt x="157" y="471"/>
                    <a:pt x="152" y="463"/>
                    <a:pt x="154" y="457"/>
                  </a:cubicBezTo>
                  <a:cubicBezTo>
                    <a:pt x="155" y="452"/>
                    <a:pt x="160" y="456"/>
                    <a:pt x="163" y="458"/>
                  </a:cubicBezTo>
                  <a:cubicBezTo>
                    <a:pt x="165" y="459"/>
                    <a:pt x="167" y="459"/>
                    <a:pt x="170" y="459"/>
                  </a:cubicBezTo>
                  <a:cubicBezTo>
                    <a:pt x="173" y="459"/>
                    <a:pt x="173" y="454"/>
                    <a:pt x="174" y="451"/>
                  </a:cubicBezTo>
                  <a:cubicBezTo>
                    <a:pt x="174" y="451"/>
                    <a:pt x="175" y="452"/>
                    <a:pt x="176" y="452"/>
                  </a:cubicBezTo>
                  <a:cubicBezTo>
                    <a:pt x="177" y="453"/>
                    <a:pt x="179" y="453"/>
                    <a:pt x="179" y="451"/>
                  </a:cubicBezTo>
                  <a:cubicBezTo>
                    <a:pt x="181" y="446"/>
                    <a:pt x="176" y="439"/>
                    <a:pt x="177" y="433"/>
                  </a:cubicBezTo>
                  <a:cubicBezTo>
                    <a:pt x="185" y="445"/>
                    <a:pt x="187" y="459"/>
                    <a:pt x="191" y="471"/>
                  </a:cubicBezTo>
                  <a:cubicBezTo>
                    <a:pt x="194" y="484"/>
                    <a:pt x="198" y="496"/>
                    <a:pt x="204" y="507"/>
                  </a:cubicBezTo>
                  <a:cubicBezTo>
                    <a:pt x="212" y="520"/>
                    <a:pt x="222" y="529"/>
                    <a:pt x="232" y="539"/>
                  </a:cubicBezTo>
                  <a:cubicBezTo>
                    <a:pt x="238" y="544"/>
                    <a:pt x="244" y="549"/>
                    <a:pt x="249" y="554"/>
                  </a:cubicBezTo>
                  <a:cubicBezTo>
                    <a:pt x="254" y="560"/>
                    <a:pt x="259" y="566"/>
                    <a:pt x="265" y="571"/>
                  </a:cubicBezTo>
                  <a:cubicBezTo>
                    <a:pt x="265" y="571"/>
                    <a:pt x="266" y="571"/>
                    <a:pt x="266" y="571"/>
                  </a:cubicBezTo>
                  <a:cubicBezTo>
                    <a:pt x="266" y="572"/>
                    <a:pt x="267" y="572"/>
                    <a:pt x="267" y="573"/>
                  </a:cubicBezTo>
                  <a:cubicBezTo>
                    <a:pt x="268" y="574"/>
                    <a:pt x="269" y="573"/>
                    <a:pt x="269" y="572"/>
                  </a:cubicBezTo>
                  <a:cubicBezTo>
                    <a:pt x="267" y="568"/>
                    <a:pt x="264" y="564"/>
                    <a:pt x="262" y="561"/>
                  </a:cubicBezTo>
                  <a:cubicBezTo>
                    <a:pt x="262" y="560"/>
                    <a:pt x="262" y="560"/>
                    <a:pt x="262" y="560"/>
                  </a:cubicBezTo>
                  <a:cubicBezTo>
                    <a:pt x="258" y="547"/>
                    <a:pt x="250" y="537"/>
                    <a:pt x="244" y="525"/>
                  </a:cubicBezTo>
                  <a:cubicBezTo>
                    <a:pt x="244" y="525"/>
                    <a:pt x="243" y="525"/>
                    <a:pt x="243" y="526"/>
                  </a:cubicBezTo>
                  <a:cubicBezTo>
                    <a:pt x="246" y="532"/>
                    <a:pt x="248" y="538"/>
                    <a:pt x="252" y="543"/>
                  </a:cubicBezTo>
                  <a:cubicBezTo>
                    <a:pt x="255" y="548"/>
                    <a:pt x="257" y="553"/>
                    <a:pt x="260" y="558"/>
                  </a:cubicBezTo>
                  <a:cubicBezTo>
                    <a:pt x="257" y="555"/>
                    <a:pt x="255" y="552"/>
                    <a:pt x="252" y="548"/>
                  </a:cubicBezTo>
                  <a:cubicBezTo>
                    <a:pt x="247" y="541"/>
                    <a:pt x="245" y="533"/>
                    <a:pt x="242" y="525"/>
                  </a:cubicBezTo>
                  <a:cubicBezTo>
                    <a:pt x="240" y="519"/>
                    <a:pt x="237" y="513"/>
                    <a:pt x="233" y="508"/>
                  </a:cubicBezTo>
                  <a:cubicBezTo>
                    <a:pt x="234" y="509"/>
                    <a:pt x="235" y="510"/>
                    <a:pt x="236" y="511"/>
                  </a:cubicBezTo>
                  <a:cubicBezTo>
                    <a:pt x="236" y="511"/>
                    <a:pt x="237" y="511"/>
                    <a:pt x="236" y="510"/>
                  </a:cubicBezTo>
                  <a:cubicBezTo>
                    <a:pt x="235" y="509"/>
                    <a:pt x="235" y="506"/>
                    <a:pt x="234" y="504"/>
                  </a:cubicBezTo>
                  <a:cubicBezTo>
                    <a:pt x="233" y="503"/>
                    <a:pt x="233" y="501"/>
                    <a:pt x="231" y="501"/>
                  </a:cubicBezTo>
                  <a:cubicBezTo>
                    <a:pt x="231" y="501"/>
                    <a:pt x="231" y="502"/>
                    <a:pt x="231" y="502"/>
                  </a:cubicBezTo>
                  <a:cubicBezTo>
                    <a:pt x="230" y="503"/>
                    <a:pt x="232" y="505"/>
                    <a:pt x="232" y="507"/>
                  </a:cubicBezTo>
                  <a:cubicBezTo>
                    <a:pt x="233" y="507"/>
                    <a:pt x="233" y="507"/>
                    <a:pt x="233" y="508"/>
                  </a:cubicBezTo>
                  <a:cubicBezTo>
                    <a:pt x="232" y="506"/>
                    <a:pt x="231" y="504"/>
                    <a:pt x="230" y="502"/>
                  </a:cubicBezTo>
                  <a:cubicBezTo>
                    <a:pt x="228" y="499"/>
                    <a:pt x="225" y="495"/>
                    <a:pt x="224" y="491"/>
                  </a:cubicBezTo>
                  <a:cubicBezTo>
                    <a:pt x="222" y="487"/>
                    <a:pt x="221" y="482"/>
                    <a:pt x="220" y="477"/>
                  </a:cubicBezTo>
                  <a:cubicBezTo>
                    <a:pt x="216" y="463"/>
                    <a:pt x="208" y="449"/>
                    <a:pt x="208" y="433"/>
                  </a:cubicBezTo>
                  <a:cubicBezTo>
                    <a:pt x="208" y="427"/>
                    <a:pt x="208" y="418"/>
                    <a:pt x="216" y="418"/>
                  </a:cubicBezTo>
                  <a:cubicBezTo>
                    <a:pt x="220" y="418"/>
                    <a:pt x="222" y="418"/>
                    <a:pt x="226" y="416"/>
                  </a:cubicBezTo>
                  <a:cubicBezTo>
                    <a:pt x="231" y="415"/>
                    <a:pt x="234" y="418"/>
                    <a:pt x="237" y="420"/>
                  </a:cubicBezTo>
                  <a:cubicBezTo>
                    <a:pt x="237" y="420"/>
                    <a:pt x="237" y="420"/>
                    <a:pt x="237" y="420"/>
                  </a:cubicBezTo>
                  <a:cubicBezTo>
                    <a:pt x="238" y="426"/>
                    <a:pt x="240" y="431"/>
                    <a:pt x="242" y="437"/>
                  </a:cubicBezTo>
                  <a:cubicBezTo>
                    <a:pt x="240" y="438"/>
                    <a:pt x="240" y="442"/>
                    <a:pt x="240" y="444"/>
                  </a:cubicBezTo>
                  <a:cubicBezTo>
                    <a:pt x="239" y="450"/>
                    <a:pt x="237" y="455"/>
                    <a:pt x="236" y="461"/>
                  </a:cubicBezTo>
                  <a:cubicBezTo>
                    <a:pt x="235" y="466"/>
                    <a:pt x="235" y="471"/>
                    <a:pt x="236" y="477"/>
                  </a:cubicBezTo>
                  <a:cubicBezTo>
                    <a:pt x="236" y="480"/>
                    <a:pt x="236" y="484"/>
                    <a:pt x="236" y="487"/>
                  </a:cubicBezTo>
                  <a:cubicBezTo>
                    <a:pt x="235" y="490"/>
                    <a:pt x="235" y="493"/>
                    <a:pt x="235" y="495"/>
                  </a:cubicBezTo>
                  <a:cubicBezTo>
                    <a:pt x="238" y="509"/>
                    <a:pt x="250" y="516"/>
                    <a:pt x="258" y="526"/>
                  </a:cubicBezTo>
                  <a:cubicBezTo>
                    <a:pt x="268" y="538"/>
                    <a:pt x="277" y="551"/>
                    <a:pt x="284" y="564"/>
                  </a:cubicBezTo>
                  <a:cubicBezTo>
                    <a:pt x="287" y="570"/>
                    <a:pt x="290" y="576"/>
                    <a:pt x="295" y="580"/>
                  </a:cubicBezTo>
                  <a:cubicBezTo>
                    <a:pt x="296" y="581"/>
                    <a:pt x="296" y="582"/>
                    <a:pt x="297" y="583"/>
                  </a:cubicBezTo>
                  <a:cubicBezTo>
                    <a:pt x="297" y="583"/>
                    <a:pt x="296" y="584"/>
                    <a:pt x="296" y="585"/>
                  </a:cubicBezTo>
                  <a:cubicBezTo>
                    <a:pt x="298" y="593"/>
                    <a:pt x="297" y="603"/>
                    <a:pt x="290" y="609"/>
                  </a:cubicBezTo>
                  <a:cubicBezTo>
                    <a:pt x="287" y="612"/>
                    <a:pt x="284" y="614"/>
                    <a:pt x="281" y="616"/>
                  </a:cubicBezTo>
                  <a:cubicBezTo>
                    <a:pt x="279" y="618"/>
                    <a:pt x="277" y="619"/>
                    <a:pt x="275" y="621"/>
                  </a:cubicBezTo>
                  <a:cubicBezTo>
                    <a:pt x="272" y="616"/>
                    <a:pt x="268" y="613"/>
                    <a:pt x="263" y="609"/>
                  </a:cubicBezTo>
                  <a:close/>
                  <a:moveTo>
                    <a:pt x="300" y="586"/>
                  </a:moveTo>
                  <a:cubicBezTo>
                    <a:pt x="300" y="586"/>
                    <a:pt x="300" y="587"/>
                    <a:pt x="301" y="587"/>
                  </a:cubicBezTo>
                  <a:cubicBezTo>
                    <a:pt x="303" y="592"/>
                    <a:pt x="304" y="598"/>
                    <a:pt x="301" y="604"/>
                  </a:cubicBezTo>
                  <a:cubicBezTo>
                    <a:pt x="299" y="610"/>
                    <a:pt x="295" y="614"/>
                    <a:pt x="290" y="618"/>
                  </a:cubicBezTo>
                  <a:cubicBezTo>
                    <a:pt x="289" y="619"/>
                    <a:pt x="290" y="620"/>
                    <a:pt x="290" y="619"/>
                  </a:cubicBezTo>
                  <a:cubicBezTo>
                    <a:pt x="300" y="617"/>
                    <a:pt x="306" y="602"/>
                    <a:pt x="305" y="591"/>
                  </a:cubicBezTo>
                  <a:cubicBezTo>
                    <a:pt x="306" y="593"/>
                    <a:pt x="308" y="595"/>
                    <a:pt x="309" y="598"/>
                  </a:cubicBezTo>
                  <a:cubicBezTo>
                    <a:pt x="311" y="600"/>
                    <a:pt x="313" y="602"/>
                    <a:pt x="315" y="605"/>
                  </a:cubicBezTo>
                  <a:cubicBezTo>
                    <a:pt x="314" y="614"/>
                    <a:pt x="307" y="621"/>
                    <a:pt x="299" y="623"/>
                  </a:cubicBezTo>
                  <a:cubicBezTo>
                    <a:pt x="293" y="624"/>
                    <a:pt x="284" y="624"/>
                    <a:pt x="279" y="622"/>
                  </a:cubicBezTo>
                  <a:cubicBezTo>
                    <a:pt x="282" y="620"/>
                    <a:pt x="285" y="619"/>
                    <a:pt x="288" y="616"/>
                  </a:cubicBezTo>
                  <a:cubicBezTo>
                    <a:pt x="291" y="614"/>
                    <a:pt x="295" y="610"/>
                    <a:pt x="297" y="606"/>
                  </a:cubicBezTo>
                  <a:cubicBezTo>
                    <a:pt x="300" y="600"/>
                    <a:pt x="301" y="593"/>
                    <a:pt x="300" y="586"/>
                  </a:cubicBezTo>
                  <a:close/>
                  <a:moveTo>
                    <a:pt x="390" y="734"/>
                  </a:moveTo>
                  <a:cubicBezTo>
                    <a:pt x="390" y="743"/>
                    <a:pt x="391" y="756"/>
                    <a:pt x="383" y="761"/>
                  </a:cubicBezTo>
                  <a:cubicBezTo>
                    <a:pt x="380" y="764"/>
                    <a:pt x="375" y="765"/>
                    <a:pt x="371" y="767"/>
                  </a:cubicBezTo>
                  <a:cubicBezTo>
                    <a:pt x="368" y="768"/>
                    <a:pt x="359" y="774"/>
                    <a:pt x="357" y="769"/>
                  </a:cubicBezTo>
                  <a:cubicBezTo>
                    <a:pt x="355" y="765"/>
                    <a:pt x="357" y="761"/>
                    <a:pt x="357" y="757"/>
                  </a:cubicBezTo>
                  <a:cubicBezTo>
                    <a:pt x="357" y="753"/>
                    <a:pt x="356" y="750"/>
                    <a:pt x="355" y="746"/>
                  </a:cubicBezTo>
                  <a:cubicBezTo>
                    <a:pt x="352" y="739"/>
                    <a:pt x="347" y="732"/>
                    <a:pt x="343" y="725"/>
                  </a:cubicBezTo>
                  <a:cubicBezTo>
                    <a:pt x="338" y="716"/>
                    <a:pt x="334" y="706"/>
                    <a:pt x="328" y="698"/>
                  </a:cubicBezTo>
                  <a:cubicBezTo>
                    <a:pt x="321" y="689"/>
                    <a:pt x="314" y="681"/>
                    <a:pt x="307" y="672"/>
                  </a:cubicBezTo>
                  <a:cubicBezTo>
                    <a:pt x="301" y="663"/>
                    <a:pt x="296" y="653"/>
                    <a:pt x="288" y="644"/>
                  </a:cubicBezTo>
                  <a:cubicBezTo>
                    <a:pt x="284" y="639"/>
                    <a:pt x="277" y="635"/>
                    <a:pt x="277" y="628"/>
                  </a:cubicBezTo>
                  <a:cubicBezTo>
                    <a:pt x="277" y="628"/>
                    <a:pt x="278" y="627"/>
                    <a:pt x="278" y="627"/>
                  </a:cubicBezTo>
                  <a:cubicBezTo>
                    <a:pt x="277" y="626"/>
                    <a:pt x="277" y="625"/>
                    <a:pt x="277" y="624"/>
                  </a:cubicBezTo>
                  <a:cubicBezTo>
                    <a:pt x="280" y="626"/>
                    <a:pt x="284" y="626"/>
                    <a:pt x="288" y="626"/>
                  </a:cubicBezTo>
                  <a:cubicBezTo>
                    <a:pt x="293" y="626"/>
                    <a:pt x="298" y="626"/>
                    <a:pt x="302" y="625"/>
                  </a:cubicBezTo>
                  <a:cubicBezTo>
                    <a:pt x="308" y="622"/>
                    <a:pt x="317" y="615"/>
                    <a:pt x="317" y="608"/>
                  </a:cubicBezTo>
                  <a:cubicBezTo>
                    <a:pt x="318" y="610"/>
                    <a:pt x="320" y="612"/>
                    <a:pt x="321" y="612"/>
                  </a:cubicBezTo>
                  <a:cubicBezTo>
                    <a:pt x="320" y="614"/>
                    <a:pt x="319" y="617"/>
                    <a:pt x="318" y="619"/>
                  </a:cubicBezTo>
                  <a:cubicBezTo>
                    <a:pt x="318" y="619"/>
                    <a:pt x="317" y="618"/>
                    <a:pt x="317" y="618"/>
                  </a:cubicBezTo>
                  <a:cubicBezTo>
                    <a:pt x="317" y="618"/>
                    <a:pt x="316" y="618"/>
                    <a:pt x="316" y="619"/>
                  </a:cubicBezTo>
                  <a:cubicBezTo>
                    <a:pt x="316" y="619"/>
                    <a:pt x="317" y="620"/>
                    <a:pt x="317" y="621"/>
                  </a:cubicBezTo>
                  <a:cubicBezTo>
                    <a:pt x="315" y="625"/>
                    <a:pt x="312" y="628"/>
                    <a:pt x="308" y="629"/>
                  </a:cubicBezTo>
                  <a:cubicBezTo>
                    <a:pt x="303" y="631"/>
                    <a:pt x="298" y="629"/>
                    <a:pt x="292" y="630"/>
                  </a:cubicBezTo>
                  <a:cubicBezTo>
                    <a:pt x="292" y="630"/>
                    <a:pt x="292" y="630"/>
                    <a:pt x="292" y="630"/>
                  </a:cubicBezTo>
                  <a:cubicBezTo>
                    <a:pt x="297" y="633"/>
                    <a:pt x="306" y="633"/>
                    <a:pt x="311" y="630"/>
                  </a:cubicBezTo>
                  <a:cubicBezTo>
                    <a:pt x="314" y="628"/>
                    <a:pt x="316" y="625"/>
                    <a:pt x="318" y="622"/>
                  </a:cubicBezTo>
                  <a:cubicBezTo>
                    <a:pt x="319" y="624"/>
                    <a:pt x="320" y="625"/>
                    <a:pt x="321" y="625"/>
                  </a:cubicBezTo>
                  <a:cubicBezTo>
                    <a:pt x="322" y="626"/>
                    <a:pt x="323" y="625"/>
                    <a:pt x="323" y="625"/>
                  </a:cubicBezTo>
                  <a:cubicBezTo>
                    <a:pt x="322" y="623"/>
                    <a:pt x="321" y="622"/>
                    <a:pt x="320" y="621"/>
                  </a:cubicBezTo>
                  <a:cubicBezTo>
                    <a:pt x="320" y="621"/>
                    <a:pt x="320" y="620"/>
                    <a:pt x="319" y="620"/>
                  </a:cubicBezTo>
                  <a:cubicBezTo>
                    <a:pt x="320" y="618"/>
                    <a:pt x="321" y="615"/>
                    <a:pt x="322" y="613"/>
                  </a:cubicBezTo>
                  <a:cubicBezTo>
                    <a:pt x="322" y="613"/>
                    <a:pt x="322" y="613"/>
                    <a:pt x="322" y="613"/>
                  </a:cubicBezTo>
                  <a:cubicBezTo>
                    <a:pt x="325" y="626"/>
                    <a:pt x="337" y="638"/>
                    <a:pt x="344" y="649"/>
                  </a:cubicBezTo>
                  <a:cubicBezTo>
                    <a:pt x="347" y="653"/>
                    <a:pt x="350" y="657"/>
                    <a:pt x="352" y="660"/>
                  </a:cubicBezTo>
                  <a:cubicBezTo>
                    <a:pt x="353" y="662"/>
                    <a:pt x="354" y="663"/>
                    <a:pt x="354" y="664"/>
                  </a:cubicBezTo>
                  <a:cubicBezTo>
                    <a:pt x="357" y="669"/>
                    <a:pt x="358" y="675"/>
                    <a:pt x="360" y="680"/>
                  </a:cubicBezTo>
                  <a:cubicBezTo>
                    <a:pt x="362" y="685"/>
                    <a:pt x="365" y="688"/>
                    <a:pt x="367" y="693"/>
                  </a:cubicBezTo>
                  <a:cubicBezTo>
                    <a:pt x="370" y="697"/>
                    <a:pt x="372" y="702"/>
                    <a:pt x="375" y="707"/>
                  </a:cubicBezTo>
                  <a:cubicBezTo>
                    <a:pt x="377" y="710"/>
                    <a:pt x="380" y="714"/>
                    <a:pt x="383" y="718"/>
                  </a:cubicBezTo>
                  <a:cubicBezTo>
                    <a:pt x="385" y="722"/>
                    <a:pt x="386" y="726"/>
                    <a:pt x="388" y="731"/>
                  </a:cubicBezTo>
                  <a:cubicBezTo>
                    <a:pt x="389" y="732"/>
                    <a:pt x="389" y="733"/>
                    <a:pt x="390" y="734"/>
                  </a:cubicBezTo>
                  <a:close/>
                  <a:moveTo>
                    <a:pt x="421" y="721"/>
                  </a:moveTo>
                  <a:cubicBezTo>
                    <a:pt x="421" y="721"/>
                    <a:pt x="421" y="721"/>
                    <a:pt x="421" y="721"/>
                  </a:cubicBezTo>
                  <a:cubicBezTo>
                    <a:pt x="416" y="728"/>
                    <a:pt x="406" y="731"/>
                    <a:pt x="398" y="727"/>
                  </a:cubicBezTo>
                  <a:cubicBezTo>
                    <a:pt x="392" y="723"/>
                    <a:pt x="388" y="718"/>
                    <a:pt x="385" y="712"/>
                  </a:cubicBezTo>
                  <a:cubicBezTo>
                    <a:pt x="380" y="702"/>
                    <a:pt x="376" y="693"/>
                    <a:pt x="371" y="683"/>
                  </a:cubicBezTo>
                  <a:cubicBezTo>
                    <a:pt x="371" y="685"/>
                    <a:pt x="372" y="686"/>
                    <a:pt x="373" y="686"/>
                  </a:cubicBezTo>
                  <a:cubicBezTo>
                    <a:pt x="374" y="686"/>
                    <a:pt x="374" y="686"/>
                    <a:pt x="374" y="686"/>
                  </a:cubicBezTo>
                  <a:cubicBezTo>
                    <a:pt x="373" y="682"/>
                    <a:pt x="372" y="678"/>
                    <a:pt x="369" y="676"/>
                  </a:cubicBezTo>
                  <a:cubicBezTo>
                    <a:pt x="368" y="675"/>
                    <a:pt x="368" y="676"/>
                    <a:pt x="368" y="676"/>
                  </a:cubicBezTo>
                  <a:cubicBezTo>
                    <a:pt x="368" y="677"/>
                    <a:pt x="368" y="679"/>
                    <a:pt x="369" y="680"/>
                  </a:cubicBezTo>
                  <a:cubicBezTo>
                    <a:pt x="368" y="679"/>
                    <a:pt x="367" y="678"/>
                    <a:pt x="367" y="676"/>
                  </a:cubicBezTo>
                  <a:cubicBezTo>
                    <a:pt x="360" y="665"/>
                    <a:pt x="353" y="653"/>
                    <a:pt x="344" y="642"/>
                  </a:cubicBezTo>
                  <a:cubicBezTo>
                    <a:pt x="337" y="632"/>
                    <a:pt x="330" y="621"/>
                    <a:pt x="323" y="610"/>
                  </a:cubicBezTo>
                  <a:cubicBezTo>
                    <a:pt x="323" y="609"/>
                    <a:pt x="323" y="609"/>
                    <a:pt x="322" y="610"/>
                  </a:cubicBezTo>
                  <a:cubicBezTo>
                    <a:pt x="320" y="608"/>
                    <a:pt x="317" y="603"/>
                    <a:pt x="316" y="601"/>
                  </a:cubicBezTo>
                  <a:cubicBezTo>
                    <a:pt x="314" y="598"/>
                    <a:pt x="312" y="594"/>
                    <a:pt x="309" y="591"/>
                  </a:cubicBezTo>
                  <a:cubicBezTo>
                    <a:pt x="306" y="587"/>
                    <a:pt x="302" y="583"/>
                    <a:pt x="298" y="579"/>
                  </a:cubicBezTo>
                  <a:cubicBezTo>
                    <a:pt x="294" y="575"/>
                    <a:pt x="291" y="570"/>
                    <a:pt x="288" y="564"/>
                  </a:cubicBezTo>
                  <a:cubicBezTo>
                    <a:pt x="282" y="554"/>
                    <a:pt x="275" y="544"/>
                    <a:pt x="268" y="534"/>
                  </a:cubicBezTo>
                  <a:cubicBezTo>
                    <a:pt x="265" y="529"/>
                    <a:pt x="262" y="525"/>
                    <a:pt x="258" y="520"/>
                  </a:cubicBezTo>
                  <a:cubicBezTo>
                    <a:pt x="254" y="516"/>
                    <a:pt x="249" y="513"/>
                    <a:pt x="246" y="508"/>
                  </a:cubicBezTo>
                  <a:cubicBezTo>
                    <a:pt x="242" y="503"/>
                    <a:pt x="237" y="496"/>
                    <a:pt x="239" y="490"/>
                  </a:cubicBezTo>
                  <a:cubicBezTo>
                    <a:pt x="241" y="485"/>
                    <a:pt x="244" y="479"/>
                    <a:pt x="249" y="477"/>
                  </a:cubicBezTo>
                  <a:cubicBezTo>
                    <a:pt x="254" y="474"/>
                    <a:pt x="256" y="485"/>
                    <a:pt x="258" y="488"/>
                  </a:cubicBezTo>
                  <a:cubicBezTo>
                    <a:pt x="260" y="493"/>
                    <a:pt x="264" y="499"/>
                    <a:pt x="267" y="503"/>
                  </a:cubicBezTo>
                  <a:cubicBezTo>
                    <a:pt x="275" y="514"/>
                    <a:pt x="283" y="523"/>
                    <a:pt x="290" y="534"/>
                  </a:cubicBezTo>
                  <a:cubicBezTo>
                    <a:pt x="294" y="539"/>
                    <a:pt x="298" y="544"/>
                    <a:pt x="300" y="549"/>
                  </a:cubicBezTo>
                  <a:cubicBezTo>
                    <a:pt x="303" y="554"/>
                    <a:pt x="304" y="560"/>
                    <a:pt x="307" y="564"/>
                  </a:cubicBezTo>
                  <a:cubicBezTo>
                    <a:pt x="307" y="565"/>
                    <a:pt x="308" y="565"/>
                    <a:pt x="308" y="564"/>
                  </a:cubicBezTo>
                  <a:cubicBezTo>
                    <a:pt x="310" y="570"/>
                    <a:pt x="313" y="575"/>
                    <a:pt x="316" y="580"/>
                  </a:cubicBezTo>
                  <a:cubicBezTo>
                    <a:pt x="313" y="583"/>
                    <a:pt x="318" y="586"/>
                    <a:pt x="319" y="589"/>
                  </a:cubicBezTo>
                  <a:cubicBezTo>
                    <a:pt x="322" y="596"/>
                    <a:pt x="324" y="603"/>
                    <a:pt x="331" y="607"/>
                  </a:cubicBezTo>
                  <a:cubicBezTo>
                    <a:pt x="332" y="608"/>
                    <a:pt x="333" y="606"/>
                    <a:pt x="332" y="605"/>
                  </a:cubicBezTo>
                  <a:cubicBezTo>
                    <a:pt x="327" y="600"/>
                    <a:pt x="325" y="595"/>
                    <a:pt x="322" y="589"/>
                  </a:cubicBezTo>
                  <a:cubicBezTo>
                    <a:pt x="322" y="588"/>
                    <a:pt x="321" y="586"/>
                    <a:pt x="320" y="585"/>
                  </a:cubicBezTo>
                  <a:cubicBezTo>
                    <a:pt x="320" y="585"/>
                    <a:pt x="318" y="582"/>
                    <a:pt x="318" y="582"/>
                  </a:cubicBezTo>
                  <a:cubicBezTo>
                    <a:pt x="322" y="582"/>
                    <a:pt x="325" y="578"/>
                    <a:pt x="328" y="576"/>
                  </a:cubicBezTo>
                  <a:cubicBezTo>
                    <a:pt x="333" y="571"/>
                    <a:pt x="338" y="577"/>
                    <a:pt x="341" y="580"/>
                  </a:cubicBezTo>
                  <a:cubicBezTo>
                    <a:pt x="342" y="580"/>
                    <a:pt x="342" y="580"/>
                    <a:pt x="343" y="580"/>
                  </a:cubicBezTo>
                  <a:cubicBezTo>
                    <a:pt x="343" y="583"/>
                    <a:pt x="344" y="585"/>
                    <a:pt x="345" y="587"/>
                  </a:cubicBezTo>
                  <a:cubicBezTo>
                    <a:pt x="346" y="592"/>
                    <a:pt x="346" y="598"/>
                    <a:pt x="346" y="603"/>
                  </a:cubicBezTo>
                  <a:cubicBezTo>
                    <a:pt x="346" y="603"/>
                    <a:pt x="346" y="603"/>
                    <a:pt x="346" y="604"/>
                  </a:cubicBezTo>
                  <a:cubicBezTo>
                    <a:pt x="344" y="606"/>
                    <a:pt x="343" y="608"/>
                    <a:pt x="343" y="611"/>
                  </a:cubicBezTo>
                  <a:cubicBezTo>
                    <a:pt x="343" y="611"/>
                    <a:pt x="343" y="611"/>
                    <a:pt x="343" y="611"/>
                  </a:cubicBezTo>
                  <a:cubicBezTo>
                    <a:pt x="346" y="607"/>
                    <a:pt x="350" y="604"/>
                    <a:pt x="353" y="601"/>
                  </a:cubicBezTo>
                  <a:cubicBezTo>
                    <a:pt x="355" y="600"/>
                    <a:pt x="357" y="598"/>
                    <a:pt x="359" y="596"/>
                  </a:cubicBezTo>
                  <a:cubicBezTo>
                    <a:pt x="358" y="597"/>
                    <a:pt x="357" y="599"/>
                    <a:pt x="356" y="600"/>
                  </a:cubicBezTo>
                  <a:cubicBezTo>
                    <a:pt x="354" y="602"/>
                    <a:pt x="351" y="604"/>
                    <a:pt x="350" y="606"/>
                  </a:cubicBezTo>
                  <a:cubicBezTo>
                    <a:pt x="350" y="607"/>
                    <a:pt x="351" y="607"/>
                    <a:pt x="351" y="607"/>
                  </a:cubicBezTo>
                  <a:cubicBezTo>
                    <a:pt x="355" y="606"/>
                    <a:pt x="358" y="602"/>
                    <a:pt x="360" y="599"/>
                  </a:cubicBezTo>
                  <a:cubicBezTo>
                    <a:pt x="362" y="597"/>
                    <a:pt x="363" y="594"/>
                    <a:pt x="363" y="592"/>
                  </a:cubicBezTo>
                  <a:cubicBezTo>
                    <a:pt x="363" y="592"/>
                    <a:pt x="363" y="591"/>
                    <a:pt x="363" y="591"/>
                  </a:cubicBezTo>
                  <a:cubicBezTo>
                    <a:pt x="365" y="589"/>
                    <a:pt x="367" y="587"/>
                    <a:pt x="368" y="585"/>
                  </a:cubicBezTo>
                  <a:cubicBezTo>
                    <a:pt x="375" y="593"/>
                    <a:pt x="370" y="602"/>
                    <a:pt x="361" y="606"/>
                  </a:cubicBezTo>
                  <a:cubicBezTo>
                    <a:pt x="360" y="607"/>
                    <a:pt x="359" y="607"/>
                    <a:pt x="358" y="608"/>
                  </a:cubicBezTo>
                  <a:cubicBezTo>
                    <a:pt x="360" y="607"/>
                    <a:pt x="361" y="605"/>
                    <a:pt x="363" y="604"/>
                  </a:cubicBezTo>
                  <a:cubicBezTo>
                    <a:pt x="363" y="603"/>
                    <a:pt x="362" y="602"/>
                    <a:pt x="362" y="603"/>
                  </a:cubicBezTo>
                  <a:cubicBezTo>
                    <a:pt x="359" y="605"/>
                    <a:pt x="355" y="606"/>
                    <a:pt x="353" y="609"/>
                  </a:cubicBezTo>
                  <a:cubicBezTo>
                    <a:pt x="353" y="610"/>
                    <a:pt x="353" y="610"/>
                    <a:pt x="354" y="610"/>
                  </a:cubicBezTo>
                  <a:cubicBezTo>
                    <a:pt x="349" y="612"/>
                    <a:pt x="345" y="613"/>
                    <a:pt x="340" y="610"/>
                  </a:cubicBezTo>
                  <a:cubicBezTo>
                    <a:pt x="339" y="609"/>
                    <a:pt x="337" y="611"/>
                    <a:pt x="338" y="613"/>
                  </a:cubicBezTo>
                  <a:cubicBezTo>
                    <a:pt x="346" y="620"/>
                    <a:pt x="360" y="612"/>
                    <a:pt x="367" y="607"/>
                  </a:cubicBezTo>
                  <a:cubicBezTo>
                    <a:pt x="370" y="605"/>
                    <a:pt x="372" y="603"/>
                    <a:pt x="373" y="600"/>
                  </a:cubicBezTo>
                  <a:cubicBezTo>
                    <a:pt x="376" y="604"/>
                    <a:pt x="379" y="608"/>
                    <a:pt x="381" y="612"/>
                  </a:cubicBezTo>
                  <a:cubicBezTo>
                    <a:pt x="387" y="624"/>
                    <a:pt x="391" y="635"/>
                    <a:pt x="396" y="647"/>
                  </a:cubicBezTo>
                  <a:cubicBezTo>
                    <a:pt x="401" y="658"/>
                    <a:pt x="406" y="670"/>
                    <a:pt x="413" y="681"/>
                  </a:cubicBezTo>
                  <a:cubicBezTo>
                    <a:pt x="415" y="684"/>
                    <a:pt x="417" y="687"/>
                    <a:pt x="420" y="691"/>
                  </a:cubicBezTo>
                  <a:cubicBezTo>
                    <a:pt x="420" y="691"/>
                    <a:pt x="420" y="691"/>
                    <a:pt x="420" y="691"/>
                  </a:cubicBezTo>
                  <a:cubicBezTo>
                    <a:pt x="420" y="693"/>
                    <a:pt x="421" y="695"/>
                    <a:pt x="422" y="697"/>
                  </a:cubicBezTo>
                  <a:cubicBezTo>
                    <a:pt x="423" y="698"/>
                    <a:pt x="424" y="701"/>
                    <a:pt x="423" y="703"/>
                  </a:cubicBezTo>
                  <a:cubicBezTo>
                    <a:pt x="423" y="703"/>
                    <a:pt x="423" y="703"/>
                    <a:pt x="424" y="703"/>
                  </a:cubicBezTo>
                  <a:cubicBezTo>
                    <a:pt x="425" y="703"/>
                    <a:pt x="426" y="701"/>
                    <a:pt x="425" y="699"/>
                  </a:cubicBezTo>
                  <a:cubicBezTo>
                    <a:pt x="426" y="700"/>
                    <a:pt x="426" y="701"/>
                    <a:pt x="426" y="702"/>
                  </a:cubicBezTo>
                  <a:cubicBezTo>
                    <a:pt x="426" y="703"/>
                    <a:pt x="426" y="704"/>
                    <a:pt x="427" y="704"/>
                  </a:cubicBezTo>
                  <a:cubicBezTo>
                    <a:pt x="426" y="706"/>
                    <a:pt x="425" y="707"/>
                    <a:pt x="425" y="709"/>
                  </a:cubicBezTo>
                  <a:cubicBezTo>
                    <a:pt x="423" y="713"/>
                    <a:pt x="422" y="717"/>
                    <a:pt x="421" y="721"/>
                  </a:cubicBezTo>
                  <a:close/>
                  <a:moveTo>
                    <a:pt x="468" y="722"/>
                  </a:moveTo>
                  <a:cubicBezTo>
                    <a:pt x="467" y="726"/>
                    <a:pt x="465" y="730"/>
                    <a:pt x="464" y="734"/>
                  </a:cubicBezTo>
                  <a:cubicBezTo>
                    <a:pt x="459" y="741"/>
                    <a:pt x="449" y="744"/>
                    <a:pt x="441" y="742"/>
                  </a:cubicBezTo>
                  <a:cubicBezTo>
                    <a:pt x="435" y="742"/>
                    <a:pt x="429" y="739"/>
                    <a:pt x="426" y="734"/>
                  </a:cubicBezTo>
                  <a:cubicBezTo>
                    <a:pt x="423" y="728"/>
                    <a:pt x="425" y="720"/>
                    <a:pt x="427" y="713"/>
                  </a:cubicBezTo>
                  <a:cubicBezTo>
                    <a:pt x="430" y="706"/>
                    <a:pt x="434" y="699"/>
                    <a:pt x="436" y="691"/>
                  </a:cubicBezTo>
                  <a:cubicBezTo>
                    <a:pt x="439" y="683"/>
                    <a:pt x="442" y="674"/>
                    <a:pt x="444" y="666"/>
                  </a:cubicBezTo>
                  <a:cubicBezTo>
                    <a:pt x="446" y="657"/>
                    <a:pt x="449" y="649"/>
                    <a:pt x="449" y="640"/>
                  </a:cubicBezTo>
                  <a:cubicBezTo>
                    <a:pt x="449" y="634"/>
                    <a:pt x="448" y="627"/>
                    <a:pt x="447" y="621"/>
                  </a:cubicBezTo>
                  <a:cubicBezTo>
                    <a:pt x="448" y="621"/>
                    <a:pt x="448" y="621"/>
                    <a:pt x="448" y="621"/>
                  </a:cubicBezTo>
                  <a:cubicBezTo>
                    <a:pt x="455" y="622"/>
                    <a:pt x="459" y="627"/>
                    <a:pt x="465" y="631"/>
                  </a:cubicBezTo>
                  <a:cubicBezTo>
                    <a:pt x="470" y="633"/>
                    <a:pt x="475" y="635"/>
                    <a:pt x="480" y="637"/>
                  </a:cubicBezTo>
                  <a:cubicBezTo>
                    <a:pt x="485" y="639"/>
                    <a:pt x="490" y="641"/>
                    <a:pt x="496" y="642"/>
                  </a:cubicBezTo>
                  <a:cubicBezTo>
                    <a:pt x="493" y="644"/>
                    <a:pt x="491" y="648"/>
                    <a:pt x="490" y="650"/>
                  </a:cubicBezTo>
                  <a:cubicBezTo>
                    <a:pt x="486" y="657"/>
                    <a:pt x="484" y="664"/>
                    <a:pt x="482" y="672"/>
                  </a:cubicBezTo>
                  <a:cubicBezTo>
                    <a:pt x="479" y="684"/>
                    <a:pt x="476" y="695"/>
                    <a:pt x="472" y="707"/>
                  </a:cubicBezTo>
                  <a:cubicBezTo>
                    <a:pt x="470" y="712"/>
                    <a:pt x="469" y="716"/>
                    <a:pt x="468" y="722"/>
                  </a:cubicBezTo>
                  <a:close/>
                  <a:moveTo>
                    <a:pt x="641" y="696"/>
                  </a:moveTo>
                  <a:cubicBezTo>
                    <a:pt x="632" y="703"/>
                    <a:pt x="622" y="708"/>
                    <a:pt x="613" y="714"/>
                  </a:cubicBezTo>
                  <a:cubicBezTo>
                    <a:pt x="594" y="725"/>
                    <a:pt x="577" y="737"/>
                    <a:pt x="559" y="748"/>
                  </a:cubicBezTo>
                  <a:cubicBezTo>
                    <a:pt x="541" y="760"/>
                    <a:pt x="523" y="773"/>
                    <a:pt x="505" y="785"/>
                  </a:cubicBezTo>
                  <a:cubicBezTo>
                    <a:pt x="490" y="795"/>
                    <a:pt x="474" y="803"/>
                    <a:pt x="458" y="811"/>
                  </a:cubicBezTo>
                  <a:cubicBezTo>
                    <a:pt x="459" y="789"/>
                    <a:pt x="468" y="767"/>
                    <a:pt x="466" y="745"/>
                  </a:cubicBezTo>
                  <a:cubicBezTo>
                    <a:pt x="467" y="744"/>
                    <a:pt x="469" y="742"/>
                    <a:pt x="470" y="740"/>
                  </a:cubicBezTo>
                  <a:cubicBezTo>
                    <a:pt x="474" y="733"/>
                    <a:pt x="475" y="722"/>
                    <a:pt x="473" y="714"/>
                  </a:cubicBezTo>
                  <a:cubicBezTo>
                    <a:pt x="476" y="703"/>
                    <a:pt x="481" y="691"/>
                    <a:pt x="484" y="680"/>
                  </a:cubicBezTo>
                  <a:cubicBezTo>
                    <a:pt x="486" y="673"/>
                    <a:pt x="487" y="666"/>
                    <a:pt x="489" y="659"/>
                  </a:cubicBezTo>
                  <a:cubicBezTo>
                    <a:pt x="491" y="655"/>
                    <a:pt x="492" y="651"/>
                    <a:pt x="495" y="648"/>
                  </a:cubicBezTo>
                  <a:cubicBezTo>
                    <a:pt x="497" y="645"/>
                    <a:pt x="498" y="644"/>
                    <a:pt x="501" y="643"/>
                  </a:cubicBezTo>
                  <a:cubicBezTo>
                    <a:pt x="504" y="643"/>
                    <a:pt x="508" y="642"/>
                    <a:pt x="511" y="640"/>
                  </a:cubicBezTo>
                  <a:cubicBezTo>
                    <a:pt x="516" y="638"/>
                    <a:pt x="521" y="631"/>
                    <a:pt x="519" y="625"/>
                  </a:cubicBezTo>
                  <a:cubicBezTo>
                    <a:pt x="520" y="625"/>
                    <a:pt x="521" y="625"/>
                    <a:pt x="522" y="625"/>
                  </a:cubicBezTo>
                  <a:cubicBezTo>
                    <a:pt x="527" y="624"/>
                    <a:pt x="529" y="615"/>
                    <a:pt x="530" y="611"/>
                  </a:cubicBezTo>
                  <a:cubicBezTo>
                    <a:pt x="534" y="600"/>
                    <a:pt x="541" y="593"/>
                    <a:pt x="550" y="586"/>
                  </a:cubicBezTo>
                  <a:cubicBezTo>
                    <a:pt x="558" y="578"/>
                    <a:pt x="566" y="569"/>
                    <a:pt x="574" y="560"/>
                  </a:cubicBezTo>
                  <a:cubicBezTo>
                    <a:pt x="581" y="552"/>
                    <a:pt x="590" y="545"/>
                    <a:pt x="598" y="537"/>
                  </a:cubicBezTo>
                  <a:cubicBezTo>
                    <a:pt x="605" y="530"/>
                    <a:pt x="612" y="523"/>
                    <a:pt x="618" y="515"/>
                  </a:cubicBezTo>
                  <a:cubicBezTo>
                    <a:pt x="619" y="514"/>
                    <a:pt x="623" y="508"/>
                    <a:pt x="625" y="505"/>
                  </a:cubicBezTo>
                  <a:cubicBezTo>
                    <a:pt x="628" y="504"/>
                    <a:pt x="630" y="504"/>
                    <a:pt x="633" y="503"/>
                  </a:cubicBezTo>
                  <a:cubicBezTo>
                    <a:pt x="640" y="501"/>
                    <a:pt x="646" y="498"/>
                    <a:pt x="653" y="496"/>
                  </a:cubicBezTo>
                  <a:cubicBezTo>
                    <a:pt x="665" y="491"/>
                    <a:pt x="678" y="486"/>
                    <a:pt x="690" y="480"/>
                  </a:cubicBezTo>
                  <a:cubicBezTo>
                    <a:pt x="696" y="477"/>
                    <a:pt x="703" y="473"/>
                    <a:pt x="708" y="467"/>
                  </a:cubicBezTo>
                  <a:cubicBezTo>
                    <a:pt x="708" y="472"/>
                    <a:pt x="709" y="476"/>
                    <a:pt x="710" y="480"/>
                  </a:cubicBezTo>
                  <a:cubicBezTo>
                    <a:pt x="712" y="487"/>
                    <a:pt x="713" y="493"/>
                    <a:pt x="715" y="500"/>
                  </a:cubicBezTo>
                  <a:cubicBezTo>
                    <a:pt x="718" y="512"/>
                    <a:pt x="722" y="524"/>
                    <a:pt x="727" y="536"/>
                  </a:cubicBezTo>
                  <a:cubicBezTo>
                    <a:pt x="729" y="540"/>
                    <a:pt x="731" y="544"/>
                    <a:pt x="734" y="548"/>
                  </a:cubicBezTo>
                  <a:cubicBezTo>
                    <a:pt x="727" y="552"/>
                    <a:pt x="723" y="566"/>
                    <a:pt x="721" y="572"/>
                  </a:cubicBezTo>
                  <a:cubicBezTo>
                    <a:pt x="715" y="588"/>
                    <a:pt x="708" y="604"/>
                    <a:pt x="704" y="621"/>
                  </a:cubicBezTo>
                  <a:cubicBezTo>
                    <a:pt x="702" y="628"/>
                    <a:pt x="701" y="635"/>
                    <a:pt x="699" y="641"/>
                  </a:cubicBezTo>
                  <a:cubicBezTo>
                    <a:pt x="699" y="641"/>
                    <a:pt x="698" y="641"/>
                    <a:pt x="698" y="641"/>
                  </a:cubicBezTo>
                  <a:cubicBezTo>
                    <a:pt x="686" y="644"/>
                    <a:pt x="678" y="657"/>
                    <a:pt x="678" y="669"/>
                  </a:cubicBezTo>
                  <a:cubicBezTo>
                    <a:pt x="678" y="669"/>
                    <a:pt x="677" y="669"/>
                    <a:pt x="677" y="669"/>
                  </a:cubicBezTo>
                  <a:cubicBezTo>
                    <a:pt x="672" y="671"/>
                    <a:pt x="666" y="675"/>
                    <a:pt x="662" y="680"/>
                  </a:cubicBezTo>
                  <a:cubicBezTo>
                    <a:pt x="654" y="684"/>
                    <a:pt x="648" y="691"/>
                    <a:pt x="641" y="696"/>
                  </a:cubicBezTo>
                  <a:close/>
                  <a:moveTo>
                    <a:pt x="695" y="680"/>
                  </a:moveTo>
                  <a:cubicBezTo>
                    <a:pt x="690" y="676"/>
                    <a:pt x="687" y="671"/>
                    <a:pt x="688" y="664"/>
                  </a:cubicBezTo>
                  <a:cubicBezTo>
                    <a:pt x="688" y="657"/>
                    <a:pt x="692" y="652"/>
                    <a:pt x="697" y="648"/>
                  </a:cubicBezTo>
                  <a:cubicBezTo>
                    <a:pt x="695" y="652"/>
                    <a:pt x="694" y="657"/>
                    <a:pt x="693" y="662"/>
                  </a:cubicBezTo>
                  <a:cubicBezTo>
                    <a:pt x="692" y="668"/>
                    <a:pt x="692" y="674"/>
                    <a:pt x="695" y="680"/>
                  </a:cubicBezTo>
                  <a:close/>
                  <a:moveTo>
                    <a:pt x="698" y="685"/>
                  </a:moveTo>
                  <a:cubicBezTo>
                    <a:pt x="698" y="685"/>
                    <a:pt x="698" y="685"/>
                    <a:pt x="698" y="685"/>
                  </a:cubicBezTo>
                  <a:cubicBezTo>
                    <a:pt x="698" y="685"/>
                    <a:pt x="698" y="685"/>
                    <a:pt x="698" y="685"/>
                  </a:cubicBezTo>
                  <a:cubicBezTo>
                    <a:pt x="698" y="686"/>
                    <a:pt x="698" y="686"/>
                    <a:pt x="697" y="687"/>
                  </a:cubicBezTo>
                  <a:cubicBezTo>
                    <a:pt x="697" y="687"/>
                    <a:pt x="697" y="687"/>
                    <a:pt x="697" y="687"/>
                  </a:cubicBezTo>
                  <a:cubicBezTo>
                    <a:pt x="686" y="688"/>
                    <a:pt x="681" y="677"/>
                    <a:pt x="681" y="668"/>
                  </a:cubicBezTo>
                  <a:cubicBezTo>
                    <a:pt x="681" y="663"/>
                    <a:pt x="683" y="658"/>
                    <a:pt x="685" y="654"/>
                  </a:cubicBezTo>
                  <a:cubicBezTo>
                    <a:pt x="687" y="652"/>
                    <a:pt x="689" y="649"/>
                    <a:pt x="691" y="648"/>
                  </a:cubicBezTo>
                  <a:cubicBezTo>
                    <a:pt x="693" y="646"/>
                    <a:pt x="696" y="644"/>
                    <a:pt x="698" y="643"/>
                  </a:cubicBezTo>
                  <a:cubicBezTo>
                    <a:pt x="698" y="643"/>
                    <a:pt x="698" y="644"/>
                    <a:pt x="698" y="644"/>
                  </a:cubicBezTo>
                  <a:cubicBezTo>
                    <a:pt x="698" y="644"/>
                    <a:pt x="698" y="644"/>
                    <a:pt x="697" y="644"/>
                  </a:cubicBezTo>
                  <a:cubicBezTo>
                    <a:pt x="682" y="651"/>
                    <a:pt x="679" y="679"/>
                    <a:pt x="698" y="685"/>
                  </a:cubicBezTo>
                  <a:close/>
                  <a:moveTo>
                    <a:pt x="692" y="713"/>
                  </a:moveTo>
                  <a:cubicBezTo>
                    <a:pt x="685" y="716"/>
                    <a:pt x="675" y="721"/>
                    <a:pt x="668" y="716"/>
                  </a:cubicBezTo>
                  <a:cubicBezTo>
                    <a:pt x="650" y="704"/>
                    <a:pt x="661" y="679"/>
                    <a:pt x="678" y="673"/>
                  </a:cubicBezTo>
                  <a:cubicBezTo>
                    <a:pt x="679" y="683"/>
                    <a:pt x="686" y="692"/>
                    <a:pt x="697" y="690"/>
                  </a:cubicBezTo>
                  <a:cubicBezTo>
                    <a:pt x="697" y="695"/>
                    <a:pt x="699" y="701"/>
                    <a:pt x="701" y="704"/>
                  </a:cubicBezTo>
                  <a:cubicBezTo>
                    <a:pt x="703" y="706"/>
                    <a:pt x="704" y="708"/>
                    <a:pt x="706" y="709"/>
                  </a:cubicBezTo>
                  <a:cubicBezTo>
                    <a:pt x="701" y="709"/>
                    <a:pt x="695" y="712"/>
                    <a:pt x="692" y="713"/>
                  </a:cubicBezTo>
                  <a:close/>
                  <a:moveTo>
                    <a:pt x="704" y="702"/>
                  </a:moveTo>
                  <a:cubicBezTo>
                    <a:pt x="704" y="702"/>
                    <a:pt x="704" y="702"/>
                    <a:pt x="704" y="701"/>
                  </a:cubicBezTo>
                  <a:cubicBezTo>
                    <a:pt x="702" y="698"/>
                    <a:pt x="701" y="695"/>
                    <a:pt x="701" y="691"/>
                  </a:cubicBezTo>
                  <a:cubicBezTo>
                    <a:pt x="701" y="690"/>
                    <a:pt x="701" y="689"/>
                    <a:pt x="701" y="687"/>
                  </a:cubicBezTo>
                  <a:cubicBezTo>
                    <a:pt x="702" y="688"/>
                    <a:pt x="702" y="688"/>
                    <a:pt x="703" y="689"/>
                  </a:cubicBezTo>
                  <a:cubicBezTo>
                    <a:pt x="702" y="693"/>
                    <a:pt x="702" y="699"/>
                    <a:pt x="704" y="702"/>
                  </a:cubicBezTo>
                  <a:close/>
                  <a:moveTo>
                    <a:pt x="706" y="685"/>
                  </a:moveTo>
                  <a:cubicBezTo>
                    <a:pt x="700" y="687"/>
                    <a:pt x="696" y="674"/>
                    <a:pt x="696" y="669"/>
                  </a:cubicBezTo>
                  <a:cubicBezTo>
                    <a:pt x="696" y="664"/>
                    <a:pt x="697" y="659"/>
                    <a:pt x="698" y="654"/>
                  </a:cubicBezTo>
                  <a:cubicBezTo>
                    <a:pt x="702" y="642"/>
                    <a:pt x="705" y="629"/>
                    <a:pt x="708" y="616"/>
                  </a:cubicBezTo>
                  <a:cubicBezTo>
                    <a:pt x="712" y="602"/>
                    <a:pt x="718" y="588"/>
                    <a:pt x="723" y="574"/>
                  </a:cubicBezTo>
                  <a:cubicBezTo>
                    <a:pt x="725" y="569"/>
                    <a:pt x="727" y="564"/>
                    <a:pt x="729" y="559"/>
                  </a:cubicBezTo>
                  <a:cubicBezTo>
                    <a:pt x="731" y="556"/>
                    <a:pt x="733" y="553"/>
                    <a:pt x="735" y="551"/>
                  </a:cubicBezTo>
                  <a:cubicBezTo>
                    <a:pt x="736" y="551"/>
                    <a:pt x="736" y="552"/>
                    <a:pt x="737" y="553"/>
                  </a:cubicBezTo>
                  <a:cubicBezTo>
                    <a:pt x="731" y="556"/>
                    <a:pt x="731" y="564"/>
                    <a:pt x="728" y="569"/>
                  </a:cubicBezTo>
                  <a:cubicBezTo>
                    <a:pt x="726" y="574"/>
                    <a:pt x="724" y="580"/>
                    <a:pt x="724" y="586"/>
                  </a:cubicBezTo>
                  <a:cubicBezTo>
                    <a:pt x="724" y="586"/>
                    <a:pt x="724" y="587"/>
                    <a:pt x="724" y="586"/>
                  </a:cubicBezTo>
                  <a:cubicBezTo>
                    <a:pt x="726" y="581"/>
                    <a:pt x="728" y="576"/>
                    <a:pt x="729" y="570"/>
                  </a:cubicBezTo>
                  <a:cubicBezTo>
                    <a:pt x="730" y="566"/>
                    <a:pt x="732" y="563"/>
                    <a:pt x="734" y="559"/>
                  </a:cubicBezTo>
                  <a:cubicBezTo>
                    <a:pt x="735" y="558"/>
                    <a:pt x="736" y="555"/>
                    <a:pt x="737" y="554"/>
                  </a:cubicBezTo>
                  <a:cubicBezTo>
                    <a:pt x="741" y="559"/>
                    <a:pt x="745" y="565"/>
                    <a:pt x="750" y="570"/>
                  </a:cubicBezTo>
                  <a:cubicBezTo>
                    <a:pt x="748" y="571"/>
                    <a:pt x="746" y="578"/>
                    <a:pt x="746" y="579"/>
                  </a:cubicBezTo>
                  <a:cubicBezTo>
                    <a:pt x="743" y="585"/>
                    <a:pt x="740" y="591"/>
                    <a:pt x="736" y="598"/>
                  </a:cubicBezTo>
                  <a:cubicBezTo>
                    <a:pt x="733" y="605"/>
                    <a:pt x="729" y="612"/>
                    <a:pt x="726" y="619"/>
                  </a:cubicBezTo>
                  <a:cubicBezTo>
                    <a:pt x="722" y="627"/>
                    <a:pt x="717" y="634"/>
                    <a:pt x="712" y="642"/>
                  </a:cubicBezTo>
                  <a:cubicBezTo>
                    <a:pt x="711" y="642"/>
                    <a:pt x="712" y="643"/>
                    <a:pt x="712" y="643"/>
                  </a:cubicBezTo>
                  <a:cubicBezTo>
                    <a:pt x="708" y="648"/>
                    <a:pt x="707" y="654"/>
                    <a:pt x="708" y="660"/>
                  </a:cubicBezTo>
                  <a:cubicBezTo>
                    <a:pt x="709" y="663"/>
                    <a:pt x="711" y="666"/>
                    <a:pt x="714" y="668"/>
                  </a:cubicBezTo>
                  <a:cubicBezTo>
                    <a:pt x="716" y="670"/>
                    <a:pt x="720" y="671"/>
                    <a:pt x="722" y="671"/>
                  </a:cubicBezTo>
                  <a:cubicBezTo>
                    <a:pt x="723" y="671"/>
                    <a:pt x="723" y="671"/>
                    <a:pt x="723" y="670"/>
                  </a:cubicBezTo>
                  <a:cubicBezTo>
                    <a:pt x="720" y="673"/>
                    <a:pt x="717" y="677"/>
                    <a:pt x="714" y="680"/>
                  </a:cubicBezTo>
                  <a:cubicBezTo>
                    <a:pt x="713" y="681"/>
                    <a:pt x="712" y="682"/>
                    <a:pt x="711" y="683"/>
                  </a:cubicBezTo>
                  <a:cubicBezTo>
                    <a:pt x="711" y="683"/>
                    <a:pt x="711" y="683"/>
                    <a:pt x="710" y="683"/>
                  </a:cubicBezTo>
                  <a:cubicBezTo>
                    <a:pt x="705" y="682"/>
                    <a:pt x="702" y="673"/>
                    <a:pt x="702" y="668"/>
                  </a:cubicBezTo>
                  <a:cubicBezTo>
                    <a:pt x="702" y="667"/>
                    <a:pt x="701" y="667"/>
                    <a:pt x="701" y="668"/>
                  </a:cubicBezTo>
                  <a:cubicBezTo>
                    <a:pt x="700" y="674"/>
                    <a:pt x="701" y="681"/>
                    <a:pt x="706" y="685"/>
                  </a:cubicBezTo>
                  <a:close/>
                  <a:moveTo>
                    <a:pt x="789" y="596"/>
                  </a:moveTo>
                  <a:cubicBezTo>
                    <a:pt x="778" y="622"/>
                    <a:pt x="756" y="644"/>
                    <a:pt x="733" y="660"/>
                  </a:cubicBezTo>
                  <a:cubicBezTo>
                    <a:pt x="734" y="658"/>
                    <a:pt x="734" y="655"/>
                    <a:pt x="736" y="653"/>
                  </a:cubicBezTo>
                  <a:cubicBezTo>
                    <a:pt x="738" y="649"/>
                    <a:pt x="741" y="646"/>
                    <a:pt x="744" y="643"/>
                  </a:cubicBezTo>
                  <a:cubicBezTo>
                    <a:pt x="749" y="637"/>
                    <a:pt x="753" y="631"/>
                    <a:pt x="758" y="625"/>
                  </a:cubicBezTo>
                  <a:cubicBezTo>
                    <a:pt x="762" y="618"/>
                    <a:pt x="767" y="610"/>
                    <a:pt x="772" y="604"/>
                  </a:cubicBezTo>
                  <a:cubicBezTo>
                    <a:pt x="775" y="600"/>
                    <a:pt x="779" y="596"/>
                    <a:pt x="779" y="591"/>
                  </a:cubicBezTo>
                  <a:cubicBezTo>
                    <a:pt x="782" y="593"/>
                    <a:pt x="786" y="595"/>
                    <a:pt x="789" y="596"/>
                  </a:cubicBezTo>
                  <a:cubicBezTo>
                    <a:pt x="789" y="596"/>
                    <a:pt x="789" y="596"/>
                    <a:pt x="789" y="596"/>
                  </a:cubicBezTo>
                  <a:close/>
                  <a:moveTo>
                    <a:pt x="792" y="597"/>
                  </a:moveTo>
                  <a:cubicBezTo>
                    <a:pt x="794" y="598"/>
                    <a:pt x="795" y="598"/>
                    <a:pt x="797" y="599"/>
                  </a:cubicBezTo>
                  <a:cubicBezTo>
                    <a:pt x="794" y="610"/>
                    <a:pt x="784" y="618"/>
                    <a:pt x="776" y="625"/>
                  </a:cubicBezTo>
                  <a:cubicBezTo>
                    <a:pt x="775" y="626"/>
                    <a:pt x="775" y="626"/>
                    <a:pt x="774" y="627"/>
                  </a:cubicBezTo>
                  <a:cubicBezTo>
                    <a:pt x="781" y="618"/>
                    <a:pt x="788" y="608"/>
                    <a:pt x="792" y="597"/>
                  </a:cubicBezTo>
                  <a:close/>
                  <a:moveTo>
                    <a:pt x="777" y="590"/>
                  </a:moveTo>
                  <a:cubicBezTo>
                    <a:pt x="776" y="596"/>
                    <a:pt x="769" y="603"/>
                    <a:pt x="765" y="608"/>
                  </a:cubicBezTo>
                  <a:cubicBezTo>
                    <a:pt x="761" y="615"/>
                    <a:pt x="756" y="621"/>
                    <a:pt x="751" y="628"/>
                  </a:cubicBezTo>
                  <a:cubicBezTo>
                    <a:pt x="746" y="634"/>
                    <a:pt x="741" y="640"/>
                    <a:pt x="736" y="647"/>
                  </a:cubicBezTo>
                  <a:cubicBezTo>
                    <a:pt x="732" y="652"/>
                    <a:pt x="730" y="658"/>
                    <a:pt x="727" y="664"/>
                  </a:cubicBezTo>
                  <a:cubicBezTo>
                    <a:pt x="727" y="664"/>
                    <a:pt x="727" y="664"/>
                    <a:pt x="727" y="664"/>
                  </a:cubicBezTo>
                  <a:cubicBezTo>
                    <a:pt x="726" y="665"/>
                    <a:pt x="724" y="667"/>
                    <a:pt x="722" y="667"/>
                  </a:cubicBezTo>
                  <a:cubicBezTo>
                    <a:pt x="720" y="666"/>
                    <a:pt x="717" y="666"/>
                    <a:pt x="715" y="665"/>
                  </a:cubicBezTo>
                  <a:cubicBezTo>
                    <a:pt x="713" y="663"/>
                    <a:pt x="712" y="660"/>
                    <a:pt x="712" y="657"/>
                  </a:cubicBezTo>
                  <a:cubicBezTo>
                    <a:pt x="711" y="653"/>
                    <a:pt x="713" y="648"/>
                    <a:pt x="714" y="644"/>
                  </a:cubicBezTo>
                  <a:cubicBezTo>
                    <a:pt x="724" y="634"/>
                    <a:pt x="732" y="623"/>
                    <a:pt x="740" y="611"/>
                  </a:cubicBezTo>
                  <a:cubicBezTo>
                    <a:pt x="744" y="605"/>
                    <a:pt x="748" y="599"/>
                    <a:pt x="752" y="593"/>
                  </a:cubicBezTo>
                  <a:cubicBezTo>
                    <a:pt x="756" y="589"/>
                    <a:pt x="760" y="585"/>
                    <a:pt x="762" y="580"/>
                  </a:cubicBezTo>
                  <a:cubicBezTo>
                    <a:pt x="765" y="582"/>
                    <a:pt x="768" y="584"/>
                    <a:pt x="772" y="586"/>
                  </a:cubicBezTo>
                  <a:cubicBezTo>
                    <a:pt x="773" y="587"/>
                    <a:pt x="775" y="588"/>
                    <a:pt x="777" y="589"/>
                  </a:cubicBezTo>
                  <a:cubicBezTo>
                    <a:pt x="777" y="589"/>
                    <a:pt x="777" y="589"/>
                    <a:pt x="777" y="590"/>
                  </a:cubicBezTo>
                  <a:close/>
                  <a:moveTo>
                    <a:pt x="749" y="591"/>
                  </a:moveTo>
                  <a:cubicBezTo>
                    <a:pt x="745" y="597"/>
                    <a:pt x="741" y="603"/>
                    <a:pt x="737" y="610"/>
                  </a:cubicBezTo>
                  <a:cubicBezTo>
                    <a:pt x="734" y="614"/>
                    <a:pt x="731" y="619"/>
                    <a:pt x="728" y="623"/>
                  </a:cubicBezTo>
                  <a:cubicBezTo>
                    <a:pt x="728" y="622"/>
                    <a:pt x="729" y="621"/>
                    <a:pt x="729" y="621"/>
                  </a:cubicBezTo>
                  <a:cubicBezTo>
                    <a:pt x="732" y="614"/>
                    <a:pt x="735" y="606"/>
                    <a:pt x="739" y="600"/>
                  </a:cubicBezTo>
                  <a:cubicBezTo>
                    <a:pt x="742" y="593"/>
                    <a:pt x="746" y="587"/>
                    <a:pt x="749" y="580"/>
                  </a:cubicBezTo>
                  <a:cubicBezTo>
                    <a:pt x="750" y="579"/>
                    <a:pt x="752" y="574"/>
                    <a:pt x="752" y="571"/>
                  </a:cubicBezTo>
                  <a:cubicBezTo>
                    <a:pt x="754" y="574"/>
                    <a:pt x="757" y="576"/>
                    <a:pt x="760" y="578"/>
                  </a:cubicBezTo>
                  <a:cubicBezTo>
                    <a:pt x="756" y="582"/>
                    <a:pt x="753" y="587"/>
                    <a:pt x="749" y="591"/>
                  </a:cubicBezTo>
                  <a:close/>
                  <a:moveTo>
                    <a:pt x="744" y="695"/>
                  </a:moveTo>
                  <a:cubicBezTo>
                    <a:pt x="743" y="697"/>
                    <a:pt x="741" y="699"/>
                    <a:pt x="740" y="701"/>
                  </a:cubicBezTo>
                  <a:cubicBezTo>
                    <a:pt x="735" y="706"/>
                    <a:pt x="729" y="709"/>
                    <a:pt x="722" y="708"/>
                  </a:cubicBezTo>
                  <a:cubicBezTo>
                    <a:pt x="717" y="708"/>
                    <a:pt x="713" y="707"/>
                    <a:pt x="709" y="704"/>
                  </a:cubicBezTo>
                  <a:cubicBezTo>
                    <a:pt x="714" y="706"/>
                    <a:pt x="720" y="705"/>
                    <a:pt x="724" y="704"/>
                  </a:cubicBezTo>
                  <a:cubicBezTo>
                    <a:pt x="731" y="701"/>
                    <a:pt x="738" y="697"/>
                    <a:pt x="744" y="693"/>
                  </a:cubicBezTo>
                  <a:cubicBezTo>
                    <a:pt x="744" y="694"/>
                    <a:pt x="744" y="694"/>
                    <a:pt x="744" y="695"/>
                  </a:cubicBezTo>
                  <a:close/>
                  <a:moveTo>
                    <a:pt x="821" y="625"/>
                  </a:moveTo>
                  <a:cubicBezTo>
                    <a:pt x="821" y="625"/>
                    <a:pt x="821" y="625"/>
                    <a:pt x="820" y="625"/>
                  </a:cubicBezTo>
                  <a:cubicBezTo>
                    <a:pt x="811" y="635"/>
                    <a:pt x="800" y="644"/>
                    <a:pt x="789" y="653"/>
                  </a:cubicBezTo>
                  <a:cubicBezTo>
                    <a:pt x="779" y="662"/>
                    <a:pt x="768" y="671"/>
                    <a:pt x="757" y="679"/>
                  </a:cubicBezTo>
                  <a:cubicBezTo>
                    <a:pt x="748" y="686"/>
                    <a:pt x="738" y="694"/>
                    <a:pt x="727" y="699"/>
                  </a:cubicBezTo>
                  <a:cubicBezTo>
                    <a:pt x="722" y="701"/>
                    <a:pt x="718" y="702"/>
                    <a:pt x="713" y="702"/>
                  </a:cubicBezTo>
                  <a:cubicBezTo>
                    <a:pt x="709" y="701"/>
                    <a:pt x="706" y="699"/>
                    <a:pt x="708" y="694"/>
                  </a:cubicBezTo>
                  <a:cubicBezTo>
                    <a:pt x="710" y="688"/>
                    <a:pt x="716" y="683"/>
                    <a:pt x="720" y="678"/>
                  </a:cubicBezTo>
                  <a:cubicBezTo>
                    <a:pt x="725" y="673"/>
                    <a:pt x="730" y="669"/>
                    <a:pt x="735" y="664"/>
                  </a:cubicBezTo>
                  <a:cubicBezTo>
                    <a:pt x="745" y="656"/>
                    <a:pt x="755" y="648"/>
                    <a:pt x="765" y="640"/>
                  </a:cubicBezTo>
                  <a:cubicBezTo>
                    <a:pt x="772" y="633"/>
                    <a:pt x="780" y="627"/>
                    <a:pt x="787" y="620"/>
                  </a:cubicBezTo>
                  <a:cubicBezTo>
                    <a:pt x="792" y="614"/>
                    <a:pt x="798" y="608"/>
                    <a:pt x="800" y="599"/>
                  </a:cubicBezTo>
                  <a:cubicBezTo>
                    <a:pt x="801" y="599"/>
                    <a:pt x="802" y="599"/>
                    <a:pt x="803" y="599"/>
                  </a:cubicBezTo>
                  <a:cubicBezTo>
                    <a:pt x="807" y="600"/>
                    <a:pt x="812" y="599"/>
                    <a:pt x="817" y="599"/>
                  </a:cubicBezTo>
                  <a:cubicBezTo>
                    <a:pt x="820" y="599"/>
                    <a:pt x="822" y="599"/>
                    <a:pt x="824" y="598"/>
                  </a:cubicBezTo>
                  <a:cubicBezTo>
                    <a:pt x="822" y="607"/>
                    <a:pt x="821" y="615"/>
                    <a:pt x="821" y="625"/>
                  </a:cubicBezTo>
                  <a:close/>
                  <a:moveTo>
                    <a:pt x="824" y="594"/>
                  </a:moveTo>
                  <a:cubicBezTo>
                    <a:pt x="820" y="597"/>
                    <a:pt x="814" y="595"/>
                    <a:pt x="810" y="596"/>
                  </a:cubicBezTo>
                  <a:cubicBezTo>
                    <a:pt x="806" y="596"/>
                    <a:pt x="802" y="596"/>
                    <a:pt x="797" y="595"/>
                  </a:cubicBezTo>
                  <a:cubicBezTo>
                    <a:pt x="787" y="592"/>
                    <a:pt x="776" y="586"/>
                    <a:pt x="767" y="580"/>
                  </a:cubicBezTo>
                  <a:cubicBezTo>
                    <a:pt x="750" y="569"/>
                    <a:pt x="737" y="550"/>
                    <a:pt x="730" y="532"/>
                  </a:cubicBezTo>
                  <a:cubicBezTo>
                    <a:pt x="727" y="527"/>
                    <a:pt x="725" y="522"/>
                    <a:pt x="724" y="516"/>
                  </a:cubicBezTo>
                  <a:cubicBezTo>
                    <a:pt x="724" y="516"/>
                    <a:pt x="724" y="516"/>
                    <a:pt x="724" y="516"/>
                  </a:cubicBezTo>
                  <a:cubicBezTo>
                    <a:pt x="717" y="496"/>
                    <a:pt x="713" y="474"/>
                    <a:pt x="718" y="453"/>
                  </a:cubicBezTo>
                  <a:cubicBezTo>
                    <a:pt x="720" y="442"/>
                    <a:pt x="724" y="430"/>
                    <a:pt x="732" y="422"/>
                  </a:cubicBezTo>
                  <a:cubicBezTo>
                    <a:pt x="736" y="419"/>
                    <a:pt x="740" y="418"/>
                    <a:pt x="744" y="415"/>
                  </a:cubicBezTo>
                  <a:cubicBezTo>
                    <a:pt x="745" y="414"/>
                    <a:pt x="746" y="414"/>
                    <a:pt x="747" y="413"/>
                  </a:cubicBezTo>
                  <a:cubicBezTo>
                    <a:pt x="750" y="412"/>
                    <a:pt x="753" y="412"/>
                    <a:pt x="755" y="411"/>
                  </a:cubicBezTo>
                  <a:cubicBezTo>
                    <a:pt x="769" y="409"/>
                    <a:pt x="782" y="405"/>
                    <a:pt x="795" y="399"/>
                  </a:cubicBezTo>
                  <a:cubicBezTo>
                    <a:pt x="796" y="399"/>
                    <a:pt x="796" y="399"/>
                    <a:pt x="797" y="398"/>
                  </a:cubicBezTo>
                  <a:cubicBezTo>
                    <a:pt x="803" y="397"/>
                    <a:pt x="808" y="394"/>
                    <a:pt x="815" y="395"/>
                  </a:cubicBezTo>
                  <a:cubicBezTo>
                    <a:pt x="816" y="396"/>
                    <a:pt x="817" y="396"/>
                    <a:pt x="817" y="396"/>
                  </a:cubicBezTo>
                  <a:cubicBezTo>
                    <a:pt x="822" y="397"/>
                    <a:pt x="827" y="398"/>
                    <a:pt x="831" y="399"/>
                  </a:cubicBezTo>
                  <a:cubicBezTo>
                    <a:pt x="840" y="402"/>
                    <a:pt x="848" y="406"/>
                    <a:pt x="854" y="412"/>
                  </a:cubicBezTo>
                  <a:cubicBezTo>
                    <a:pt x="866" y="423"/>
                    <a:pt x="879" y="437"/>
                    <a:pt x="884" y="452"/>
                  </a:cubicBezTo>
                  <a:cubicBezTo>
                    <a:pt x="889" y="470"/>
                    <a:pt x="892" y="490"/>
                    <a:pt x="890" y="509"/>
                  </a:cubicBezTo>
                  <a:cubicBezTo>
                    <a:pt x="890" y="517"/>
                    <a:pt x="888" y="525"/>
                    <a:pt x="887" y="534"/>
                  </a:cubicBezTo>
                  <a:cubicBezTo>
                    <a:pt x="887" y="540"/>
                    <a:pt x="887" y="547"/>
                    <a:pt x="885" y="553"/>
                  </a:cubicBezTo>
                  <a:cubicBezTo>
                    <a:pt x="879" y="543"/>
                    <a:pt x="866" y="539"/>
                    <a:pt x="857" y="548"/>
                  </a:cubicBezTo>
                  <a:cubicBezTo>
                    <a:pt x="846" y="558"/>
                    <a:pt x="834" y="567"/>
                    <a:pt x="829" y="582"/>
                  </a:cubicBezTo>
                  <a:cubicBezTo>
                    <a:pt x="827" y="586"/>
                    <a:pt x="826" y="590"/>
                    <a:pt x="825" y="594"/>
                  </a:cubicBezTo>
                  <a:cubicBezTo>
                    <a:pt x="825" y="594"/>
                    <a:pt x="824" y="594"/>
                    <a:pt x="824" y="594"/>
                  </a:cubicBezTo>
                  <a:close/>
                  <a:moveTo>
                    <a:pt x="935" y="598"/>
                  </a:moveTo>
                  <a:cubicBezTo>
                    <a:pt x="940" y="605"/>
                    <a:pt x="945" y="611"/>
                    <a:pt x="949" y="618"/>
                  </a:cubicBezTo>
                  <a:cubicBezTo>
                    <a:pt x="957" y="632"/>
                    <a:pt x="964" y="647"/>
                    <a:pt x="970" y="661"/>
                  </a:cubicBezTo>
                  <a:cubicBezTo>
                    <a:pt x="973" y="668"/>
                    <a:pt x="976" y="676"/>
                    <a:pt x="976" y="684"/>
                  </a:cubicBezTo>
                  <a:cubicBezTo>
                    <a:pt x="976" y="692"/>
                    <a:pt x="974" y="700"/>
                    <a:pt x="970" y="707"/>
                  </a:cubicBezTo>
                  <a:cubicBezTo>
                    <a:pt x="965" y="715"/>
                    <a:pt x="960" y="721"/>
                    <a:pt x="950" y="724"/>
                  </a:cubicBezTo>
                  <a:cubicBezTo>
                    <a:pt x="943" y="727"/>
                    <a:pt x="936" y="729"/>
                    <a:pt x="929" y="730"/>
                  </a:cubicBezTo>
                  <a:cubicBezTo>
                    <a:pt x="920" y="731"/>
                    <a:pt x="911" y="731"/>
                    <a:pt x="903" y="732"/>
                  </a:cubicBezTo>
                  <a:cubicBezTo>
                    <a:pt x="896" y="732"/>
                    <a:pt x="889" y="732"/>
                    <a:pt x="883" y="732"/>
                  </a:cubicBezTo>
                  <a:cubicBezTo>
                    <a:pt x="866" y="729"/>
                    <a:pt x="855" y="717"/>
                    <a:pt x="848" y="702"/>
                  </a:cubicBezTo>
                  <a:cubicBezTo>
                    <a:pt x="841" y="687"/>
                    <a:pt x="833" y="673"/>
                    <a:pt x="829" y="657"/>
                  </a:cubicBezTo>
                  <a:cubicBezTo>
                    <a:pt x="826" y="642"/>
                    <a:pt x="824" y="626"/>
                    <a:pt x="826" y="610"/>
                  </a:cubicBezTo>
                  <a:cubicBezTo>
                    <a:pt x="827" y="595"/>
                    <a:pt x="832" y="577"/>
                    <a:pt x="844" y="565"/>
                  </a:cubicBezTo>
                  <a:cubicBezTo>
                    <a:pt x="849" y="560"/>
                    <a:pt x="854" y="554"/>
                    <a:pt x="860" y="549"/>
                  </a:cubicBezTo>
                  <a:cubicBezTo>
                    <a:pt x="864" y="547"/>
                    <a:pt x="868" y="546"/>
                    <a:pt x="871" y="547"/>
                  </a:cubicBezTo>
                  <a:cubicBezTo>
                    <a:pt x="868" y="549"/>
                    <a:pt x="864" y="551"/>
                    <a:pt x="862" y="555"/>
                  </a:cubicBezTo>
                  <a:cubicBezTo>
                    <a:pt x="856" y="565"/>
                    <a:pt x="855" y="577"/>
                    <a:pt x="848" y="587"/>
                  </a:cubicBezTo>
                  <a:cubicBezTo>
                    <a:pt x="842" y="597"/>
                    <a:pt x="839" y="609"/>
                    <a:pt x="838" y="621"/>
                  </a:cubicBezTo>
                  <a:cubicBezTo>
                    <a:pt x="836" y="632"/>
                    <a:pt x="836" y="644"/>
                    <a:pt x="839" y="655"/>
                  </a:cubicBezTo>
                  <a:cubicBezTo>
                    <a:pt x="840" y="656"/>
                    <a:pt x="841" y="656"/>
                    <a:pt x="841" y="655"/>
                  </a:cubicBezTo>
                  <a:cubicBezTo>
                    <a:pt x="839" y="636"/>
                    <a:pt x="840" y="613"/>
                    <a:pt x="848" y="595"/>
                  </a:cubicBezTo>
                  <a:cubicBezTo>
                    <a:pt x="850" y="590"/>
                    <a:pt x="854" y="586"/>
                    <a:pt x="856" y="580"/>
                  </a:cubicBezTo>
                  <a:cubicBezTo>
                    <a:pt x="858" y="576"/>
                    <a:pt x="859" y="572"/>
                    <a:pt x="861" y="567"/>
                  </a:cubicBezTo>
                  <a:cubicBezTo>
                    <a:pt x="862" y="562"/>
                    <a:pt x="864" y="557"/>
                    <a:pt x="868" y="553"/>
                  </a:cubicBezTo>
                  <a:cubicBezTo>
                    <a:pt x="871" y="551"/>
                    <a:pt x="873" y="549"/>
                    <a:pt x="876" y="550"/>
                  </a:cubicBezTo>
                  <a:cubicBezTo>
                    <a:pt x="877" y="550"/>
                    <a:pt x="877" y="550"/>
                    <a:pt x="877" y="550"/>
                  </a:cubicBezTo>
                  <a:cubicBezTo>
                    <a:pt x="879" y="552"/>
                    <a:pt x="881" y="554"/>
                    <a:pt x="882" y="556"/>
                  </a:cubicBezTo>
                  <a:cubicBezTo>
                    <a:pt x="882" y="556"/>
                    <a:pt x="882" y="557"/>
                    <a:pt x="882" y="557"/>
                  </a:cubicBezTo>
                  <a:cubicBezTo>
                    <a:pt x="880" y="556"/>
                    <a:pt x="877" y="557"/>
                    <a:pt x="875" y="557"/>
                  </a:cubicBezTo>
                  <a:cubicBezTo>
                    <a:pt x="871" y="558"/>
                    <a:pt x="868" y="560"/>
                    <a:pt x="866" y="564"/>
                  </a:cubicBezTo>
                  <a:cubicBezTo>
                    <a:pt x="866" y="564"/>
                    <a:pt x="866" y="565"/>
                    <a:pt x="866" y="564"/>
                  </a:cubicBezTo>
                  <a:cubicBezTo>
                    <a:pt x="869" y="562"/>
                    <a:pt x="872" y="559"/>
                    <a:pt x="875" y="558"/>
                  </a:cubicBezTo>
                  <a:cubicBezTo>
                    <a:pt x="878" y="558"/>
                    <a:pt x="881" y="559"/>
                    <a:pt x="884" y="559"/>
                  </a:cubicBezTo>
                  <a:cubicBezTo>
                    <a:pt x="883" y="560"/>
                    <a:pt x="883" y="561"/>
                    <a:pt x="882" y="562"/>
                  </a:cubicBezTo>
                  <a:cubicBezTo>
                    <a:pt x="880" y="560"/>
                    <a:pt x="877" y="562"/>
                    <a:pt x="875" y="564"/>
                  </a:cubicBezTo>
                  <a:cubicBezTo>
                    <a:pt x="875" y="564"/>
                    <a:pt x="875" y="564"/>
                    <a:pt x="874" y="564"/>
                  </a:cubicBezTo>
                  <a:cubicBezTo>
                    <a:pt x="872" y="565"/>
                    <a:pt x="870" y="568"/>
                    <a:pt x="868" y="571"/>
                  </a:cubicBezTo>
                  <a:cubicBezTo>
                    <a:pt x="866" y="574"/>
                    <a:pt x="864" y="578"/>
                    <a:pt x="862" y="582"/>
                  </a:cubicBezTo>
                  <a:cubicBezTo>
                    <a:pt x="858" y="589"/>
                    <a:pt x="855" y="596"/>
                    <a:pt x="853" y="604"/>
                  </a:cubicBezTo>
                  <a:cubicBezTo>
                    <a:pt x="851" y="611"/>
                    <a:pt x="851" y="618"/>
                    <a:pt x="851" y="626"/>
                  </a:cubicBezTo>
                  <a:cubicBezTo>
                    <a:pt x="850" y="631"/>
                    <a:pt x="849" y="637"/>
                    <a:pt x="852" y="642"/>
                  </a:cubicBezTo>
                  <a:cubicBezTo>
                    <a:pt x="852" y="643"/>
                    <a:pt x="853" y="642"/>
                    <a:pt x="853" y="642"/>
                  </a:cubicBezTo>
                  <a:cubicBezTo>
                    <a:pt x="850" y="629"/>
                    <a:pt x="852" y="614"/>
                    <a:pt x="856" y="601"/>
                  </a:cubicBezTo>
                  <a:cubicBezTo>
                    <a:pt x="858" y="595"/>
                    <a:pt x="861" y="589"/>
                    <a:pt x="864" y="583"/>
                  </a:cubicBezTo>
                  <a:cubicBezTo>
                    <a:pt x="861" y="592"/>
                    <a:pt x="859" y="602"/>
                    <a:pt x="859" y="610"/>
                  </a:cubicBezTo>
                  <a:cubicBezTo>
                    <a:pt x="858" y="614"/>
                    <a:pt x="859" y="618"/>
                    <a:pt x="859" y="622"/>
                  </a:cubicBezTo>
                  <a:cubicBezTo>
                    <a:pt x="859" y="625"/>
                    <a:pt x="858" y="628"/>
                    <a:pt x="859" y="631"/>
                  </a:cubicBezTo>
                  <a:cubicBezTo>
                    <a:pt x="860" y="638"/>
                    <a:pt x="861" y="646"/>
                    <a:pt x="865" y="652"/>
                  </a:cubicBezTo>
                  <a:cubicBezTo>
                    <a:pt x="865" y="652"/>
                    <a:pt x="865" y="652"/>
                    <a:pt x="865" y="651"/>
                  </a:cubicBezTo>
                  <a:cubicBezTo>
                    <a:pt x="863" y="645"/>
                    <a:pt x="861" y="638"/>
                    <a:pt x="860" y="631"/>
                  </a:cubicBezTo>
                  <a:cubicBezTo>
                    <a:pt x="860" y="627"/>
                    <a:pt x="859" y="624"/>
                    <a:pt x="859" y="620"/>
                  </a:cubicBezTo>
                  <a:cubicBezTo>
                    <a:pt x="860" y="617"/>
                    <a:pt x="861" y="614"/>
                    <a:pt x="861" y="611"/>
                  </a:cubicBezTo>
                  <a:cubicBezTo>
                    <a:pt x="861" y="604"/>
                    <a:pt x="862" y="597"/>
                    <a:pt x="864" y="591"/>
                  </a:cubicBezTo>
                  <a:cubicBezTo>
                    <a:pt x="866" y="584"/>
                    <a:pt x="869" y="579"/>
                    <a:pt x="873" y="573"/>
                  </a:cubicBezTo>
                  <a:cubicBezTo>
                    <a:pt x="873" y="574"/>
                    <a:pt x="873" y="575"/>
                    <a:pt x="873" y="576"/>
                  </a:cubicBezTo>
                  <a:cubicBezTo>
                    <a:pt x="871" y="582"/>
                    <a:pt x="869" y="588"/>
                    <a:pt x="867" y="595"/>
                  </a:cubicBezTo>
                  <a:cubicBezTo>
                    <a:pt x="867" y="599"/>
                    <a:pt x="867" y="603"/>
                    <a:pt x="866" y="607"/>
                  </a:cubicBezTo>
                  <a:cubicBezTo>
                    <a:pt x="866" y="611"/>
                    <a:pt x="865" y="614"/>
                    <a:pt x="865" y="618"/>
                  </a:cubicBezTo>
                  <a:cubicBezTo>
                    <a:pt x="866" y="627"/>
                    <a:pt x="866" y="636"/>
                    <a:pt x="868" y="644"/>
                  </a:cubicBezTo>
                  <a:cubicBezTo>
                    <a:pt x="869" y="652"/>
                    <a:pt x="871" y="660"/>
                    <a:pt x="872" y="668"/>
                  </a:cubicBezTo>
                  <a:cubicBezTo>
                    <a:pt x="872" y="668"/>
                    <a:pt x="873" y="668"/>
                    <a:pt x="873" y="668"/>
                  </a:cubicBezTo>
                  <a:cubicBezTo>
                    <a:pt x="873" y="659"/>
                    <a:pt x="870" y="651"/>
                    <a:pt x="869" y="642"/>
                  </a:cubicBezTo>
                  <a:cubicBezTo>
                    <a:pt x="868" y="634"/>
                    <a:pt x="867" y="626"/>
                    <a:pt x="867" y="618"/>
                  </a:cubicBezTo>
                  <a:cubicBezTo>
                    <a:pt x="867" y="613"/>
                    <a:pt x="867" y="608"/>
                    <a:pt x="868" y="603"/>
                  </a:cubicBezTo>
                  <a:cubicBezTo>
                    <a:pt x="869" y="600"/>
                    <a:pt x="868" y="595"/>
                    <a:pt x="869" y="592"/>
                  </a:cubicBezTo>
                  <a:cubicBezTo>
                    <a:pt x="870" y="588"/>
                    <a:pt x="873" y="584"/>
                    <a:pt x="874" y="579"/>
                  </a:cubicBezTo>
                  <a:cubicBezTo>
                    <a:pt x="875" y="580"/>
                    <a:pt x="875" y="580"/>
                    <a:pt x="875" y="581"/>
                  </a:cubicBezTo>
                  <a:cubicBezTo>
                    <a:pt x="875" y="581"/>
                    <a:pt x="875" y="581"/>
                    <a:pt x="875" y="581"/>
                  </a:cubicBezTo>
                  <a:cubicBezTo>
                    <a:pt x="874" y="584"/>
                    <a:pt x="873" y="589"/>
                    <a:pt x="872" y="592"/>
                  </a:cubicBezTo>
                  <a:cubicBezTo>
                    <a:pt x="871" y="596"/>
                    <a:pt x="871" y="601"/>
                    <a:pt x="870" y="606"/>
                  </a:cubicBezTo>
                  <a:cubicBezTo>
                    <a:pt x="870" y="607"/>
                    <a:pt x="872" y="607"/>
                    <a:pt x="872" y="606"/>
                  </a:cubicBezTo>
                  <a:cubicBezTo>
                    <a:pt x="873" y="601"/>
                    <a:pt x="874" y="596"/>
                    <a:pt x="875" y="591"/>
                  </a:cubicBezTo>
                  <a:cubicBezTo>
                    <a:pt x="875" y="588"/>
                    <a:pt x="877" y="585"/>
                    <a:pt x="878" y="583"/>
                  </a:cubicBezTo>
                  <a:cubicBezTo>
                    <a:pt x="879" y="584"/>
                    <a:pt x="881" y="585"/>
                    <a:pt x="883" y="586"/>
                  </a:cubicBezTo>
                  <a:cubicBezTo>
                    <a:pt x="882" y="587"/>
                    <a:pt x="882" y="588"/>
                    <a:pt x="882" y="589"/>
                  </a:cubicBezTo>
                  <a:cubicBezTo>
                    <a:pt x="882" y="591"/>
                    <a:pt x="882" y="593"/>
                    <a:pt x="883" y="594"/>
                  </a:cubicBezTo>
                  <a:cubicBezTo>
                    <a:pt x="883" y="595"/>
                    <a:pt x="884" y="594"/>
                    <a:pt x="884" y="594"/>
                  </a:cubicBezTo>
                  <a:cubicBezTo>
                    <a:pt x="884" y="592"/>
                    <a:pt x="884" y="590"/>
                    <a:pt x="884" y="589"/>
                  </a:cubicBezTo>
                  <a:cubicBezTo>
                    <a:pt x="884" y="588"/>
                    <a:pt x="884" y="587"/>
                    <a:pt x="884" y="586"/>
                  </a:cubicBezTo>
                  <a:cubicBezTo>
                    <a:pt x="886" y="587"/>
                    <a:pt x="889" y="587"/>
                    <a:pt x="891" y="586"/>
                  </a:cubicBezTo>
                  <a:cubicBezTo>
                    <a:pt x="891" y="591"/>
                    <a:pt x="895" y="598"/>
                    <a:pt x="898" y="602"/>
                  </a:cubicBezTo>
                  <a:cubicBezTo>
                    <a:pt x="904" y="609"/>
                    <a:pt x="908" y="617"/>
                    <a:pt x="916" y="624"/>
                  </a:cubicBezTo>
                  <a:cubicBezTo>
                    <a:pt x="916" y="624"/>
                    <a:pt x="917" y="623"/>
                    <a:pt x="916" y="623"/>
                  </a:cubicBezTo>
                  <a:cubicBezTo>
                    <a:pt x="910" y="617"/>
                    <a:pt x="906" y="609"/>
                    <a:pt x="901" y="601"/>
                  </a:cubicBezTo>
                  <a:cubicBezTo>
                    <a:pt x="900" y="599"/>
                    <a:pt x="899" y="597"/>
                    <a:pt x="898" y="595"/>
                  </a:cubicBezTo>
                  <a:cubicBezTo>
                    <a:pt x="900" y="598"/>
                    <a:pt x="902" y="601"/>
                    <a:pt x="904" y="603"/>
                  </a:cubicBezTo>
                  <a:cubicBezTo>
                    <a:pt x="908" y="608"/>
                    <a:pt x="913" y="612"/>
                    <a:pt x="918" y="616"/>
                  </a:cubicBezTo>
                  <a:cubicBezTo>
                    <a:pt x="923" y="620"/>
                    <a:pt x="927" y="623"/>
                    <a:pt x="931" y="628"/>
                  </a:cubicBezTo>
                  <a:cubicBezTo>
                    <a:pt x="931" y="629"/>
                    <a:pt x="932" y="629"/>
                    <a:pt x="932" y="628"/>
                  </a:cubicBezTo>
                  <a:cubicBezTo>
                    <a:pt x="931" y="624"/>
                    <a:pt x="928" y="622"/>
                    <a:pt x="925" y="619"/>
                  </a:cubicBezTo>
                  <a:cubicBezTo>
                    <a:pt x="920" y="615"/>
                    <a:pt x="915" y="612"/>
                    <a:pt x="911" y="607"/>
                  </a:cubicBezTo>
                  <a:cubicBezTo>
                    <a:pt x="904" y="600"/>
                    <a:pt x="899" y="593"/>
                    <a:pt x="896" y="584"/>
                  </a:cubicBezTo>
                  <a:cubicBezTo>
                    <a:pt x="897" y="584"/>
                    <a:pt x="897" y="584"/>
                    <a:pt x="898" y="584"/>
                  </a:cubicBezTo>
                  <a:cubicBezTo>
                    <a:pt x="898" y="586"/>
                    <a:pt x="900" y="588"/>
                    <a:pt x="901" y="590"/>
                  </a:cubicBezTo>
                  <a:cubicBezTo>
                    <a:pt x="903" y="593"/>
                    <a:pt x="906" y="596"/>
                    <a:pt x="908" y="599"/>
                  </a:cubicBezTo>
                  <a:cubicBezTo>
                    <a:pt x="911" y="602"/>
                    <a:pt x="914" y="604"/>
                    <a:pt x="918" y="607"/>
                  </a:cubicBezTo>
                  <a:cubicBezTo>
                    <a:pt x="923" y="612"/>
                    <a:pt x="927" y="617"/>
                    <a:pt x="932" y="622"/>
                  </a:cubicBezTo>
                  <a:cubicBezTo>
                    <a:pt x="932" y="622"/>
                    <a:pt x="933" y="622"/>
                    <a:pt x="933" y="621"/>
                  </a:cubicBezTo>
                  <a:cubicBezTo>
                    <a:pt x="929" y="612"/>
                    <a:pt x="919" y="607"/>
                    <a:pt x="912" y="599"/>
                  </a:cubicBezTo>
                  <a:cubicBezTo>
                    <a:pt x="908" y="594"/>
                    <a:pt x="904" y="590"/>
                    <a:pt x="901" y="584"/>
                  </a:cubicBezTo>
                  <a:cubicBezTo>
                    <a:pt x="902" y="584"/>
                    <a:pt x="904" y="585"/>
                    <a:pt x="905" y="585"/>
                  </a:cubicBezTo>
                  <a:cubicBezTo>
                    <a:pt x="905" y="585"/>
                    <a:pt x="905" y="585"/>
                    <a:pt x="905" y="585"/>
                  </a:cubicBezTo>
                  <a:cubicBezTo>
                    <a:pt x="904" y="591"/>
                    <a:pt x="911" y="595"/>
                    <a:pt x="914" y="598"/>
                  </a:cubicBezTo>
                  <a:cubicBezTo>
                    <a:pt x="921" y="605"/>
                    <a:pt x="928" y="612"/>
                    <a:pt x="936" y="617"/>
                  </a:cubicBezTo>
                  <a:cubicBezTo>
                    <a:pt x="937" y="617"/>
                    <a:pt x="937" y="617"/>
                    <a:pt x="937" y="616"/>
                  </a:cubicBezTo>
                  <a:cubicBezTo>
                    <a:pt x="931" y="610"/>
                    <a:pt x="923" y="606"/>
                    <a:pt x="918" y="599"/>
                  </a:cubicBezTo>
                  <a:cubicBezTo>
                    <a:pt x="914" y="595"/>
                    <a:pt x="908" y="591"/>
                    <a:pt x="907" y="585"/>
                  </a:cubicBezTo>
                  <a:cubicBezTo>
                    <a:pt x="909" y="586"/>
                    <a:pt x="911" y="586"/>
                    <a:pt x="913" y="587"/>
                  </a:cubicBezTo>
                  <a:cubicBezTo>
                    <a:pt x="912" y="587"/>
                    <a:pt x="912" y="588"/>
                    <a:pt x="913" y="588"/>
                  </a:cubicBezTo>
                  <a:cubicBezTo>
                    <a:pt x="915" y="593"/>
                    <a:pt x="920" y="597"/>
                    <a:pt x="924" y="601"/>
                  </a:cubicBezTo>
                  <a:cubicBezTo>
                    <a:pt x="928" y="605"/>
                    <a:pt x="932" y="609"/>
                    <a:pt x="936" y="613"/>
                  </a:cubicBezTo>
                  <a:cubicBezTo>
                    <a:pt x="936" y="613"/>
                    <a:pt x="937" y="613"/>
                    <a:pt x="937" y="612"/>
                  </a:cubicBezTo>
                  <a:cubicBezTo>
                    <a:pt x="937" y="610"/>
                    <a:pt x="935" y="608"/>
                    <a:pt x="933" y="607"/>
                  </a:cubicBezTo>
                  <a:cubicBezTo>
                    <a:pt x="930" y="604"/>
                    <a:pt x="927" y="601"/>
                    <a:pt x="924" y="598"/>
                  </a:cubicBezTo>
                  <a:cubicBezTo>
                    <a:pt x="921" y="595"/>
                    <a:pt x="918" y="592"/>
                    <a:pt x="916" y="589"/>
                  </a:cubicBezTo>
                  <a:cubicBezTo>
                    <a:pt x="916" y="588"/>
                    <a:pt x="915" y="588"/>
                    <a:pt x="915" y="587"/>
                  </a:cubicBezTo>
                  <a:cubicBezTo>
                    <a:pt x="918" y="588"/>
                    <a:pt x="922" y="588"/>
                    <a:pt x="925" y="588"/>
                  </a:cubicBezTo>
                  <a:cubicBezTo>
                    <a:pt x="929" y="591"/>
                    <a:pt x="932" y="595"/>
                    <a:pt x="935" y="598"/>
                  </a:cubicBezTo>
                  <a:close/>
                  <a:moveTo>
                    <a:pt x="1145" y="566"/>
                  </a:moveTo>
                  <a:cubicBezTo>
                    <a:pt x="1133" y="572"/>
                    <a:pt x="1119" y="575"/>
                    <a:pt x="1106" y="580"/>
                  </a:cubicBezTo>
                  <a:cubicBezTo>
                    <a:pt x="1098" y="583"/>
                    <a:pt x="1090" y="584"/>
                    <a:pt x="1082" y="585"/>
                  </a:cubicBezTo>
                  <a:cubicBezTo>
                    <a:pt x="1075" y="585"/>
                    <a:pt x="1068" y="586"/>
                    <a:pt x="1061" y="587"/>
                  </a:cubicBezTo>
                  <a:cubicBezTo>
                    <a:pt x="1046" y="590"/>
                    <a:pt x="1030" y="592"/>
                    <a:pt x="1015" y="595"/>
                  </a:cubicBezTo>
                  <a:cubicBezTo>
                    <a:pt x="1007" y="596"/>
                    <a:pt x="999" y="597"/>
                    <a:pt x="991" y="596"/>
                  </a:cubicBezTo>
                  <a:cubicBezTo>
                    <a:pt x="983" y="596"/>
                    <a:pt x="976" y="596"/>
                    <a:pt x="968" y="593"/>
                  </a:cubicBezTo>
                  <a:cubicBezTo>
                    <a:pt x="963" y="591"/>
                    <a:pt x="958" y="589"/>
                    <a:pt x="953" y="588"/>
                  </a:cubicBezTo>
                  <a:cubicBezTo>
                    <a:pt x="950" y="587"/>
                    <a:pt x="946" y="585"/>
                    <a:pt x="943" y="586"/>
                  </a:cubicBezTo>
                  <a:cubicBezTo>
                    <a:pt x="943" y="586"/>
                    <a:pt x="943" y="586"/>
                    <a:pt x="943" y="586"/>
                  </a:cubicBezTo>
                  <a:cubicBezTo>
                    <a:pt x="939" y="584"/>
                    <a:pt x="934" y="585"/>
                    <a:pt x="931" y="585"/>
                  </a:cubicBezTo>
                  <a:cubicBezTo>
                    <a:pt x="929" y="585"/>
                    <a:pt x="927" y="585"/>
                    <a:pt x="924" y="584"/>
                  </a:cubicBezTo>
                  <a:cubicBezTo>
                    <a:pt x="923" y="584"/>
                    <a:pt x="921" y="583"/>
                    <a:pt x="919" y="584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16" y="583"/>
                    <a:pt x="914" y="583"/>
                    <a:pt x="911" y="582"/>
                  </a:cubicBezTo>
                  <a:cubicBezTo>
                    <a:pt x="907" y="581"/>
                    <a:pt x="889" y="576"/>
                    <a:pt x="887" y="584"/>
                  </a:cubicBezTo>
                  <a:cubicBezTo>
                    <a:pt x="885" y="583"/>
                    <a:pt x="882" y="582"/>
                    <a:pt x="880" y="580"/>
                  </a:cubicBezTo>
                  <a:cubicBezTo>
                    <a:pt x="880" y="579"/>
                    <a:pt x="879" y="579"/>
                    <a:pt x="879" y="579"/>
                  </a:cubicBezTo>
                  <a:cubicBezTo>
                    <a:pt x="880" y="578"/>
                    <a:pt x="880" y="578"/>
                    <a:pt x="880" y="577"/>
                  </a:cubicBezTo>
                  <a:cubicBezTo>
                    <a:pt x="880" y="574"/>
                    <a:pt x="882" y="571"/>
                    <a:pt x="883" y="569"/>
                  </a:cubicBezTo>
                  <a:cubicBezTo>
                    <a:pt x="883" y="569"/>
                    <a:pt x="884" y="569"/>
                    <a:pt x="884" y="568"/>
                  </a:cubicBezTo>
                  <a:cubicBezTo>
                    <a:pt x="885" y="565"/>
                    <a:pt x="886" y="561"/>
                    <a:pt x="888" y="558"/>
                  </a:cubicBezTo>
                  <a:cubicBezTo>
                    <a:pt x="889" y="558"/>
                    <a:pt x="890" y="558"/>
                    <a:pt x="891" y="558"/>
                  </a:cubicBezTo>
                  <a:cubicBezTo>
                    <a:pt x="891" y="559"/>
                    <a:pt x="890" y="560"/>
                    <a:pt x="889" y="561"/>
                  </a:cubicBezTo>
                  <a:cubicBezTo>
                    <a:pt x="888" y="563"/>
                    <a:pt x="886" y="567"/>
                    <a:pt x="888" y="569"/>
                  </a:cubicBezTo>
                  <a:cubicBezTo>
                    <a:pt x="888" y="569"/>
                    <a:pt x="889" y="569"/>
                    <a:pt x="889" y="569"/>
                  </a:cubicBezTo>
                  <a:cubicBezTo>
                    <a:pt x="891" y="567"/>
                    <a:pt x="891" y="563"/>
                    <a:pt x="893" y="561"/>
                  </a:cubicBezTo>
                  <a:cubicBezTo>
                    <a:pt x="893" y="560"/>
                    <a:pt x="894" y="559"/>
                    <a:pt x="895" y="557"/>
                  </a:cubicBezTo>
                  <a:cubicBezTo>
                    <a:pt x="897" y="557"/>
                    <a:pt x="899" y="557"/>
                    <a:pt x="901" y="557"/>
                  </a:cubicBezTo>
                  <a:cubicBezTo>
                    <a:pt x="899" y="558"/>
                    <a:pt x="897" y="560"/>
                    <a:pt x="896" y="562"/>
                  </a:cubicBezTo>
                  <a:cubicBezTo>
                    <a:pt x="895" y="564"/>
                    <a:pt x="892" y="567"/>
                    <a:pt x="894" y="569"/>
                  </a:cubicBezTo>
                  <a:cubicBezTo>
                    <a:pt x="894" y="570"/>
                    <a:pt x="895" y="570"/>
                    <a:pt x="895" y="569"/>
                  </a:cubicBezTo>
                  <a:cubicBezTo>
                    <a:pt x="897" y="568"/>
                    <a:pt x="897" y="565"/>
                    <a:pt x="899" y="563"/>
                  </a:cubicBezTo>
                  <a:cubicBezTo>
                    <a:pt x="900" y="561"/>
                    <a:pt x="902" y="558"/>
                    <a:pt x="905" y="557"/>
                  </a:cubicBezTo>
                  <a:cubicBezTo>
                    <a:pt x="905" y="557"/>
                    <a:pt x="906" y="557"/>
                    <a:pt x="907" y="557"/>
                  </a:cubicBezTo>
                  <a:cubicBezTo>
                    <a:pt x="907" y="557"/>
                    <a:pt x="906" y="558"/>
                    <a:pt x="906" y="559"/>
                  </a:cubicBezTo>
                  <a:cubicBezTo>
                    <a:pt x="905" y="560"/>
                    <a:pt x="901" y="564"/>
                    <a:pt x="903" y="566"/>
                  </a:cubicBezTo>
                  <a:cubicBezTo>
                    <a:pt x="903" y="566"/>
                    <a:pt x="904" y="567"/>
                    <a:pt x="904" y="566"/>
                  </a:cubicBezTo>
                  <a:cubicBezTo>
                    <a:pt x="905" y="566"/>
                    <a:pt x="905" y="565"/>
                    <a:pt x="906" y="564"/>
                  </a:cubicBezTo>
                  <a:cubicBezTo>
                    <a:pt x="907" y="562"/>
                    <a:pt x="907" y="561"/>
                    <a:pt x="908" y="560"/>
                  </a:cubicBezTo>
                  <a:cubicBezTo>
                    <a:pt x="909" y="559"/>
                    <a:pt x="910" y="558"/>
                    <a:pt x="911" y="557"/>
                  </a:cubicBezTo>
                  <a:cubicBezTo>
                    <a:pt x="912" y="557"/>
                    <a:pt x="913" y="557"/>
                    <a:pt x="913" y="557"/>
                  </a:cubicBezTo>
                  <a:cubicBezTo>
                    <a:pt x="910" y="560"/>
                    <a:pt x="908" y="564"/>
                    <a:pt x="910" y="566"/>
                  </a:cubicBezTo>
                  <a:cubicBezTo>
                    <a:pt x="911" y="567"/>
                    <a:pt x="911" y="566"/>
                    <a:pt x="911" y="566"/>
                  </a:cubicBezTo>
                  <a:cubicBezTo>
                    <a:pt x="913" y="564"/>
                    <a:pt x="913" y="562"/>
                    <a:pt x="915" y="560"/>
                  </a:cubicBezTo>
                  <a:cubicBezTo>
                    <a:pt x="916" y="559"/>
                    <a:pt x="917" y="558"/>
                    <a:pt x="918" y="557"/>
                  </a:cubicBezTo>
                  <a:cubicBezTo>
                    <a:pt x="918" y="557"/>
                    <a:pt x="919" y="557"/>
                    <a:pt x="920" y="557"/>
                  </a:cubicBezTo>
                  <a:cubicBezTo>
                    <a:pt x="920" y="557"/>
                    <a:pt x="921" y="557"/>
                    <a:pt x="921" y="557"/>
                  </a:cubicBezTo>
                  <a:cubicBezTo>
                    <a:pt x="920" y="557"/>
                    <a:pt x="920" y="558"/>
                    <a:pt x="919" y="558"/>
                  </a:cubicBezTo>
                  <a:cubicBezTo>
                    <a:pt x="918" y="560"/>
                    <a:pt x="916" y="564"/>
                    <a:pt x="917" y="566"/>
                  </a:cubicBezTo>
                  <a:cubicBezTo>
                    <a:pt x="918" y="567"/>
                    <a:pt x="918" y="567"/>
                    <a:pt x="918" y="566"/>
                  </a:cubicBezTo>
                  <a:cubicBezTo>
                    <a:pt x="920" y="564"/>
                    <a:pt x="920" y="562"/>
                    <a:pt x="921" y="560"/>
                  </a:cubicBezTo>
                  <a:cubicBezTo>
                    <a:pt x="922" y="559"/>
                    <a:pt x="923" y="557"/>
                    <a:pt x="924" y="557"/>
                  </a:cubicBezTo>
                  <a:cubicBezTo>
                    <a:pt x="925" y="557"/>
                    <a:pt x="927" y="557"/>
                    <a:pt x="928" y="557"/>
                  </a:cubicBezTo>
                  <a:cubicBezTo>
                    <a:pt x="926" y="559"/>
                    <a:pt x="924" y="561"/>
                    <a:pt x="924" y="564"/>
                  </a:cubicBezTo>
                  <a:cubicBezTo>
                    <a:pt x="924" y="564"/>
                    <a:pt x="924" y="565"/>
                    <a:pt x="924" y="564"/>
                  </a:cubicBezTo>
                  <a:cubicBezTo>
                    <a:pt x="926" y="563"/>
                    <a:pt x="927" y="561"/>
                    <a:pt x="929" y="559"/>
                  </a:cubicBezTo>
                  <a:cubicBezTo>
                    <a:pt x="930" y="558"/>
                    <a:pt x="930" y="557"/>
                    <a:pt x="931" y="557"/>
                  </a:cubicBezTo>
                  <a:cubicBezTo>
                    <a:pt x="932" y="557"/>
                    <a:pt x="933" y="557"/>
                    <a:pt x="933" y="557"/>
                  </a:cubicBezTo>
                  <a:cubicBezTo>
                    <a:pt x="931" y="559"/>
                    <a:pt x="929" y="562"/>
                    <a:pt x="930" y="565"/>
                  </a:cubicBezTo>
                  <a:cubicBezTo>
                    <a:pt x="930" y="565"/>
                    <a:pt x="930" y="566"/>
                    <a:pt x="930" y="565"/>
                  </a:cubicBezTo>
                  <a:cubicBezTo>
                    <a:pt x="931" y="563"/>
                    <a:pt x="932" y="561"/>
                    <a:pt x="934" y="559"/>
                  </a:cubicBezTo>
                  <a:cubicBezTo>
                    <a:pt x="934" y="559"/>
                    <a:pt x="935" y="558"/>
                    <a:pt x="936" y="557"/>
                  </a:cubicBezTo>
                  <a:cubicBezTo>
                    <a:pt x="936" y="557"/>
                    <a:pt x="936" y="557"/>
                    <a:pt x="936" y="557"/>
                  </a:cubicBezTo>
                  <a:cubicBezTo>
                    <a:pt x="936" y="557"/>
                    <a:pt x="936" y="557"/>
                    <a:pt x="937" y="557"/>
                  </a:cubicBezTo>
                  <a:cubicBezTo>
                    <a:pt x="936" y="557"/>
                    <a:pt x="936" y="558"/>
                    <a:pt x="936" y="558"/>
                  </a:cubicBezTo>
                  <a:cubicBezTo>
                    <a:pt x="936" y="559"/>
                    <a:pt x="937" y="559"/>
                    <a:pt x="937" y="559"/>
                  </a:cubicBezTo>
                  <a:cubicBezTo>
                    <a:pt x="937" y="560"/>
                    <a:pt x="939" y="561"/>
                    <a:pt x="940" y="560"/>
                  </a:cubicBezTo>
                  <a:cubicBezTo>
                    <a:pt x="940" y="560"/>
                    <a:pt x="941" y="559"/>
                    <a:pt x="941" y="559"/>
                  </a:cubicBezTo>
                  <a:cubicBezTo>
                    <a:pt x="941" y="558"/>
                    <a:pt x="942" y="558"/>
                    <a:pt x="942" y="558"/>
                  </a:cubicBezTo>
                  <a:cubicBezTo>
                    <a:pt x="942" y="558"/>
                    <a:pt x="942" y="558"/>
                    <a:pt x="943" y="558"/>
                  </a:cubicBezTo>
                  <a:cubicBezTo>
                    <a:pt x="943" y="557"/>
                    <a:pt x="943" y="557"/>
                    <a:pt x="943" y="557"/>
                  </a:cubicBezTo>
                  <a:cubicBezTo>
                    <a:pt x="943" y="557"/>
                    <a:pt x="943" y="556"/>
                    <a:pt x="943" y="556"/>
                  </a:cubicBezTo>
                  <a:cubicBezTo>
                    <a:pt x="945" y="555"/>
                    <a:pt x="946" y="553"/>
                    <a:pt x="947" y="551"/>
                  </a:cubicBezTo>
                  <a:cubicBezTo>
                    <a:pt x="948" y="550"/>
                    <a:pt x="949" y="549"/>
                    <a:pt x="950" y="548"/>
                  </a:cubicBezTo>
                  <a:cubicBezTo>
                    <a:pt x="955" y="546"/>
                    <a:pt x="959" y="546"/>
                    <a:pt x="965" y="546"/>
                  </a:cubicBezTo>
                  <a:cubicBezTo>
                    <a:pt x="974" y="548"/>
                    <a:pt x="983" y="549"/>
                    <a:pt x="993" y="549"/>
                  </a:cubicBezTo>
                  <a:cubicBezTo>
                    <a:pt x="1013" y="550"/>
                    <a:pt x="1033" y="549"/>
                    <a:pt x="1053" y="547"/>
                  </a:cubicBezTo>
                  <a:cubicBezTo>
                    <a:pt x="1068" y="546"/>
                    <a:pt x="1083" y="544"/>
                    <a:pt x="1099" y="546"/>
                  </a:cubicBezTo>
                  <a:cubicBezTo>
                    <a:pt x="1107" y="547"/>
                    <a:pt x="1114" y="551"/>
                    <a:pt x="1122" y="553"/>
                  </a:cubicBezTo>
                  <a:cubicBezTo>
                    <a:pt x="1129" y="555"/>
                    <a:pt x="1135" y="556"/>
                    <a:pt x="1142" y="555"/>
                  </a:cubicBezTo>
                  <a:cubicBezTo>
                    <a:pt x="1144" y="555"/>
                    <a:pt x="1158" y="553"/>
                    <a:pt x="1158" y="556"/>
                  </a:cubicBezTo>
                  <a:cubicBezTo>
                    <a:pt x="1157" y="561"/>
                    <a:pt x="1149" y="564"/>
                    <a:pt x="1145" y="566"/>
                  </a:cubicBezTo>
                  <a:close/>
                  <a:moveTo>
                    <a:pt x="1156" y="551"/>
                  </a:moveTo>
                  <a:cubicBezTo>
                    <a:pt x="1154" y="551"/>
                    <a:pt x="1151" y="551"/>
                    <a:pt x="1150" y="551"/>
                  </a:cubicBezTo>
                  <a:cubicBezTo>
                    <a:pt x="1143" y="553"/>
                    <a:pt x="1136" y="553"/>
                    <a:pt x="1129" y="552"/>
                  </a:cubicBezTo>
                  <a:cubicBezTo>
                    <a:pt x="1126" y="551"/>
                    <a:pt x="1122" y="550"/>
                    <a:pt x="1119" y="549"/>
                  </a:cubicBezTo>
                  <a:cubicBezTo>
                    <a:pt x="1123" y="548"/>
                    <a:pt x="1128" y="547"/>
                    <a:pt x="1132" y="546"/>
                  </a:cubicBezTo>
                  <a:cubicBezTo>
                    <a:pt x="1137" y="546"/>
                    <a:pt x="1142" y="547"/>
                    <a:pt x="1147" y="547"/>
                  </a:cubicBezTo>
                  <a:cubicBezTo>
                    <a:pt x="1147" y="547"/>
                    <a:pt x="1147" y="546"/>
                    <a:pt x="1147" y="546"/>
                  </a:cubicBezTo>
                  <a:cubicBezTo>
                    <a:pt x="1144" y="542"/>
                    <a:pt x="1136" y="545"/>
                    <a:pt x="1132" y="545"/>
                  </a:cubicBezTo>
                  <a:cubicBezTo>
                    <a:pt x="1126" y="545"/>
                    <a:pt x="1120" y="545"/>
                    <a:pt x="1114" y="547"/>
                  </a:cubicBezTo>
                  <a:cubicBezTo>
                    <a:pt x="1113" y="546"/>
                    <a:pt x="1112" y="546"/>
                    <a:pt x="1111" y="546"/>
                  </a:cubicBezTo>
                  <a:cubicBezTo>
                    <a:pt x="1113" y="545"/>
                    <a:pt x="1114" y="544"/>
                    <a:pt x="1116" y="544"/>
                  </a:cubicBezTo>
                  <a:cubicBezTo>
                    <a:pt x="1119" y="544"/>
                    <a:pt x="1122" y="542"/>
                    <a:pt x="1125" y="543"/>
                  </a:cubicBezTo>
                  <a:cubicBezTo>
                    <a:pt x="1125" y="543"/>
                    <a:pt x="1125" y="542"/>
                    <a:pt x="1125" y="542"/>
                  </a:cubicBezTo>
                  <a:cubicBezTo>
                    <a:pt x="1121" y="542"/>
                    <a:pt x="1117" y="542"/>
                    <a:pt x="1113" y="543"/>
                  </a:cubicBezTo>
                  <a:cubicBezTo>
                    <a:pt x="1112" y="543"/>
                    <a:pt x="1109" y="543"/>
                    <a:pt x="1108" y="544"/>
                  </a:cubicBezTo>
                  <a:cubicBezTo>
                    <a:pt x="1105" y="544"/>
                    <a:pt x="1102" y="543"/>
                    <a:pt x="1100" y="543"/>
                  </a:cubicBezTo>
                  <a:cubicBezTo>
                    <a:pt x="1101" y="543"/>
                    <a:pt x="1101" y="542"/>
                    <a:pt x="1102" y="542"/>
                  </a:cubicBezTo>
                  <a:cubicBezTo>
                    <a:pt x="1104" y="541"/>
                    <a:pt x="1106" y="540"/>
                    <a:pt x="1107" y="539"/>
                  </a:cubicBezTo>
                  <a:cubicBezTo>
                    <a:pt x="1107" y="539"/>
                    <a:pt x="1107" y="538"/>
                    <a:pt x="1107" y="538"/>
                  </a:cubicBezTo>
                  <a:cubicBezTo>
                    <a:pt x="1105" y="538"/>
                    <a:pt x="1103" y="539"/>
                    <a:pt x="1101" y="540"/>
                  </a:cubicBezTo>
                  <a:cubicBezTo>
                    <a:pt x="1100" y="540"/>
                    <a:pt x="1098" y="540"/>
                    <a:pt x="1098" y="541"/>
                  </a:cubicBezTo>
                  <a:cubicBezTo>
                    <a:pt x="1097" y="541"/>
                    <a:pt x="1097" y="540"/>
                    <a:pt x="1097" y="540"/>
                  </a:cubicBezTo>
                  <a:cubicBezTo>
                    <a:pt x="1102" y="538"/>
                    <a:pt x="1107" y="534"/>
                    <a:pt x="1109" y="533"/>
                  </a:cubicBezTo>
                  <a:cubicBezTo>
                    <a:pt x="1110" y="532"/>
                    <a:pt x="1109" y="531"/>
                    <a:pt x="1108" y="532"/>
                  </a:cubicBezTo>
                  <a:cubicBezTo>
                    <a:pt x="1105" y="534"/>
                    <a:pt x="1102" y="535"/>
                    <a:pt x="1098" y="537"/>
                  </a:cubicBezTo>
                  <a:cubicBezTo>
                    <a:pt x="1097" y="538"/>
                    <a:pt x="1095" y="539"/>
                    <a:pt x="1093" y="540"/>
                  </a:cubicBezTo>
                  <a:cubicBezTo>
                    <a:pt x="1092" y="540"/>
                    <a:pt x="1092" y="540"/>
                    <a:pt x="1091" y="540"/>
                  </a:cubicBezTo>
                  <a:cubicBezTo>
                    <a:pt x="1093" y="539"/>
                    <a:pt x="1094" y="538"/>
                    <a:pt x="1095" y="537"/>
                  </a:cubicBezTo>
                  <a:cubicBezTo>
                    <a:pt x="1099" y="533"/>
                    <a:pt x="1104" y="530"/>
                    <a:pt x="1108" y="526"/>
                  </a:cubicBezTo>
                  <a:cubicBezTo>
                    <a:pt x="1112" y="523"/>
                    <a:pt x="1119" y="521"/>
                    <a:pt x="1121" y="515"/>
                  </a:cubicBezTo>
                  <a:cubicBezTo>
                    <a:pt x="1122" y="515"/>
                    <a:pt x="1121" y="514"/>
                    <a:pt x="1121" y="515"/>
                  </a:cubicBezTo>
                  <a:cubicBezTo>
                    <a:pt x="1116" y="518"/>
                    <a:pt x="1111" y="523"/>
                    <a:pt x="1105" y="527"/>
                  </a:cubicBezTo>
                  <a:cubicBezTo>
                    <a:pt x="1105" y="527"/>
                    <a:pt x="1104" y="527"/>
                    <a:pt x="1104" y="527"/>
                  </a:cubicBezTo>
                  <a:cubicBezTo>
                    <a:pt x="1105" y="526"/>
                    <a:pt x="1107" y="524"/>
                    <a:pt x="1108" y="523"/>
                  </a:cubicBezTo>
                  <a:cubicBezTo>
                    <a:pt x="1113" y="518"/>
                    <a:pt x="1117" y="512"/>
                    <a:pt x="1121" y="506"/>
                  </a:cubicBezTo>
                  <a:cubicBezTo>
                    <a:pt x="1126" y="506"/>
                    <a:pt x="1134" y="509"/>
                    <a:pt x="1136" y="513"/>
                  </a:cubicBezTo>
                  <a:cubicBezTo>
                    <a:pt x="1138" y="514"/>
                    <a:pt x="1139" y="517"/>
                    <a:pt x="1141" y="518"/>
                  </a:cubicBezTo>
                  <a:cubicBezTo>
                    <a:pt x="1143" y="519"/>
                    <a:pt x="1145" y="520"/>
                    <a:pt x="1147" y="521"/>
                  </a:cubicBezTo>
                  <a:cubicBezTo>
                    <a:pt x="1150" y="524"/>
                    <a:pt x="1150" y="527"/>
                    <a:pt x="1152" y="530"/>
                  </a:cubicBezTo>
                  <a:cubicBezTo>
                    <a:pt x="1152" y="531"/>
                    <a:pt x="1153" y="532"/>
                    <a:pt x="1155" y="534"/>
                  </a:cubicBezTo>
                  <a:cubicBezTo>
                    <a:pt x="1159" y="539"/>
                    <a:pt x="1158" y="545"/>
                    <a:pt x="1156" y="551"/>
                  </a:cubicBezTo>
                  <a:close/>
                </a:path>
              </a:pathLst>
            </a:custGeom>
            <a:solidFill>
              <a:srgbClr val="574F1F">
                <a:alpha val="1215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组合 1337">
              <a:extLst>
                <a:ext uri="{FF2B5EF4-FFF2-40B4-BE49-F238E27FC236}">
                  <a16:creationId xmlns:a16="http://schemas.microsoft.com/office/drawing/2014/main" xmlns="" id="{6C7387C3-CACF-445F-8F6F-F0AB4DBF819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" y="3577805"/>
              <a:ext cx="4864118" cy="340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组合 521">
              <a:extLst>
                <a:ext uri="{FF2B5EF4-FFF2-40B4-BE49-F238E27FC236}">
                  <a16:creationId xmlns:a16="http://schemas.microsoft.com/office/drawing/2014/main" xmlns="" id="{9DEE6228-9FEF-470F-9B74-15340489333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114" y="267478"/>
              <a:ext cx="4413060" cy="3566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椭圆 628">
            <a:extLst>
              <a:ext uri="{FF2B5EF4-FFF2-40B4-BE49-F238E27FC236}">
                <a16:creationId xmlns:a16="http://schemas.microsoft.com/office/drawing/2014/main" xmlns="" id="{276B0A67-400E-4918-A8CD-82BCE9429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2510" y="481711"/>
            <a:ext cx="4254999" cy="4257182"/>
          </a:xfrm>
          <a:prstGeom prst="ellips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DFBE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8862AA5-7CEF-447E-B497-8973E98BC67B}"/>
              </a:ext>
            </a:extLst>
          </p:cNvPr>
          <p:cNvSpPr txBox="1"/>
          <p:nvPr/>
        </p:nvSpPr>
        <p:spPr>
          <a:xfrm>
            <a:off x="2550537" y="195142"/>
            <a:ext cx="783099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khởi động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tiếng chim chiền chiện">
            <a:hlinkClick r:id="" action="ppaction://media"/>
            <a:extLst>
              <a:ext uri="{FF2B5EF4-FFF2-40B4-BE49-F238E27FC236}">
                <a16:creationId xmlns:a16="http://schemas.microsoft.com/office/drawing/2014/main" xmlns="" id="{1E7C91F7-5B4C-40B6-980C-D774B90951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01060" y="2090106"/>
            <a:ext cx="649287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3291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090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4388A75-E570-498C-9047-C1EEE0F3EB8A}"/>
              </a:ext>
            </a:extLst>
          </p:cNvPr>
          <p:cNvSpPr txBox="1"/>
          <p:nvPr/>
        </p:nvSpPr>
        <p:spPr>
          <a:xfrm>
            <a:off x="852256" y="1145218"/>
            <a:ext cx="101649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7000" b="1" dirty="0">
                <a:solidFill>
                  <a:srgbClr val="FF0000"/>
                </a:solidFill>
                <a:latin typeface="+mj-lt"/>
              </a:rPr>
              <a:t>Hoạt động </a:t>
            </a:r>
          </a:p>
          <a:p>
            <a:pPr algn="ctr"/>
            <a:r>
              <a:rPr lang="vi-VN" sz="7000" b="1" dirty="0">
                <a:solidFill>
                  <a:srgbClr val="FF0000"/>
                </a:solidFill>
                <a:latin typeface="+mj-lt"/>
              </a:rPr>
              <a:t>hình thành kiến thức mới</a:t>
            </a:r>
            <a:endParaRPr lang="en-US" sz="70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9052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B309EEC-607D-4A06-B024-8E190ED376AA}"/>
              </a:ext>
            </a:extLst>
          </p:cNvPr>
          <p:cNvSpPr/>
          <p:nvPr/>
        </p:nvSpPr>
        <p:spPr>
          <a:xfrm>
            <a:off x="208670" y="158261"/>
            <a:ext cx="11774659" cy="654147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xmlns="" id="{6D1371C2-ED9D-4C98-B4A5-6E8D2CA1A186}"/>
              </a:ext>
            </a:extLst>
          </p:cNvPr>
          <p:cNvGrpSpPr>
            <a:grpSpLocks/>
          </p:cNvGrpSpPr>
          <p:nvPr/>
        </p:nvGrpSpPr>
        <p:grpSpPr bwMode="auto">
          <a:xfrm>
            <a:off x="567269" y="347599"/>
            <a:ext cx="11152188" cy="6983413"/>
            <a:chOff x="0" y="0"/>
            <a:chExt cx="11151065" cy="6983832"/>
          </a:xfrm>
        </p:grpSpPr>
        <p:sp>
          <p:nvSpPr>
            <p:cNvPr id="4" name="Freeform 1224">
              <a:extLst>
                <a:ext uri="{FF2B5EF4-FFF2-40B4-BE49-F238E27FC236}">
                  <a16:creationId xmlns:a16="http://schemas.microsoft.com/office/drawing/2014/main" xmlns="" id="{276ACE5F-9C2F-47BC-B513-49F42C6561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5147" y="0"/>
              <a:ext cx="4865918" cy="3419055"/>
            </a:xfrm>
            <a:custGeom>
              <a:avLst/>
              <a:gdLst>
                <a:gd name="T0" fmla="*/ 2918713 w 1162"/>
                <a:gd name="T1" fmla="*/ 516005 h 815"/>
                <a:gd name="T2" fmla="*/ 653256 w 1162"/>
                <a:gd name="T3" fmla="*/ 205563 h 815"/>
                <a:gd name="T4" fmla="*/ 242877 w 1162"/>
                <a:gd name="T5" fmla="*/ 1522843 h 815"/>
                <a:gd name="T6" fmla="*/ 1695952 w 1162"/>
                <a:gd name="T7" fmla="*/ 3070857 h 815"/>
                <a:gd name="T8" fmla="*/ 3969785 w 1162"/>
                <a:gd name="T9" fmla="*/ 3058271 h 815"/>
                <a:gd name="T10" fmla="*/ 4120536 w 1162"/>
                <a:gd name="T11" fmla="*/ 2277972 h 815"/>
                <a:gd name="T12" fmla="*/ 3957222 w 1162"/>
                <a:gd name="T13" fmla="*/ 2152117 h 815"/>
                <a:gd name="T14" fmla="*/ 3655720 w 1162"/>
                <a:gd name="T15" fmla="*/ 1690649 h 815"/>
                <a:gd name="T16" fmla="*/ 3726908 w 1162"/>
                <a:gd name="T17" fmla="*/ 2244410 h 815"/>
                <a:gd name="T18" fmla="*/ 2491585 w 1162"/>
                <a:gd name="T19" fmla="*/ 1527038 h 815"/>
                <a:gd name="T20" fmla="*/ 2625586 w 1162"/>
                <a:gd name="T21" fmla="*/ 1657088 h 815"/>
                <a:gd name="T22" fmla="*/ 2721899 w 1162"/>
                <a:gd name="T23" fmla="*/ 1581575 h 815"/>
                <a:gd name="T24" fmla="*/ 2185894 w 1162"/>
                <a:gd name="T25" fmla="*/ 2580023 h 815"/>
                <a:gd name="T26" fmla="*/ 1993268 w 1162"/>
                <a:gd name="T27" fmla="*/ 2651341 h 815"/>
                <a:gd name="T28" fmla="*/ 1453075 w 1162"/>
                <a:gd name="T29" fmla="*/ 2378655 h 815"/>
                <a:gd name="T30" fmla="*/ 695131 w 1162"/>
                <a:gd name="T31" fmla="*/ 931325 h 815"/>
                <a:gd name="T32" fmla="*/ 728631 w 1162"/>
                <a:gd name="T33" fmla="*/ 658640 h 815"/>
                <a:gd name="T34" fmla="*/ 770507 w 1162"/>
                <a:gd name="T35" fmla="*/ 1308890 h 815"/>
                <a:gd name="T36" fmla="*/ 1620577 w 1162"/>
                <a:gd name="T37" fmla="*/ 1367622 h 815"/>
                <a:gd name="T38" fmla="*/ 1453075 w 1162"/>
                <a:gd name="T39" fmla="*/ 1564794 h 815"/>
                <a:gd name="T40" fmla="*/ 1453075 w 1162"/>
                <a:gd name="T41" fmla="*/ 2005286 h 815"/>
                <a:gd name="T42" fmla="*/ 2437147 w 1162"/>
                <a:gd name="T43" fmla="*/ 1493477 h 815"/>
                <a:gd name="T44" fmla="*/ 2257082 w 1162"/>
                <a:gd name="T45" fmla="*/ 1824894 h 815"/>
                <a:gd name="T46" fmla="*/ 2206832 w 1162"/>
                <a:gd name="T47" fmla="*/ 1929773 h 815"/>
                <a:gd name="T48" fmla="*/ 1947205 w 1162"/>
                <a:gd name="T49" fmla="*/ 2382851 h 815"/>
                <a:gd name="T50" fmla="*/ 1423763 w 1162"/>
                <a:gd name="T51" fmla="*/ 2395436 h 815"/>
                <a:gd name="T52" fmla="*/ 1867642 w 1162"/>
                <a:gd name="T53" fmla="*/ 2575828 h 815"/>
                <a:gd name="T54" fmla="*/ 4325726 w 1162"/>
                <a:gd name="T55" fmla="*/ 1564794 h 815"/>
                <a:gd name="T56" fmla="*/ 4154037 w 1162"/>
                <a:gd name="T57" fmla="*/ 1073961 h 815"/>
                <a:gd name="T58" fmla="*/ 3538469 w 1162"/>
                <a:gd name="T59" fmla="*/ 1170450 h 815"/>
                <a:gd name="T60" fmla="*/ 3207653 w 1162"/>
                <a:gd name="T61" fmla="*/ 1136888 h 815"/>
                <a:gd name="T62" fmla="*/ 3266279 w 1162"/>
                <a:gd name="T63" fmla="*/ 767714 h 815"/>
                <a:gd name="T64" fmla="*/ 2742837 w 1162"/>
                <a:gd name="T65" fmla="*/ 1413769 h 815"/>
                <a:gd name="T66" fmla="*/ 2734462 w 1162"/>
                <a:gd name="T67" fmla="*/ 1237572 h 815"/>
                <a:gd name="T68" fmla="*/ 2537647 w 1162"/>
                <a:gd name="T69" fmla="*/ 784495 h 815"/>
                <a:gd name="T70" fmla="*/ 2491585 w 1162"/>
                <a:gd name="T71" fmla="*/ 599908 h 815"/>
                <a:gd name="T72" fmla="*/ 2504147 w 1162"/>
                <a:gd name="T73" fmla="*/ 1296304 h 815"/>
                <a:gd name="T74" fmla="*/ 1922079 w 1162"/>
                <a:gd name="T75" fmla="*/ 1157864 h 815"/>
                <a:gd name="T76" fmla="*/ 1846704 w 1162"/>
                <a:gd name="T77" fmla="*/ 1191425 h 815"/>
                <a:gd name="T78" fmla="*/ 1545201 w 1162"/>
                <a:gd name="T79" fmla="*/ 906154 h 815"/>
                <a:gd name="T80" fmla="*/ 1264636 w 1162"/>
                <a:gd name="T81" fmla="*/ 306247 h 815"/>
                <a:gd name="T82" fmla="*/ 1109697 w 1162"/>
                <a:gd name="T83" fmla="*/ 167806 h 815"/>
                <a:gd name="T84" fmla="*/ 938008 w 1162"/>
                <a:gd name="T85" fmla="*/ 121660 h 815"/>
                <a:gd name="T86" fmla="*/ 1708515 w 1162"/>
                <a:gd name="T87" fmla="*/ 1275328 h 815"/>
                <a:gd name="T88" fmla="*/ 1666640 w 1162"/>
                <a:gd name="T89" fmla="*/ 1308890 h 815"/>
                <a:gd name="T90" fmla="*/ 933821 w 1162"/>
                <a:gd name="T91" fmla="*/ 771909 h 815"/>
                <a:gd name="T92" fmla="*/ 753757 w 1162"/>
                <a:gd name="T93" fmla="*/ 339808 h 815"/>
                <a:gd name="T94" fmla="*/ 397816 w 1162"/>
                <a:gd name="T95" fmla="*/ 918740 h 815"/>
                <a:gd name="T96" fmla="*/ 799820 w 1162"/>
                <a:gd name="T97" fmla="*/ 1451525 h 815"/>
                <a:gd name="T98" fmla="*/ 523442 w 1162"/>
                <a:gd name="T99" fmla="*/ 1610941 h 815"/>
                <a:gd name="T100" fmla="*/ 314065 w 1162"/>
                <a:gd name="T101" fmla="*/ 1560599 h 815"/>
                <a:gd name="T102" fmla="*/ 841695 w 1162"/>
                <a:gd name="T103" fmla="*/ 2248605 h 815"/>
                <a:gd name="T104" fmla="*/ 1189261 w 1162"/>
                <a:gd name="T105" fmla="*/ 2366070 h 815"/>
                <a:gd name="T106" fmla="*/ 1440513 w 1162"/>
                <a:gd name="T107" fmla="*/ 2722659 h 815"/>
                <a:gd name="T108" fmla="*/ 1478201 w 1162"/>
                <a:gd name="T109" fmla="*/ 2521291 h 815"/>
                <a:gd name="T110" fmla="*/ 1917892 w 1162"/>
                <a:gd name="T111" fmla="*/ 3402274 h 815"/>
                <a:gd name="T112" fmla="*/ 2918713 w 1162"/>
                <a:gd name="T113" fmla="*/ 2894660 h 815"/>
                <a:gd name="T114" fmla="*/ 3316529 w 1162"/>
                <a:gd name="T115" fmla="*/ 2504510 h 815"/>
                <a:gd name="T116" fmla="*/ 3056902 w 1162"/>
                <a:gd name="T117" fmla="*/ 2231825 h 815"/>
                <a:gd name="T118" fmla="*/ 3664095 w 1162"/>
                <a:gd name="T119" fmla="*/ 2340899 h 815"/>
                <a:gd name="T120" fmla="*/ 3760408 w 1162"/>
                <a:gd name="T121" fmla="*/ 2496120 h 815"/>
                <a:gd name="T122" fmla="*/ 3697595 w 1162"/>
                <a:gd name="T123" fmla="*/ 2387046 h 815"/>
                <a:gd name="T124" fmla="*/ 3948847 w 1162"/>
                <a:gd name="T125" fmla="*/ 2332509 h 81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162" h="815">
                  <a:moveTo>
                    <a:pt x="1160" y="552"/>
                  </a:moveTo>
                  <a:cubicBezTo>
                    <a:pt x="1159" y="552"/>
                    <a:pt x="1159" y="552"/>
                    <a:pt x="1158" y="551"/>
                  </a:cubicBezTo>
                  <a:cubicBezTo>
                    <a:pt x="1161" y="547"/>
                    <a:pt x="1162" y="542"/>
                    <a:pt x="1160" y="537"/>
                  </a:cubicBezTo>
                  <a:cubicBezTo>
                    <a:pt x="1159" y="534"/>
                    <a:pt x="1156" y="532"/>
                    <a:pt x="1155" y="530"/>
                  </a:cubicBezTo>
                  <a:cubicBezTo>
                    <a:pt x="1153" y="527"/>
                    <a:pt x="1153" y="523"/>
                    <a:pt x="1151" y="521"/>
                  </a:cubicBezTo>
                  <a:cubicBezTo>
                    <a:pt x="1148" y="518"/>
                    <a:pt x="1144" y="517"/>
                    <a:pt x="1142" y="514"/>
                  </a:cubicBezTo>
                  <a:cubicBezTo>
                    <a:pt x="1139" y="512"/>
                    <a:pt x="1138" y="509"/>
                    <a:pt x="1134" y="507"/>
                  </a:cubicBezTo>
                  <a:cubicBezTo>
                    <a:pt x="1131" y="505"/>
                    <a:pt x="1127" y="503"/>
                    <a:pt x="1123" y="503"/>
                  </a:cubicBezTo>
                  <a:cubicBezTo>
                    <a:pt x="1127" y="498"/>
                    <a:pt x="1130" y="492"/>
                    <a:pt x="1132" y="486"/>
                  </a:cubicBezTo>
                  <a:cubicBezTo>
                    <a:pt x="1137" y="477"/>
                    <a:pt x="1140" y="466"/>
                    <a:pt x="1136" y="456"/>
                  </a:cubicBezTo>
                  <a:cubicBezTo>
                    <a:pt x="1135" y="452"/>
                    <a:pt x="1132" y="448"/>
                    <a:pt x="1128" y="446"/>
                  </a:cubicBezTo>
                  <a:cubicBezTo>
                    <a:pt x="1126" y="445"/>
                    <a:pt x="1122" y="445"/>
                    <a:pt x="1121" y="442"/>
                  </a:cubicBezTo>
                  <a:cubicBezTo>
                    <a:pt x="1121" y="439"/>
                    <a:pt x="1121" y="437"/>
                    <a:pt x="1120" y="434"/>
                  </a:cubicBezTo>
                  <a:cubicBezTo>
                    <a:pt x="1118" y="423"/>
                    <a:pt x="1109" y="413"/>
                    <a:pt x="1098" y="410"/>
                  </a:cubicBezTo>
                  <a:cubicBezTo>
                    <a:pt x="1086" y="406"/>
                    <a:pt x="1072" y="408"/>
                    <a:pt x="1060" y="410"/>
                  </a:cubicBezTo>
                  <a:cubicBezTo>
                    <a:pt x="1045" y="413"/>
                    <a:pt x="1030" y="417"/>
                    <a:pt x="1015" y="421"/>
                  </a:cubicBezTo>
                  <a:cubicBezTo>
                    <a:pt x="1006" y="423"/>
                    <a:pt x="996" y="426"/>
                    <a:pt x="987" y="429"/>
                  </a:cubicBezTo>
                  <a:cubicBezTo>
                    <a:pt x="988" y="428"/>
                    <a:pt x="989" y="425"/>
                    <a:pt x="989" y="423"/>
                  </a:cubicBezTo>
                  <a:cubicBezTo>
                    <a:pt x="992" y="419"/>
                    <a:pt x="995" y="414"/>
                    <a:pt x="998" y="410"/>
                  </a:cubicBezTo>
                  <a:cubicBezTo>
                    <a:pt x="1006" y="400"/>
                    <a:pt x="1016" y="393"/>
                    <a:pt x="1026" y="384"/>
                  </a:cubicBezTo>
                  <a:cubicBezTo>
                    <a:pt x="1041" y="371"/>
                    <a:pt x="1052" y="354"/>
                    <a:pt x="1050" y="332"/>
                  </a:cubicBezTo>
                  <a:cubicBezTo>
                    <a:pt x="1048" y="314"/>
                    <a:pt x="1035" y="295"/>
                    <a:pt x="1017" y="290"/>
                  </a:cubicBezTo>
                  <a:cubicBezTo>
                    <a:pt x="1007" y="288"/>
                    <a:pt x="998" y="287"/>
                    <a:pt x="988" y="289"/>
                  </a:cubicBezTo>
                  <a:cubicBezTo>
                    <a:pt x="987" y="289"/>
                    <a:pt x="984" y="289"/>
                    <a:pt x="982" y="290"/>
                  </a:cubicBezTo>
                  <a:cubicBezTo>
                    <a:pt x="988" y="286"/>
                    <a:pt x="993" y="280"/>
                    <a:pt x="997" y="275"/>
                  </a:cubicBezTo>
                  <a:cubicBezTo>
                    <a:pt x="1002" y="269"/>
                    <a:pt x="1006" y="261"/>
                    <a:pt x="1003" y="253"/>
                  </a:cubicBezTo>
                  <a:cubicBezTo>
                    <a:pt x="1003" y="252"/>
                    <a:pt x="1002" y="252"/>
                    <a:pt x="1001" y="252"/>
                  </a:cubicBezTo>
                  <a:cubicBezTo>
                    <a:pt x="1000" y="252"/>
                    <a:pt x="998" y="252"/>
                    <a:pt x="997" y="253"/>
                  </a:cubicBezTo>
                  <a:cubicBezTo>
                    <a:pt x="994" y="253"/>
                    <a:pt x="994" y="252"/>
                    <a:pt x="995" y="249"/>
                  </a:cubicBezTo>
                  <a:cubicBezTo>
                    <a:pt x="996" y="248"/>
                    <a:pt x="994" y="246"/>
                    <a:pt x="993" y="246"/>
                  </a:cubicBezTo>
                  <a:cubicBezTo>
                    <a:pt x="994" y="243"/>
                    <a:pt x="993" y="240"/>
                    <a:pt x="991" y="238"/>
                  </a:cubicBezTo>
                  <a:cubicBezTo>
                    <a:pt x="988" y="234"/>
                    <a:pt x="984" y="233"/>
                    <a:pt x="980" y="232"/>
                  </a:cubicBezTo>
                  <a:cubicBezTo>
                    <a:pt x="975" y="231"/>
                    <a:pt x="972" y="225"/>
                    <a:pt x="966" y="225"/>
                  </a:cubicBezTo>
                  <a:cubicBezTo>
                    <a:pt x="961" y="224"/>
                    <a:pt x="955" y="224"/>
                    <a:pt x="949" y="225"/>
                  </a:cubicBezTo>
                  <a:cubicBezTo>
                    <a:pt x="934" y="227"/>
                    <a:pt x="920" y="232"/>
                    <a:pt x="905" y="234"/>
                  </a:cubicBezTo>
                  <a:cubicBezTo>
                    <a:pt x="898" y="235"/>
                    <a:pt x="891" y="235"/>
                    <a:pt x="884" y="237"/>
                  </a:cubicBezTo>
                  <a:cubicBezTo>
                    <a:pt x="879" y="238"/>
                    <a:pt x="874" y="240"/>
                    <a:pt x="870" y="242"/>
                  </a:cubicBezTo>
                  <a:cubicBezTo>
                    <a:pt x="870" y="241"/>
                    <a:pt x="871" y="240"/>
                    <a:pt x="872" y="239"/>
                  </a:cubicBezTo>
                  <a:cubicBezTo>
                    <a:pt x="874" y="236"/>
                    <a:pt x="875" y="234"/>
                    <a:pt x="877" y="232"/>
                  </a:cubicBezTo>
                  <a:cubicBezTo>
                    <a:pt x="894" y="206"/>
                    <a:pt x="903" y="178"/>
                    <a:pt x="899" y="148"/>
                  </a:cubicBezTo>
                  <a:cubicBezTo>
                    <a:pt x="895" y="121"/>
                    <a:pt x="885" y="86"/>
                    <a:pt x="857" y="76"/>
                  </a:cubicBezTo>
                  <a:cubicBezTo>
                    <a:pt x="851" y="73"/>
                    <a:pt x="844" y="69"/>
                    <a:pt x="838" y="70"/>
                  </a:cubicBezTo>
                  <a:cubicBezTo>
                    <a:pt x="833" y="70"/>
                    <a:pt x="827" y="73"/>
                    <a:pt x="824" y="77"/>
                  </a:cubicBezTo>
                  <a:cubicBezTo>
                    <a:pt x="822" y="78"/>
                    <a:pt x="819" y="81"/>
                    <a:pt x="816" y="82"/>
                  </a:cubicBezTo>
                  <a:cubicBezTo>
                    <a:pt x="813" y="82"/>
                    <a:pt x="810" y="81"/>
                    <a:pt x="806" y="80"/>
                  </a:cubicBezTo>
                  <a:cubicBezTo>
                    <a:pt x="800" y="79"/>
                    <a:pt x="794" y="79"/>
                    <a:pt x="788" y="82"/>
                  </a:cubicBezTo>
                  <a:cubicBezTo>
                    <a:pt x="775" y="87"/>
                    <a:pt x="763" y="95"/>
                    <a:pt x="752" y="105"/>
                  </a:cubicBezTo>
                  <a:cubicBezTo>
                    <a:pt x="747" y="110"/>
                    <a:pt x="743" y="116"/>
                    <a:pt x="738" y="121"/>
                  </a:cubicBezTo>
                  <a:cubicBezTo>
                    <a:pt x="736" y="124"/>
                    <a:pt x="733" y="127"/>
                    <a:pt x="733" y="131"/>
                  </a:cubicBezTo>
                  <a:cubicBezTo>
                    <a:pt x="732" y="131"/>
                    <a:pt x="732" y="131"/>
                    <a:pt x="732" y="131"/>
                  </a:cubicBezTo>
                  <a:cubicBezTo>
                    <a:pt x="729" y="130"/>
                    <a:pt x="729" y="126"/>
                    <a:pt x="727" y="125"/>
                  </a:cubicBezTo>
                  <a:cubicBezTo>
                    <a:pt x="724" y="123"/>
                    <a:pt x="722" y="123"/>
                    <a:pt x="719" y="123"/>
                  </a:cubicBezTo>
                  <a:cubicBezTo>
                    <a:pt x="712" y="122"/>
                    <a:pt x="704" y="122"/>
                    <a:pt x="697" y="123"/>
                  </a:cubicBezTo>
                  <a:cubicBezTo>
                    <a:pt x="689" y="124"/>
                    <a:pt x="681" y="125"/>
                    <a:pt x="673" y="126"/>
                  </a:cubicBezTo>
                  <a:cubicBezTo>
                    <a:pt x="670" y="127"/>
                    <a:pt x="668" y="127"/>
                    <a:pt x="665" y="128"/>
                  </a:cubicBezTo>
                  <a:cubicBezTo>
                    <a:pt x="662" y="127"/>
                    <a:pt x="658" y="124"/>
                    <a:pt x="655" y="122"/>
                  </a:cubicBezTo>
                  <a:cubicBezTo>
                    <a:pt x="652" y="121"/>
                    <a:pt x="648" y="119"/>
                    <a:pt x="645" y="117"/>
                  </a:cubicBezTo>
                  <a:cubicBezTo>
                    <a:pt x="638" y="114"/>
                    <a:pt x="630" y="111"/>
                    <a:pt x="623" y="109"/>
                  </a:cubicBezTo>
                  <a:cubicBezTo>
                    <a:pt x="610" y="106"/>
                    <a:pt x="595" y="105"/>
                    <a:pt x="581" y="106"/>
                  </a:cubicBezTo>
                  <a:cubicBezTo>
                    <a:pt x="567" y="107"/>
                    <a:pt x="554" y="112"/>
                    <a:pt x="543" y="121"/>
                  </a:cubicBezTo>
                  <a:cubicBezTo>
                    <a:pt x="540" y="124"/>
                    <a:pt x="535" y="128"/>
                    <a:pt x="533" y="132"/>
                  </a:cubicBezTo>
                  <a:cubicBezTo>
                    <a:pt x="533" y="132"/>
                    <a:pt x="533" y="132"/>
                    <a:pt x="533" y="132"/>
                  </a:cubicBezTo>
                  <a:cubicBezTo>
                    <a:pt x="530" y="131"/>
                    <a:pt x="528" y="131"/>
                    <a:pt x="525" y="130"/>
                  </a:cubicBezTo>
                  <a:cubicBezTo>
                    <a:pt x="520" y="116"/>
                    <a:pt x="514" y="101"/>
                    <a:pt x="505" y="89"/>
                  </a:cubicBezTo>
                  <a:cubicBezTo>
                    <a:pt x="499" y="81"/>
                    <a:pt x="488" y="68"/>
                    <a:pt x="477" y="74"/>
                  </a:cubicBezTo>
                  <a:cubicBezTo>
                    <a:pt x="474" y="75"/>
                    <a:pt x="472" y="78"/>
                    <a:pt x="469" y="79"/>
                  </a:cubicBezTo>
                  <a:cubicBezTo>
                    <a:pt x="465" y="81"/>
                    <a:pt x="463" y="78"/>
                    <a:pt x="460" y="76"/>
                  </a:cubicBezTo>
                  <a:cubicBezTo>
                    <a:pt x="457" y="74"/>
                    <a:pt x="454" y="74"/>
                    <a:pt x="451" y="77"/>
                  </a:cubicBezTo>
                  <a:cubicBezTo>
                    <a:pt x="450" y="79"/>
                    <a:pt x="449" y="76"/>
                    <a:pt x="447" y="75"/>
                  </a:cubicBezTo>
                  <a:cubicBezTo>
                    <a:pt x="445" y="73"/>
                    <a:pt x="443" y="72"/>
                    <a:pt x="440" y="71"/>
                  </a:cubicBezTo>
                  <a:cubicBezTo>
                    <a:pt x="436" y="69"/>
                    <a:pt x="433" y="69"/>
                    <a:pt x="429" y="72"/>
                  </a:cubicBezTo>
                  <a:cubicBezTo>
                    <a:pt x="424" y="75"/>
                    <a:pt x="419" y="82"/>
                    <a:pt x="415" y="87"/>
                  </a:cubicBezTo>
                  <a:cubicBezTo>
                    <a:pt x="410" y="92"/>
                    <a:pt x="407" y="99"/>
                    <a:pt x="402" y="105"/>
                  </a:cubicBezTo>
                  <a:cubicBezTo>
                    <a:pt x="397" y="112"/>
                    <a:pt x="390" y="118"/>
                    <a:pt x="386" y="126"/>
                  </a:cubicBezTo>
                  <a:cubicBezTo>
                    <a:pt x="383" y="133"/>
                    <a:pt x="381" y="139"/>
                    <a:pt x="380" y="147"/>
                  </a:cubicBezTo>
                  <a:cubicBezTo>
                    <a:pt x="377" y="162"/>
                    <a:pt x="373" y="177"/>
                    <a:pt x="371" y="192"/>
                  </a:cubicBezTo>
                  <a:cubicBezTo>
                    <a:pt x="369" y="183"/>
                    <a:pt x="366" y="173"/>
                    <a:pt x="362" y="164"/>
                  </a:cubicBezTo>
                  <a:cubicBezTo>
                    <a:pt x="357" y="153"/>
                    <a:pt x="351" y="143"/>
                    <a:pt x="344" y="133"/>
                  </a:cubicBezTo>
                  <a:cubicBezTo>
                    <a:pt x="342" y="129"/>
                    <a:pt x="341" y="125"/>
                    <a:pt x="338" y="122"/>
                  </a:cubicBezTo>
                  <a:cubicBezTo>
                    <a:pt x="337" y="121"/>
                    <a:pt x="333" y="120"/>
                    <a:pt x="333" y="119"/>
                  </a:cubicBezTo>
                  <a:cubicBezTo>
                    <a:pt x="332" y="118"/>
                    <a:pt x="331" y="117"/>
                    <a:pt x="330" y="116"/>
                  </a:cubicBezTo>
                  <a:cubicBezTo>
                    <a:pt x="329" y="114"/>
                    <a:pt x="328" y="113"/>
                    <a:pt x="327" y="111"/>
                  </a:cubicBezTo>
                  <a:cubicBezTo>
                    <a:pt x="325" y="109"/>
                    <a:pt x="322" y="106"/>
                    <a:pt x="319" y="104"/>
                  </a:cubicBezTo>
                  <a:cubicBezTo>
                    <a:pt x="319" y="103"/>
                    <a:pt x="319" y="103"/>
                    <a:pt x="319" y="103"/>
                  </a:cubicBezTo>
                  <a:cubicBezTo>
                    <a:pt x="314" y="98"/>
                    <a:pt x="313" y="88"/>
                    <a:pt x="310" y="82"/>
                  </a:cubicBezTo>
                  <a:cubicBezTo>
                    <a:pt x="307" y="74"/>
                    <a:pt x="304" y="67"/>
                    <a:pt x="300" y="60"/>
                  </a:cubicBezTo>
                  <a:cubicBezTo>
                    <a:pt x="296" y="53"/>
                    <a:pt x="291" y="46"/>
                    <a:pt x="286" y="40"/>
                  </a:cubicBezTo>
                  <a:cubicBezTo>
                    <a:pt x="280" y="33"/>
                    <a:pt x="274" y="26"/>
                    <a:pt x="267" y="20"/>
                  </a:cubicBezTo>
                  <a:cubicBezTo>
                    <a:pt x="261" y="15"/>
                    <a:pt x="254" y="10"/>
                    <a:pt x="246" y="6"/>
                  </a:cubicBezTo>
                  <a:cubicBezTo>
                    <a:pt x="244" y="5"/>
                    <a:pt x="238" y="2"/>
                    <a:pt x="236" y="4"/>
                  </a:cubicBezTo>
                  <a:cubicBezTo>
                    <a:pt x="229" y="0"/>
                    <a:pt x="223" y="18"/>
                    <a:pt x="222" y="23"/>
                  </a:cubicBezTo>
                  <a:cubicBezTo>
                    <a:pt x="217" y="41"/>
                    <a:pt x="218" y="59"/>
                    <a:pt x="222" y="77"/>
                  </a:cubicBezTo>
                  <a:cubicBezTo>
                    <a:pt x="227" y="99"/>
                    <a:pt x="234" y="120"/>
                    <a:pt x="245" y="140"/>
                  </a:cubicBezTo>
                  <a:cubicBezTo>
                    <a:pt x="251" y="150"/>
                    <a:pt x="259" y="158"/>
                    <a:pt x="267" y="167"/>
                  </a:cubicBezTo>
                  <a:cubicBezTo>
                    <a:pt x="271" y="172"/>
                    <a:pt x="276" y="177"/>
                    <a:pt x="281" y="182"/>
                  </a:cubicBezTo>
                  <a:cubicBezTo>
                    <a:pt x="269" y="179"/>
                    <a:pt x="256" y="178"/>
                    <a:pt x="244" y="180"/>
                  </a:cubicBezTo>
                  <a:cubicBezTo>
                    <a:pt x="244" y="176"/>
                    <a:pt x="243" y="172"/>
                    <a:pt x="243" y="168"/>
                  </a:cubicBezTo>
                  <a:cubicBezTo>
                    <a:pt x="242" y="163"/>
                    <a:pt x="242" y="159"/>
                    <a:pt x="241" y="154"/>
                  </a:cubicBezTo>
                  <a:cubicBezTo>
                    <a:pt x="239" y="146"/>
                    <a:pt x="237" y="138"/>
                    <a:pt x="233" y="130"/>
                  </a:cubicBezTo>
                  <a:cubicBezTo>
                    <a:pt x="229" y="122"/>
                    <a:pt x="222" y="115"/>
                    <a:pt x="217" y="107"/>
                  </a:cubicBezTo>
                  <a:cubicBezTo>
                    <a:pt x="213" y="99"/>
                    <a:pt x="210" y="90"/>
                    <a:pt x="204" y="84"/>
                  </a:cubicBezTo>
                  <a:cubicBezTo>
                    <a:pt x="199" y="80"/>
                    <a:pt x="196" y="76"/>
                    <a:pt x="193" y="71"/>
                  </a:cubicBezTo>
                  <a:cubicBezTo>
                    <a:pt x="191" y="68"/>
                    <a:pt x="189" y="65"/>
                    <a:pt x="186" y="63"/>
                  </a:cubicBezTo>
                  <a:cubicBezTo>
                    <a:pt x="183" y="59"/>
                    <a:pt x="179" y="56"/>
                    <a:pt x="176" y="52"/>
                  </a:cubicBezTo>
                  <a:cubicBezTo>
                    <a:pt x="170" y="47"/>
                    <a:pt x="162" y="42"/>
                    <a:pt x="156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53" y="45"/>
                    <a:pt x="149" y="42"/>
                    <a:pt x="145" y="42"/>
                  </a:cubicBezTo>
                  <a:cubicBezTo>
                    <a:pt x="138" y="42"/>
                    <a:pt x="131" y="41"/>
                    <a:pt x="126" y="45"/>
                  </a:cubicBezTo>
                  <a:cubicBezTo>
                    <a:pt x="119" y="50"/>
                    <a:pt x="114" y="58"/>
                    <a:pt x="108" y="65"/>
                  </a:cubicBezTo>
                  <a:cubicBezTo>
                    <a:pt x="103" y="72"/>
                    <a:pt x="98" y="79"/>
                    <a:pt x="94" y="87"/>
                  </a:cubicBezTo>
                  <a:cubicBezTo>
                    <a:pt x="87" y="103"/>
                    <a:pt x="77" y="119"/>
                    <a:pt x="74" y="137"/>
                  </a:cubicBezTo>
                  <a:cubicBezTo>
                    <a:pt x="72" y="145"/>
                    <a:pt x="71" y="154"/>
                    <a:pt x="71" y="163"/>
                  </a:cubicBezTo>
                  <a:cubicBezTo>
                    <a:pt x="71" y="168"/>
                    <a:pt x="71" y="172"/>
                    <a:pt x="72" y="177"/>
                  </a:cubicBezTo>
                  <a:cubicBezTo>
                    <a:pt x="72" y="178"/>
                    <a:pt x="72" y="179"/>
                    <a:pt x="72" y="181"/>
                  </a:cubicBezTo>
                  <a:cubicBezTo>
                    <a:pt x="69" y="178"/>
                    <a:pt x="65" y="177"/>
                    <a:pt x="63" y="173"/>
                  </a:cubicBezTo>
                  <a:cubicBezTo>
                    <a:pt x="58" y="164"/>
                    <a:pt x="47" y="163"/>
                    <a:pt x="38" y="160"/>
                  </a:cubicBezTo>
                  <a:cubicBezTo>
                    <a:pt x="35" y="159"/>
                    <a:pt x="32" y="159"/>
                    <a:pt x="30" y="158"/>
                  </a:cubicBezTo>
                  <a:cubicBezTo>
                    <a:pt x="26" y="152"/>
                    <a:pt x="23" y="145"/>
                    <a:pt x="19" y="139"/>
                  </a:cubicBezTo>
                  <a:cubicBezTo>
                    <a:pt x="13" y="133"/>
                    <a:pt x="6" y="127"/>
                    <a:pt x="0" y="122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" y="127"/>
                    <a:pt x="2" y="128"/>
                    <a:pt x="3" y="129"/>
                  </a:cubicBezTo>
                  <a:cubicBezTo>
                    <a:pt x="9" y="134"/>
                    <a:pt x="15" y="139"/>
                    <a:pt x="19" y="145"/>
                  </a:cubicBezTo>
                  <a:cubicBezTo>
                    <a:pt x="22" y="149"/>
                    <a:pt x="24" y="154"/>
                    <a:pt x="27" y="158"/>
                  </a:cubicBezTo>
                  <a:cubicBezTo>
                    <a:pt x="20" y="157"/>
                    <a:pt x="13" y="158"/>
                    <a:pt x="5" y="160"/>
                  </a:cubicBezTo>
                  <a:cubicBezTo>
                    <a:pt x="4" y="160"/>
                    <a:pt x="2" y="161"/>
                    <a:pt x="0" y="162"/>
                  </a:cubicBezTo>
                  <a:cubicBezTo>
                    <a:pt x="1" y="160"/>
                    <a:pt x="0" y="159"/>
                    <a:pt x="0" y="15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5" y="163"/>
                    <a:pt x="10" y="162"/>
                    <a:pt x="15" y="162"/>
                  </a:cubicBezTo>
                  <a:cubicBezTo>
                    <a:pt x="27" y="159"/>
                    <a:pt x="38" y="163"/>
                    <a:pt x="49" y="167"/>
                  </a:cubicBezTo>
                  <a:cubicBezTo>
                    <a:pt x="52" y="168"/>
                    <a:pt x="57" y="169"/>
                    <a:pt x="59" y="173"/>
                  </a:cubicBezTo>
                  <a:cubicBezTo>
                    <a:pt x="60" y="174"/>
                    <a:pt x="61" y="176"/>
                    <a:pt x="62" y="178"/>
                  </a:cubicBezTo>
                  <a:cubicBezTo>
                    <a:pt x="65" y="182"/>
                    <a:pt x="70" y="183"/>
                    <a:pt x="73" y="188"/>
                  </a:cubicBezTo>
                  <a:cubicBezTo>
                    <a:pt x="79" y="197"/>
                    <a:pt x="80" y="209"/>
                    <a:pt x="81" y="220"/>
                  </a:cubicBezTo>
                  <a:cubicBezTo>
                    <a:pt x="81" y="231"/>
                    <a:pt x="82" y="242"/>
                    <a:pt x="84" y="253"/>
                  </a:cubicBezTo>
                  <a:cubicBezTo>
                    <a:pt x="86" y="264"/>
                    <a:pt x="87" y="275"/>
                    <a:pt x="90" y="285"/>
                  </a:cubicBezTo>
                  <a:cubicBezTo>
                    <a:pt x="97" y="304"/>
                    <a:pt x="108" y="320"/>
                    <a:pt x="114" y="338"/>
                  </a:cubicBezTo>
                  <a:cubicBezTo>
                    <a:pt x="114" y="339"/>
                    <a:pt x="114" y="339"/>
                    <a:pt x="115" y="339"/>
                  </a:cubicBezTo>
                  <a:cubicBezTo>
                    <a:pt x="115" y="339"/>
                    <a:pt x="115" y="340"/>
                    <a:pt x="115" y="340"/>
                  </a:cubicBezTo>
                  <a:cubicBezTo>
                    <a:pt x="114" y="343"/>
                    <a:pt x="115" y="346"/>
                    <a:pt x="118" y="348"/>
                  </a:cubicBezTo>
                  <a:cubicBezTo>
                    <a:pt x="122" y="353"/>
                    <a:pt x="124" y="359"/>
                    <a:pt x="127" y="365"/>
                  </a:cubicBezTo>
                  <a:cubicBezTo>
                    <a:pt x="128" y="366"/>
                    <a:pt x="131" y="374"/>
                    <a:pt x="129" y="374"/>
                  </a:cubicBezTo>
                  <a:cubicBezTo>
                    <a:pt x="128" y="374"/>
                    <a:pt x="126" y="374"/>
                    <a:pt x="125" y="374"/>
                  </a:cubicBezTo>
                  <a:cubicBezTo>
                    <a:pt x="124" y="376"/>
                    <a:pt x="123" y="377"/>
                    <a:pt x="124" y="378"/>
                  </a:cubicBezTo>
                  <a:cubicBezTo>
                    <a:pt x="118" y="374"/>
                    <a:pt x="115" y="366"/>
                    <a:pt x="109" y="361"/>
                  </a:cubicBezTo>
                  <a:cubicBezTo>
                    <a:pt x="108" y="360"/>
                    <a:pt x="106" y="360"/>
                    <a:pt x="106" y="362"/>
                  </a:cubicBezTo>
                  <a:cubicBezTo>
                    <a:pt x="105" y="367"/>
                    <a:pt x="108" y="371"/>
                    <a:pt x="110" y="375"/>
                  </a:cubicBezTo>
                  <a:cubicBezTo>
                    <a:pt x="110" y="375"/>
                    <a:pt x="114" y="383"/>
                    <a:pt x="112" y="382"/>
                  </a:cubicBezTo>
                  <a:cubicBezTo>
                    <a:pt x="110" y="382"/>
                    <a:pt x="107" y="380"/>
                    <a:pt x="105" y="379"/>
                  </a:cubicBezTo>
                  <a:cubicBezTo>
                    <a:pt x="102" y="378"/>
                    <a:pt x="98" y="378"/>
                    <a:pt x="97" y="381"/>
                  </a:cubicBezTo>
                  <a:cubicBezTo>
                    <a:pt x="96" y="382"/>
                    <a:pt x="96" y="382"/>
                    <a:pt x="96" y="382"/>
                  </a:cubicBezTo>
                  <a:cubicBezTo>
                    <a:pt x="90" y="377"/>
                    <a:pt x="82" y="372"/>
                    <a:pt x="75" y="368"/>
                  </a:cubicBezTo>
                  <a:cubicBezTo>
                    <a:pt x="66" y="363"/>
                    <a:pt x="57" y="357"/>
                    <a:pt x="47" y="352"/>
                  </a:cubicBezTo>
                  <a:cubicBezTo>
                    <a:pt x="38" y="348"/>
                    <a:pt x="29" y="342"/>
                    <a:pt x="20" y="337"/>
                  </a:cubicBezTo>
                  <a:cubicBezTo>
                    <a:pt x="13" y="333"/>
                    <a:pt x="7" y="329"/>
                    <a:pt x="0" y="326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7" y="333"/>
                    <a:pt x="13" y="337"/>
                    <a:pt x="20" y="341"/>
                  </a:cubicBezTo>
                  <a:cubicBezTo>
                    <a:pt x="29" y="346"/>
                    <a:pt x="38" y="351"/>
                    <a:pt x="47" y="356"/>
                  </a:cubicBezTo>
                  <a:cubicBezTo>
                    <a:pt x="52" y="359"/>
                    <a:pt x="56" y="361"/>
                    <a:pt x="61" y="363"/>
                  </a:cubicBezTo>
                  <a:cubicBezTo>
                    <a:pt x="60" y="363"/>
                    <a:pt x="59" y="363"/>
                    <a:pt x="58" y="363"/>
                  </a:cubicBezTo>
                  <a:cubicBezTo>
                    <a:pt x="56" y="362"/>
                    <a:pt x="54" y="360"/>
                    <a:pt x="51" y="359"/>
                  </a:cubicBezTo>
                  <a:cubicBezTo>
                    <a:pt x="51" y="359"/>
                    <a:pt x="50" y="359"/>
                    <a:pt x="50" y="359"/>
                  </a:cubicBezTo>
                  <a:cubicBezTo>
                    <a:pt x="48" y="357"/>
                    <a:pt x="45" y="356"/>
                    <a:pt x="43" y="356"/>
                  </a:cubicBezTo>
                  <a:cubicBezTo>
                    <a:pt x="32" y="352"/>
                    <a:pt x="20" y="349"/>
                    <a:pt x="9" y="348"/>
                  </a:cubicBezTo>
                  <a:cubicBezTo>
                    <a:pt x="6" y="348"/>
                    <a:pt x="3" y="348"/>
                    <a:pt x="0" y="347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12" y="352"/>
                    <a:pt x="25" y="353"/>
                    <a:pt x="37" y="356"/>
                  </a:cubicBezTo>
                  <a:cubicBezTo>
                    <a:pt x="41" y="357"/>
                    <a:pt x="45" y="359"/>
                    <a:pt x="48" y="360"/>
                  </a:cubicBezTo>
                  <a:cubicBezTo>
                    <a:pt x="48" y="360"/>
                    <a:pt x="48" y="361"/>
                    <a:pt x="48" y="361"/>
                  </a:cubicBezTo>
                  <a:cubicBezTo>
                    <a:pt x="51" y="366"/>
                    <a:pt x="54" y="370"/>
                    <a:pt x="56" y="374"/>
                  </a:cubicBezTo>
                  <a:cubicBezTo>
                    <a:pt x="59" y="380"/>
                    <a:pt x="61" y="386"/>
                    <a:pt x="64" y="392"/>
                  </a:cubicBezTo>
                  <a:cubicBezTo>
                    <a:pt x="70" y="403"/>
                    <a:pt x="78" y="412"/>
                    <a:pt x="87" y="421"/>
                  </a:cubicBezTo>
                  <a:cubicBezTo>
                    <a:pt x="91" y="425"/>
                    <a:pt x="96" y="428"/>
                    <a:pt x="101" y="432"/>
                  </a:cubicBezTo>
                  <a:cubicBezTo>
                    <a:pt x="107" y="436"/>
                    <a:pt x="111" y="442"/>
                    <a:pt x="115" y="448"/>
                  </a:cubicBezTo>
                  <a:cubicBezTo>
                    <a:pt x="122" y="460"/>
                    <a:pt x="126" y="473"/>
                    <a:pt x="131" y="485"/>
                  </a:cubicBezTo>
                  <a:cubicBezTo>
                    <a:pt x="131" y="485"/>
                    <a:pt x="131" y="486"/>
                    <a:pt x="131" y="486"/>
                  </a:cubicBezTo>
                  <a:cubicBezTo>
                    <a:pt x="130" y="489"/>
                    <a:pt x="131" y="492"/>
                    <a:pt x="132" y="495"/>
                  </a:cubicBezTo>
                  <a:cubicBezTo>
                    <a:pt x="134" y="499"/>
                    <a:pt x="135" y="503"/>
                    <a:pt x="135" y="507"/>
                  </a:cubicBezTo>
                  <a:cubicBezTo>
                    <a:pt x="136" y="515"/>
                    <a:pt x="137" y="524"/>
                    <a:pt x="142" y="531"/>
                  </a:cubicBezTo>
                  <a:cubicBezTo>
                    <a:pt x="146" y="535"/>
                    <a:pt x="151" y="538"/>
                    <a:pt x="154" y="542"/>
                  </a:cubicBezTo>
                  <a:cubicBezTo>
                    <a:pt x="158" y="545"/>
                    <a:pt x="162" y="549"/>
                    <a:pt x="166" y="553"/>
                  </a:cubicBezTo>
                  <a:cubicBezTo>
                    <a:pt x="175" y="561"/>
                    <a:pt x="184" y="569"/>
                    <a:pt x="194" y="575"/>
                  </a:cubicBezTo>
                  <a:cubicBezTo>
                    <a:pt x="204" y="582"/>
                    <a:pt x="213" y="588"/>
                    <a:pt x="224" y="594"/>
                  </a:cubicBezTo>
                  <a:cubicBezTo>
                    <a:pt x="228" y="596"/>
                    <a:pt x="232" y="598"/>
                    <a:pt x="237" y="599"/>
                  </a:cubicBezTo>
                  <a:cubicBezTo>
                    <a:pt x="243" y="600"/>
                    <a:pt x="248" y="602"/>
                    <a:pt x="253" y="606"/>
                  </a:cubicBezTo>
                  <a:cubicBezTo>
                    <a:pt x="257" y="609"/>
                    <a:pt x="261" y="612"/>
                    <a:pt x="265" y="615"/>
                  </a:cubicBezTo>
                  <a:cubicBezTo>
                    <a:pt x="270" y="618"/>
                    <a:pt x="272" y="621"/>
                    <a:pt x="275" y="626"/>
                  </a:cubicBezTo>
                  <a:cubicBezTo>
                    <a:pt x="270" y="632"/>
                    <a:pt x="277" y="639"/>
                    <a:pt x="281" y="643"/>
                  </a:cubicBezTo>
                  <a:cubicBezTo>
                    <a:pt x="291" y="651"/>
                    <a:pt x="296" y="663"/>
                    <a:pt x="303" y="673"/>
                  </a:cubicBezTo>
                  <a:cubicBezTo>
                    <a:pt x="312" y="684"/>
                    <a:pt x="322" y="694"/>
                    <a:pt x="329" y="706"/>
                  </a:cubicBezTo>
                  <a:cubicBezTo>
                    <a:pt x="334" y="716"/>
                    <a:pt x="340" y="726"/>
                    <a:pt x="345" y="736"/>
                  </a:cubicBezTo>
                  <a:cubicBezTo>
                    <a:pt x="348" y="741"/>
                    <a:pt x="351" y="747"/>
                    <a:pt x="353" y="753"/>
                  </a:cubicBezTo>
                  <a:cubicBezTo>
                    <a:pt x="354" y="758"/>
                    <a:pt x="352" y="762"/>
                    <a:pt x="352" y="766"/>
                  </a:cubicBezTo>
                  <a:cubicBezTo>
                    <a:pt x="352" y="768"/>
                    <a:pt x="353" y="770"/>
                    <a:pt x="353" y="771"/>
                  </a:cubicBezTo>
                  <a:cubicBezTo>
                    <a:pt x="353" y="771"/>
                    <a:pt x="353" y="772"/>
                    <a:pt x="353" y="772"/>
                  </a:cubicBezTo>
                  <a:cubicBezTo>
                    <a:pt x="352" y="777"/>
                    <a:pt x="353" y="783"/>
                    <a:pt x="353" y="789"/>
                  </a:cubicBezTo>
                  <a:cubicBezTo>
                    <a:pt x="354" y="795"/>
                    <a:pt x="354" y="800"/>
                    <a:pt x="354" y="806"/>
                  </a:cubicBezTo>
                  <a:cubicBezTo>
                    <a:pt x="353" y="809"/>
                    <a:pt x="353" y="812"/>
                    <a:pt x="352" y="815"/>
                  </a:cubicBezTo>
                  <a:cubicBezTo>
                    <a:pt x="356" y="815"/>
                    <a:pt x="356" y="815"/>
                    <a:pt x="356" y="815"/>
                  </a:cubicBezTo>
                  <a:cubicBezTo>
                    <a:pt x="357" y="810"/>
                    <a:pt x="357" y="805"/>
                    <a:pt x="357" y="800"/>
                  </a:cubicBezTo>
                  <a:cubicBezTo>
                    <a:pt x="357" y="791"/>
                    <a:pt x="357" y="782"/>
                    <a:pt x="356" y="774"/>
                  </a:cubicBezTo>
                  <a:cubicBezTo>
                    <a:pt x="358" y="775"/>
                    <a:pt x="362" y="775"/>
                    <a:pt x="366" y="773"/>
                  </a:cubicBezTo>
                  <a:cubicBezTo>
                    <a:pt x="373" y="770"/>
                    <a:pt x="385" y="768"/>
                    <a:pt x="389" y="760"/>
                  </a:cubicBezTo>
                  <a:cubicBezTo>
                    <a:pt x="393" y="752"/>
                    <a:pt x="394" y="744"/>
                    <a:pt x="392" y="735"/>
                  </a:cubicBezTo>
                  <a:cubicBezTo>
                    <a:pt x="392" y="735"/>
                    <a:pt x="393" y="735"/>
                    <a:pt x="393" y="735"/>
                  </a:cubicBezTo>
                  <a:cubicBezTo>
                    <a:pt x="393" y="735"/>
                    <a:pt x="394" y="734"/>
                    <a:pt x="393" y="734"/>
                  </a:cubicBezTo>
                  <a:cubicBezTo>
                    <a:pt x="392" y="731"/>
                    <a:pt x="391" y="729"/>
                    <a:pt x="390" y="726"/>
                  </a:cubicBezTo>
                  <a:cubicBezTo>
                    <a:pt x="391" y="727"/>
                    <a:pt x="393" y="728"/>
                    <a:pt x="394" y="729"/>
                  </a:cubicBezTo>
                  <a:cubicBezTo>
                    <a:pt x="397" y="730"/>
                    <a:pt x="399" y="731"/>
                    <a:pt x="402" y="732"/>
                  </a:cubicBezTo>
                  <a:cubicBezTo>
                    <a:pt x="398" y="732"/>
                    <a:pt x="396" y="739"/>
                    <a:pt x="397" y="743"/>
                  </a:cubicBezTo>
                  <a:cubicBezTo>
                    <a:pt x="397" y="743"/>
                    <a:pt x="398" y="743"/>
                    <a:pt x="398" y="743"/>
                  </a:cubicBezTo>
                  <a:cubicBezTo>
                    <a:pt x="399" y="740"/>
                    <a:pt x="400" y="732"/>
                    <a:pt x="404" y="733"/>
                  </a:cubicBezTo>
                  <a:cubicBezTo>
                    <a:pt x="405" y="733"/>
                    <a:pt x="405" y="732"/>
                    <a:pt x="405" y="732"/>
                  </a:cubicBezTo>
                  <a:cubicBezTo>
                    <a:pt x="411" y="732"/>
                    <a:pt x="417" y="731"/>
                    <a:pt x="421" y="726"/>
                  </a:cubicBezTo>
                  <a:cubicBezTo>
                    <a:pt x="420" y="728"/>
                    <a:pt x="421" y="730"/>
                    <a:pt x="421" y="732"/>
                  </a:cubicBezTo>
                  <a:cubicBezTo>
                    <a:pt x="427" y="752"/>
                    <a:pt x="465" y="751"/>
                    <a:pt x="469" y="732"/>
                  </a:cubicBezTo>
                  <a:cubicBezTo>
                    <a:pt x="469" y="732"/>
                    <a:pt x="470" y="731"/>
                    <a:pt x="470" y="731"/>
                  </a:cubicBezTo>
                  <a:cubicBezTo>
                    <a:pt x="469" y="734"/>
                    <a:pt x="468" y="736"/>
                    <a:pt x="467" y="738"/>
                  </a:cubicBezTo>
                  <a:cubicBezTo>
                    <a:pt x="463" y="745"/>
                    <a:pt x="455" y="749"/>
                    <a:pt x="447" y="750"/>
                  </a:cubicBezTo>
                  <a:cubicBezTo>
                    <a:pt x="439" y="751"/>
                    <a:pt x="431" y="750"/>
                    <a:pt x="425" y="746"/>
                  </a:cubicBezTo>
                  <a:cubicBezTo>
                    <a:pt x="419" y="743"/>
                    <a:pt x="415" y="738"/>
                    <a:pt x="411" y="732"/>
                  </a:cubicBezTo>
                  <a:cubicBezTo>
                    <a:pt x="411" y="732"/>
                    <a:pt x="410" y="732"/>
                    <a:pt x="410" y="733"/>
                  </a:cubicBezTo>
                  <a:cubicBezTo>
                    <a:pt x="412" y="749"/>
                    <a:pt x="433" y="756"/>
                    <a:pt x="447" y="753"/>
                  </a:cubicBezTo>
                  <a:cubicBezTo>
                    <a:pt x="453" y="752"/>
                    <a:pt x="459" y="751"/>
                    <a:pt x="463" y="748"/>
                  </a:cubicBezTo>
                  <a:cubicBezTo>
                    <a:pt x="461" y="759"/>
                    <a:pt x="460" y="772"/>
                    <a:pt x="458" y="784"/>
                  </a:cubicBezTo>
                  <a:cubicBezTo>
                    <a:pt x="456" y="793"/>
                    <a:pt x="454" y="803"/>
                    <a:pt x="454" y="812"/>
                  </a:cubicBezTo>
                  <a:cubicBezTo>
                    <a:pt x="454" y="813"/>
                    <a:pt x="454" y="813"/>
                    <a:pt x="454" y="813"/>
                  </a:cubicBezTo>
                  <a:cubicBezTo>
                    <a:pt x="453" y="805"/>
                    <a:pt x="453" y="798"/>
                    <a:pt x="455" y="791"/>
                  </a:cubicBezTo>
                  <a:cubicBezTo>
                    <a:pt x="455" y="790"/>
                    <a:pt x="454" y="790"/>
                    <a:pt x="454" y="790"/>
                  </a:cubicBezTo>
                  <a:cubicBezTo>
                    <a:pt x="450" y="797"/>
                    <a:pt x="450" y="806"/>
                    <a:pt x="451" y="814"/>
                  </a:cubicBezTo>
                  <a:cubicBezTo>
                    <a:pt x="451" y="814"/>
                    <a:pt x="451" y="815"/>
                    <a:pt x="451" y="815"/>
                  </a:cubicBezTo>
                  <a:cubicBezTo>
                    <a:pt x="459" y="815"/>
                    <a:pt x="459" y="815"/>
                    <a:pt x="459" y="815"/>
                  </a:cubicBezTo>
                  <a:cubicBezTo>
                    <a:pt x="476" y="808"/>
                    <a:pt x="492" y="798"/>
                    <a:pt x="507" y="788"/>
                  </a:cubicBezTo>
                  <a:cubicBezTo>
                    <a:pt x="525" y="776"/>
                    <a:pt x="543" y="763"/>
                    <a:pt x="561" y="752"/>
                  </a:cubicBezTo>
                  <a:cubicBezTo>
                    <a:pt x="579" y="740"/>
                    <a:pt x="597" y="727"/>
                    <a:pt x="616" y="716"/>
                  </a:cubicBezTo>
                  <a:cubicBezTo>
                    <a:pt x="631" y="707"/>
                    <a:pt x="645" y="697"/>
                    <a:pt x="658" y="686"/>
                  </a:cubicBezTo>
                  <a:cubicBezTo>
                    <a:pt x="653" y="695"/>
                    <a:pt x="653" y="705"/>
                    <a:pt x="660" y="713"/>
                  </a:cubicBezTo>
                  <a:cubicBezTo>
                    <a:pt x="662" y="716"/>
                    <a:pt x="665" y="718"/>
                    <a:pt x="668" y="720"/>
                  </a:cubicBezTo>
                  <a:cubicBezTo>
                    <a:pt x="664" y="721"/>
                    <a:pt x="661" y="724"/>
                    <a:pt x="658" y="726"/>
                  </a:cubicBezTo>
                  <a:cubicBezTo>
                    <a:pt x="651" y="731"/>
                    <a:pt x="645" y="736"/>
                    <a:pt x="638" y="741"/>
                  </a:cubicBezTo>
                  <a:cubicBezTo>
                    <a:pt x="628" y="749"/>
                    <a:pt x="617" y="756"/>
                    <a:pt x="606" y="762"/>
                  </a:cubicBezTo>
                  <a:cubicBezTo>
                    <a:pt x="596" y="767"/>
                    <a:pt x="586" y="774"/>
                    <a:pt x="577" y="781"/>
                  </a:cubicBezTo>
                  <a:cubicBezTo>
                    <a:pt x="560" y="794"/>
                    <a:pt x="541" y="804"/>
                    <a:pt x="523" y="815"/>
                  </a:cubicBezTo>
                  <a:cubicBezTo>
                    <a:pt x="530" y="815"/>
                    <a:pt x="530" y="815"/>
                    <a:pt x="530" y="815"/>
                  </a:cubicBezTo>
                  <a:cubicBezTo>
                    <a:pt x="546" y="805"/>
                    <a:pt x="563" y="795"/>
                    <a:pt x="578" y="784"/>
                  </a:cubicBezTo>
                  <a:cubicBezTo>
                    <a:pt x="597" y="771"/>
                    <a:pt x="617" y="760"/>
                    <a:pt x="636" y="747"/>
                  </a:cubicBezTo>
                  <a:cubicBezTo>
                    <a:pt x="643" y="742"/>
                    <a:pt x="649" y="738"/>
                    <a:pt x="656" y="732"/>
                  </a:cubicBezTo>
                  <a:cubicBezTo>
                    <a:pt x="660" y="729"/>
                    <a:pt x="666" y="721"/>
                    <a:pt x="672" y="721"/>
                  </a:cubicBezTo>
                  <a:cubicBezTo>
                    <a:pt x="676" y="721"/>
                    <a:pt x="680" y="721"/>
                    <a:pt x="684" y="720"/>
                  </a:cubicBezTo>
                  <a:cubicBezTo>
                    <a:pt x="689" y="718"/>
                    <a:pt x="693" y="716"/>
                    <a:pt x="698" y="714"/>
                  </a:cubicBezTo>
                  <a:cubicBezTo>
                    <a:pt x="702" y="713"/>
                    <a:pt x="706" y="713"/>
                    <a:pt x="710" y="712"/>
                  </a:cubicBezTo>
                  <a:cubicBezTo>
                    <a:pt x="712" y="713"/>
                    <a:pt x="715" y="714"/>
                    <a:pt x="719" y="714"/>
                  </a:cubicBezTo>
                  <a:cubicBezTo>
                    <a:pt x="727" y="715"/>
                    <a:pt x="736" y="713"/>
                    <a:pt x="741" y="706"/>
                  </a:cubicBezTo>
                  <a:cubicBezTo>
                    <a:pt x="744" y="702"/>
                    <a:pt x="747" y="698"/>
                    <a:pt x="747" y="693"/>
                  </a:cubicBezTo>
                  <a:cubicBezTo>
                    <a:pt x="747" y="692"/>
                    <a:pt x="748" y="691"/>
                    <a:pt x="748" y="690"/>
                  </a:cubicBezTo>
                  <a:cubicBezTo>
                    <a:pt x="751" y="688"/>
                    <a:pt x="754" y="686"/>
                    <a:pt x="757" y="683"/>
                  </a:cubicBezTo>
                  <a:cubicBezTo>
                    <a:pt x="769" y="675"/>
                    <a:pt x="780" y="665"/>
                    <a:pt x="792" y="656"/>
                  </a:cubicBezTo>
                  <a:cubicBezTo>
                    <a:pt x="802" y="647"/>
                    <a:pt x="813" y="639"/>
                    <a:pt x="821" y="628"/>
                  </a:cubicBezTo>
                  <a:cubicBezTo>
                    <a:pt x="821" y="628"/>
                    <a:pt x="821" y="628"/>
                    <a:pt x="821" y="629"/>
                  </a:cubicBezTo>
                  <a:cubicBezTo>
                    <a:pt x="822" y="644"/>
                    <a:pt x="825" y="659"/>
                    <a:pt x="830" y="673"/>
                  </a:cubicBezTo>
                  <a:cubicBezTo>
                    <a:pt x="833" y="681"/>
                    <a:pt x="836" y="688"/>
                    <a:pt x="840" y="695"/>
                  </a:cubicBezTo>
                  <a:cubicBezTo>
                    <a:pt x="843" y="702"/>
                    <a:pt x="846" y="709"/>
                    <a:pt x="850" y="715"/>
                  </a:cubicBezTo>
                  <a:cubicBezTo>
                    <a:pt x="858" y="725"/>
                    <a:pt x="868" y="734"/>
                    <a:pt x="881" y="735"/>
                  </a:cubicBezTo>
                  <a:cubicBezTo>
                    <a:pt x="888" y="736"/>
                    <a:pt x="895" y="735"/>
                    <a:pt x="902" y="735"/>
                  </a:cubicBezTo>
                  <a:cubicBezTo>
                    <a:pt x="910" y="735"/>
                    <a:pt x="917" y="735"/>
                    <a:pt x="924" y="734"/>
                  </a:cubicBezTo>
                  <a:cubicBezTo>
                    <a:pt x="932" y="733"/>
                    <a:pt x="940" y="732"/>
                    <a:pt x="948" y="729"/>
                  </a:cubicBezTo>
                  <a:cubicBezTo>
                    <a:pt x="953" y="727"/>
                    <a:pt x="960" y="725"/>
                    <a:pt x="965" y="721"/>
                  </a:cubicBezTo>
                  <a:cubicBezTo>
                    <a:pt x="973" y="712"/>
                    <a:pt x="980" y="697"/>
                    <a:pt x="980" y="684"/>
                  </a:cubicBezTo>
                  <a:cubicBezTo>
                    <a:pt x="980" y="670"/>
                    <a:pt x="973" y="658"/>
                    <a:pt x="967" y="646"/>
                  </a:cubicBezTo>
                  <a:cubicBezTo>
                    <a:pt x="960" y="631"/>
                    <a:pt x="953" y="616"/>
                    <a:pt x="943" y="603"/>
                  </a:cubicBezTo>
                  <a:cubicBezTo>
                    <a:pt x="940" y="599"/>
                    <a:pt x="936" y="593"/>
                    <a:pt x="931" y="588"/>
                  </a:cubicBezTo>
                  <a:cubicBezTo>
                    <a:pt x="935" y="588"/>
                    <a:pt x="939" y="588"/>
                    <a:pt x="942" y="588"/>
                  </a:cubicBezTo>
                  <a:cubicBezTo>
                    <a:pt x="943" y="589"/>
                    <a:pt x="943" y="589"/>
                    <a:pt x="944" y="589"/>
                  </a:cubicBezTo>
                  <a:cubicBezTo>
                    <a:pt x="947" y="588"/>
                    <a:pt x="954" y="592"/>
                    <a:pt x="957" y="593"/>
                  </a:cubicBezTo>
                  <a:cubicBezTo>
                    <a:pt x="961" y="594"/>
                    <a:pt x="966" y="596"/>
                    <a:pt x="970" y="598"/>
                  </a:cubicBezTo>
                  <a:cubicBezTo>
                    <a:pt x="977" y="600"/>
                    <a:pt x="984" y="600"/>
                    <a:pt x="991" y="600"/>
                  </a:cubicBezTo>
                  <a:cubicBezTo>
                    <a:pt x="997" y="601"/>
                    <a:pt x="1003" y="601"/>
                    <a:pt x="1009" y="600"/>
                  </a:cubicBezTo>
                  <a:cubicBezTo>
                    <a:pt x="1023" y="598"/>
                    <a:pt x="1036" y="595"/>
                    <a:pt x="1050" y="593"/>
                  </a:cubicBezTo>
                  <a:cubicBezTo>
                    <a:pt x="1057" y="592"/>
                    <a:pt x="1064" y="590"/>
                    <a:pt x="1071" y="589"/>
                  </a:cubicBezTo>
                  <a:cubicBezTo>
                    <a:pt x="1078" y="589"/>
                    <a:pt x="1084" y="588"/>
                    <a:pt x="1091" y="588"/>
                  </a:cubicBezTo>
                  <a:cubicBezTo>
                    <a:pt x="1098" y="587"/>
                    <a:pt x="1105" y="585"/>
                    <a:pt x="1112" y="582"/>
                  </a:cubicBezTo>
                  <a:cubicBezTo>
                    <a:pt x="1119" y="579"/>
                    <a:pt x="1127" y="576"/>
                    <a:pt x="1135" y="574"/>
                  </a:cubicBezTo>
                  <a:cubicBezTo>
                    <a:pt x="1143" y="571"/>
                    <a:pt x="1155" y="567"/>
                    <a:pt x="1159" y="560"/>
                  </a:cubicBezTo>
                  <a:cubicBezTo>
                    <a:pt x="1161" y="558"/>
                    <a:pt x="1162" y="554"/>
                    <a:pt x="1160" y="552"/>
                  </a:cubicBezTo>
                  <a:close/>
                  <a:moveTo>
                    <a:pt x="1016" y="424"/>
                  </a:moveTo>
                  <a:cubicBezTo>
                    <a:pt x="1028" y="421"/>
                    <a:pt x="1041" y="418"/>
                    <a:pt x="1054" y="415"/>
                  </a:cubicBezTo>
                  <a:cubicBezTo>
                    <a:pt x="1065" y="413"/>
                    <a:pt x="1078" y="410"/>
                    <a:pt x="1090" y="412"/>
                  </a:cubicBezTo>
                  <a:cubicBezTo>
                    <a:pt x="1103" y="414"/>
                    <a:pt x="1115" y="423"/>
                    <a:pt x="1117" y="436"/>
                  </a:cubicBezTo>
                  <a:cubicBezTo>
                    <a:pt x="1118" y="439"/>
                    <a:pt x="1117" y="445"/>
                    <a:pt x="1120" y="447"/>
                  </a:cubicBezTo>
                  <a:cubicBezTo>
                    <a:pt x="1125" y="449"/>
                    <a:pt x="1129" y="449"/>
                    <a:pt x="1132" y="454"/>
                  </a:cubicBezTo>
                  <a:cubicBezTo>
                    <a:pt x="1137" y="464"/>
                    <a:pt x="1134" y="477"/>
                    <a:pt x="1129" y="486"/>
                  </a:cubicBezTo>
                  <a:cubicBezTo>
                    <a:pt x="1123" y="498"/>
                    <a:pt x="1116" y="510"/>
                    <a:pt x="1108" y="519"/>
                  </a:cubicBezTo>
                  <a:cubicBezTo>
                    <a:pt x="1103" y="524"/>
                    <a:pt x="1099" y="528"/>
                    <a:pt x="1095" y="533"/>
                  </a:cubicBezTo>
                  <a:cubicBezTo>
                    <a:pt x="1092" y="536"/>
                    <a:pt x="1089" y="540"/>
                    <a:pt x="1084" y="541"/>
                  </a:cubicBezTo>
                  <a:cubicBezTo>
                    <a:pt x="1084" y="541"/>
                    <a:pt x="1084" y="541"/>
                    <a:pt x="1084" y="541"/>
                  </a:cubicBezTo>
                  <a:cubicBezTo>
                    <a:pt x="1078" y="541"/>
                    <a:pt x="1072" y="542"/>
                    <a:pt x="1066" y="542"/>
                  </a:cubicBezTo>
                  <a:cubicBezTo>
                    <a:pt x="1049" y="544"/>
                    <a:pt x="1033" y="545"/>
                    <a:pt x="1016" y="545"/>
                  </a:cubicBezTo>
                  <a:cubicBezTo>
                    <a:pt x="1007" y="545"/>
                    <a:pt x="998" y="545"/>
                    <a:pt x="989" y="545"/>
                  </a:cubicBezTo>
                  <a:cubicBezTo>
                    <a:pt x="991" y="544"/>
                    <a:pt x="992" y="544"/>
                    <a:pt x="994" y="544"/>
                  </a:cubicBezTo>
                  <a:cubicBezTo>
                    <a:pt x="996" y="544"/>
                    <a:pt x="999" y="544"/>
                    <a:pt x="1002" y="544"/>
                  </a:cubicBezTo>
                  <a:cubicBezTo>
                    <a:pt x="1001" y="544"/>
                    <a:pt x="1001" y="544"/>
                    <a:pt x="1001" y="544"/>
                  </a:cubicBezTo>
                  <a:cubicBezTo>
                    <a:pt x="1001" y="544"/>
                    <a:pt x="1001" y="545"/>
                    <a:pt x="1001" y="545"/>
                  </a:cubicBezTo>
                  <a:cubicBezTo>
                    <a:pt x="1005" y="545"/>
                    <a:pt x="1008" y="544"/>
                    <a:pt x="1012" y="544"/>
                  </a:cubicBezTo>
                  <a:cubicBezTo>
                    <a:pt x="1013" y="544"/>
                    <a:pt x="1014" y="544"/>
                    <a:pt x="1015" y="544"/>
                  </a:cubicBezTo>
                  <a:cubicBezTo>
                    <a:pt x="1021" y="544"/>
                    <a:pt x="1027" y="544"/>
                    <a:pt x="1033" y="543"/>
                  </a:cubicBezTo>
                  <a:cubicBezTo>
                    <a:pt x="1040" y="541"/>
                    <a:pt x="1045" y="539"/>
                    <a:pt x="1051" y="537"/>
                  </a:cubicBezTo>
                  <a:cubicBezTo>
                    <a:pt x="1052" y="537"/>
                    <a:pt x="1051" y="536"/>
                    <a:pt x="1051" y="536"/>
                  </a:cubicBezTo>
                  <a:cubicBezTo>
                    <a:pt x="1045" y="538"/>
                    <a:pt x="1038" y="540"/>
                    <a:pt x="1031" y="541"/>
                  </a:cubicBezTo>
                  <a:cubicBezTo>
                    <a:pt x="1030" y="541"/>
                    <a:pt x="1028" y="541"/>
                    <a:pt x="1026" y="541"/>
                  </a:cubicBezTo>
                  <a:cubicBezTo>
                    <a:pt x="1033" y="540"/>
                    <a:pt x="1038" y="537"/>
                    <a:pt x="1044" y="536"/>
                  </a:cubicBezTo>
                  <a:cubicBezTo>
                    <a:pt x="1045" y="535"/>
                    <a:pt x="1045" y="535"/>
                    <a:pt x="1044" y="535"/>
                  </a:cubicBezTo>
                  <a:cubicBezTo>
                    <a:pt x="1037" y="536"/>
                    <a:pt x="1029" y="539"/>
                    <a:pt x="1022" y="540"/>
                  </a:cubicBezTo>
                  <a:cubicBezTo>
                    <a:pt x="1018" y="541"/>
                    <a:pt x="1015" y="541"/>
                    <a:pt x="1011" y="541"/>
                  </a:cubicBezTo>
                  <a:cubicBezTo>
                    <a:pt x="1011" y="541"/>
                    <a:pt x="1010" y="541"/>
                    <a:pt x="1010" y="541"/>
                  </a:cubicBezTo>
                  <a:cubicBezTo>
                    <a:pt x="1007" y="541"/>
                    <a:pt x="1003" y="541"/>
                    <a:pt x="1000" y="541"/>
                  </a:cubicBezTo>
                  <a:cubicBezTo>
                    <a:pt x="1007" y="539"/>
                    <a:pt x="1014" y="536"/>
                    <a:pt x="1020" y="534"/>
                  </a:cubicBezTo>
                  <a:cubicBezTo>
                    <a:pt x="1021" y="534"/>
                    <a:pt x="1020" y="533"/>
                    <a:pt x="1020" y="533"/>
                  </a:cubicBezTo>
                  <a:cubicBezTo>
                    <a:pt x="1008" y="537"/>
                    <a:pt x="996" y="540"/>
                    <a:pt x="984" y="543"/>
                  </a:cubicBezTo>
                  <a:cubicBezTo>
                    <a:pt x="984" y="543"/>
                    <a:pt x="984" y="543"/>
                    <a:pt x="984" y="543"/>
                  </a:cubicBezTo>
                  <a:cubicBezTo>
                    <a:pt x="982" y="543"/>
                    <a:pt x="981" y="543"/>
                    <a:pt x="979" y="544"/>
                  </a:cubicBezTo>
                  <a:cubicBezTo>
                    <a:pt x="978" y="544"/>
                    <a:pt x="977" y="544"/>
                    <a:pt x="977" y="544"/>
                  </a:cubicBezTo>
                  <a:cubicBezTo>
                    <a:pt x="981" y="542"/>
                    <a:pt x="985" y="539"/>
                    <a:pt x="989" y="537"/>
                  </a:cubicBezTo>
                  <a:cubicBezTo>
                    <a:pt x="996" y="533"/>
                    <a:pt x="1004" y="529"/>
                    <a:pt x="1012" y="527"/>
                  </a:cubicBezTo>
                  <a:cubicBezTo>
                    <a:pt x="1012" y="527"/>
                    <a:pt x="1012" y="526"/>
                    <a:pt x="1012" y="526"/>
                  </a:cubicBezTo>
                  <a:cubicBezTo>
                    <a:pt x="1003" y="528"/>
                    <a:pt x="997" y="531"/>
                    <a:pt x="989" y="535"/>
                  </a:cubicBezTo>
                  <a:cubicBezTo>
                    <a:pt x="985" y="536"/>
                    <a:pt x="982" y="538"/>
                    <a:pt x="978" y="540"/>
                  </a:cubicBezTo>
                  <a:cubicBezTo>
                    <a:pt x="976" y="541"/>
                    <a:pt x="973" y="542"/>
                    <a:pt x="971" y="543"/>
                  </a:cubicBezTo>
                  <a:cubicBezTo>
                    <a:pt x="970" y="543"/>
                    <a:pt x="969" y="543"/>
                    <a:pt x="968" y="543"/>
                  </a:cubicBezTo>
                  <a:cubicBezTo>
                    <a:pt x="962" y="542"/>
                    <a:pt x="955" y="541"/>
                    <a:pt x="950" y="544"/>
                  </a:cubicBezTo>
                  <a:cubicBezTo>
                    <a:pt x="946" y="546"/>
                    <a:pt x="943" y="548"/>
                    <a:pt x="941" y="552"/>
                  </a:cubicBezTo>
                  <a:cubicBezTo>
                    <a:pt x="938" y="550"/>
                    <a:pt x="933" y="551"/>
                    <a:pt x="930" y="551"/>
                  </a:cubicBezTo>
                  <a:cubicBezTo>
                    <a:pt x="929" y="551"/>
                    <a:pt x="928" y="551"/>
                    <a:pt x="927" y="551"/>
                  </a:cubicBezTo>
                  <a:cubicBezTo>
                    <a:pt x="937" y="549"/>
                    <a:pt x="947" y="544"/>
                    <a:pt x="956" y="541"/>
                  </a:cubicBezTo>
                  <a:cubicBezTo>
                    <a:pt x="964" y="538"/>
                    <a:pt x="971" y="535"/>
                    <a:pt x="978" y="532"/>
                  </a:cubicBezTo>
                  <a:cubicBezTo>
                    <a:pt x="985" y="528"/>
                    <a:pt x="993" y="524"/>
                    <a:pt x="1001" y="521"/>
                  </a:cubicBezTo>
                  <a:cubicBezTo>
                    <a:pt x="1001" y="520"/>
                    <a:pt x="1001" y="519"/>
                    <a:pt x="1000" y="520"/>
                  </a:cubicBezTo>
                  <a:cubicBezTo>
                    <a:pt x="992" y="523"/>
                    <a:pt x="985" y="527"/>
                    <a:pt x="977" y="530"/>
                  </a:cubicBezTo>
                  <a:cubicBezTo>
                    <a:pt x="970" y="533"/>
                    <a:pt x="963" y="535"/>
                    <a:pt x="955" y="538"/>
                  </a:cubicBezTo>
                  <a:cubicBezTo>
                    <a:pt x="942" y="543"/>
                    <a:pt x="928" y="548"/>
                    <a:pt x="914" y="549"/>
                  </a:cubicBezTo>
                  <a:cubicBezTo>
                    <a:pt x="913" y="549"/>
                    <a:pt x="913" y="550"/>
                    <a:pt x="912" y="550"/>
                  </a:cubicBezTo>
                  <a:cubicBezTo>
                    <a:pt x="912" y="550"/>
                    <a:pt x="911" y="550"/>
                    <a:pt x="911" y="550"/>
                  </a:cubicBezTo>
                  <a:cubicBezTo>
                    <a:pt x="909" y="550"/>
                    <a:pt x="907" y="550"/>
                    <a:pt x="905" y="550"/>
                  </a:cubicBezTo>
                  <a:cubicBezTo>
                    <a:pt x="905" y="550"/>
                    <a:pt x="906" y="549"/>
                    <a:pt x="906" y="549"/>
                  </a:cubicBezTo>
                  <a:cubicBezTo>
                    <a:pt x="906" y="549"/>
                    <a:pt x="907" y="549"/>
                    <a:pt x="907" y="549"/>
                  </a:cubicBezTo>
                  <a:cubicBezTo>
                    <a:pt x="911" y="549"/>
                    <a:pt x="915" y="547"/>
                    <a:pt x="919" y="545"/>
                  </a:cubicBezTo>
                  <a:cubicBezTo>
                    <a:pt x="924" y="543"/>
                    <a:pt x="929" y="540"/>
                    <a:pt x="934" y="538"/>
                  </a:cubicBezTo>
                  <a:cubicBezTo>
                    <a:pt x="944" y="532"/>
                    <a:pt x="954" y="526"/>
                    <a:pt x="965" y="523"/>
                  </a:cubicBezTo>
                  <a:cubicBezTo>
                    <a:pt x="966" y="522"/>
                    <a:pt x="966" y="521"/>
                    <a:pt x="965" y="521"/>
                  </a:cubicBezTo>
                  <a:cubicBezTo>
                    <a:pt x="954" y="525"/>
                    <a:pt x="944" y="529"/>
                    <a:pt x="934" y="534"/>
                  </a:cubicBezTo>
                  <a:cubicBezTo>
                    <a:pt x="929" y="536"/>
                    <a:pt x="924" y="539"/>
                    <a:pt x="919" y="541"/>
                  </a:cubicBezTo>
                  <a:cubicBezTo>
                    <a:pt x="916" y="543"/>
                    <a:pt x="912" y="544"/>
                    <a:pt x="909" y="545"/>
                  </a:cubicBezTo>
                  <a:cubicBezTo>
                    <a:pt x="910" y="545"/>
                    <a:pt x="910" y="544"/>
                    <a:pt x="910" y="544"/>
                  </a:cubicBezTo>
                  <a:cubicBezTo>
                    <a:pt x="911" y="543"/>
                    <a:pt x="912" y="543"/>
                    <a:pt x="913" y="542"/>
                  </a:cubicBezTo>
                  <a:cubicBezTo>
                    <a:pt x="916" y="541"/>
                    <a:pt x="919" y="539"/>
                    <a:pt x="921" y="538"/>
                  </a:cubicBezTo>
                  <a:cubicBezTo>
                    <a:pt x="928" y="534"/>
                    <a:pt x="934" y="529"/>
                    <a:pt x="940" y="525"/>
                  </a:cubicBezTo>
                  <a:cubicBezTo>
                    <a:pt x="947" y="521"/>
                    <a:pt x="954" y="517"/>
                    <a:pt x="960" y="513"/>
                  </a:cubicBezTo>
                  <a:cubicBezTo>
                    <a:pt x="967" y="508"/>
                    <a:pt x="974" y="504"/>
                    <a:pt x="980" y="500"/>
                  </a:cubicBezTo>
                  <a:cubicBezTo>
                    <a:pt x="981" y="500"/>
                    <a:pt x="980" y="500"/>
                    <a:pt x="980" y="500"/>
                  </a:cubicBezTo>
                  <a:cubicBezTo>
                    <a:pt x="964" y="508"/>
                    <a:pt x="950" y="518"/>
                    <a:pt x="934" y="527"/>
                  </a:cubicBezTo>
                  <a:cubicBezTo>
                    <a:pt x="928" y="531"/>
                    <a:pt x="923" y="534"/>
                    <a:pt x="917" y="537"/>
                  </a:cubicBezTo>
                  <a:cubicBezTo>
                    <a:pt x="918" y="535"/>
                    <a:pt x="920" y="534"/>
                    <a:pt x="921" y="532"/>
                  </a:cubicBezTo>
                  <a:cubicBezTo>
                    <a:pt x="921" y="532"/>
                    <a:pt x="921" y="532"/>
                    <a:pt x="921" y="532"/>
                  </a:cubicBezTo>
                  <a:cubicBezTo>
                    <a:pt x="926" y="532"/>
                    <a:pt x="930" y="529"/>
                    <a:pt x="934" y="526"/>
                  </a:cubicBezTo>
                  <a:cubicBezTo>
                    <a:pt x="939" y="523"/>
                    <a:pt x="943" y="520"/>
                    <a:pt x="948" y="517"/>
                  </a:cubicBezTo>
                  <a:cubicBezTo>
                    <a:pt x="957" y="510"/>
                    <a:pt x="965" y="503"/>
                    <a:pt x="972" y="495"/>
                  </a:cubicBezTo>
                  <a:cubicBezTo>
                    <a:pt x="973" y="494"/>
                    <a:pt x="972" y="494"/>
                    <a:pt x="972" y="494"/>
                  </a:cubicBezTo>
                  <a:cubicBezTo>
                    <a:pt x="964" y="503"/>
                    <a:pt x="955" y="510"/>
                    <a:pt x="945" y="516"/>
                  </a:cubicBezTo>
                  <a:cubicBezTo>
                    <a:pt x="940" y="519"/>
                    <a:pt x="936" y="522"/>
                    <a:pt x="931" y="524"/>
                  </a:cubicBezTo>
                  <a:cubicBezTo>
                    <a:pt x="930" y="525"/>
                    <a:pt x="929" y="525"/>
                    <a:pt x="928" y="526"/>
                  </a:cubicBezTo>
                  <a:cubicBezTo>
                    <a:pt x="928" y="526"/>
                    <a:pt x="928" y="526"/>
                    <a:pt x="928" y="525"/>
                  </a:cubicBezTo>
                  <a:cubicBezTo>
                    <a:pt x="928" y="525"/>
                    <a:pt x="928" y="525"/>
                    <a:pt x="928" y="525"/>
                  </a:cubicBezTo>
                  <a:cubicBezTo>
                    <a:pt x="934" y="521"/>
                    <a:pt x="939" y="517"/>
                    <a:pt x="945" y="513"/>
                  </a:cubicBezTo>
                  <a:cubicBezTo>
                    <a:pt x="950" y="510"/>
                    <a:pt x="953" y="508"/>
                    <a:pt x="957" y="502"/>
                  </a:cubicBezTo>
                  <a:cubicBezTo>
                    <a:pt x="957" y="502"/>
                    <a:pt x="957" y="502"/>
                    <a:pt x="957" y="502"/>
                  </a:cubicBezTo>
                  <a:cubicBezTo>
                    <a:pt x="960" y="499"/>
                    <a:pt x="963" y="496"/>
                    <a:pt x="965" y="494"/>
                  </a:cubicBezTo>
                  <a:cubicBezTo>
                    <a:pt x="974" y="485"/>
                    <a:pt x="983" y="476"/>
                    <a:pt x="994" y="469"/>
                  </a:cubicBezTo>
                  <a:cubicBezTo>
                    <a:pt x="994" y="469"/>
                    <a:pt x="994" y="468"/>
                    <a:pt x="993" y="469"/>
                  </a:cubicBezTo>
                  <a:cubicBezTo>
                    <a:pt x="983" y="474"/>
                    <a:pt x="975" y="483"/>
                    <a:pt x="966" y="491"/>
                  </a:cubicBezTo>
                  <a:cubicBezTo>
                    <a:pt x="964" y="492"/>
                    <a:pt x="962" y="494"/>
                    <a:pt x="960" y="496"/>
                  </a:cubicBezTo>
                  <a:cubicBezTo>
                    <a:pt x="957" y="497"/>
                    <a:pt x="954" y="499"/>
                    <a:pt x="951" y="501"/>
                  </a:cubicBezTo>
                  <a:cubicBezTo>
                    <a:pt x="953" y="499"/>
                    <a:pt x="955" y="497"/>
                    <a:pt x="957" y="495"/>
                  </a:cubicBezTo>
                  <a:cubicBezTo>
                    <a:pt x="964" y="488"/>
                    <a:pt x="972" y="481"/>
                    <a:pt x="979" y="475"/>
                  </a:cubicBezTo>
                  <a:cubicBezTo>
                    <a:pt x="982" y="471"/>
                    <a:pt x="986" y="468"/>
                    <a:pt x="989" y="465"/>
                  </a:cubicBezTo>
                  <a:cubicBezTo>
                    <a:pt x="993" y="461"/>
                    <a:pt x="997" y="459"/>
                    <a:pt x="1001" y="457"/>
                  </a:cubicBezTo>
                  <a:cubicBezTo>
                    <a:pt x="1006" y="453"/>
                    <a:pt x="1012" y="448"/>
                    <a:pt x="1019" y="447"/>
                  </a:cubicBezTo>
                  <a:cubicBezTo>
                    <a:pt x="1019" y="447"/>
                    <a:pt x="1019" y="446"/>
                    <a:pt x="1019" y="446"/>
                  </a:cubicBezTo>
                  <a:cubicBezTo>
                    <a:pt x="1013" y="446"/>
                    <a:pt x="1008" y="449"/>
                    <a:pt x="1003" y="453"/>
                  </a:cubicBezTo>
                  <a:cubicBezTo>
                    <a:pt x="997" y="458"/>
                    <a:pt x="990" y="462"/>
                    <a:pt x="984" y="468"/>
                  </a:cubicBezTo>
                  <a:cubicBezTo>
                    <a:pt x="975" y="474"/>
                    <a:pt x="967" y="481"/>
                    <a:pt x="959" y="489"/>
                  </a:cubicBezTo>
                  <a:cubicBezTo>
                    <a:pt x="955" y="492"/>
                    <a:pt x="951" y="497"/>
                    <a:pt x="947" y="501"/>
                  </a:cubicBezTo>
                  <a:cubicBezTo>
                    <a:pt x="955" y="492"/>
                    <a:pt x="964" y="484"/>
                    <a:pt x="972" y="476"/>
                  </a:cubicBezTo>
                  <a:cubicBezTo>
                    <a:pt x="977" y="471"/>
                    <a:pt x="982" y="465"/>
                    <a:pt x="987" y="462"/>
                  </a:cubicBezTo>
                  <a:cubicBezTo>
                    <a:pt x="992" y="459"/>
                    <a:pt x="996" y="457"/>
                    <a:pt x="1000" y="452"/>
                  </a:cubicBezTo>
                  <a:cubicBezTo>
                    <a:pt x="1001" y="452"/>
                    <a:pt x="1000" y="451"/>
                    <a:pt x="999" y="451"/>
                  </a:cubicBezTo>
                  <a:cubicBezTo>
                    <a:pt x="990" y="461"/>
                    <a:pt x="978" y="467"/>
                    <a:pt x="969" y="476"/>
                  </a:cubicBezTo>
                  <a:cubicBezTo>
                    <a:pt x="962" y="483"/>
                    <a:pt x="954" y="489"/>
                    <a:pt x="948" y="496"/>
                  </a:cubicBezTo>
                  <a:cubicBezTo>
                    <a:pt x="949" y="494"/>
                    <a:pt x="950" y="492"/>
                    <a:pt x="951" y="490"/>
                  </a:cubicBezTo>
                  <a:cubicBezTo>
                    <a:pt x="952" y="491"/>
                    <a:pt x="952" y="491"/>
                    <a:pt x="953" y="491"/>
                  </a:cubicBezTo>
                  <a:cubicBezTo>
                    <a:pt x="958" y="487"/>
                    <a:pt x="962" y="481"/>
                    <a:pt x="966" y="476"/>
                  </a:cubicBezTo>
                  <a:cubicBezTo>
                    <a:pt x="970" y="471"/>
                    <a:pt x="974" y="467"/>
                    <a:pt x="979" y="463"/>
                  </a:cubicBezTo>
                  <a:cubicBezTo>
                    <a:pt x="988" y="454"/>
                    <a:pt x="999" y="447"/>
                    <a:pt x="1008" y="439"/>
                  </a:cubicBezTo>
                  <a:cubicBezTo>
                    <a:pt x="1009" y="439"/>
                    <a:pt x="1008" y="439"/>
                    <a:pt x="1008" y="439"/>
                  </a:cubicBezTo>
                  <a:cubicBezTo>
                    <a:pt x="996" y="444"/>
                    <a:pt x="987" y="453"/>
                    <a:pt x="977" y="461"/>
                  </a:cubicBezTo>
                  <a:cubicBezTo>
                    <a:pt x="972" y="466"/>
                    <a:pt x="968" y="471"/>
                    <a:pt x="963" y="475"/>
                  </a:cubicBezTo>
                  <a:cubicBezTo>
                    <a:pt x="961" y="478"/>
                    <a:pt x="959" y="480"/>
                    <a:pt x="957" y="482"/>
                  </a:cubicBezTo>
                  <a:cubicBezTo>
                    <a:pt x="965" y="470"/>
                    <a:pt x="972" y="457"/>
                    <a:pt x="976" y="443"/>
                  </a:cubicBezTo>
                  <a:cubicBezTo>
                    <a:pt x="977" y="441"/>
                    <a:pt x="977" y="439"/>
                    <a:pt x="978" y="438"/>
                  </a:cubicBezTo>
                  <a:cubicBezTo>
                    <a:pt x="978" y="438"/>
                    <a:pt x="979" y="437"/>
                    <a:pt x="979" y="437"/>
                  </a:cubicBezTo>
                  <a:cubicBezTo>
                    <a:pt x="990" y="431"/>
                    <a:pt x="1004" y="428"/>
                    <a:pt x="1016" y="424"/>
                  </a:cubicBezTo>
                  <a:close/>
                  <a:moveTo>
                    <a:pt x="893" y="481"/>
                  </a:moveTo>
                  <a:cubicBezTo>
                    <a:pt x="893" y="481"/>
                    <a:pt x="893" y="481"/>
                    <a:pt x="893" y="481"/>
                  </a:cubicBezTo>
                  <a:cubicBezTo>
                    <a:pt x="893" y="481"/>
                    <a:pt x="893" y="481"/>
                    <a:pt x="894" y="481"/>
                  </a:cubicBezTo>
                  <a:cubicBezTo>
                    <a:pt x="895" y="480"/>
                    <a:pt x="894" y="478"/>
                    <a:pt x="894" y="477"/>
                  </a:cubicBezTo>
                  <a:cubicBezTo>
                    <a:pt x="895" y="474"/>
                    <a:pt x="895" y="471"/>
                    <a:pt x="896" y="469"/>
                  </a:cubicBezTo>
                  <a:cubicBezTo>
                    <a:pt x="896" y="466"/>
                    <a:pt x="896" y="462"/>
                    <a:pt x="895" y="459"/>
                  </a:cubicBezTo>
                  <a:cubicBezTo>
                    <a:pt x="895" y="456"/>
                    <a:pt x="896" y="452"/>
                    <a:pt x="895" y="448"/>
                  </a:cubicBezTo>
                  <a:cubicBezTo>
                    <a:pt x="895" y="448"/>
                    <a:pt x="894" y="448"/>
                    <a:pt x="894" y="448"/>
                  </a:cubicBezTo>
                  <a:cubicBezTo>
                    <a:pt x="893" y="452"/>
                    <a:pt x="894" y="455"/>
                    <a:pt x="894" y="459"/>
                  </a:cubicBezTo>
                  <a:cubicBezTo>
                    <a:pt x="894" y="462"/>
                    <a:pt x="893" y="466"/>
                    <a:pt x="894" y="469"/>
                  </a:cubicBezTo>
                  <a:cubicBezTo>
                    <a:pt x="894" y="471"/>
                    <a:pt x="893" y="474"/>
                    <a:pt x="892" y="477"/>
                  </a:cubicBezTo>
                  <a:cubicBezTo>
                    <a:pt x="892" y="476"/>
                    <a:pt x="892" y="475"/>
                    <a:pt x="892" y="475"/>
                  </a:cubicBezTo>
                  <a:cubicBezTo>
                    <a:pt x="890" y="465"/>
                    <a:pt x="889" y="455"/>
                    <a:pt x="885" y="446"/>
                  </a:cubicBezTo>
                  <a:cubicBezTo>
                    <a:pt x="883" y="441"/>
                    <a:pt x="880" y="437"/>
                    <a:pt x="877" y="432"/>
                  </a:cubicBezTo>
                  <a:cubicBezTo>
                    <a:pt x="877" y="428"/>
                    <a:pt x="875" y="424"/>
                    <a:pt x="874" y="420"/>
                  </a:cubicBezTo>
                  <a:cubicBezTo>
                    <a:pt x="873" y="414"/>
                    <a:pt x="872" y="408"/>
                    <a:pt x="873" y="403"/>
                  </a:cubicBezTo>
                  <a:cubicBezTo>
                    <a:pt x="873" y="402"/>
                    <a:pt x="871" y="401"/>
                    <a:pt x="871" y="402"/>
                  </a:cubicBezTo>
                  <a:cubicBezTo>
                    <a:pt x="871" y="408"/>
                    <a:pt x="871" y="413"/>
                    <a:pt x="872" y="419"/>
                  </a:cubicBezTo>
                  <a:cubicBezTo>
                    <a:pt x="872" y="422"/>
                    <a:pt x="873" y="425"/>
                    <a:pt x="874" y="427"/>
                  </a:cubicBezTo>
                  <a:cubicBezTo>
                    <a:pt x="870" y="422"/>
                    <a:pt x="865" y="417"/>
                    <a:pt x="859" y="412"/>
                  </a:cubicBezTo>
                  <a:cubicBezTo>
                    <a:pt x="859" y="408"/>
                    <a:pt x="858" y="405"/>
                    <a:pt x="857" y="402"/>
                  </a:cubicBezTo>
                  <a:cubicBezTo>
                    <a:pt x="856" y="397"/>
                    <a:pt x="856" y="390"/>
                    <a:pt x="857" y="385"/>
                  </a:cubicBezTo>
                  <a:cubicBezTo>
                    <a:pt x="857" y="384"/>
                    <a:pt x="855" y="383"/>
                    <a:pt x="855" y="385"/>
                  </a:cubicBezTo>
                  <a:cubicBezTo>
                    <a:pt x="855" y="391"/>
                    <a:pt x="855" y="396"/>
                    <a:pt x="856" y="402"/>
                  </a:cubicBezTo>
                  <a:cubicBezTo>
                    <a:pt x="856" y="404"/>
                    <a:pt x="856" y="407"/>
                    <a:pt x="857" y="410"/>
                  </a:cubicBezTo>
                  <a:cubicBezTo>
                    <a:pt x="855" y="408"/>
                    <a:pt x="853" y="407"/>
                    <a:pt x="851" y="405"/>
                  </a:cubicBezTo>
                  <a:cubicBezTo>
                    <a:pt x="851" y="404"/>
                    <a:pt x="851" y="403"/>
                    <a:pt x="851" y="402"/>
                  </a:cubicBezTo>
                  <a:cubicBezTo>
                    <a:pt x="851" y="401"/>
                    <a:pt x="850" y="400"/>
                    <a:pt x="850" y="399"/>
                  </a:cubicBezTo>
                  <a:cubicBezTo>
                    <a:pt x="850" y="398"/>
                    <a:pt x="848" y="398"/>
                    <a:pt x="848" y="399"/>
                  </a:cubicBezTo>
                  <a:cubicBezTo>
                    <a:pt x="848" y="400"/>
                    <a:pt x="848" y="402"/>
                    <a:pt x="849" y="403"/>
                  </a:cubicBezTo>
                  <a:cubicBezTo>
                    <a:pt x="849" y="403"/>
                    <a:pt x="849" y="403"/>
                    <a:pt x="849" y="404"/>
                  </a:cubicBezTo>
                  <a:cubicBezTo>
                    <a:pt x="841" y="399"/>
                    <a:pt x="833" y="396"/>
                    <a:pt x="824" y="394"/>
                  </a:cubicBezTo>
                  <a:cubicBezTo>
                    <a:pt x="821" y="394"/>
                    <a:pt x="816" y="391"/>
                    <a:pt x="812" y="391"/>
                  </a:cubicBezTo>
                  <a:cubicBezTo>
                    <a:pt x="813" y="390"/>
                    <a:pt x="814" y="390"/>
                    <a:pt x="815" y="389"/>
                  </a:cubicBezTo>
                  <a:cubicBezTo>
                    <a:pt x="820" y="385"/>
                    <a:pt x="824" y="382"/>
                    <a:pt x="828" y="378"/>
                  </a:cubicBezTo>
                  <a:cubicBezTo>
                    <a:pt x="836" y="372"/>
                    <a:pt x="851" y="362"/>
                    <a:pt x="854" y="350"/>
                  </a:cubicBezTo>
                  <a:cubicBezTo>
                    <a:pt x="854" y="350"/>
                    <a:pt x="855" y="350"/>
                    <a:pt x="855" y="349"/>
                  </a:cubicBezTo>
                  <a:cubicBezTo>
                    <a:pt x="855" y="335"/>
                    <a:pt x="848" y="321"/>
                    <a:pt x="838" y="310"/>
                  </a:cubicBezTo>
                  <a:cubicBezTo>
                    <a:pt x="838" y="310"/>
                    <a:pt x="838" y="309"/>
                    <a:pt x="838" y="309"/>
                  </a:cubicBezTo>
                  <a:cubicBezTo>
                    <a:pt x="839" y="309"/>
                    <a:pt x="839" y="308"/>
                    <a:pt x="839" y="308"/>
                  </a:cubicBezTo>
                  <a:cubicBezTo>
                    <a:pt x="840" y="305"/>
                    <a:pt x="845" y="302"/>
                    <a:pt x="847" y="300"/>
                  </a:cubicBezTo>
                  <a:cubicBezTo>
                    <a:pt x="851" y="295"/>
                    <a:pt x="856" y="290"/>
                    <a:pt x="860" y="285"/>
                  </a:cubicBezTo>
                  <a:cubicBezTo>
                    <a:pt x="864" y="280"/>
                    <a:pt x="868" y="274"/>
                    <a:pt x="874" y="272"/>
                  </a:cubicBezTo>
                  <a:cubicBezTo>
                    <a:pt x="879" y="270"/>
                    <a:pt x="883" y="269"/>
                    <a:pt x="886" y="266"/>
                  </a:cubicBezTo>
                  <a:cubicBezTo>
                    <a:pt x="899" y="257"/>
                    <a:pt x="911" y="251"/>
                    <a:pt x="927" y="252"/>
                  </a:cubicBezTo>
                  <a:cubicBezTo>
                    <a:pt x="945" y="254"/>
                    <a:pt x="957" y="264"/>
                    <a:pt x="966" y="280"/>
                  </a:cubicBezTo>
                  <a:cubicBezTo>
                    <a:pt x="980" y="306"/>
                    <a:pt x="988" y="337"/>
                    <a:pt x="988" y="367"/>
                  </a:cubicBezTo>
                  <a:cubicBezTo>
                    <a:pt x="986" y="382"/>
                    <a:pt x="984" y="397"/>
                    <a:pt x="978" y="411"/>
                  </a:cubicBezTo>
                  <a:cubicBezTo>
                    <a:pt x="972" y="429"/>
                    <a:pt x="962" y="446"/>
                    <a:pt x="953" y="463"/>
                  </a:cubicBezTo>
                  <a:cubicBezTo>
                    <a:pt x="945" y="478"/>
                    <a:pt x="935" y="492"/>
                    <a:pt x="924" y="505"/>
                  </a:cubicBezTo>
                  <a:cubicBezTo>
                    <a:pt x="926" y="501"/>
                    <a:pt x="929" y="496"/>
                    <a:pt x="931" y="492"/>
                  </a:cubicBezTo>
                  <a:cubicBezTo>
                    <a:pt x="933" y="487"/>
                    <a:pt x="935" y="482"/>
                    <a:pt x="938" y="478"/>
                  </a:cubicBezTo>
                  <a:cubicBezTo>
                    <a:pt x="939" y="478"/>
                    <a:pt x="938" y="477"/>
                    <a:pt x="938" y="477"/>
                  </a:cubicBezTo>
                  <a:cubicBezTo>
                    <a:pt x="933" y="480"/>
                    <a:pt x="932" y="486"/>
                    <a:pt x="929" y="491"/>
                  </a:cubicBezTo>
                  <a:cubicBezTo>
                    <a:pt x="926" y="497"/>
                    <a:pt x="921" y="503"/>
                    <a:pt x="920" y="510"/>
                  </a:cubicBezTo>
                  <a:cubicBezTo>
                    <a:pt x="920" y="510"/>
                    <a:pt x="919" y="510"/>
                    <a:pt x="919" y="511"/>
                  </a:cubicBezTo>
                  <a:cubicBezTo>
                    <a:pt x="913" y="517"/>
                    <a:pt x="907" y="524"/>
                    <a:pt x="901" y="530"/>
                  </a:cubicBezTo>
                  <a:cubicBezTo>
                    <a:pt x="901" y="529"/>
                    <a:pt x="902" y="527"/>
                    <a:pt x="902" y="526"/>
                  </a:cubicBezTo>
                  <a:cubicBezTo>
                    <a:pt x="904" y="522"/>
                    <a:pt x="907" y="517"/>
                    <a:pt x="909" y="513"/>
                  </a:cubicBezTo>
                  <a:cubicBezTo>
                    <a:pt x="910" y="513"/>
                    <a:pt x="909" y="513"/>
                    <a:pt x="909" y="513"/>
                  </a:cubicBezTo>
                  <a:cubicBezTo>
                    <a:pt x="908" y="514"/>
                    <a:pt x="906" y="516"/>
                    <a:pt x="905" y="517"/>
                  </a:cubicBezTo>
                  <a:cubicBezTo>
                    <a:pt x="906" y="517"/>
                    <a:pt x="906" y="516"/>
                    <a:pt x="906" y="516"/>
                  </a:cubicBezTo>
                  <a:cubicBezTo>
                    <a:pt x="909" y="507"/>
                    <a:pt x="912" y="498"/>
                    <a:pt x="913" y="488"/>
                  </a:cubicBezTo>
                  <a:cubicBezTo>
                    <a:pt x="913" y="488"/>
                    <a:pt x="912" y="488"/>
                    <a:pt x="912" y="488"/>
                  </a:cubicBezTo>
                  <a:cubicBezTo>
                    <a:pt x="909" y="497"/>
                    <a:pt x="908" y="506"/>
                    <a:pt x="904" y="515"/>
                  </a:cubicBezTo>
                  <a:cubicBezTo>
                    <a:pt x="901" y="522"/>
                    <a:pt x="898" y="529"/>
                    <a:pt x="894" y="535"/>
                  </a:cubicBezTo>
                  <a:cubicBezTo>
                    <a:pt x="894" y="535"/>
                    <a:pt x="894" y="535"/>
                    <a:pt x="894" y="535"/>
                  </a:cubicBezTo>
                  <a:cubicBezTo>
                    <a:pt x="893" y="537"/>
                    <a:pt x="891" y="538"/>
                    <a:pt x="890" y="540"/>
                  </a:cubicBezTo>
                  <a:cubicBezTo>
                    <a:pt x="890" y="538"/>
                    <a:pt x="890" y="537"/>
                    <a:pt x="890" y="535"/>
                  </a:cubicBezTo>
                  <a:cubicBezTo>
                    <a:pt x="891" y="526"/>
                    <a:pt x="894" y="516"/>
                    <a:pt x="894" y="507"/>
                  </a:cubicBezTo>
                  <a:cubicBezTo>
                    <a:pt x="894" y="498"/>
                    <a:pt x="894" y="490"/>
                    <a:pt x="893" y="481"/>
                  </a:cubicBezTo>
                  <a:close/>
                  <a:moveTo>
                    <a:pt x="713" y="477"/>
                  </a:moveTo>
                  <a:cubicBezTo>
                    <a:pt x="712" y="474"/>
                    <a:pt x="712" y="471"/>
                    <a:pt x="711" y="468"/>
                  </a:cubicBezTo>
                  <a:cubicBezTo>
                    <a:pt x="710" y="459"/>
                    <a:pt x="714" y="450"/>
                    <a:pt x="715" y="441"/>
                  </a:cubicBezTo>
                  <a:cubicBezTo>
                    <a:pt x="716" y="435"/>
                    <a:pt x="717" y="429"/>
                    <a:pt x="721" y="424"/>
                  </a:cubicBezTo>
                  <a:cubicBezTo>
                    <a:pt x="724" y="421"/>
                    <a:pt x="728" y="418"/>
                    <a:pt x="731" y="416"/>
                  </a:cubicBezTo>
                  <a:cubicBezTo>
                    <a:pt x="735" y="415"/>
                    <a:pt x="739" y="414"/>
                    <a:pt x="742" y="414"/>
                  </a:cubicBezTo>
                  <a:cubicBezTo>
                    <a:pt x="740" y="414"/>
                    <a:pt x="738" y="415"/>
                    <a:pt x="737" y="416"/>
                  </a:cubicBezTo>
                  <a:cubicBezTo>
                    <a:pt x="733" y="418"/>
                    <a:pt x="729" y="421"/>
                    <a:pt x="726" y="424"/>
                  </a:cubicBezTo>
                  <a:cubicBezTo>
                    <a:pt x="720" y="433"/>
                    <a:pt x="716" y="443"/>
                    <a:pt x="714" y="454"/>
                  </a:cubicBezTo>
                  <a:cubicBezTo>
                    <a:pt x="713" y="461"/>
                    <a:pt x="712" y="469"/>
                    <a:pt x="713" y="477"/>
                  </a:cubicBezTo>
                  <a:close/>
                  <a:moveTo>
                    <a:pt x="712" y="421"/>
                  </a:moveTo>
                  <a:cubicBezTo>
                    <a:pt x="712" y="420"/>
                    <a:pt x="711" y="418"/>
                    <a:pt x="709" y="416"/>
                  </a:cubicBezTo>
                  <a:cubicBezTo>
                    <a:pt x="712" y="417"/>
                    <a:pt x="715" y="417"/>
                    <a:pt x="717" y="417"/>
                  </a:cubicBezTo>
                  <a:cubicBezTo>
                    <a:pt x="720" y="417"/>
                    <a:pt x="723" y="417"/>
                    <a:pt x="726" y="416"/>
                  </a:cubicBezTo>
                  <a:cubicBezTo>
                    <a:pt x="721" y="419"/>
                    <a:pt x="718" y="423"/>
                    <a:pt x="715" y="428"/>
                  </a:cubicBezTo>
                  <a:cubicBezTo>
                    <a:pt x="714" y="425"/>
                    <a:pt x="713" y="421"/>
                    <a:pt x="712" y="421"/>
                  </a:cubicBezTo>
                  <a:close/>
                  <a:moveTo>
                    <a:pt x="741" y="410"/>
                  </a:moveTo>
                  <a:cubicBezTo>
                    <a:pt x="728" y="413"/>
                    <a:pt x="715" y="413"/>
                    <a:pt x="702" y="412"/>
                  </a:cubicBezTo>
                  <a:cubicBezTo>
                    <a:pt x="695" y="411"/>
                    <a:pt x="689" y="411"/>
                    <a:pt x="682" y="410"/>
                  </a:cubicBezTo>
                  <a:cubicBezTo>
                    <a:pt x="676" y="409"/>
                    <a:pt x="670" y="409"/>
                    <a:pt x="664" y="407"/>
                  </a:cubicBezTo>
                  <a:cubicBezTo>
                    <a:pt x="653" y="404"/>
                    <a:pt x="644" y="398"/>
                    <a:pt x="636" y="390"/>
                  </a:cubicBezTo>
                  <a:cubicBezTo>
                    <a:pt x="632" y="386"/>
                    <a:pt x="626" y="379"/>
                    <a:pt x="620" y="383"/>
                  </a:cubicBezTo>
                  <a:cubicBezTo>
                    <a:pt x="619" y="383"/>
                    <a:pt x="619" y="384"/>
                    <a:pt x="620" y="384"/>
                  </a:cubicBezTo>
                  <a:cubicBezTo>
                    <a:pt x="628" y="385"/>
                    <a:pt x="633" y="393"/>
                    <a:pt x="639" y="399"/>
                  </a:cubicBezTo>
                  <a:cubicBezTo>
                    <a:pt x="638" y="398"/>
                    <a:pt x="637" y="398"/>
                    <a:pt x="635" y="397"/>
                  </a:cubicBezTo>
                  <a:cubicBezTo>
                    <a:pt x="634" y="396"/>
                    <a:pt x="633" y="396"/>
                    <a:pt x="632" y="396"/>
                  </a:cubicBezTo>
                  <a:cubicBezTo>
                    <a:pt x="631" y="396"/>
                    <a:pt x="631" y="396"/>
                    <a:pt x="631" y="396"/>
                  </a:cubicBezTo>
                  <a:cubicBezTo>
                    <a:pt x="630" y="399"/>
                    <a:pt x="636" y="399"/>
                    <a:pt x="637" y="400"/>
                  </a:cubicBezTo>
                  <a:cubicBezTo>
                    <a:pt x="640" y="402"/>
                    <a:pt x="643" y="404"/>
                    <a:pt x="646" y="406"/>
                  </a:cubicBezTo>
                  <a:cubicBezTo>
                    <a:pt x="647" y="406"/>
                    <a:pt x="647" y="405"/>
                    <a:pt x="647" y="405"/>
                  </a:cubicBezTo>
                  <a:cubicBezTo>
                    <a:pt x="647" y="405"/>
                    <a:pt x="647" y="404"/>
                    <a:pt x="646" y="404"/>
                  </a:cubicBezTo>
                  <a:cubicBezTo>
                    <a:pt x="656" y="409"/>
                    <a:pt x="665" y="412"/>
                    <a:pt x="676" y="413"/>
                  </a:cubicBezTo>
                  <a:cubicBezTo>
                    <a:pt x="685" y="414"/>
                    <a:pt x="695" y="415"/>
                    <a:pt x="704" y="416"/>
                  </a:cubicBezTo>
                  <a:cubicBezTo>
                    <a:pt x="705" y="417"/>
                    <a:pt x="706" y="417"/>
                    <a:pt x="707" y="418"/>
                  </a:cubicBezTo>
                  <a:cubicBezTo>
                    <a:pt x="709" y="420"/>
                    <a:pt x="710" y="422"/>
                    <a:pt x="711" y="424"/>
                  </a:cubicBezTo>
                  <a:cubicBezTo>
                    <a:pt x="712" y="425"/>
                    <a:pt x="713" y="429"/>
                    <a:pt x="714" y="430"/>
                  </a:cubicBezTo>
                  <a:cubicBezTo>
                    <a:pt x="714" y="431"/>
                    <a:pt x="713" y="432"/>
                    <a:pt x="713" y="433"/>
                  </a:cubicBezTo>
                  <a:cubicBezTo>
                    <a:pt x="712" y="439"/>
                    <a:pt x="712" y="444"/>
                    <a:pt x="710" y="450"/>
                  </a:cubicBezTo>
                  <a:cubicBezTo>
                    <a:pt x="709" y="454"/>
                    <a:pt x="708" y="459"/>
                    <a:pt x="707" y="463"/>
                  </a:cubicBezTo>
                  <a:cubicBezTo>
                    <a:pt x="702" y="472"/>
                    <a:pt x="691" y="476"/>
                    <a:pt x="683" y="480"/>
                  </a:cubicBezTo>
                  <a:cubicBezTo>
                    <a:pt x="671" y="485"/>
                    <a:pt x="660" y="489"/>
                    <a:pt x="648" y="494"/>
                  </a:cubicBezTo>
                  <a:cubicBezTo>
                    <a:pt x="642" y="496"/>
                    <a:pt x="636" y="499"/>
                    <a:pt x="630" y="500"/>
                  </a:cubicBezTo>
                  <a:cubicBezTo>
                    <a:pt x="624" y="501"/>
                    <a:pt x="619" y="501"/>
                    <a:pt x="613" y="502"/>
                  </a:cubicBezTo>
                  <a:cubicBezTo>
                    <a:pt x="601" y="503"/>
                    <a:pt x="590" y="500"/>
                    <a:pt x="581" y="493"/>
                  </a:cubicBezTo>
                  <a:cubicBezTo>
                    <a:pt x="572" y="487"/>
                    <a:pt x="563" y="477"/>
                    <a:pt x="557" y="468"/>
                  </a:cubicBezTo>
                  <a:cubicBezTo>
                    <a:pt x="550" y="457"/>
                    <a:pt x="547" y="445"/>
                    <a:pt x="543" y="434"/>
                  </a:cubicBezTo>
                  <a:cubicBezTo>
                    <a:pt x="539" y="423"/>
                    <a:pt x="536" y="412"/>
                    <a:pt x="540" y="401"/>
                  </a:cubicBezTo>
                  <a:cubicBezTo>
                    <a:pt x="542" y="395"/>
                    <a:pt x="543" y="389"/>
                    <a:pt x="545" y="383"/>
                  </a:cubicBezTo>
                  <a:cubicBezTo>
                    <a:pt x="547" y="378"/>
                    <a:pt x="550" y="375"/>
                    <a:pt x="553" y="371"/>
                  </a:cubicBezTo>
                  <a:cubicBezTo>
                    <a:pt x="560" y="366"/>
                    <a:pt x="567" y="360"/>
                    <a:pt x="576" y="360"/>
                  </a:cubicBezTo>
                  <a:cubicBezTo>
                    <a:pt x="583" y="360"/>
                    <a:pt x="589" y="361"/>
                    <a:pt x="595" y="364"/>
                  </a:cubicBezTo>
                  <a:cubicBezTo>
                    <a:pt x="598" y="365"/>
                    <a:pt x="601" y="367"/>
                    <a:pt x="604" y="368"/>
                  </a:cubicBezTo>
                  <a:cubicBezTo>
                    <a:pt x="606" y="369"/>
                    <a:pt x="607" y="370"/>
                    <a:pt x="609" y="370"/>
                  </a:cubicBezTo>
                  <a:cubicBezTo>
                    <a:pt x="609" y="370"/>
                    <a:pt x="609" y="370"/>
                    <a:pt x="609" y="370"/>
                  </a:cubicBezTo>
                  <a:cubicBezTo>
                    <a:pt x="608" y="371"/>
                    <a:pt x="607" y="372"/>
                    <a:pt x="607" y="373"/>
                  </a:cubicBezTo>
                  <a:cubicBezTo>
                    <a:pt x="606" y="375"/>
                    <a:pt x="605" y="378"/>
                    <a:pt x="605" y="380"/>
                  </a:cubicBezTo>
                  <a:cubicBezTo>
                    <a:pt x="593" y="374"/>
                    <a:pt x="579" y="385"/>
                    <a:pt x="567" y="386"/>
                  </a:cubicBezTo>
                  <a:cubicBezTo>
                    <a:pt x="566" y="386"/>
                    <a:pt x="566" y="388"/>
                    <a:pt x="567" y="388"/>
                  </a:cubicBezTo>
                  <a:cubicBezTo>
                    <a:pt x="573" y="387"/>
                    <a:pt x="579" y="384"/>
                    <a:pt x="584" y="383"/>
                  </a:cubicBezTo>
                  <a:cubicBezTo>
                    <a:pt x="591" y="381"/>
                    <a:pt x="598" y="380"/>
                    <a:pt x="604" y="381"/>
                  </a:cubicBezTo>
                  <a:cubicBezTo>
                    <a:pt x="605" y="381"/>
                    <a:pt x="605" y="381"/>
                    <a:pt x="605" y="381"/>
                  </a:cubicBezTo>
                  <a:cubicBezTo>
                    <a:pt x="605" y="381"/>
                    <a:pt x="605" y="382"/>
                    <a:pt x="605" y="383"/>
                  </a:cubicBezTo>
                  <a:cubicBezTo>
                    <a:pt x="604" y="383"/>
                    <a:pt x="604" y="383"/>
                    <a:pt x="603" y="384"/>
                  </a:cubicBezTo>
                  <a:cubicBezTo>
                    <a:pt x="602" y="386"/>
                    <a:pt x="601" y="389"/>
                    <a:pt x="601" y="391"/>
                  </a:cubicBezTo>
                  <a:cubicBezTo>
                    <a:pt x="595" y="392"/>
                    <a:pt x="592" y="397"/>
                    <a:pt x="587" y="400"/>
                  </a:cubicBezTo>
                  <a:cubicBezTo>
                    <a:pt x="583" y="402"/>
                    <a:pt x="581" y="404"/>
                    <a:pt x="578" y="407"/>
                  </a:cubicBezTo>
                  <a:cubicBezTo>
                    <a:pt x="576" y="409"/>
                    <a:pt x="574" y="410"/>
                    <a:pt x="571" y="412"/>
                  </a:cubicBezTo>
                  <a:cubicBezTo>
                    <a:pt x="571" y="412"/>
                    <a:pt x="571" y="412"/>
                    <a:pt x="570" y="412"/>
                  </a:cubicBezTo>
                  <a:cubicBezTo>
                    <a:pt x="570" y="413"/>
                    <a:pt x="569" y="414"/>
                    <a:pt x="568" y="414"/>
                  </a:cubicBezTo>
                  <a:cubicBezTo>
                    <a:pt x="567" y="415"/>
                    <a:pt x="569" y="418"/>
                    <a:pt x="571" y="416"/>
                  </a:cubicBezTo>
                  <a:cubicBezTo>
                    <a:pt x="574" y="413"/>
                    <a:pt x="577" y="410"/>
                    <a:pt x="581" y="407"/>
                  </a:cubicBezTo>
                  <a:cubicBezTo>
                    <a:pt x="583" y="406"/>
                    <a:pt x="585" y="404"/>
                    <a:pt x="587" y="402"/>
                  </a:cubicBezTo>
                  <a:cubicBezTo>
                    <a:pt x="590" y="398"/>
                    <a:pt x="596" y="393"/>
                    <a:pt x="601" y="391"/>
                  </a:cubicBezTo>
                  <a:cubicBezTo>
                    <a:pt x="602" y="392"/>
                    <a:pt x="602" y="392"/>
                    <a:pt x="602" y="393"/>
                  </a:cubicBezTo>
                  <a:cubicBezTo>
                    <a:pt x="599" y="395"/>
                    <a:pt x="597" y="398"/>
                    <a:pt x="595" y="401"/>
                  </a:cubicBezTo>
                  <a:cubicBezTo>
                    <a:pt x="595" y="401"/>
                    <a:pt x="595" y="401"/>
                    <a:pt x="596" y="401"/>
                  </a:cubicBezTo>
                  <a:cubicBezTo>
                    <a:pt x="598" y="399"/>
                    <a:pt x="600" y="396"/>
                    <a:pt x="602" y="394"/>
                  </a:cubicBezTo>
                  <a:cubicBezTo>
                    <a:pt x="603" y="394"/>
                    <a:pt x="603" y="395"/>
                    <a:pt x="604" y="395"/>
                  </a:cubicBezTo>
                  <a:cubicBezTo>
                    <a:pt x="602" y="397"/>
                    <a:pt x="601" y="400"/>
                    <a:pt x="600" y="403"/>
                  </a:cubicBezTo>
                  <a:cubicBezTo>
                    <a:pt x="600" y="403"/>
                    <a:pt x="600" y="403"/>
                    <a:pt x="600" y="403"/>
                  </a:cubicBezTo>
                  <a:cubicBezTo>
                    <a:pt x="601" y="400"/>
                    <a:pt x="603" y="398"/>
                    <a:pt x="605" y="396"/>
                  </a:cubicBezTo>
                  <a:cubicBezTo>
                    <a:pt x="606" y="397"/>
                    <a:pt x="608" y="397"/>
                    <a:pt x="610" y="397"/>
                  </a:cubicBezTo>
                  <a:cubicBezTo>
                    <a:pt x="612" y="397"/>
                    <a:pt x="614" y="397"/>
                    <a:pt x="617" y="397"/>
                  </a:cubicBezTo>
                  <a:cubicBezTo>
                    <a:pt x="617" y="397"/>
                    <a:pt x="617" y="397"/>
                    <a:pt x="617" y="397"/>
                  </a:cubicBezTo>
                  <a:cubicBezTo>
                    <a:pt x="617" y="404"/>
                    <a:pt x="621" y="410"/>
                    <a:pt x="625" y="414"/>
                  </a:cubicBezTo>
                  <a:cubicBezTo>
                    <a:pt x="631" y="421"/>
                    <a:pt x="637" y="428"/>
                    <a:pt x="644" y="433"/>
                  </a:cubicBezTo>
                  <a:cubicBezTo>
                    <a:pt x="644" y="434"/>
                    <a:pt x="645" y="433"/>
                    <a:pt x="644" y="433"/>
                  </a:cubicBezTo>
                  <a:cubicBezTo>
                    <a:pt x="638" y="428"/>
                    <a:pt x="633" y="421"/>
                    <a:pt x="628" y="415"/>
                  </a:cubicBezTo>
                  <a:cubicBezTo>
                    <a:pt x="626" y="412"/>
                    <a:pt x="623" y="410"/>
                    <a:pt x="622" y="407"/>
                  </a:cubicBezTo>
                  <a:cubicBezTo>
                    <a:pt x="620" y="404"/>
                    <a:pt x="620" y="401"/>
                    <a:pt x="619" y="398"/>
                  </a:cubicBezTo>
                  <a:cubicBezTo>
                    <a:pt x="619" y="398"/>
                    <a:pt x="619" y="398"/>
                    <a:pt x="619" y="398"/>
                  </a:cubicBezTo>
                  <a:cubicBezTo>
                    <a:pt x="619" y="398"/>
                    <a:pt x="619" y="397"/>
                    <a:pt x="619" y="397"/>
                  </a:cubicBezTo>
                  <a:cubicBezTo>
                    <a:pt x="619" y="397"/>
                    <a:pt x="618" y="397"/>
                    <a:pt x="618" y="397"/>
                  </a:cubicBezTo>
                  <a:cubicBezTo>
                    <a:pt x="619" y="396"/>
                    <a:pt x="620" y="396"/>
                    <a:pt x="622" y="396"/>
                  </a:cubicBezTo>
                  <a:cubicBezTo>
                    <a:pt x="622" y="398"/>
                    <a:pt x="623" y="400"/>
                    <a:pt x="625" y="401"/>
                  </a:cubicBezTo>
                  <a:cubicBezTo>
                    <a:pt x="626" y="404"/>
                    <a:pt x="629" y="405"/>
                    <a:pt x="630" y="406"/>
                  </a:cubicBezTo>
                  <a:cubicBezTo>
                    <a:pt x="630" y="407"/>
                    <a:pt x="631" y="406"/>
                    <a:pt x="631" y="406"/>
                  </a:cubicBezTo>
                  <a:cubicBezTo>
                    <a:pt x="629" y="405"/>
                    <a:pt x="628" y="403"/>
                    <a:pt x="627" y="401"/>
                  </a:cubicBezTo>
                  <a:cubicBezTo>
                    <a:pt x="625" y="399"/>
                    <a:pt x="624" y="398"/>
                    <a:pt x="623" y="396"/>
                  </a:cubicBezTo>
                  <a:cubicBezTo>
                    <a:pt x="624" y="396"/>
                    <a:pt x="625" y="395"/>
                    <a:pt x="625" y="395"/>
                  </a:cubicBezTo>
                  <a:cubicBezTo>
                    <a:pt x="625" y="396"/>
                    <a:pt x="625" y="396"/>
                    <a:pt x="626" y="397"/>
                  </a:cubicBezTo>
                  <a:cubicBezTo>
                    <a:pt x="632" y="405"/>
                    <a:pt x="641" y="409"/>
                    <a:pt x="651" y="412"/>
                  </a:cubicBezTo>
                  <a:cubicBezTo>
                    <a:pt x="651" y="412"/>
                    <a:pt x="651" y="412"/>
                    <a:pt x="651" y="412"/>
                  </a:cubicBezTo>
                  <a:cubicBezTo>
                    <a:pt x="641" y="409"/>
                    <a:pt x="634" y="402"/>
                    <a:pt x="627" y="395"/>
                  </a:cubicBezTo>
                  <a:cubicBezTo>
                    <a:pt x="627" y="395"/>
                    <a:pt x="627" y="395"/>
                    <a:pt x="627" y="395"/>
                  </a:cubicBezTo>
                  <a:cubicBezTo>
                    <a:pt x="628" y="394"/>
                    <a:pt x="629" y="394"/>
                    <a:pt x="630" y="394"/>
                  </a:cubicBezTo>
                  <a:cubicBezTo>
                    <a:pt x="631" y="393"/>
                    <a:pt x="631" y="392"/>
                    <a:pt x="630" y="392"/>
                  </a:cubicBezTo>
                  <a:cubicBezTo>
                    <a:pt x="626" y="392"/>
                    <a:pt x="622" y="392"/>
                    <a:pt x="619" y="393"/>
                  </a:cubicBezTo>
                  <a:cubicBezTo>
                    <a:pt x="615" y="393"/>
                    <a:pt x="612" y="393"/>
                    <a:pt x="610" y="390"/>
                  </a:cubicBezTo>
                  <a:cubicBezTo>
                    <a:pt x="608" y="387"/>
                    <a:pt x="607" y="383"/>
                    <a:pt x="608" y="380"/>
                  </a:cubicBezTo>
                  <a:cubicBezTo>
                    <a:pt x="610" y="372"/>
                    <a:pt x="619" y="365"/>
                    <a:pt x="627" y="371"/>
                  </a:cubicBezTo>
                  <a:cubicBezTo>
                    <a:pt x="631" y="374"/>
                    <a:pt x="634" y="378"/>
                    <a:pt x="639" y="380"/>
                  </a:cubicBezTo>
                  <a:cubicBezTo>
                    <a:pt x="643" y="382"/>
                    <a:pt x="648" y="382"/>
                    <a:pt x="652" y="383"/>
                  </a:cubicBezTo>
                  <a:cubicBezTo>
                    <a:pt x="665" y="384"/>
                    <a:pt x="677" y="388"/>
                    <a:pt x="689" y="392"/>
                  </a:cubicBezTo>
                  <a:cubicBezTo>
                    <a:pt x="700" y="394"/>
                    <a:pt x="711" y="398"/>
                    <a:pt x="722" y="400"/>
                  </a:cubicBezTo>
                  <a:cubicBezTo>
                    <a:pt x="731" y="401"/>
                    <a:pt x="741" y="399"/>
                    <a:pt x="750" y="398"/>
                  </a:cubicBezTo>
                  <a:cubicBezTo>
                    <a:pt x="758" y="397"/>
                    <a:pt x="766" y="395"/>
                    <a:pt x="774" y="394"/>
                  </a:cubicBezTo>
                  <a:cubicBezTo>
                    <a:pt x="778" y="393"/>
                    <a:pt x="785" y="392"/>
                    <a:pt x="787" y="388"/>
                  </a:cubicBezTo>
                  <a:cubicBezTo>
                    <a:pt x="787" y="387"/>
                    <a:pt x="786" y="386"/>
                    <a:pt x="786" y="387"/>
                  </a:cubicBezTo>
                  <a:cubicBezTo>
                    <a:pt x="784" y="390"/>
                    <a:pt x="778" y="390"/>
                    <a:pt x="775" y="391"/>
                  </a:cubicBezTo>
                  <a:cubicBezTo>
                    <a:pt x="771" y="392"/>
                    <a:pt x="767" y="392"/>
                    <a:pt x="764" y="393"/>
                  </a:cubicBezTo>
                  <a:cubicBezTo>
                    <a:pt x="758" y="394"/>
                    <a:pt x="752" y="395"/>
                    <a:pt x="746" y="395"/>
                  </a:cubicBezTo>
                  <a:cubicBezTo>
                    <a:pt x="740" y="396"/>
                    <a:pt x="733" y="397"/>
                    <a:pt x="727" y="396"/>
                  </a:cubicBezTo>
                  <a:cubicBezTo>
                    <a:pt x="720" y="396"/>
                    <a:pt x="712" y="394"/>
                    <a:pt x="705" y="392"/>
                  </a:cubicBezTo>
                  <a:cubicBezTo>
                    <a:pt x="709" y="392"/>
                    <a:pt x="712" y="391"/>
                    <a:pt x="715" y="390"/>
                  </a:cubicBezTo>
                  <a:cubicBezTo>
                    <a:pt x="723" y="388"/>
                    <a:pt x="731" y="387"/>
                    <a:pt x="740" y="387"/>
                  </a:cubicBezTo>
                  <a:cubicBezTo>
                    <a:pt x="740" y="387"/>
                    <a:pt x="740" y="386"/>
                    <a:pt x="740" y="386"/>
                  </a:cubicBezTo>
                  <a:cubicBezTo>
                    <a:pt x="733" y="385"/>
                    <a:pt x="727" y="386"/>
                    <a:pt x="721" y="388"/>
                  </a:cubicBezTo>
                  <a:cubicBezTo>
                    <a:pt x="717" y="389"/>
                    <a:pt x="712" y="390"/>
                    <a:pt x="707" y="390"/>
                  </a:cubicBezTo>
                  <a:cubicBezTo>
                    <a:pt x="704" y="390"/>
                    <a:pt x="700" y="389"/>
                    <a:pt x="697" y="390"/>
                  </a:cubicBezTo>
                  <a:cubicBezTo>
                    <a:pt x="694" y="389"/>
                    <a:pt x="691" y="388"/>
                    <a:pt x="688" y="387"/>
                  </a:cubicBezTo>
                  <a:cubicBezTo>
                    <a:pt x="688" y="387"/>
                    <a:pt x="688" y="387"/>
                    <a:pt x="688" y="387"/>
                  </a:cubicBezTo>
                  <a:cubicBezTo>
                    <a:pt x="690" y="387"/>
                    <a:pt x="693" y="386"/>
                    <a:pt x="695" y="386"/>
                  </a:cubicBezTo>
                  <a:cubicBezTo>
                    <a:pt x="706" y="385"/>
                    <a:pt x="716" y="383"/>
                    <a:pt x="726" y="381"/>
                  </a:cubicBezTo>
                  <a:cubicBezTo>
                    <a:pt x="727" y="381"/>
                    <a:pt x="727" y="380"/>
                    <a:pt x="726" y="380"/>
                  </a:cubicBezTo>
                  <a:cubicBezTo>
                    <a:pt x="717" y="382"/>
                    <a:pt x="708" y="384"/>
                    <a:pt x="698" y="384"/>
                  </a:cubicBezTo>
                  <a:cubicBezTo>
                    <a:pt x="694" y="384"/>
                    <a:pt x="690" y="385"/>
                    <a:pt x="686" y="385"/>
                  </a:cubicBezTo>
                  <a:cubicBezTo>
                    <a:pt x="683" y="385"/>
                    <a:pt x="680" y="384"/>
                    <a:pt x="678" y="383"/>
                  </a:cubicBezTo>
                  <a:cubicBezTo>
                    <a:pt x="678" y="383"/>
                    <a:pt x="679" y="383"/>
                    <a:pt x="680" y="383"/>
                  </a:cubicBezTo>
                  <a:cubicBezTo>
                    <a:pt x="687" y="382"/>
                    <a:pt x="694" y="380"/>
                    <a:pt x="701" y="378"/>
                  </a:cubicBezTo>
                  <a:cubicBezTo>
                    <a:pt x="717" y="375"/>
                    <a:pt x="732" y="370"/>
                    <a:pt x="748" y="367"/>
                  </a:cubicBezTo>
                  <a:cubicBezTo>
                    <a:pt x="749" y="366"/>
                    <a:pt x="748" y="366"/>
                    <a:pt x="748" y="366"/>
                  </a:cubicBezTo>
                  <a:cubicBezTo>
                    <a:pt x="740" y="366"/>
                    <a:pt x="734" y="369"/>
                    <a:pt x="726" y="371"/>
                  </a:cubicBezTo>
                  <a:cubicBezTo>
                    <a:pt x="718" y="372"/>
                    <a:pt x="711" y="375"/>
                    <a:pt x="703" y="376"/>
                  </a:cubicBezTo>
                  <a:cubicBezTo>
                    <a:pt x="695" y="377"/>
                    <a:pt x="688" y="379"/>
                    <a:pt x="681" y="380"/>
                  </a:cubicBezTo>
                  <a:cubicBezTo>
                    <a:pt x="675" y="381"/>
                    <a:pt x="669" y="380"/>
                    <a:pt x="664" y="379"/>
                  </a:cubicBezTo>
                  <a:cubicBezTo>
                    <a:pt x="667" y="378"/>
                    <a:pt x="670" y="378"/>
                    <a:pt x="673" y="377"/>
                  </a:cubicBezTo>
                  <a:cubicBezTo>
                    <a:pt x="678" y="376"/>
                    <a:pt x="684" y="377"/>
                    <a:pt x="689" y="375"/>
                  </a:cubicBezTo>
                  <a:cubicBezTo>
                    <a:pt x="694" y="374"/>
                    <a:pt x="699" y="372"/>
                    <a:pt x="704" y="371"/>
                  </a:cubicBezTo>
                  <a:cubicBezTo>
                    <a:pt x="705" y="371"/>
                    <a:pt x="704" y="370"/>
                    <a:pt x="704" y="370"/>
                  </a:cubicBezTo>
                  <a:cubicBezTo>
                    <a:pt x="694" y="372"/>
                    <a:pt x="684" y="374"/>
                    <a:pt x="674" y="375"/>
                  </a:cubicBezTo>
                  <a:cubicBezTo>
                    <a:pt x="675" y="375"/>
                    <a:pt x="676" y="374"/>
                    <a:pt x="677" y="374"/>
                  </a:cubicBezTo>
                  <a:cubicBezTo>
                    <a:pt x="687" y="369"/>
                    <a:pt x="698" y="363"/>
                    <a:pt x="709" y="359"/>
                  </a:cubicBezTo>
                  <a:cubicBezTo>
                    <a:pt x="710" y="359"/>
                    <a:pt x="710" y="359"/>
                    <a:pt x="709" y="359"/>
                  </a:cubicBezTo>
                  <a:cubicBezTo>
                    <a:pt x="690" y="363"/>
                    <a:pt x="674" y="378"/>
                    <a:pt x="654" y="376"/>
                  </a:cubicBezTo>
                  <a:cubicBezTo>
                    <a:pt x="654" y="376"/>
                    <a:pt x="654" y="377"/>
                    <a:pt x="653" y="377"/>
                  </a:cubicBezTo>
                  <a:cubicBezTo>
                    <a:pt x="652" y="377"/>
                    <a:pt x="651" y="377"/>
                    <a:pt x="650" y="377"/>
                  </a:cubicBezTo>
                  <a:cubicBezTo>
                    <a:pt x="657" y="376"/>
                    <a:pt x="664" y="374"/>
                    <a:pt x="670" y="371"/>
                  </a:cubicBezTo>
                  <a:cubicBezTo>
                    <a:pt x="680" y="368"/>
                    <a:pt x="689" y="364"/>
                    <a:pt x="698" y="360"/>
                  </a:cubicBezTo>
                  <a:cubicBezTo>
                    <a:pt x="718" y="351"/>
                    <a:pt x="738" y="342"/>
                    <a:pt x="760" y="338"/>
                  </a:cubicBezTo>
                  <a:cubicBezTo>
                    <a:pt x="761" y="337"/>
                    <a:pt x="760" y="336"/>
                    <a:pt x="760" y="336"/>
                  </a:cubicBezTo>
                  <a:cubicBezTo>
                    <a:pt x="739" y="340"/>
                    <a:pt x="720" y="349"/>
                    <a:pt x="701" y="357"/>
                  </a:cubicBezTo>
                  <a:cubicBezTo>
                    <a:pt x="691" y="361"/>
                    <a:pt x="681" y="365"/>
                    <a:pt x="671" y="369"/>
                  </a:cubicBezTo>
                  <a:cubicBezTo>
                    <a:pt x="663" y="371"/>
                    <a:pt x="655" y="373"/>
                    <a:pt x="647" y="375"/>
                  </a:cubicBezTo>
                  <a:cubicBezTo>
                    <a:pt x="647" y="374"/>
                    <a:pt x="647" y="374"/>
                    <a:pt x="647" y="374"/>
                  </a:cubicBezTo>
                  <a:cubicBezTo>
                    <a:pt x="654" y="373"/>
                    <a:pt x="661" y="370"/>
                    <a:pt x="667" y="367"/>
                  </a:cubicBezTo>
                  <a:cubicBezTo>
                    <a:pt x="680" y="362"/>
                    <a:pt x="691" y="352"/>
                    <a:pt x="705" y="349"/>
                  </a:cubicBezTo>
                  <a:cubicBezTo>
                    <a:pt x="705" y="349"/>
                    <a:pt x="705" y="349"/>
                    <a:pt x="705" y="349"/>
                  </a:cubicBezTo>
                  <a:cubicBezTo>
                    <a:pt x="698" y="350"/>
                    <a:pt x="693" y="352"/>
                    <a:pt x="687" y="356"/>
                  </a:cubicBezTo>
                  <a:cubicBezTo>
                    <a:pt x="679" y="360"/>
                    <a:pt x="671" y="364"/>
                    <a:pt x="663" y="367"/>
                  </a:cubicBezTo>
                  <a:cubicBezTo>
                    <a:pt x="661" y="368"/>
                    <a:pt x="658" y="369"/>
                    <a:pt x="656" y="369"/>
                  </a:cubicBezTo>
                  <a:cubicBezTo>
                    <a:pt x="658" y="368"/>
                    <a:pt x="661" y="366"/>
                    <a:pt x="663" y="365"/>
                  </a:cubicBezTo>
                  <a:cubicBezTo>
                    <a:pt x="663" y="365"/>
                    <a:pt x="663" y="365"/>
                    <a:pt x="663" y="365"/>
                  </a:cubicBezTo>
                  <a:cubicBezTo>
                    <a:pt x="660" y="366"/>
                    <a:pt x="657" y="366"/>
                    <a:pt x="654" y="367"/>
                  </a:cubicBezTo>
                  <a:cubicBezTo>
                    <a:pt x="651" y="369"/>
                    <a:pt x="648" y="370"/>
                    <a:pt x="644" y="371"/>
                  </a:cubicBezTo>
                  <a:cubicBezTo>
                    <a:pt x="644" y="371"/>
                    <a:pt x="644" y="371"/>
                    <a:pt x="643" y="371"/>
                  </a:cubicBezTo>
                  <a:cubicBezTo>
                    <a:pt x="647" y="369"/>
                    <a:pt x="650" y="367"/>
                    <a:pt x="654" y="365"/>
                  </a:cubicBezTo>
                  <a:cubicBezTo>
                    <a:pt x="659" y="362"/>
                    <a:pt x="664" y="359"/>
                    <a:pt x="668" y="355"/>
                  </a:cubicBezTo>
                  <a:cubicBezTo>
                    <a:pt x="677" y="349"/>
                    <a:pt x="687" y="343"/>
                    <a:pt x="697" y="338"/>
                  </a:cubicBezTo>
                  <a:cubicBezTo>
                    <a:pt x="698" y="338"/>
                    <a:pt x="697" y="337"/>
                    <a:pt x="696" y="337"/>
                  </a:cubicBezTo>
                  <a:cubicBezTo>
                    <a:pt x="686" y="342"/>
                    <a:pt x="675" y="347"/>
                    <a:pt x="665" y="354"/>
                  </a:cubicBezTo>
                  <a:cubicBezTo>
                    <a:pt x="660" y="358"/>
                    <a:pt x="655" y="361"/>
                    <a:pt x="649" y="364"/>
                  </a:cubicBezTo>
                  <a:cubicBezTo>
                    <a:pt x="648" y="365"/>
                    <a:pt x="647" y="366"/>
                    <a:pt x="646" y="366"/>
                  </a:cubicBezTo>
                  <a:cubicBezTo>
                    <a:pt x="646" y="366"/>
                    <a:pt x="646" y="366"/>
                    <a:pt x="647" y="365"/>
                  </a:cubicBezTo>
                  <a:cubicBezTo>
                    <a:pt x="649" y="364"/>
                    <a:pt x="651" y="362"/>
                    <a:pt x="653" y="361"/>
                  </a:cubicBezTo>
                  <a:cubicBezTo>
                    <a:pt x="658" y="358"/>
                    <a:pt x="663" y="355"/>
                    <a:pt x="668" y="351"/>
                  </a:cubicBezTo>
                  <a:cubicBezTo>
                    <a:pt x="677" y="344"/>
                    <a:pt x="685" y="335"/>
                    <a:pt x="696" y="330"/>
                  </a:cubicBezTo>
                  <a:cubicBezTo>
                    <a:pt x="697" y="329"/>
                    <a:pt x="696" y="328"/>
                    <a:pt x="696" y="329"/>
                  </a:cubicBezTo>
                  <a:cubicBezTo>
                    <a:pt x="683" y="334"/>
                    <a:pt x="674" y="344"/>
                    <a:pt x="663" y="351"/>
                  </a:cubicBezTo>
                  <a:cubicBezTo>
                    <a:pt x="659" y="354"/>
                    <a:pt x="654" y="356"/>
                    <a:pt x="650" y="359"/>
                  </a:cubicBezTo>
                  <a:cubicBezTo>
                    <a:pt x="650" y="359"/>
                    <a:pt x="650" y="359"/>
                    <a:pt x="650" y="359"/>
                  </a:cubicBezTo>
                  <a:cubicBezTo>
                    <a:pt x="655" y="355"/>
                    <a:pt x="660" y="351"/>
                    <a:pt x="666" y="347"/>
                  </a:cubicBezTo>
                  <a:cubicBezTo>
                    <a:pt x="676" y="340"/>
                    <a:pt x="685" y="332"/>
                    <a:pt x="695" y="324"/>
                  </a:cubicBezTo>
                  <a:cubicBezTo>
                    <a:pt x="705" y="316"/>
                    <a:pt x="716" y="308"/>
                    <a:pt x="725" y="298"/>
                  </a:cubicBezTo>
                  <a:cubicBezTo>
                    <a:pt x="729" y="293"/>
                    <a:pt x="733" y="287"/>
                    <a:pt x="738" y="283"/>
                  </a:cubicBezTo>
                  <a:cubicBezTo>
                    <a:pt x="741" y="282"/>
                    <a:pt x="743" y="280"/>
                    <a:pt x="745" y="278"/>
                  </a:cubicBezTo>
                  <a:cubicBezTo>
                    <a:pt x="745" y="278"/>
                    <a:pt x="746" y="278"/>
                    <a:pt x="746" y="278"/>
                  </a:cubicBezTo>
                  <a:cubicBezTo>
                    <a:pt x="758" y="276"/>
                    <a:pt x="768" y="279"/>
                    <a:pt x="779" y="281"/>
                  </a:cubicBezTo>
                  <a:cubicBezTo>
                    <a:pt x="788" y="284"/>
                    <a:pt x="796" y="285"/>
                    <a:pt x="804" y="289"/>
                  </a:cubicBezTo>
                  <a:cubicBezTo>
                    <a:pt x="804" y="289"/>
                    <a:pt x="805" y="289"/>
                    <a:pt x="805" y="289"/>
                  </a:cubicBezTo>
                  <a:cubicBezTo>
                    <a:pt x="807" y="290"/>
                    <a:pt x="808" y="291"/>
                    <a:pt x="810" y="292"/>
                  </a:cubicBezTo>
                  <a:cubicBezTo>
                    <a:pt x="828" y="302"/>
                    <a:pt x="847" y="320"/>
                    <a:pt x="852" y="341"/>
                  </a:cubicBezTo>
                  <a:cubicBezTo>
                    <a:pt x="852" y="342"/>
                    <a:pt x="852" y="342"/>
                    <a:pt x="852" y="342"/>
                  </a:cubicBezTo>
                  <a:cubicBezTo>
                    <a:pt x="854" y="351"/>
                    <a:pt x="846" y="359"/>
                    <a:pt x="839" y="365"/>
                  </a:cubicBezTo>
                  <a:cubicBezTo>
                    <a:pt x="832" y="371"/>
                    <a:pt x="825" y="377"/>
                    <a:pt x="817" y="382"/>
                  </a:cubicBezTo>
                  <a:cubicBezTo>
                    <a:pt x="806" y="391"/>
                    <a:pt x="792" y="397"/>
                    <a:pt x="778" y="402"/>
                  </a:cubicBezTo>
                  <a:cubicBezTo>
                    <a:pt x="766" y="406"/>
                    <a:pt x="754" y="407"/>
                    <a:pt x="741" y="410"/>
                  </a:cubicBezTo>
                  <a:close/>
                  <a:moveTo>
                    <a:pt x="521" y="621"/>
                  </a:moveTo>
                  <a:cubicBezTo>
                    <a:pt x="520" y="621"/>
                    <a:pt x="520" y="621"/>
                    <a:pt x="519" y="621"/>
                  </a:cubicBezTo>
                  <a:cubicBezTo>
                    <a:pt x="521" y="620"/>
                    <a:pt x="522" y="617"/>
                    <a:pt x="522" y="615"/>
                  </a:cubicBezTo>
                  <a:cubicBezTo>
                    <a:pt x="523" y="613"/>
                    <a:pt x="520" y="613"/>
                    <a:pt x="520" y="614"/>
                  </a:cubicBezTo>
                  <a:cubicBezTo>
                    <a:pt x="520" y="616"/>
                    <a:pt x="519" y="617"/>
                    <a:pt x="519" y="618"/>
                  </a:cubicBezTo>
                  <a:cubicBezTo>
                    <a:pt x="518" y="618"/>
                    <a:pt x="517" y="619"/>
                    <a:pt x="516" y="619"/>
                  </a:cubicBezTo>
                  <a:cubicBezTo>
                    <a:pt x="515" y="619"/>
                    <a:pt x="515" y="620"/>
                    <a:pt x="516" y="621"/>
                  </a:cubicBezTo>
                  <a:cubicBezTo>
                    <a:pt x="514" y="621"/>
                    <a:pt x="513" y="621"/>
                    <a:pt x="512" y="621"/>
                  </a:cubicBezTo>
                  <a:cubicBezTo>
                    <a:pt x="509" y="622"/>
                    <a:pt x="506" y="623"/>
                    <a:pt x="504" y="624"/>
                  </a:cubicBezTo>
                  <a:cubicBezTo>
                    <a:pt x="501" y="625"/>
                    <a:pt x="499" y="625"/>
                    <a:pt x="497" y="624"/>
                  </a:cubicBezTo>
                  <a:cubicBezTo>
                    <a:pt x="497" y="623"/>
                    <a:pt x="497" y="623"/>
                    <a:pt x="496" y="622"/>
                  </a:cubicBezTo>
                  <a:cubicBezTo>
                    <a:pt x="495" y="621"/>
                    <a:pt x="495" y="620"/>
                    <a:pt x="493" y="619"/>
                  </a:cubicBezTo>
                  <a:cubicBezTo>
                    <a:pt x="493" y="619"/>
                    <a:pt x="492" y="619"/>
                    <a:pt x="492" y="619"/>
                  </a:cubicBezTo>
                  <a:cubicBezTo>
                    <a:pt x="492" y="619"/>
                    <a:pt x="492" y="619"/>
                    <a:pt x="491" y="619"/>
                  </a:cubicBezTo>
                  <a:cubicBezTo>
                    <a:pt x="491" y="619"/>
                    <a:pt x="490" y="618"/>
                    <a:pt x="490" y="618"/>
                  </a:cubicBezTo>
                  <a:cubicBezTo>
                    <a:pt x="491" y="616"/>
                    <a:pt x="492" y="615"/>
                    <a:pt x="494" y="613"/>
                  </a:cubicBezTo>
                  <a:cubicBezTo>
                    <a:pt x="495" y="611"/>
                    <a:pt x="498" y="609"/>
                    <a:pt x="499" y="606"/>
                  </a:cubicBezTo>
                  <a:cubicBezTo>
                    <a:pt x="503" y="600"/>
                    <a:pt x="506" y="592"/>
                    <a:pt x="513" y="588"/>
                  </a:cubicBezTo>
                  <a:cubicBezTo>
                    <a:pt x="518" y="585"/>
                    <a:pt x="522" y="583"/>
                    <a:pt x="525" y="578"/>
                  </a:cubicBezTo>
                  <a:cubicBezTo>
                    <a:pt x="528" y="571"/>
                    <a:pt x="532" y="566"/>
                    <a:pt x="536" y="560"/>
                  </a:cubicBezTo>
                  <a:cubicBezTo>
                    <a:pt x="547" y="548"/>
                    <a:pt x="558" y="537"/>
                    <a:pt x="570" y="526"/>
                  </a:cubicBezTo>
                  <a:cubicBezTo>
                    <a:pt x="573" y="523"/>
                    <a:pt x="577" y="519"/>
                    <a:pt x="580" y="515"/>
                  </a:cubicBezTo>
                  <a:cubicBezTo>
                    <a:pt x="582" y="512"/>
                    <a:pt x="585" y="507"/>
                    <a:pt x="589" y="505"/>
                  </a:cubicBezTo>
                  <a:cubicBezTo>
                    <a:pt x="590" y="504"/>
                    <a:pt x="590" y="502"/>
                    <a:pt x="588" y="503"/>
                  </a:cubicBezTo>
                  <a:cubicBezTo>
                    <a:pt x="585" y="504"/>
                    <a:pt x="582" y="508"/>
                    <a:pt x="579" y="511"/>
                  </a:cubicBezTo>
                  <a:cubicBezTo>
                    <a:pt x="576" y="515"/>
                    <a:pt x="573" y="519"/>
                    <a:pt x="569" y="523"/>
                  </a:cubicBezTo>
                  <a:cubicBezTo>
                    <a:pt x="565" y="526"/>
                    <a:pt x="562" y="529"/>
                    <a:pt x="559" y="532"/>
                  </a:cubicBezTo>
                  <a:cubicBezTo>
                    <a:pt x="559" y="531"/>
                    <a:pt x="560" y="530"/>
                    <a:pt x="561" y="529"/>
                  </a:cubicBezTo>
                  <a:cubicBezTo>
                    <a:pt x="563" y="526"/>
                    <a:pt x="566" y="522"/>
                    <a:pt x="569" y="519"/>
                  </a:cubicBezTo>
                  <a:cubicBezTo>
                    <a:pt x="574" y="513"/>
                    <a:pt x="580" y="507"/>
                    <a:pt x="584" y="500"/>
                  </a:cubicBezTo>
                  <a:cubicBezTo>
                    <a:pt x="584" y="500"/>
                    <a:pt x="584" y="500"/>
                    <a:pt x="584" y="500"/>
                  </a:cubicBezTo>
                  <a:cubicBezTo>
                    <a:pt x="592" y="504"/>
                    <a:pt x="601" y="507"/>
                    <a:pt x="610" y="506"/>
                  </a:cubicBezTo>
                  <a:cubicBezTo>
                    <a:pt x="614" y="505"/>
                    <a:pt x="618" y="505"/>
                    <a:pt x="623" y="505"/>
                  </a:cubicBezTo>
                  <a:cubicBezTo>
                    <a:pt x="617" y="510"/>
                    <a:pt x="609" y="520"/>
                    <a:pt x="608" y="521"/>
                  </a:cubicBezTo>
                  <a:cubicBezTo>
                    <a:pt x="594" y="537"/>
                    <a:pt x="577" y="551"/>
                    <a:pt x="563" y="567"/>
                  </a:cubicBezTo>
                  <a:cubicBezTo>
                    <a:pt x="555" y="575"/>
                    <a:pt x="547" y="582"/>
                    <a:pt x="540" y="590"/>
                  </a:cubicBezTo>
                  <a:cubicBezTo>
                    <a:pt x="533" y="596"/>
                    <a:pt x="529" y="602"/>
                    <a:pt x="527" y="610"/>
                  </a:cubicBezTo>
                  <a:cubicBezTo>
                    <a:pt x="526" y="611"/>
                    <a:pt x="526" y="613"/>
                    <a:pt x="525" y="616"/>
                  </a:cubicBezTo>
                  <a:cubicBezTo>
                    <a:pt x="525" y="616"/>
                    <a:pt x="525" y="616"/>
                    <a:pt x="524" y="616"/>
                  </a:cubicBezTo>
                  <a:cubicBezTo>
                    <a:pt x="524" y="616"/>
                    <a:pt x="523" y="617"/>
                    <a:pt x="523" y="617"/>
                  </a:cubicBezTo>
                  <a:cubicBezTo>
                    <a:pt x="522" y="618"/>
                    <a:pt x="521" y="619"/>
                    <a:pt x="521" y="621"/>
                  </a:cubicBezTo>
                  <a:cubicBezTo>
                    <a:pt x="521" y="621"/>
                    <a:pt x="521" y="621"/>
                    <a:pt x="521" y="621"/>
                  </a:cubicBezTo>
                  <a:close/>
                  <a:moveTo>
                    <a:pt x="453" y="616"/>
                  </a:moveTo>
                  <a:cubicBezTo>
                    <a:pt x="451" y="615"/>
                    <a:pt x="449" y="613"/>
                    <a:pt x="448" y="612"/>
                  </a:cubicBezTo>
                  <a:cubicBezTo>
                    <a:pt x="448" y="611"/>
                    <a:pt x="448" y="610"/>
                    <a:pt x="447" y="610"/>
                  </a:cubicBezTo>
                  <a:cubicBezTo>
                    <a:pt x="450" y="612"/>
                    <a:pt x="453" y="613"/>
                    <a:pt x="457" y="614"/>
                  </a:cubicBezTo>
                  <a:cubicBezTo>
                    <a:pt x="458" y="615"/>
                    <a:pt x="459" y="616"/>
                    <a:pt x="460" y="617"/>
                  </a:cubicBezTo>
                  <a:cubicBezTo>
                    <a:pt x="465" y="619"/>
                    <a:pt x="471" y="620"/>
                    <a:pt x="476" y="622"/>
                  </a:cubicBezTo>
                  <a:cubicBezTo>
                    <a:pt x="482" y="624"/>
                    <a:pt x="486" y="624"/>
                    <a:pt x="492" y="622"/>
                  </a:cubicBezTo>
                  <a:cubicBezTo>
                    <a:pt x="492" y="622"/>
                    <a:pt x="492" y="622"/>
                    <a:pt x="492" y="622"/>
                  </a:cubicBezTo>
                  <a:cubicBezTo>
                    <a:pt x="492" y="623"/>
                    <a:pt x="493" y="623"/>
                    <a:pt x="493" y="624"/>
                  </a:cubicBezTo>
                  <a:cubicBezTo>
                    <a:pt x="494" y="628"/>
                    <a:pt x="498" y="630"/>
                    <a:pt x="503" y="629"/>
                  </a:cubicBezTo>
                  <a:cubicBezTo>
                    <a:pt x="506" y="628"/>
                    <a:pt x="508" y="627"/>
                    <a:pt x="511" y="625"/>
                  </a:cubicBezTo>
                  <a:cubicBezTo>
                    <a:pt x="513" y="625"/>
                    <a:pt x="515" y="625"/>
                    <a:pt x="517" y="625"/>
                  </a:cubicBezTo>
                  <a:cubicBezTo>
                    <a:pt x="518" y="634"/>
                    <a:pt x="509" y="640"/>
                    <a:pt x="501" y="639"/>
                  </a:cubicBezTo>
                  <a:cubicBezTo>
                    <a:pt x="492" y="639"/>
                    <a:pt x="484" y="635"/>
                    <a:pt x="476" y="632"/>
                  </a:cubicBezTo>
                  <a:cubicBezTo>
                    <a:pt x="472" y="630"/>
                    <a:pt x="468" y="628"/>
                    <a:pt x="464" y="626"/>
                  </a:cubicBezTo>
                  <a:cubicBezTo>
                    <a:pt x="461" y="624"/>
                    <a:pt x="458" y="621"/>
                    <a:pt x="454" y="619"/>
                  </a:cubicBezTo>
                  <a:cubicBezTo>
                    <a:pt x="454" y="619"/>
                    <a:pt x="453" y="619"/>
                    <a:pt x="453" y="619"/>
                  </a:cubicBezTo>
                  <a:cubicBezTo>
                    <a:pt x="454" y="618"/>
                    <a:pt x="454" y="617"/>
                    <a:pt x="453" y="616"/>
                  </a:cubicBezTo>
                  <a:close/>
                  <a:moveTo>
                    <a:pt x="360" y="549"/>
                  </a:moveTo>
                  <a:cubicBezTo>
                    <a:pt x="361" y="525"/>
                    <a:pt x="362" y="499"/>
                    <a:pt x="367" y="475"/>
                  </a:cubicBezTo>
                  <a:cubicBezTo>
                    <a:pt x="367" y="474"/>
                    <a:pt x="367" y="474"/>
                    <a:pt x="366" y="473"/>
                  </a:cubicBezTo>
                  <a:cubicBezTo>
                    <a:pt x="366" y="473"/>
                    <a:pt x="366" y="473"/>
                    <a:pt x="367" y="473"/>
                  </a:cubicBezTo>
                  <a:cubicBezTo>
                    <a:pt x="368" y="472"/>
                    <a:pt x="370" y="471"/>
                    <a:pt x="372" y="471"/>
                  </a:cubicBezTo>
                  <a:cubicBezTo>
                    <a:pt x="372" y="471"/>
                    <a:pt x="372" y="471"/>
                    <a:pt x="372" y="471"/>
                  </a:cubicBezTo>
                  <a:cubicBezTo>
                    <a:pt x="372" y="471"/>
                    <a:pt x="372" y="471"/>
                    <a:pt x="372" y="472"/>
                  </a:cubicBezTo>
                  <a:cubicBezTo>
                    <a:pt x="371" y="472"/>
                    <a:pt x="371" y="473"/>
                    <a:pt x="371" y="474"/>
                  </a:cubicBezTo>
                  <a:cubicBezTo>
                    <a:pt x="371" y="476"/>
                    <a:pt x="370" y="478"/>
                    <a:pt x="370" y="479"/>
                  </a:cubicBezTo>
                  <a:cubicBezTo>
                    <a:pt x="370" y="480"/>
                    <a:pt x="371" y="480"/>
                    <a:pt x="371" y="480"/>
                  </a:cubicBezTo>
                  <a:cubicBezTo>
                    <a:pt x="372" y="478"/>
                    <a:pt x="373" y="475"/>
                    <a:pt x="373" y="473"/>
                  </a:cubicBezTo>
                  <a:cubicBezTo>
                    <a:pt x="373" y="472"/>
                    <a:pt x="374" y="471"/>
                    <a:pt x="373" y="470"/>
                  </a:cubicBezTo>
                  <a:cubicBezTo>
                    <a:pt x="376" y="469"/>
                    <a:pt x="378" y="468"/>
                    <a:pt x="380" y="466"/>
                  </a:cubicBezTo>
                  <a:cubicBezTo>
                    <a:pt x="380" y="467"/>
                    <a:pt x="380" y="467"/>
                    <a:pt x="380" y="468"/>
                  </a:cubicBezTo>
                  <a:cubicBezTo>
                    <a:pt x="380" y="468"/>
                    <a:pt x="380" y="469"/>
                    <a:pt x="380" y="469"/>
                  </a:cubicBezTo>
                  <a:cubicBezTo>
                    <a:pt x="377" y="475"/>
                    <a:pt x="377" y="484"/>
                    <a:pt x="376" y="490"/>
                  </a:cubicBezTo>
                  <a:cubicBezTo>
                    <a:pt x="374" y="499"/>
                    <a:pt x="375" y="507"/>
                    <a:pt x="375" y="516"/>
                  </a:cubicBezTo>
                  <a:cubicBezTo>
                    <a:pt x="375" y="526"/>
                    <a:pt x="375" y="535"/>
                    <a:pt x="374" y="545"/>
                  </a:cubicBezTo>
                  <a:cubicBezTo>
                    <a:pt x="373" y="550"/>
                    <a:pt x="372" y="556"/>
                    <a:pt x="371" y="561"/>
                  </a:cubicBezTo>
                  <a:cubicBezTo>
                    <a:pt x="370" y="565"/>
                    <a:pt x="369" y="568"/>
                    <a:pt x="369" y="571"/>
                  </a:cubicBezTo>
                  <a:cubicBezTo>
                    <a:pt x="369" y="571"/>
                    <a:pt x="369" y="571"/>
                    <a:pt x="368" y="571"/>
                  </a:cubicBezTo>
                  <a:cubicBezTo>
                    <a:pt x="366" y="575"/>
                    <a:pt x="368" y="580"/>
                    <a:pt x="365" y="584"/>
                  </a:cubicBezTo>
                  <a:cubicBezTo>
                    <a:pt x="364" y="585"/>
                    <a:pt x="364" y="586"/>
                    <a:pt x="363" y="587"/>
                  </a:cubicBezTo>
                  <a:cubicBezTo>
                    <a:pt x="363" y="586"/>
                    <a:pt x="363" y="585"/>
                    <a:pt x="363" y="584"/>
                  </a:cubicBezTo>
                  <a:cubicBezTo>
                    <a:pt x="363" y="572"/>
                    <a:pt x="360" y="561"/>
                    <a:pt x="360" y="549"/>
                  </a:cubicBezTo>
                  <a:close/>
                  <a:moveTo>
                    <a:pt x="359" y="574"/>
                  </a:moveTo>
                  <a:cubicBezTo>
                    <a:pt x="360" y="581"/>
                    <a:pt x="361" y="587"/>
                    <a:pt x="357" y="593"/>
                  </a:cubicBezTo>
                  <a:cubicBezTo>
                    <a:pt x="356" y="594"/>
                    <a:pt x="355" y="595"/>
                    <a:pt x="355" y="596"/>
                  </a:cubicBezTo>
                  <a:cubicBezTo>
                    <a:pt x="354" y="596"/>
                    <a:pt x="353" y="597"/>
                    <a:pt x="352" y="598"/>
                  </a:cubicBezTo>
                  <a:cubicBezTo>
                    <a:pt x="351" y="598"/>
                    <a:pt x="351" y="599"/>
                    <a:pt x="350" y="599"/>
                  </a:cubicBezTo>
                  <a:cubicBezTo>
                    <a:pt x="350" y="599"/>
                    <a:pt x="349" y="599"/>
                    <a:pt x="349" y="599"/>
                  </a:cubicBezTo>
                  <a:cubicBezTo>
                    <a:pt x="349" y="598"/>
                    <a:pt x="349" y="596"/>
                    <a:pt x="349" y="595"/>
                  </a:cubicBezTo>
                  <a:cubicBezTo>
                    <a:pt x="350" y="595"/>
                    <a:pt x="350" y="596"/>
                    <a:pt x="350" y="596"/>
                  </a:cubicBezTo>
                  <a:cubicBezTo>
                    <a:pt x="350" y="596"/>
                    <a:pt x="351" y="596"/>
                    <a:pt x="351" y="595"/>
                  </a:cubicBezTo>
                  <a:cubicBezTo>
                    <a:pt x="351" y="591"/>
                    <a:pt x="352" y="587"/>
                    <a:pt x="352" y="582"/>
                  </a:cubicBezTo>
                  <a:cubicBezTo>
                    <a:pt x="351" y="579"/>
                    <a:pt x="351" y="576"/>
                    <a:pt x="350" y="573"/>
                  </a:cubicBezTo>
                  <a:cubicBezTo>
                    <a:pt x="351" y="575"/>
                    <a:pt x="352" y="577"/>
                    <a:pt x="352" y="580"/>
                  </a:cubicBezTo>
                  <a:cubicBezTo>
                    <a:pt x="352" y="583"/>
                    <a:pt x="352" y="587"/>
                    <a:pt x="352" y="590"/>
                  </a:cubicBezTo>
                  <a:cubicBezTo>
                    <a:pt x="352" y="591"/>
                    <a:pt x="353" y="591"/>
                    <a:pt x="353" y="590"/>
                  </a:cubicBezTo>
                  <a:cubicBezTo>
                    <a:pt x="353" y="586"/>
                    <a:pt x="353" y="582"/>
                    <a:pt x="353" y="578"/>
                  </a:cubicBezTo>
                  <a:cubicBezTo>
                    <a:pt x="352" y="574"/>
                    <a:pt x="352" y="571"/>
                    <a:pt x="350" y="568"/>
                  </a:cubicBezTo>
                  <a:cubicBezTo>
                    <a:pt x="350" y="568"/>
                    <a:pt x="349" y="568"/>
                    <a:pt x="349" y="568"/>
                  </a:cubicBezTo>
                  <a:cubicBezTo>
                    <a:pt x="349" y="567"/>
                    <a:pt x="349" y="566"/>
                    <a:pt x="349" y="565"/>
                  </a:cubicBezTo>
                  <a:cubicBezTo>
                    <a:pt x="348" y="562"/>
                    <a:pt x="348" y="558"/>
                    <a:pt x="348" y="554"/>
                  </a:cubicBezTo>
                  <a:cubicBezTo>
                    <a:pt x="347" y="551"/>
                    <a:pt x="348" y="548"/>
                    <a:pt x="347" y="544"/>
                  </a:cubicBezTo>
                  <a:cubicBezTo>
                    <a:pt x="347" y="538"/>
                    <a:pt x="347" y="532"/>
                    <a:pt x="346" y="526"/>
                  </a:cubicBezTo>
                  <a:cubicBezTo>
                    <a:pt x="346" y="525"/>
                    <a:pt x="345" y="525"/>
                    <a:pt x="345" y="526"/>
                  </a:cubicBezTo>
                  <a:cubicBezTo>
                    <a:pt x="345" y="533"/>
                    <a:pt x="344" y="540"/>
                    <a:pt x="346" y="547"/>
                  </a:cubicBezTo>
                  <a:cubicBezTo>
                    <a:pt x="347" y="553"/>
                    <a:pt x="346" y="561"/>
                    <a:pt x="347" y="567"/>
                  </a:cubicBezTo>
                  <a:cubicBezTo>
                    <a:pt x="347" y="574"/>
                    <a:pt x="350" y="580"/>
                    <a:pt x="349" y="586"/>
                  </a:cubicBezTo>
                  <a:cubicBezTo>
                    <a:pt x="349" y="587"/>
                    <a:pt x="349" y="588"/>
                    <a:pt x="349" y="590"/>
                  </a:cubicBezTo>
                  <a:cubicBezTo>
                    <a:pt x="349" y="589"/>
                    <a:pt x="349" y="589"/>
                    <a:pt x="349" y="588"/>
                  </a:cubicBezTo>
                  <a:cubicBezTo>
                    <a:pt x="347" y="584"/>
                    <a:pt x="345" y="579"/>
                    <a:pt x="344" y="575"/>
                  </a:cubicBezTo>
                  <a:cubicBezTo>
                    <a:pt x="342" y="564"/>
                    <a:pt x="340" y="552"/>
                    <a:pt x="340" y="541"/>
                  </a:cubicBezTo>
                  <a:cubicBezTo>
                    <a:pt x="340" y="522"/>
                    <a:pt x="344" y="504"/>
                    <a:pt x="340" y="485"/>
                  </a:cubicBezTo>
                  <a:cubicBezTo>
                    <a:pt x="340" y="485"/>
                    <a:pt x="341" y="485"/>
                    <a:pt x="341" y="485"/>
                  </a:cubicBezTo>
                  <a:cubicBezTo>
                    <a:pt x="349" y="482"/>
                    <a:pt x="356" y="478"/>
                    <a:pt x="364" y="474"/>
                  </a:cubicBezTo>
                  <a:cubicBezTo>
                    <a:pt x="361" y="484"/>
                    <a:pt x="360" y="496"/>
                    <a:pt x="359" y="506"/>
                  </a:cubicBezTo>
                  <a:cubicBezTo>
                    <a:pt x="359" y="518"/>
                    <a:pt x="358" y="530"/>
                    <a:pt x="357" y="542"/>
                  </a:cubicBezTo>
                  <a:cubicBezTo>
                    <a:pt x="357" y="553"/>
                    <a:pt x="358" y="563"/>
                    <a:pt x="359" y="574"/>
                  </a:cubicBezTo>
                  <a:close/>
                  <a:moveTo>
                    <a:pt x="323" y="576"/>
                  </a:moveTo>
                  <a:cubicBezTo>
                    <a:pt x="323" y="576"/>
                    <a:pt x="323" y="576"/>
                    <a:pt x="323" y="576"/>
                  </a:cubicBezTo>
                  <a:cubicBezTo>
                    <a:pt x="322" y="577"/>
                    <a:pt x="322" y="577"/>
                    <a:pt x="321" y="578"/>
                  </a:cubicBezTo>
                  <a:cubicBezTo>
                    <a:pt x="320" y="578"/>
                    <a:pt x="320" y="579"/>
                    <a:pt x="319" y="579"/>
                  </a:cubicBezTo>
                  <a:cubicBezTo>
                    <a:pt x="319" y="579"/>
                    <a:pt x="319" y="579"/>
                    <a:pt x="319" y="579"/>
                  </a:cubicBezTo>
                  <a:cubicBezTo>
                    <a:pt x="311" y="566"/>
                    <a:pt x="307" y="551"/>
                    <a:pt x="302" y="537"/>
                  </a:cubicBezTo>
                  <a:cubicBezTo>
                    <a:pt x="297" y="523"/>
                    <a:pt x="291" y="509"/>
                    <a:pt x="286" y="495"/>
                  </a:cubicBezTo>
                  <a:cubicBezTo>
                    <a:pt x="282" y="486"/>
                    <a:pt x="277" y="478"/>
                    <a:pt x="272" y="469"/>
                  </a:cubicBezTo>
                  <a:cubicBezTo>
                    <a:pt x="274" y="471"/>
                    <a:pt x="276" y="473"/>
                    <a:pt x="279" y="475"/>
                  </a:cubicBezTo>
                  <a:cubicBezTo>
                    <a:pt x="286" y="480"/>
                    <a:pt x="294" y="484"/>
                    <a:pt x="303" y="487"/>
                  </a:cubicBezTo>
                  <a:cubicBezTo>
                    <a:pt x="303" y="487"/>
                    <a:pt x="303" y="487"/>
                    <a:pt x="303" y="487"/>
                  </a:cubicBezTo>
                  <a:cubicBezTo>
                    <a:pt x="303" y="491"/>
                    <a:pt x="304" y="495"/>
                    <a:pt x="305" y="499"/>
                  </a:cubicBezTo>
                  <a:cubicBezTo>
                    <a:pt x="305" y="503"/>
                    <a:pt x="306" y="506"/>
                    <a:pt x="307" y="510"/>
                  </a:cubicBezTo>
                  <a:cubicBezTo>
                    <a:pt x="309" y="517"/>
                    <a:pt x="313" y="524"/>
                    <a:pt x="316" y="531"/>
                  </a:cubicBezTo>
                  <a:cubicBezTo>
                    <a:pt x="321" y="545"/>
                    <a:pt x="326" y="560"/>
                    <a:pt x="336" y="571"/>
                  </a:cubicBezTo>
                  <a:cubicBezTo>
                    <a:pt x="335" y="571"/>
                    <a:pt x="334" y="570"/>
                    <a:pt x="333" y="570"/>
                  </a:cubicBezTo>
                  <a:cubicBezTo>
                    <a:pt x="330" y="570"/>
                    <a:pt x="327" y="571"/>
                    <a:pt x="325" y="573"/>
                  </a:cubicBezTo>
                  <a:cubicBezTo>
                    <a:pt x="325" y="574"/>
                    <a:pt x="324" y="574"/>
                    <a:pt x="324" y="575"/>
                  </a:cubicBezTo>
                  <a:cubicBezTo>
                    <a:pt x="323" y="574"/>
                    <a:pt x="323" y="574"/>
                    <a:pt x="322" y="574"/>
                  </a:cubicBezTo>
                  <a:cubicBezTo>
                    <a:pt x="322" y="574"/>
                    <a:pt x="321" y="574"/>
                    <a:pt x="322" y="574"/>
                  </a:cubicBezTo>
                  <a:cubicBezTo>
                    <a:pt x="322" y="575"/>
                    <a:pt x="322" y="575"/>
                    <a:pt x="323" y="576"/>
                  </a:cubicBezTo>
                  <a:close/>
                  <a:moveTo>
                    <a:pt x="176" y="253"/>
                  </a:moveTo>
                  <a:cubicBezTo>
                    <a:pt x="172" y="261"/>
                    <a:pt x="166" y="272"/>
                    <a:pt x="168" y="281"/>
                  </a:cubicBezTo>
                  <a:cubicBezTo>
                    <a:pt x="167" y="278"/>
                    <a:pt x="166" y="274"/>
                    <a:pt x="165" y="270"/>
                  </a:cubicBezTo>
                  <a:cubicBezTo>
                    <a:pt x="165" y="271"/>
                    <a:pt x="166" y="271"/>
                    <a:pt x="167" y="271"/>
                  </a:cubicBezTo>
                  <a:cubicBezTo>
                    <a:pt x="167" y="272"/>
                    <a:pt x="167" y="271"/>
                    <a:pt x="167" y="271"/>
                  </a:cubicBezTo>
                  <a:cubicBezTo>
                    <a:pt x="167" y="269"/>
                    <a:pt x="165" y="267"/>
                    <a:pt x="165" y="265"/>
                  </a:cubicBezTo>
                  <a:cubicBezTo>
                    <a:pt x="166" y="262"/>
                    <a:pt x="166" y="259"/>
                    <a:pt x="167" y="256"/>
                  </a:cubicBezTo>
                  <a:cubicBezTo>
                    <a:pt x="168" y="251"/>
                    <a:pt x="170" y="245"/>
                    <a:pt x="173" y="241"/>
                  </a:cubicBezTo>
                  <a:cubicBezTo>
                    <a:pt x="174" y="241"/>
                    <a:pt x="173" y="241"/>
                    <a:pt x="173" y="241"/>
                  </a:cubicBezTo>
                  <a:cubicBezTo>
                    <a:pt x="169" y="246"/>
                    <a:pt x="167" y="252"/>
                    <a:pt x="165" y="258"/>
                  </a:cubicBezTo>
                  <a:cubicBezTo>
                    <a:pt x="165" y="258"/>
                    <a:pt x="165" y="258"/>
                    <a:pt x="165" y="259"/>
                  </a:cubicBezTo>
                  <a:cubicBezTo>
                    <a:pt x="164" y="257"/>
                    <a:pt x="164" y="256"/>
                    <a:pt x="164" y="255"/>
                  </a:cubicBezTo>
                  <a:cubicBezTo>
                    <a:pt x="164" y="252"/>
                    <a:pt x="164" y="249"/>
                    <a:pt x="165" y="246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4"/>
                    <a:pt x="165" y="244"/>
                    <a:pt x="165" y="244"/>
                  </a:cubicBezTo>
                  <a:cubicBezTo>
                    <a:pt x="167" y="237"/>
                    <a:pt x="170" y="232"/>
                    <a:pt x="174" y="226"/>
                  </a:cubicBezTo>
                  <a:cubicBezTo>
                    <a:pt x="174" y="226"/>
                    <a:pt x="173" y="226"/>
                    <a:pt x="173" y="226"/>
                  </a:cubicBezTo>
                  <a:cubicBezTo>
                    <a:pt x="170" y="229"/>
                    <a:pt x="167" y="234"/>
                    <a:pt x="165" y="239"/>
                  </a:cubicBezTo>
                  <a:cubicBezTo>
                    <a:pt x="165" y="237"/>
                    <a:pt x="165" y="236"/>
                    <a:pt x="165" y="234"/>
                  </a:cubicBezTo>
                  <a:cubicBezTo>
                    <a:pt x="165" y="230"/>
                    <a:pt x="166" y="226"/>
                    <a:pt x="166" y="222"/>
                  </a:cubicBezTo>
                  <a:cubicBezTo>
                    <a:pt x="166" y="221"/>
                    <a:pt x="164" y="221"/>
                    <a:pt x="164" y="222"/>
                  </a:cubicBezTo>
                  <a:cubicBezTo>
                    <a:pt x="164" y="224"/>
                    <a:pt x="164" y="227"/>
                    <a:pt x="164" y="229"/>
                  </a:cubicBezTo>
                  <a:cubicBezTo>
                    <a:pt x="164" y="231"/>
                    <a:pt x="163" y="233"/>
                    <a:pt x="163" y="235"/>
                  </a:cubicBezTo>
                  <a:cubicBezTo>
                    <a:pt x="163" y="238"/>
                    <a:pt x="163" y="241"/>
                    <a:pt x="164" y="244"/>
                  </a:cubicBezTo>
                  <a:cubicBezTo>
                    <a:pt x="164" y="245"/>
                    <a:pt x="163" y="247"/>
                    <a:pt x="163" y="248"/>
                  </a:cubicBezTo>
                  <a:cubicBezTo>
                    <a:pt x="163" y="250"/>
                    <a:pt x="162" y="253"/>
                    <a:pt x="162" y="257"/>
                  </a:cubicBezTo>
                  <a:cubicBezTo>
                    <a:pt x="161" y="250"/>
                    <a:pt x="160" y="244"/>
                    <a:pt x="160" y="237"/>
                  </a:cubicBezTo>
                  <a:cubicBezTo>
                    <a:pt x="161" y="233"/>
                    <a:pt x="161" y="229"/>
                    <a:pt x="159" y="226"/>
                  </a:cubicBezTo>
                  <a:cubicBezTo>
                    <a:pt x="156" y="222"/>
                    <a:pt x="152" y="218"/>
                    <a:pt x="151" y="212"/>
                  </a:cubicBezTo>
                  <a:cubicBezTo>
                    <a:pt x="151" y="204"/>
                    <a:pt x="151" y="198"/>
                    <a:pt x="146" y="190"/>
                  </a:cubicBezTo>
                  <a:cubicBezTo>
                    <a:pt x="144" y="187"/>
                    <a:pt x="141" y="183"/>
                    <a:pt x="140" y="179"/>
                  </a:cubicBezTo>
                  <a:cubicBezTo>
                    <a:pt x="139" y="178"/>
                    <a:pt x="138" y="170"/>
                    <a:pt x="141" y="171"/>
                  </a:cubicBezTo>
                  <a:cubicBezTo>
                    <a:pt x="143" y="171"/>
                    <a:pt x="144" y="172"/>
                    <a:pt x="146" y="173"/>
                  </a:cubicBezTo>
                  <a:cubicBezTo>
                    <a:pt x="151" y="175"/>
                    <a:pt x="158" y="178"/>
                    <a:pt x="160" y="184"/>
                  </a:cubicBezTo>
                  <a:cubicBezTo>
                    <a:pt x="161" y="186"/>
                    <a:pt x="162" y="189"/>
                    <a:pt x="164" y="190"/>
                  </a:cubicBezTo>
                  <a:cubicBezTo>
                    <a:pt x="164" y="192"/>
                    <a:pt x="166" y="194"/>
                    <a:pt x="166" y="195"/>
                  </a:cubicBezTo>
                  <a:cubicBezTo>
                    <a:pt x="167" y="197"/>
                    <a:pt x="168" y="199"/>
                    <a:pt x="169" y="200"/>
                  </a:cubicBezTo>
                  <a:cubicBezTo>
                    <a:pt x="170" y="202"/>
                    <a:pt x="170" y="203"/>
                    <a:pt x="171" y="205"/>
                  </a:cubicBezTo>
                  <a:cubicBezTo>
                    <a:pt x="172" y="213"/>
                    <a:pt x="178" y="221"/>
                    <a:pt x="180" y="229"/>
                  </a:cubicBezTo>
                  <a:cubicBezTo>
                    <a:pt x="181" y="233"/>
                    <a:pt x="182" y="238"/>
                    <a:pt x="183" y="242"/>
                  </a:cubicBezTo>
                  <a:cubicBezTo>
                    <a:pt x="184" y="247"/>
                    <a:pt x="184" y="251"/>
                    <a:pt x="185" y="256"/>
                  </a:cubicBezTo>
                  <a:cubicBezTo>
                    <a:pt x="185" y="256"/>
                    <a:pt x="185" y="256"/>
                    <a:pt x="185" y="256"/>
                  </a:cubicBezTo>
                  <a:cubicBezTo>
                    <a:pt x="184" y="258"/>
                    <a:pt x="182" y="260"/>
                    <a:pt x="181" y="263"/>
                  </a:cubicBezTo>
                  <a:cubicBezTo>
                    <a:pt x="179" y="267"/>
                    <a:pt x="179" y="271"/>
                    <a:pt x="179" y="275"/>
                  </a:cubicBezTo>
                  <a:cubicBezTo>
                    <a:pt x="177" y="287"/>
                    <a:pt x="178" y="301"/>
                    <a:pt x="180" y="312"/>
                  </a:cubicBezTo>
                  <a:cubicBezTo>
                    <a:pt x="181" y="318"/>
                    <a:pt x="182" y="325"/>
                    <a:pt x="184" y="331"/>
                  </a:cubicBezTo>
                  <a:cubicBezTo>
                    <a:pt x="179" y="322"/>
                    <a:pt x="178" y="312"/>
                    <a:pt x="174" y="303"/>
                  </a:cubicBezTo>
                  <a:cubicBezTo>
                    <a:pt x="173" y="297"/>
                    <a:pt x="171" y="291"/>
                    <a:pt x="169" y="286"/>
                  </a:cubicBezTo>
                  <a:cubicBezTo>
                    <a:pt x="169" y="286"/>
                    <a:pt x="170" y="286"/>
                    <a:pt x="170" y="285"/>
                  </a:cubicBezTo>
                  <a:cubicBezTo>
                    <a:pt x="170" y="280"/>
                    <a:pt x="170" y="275"/>
                    <a:pt x="171" y="270"/>
                  </a:cubicBezTo>
                  <a:cubicBezTo>
                    <a:pt x="172" y="264"/>
                    <a:pt x="174" y="258"/>
                    <a:pt x="176" y="253"/>
                  </a:cubicBezTo>
                  <a:cubicBezTo>
                    <a:pt x="176" y="253"/>
                    <a:pt x="176" y="253"/>
                    <a:pt x="176" y="253"/>
                  </a:cubicBezTo>
                  <a:close/>
                  <a:moveTo>
                    <a:pt x="157" y="248"/>
                  </a:moveTo>
                  <a:cubicBezTo>
                    <a:pt x="158" y="254"/>
                    <a:pt x="159" y="260"/>
                    <a:pt x="160" y="266"/>
                  </a:cubicBezTo>
                  <a:cubicBezTo>
                    <a:pt x="162" y="271"/>
                    <a:pt x="163" y="276"/>
                    <a:pt x="165" y="281"/>
                  </a:cubicBezTo>
                  <a:cubicBezTo>
                    <a:pt x="163" y="278"/>
                    <a:pt x="162" y="275"/>
                    <a:pt x="161" y="273"/>
                  </a:cubicBezTo>
                  <a:cubicBezTo>
                    <a:pt x="157" y="261"/>
                    <a:pt x="152" y="250"/>
                    <a:pt x="148" y="238"/>
                  </a:cubicBezTo>
                  <a:cubicBezTo>
                    <a:pt x="140" y="219"/>
                    <a:pt x="131" y="197"/>
                    <a:pt x="136" y="176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137" y="186"/>
                    <a:pt x="145" y="191"/>
                    <a:pt x="147" y="200"/>
                  </a:cubicBezTo>
                  <a:cubicBezTo>
                    <a:pt x="148" y="205"/>
                    <a:pt x="147" y="211"/>
                    <a:pt x="149" y="216"/>
                  </a:cubicBezTo>
                  <a:cubicBezTo>
                    <a:pt x="150" y="221"/>
                    <a:pt x="156" y="225"/>
                    <a:pt x="157" y="230"/>
                  </a:cubicBezTo>
                  <a:cubicBezTo>
                    <a:pt x="158" y="236"/>
                    <a:pt x="157" y="242"/>
                    <a:pt x="157" y="248"/>
                  </a:cubicBezTo>
                  <a:close/>
                  <a:moveTo>
                    <a:pt x="163" y="261"/>
                  </a:moveTo>
                  <a:cubicBezTo>
                    <a:pt x="163" y="261"/>
                    <a:pt x="163" y="262"/>
                    <a:pt x="164" y="263"/>
                  </a:cubicBezTo>
                  <a:cubicBezTo>
                    <a:pt x="164" y="264"/>
                    <a:pt x="164" y="265"/>
                    <a:pt x="164" y="266"/>
                  </a:cubicBezTo>
                  <a:cubicBezTo>
                    <a:pt x="163" y="264"/>
                    <a:pt x="163" y="262"/>
                    <a:pt x="163" y="261"/>
                  </a:cubicBezTo>
                  <a:close/>
                  <a:moveTo>
                    <a:pt x="213" y="192"/>
                  </a:moveTo>
                  <a:cubicBezTo>
                    <a:pt x="206" y="196"/>
                    <a:pt x="200" y="201"/>
                    <a:pt x="196" y="208"/>
                  </a:cubicBezTo>
                  <a:cubicBezTo>
                    <a:pt x="194" y="213"/>
                    <a:pt x="192" y="218"/>
                    <a:pt x="192" y="223"/>
                  </a:cubicBezTo>
                  <a:cubicBezTo>
                    <a:pt x="190" y="220"/>
                    <a:pt x="189" y="218"/>
                    <a:pt x="187" y="215"/>
                  </a:cubicBezTo>
                  <a:cubicBezTo>
                    <a:pt x="184" y="210"/>
                    <a:pt x="183" y="204"/>
                    <a:pt x="182" y="197"/>
                  </a:cubicBezTo>
                  <a:cubicBezTo>
                    <a:pt x="179" y="184"/>
                    <a:pt x="177" y="170"/>
                    <a:pt x="174" y="157"/>
                  </a:cubicBezTo>
                  <a:cubicBezTo>
                    <a:pt x="172" y="143"/>
                    <a:pt x="169" y="130"/>
                    <a:pt x="164" y="117"/>
                  </a:cubicBezTo>
                  <a:cubicBezTo>
                    <a:pt x="164" y="115"/>
                    <a:pt x="162" y="111"/>
                    <a:pt x="160" y="110"/>
                  </a:cubicBezTo>
                  <a:cubicBezTo>
                    <a:pt x="160" y="102"/>
                    <a:pt x="160" y="95"/>
                    <a:pt x="161" y="87"/>
                  </a:cubicBezTo>
                  <a:cubicBezTo>
                    <a:pt x="161" y="81"/>
                    <a:pt x="161" y="74"/>
                    <a:pt x="164" y="68"/>
                  </a:cubicBezTo>
                  <a:cubicBezTo>
                    <a:pt x="167" y="63"/>
                    <a:pt x="169" y="72"/>
                    <a:pt x="170" y="74"/>
                  </a:cubicBezTo>
                  <a:cubicBezTo>
                    <a:pt x="171" y="78"/>
                    <a:pt x="173" y="80"/>
                    <a:pt x="176" y="82"/>
                  </a:cubicBezTo>
                  <a:cubicBezTo>
                    <a:pt x="183" y="89"/>
                    <a:pt x="187" y="98"/>
                    <a:pt x="189" y="107"/>
                  </a:cubicBezTo>
                  <a:cubicBezTo>
                    <a:pt x="191" y="112"/>
                    <a:pt x="191" y="116"/>
                    <a:pt x="191" y="121"/>
                  </a:cubicBezTo>
                  <a:cubicBezTo>
                    <a:pt x="191" y="123"/>
                    <a:pt x="192" y="125"/>
                    <a:pt x="193" y="127"/>
                  </a:cubicBezTo>
                  <a:cubicBezTo>
                    <a:pt x="194" y="128"/>
                    <a:pt x="196" y="129"/>
                    <a:pt x="197" y="129"/>
                  </a:cubicBezTo>
                  <a:cubicBezTo>
                    <a:pt x="200" y="131"/>
                    <a:pt x="202" y="132"/>
                    <a:pt x="203" y="135"/>
                  </a:cubicBezTo>
                  <a:cubicBezTo>
                    <a:pt x="205" y="139"/>
                    <a:pt x="207" y="143"/>
                    <a:pt x="208" y="146"/>
                  </a:cubicBezTo>
                  <a:cubicBezTo>
                    <a:pt x="212" y="155"/>
                    <a:pt x="214" y="164"/>
                    <a:pt x="213" y="174"/>
                  </a:cubicBezTo>
                  <a:cubicBezTo>
                    <a:pt x="213" y="180"/>
                    <a:pt x="212" y="186"/>
                    <a:pt x="213" y="192"/>
                  </a:cubicBezTo>
                  <a:close/>
                  <a:moveTo>
                    <a:pt x="193" y="242"/>
                  </a:moveTo>
                  <a:cubicBezTo>
                    <a:pt x="193" y="240"/>
                    <a:pt x="192" y="239"/>
                    <a:pt x="192" y="238"/>
                  </a:cubicBezTo>
                  <a:cubicBezTo>
                    <a:pt x="192" y="236"/>
                    <a:pt x="191" y="234"/>
                    <a:pt x="191" y="233"/>
                  </a:cubicBezTo>
                  <a:cubicBezTo>
                    <a:pt x="191" y="232"/>
                    <a:pt x="191" y="232"/>
                    <a:pt x="191" y="232"/>
                  </a:cubicBezTo>
                  <a:cubicBezTo>
                    <a:pt x="192" y="232"/>
                    <a:pt x="192" y="233"/>
                    <a:pt x="193" y="234"/>
                  </a:cubicBezTo>
                  <a:cubicBezTo>
                    <a:pt x="194" y="237"/>
                    <a:pt x="194" y="239"/>
                    <a:pt x="193" y="242"/>
                  </a:cubicBezTo>
                  <a:close/>
                  <a:moveTo>
                    <a:pt x="189" y="237"/>
                  </a:moveTo>
                  <a:cubicBezTo>
                    <a:pt x="189" y="239"/>
                    <a:pt x="190" y="241"/>
                    <a:pt x="190" y="243"/>
                  </a:cubicBezTo>
                  <a:cubicBezTo>
                    <a:pt x="190" y="244"/>
                    <a:pt x="190" y="245"/>
                    <a:pt x="191" y="246"/>
                  </a:cubicBezTo>
                  <a:cubicBezTo>
                    <a:pt x="189" y="248"/>
                    <a:pt x="188" y="251"/>
                    <a:pt x="186" y="254"/>
                  </a:cubicBezTo>
                  <a:cubicBezTo>
                    <a:pt x="186" y="246"/>
                    <a:pt x="183" y="237"/>
                    <a:pt x="181" y="228"/>
                  </a:cubicBezTo>
                  <a:cubicBezTo>
                    <a:pt x="180" y="224"/>
                    <a:pt x="179" y="219"/>
                    <a:pt x="177" y="214"/>
                  </a:cubicBezTo>
                  <a:cubicBezTo>
                    <a:pt x="177" y="214"/>
                    <a:pt x="177" y="215"/>
                    <a:pt x="177" y="215"/>
                  </a:cubicBezTo>
                  <a:cubicBezTo>
                    <a:pt x="181" y="220"/>
                    <a:pt x="185" y="225"/>
                    <a:pt x="190" y="230"/>
                  </a:cubicBezTo>
                  <a:cubicBezTo>
                    <a:pt x="188" y="231"/>
                    <a:pt x="188" y="235"/>
                    <a:pt x="189" y="237"/>
                  </a:cubicBezTo>
                  <a:close/>
                  <a:moveTo>
                    <a:pt x="161" y="121"/>
                  </a:moveTo>
                  <a:cubicBezTo>
                    <a:pt x="162" y="124"/>
                    <a:pt x="163" y="128"/>
                    <a:pt x="165" y="131"/>
                  </a:cubicBezTo>
                  <a:cubicBezTo>
                    <a:pt x="165" y="132"/>
                    <a:pt x="166" y="134"/>
                    <a:pt x="167" y="135"/>
                  </a:cubicBezTo>
                  <a:cubicBezTo>
                    <a:pt x="167" y="136"/>
                    <a:pt x="167" y="137"/>
                    <a:pt x="167" y="138"/>
                  </a:cubicBezTo>
                  <a:cubicBezTo>
                    <a:pt x="170" y="150"/>
                    <a:pt x="172" y="162"/>
                    <a:pt x="174" y="173"/>
                  </a:cubicBezTo>
                  <a:cubicBezTo>
                    <a:pt x="176" y="184"/>
                    <a:pt x="177" y="196"/>
                    <a:pt x="180" y="207"/>
                  </a:cubicBezTo>
                  <a:cubicBezTo>
                    <a:pt x="182" y="213"/>
                    <a:pt x="185" y="218"/>
                    <a:pt x="188" y="223"/>
                  </a:cubicBezTo>
                  <a:cubicBezTo>
                    <a:pt x="186" y="221"/>
                    <a:pt x="184" y="218"/>
                    <a:pt x="182" y="216"/>
                  </a:cubicBezTo>
                  <a:cubicBezTo>
                    <a:pt x="175" y="206"/>
                    <a:pt x="169" y="195"/>
                    <a:pt x="167" y="183"/>
                  </a:cubicBezTo>
                  <a:cubicBezTo>
                    <a:pt x="164" y="171"/>
                    <a:pt x="162" y="159"/>
                    <a:pt x="161" y="148"/>
                  </a:cubicBezTo>
                  <a:cubicBezTo>
                    <a:pt x="160" y="142"/>
                    <a:pt x="160" y="137"/>
                    <a:pt x="159" y="132"/>
                  </a:cubicBezTo>
                  <a:cubicBezTo>
                    <a:pt x="159" y="127"/>
                    <a:pt x="158" y="123"/>
                    <a:pt x="158" y="118"/>
                  </a:cubicBezTo>
                  <a:cubicBezTo>
                    <a:pt x="158" y="118"/>
                    <a:pt x="158" y="118"/>
                    <a:pt x="158" y="117"/>
                  </a:cubicBezTo>
                  <a:cubicBezTo>
                    <a:pt x="159" y="119"/>
                    <a:pt x="160" y="120"/>
                    <a:pt x="161" y="121"/>
                  </a:cubicBezTo>
                  <a:close/>
                  <a:moveTo>
                    <a:pt x="184" y="312"/>
                  </a:moveTo>
                  <a:cubicBezTo>
                    <a:pt x="182" y="304"/>
                    <a:pt x="181" y="297"/>
                    <a:pt x="181" y="290"/>
                  </a:cubicBezTo>
                  <a:cubicBezTo>
                    <a:pt x="181" y="288"/>
                    <a:pt x="181" y="286"/>
                    <a:pt x="182" y="284"/>
                  </a:cubicBezTo>
                  <a:cubicBezTo>
                    <a:pt x="185" y="294"/>
                    <a:pt x="191" y="303"/>
                    <a:pt x="198" y="311"/>
                  </a:cubicBezTo>
                  <a:cubicBezTo>
                    <a:pt x="202" y="315"/>
                    <a:pt x="206" y="320"/>
                    <a:pt x="211" y="324"/>
                  </a:cubicBezTo>
                  <a:cubicBezTo>
                    <a:pt x="210" y="328"/>
                    <a:pt x="211" y="332"/>
                    <a:pt x="209" y="336"/>
                  </a:cubicBezTo>
                  <a:cubicBezTo>
                    <a:pt x="208" y="338"/>
                    <a:pt x="207" y="344"/>
                    <a:pt x="204" y="345"/>
                  </a:cubicBezTo>
                  <a:cubicBezTo>
                    <a:pt x="202" y="347"/>
                    <a:pt x="197" y="345"/>
                    <a:pt x="194" y="344"/>
                  </a:cubicBezTo>
                  <a:cubicBezTo>
                    <a:pt x="192" y="339"/>
                    <a:pt x="189" y="335"/>
                    <a:pt x="188" y="329"/>
                  </a:cubicBezTo>
                  <a:cubicBezTo>
                    <a:pt x="186" y="324"/>
                    <a:pt x="185" y="318"/>
                    <a:pt x="184" y="312"/>
                  </a:cubicBezTo>
                  <a:close/>
                  <a:moveTo>
                    <a:pt x="208" y="347"/>
                  </a:moveTo>
                  <a:cubicBezTo>
                    <a:pt x="210" y="344"/>
                    <a:pt x="211" y="340"/>
                    <a:pt x="212" y="336"/>
                  </a:cubicBezTo>
                  <a:cubicBezTo>
                    <a:pt x="213" y="333"/>
                    <a:pt x="213" y="330"/>
                    <a:pt x="213" y="327"/>
                  </a:cubicBezTo>
                  <a:cubicBezTo>
                    <a:pt x="218" y="331"/>
                    <a:pt x="223" y="335"/>
                    <a:pt x="229" y="338"/>
                  </a:cubicBezTo>
                  <a:cubicBezTo>
                    <a:pt x="230" y="338"/>
                    <a:pt x="230" y="338"/>
                    <a:pt x="231" y="338"/>
                  </a:cubicBezTo>
                  <a:cubicBezTo>
                    <a:pt x="229" y="341"/>
                    <a:pt x="229" y="345"/>
                    <a:pt x="228" y="348"/>
                  </a:cubicBezTo>
                  <a:cubicBezTo>
                    <a:pt x="228" y="354"/>
                    <a:pt x="228" y="359"/>
                    <a:pt x="229" y="364"/>
                  </a:cubicBezTo>
                  <a:cubicBezTo>
                    <a:pt x="230" y="370"/>
                    <a:pt x="234" y="376"/>
                    <a:pt x="235" y="382"/>
                  </a:cubicBezTo>
                  <a:cubicBezTo>
                    <a:pt x="236" y="386"/>
                    <a:pt x="235" y="390"/>
                    <a:pt x="235" y="395"/>
                  </a:cubicBezTo>
                  <a:cubicBezTo>
                    <a:pt x="235" y="400"/>
                    <a:pt x="235" y="405"/>
                    <a:pt x="236" y="410"/>
                  </a:cubicBezTo>
                  <a:cubicBezTo>
                    <a:pt x="236" y="412"/>
                    <a:pt x="236" y="413"/>
                    <a:pt x="236" y="415"/>
                  </a:cubicBezTo>
                  <a:cubicBezTo>
                    <a:pt x="235" y="414"/>
                    <a:pt x="234" y="413"/>
                    <a:pt x="232" y="412"/>
                  </a:cubicBezTo>
                  <a:cubicBezTo>
                    <a:pt x="227" y="411"/>
                    <a:pt x="224" y="414"/>
                    <a:pt x="219" y="414"/>
                  </a:cubicBezTo>
                  <a:cubicBezTo>
                    <a:pt x="217" y="414"/>
                    <a:pt x="215" y="414"/>
                    <a:pt x="214" y="415"/>
                  </a:cubicBezTo>
                  <a:cubicBezTo>
                    <a:pt x="213" y="408"/>
                    <a:pt x="211" y="402"/>
                    <a:pt x="211" y="396"/>
                  </a:cubicBezTo>
                  <a:cubicBezTo>
                    <a:pt x="210" y="390"/>
                    <a:pt x="209" y="384"/>
                    <a:pt x="208" y="377"/>
                  </a:cubicBezTo>
                  <a:cubicBezTo>
                    <a:pt x="207" y="372"/>
                    <a:pt x="206" y="367"/>
                    <a:pt x="203" y="362"/>
                  </a:cubicBezTo>
                  <a:cubicBezTo>
                    <a:pt x="200" y="358"/>
                    <a:pt x="198" y="353"/>
                    <a:pt x="195" y="347"/>
                  </a:cubicBezTo>
                  <a:cubicBezTo>
                    <a:pt x="195" y="347"/>
                    <a:pt x="195" y="347"/>
                    <a:pt x="195" y="347"/>
                  </a:cubicBezTo>
                  <a:cubicBezTo>
                    <a:pt x="200" y="348"/>
                    <a:pt x="204" y="350"/>
                    <a:pt x="208" y="347"/>
                  </a:cubicBezTo>
                  <a:close/>
                  <a:moveTo>
                    <a:pt x="233" y="367"/>
                  </a:moveTo>
                  <a:cubicBezTo>
                    <a:pt x="232" y="361"/>
                    <a:pt x="231" y="355"/>
                    <a:pt x="232" y="348"/>
                  </a:cubicBezTo>
                  <a:cubicBezTo>
                    <a:pt x="232" y="346"/>
                    <a:pt x="233" y="342"/>
                    <a:pt x="233" y="339"/>
                  </a:cubicBezTo>
                  <a:cubicBezTo>
                    <a:pt x="240" y="343"/>
                    <a:pt x="248" y="347"/>
                    <a:pt x="255" y="346"/>
                  </a:cubicBezTo>
                  <a:cubicBezTo>
                    <a:pt x="250" y="353"/>
                    <a:pt x="246" y="361"/>
                    <a:pt x="242" y="368"/>
                  </a:cubicBezTo>
                  <a:cubicBezTo>
                    <a:pt x="240" y="372"/>
                    <a:pt x="239" y="376"/>
                    <a:pt x="238" y="380"/>
                  </a:cubicBezTo>
                  <a:cubicBezTo>
                    <a:pt x="237" y="375"/>
                    <a:pt x="235" y="371"/>
                    <a:pt x="233" y="367"/>
                  </a:cubicBezTo>
                  <a:close/>
                  <a:moveTo>
                    <a:pt x="246" y="367"/>
                  </a:moveTo>
                  <a:cubicBezTo>
                    <a:pt x="252" y="355"/>
                    <a:pt x="260" y="342"/>
                    <a:pt x="271" y="334"/>
                  </a:cubicBezTo>
                  <a:cubicBezTo>
                    <a:pt x="281" y="327"/>
                    <a:pt x="291" y="320"/>
                    <a:pt x="303" y="315"/>
                  </a:cubicBezTo>
                  <a:cubicBezTo>
                    <a:pt x="308" y="314"/>
                    <a:pt x="313" y="312"/>
                    <a:pt x="318" y="311"/>
                  </a:cubicBezTo>
                  <a:cubicBezTo>
                    <a:pt x="325" y="310"/>
                    <a:pt x="331" y="309"/>
                    <a:pt x="338" y="309"/>
                  </a:cubicBezTo>
                  <a:cubicBezTo>
                    <a:pt x="348" y="308"/>
                    <a:pt x="358" y="309"/>
                    <a:pt x="368" y="311"/>
                  </a:cubicBezTo>
                  <a:cubicBezTo>
                    <a:pt x="371" y="311"/>
                    <a:pt x="410" y="317"/>
                    <a:pt x="409" y="321"/>
                  </a:cubicBezTo>
                  <a:cubicBezTo>
                    <a:pt x="409" y="321"/>
                    <a:pt x="409" y="321"/>
                    <a:pt x="409" y="322"/>
                  </a:cubicBezTo>
                  <a:cubicBezTo>
                    <a:pt x="409" y="322"/>
                    <a:pt x="409" y="322"/>
                    <a:pt x="409" y="322"/>
                  </a:cubicBezTo>
                  <a:cubicBezTo>
                    <a:pt x="409" y="322"/>
                    <a:pt x="408" y="323"/>
                    <a:pt x="408" y="324"/>
                  </a:cubicBezTo>
                  <a:cubicBezTo>
                    <a:pt x="408" y="323"/>
                    <a:pt x="408" y="323"/>
                    <a:pt x="408" y="323"/>
                  </a:cubicBezTo>
                  <a:cubicBezTo>
                    <a:pt x="394" y="317"/>
                    <a:pt x="378" y="315"/>
                    <a:pt x="363" y="314"/>
                  </a:cubicBezTo>
                  <a:cubicBezTo>
                    <a:pt x="355" y="314"/>
                    <a:pt x="348" y="315"/>
                    <a:pt x="340" y="314"/>
                  </a:cubicBezTo>
                  <a:cubicBezTo>
                    <a:pt x="333" y="314"/>
                    <a:pt x="327" y="314"/>
                    <a:pt x="320" y="314"/>
                  </a:cubicBezTo>
                  <a:cubicBezTo>
                    <a:pt x="306" y="316"/>
                    <a:pt x="291" y="323"/>
                    <a:pt x="280" y="330"/>
                  </a:cubicBezTo>
                  <a:cubicBezTo>
                    <a:pt x="267" y="338"/>
                    <a:pt x="257" y="349"/>
                    <a:pt x="253" y="363"/>
                  </a:cubicBezTo>
                  <a:cubicBezTo>
                    <a:pt x="252" y="363"/>
                    <a:pt x="254" y="364"/>
                    <a:pt x="254" y="363"/>
                  </a:cubicBezTo>
                  <a:cubicBezTo>
                    <a:pt x="261" y="349"/>
                    <a:pt x="272" y="338"/>
                    <a:pt x="286" y="330"/>
                  </a:cubicBezTo>
                  <a:cubicBezTo>
                    <a:pt x="299" y="324"/>
                    <a:pt x="312" y="317"/>
                    <a:pt x="327" y="317"/>
                  </a:cubicBezTo>
                  <a:cubicBezTo>
                    <a:pt x="333" y="317"/>
                    <a:pt x="340" y="318"/>
                    <a:pt x="347" y="318"/>
                  </a:cubicBezTo>
                  <a:cubicBezTo>
                    <a:pt x="353" y="317"/>
                    <a:pt x="360" y="317"/>
                    <a:pt x="367" y="318"/>
                  </a:cubicBezTo>
                  <a:cubicBezTo>
                    <a:pt x="374" y="319"/>
                    <a:pt x="382" y="320"/>
                    <a:pt x="389" y="321"/>
                  </a:cubicBezTo>
                  <a:cubicBezTo>
                    <a:pt x="395" y="322"/>
                    <a:pt x="402" y="325"/>
                    <a:pt x="408" y="324"/>
                  </a:cubicBezTo>
                  <a:cubicBezTo>
                    <a:pt x="408" y="324"/>
                    <a:pt x="408" y="324"/>
                    <a:pt x="408" y="324"/>
                  </a:cubicBezTo>
                  <a:cubicBezTo>
                    <a:pt x="408" y="325"/>
                    <a:pt x="407" y="327"/>
                    <a:pt x="407" y="328"/>
                  </a:cubicBezTo>
                  <a:cubicBezTo>
                    <a:pt x="401" y="325"/>
                    <a:pt x="394" y="326"/>
                    <a:pt x="387" y="326"/>
                  </a:cubicBezTo>
                  <a:cubicBezTo>
                    <a:pt x="379" y="325"/>
                    <a:pt x="371" y="323"/>
                    <a:pt x="363" y="322"/>
                  </a:cubicBezTo>
                  <a:cubicBezTo>
                    <a:pt x="363" y="322"/>
                    <a:pt x="363" y="323"/>
                    <a:pt x="363" y="323"/>
                  </a:cubicBezTo>
                  <a:cubicBezTo>
                    <a:pt x="369" y="325"/>
                    <a:pt x="377" y="326"/>
                    <a:pt x="384" y="327"/>
                  </a:cubicBezTo>
                  <a:cubicBezTo>
                    <a:pt x="392" y="327"/>
                    <a:pt x="399" y="327"/>
                    <a:pt x="407" y="330"/>
                  </a:cubicBezTo>
                  <a:cubicBezTo>
                    <a:pt x="407" y="330"/>
                    <a:pt x="407" y="331"/>
                    <a:pt x="406" y="331"/>
                  </a:cubicBezTo>
                  <a:cubicBezTo>
                    <a:pt x="402" y="332"/>
                    <a:pt x="399" y="331"/>
                    <a:pt x="395" y="331"/>
                  </a:cubicBezTo>
                  <a:cubicBezTo>
                    <a:pt x="391" y="331"/>
                    <a:pt x="388" y="331"/>
                    <a:pt x="385" y="330"/>
                  </a:cubicBezTo>
                  <a:cubicBezTo>
                    <a:pt x="384" y="330"/>
                    <a:pt x="383" y="331"/>
                    <a:pt x="384" y="331"/>
                  </a:cubicBezTo>
                  <a:cubicBezTo>
                    <a:pt x="387" y="334"/>
                    <a:pt x="390" y="333"/>
                    <a:pt x="394" y="333"/>
                  </a:cubicBezTo>
                  <a:cubicBezTo>
                    <a:pt x="398" y="333"/>
                    <a:pt x="402" y="334"/>
                    <a:pt x="406" y="334"/>
                  </a:cubicBezTo>
                  <a:cubicBezTo>
                    <a:pt x="406" y="335"/>
                    <a:pt x="406" y="336"/>
                    <a:pt x="406" y="337"/>
                  </a:cubicBezTo>
                  <a:cubicBezTo>
                    <a:pt x="406" y="337"/>
                    <a:pt x="406" y="337"/>
                    <a:pt x="405" y="336"/>
                  </a:cubicBezTo>
                  <a:cubicBezTo>
                    <a:pt x="405" y="336"/>
                    <a:pt x="405" y="335"/>
                    <a:pt x="405" y="335"/>
                  </a:cubicBezTo>
                  <a:cubicBezTo>
                    <a:pt x="398" y="336"/>
                    <a:pt x="392" y="337"/>
                    <a:pt x="386" y="338"/>
                  </a:cubicBezTo>
                  <a:cubicBezTo>
                    <a:pt x="381" y="338"/>
                    <a:pt x="375" y="338"/>
                    <a:pt x="370" y="338"/>
                  </a:cubicBezTo>
                  <a:cubicBezTo>
                    <a:pt x="369" y="339"/>
                    <a:pt x="369" y="339"/>
                    <a:pt x="370" y="339"/>
                  </a:cubicBezTo>
                  <a:cubicBezTo>
                    <a:pt x="376" y="340"/>
                    <a:pt x="382" y="339"/>
                    <a:pt x="388" y="338"/>
                  </a:cubicBezTo>
                  <a:cubicBezTo>
                    <a:pt x="393" y="338"/>
                    <a:pt x="398" y="338"/>
                    <a:pt x="403" y="337"/>
                  </a:cubicBezTo>
                  <a:cubicBezTo>
                    <a:pt x="399" y="339"/>
                    <a:pt x="396" y="341"/>
                    <a:pt x="391" y="341"/>
                  </a:cubicBezTo>
                  <a:cubicBezTo>
                    <a:pt x="388" y="342"/>
                    <a:pt x="384" y="342"/>
                    <a:pt x="380" y="343"/>
                  </a:cubicBezTo>
                  <a:cubicBezTo>
                    <a:pt x="372" y="343"/>
                    <a:pt x="365" y="343"/>
                    <a:pt x="357" y="344"/>
                  </a:cubicBezTo>
                  <a:cubicBezTo>
                    <a:pt x="357" y="345"/>
                    <a:pt x="357" y="345"/>
                    <a:pt x="357" y="345"/>
                  </a:cubicBezTo>
                  <a:cubicBezTo>
                    <a:pt x="366" y="345"/>
                    <a:pt x="375" y="345"/>
                    <a:pt x="383" y="344"/>
                  </a:cubicBezTo>
                  <a:cubicBezTo>
                    <a:pt x="387" y="344"/>
                    <a:pt x="391" y="343"/>
                    <a:pt x="395" y="342"/>
                  </a:cubicBezTo>
                  <a:cubicBezTo>
                    <a:pt x="399" y="341"/>
                    <a:pt x="402" y="341"/>
                    <a:pt x="405" y="338"/>
                  </a:cubicBezTo>
                  <a:cubicBezTo>
                    <a:pt x="406" y="338"/>
                    <a:pt x="406" y="338"/>
                    <a:pt x="406" y="338"/>
                  </a:cubicBezTo>
                  <a:cubicBezTo>
                    <a:pt x="406" y="338"/>
                    <a:pt x="406" y="339"/>
                    <a:pt x="406" y="340"/>
                  </a:cubicBezTo>
                  <a:cubicBezTo>
                    <a:pt x="406" y="340"/>
                    <a:pt x="406" y="340"/>
                    <a:pt x="406" y="340"/>
                  </a:cubicBezTo>
                  <a:cubicBezTo>
                    <a:pt x="401" y="339"/>
                    <a:pt x="397" y="343"/>
                    <a:pt x="392" y="344"/>
                  </a:cubicBezTo>
                  <a:cubicBezTo>
                    <a:pt x="389" y="345"/>
                    <a:pt x="385" y="345"/>
                    <a:pt x="382" y="346"/>
                  </a:cubicBezTo>
                  <a:cubicBezTo>
                    <a:pt x="378" y="347"/>
                    <a:pt x="374" y="348"/>
                    <a:pt x="370" y="348"/>
                  </a:cubicBezTo>
                  <a:cubicBezTo>
                    <a:pt x="363" y="348"/>
                    <a:pt x="354" y="348"/>
                    <a:pt x="347" y="347"/>
                  </a:cubicBezTo>
                  <a:cubicBezTo>
                    <a:pt x="339" y="346"/>
                    <a:pt x="331" y="344"/>
                    <a:pt x="324" y="344"/>
                  </a:cubicBezTo>
                  <a:cubicBezTo>
                    <a:pt x="323" y="344"/>
                    <a:pt x="323" y="345"/>
                    <a:pt x="324" y="346"/>
                  </a:cubicBezTo>
                  <a:cubicBezTo>
                    <a:pt x="332" y="348"/>
                    <a:pt x="340" y="348"/>
                    <a:pt x="349" y="349"/>
                  </a:cubicBezTo>
                  <a:cubicBezTo>
                    <a:pt x="355" y="351"/>
                    <a:pt x="362" y="351"/>
                    <a:pt x="368" y="350"/>
                  </a:cubicBezTo>
                  <a:cubicBezTo>
                    <a:pt x="376" y="349"/>
                    <a:pt x="382" y="347"/>
                    <a:pt x="389" y="346"/>
                  </a:cubicBezTo>
                  <a:cubicBezTo>
                    <a:pt x="390" y="346"/>
                    <a:pt x="391" y="345"/>
                    <a:pt x="392" y="345"/>
                  </a:cubicBezTo>
                  <a:cubicBezTo>
                    <a:pt x="390" y="346"/>
                    <a:pt x="388" y="347"/>
                    <a:pt x="386" y="347"/>
                  </a:cubicBezTo>
                  <a:cubicBezTo>
                    <a:pt x="379" y="349"/>
                    <a:pt x="371" y="350"/>
                    <a:pt x="365" y="353"/>
                  </a:cubicBezTo>
                  <a:cubicBezTo>
                    <a:pt x="364" y="353"/>
                    <a:pt x="364" y="353"/>
                    <a:pt x="365" y="353"/>
                  </a:cubicBezTo>
                  <a:cubicBezTo>
                    <a:pt x="368" y="354"/>
                    <a:pt x="372" y="352"/>
                    <a:pt x="375" y="352"/>
                  </a:cubicBezTo>
                  <a:cubicBezTo>
                    <a:pt x="381" y="350"/>
                    <a:pt x="386" y="349"/>
                    <a:pt x="392" y="347"/>
                  </a:cubicBezTo>
                  <a:cubicBezTo>
                    <a:pt x="393" y="347"/>
                    <a:pt x="406" y="343"/>
                    <a:pt x="406" y="341"/>
                  </a:cubicBezTo>
                  <a:cubicBezTo>
                    <a:pt x="406" y="341"/>
                    <a:pt x="406" y="341"/>
                    <a:pt x="406" y="341"/>
                  </a:cubicBezTo>
                  <a:cubicBezTo>
                    <a:pt x="406" y="342"/>
                    <a:pt x="406" y="343"/>
                    <a:pt x="406" y="344"/>
                  </a:cubicBezTo>
                  <a:cubicBezTo>
                    <a:pt x="405" y="344"/>
                    <a:pt x="403" y="345"/>
                    <a:pt x="401" y="346"/>
                  </a:cubicBezTo>
                  <a:cubicBezTo>
                    <a:pt x="400" y="347"/>
                    <a:pt x="398" y="348"/>
                    <a:pt x="397" y="350"/>
                  </a:cubicBezTo>
                  <a:cubicBezTo>
                    <a:pt x="396" y="350"/>
                    <a:pt x="397" y="350"/>
                    <a:pt x="397" y="350"/>
                  </a:cubicBezTo>
                  <a:cubicBezTo>
                    <a:pt x="395" y="350"/>
                    <a:pt x="393" y="351"/>
                    <a:pt x="392" y="352"/>
                  </a:cubicBezTo>
                  <a:cubicBezTo>
                    <a:pt x="387" y="353"/>
                    <a:pt x="382" y="356"/>
                    <a:pt x="378" y="359"/>
                  </a:cubicBezTo>
                  <a:cubicBezTo>
                    <a:pt x="368" y="365"/>
                    <a:pt x="358" y="370"/>
                    <a:pt x="347" y="372"/>
                  </a:cubicBezTo>
                  <a:cubicBezTo>
                    <a:pt x="346" y="372"/>
                    <a:pt x="346" y="373"/>
                    <a:pt x="347" y="373"/>
                  </a:cubicBezTo>
                  <a:cubicBezTo>
                    <a:pt x="352" y="373"/>
                    <a:pt x="357" y="372"/>
                    <a:pt x="362" y="370"/>
                  </a:cubicBezTo>
                  <a:cubicBezTo>
                    <a:pt x="367" y="368"/>
                    <a:pt x="373" y="365"/>
                    <a:pt x="377" y="362"/>
                  </a:cubicBezTo>
                  <a:cubicBezTo>
                    <a:pt x="383" y="358"/>
                    <a:pt x="389" y="355"/>
                    <a:pt x="396" y="353"/>
                  </a:cubicBezTo>
                  <a:cubicBezTo>
                    <a:pt x="399" y="352"/>
                    <a:pt x="404" y="352"/>
                    <a:pt x="407" y="350"/>
                  </a:cubicBezTo>
                  <a:cubicBezTo>
                    <a:pt x="407" y="350"/>
                    <a:pt x="407" y="351"/>
                    <a:pt x="407" y="352"/>
                  </a:cubicBezTo>
                  <a:cubicBezTo>
                    <a:pt x="406" y="352"/>
                    <a:pt x="404" y="352"/>
                    <a:pt x="403" y="353"/>
                  </a:cubicBezTo>
                  <a:cubicBezTo>
                    <a:pt x="403" y="353"/>
                    <a:pt x="403" y="353"/>
                    <a:pt x="403" y="353"/>
                  </a:cubicBezTo>
                  <a:cubicBezTo>
                    <a:pt x="404" y="353"/>
                    <a:pt x="406" y="353"/>
                    <a:pt x="407" y="352"/>
                  </a:cubicBezTo>
                  <a:cubicBezTo>
                    <a:pt x="407" y="352"/>
                    <a:pt x="407" y="352"/>
                    <a:pt x="408" y="352"/>
                  </a:cubicBezTo>
                  <a:cubicBezTo>
                    <a:pt x="408" y="353"/>
                    <a:pt x="408" y="353"/>
                    <a:pt x="408" y="354"/>
                  </a:cubicBezTo>
                  <a:cubicBezTo>
                    <a:pt x="408" y="354"/>
                    <a:pt x="408" y="354"/>
                    <a:pt x="408" y="354"/>
                  </a:cubicBezTo>
                  <a:cubicBezTo>
                    <a:pt x="405" y="354"/>
                    <a:pt x="402" y="356"/>
                    <a:pt x="400" y="357"/>
                  </a:cubicBezTo>
                  <a:cubicBezTo>
                    <a:pt x="399" y="358"/>
                    <a:pt x="400" y="358"/>
                    <a:pt x="400" y="358"/>
                  </a:cubicBezTo>
                  <a:cubicBezTo>
                    <a:pt x="403" y="357"/>
                    <a:pt x="406" y="357"/>
                    <a:pt x="408" y="355"/>
                  </a:cubicBezTo>
                  <a:cubicBezTo>
                    <a:pt x="408" y="355"/>
                    <a:pt x="408" y="355"/>
                    <a:pt x="408" y="355"/>
                  </a:cubicBezTo>
                  <a:cubicBezTo>
                    <a:pt x="409" y="360"/>
                    <a:pt x="411" y="365"/>
                    <a:pt x="412" y="370"/>
                  </a:cubicBezTo>
                  <a:cubicBezTo>
                    <a:pt x="403" y="375"/>
                    <a:pt x="397" y="386"/>
                    <a:pt x="391" y="394"/>
                  </a:cubicBezTo>
                  <a:cubicBezTo>
                    <a:pt x="391" y="394"/>
                    <a:pt x="391" y="395"/>
                    <a:pt x="391" y="395"/>
                  </a:cubicBezTo>
                  <a:cubicBezTo>
                    <a:pt x="395" y="391"/>
                    <a:pt x="398" y="386"/>
                    <a:pt x="402" y="382"/>
                  </a:cubicBezTo>
                  <a:cubicBezTo>
                    <a:pt x="405" y="379"/>
                    <a:pt x="409" y="375"/>
                    <a:pt x="413" y="371"/>
                  </a:cubicBezTo>
                  <a:cubicBezTo>
                    <a:pt x="414" y="375"/>
                    <a:pt x="415" y="378"/>
                    <a:pt x="416" y="381"/>
                  </a:cubicBezTo>
                  <a:cubicBezTo>
                    <a:pt x="412" y="382"/>
                    <a:pt x="406" y="387"/>
                    <a:pt x="403" y="389"/>
                  </a:cubicBezTo>
                  <a:cubicBezTo>
                    <a:pt x="398" y="393"/>
                    <a:pt x="392" y="399"/>
                    <a:pt x="389" y="405"/>
                  </a:cubicBezTo>
                  <a:cubicBezTo>
                    <a:pt x="389" y="406"/>
                    <a:pt x="390" y="407"/>
                    <a:pt x="390" y="406"/>
                  </a:cubicBezTo>
                  <a:cubicBezTo>
                    <a:pt x="394" y="400"/>
                    <a:pt x="398" y="396"/>
                    <a:pt x="404" y="391"/>
                  </a:cubicBezTo>
                  <a:cubicBezTo>
                    <a:pt x="406" y="389"/>
                    <a:pt x="410" y="386"/>
                    <a:pt x="413" y="385"/>
                  </a:cubicBezTo>
                  <a:cubicBezTo>
                    <a:pt x="414" y="384"/>
                    <a:pt x="416" y="384"/>
                    <a:pt x="417" y="383"/>
                  </a:cubicBezTo>
                  <a:cubicBezTo>
                    <a:pt x="417" y="384"/>
                    <a:pt x="417" y="385"/>
                    <a:pt x="418" y="386"/>
                  </a:cubicBezTo>
                  <a:cubicBezTo>
                    <a:pt x="413" y="387"/>
                    <a:pt x="407" y="395"/>
                    <a:pt x="404" y="398"/>
                  </a:cubicBezTo>
                  <a:cubicBezTo>
                    <a:pt x="402" y="401"/>
                    <a:pt x="399" y="404"/>
                    <a:pt x="396" y="407"/>
                  </a:cubicBezTo>
                  <a:cubicBezTo>
                    <a:pt x="393" y="412"/>
                    <a:pt x="389" y="417"/>
                    <a:pt x="387" y="422"/>
                  </a:cubicBezTo>
                  <a:cubicBezTo>
                    <a:pt x="387" y="423"/>
                    <a:pt x="388" y="423"/>
                    <a:pt x="388" y="422"/>
                  </a:cubicBezTo>
                  <a:cubicBezTo>
                    <a:pt x="392" y="419"/>
                    <a:pt x="393" y="414"/>
                    <a:pt x="396" y="410"/>
                  </a:cubicBezTo>
                  <a:cubicBezTo>
                    <a:pt x="399" y="406"/>
                    <a:pt x="401" y="403"/>
                    <a:pt x="404" y="400"/>
                  </a:cubicBezTo>
                  <a:cubicBezTo>
                    <a:pt x="407" y="397"/>
                    <a:pt x="410" y="394"/>
                    <a:pt x="412" y="392"/>
                  </a:cubicBezTo>
                  <a:cubicBezTo>
                    <a:pt x="414" y="390"/>
                    <a:pt x="416" y="388"/>
                    <a:pt x="418" y="387"/>
                  </a:cubicBezTo>
                  <a:cubicBezTo>
                    <a:pt x="419" y="389"/>
                    <a:pt x="419" y="390"/>
                    <a:pt x="420" y="392"/>
                  </a:cubicBezTo>
                  <a:cubicBezTo>
                    <a:pt x="415" y="394"/>
                    <a:pt x="413" y="399"/>
                    <a:pt x="409" y="402"/>
                  </a:cubicBezTo>
                  <a:cubicBezTo>
                    <a:pt x="407" y="404"/>
                    <a:pt x="402" y="409"/>
                    <a:pt x="404" y="412"/>
                  </a:cubicBezTo>
                  <a:cubicBezTo>
                    <a:pt x="404" y="413"/>
                    <a:pt x="404" y="413"/>
                    <a:pt x="404" y="412"/>
                  </a:cubicBezTo>
                  <a:cubicBezTo>
                    <a:pt x="407" y="408"/>
                    <a:pt x="408" y="404"/>
                    <a:pt x="412" y="400"/>
                  </a:cubicBezTo>
                  <a:cubicBezTo>
                    <a:pt x="415" y="398"/>
                    <a:pt x="418" y="395"/>
                    <a:pt x="420" y="393"/>
                  </a:cubicBezTo>
                  <a:cubicBezTo>
                    <a:pt x="421" y="394"/>
                    <a:pt x="422" y="396"/>
                    <a:pt x="423" y="397"/>
                  </a:cubicBezTo>
                  <a:cubicBezTo>
                    <a:pt x="421" y="399"/>
                    <a:pt x="419" y="403"/>
                    <a:pt x="418" y="405"/>
                  </a:cubicBezTo>
                  <a:cubicBezTo>
                    <a:pt x="418" y="406"/>
                    <a:pt x="419" y="406"/>
                    <a:pt x="419" y="406"/>
                  </a:cubicBezTo>
                  <a:cubicBezTo>
                    <a:pt x="421" y="404"/>
                    <a:pt x="422" y="401"/>
                    <a:pt x="424" y="398"/>
                  </a:cubicBezTo>
                  <a:cubicBezTo>
                    <a:pt x="424" y="399"/>
                    <a:pt x="424" y="400"/>
                    <a:pt x="425" y="400"/>
                  </a:cubicBezTo>
                  <a:cubicBezTo>
                    <a:pt x="426" y="402"/>
                    <a:pt x="428" y="404"/>
                    <a:pt x="429" y="405"/>
                  </a:cubicBezTo>
                  <a:cubicBezTo>
                    <a:pt x="428" y="407"/>
                    <a:pt x="427" y="409"/>
                    <a:pt x="426" y="410"/>
                  </a:cubicBezTo>
                  <a:cubicBezTo>
                    <a:pt x="424" y="414"/>
                    <a:pt x="421" y="417"/>
                    <a:pt x="419" y="421"/>
                  </a:cubicBezTo>
                  <a:cubicBezTo>
                    <a:pt x="413" y="430"/>
                    <a:pt x="407" y="439"/>
                    <a:pt x="399" y="447"/>
                  </a:cubicBezTo>
                  <a:cubicBezTo>
                    <a:pt x="384" y="462"/>
                    <a:pt x="366" y="470"/>
                    <a:pt x="347" y="478"/>
                  </a:cubicBezTo>
                  <a:cubicBezTo>
                    <a:pt x="347" y="478"/>
                    <a:pt x="347" y="478"/>
                    <a:pt x="347" y="478"/>
                  </a:cubicBezTo>
                  <a:cubicBezTo>
                    <a:pt x="342" y="480"/>
                    <a:pt x="337" y="482"/>
                    <a:pt x="331" y="483"/>
                  </a:cubicBezTo>
                  <a:cubicBezTo>
                    <a:pt x="330" y="483"/>
                    <a:pt x="329" y="484"/>
                    <a:pt x="328" y="484"/>
                  </a:cubicBezTo>
                  <a:cubicBezTo>
                    <a:pt x="313" y="486"/>
                    <a:pt x="298" y="483"/>
                    <a:pt x="285" y="475"/>
                  </a:cubicBezTo>
                  <a:cubicBezTo>
                    <a:pt x="281" y="472"/>
                    <a:pt x="275" y="468"/>
                    <a:pt x="272" y="464"/>
                  </a:cubicBezTo>
                  <a:cubicBezTo>
                    <a:pt x="270" y="461"/>
                    <a:pt x="268" y="456"/>
                    <a:pt x="264" y="454"/>
                  </a:cubicBezTo>
                  <a:cubicBezTo>
                    <a:pt x="254" y="449"/>
                    <a:pt x="253" y="437"/>
                    <a:pt x="250" y="427"/>
                  </a:cubicBezTo>
                  <a:cubicBezTo>
                    <a:pt x="249" y="426"/>
                    <a:pt x="248" y="426"/>
                    <a:pt x="248" y="427"/>
                  </a:cubicBezTo>
                  <a:cubicBezTo>
                    <a:pt x="248" y="432"/>
                    <a:pt x="249" y="438"/>
                    <a:pt x="250" y="444"/>
                  </a:cubicBezTo>
                  <a:cubicBezTo>
                    <a:pt x="250" y="443"/>
                    <a:pt x="249" y="443"/>
                    <a:pt x="249" y="442"/>
                  </a:cubicBezTo>
                  <a:cubicBezTo>
                    <a:pt x="247" y="439"/>
                    <a:pt x="245" y="436"/>
                    <a:pt x="244" y="432"/>
                  </a:cubicBezTo>
                  <a:cubicBezTo>
                    <a:pt x="242" y="425"/>
                    <a:pt x="240" y="417"/>
                    <a:pt x="239" y="410"/>
                  </a:cubicBezTo>
                  <a:cubicBezTo>
                    <a:pt x="237" y="395"/>
                    <a:pt x="240" y="381"/>
                    <a:pt x="246" y="367"/>
                  </a:cubicBezTo>
                  <a:close/>
                  <a:moveTo>
                    <a:pt x="407" y="347"/>
                  </a:moveTo>
                  <a:cubicBezTo>
                    <a:pt x="406" y="347"/>
                    <a:pt x="406" y="348"/>
                    <a:pt x="406" y="348"/>
                  </a:cubicBezTo>
                  <a:cubicBezTo>
                    <a:pt x="406" y="347"/>
                    <a:pt x="402" y="348"/>
                    <a:pt x="401" y="349"/>
                  </a:cubicBezTo>
                  <a:cubicBezTo>
                    <a:pt x="400" y="349"/>
                    <a:pt x="399" y="349"/>
                    <a:pt x="398" y="350"/>
                  </a:cubicBezTo>
                  <a:cubicBezTo>
                    <a:pt x="399" y="349"/>
                    <a:pt x="401" y="348"/>
                    <a:pt x="402" y="347"/>
                  </a:cubicBezTo>
                  <a:cubicBezTo>
                    <a:pt x="404" y="346"/>
                    <a:pt x="405" y="346"/>
                    <a:pt x="406" y="345"/>
                  </a:cubicBezTo>
                  <a:cubicBezTo>
                    <a:pt x="406" y="346"/>
                    <a:pt x="407" y="347"/>
                    <a:pt x="407" y="347"/>
                  </a:cubicBezTo>
                  <a:close/>
                  <a:moveTo>
                    <a:pt x="449" y="263"/>
                  </a:moveTo>
                  <a:cubicBezTo>
                    <a:pt x="449" y="261"/>
                    <a:pt x="449" y="258"/>
                    <a:pt x="450" y="256"/>
                  </a:cubicBezTo>
                  <a:cubicBezTo>
                    <a:pt x="450" y="256"/>
                    <a:pt x="450" y="256"/>
                    <a:pt x="450" y="256"/>
                  </a:cubicBezTo>
                  <a:cubicBezTo>
                    <a:pt x="451" y="257"/>
                    <a:pt x="452" y="259"/>
                    <a:pt x="452" y="261"/>
                  </a:cubicBezTo>
                  <a:cubicBezTo>
                    <a:pt x="452" y="261"/>
                    <a:pt x="451" y="262"/>
                    <a:pt x="451" y="263"/>
                  </a:cubicBezTo>
                  <a:cubicBezTo>
                    <a:pt x="450" y="266"/>
                    <a:pt x="451" y="268"/>
                    <a:pt x="451" y="271"/>
                  </a:cubicBezTo>
                  <a:cubicBezTo>
                    <a:pt x="451" y="273"/>
                    <a:pt x="451" y="276"/>
                    <a:pt x="452" y="278"/>
                  </a:cubicBezTo>
                  <a:cubicBezTo>
                    <a:pt x="451" y="278"/>
                    <a:pt x="451" y="278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49" y="273"/>
                    <a:pt x="449" y="268"/>
                    <a:pt x="449" y="263"/>
                  </a:cubicBezTo>
                  <a:close/>
                  <a:moveTo>
                    <a:pt x="448" y="255"/>
                  </a:moveTo>
                  <a:cubicBezTo>
                    <a:pt x="448" y="252"/>
                    <a:pt x="448" y="248"/>
                    <a:pt x="448" y="245"/>
                  </a:cubicBezTo>
                  <a:cubicBezTo>
                    <a:pt x="448" y="246"/>
                    <a:pt x="448" y="248"/>
                    <a:pt x="449" y="249"/>
                  </a:cubicBezTo>
                  <a:cubicBezTo>
                    <a:pt x="449" y="250"/>
                    <a:pt x="449" y="252"/>
                    <a:pt x="450" y="253"/>
                  </a:cubicBezTo>
                  <a:cubicBezTo>
                    <a:pt x="449" y="253"/>
                    <a:pt x="448" y="254"/>
                    <a:pt x="448" y="255"/>
                  </a:cubicBezTo>
                  <a:close/>
                  <a:moveTo>
                    <a:pt x="450" y="283"/>
                  </a:moveTo>
                  <a:cubicBezTo>
                    <a:pt x="456" y="280"/>
                    <a:pt x="463" y="279"/>
                    <a:pt x="469" y="277"/>
                  </a:cubicBezTo>
                  <a:cubicBezTo>
                    <a:pt x="477" y="274"/>
                    <a:pt x="485" y="272"/>
                    <a:pt x="493" y="271"/>
                  </a:cubicBezTo>
                  <a:cubicBezTo>
                    <a:pt x="501" y="270"/>
                    <a:pt x="509" y="271"/>
                    <a:pt x="517" y="274"/>
                  </a:cubicBezTo>
                  <a:cubicBezTo>
                    <a:pt x="526" y="276"/>
                    <a:pt x="535" y="277"/>
                    <a:pt x="542" y="281"/>
                  </a:cubicBezTo>
                  <a:cubicBezTo>
                    <a:pt x="549" y="284"/>
                    <a:pt x="556" y="289"/>
                    <a:pt x="562" y="293"/>
                  </a:cubicBezTo>
                  <a:cubicBezTo>
                    <a:pt x="570" y="298"/>
                    <a:pt x="577" y="303"/>
                    <a:pt x="582" y="312"/>
                  </a:cubicBezTo>
                  <a:cubicBezTo>
                    <a:pt x="586" y="318"/>
                    <a:pt x="589" y="323"/>
                    <a:pt x="594" y="328"/>
                  </a:cubicBezTo>
                  <a:cubicBezTo>
                    <a:pt x="594" y="329"/>
                    <a:pt x="594" y="329"/>
                    <a:pt x="594" y="329"/>
                  </a:cubicBezTo>
                  <a:cubicBezTo>
                    <a:pt x="594" y="329"/>
                    <a:pt x="594" y="329"/>
                    <a:pt x="595" y="330"/>
                  </a:cubicBezTo>
                  <a:cubicBezTo>
                    <a:pt x="595" y="330"/>
                    <a:pt x="596" y="330"/>
                    <a:pt x="596" y="330"/>
                  </a:cubicBezTo>
                  <a:cubicBezTo>
                    <a:pt x="596" y="336"/>
                    <a:pt x="597" y="343"/>
                    <a:pt x="598" y="349"/>
                  </a:cubicBezTo>
                  <a:cubicBezTo>
                    <a:pt x="599" y="353"/>
                    <a:pt x="600" y="358"/>
                    <a:pt x="602" y="363"/>
                  </a:cubicBezTo>
                  <a:cubicBezTo>
                    <a:pt x="600" y="362"/>
                    <a:pt x="598" y="361"/>
                    <a:pt x="596" y="360"/>
                  </a:cubicBezTo>
                  <a:cubicBezTo>
                    <a:pt x="593" y="359"/>
                    <a:pt x="590" y="358"/>
                    <a:pt x="587" y="358"/>
                  </a:cubicBezTo>
                  <a:cubicBezTo>
                    <a:pt x="586" y="357"/>
                    <a:pt x="585" y="356"/>
                    <a:pt x="584" y="356"/>
                  </a:cubicBezTo>
                  <a:cubicBezTo>
                    <a:pt x="582" y="355"/>
                    <a:pt x="579" y="354"/>
                    <a:pt x="577" y="354"/>
                  </a:cubicBezTo>
                  <a:cubicBezTo>
                    <a:pt x="577" y="354"/>
                    <a:pt x="576" y="354"/>
                    <a:pt x="577" y="354"/>
                  </a:cubicBezTo>
                  <a:cubicBezTo>
                    <a:pt x="578" y="355"/>
                    <a:pt x="580" y="356"/>
                    <a:pt x="582" y="356"/>
                  </a:cubicBezTo>
                  <a:cubicBezTo>
                    <a:pt x="582" y="356"/>
                    <a:pt x="584" y="357"/>
                    <a:pt x="586" y="357"/>
                  </a:cubicBezTo>
                  <a:cubicBezTo>
                    <a:pt x="582" y="356"/>
                    <a:pt x="579" y="356"/>
                    <a:pt x="575" y="356"/>
                  </a:cubicBezTo>
                  <a:cubicBezTo>
                    <a:pt x="568" y="357"/>
                    <a:pt x="560" y="361"/>
                    <a:pt x="553" y="366"/>
                  </a:cubicBezTo>
                  <a:cubicBezTo>
                    <a:pt x="544" y="369"/>
                    <a:pt x="536" y="371"/>
                    <a:pt x="526" y="374"/>
                  </a:cubicBezTo>
                  <a:cubicBezTo>
                    <a:pt x="521" y="375"/>
                    <a:pt x="516" y="376"/>
                    <a:pt x="510" y="378"/>
                  </a:cubicBezTo>
                  <a:cubicBezTo>
                    <a:pt x="508" y="379"/>
                    <a:pt x="505" y="380"/>
                    <a:pt x="502" y="381"/>
                  </a:cubicBezTo>
                  <a:cubicBezTo>
                    <a:pt x="501" y="381"/>
                    <a:pt x="501" y="382"/>
                    <a:pt x="500" y="382"/>
                  </a:cubicBezTo>
                  <a:cubicBezTo>
                    <a:pt x="500" y="382"/>
                    <a:pt x="500" y="382"/>
                    <a:pt x="500" y="382"/>
                  </a:cubicBezTo>
                  <a:cubicBezTo>
                    <a:pt x="500" y="383"/>
                    <a:pt x="500" y="383"/>
                    <a:pt x="500" y="383"/>
                  </a:cubicBezTo>
                  <a:cubicBezTo>
                    <a:pt x="504" y="385"/>
                    <a:pt x="510" y="380"/>
                    <a:pt x="513" y="379"/>
                  </a:cubicBezTo>
                  <a:cubicBezTo>
                    <a:pt x="518" y="378"/>
                    <a:pt x="523" y="377"/>
                    <a:pt x="529" y="375"/>
                  </a:cubicBezTo>
                  <a:cubicBezTo>
                    <a:pt x="534" y="374"/>
                    <a:pt x="540" y="372"/>
                    <a:pt x="546" y="370"/>
                  </a:cubicBezTo>
                  <a:cubicBezTo>
                    <a:pt x="547" y="370"/>
                    <a:pt x="548" y="370"/>
                    <a:pt x="550" y="369"/>
                  </a:cubicBezTo>
                  <a:cubicBezTo>
                    <a:pt x="549" y="370"/>
                    <a:pt x="548" y="371"/>
                    <a:pt x="547" y="372"/>
                  </a:cubicBezTo>
                  <a:cubicBezTo>
                    <a:pt x="543" y="374"/>
                    <a:pt x="539" y="377"/>
                    <a:pt x="535" y="379"/>
                  </a:cubicBezTo>
                  <a:cubicBezTo>
                    <a:pt x="531" y="381"/>
                    <a:pt x="526" y="382"/>
                    <a:pt x="521" y="384"/>
                  </a:cubicBezTo>
                  <a:cubicBezTo>
                    <a:pt x="517" y="386"/>
                    <a:pt x="513" y="388"/>
                    <a:pt x="508" y="389"/>
                  </a:cubicBezTo>
                  <a:cubicBezTo>
                    <a:pt x="507" y="390"/>
                    <a:pt x="505" y="391"/>
                    <a:pt x="503" y="392"/>
                  </a:cubicBezTo>
                  <a:cubicBezTo>
                    <a:pt x="502" y="392"/>
                    <a:pt x="499" y="394"/>
                    <a:pt x="498" y="394"/>
                  </a:cubicBezTo>
                  <a:cubicBezTo>
                    <a:pt x="498" y="394"/>
                    <a:pt x="498" y="394"/>
                    <a:pt x="498" y="394"/>
                  </a:cubicBezTo>
                  <a:cubicBezTo>
                    <a:pt x="497" y="394"/>
                    <a:pt x="496" y="395"/>
                    <a:pt x="497" y="396"/>
                  </a:cubicBezTo>
                  <a:cubicBezTo>
                    <a:pt x="497" y="396"/>
                    <a:pt x="497" y="396"/>
                    <a:pt x="497" y="396"/>
                  </a:cubicBezTo>
                  <a:cubicBezTo>
                    <a:pt x="497" y="396"/>
                    <a:pt x="498" y="396"/>
                    <a:pt x="499" y="396"/>
                  </a:cubicBezTo>
                  <a:cubicBezTo>
                    <a:pt x="507" y="392"/>
                    <a:pt x="516" y="388"/>
                    <a:pt x="525" y="384"/>
                  </a:cubicBezTo>
                  <a:cubicBezTo>
                    <a:pt x="532" y="381"/>
                    <a:pt x="540" y="378"/>
                    <a:pt x="546" y="374"/>
                  </a:cubicBezTo>
                  <a:cubicBezTo>
                    <a:pt x="546" y="374"/>
                    <a:pt x="546" y="374"/>
                    <a:pt x="546" y="374"/>
                  </a:cubicBezTo>
                  <a:cubicBezTo>
                    <a:pt x="544" y="376"/>
                    <a:pt x="543" y="379"/>
                    <a:pt x="542" y="381"/>
                  </a:cubicBezTo>
                  <a:cubicBezTo>
                    <a:pt x="542" y="381"/>
                    <a:pt x="542" y="381"/>
                    <a:pt x="542" y="382"/>
                  </a:cubicBezTo>
                  <a:cubicBezTo>
                    <a:pt x="535" y="386"/>
                    <a:pt x="529" y="392"/>
                    <a:pt x="523" y="397"/>
                  </a:cubicBezTo>
                  <a:cubicBezTo>
                    <a:pt x="519" y="401"/>
                    <a:pt x="515" y="406"/>
                    <a:pt x="510" y="408"/>
                  </a:cubicBezTo>
                  <a:cubicBezTo>
                    <a:pt x="507" y="409"/>
                    <a:pt x="505" y="409"/>
                    <a:pt x="504" y="411"/>
                  </a:cubicBezTo>
                  <a:cubicBezTo>
                    <a:pt x="504" y="412"/>
                    <a:pt x="504" y="413"/>
                    <a:pt x="505" y="412"/>
                  </a:cubicBezTo>
                  <a:cubicBezTo>
                    <a:pt x="512" y="408"/>
                    <a:pt x="518" y="403"/>
                    <a:pt x="524" y="398"/>
                  </a:cubicBezTo>
                  <a:cubicBezTo>
                    <a:pt x="528" y="395"/>
                    <a:pt x="532" y="393"/>
                    <a:pt x="535" y="390"/>
                  </a:cubicBezTo>
                  <a:cubicBezTo>
                    <a:pt x="536" y="389"/>
                    <a:pt x="539" y="387"/>
                    <a:pt x="541" y="385"/>
                  </a:cubicBezTo>
                  <a:cubicBezTo>
                    <a:pt x="540" y="387"/>
                    <a:pt x="540" y="389"/>
                    <a:pt x="539" y="391"/>
                  </a:cubicBezTo>
                  <a:cubicBezTo>
                    <a:pt x="539" y="391"/>
                    <a:pt x="539" y="391"/>
                    <a:pt x="539" y="391"/>
                  </a:cubicBezTo>
                  <a:cubicBezTo>
                    <a:pt x="536" y="392"/>
                    <a:pt x="534" y="394"/>
                    <a:pt x="532" y="397"/>
                  </a:cubicBezTo>
                  <a:cubicBezTo>
                    <a:pt x="529" y="400"/>
                    <a:pt x="526" y="403"/>
                    <a:pt x="524" y="407"/>
                  </a:cubicBezTo>
                  <a:cubicBezTo>
                    <a:pt x="522" y="409"/>
                    <a:pt x="521" y="413"/>
                    <a:pt x="519" y="415"/>
                  </a:cubicBezTo>
                  <a:cubicBezTo>
                    <a:pt x="517" y="417"/>
                    <a:pt x="515" y="418"/>
                    <a:pt x="512" y="420"/>
                  </a:cubicBezTo>
                  <a:cubicBezTo>
                    <a:pt x="510" y="422"/>
                    <a:pt x="507" y="424"/>
                    <a:pt x="507" y="428"/>
                  </a:cubicBezTo>
                  <a:cubicBezTo>
                    <a:pt x="507" y="428"/>
                    <a:pt x="508" y="428"/>
                    <a:pt x="508" y="428"/>
                  </a:cubicBezTo>
                  <a:cubicBezTo>
                    <a:pt x="510" y="422"/>
                    <a:pt x="515" y="421"/>
                    <a:pt x="518" y="417"/>
                  </a:cubicBezTo>
                  <a:cubicBezTo>
                    <a:pt x="521" y="414"/>
                    <a:pt x="523" y="411"/>
                    <a:pt x="525" y="408"/>
                  </a:cubicBezTo>
                  <a:cubicBezTo>
                    <a:pt x="529" y="402"/>
                    <a:pt x="534" y="397"/>
                    <a:pt x="539" y="392"/>
                  </a:cubicBezTo>
                  <a:cubicBezTo>
                    <a:pt x="538" y="395"/>
                    <a:pt x="537" y="397"/>
                    <a:pt x="536" y="400"/>
                  </a:cubicBezTo>
                  <a:cubicBezTo>
                    <a:pt x="536" y="401"/>
                    <a:pt x="535" y="403"/>
                    <a:pt x="535" y="404"/>
                  </a:cubicBezTo>
                  <a:cubicBezTo>
                    <a:pt x="535" y="404"/>
                    <a:pt x="535" y="404"/>
                    <a:pt x="535" y="404"/>
                  </a:cubicBezTo>
                  <a:cubicBezTo>
                    <a:pt x="533" y="406"/>
                    <a:pt x="530" y="408"/>
                    <a:pt x="529" y="411"/>
                  </a:cubicBezTo>
                  <a:cubicBezTo>
                    <a:pt x="529" y="411"/>
                    <a:pt x="530" y="411"/>
                    <a:pt x="530" y="411"/>
                  </a:cubicBezTo>
                  <a:cubicBezTo>
                    <a:pt x="532" y="409"/>
                    <a:pt x="533" y="407"/>
                    <a:pt x="535" y="405"/>
                  </a:cubicBezTo>
                  <a:cubicBezTo>
                    <a:pt x="533" y="415"/>
                    <a:pt x="535" y="424"/>
                    <a:pt x="539" y="435"/>
                  </a:cubicBezTo>
                  <a:cubicBezTo>
                    <a:pt x="541" y="440"/>
                    <a:pt x="542" y="445"/>
                    <a:pt x="544" y="450"/>
                  </a:cubicBezTo>
                  <a:cubicBezTo>
                    <a:pt x="538" y="455"/>
                    <a:pt x="528" y="454"/>
                    <a:pt x="521" y="453"/>
                  </a:cubicBezTo>
                  <a:cubicBezTo>
                    <a:pt x="512" y="452"/>
                    <a:pt x="503" y="450"/>
                    <a:pt x="494" y="448"/>
                  </a:cubicBezTo>
                  <a:cubicBezTo>
                    <a:pt x="486" y="445"/>
                    <a:pt x="478" y="440"/>
                    <a:pt x="470" y="436"/>
                  </a:cubicBezTo>
                  <a:cubicBezTo>
                    <a:pt x="463" y="433"/>
                    <a:pt x="456" y="429"/>
                    <a:pt x="451" y="422"/>
                  </a:cubicBezTo>
                  <a:cubicBezTo>
                    <a:pt x="445" y="416"/>
                    <a:pt x="439" y="411"/>
                    <a:pt x="434" y="405"/>
                  </a:cubicBezTo>
                  <a:cubicBezTo>
                    <a:pt x="433" y="405"/>
                    <a:pt x="433" y="405"/>
                    <a:pt x="433" y="404"/>
                  </a:cubicBezTo>
                  <a:cubicBezTo>
                    <a:pt x="433" y="404"/>
                    <a:pt x="433" y="404"/>
                    <a:pt x="432" y="403"/>
                  </a:cubicBezTo>
                  <a:cubicBezTo>
                    <a:pt x="427" y="398"/>
                    <a:pt x="424" y="392"/>
                    <a:pt x="421" y="384"/>
                  </a:cubicBezTo>
                  <a:cubicBezTo>
                    <a:pt x="419" y="377"/>
                    <a:pt x="417" y="369"/>
                    <a:pt x="414" y="362"/>
                  </a:cubicBezTo>
                  <a:cubicBezTo>
                    <a:pt x="412" y="355"/>
                    <a:pt x="410" y="347"/>
                    <a:pt x="410" y="340"/>
                  </a:cubicBezTo>
                  <a:cubicBezTo>
                    <a:pt x="410" y="332"/>
                    <a:pt x="411" y="325"/>
                    <a:pt x="415" y="318"/>
                  </a:cubicBezTo>
                  <a:cubicBezTo>
                    <a:pt x="419" y="311"/>
                    <a:pt x="425" y="305"/>
                    <a:pt x="430" y="299"/>
                  </a:cubicBezTo>
                  <a:cubicBezTo>
                    <a:pt x="436" y="293"/>
                    <a:pt x="442" y="287"/>
                    <a:pt x="450" y="283"/>
                  </a:cubicBezTo>
                  <a:close/>
                  <a:moveTo>
                    <a:pt x="455" y="277"/>
                  </a:moveTo>
                  <a:cubicBezTo>
                    <a:pt x="455" y="276"/>
                    <a:pt x="456" y="275"/>
                    <a:pt x="456" y="274"/>
                  </a:cubicBezTo>
                  <a:cubicBezTo>
                    <a:pt x="456" y="275"/>
                    <a:pt x="456" y="276"/>
                    <a:pt x="456" y="276"/>
                  </a:cubicBezTo>
                  <a:cubicBezTo>
                    <a:pt x="456" y="277"/>
                    <a:pt x="455" y="277"/>
                    <a:pt x="455" y="277"/>
                  </a:cubicBezTo>
                  <a:close/>
                  <a:moveTo>
                    <a:pt x="528" y="466"/>
                  </a:moveTo>
                  <a:cubicBezTo>
                    <a:pt x="532" y="466"/>
                    <a:pt x="536" y="464"/>
                    <a:pt x="539" y="462"/>
                  </a:cubicBezTo>
                  <a:cubicBezTo>
                    <a:pt x="542" y="460"/>
                    <a:pt x="544" y="459"/>
                    <a:pt x="547" y="457"/>
                  </a:cubicBezTo>
                  <a:cubicBezTo>
                    <a:pt x="547" y="457"/>
                    <a:pt x="547" y="457"/>
                    <a:pt x="547" y="457"/>
                  </a:cubicBezTo>
                  <a:cubicBezTo>
                    <a:pt x="544" y="460"/>
                    <a:pt x="542" y="463"/>
                    <a:pt x="540" y="465"/>
                  </a:cubicBezTo>
                  <a:cubicBezTo>
                    <a:pt x="537" y="469"/>
                    <a:pt x="533" y="469"/>
                    <a:pt x="529" y="472"/>
                  </a:cubicBezTo>
                  <a:cubicBezTo>
                    <a:pt x="529" y="472"/>
                    <a:pt x="529" y="473"/>
                    <a:pt x="529" y="473"/>
                  </a:cubicBezTo>
                  <a:cubicBezTo>
                    <a:pt x="533" y="474"/>
                    <a:pt x="537" y="470"/>
                    <a:pt x="539" y="468"/>
                  </a:cubicBezTo>
                  <a:cubicBezTo>
                    <a:pt x="542" y="465"/>
                    <a:pt x="545" y="462"/>
                    <a:pt x="548" y="458"/>
                  </a:cubicBezTo>
                  <a:cubicBezTo>
                    <a:pt x="550" y="463"/>
                    <a:pt x="552" y="467"/>
                    <a:pt x="555" y="471"/>
                  </a:cubicBezTo>
                  <a:cubicBezTo>
                    <a:pt x="558" y="476"/>
                    <a:pt x="562" y="480"/>
                    <a:pt x="566" y="485"/>
                  </a:cubicBezTo>
                  <a:cubicBezTo>
                    <a:pt x="560" y="486"/>
                    <a:pt x="555" y="490"/>
                    <a:pt x="549" y="491"/>
                  </a:cubicBezTo>
                  <a:cubicBezTo>
                    <a:pt x="542" y="492"/>
                    <a:pt x="535" y="491"/>
                    <a:pt x="528" y="489"/>
                  </a:cubicBezTo>
                  <a:cubicBezTo>
                    <a:pt x="514" y="484"/>
                    <a:pt x="500" y="479"/>
                    <a:pt x="488" y="471"/>
                  </a:cubicBezTo>
                  <a:cubicBezTo>
                    <a:pt x="481" y="467"/>
                    <a:pt x="475" y="463"/>
                    <a:pt x="470" y="458"/>
                  </a:cubicBezTo>
                  <a:cubicBezTo>
                    <a:pt x="470" y="457"/>
                    <a:pt x="469" y="456"/>
                    <a:pt x="469" y="456"/>
                  </a:cubicBezTo>
                  <a:cubicBezTo>
                    <a:pt x="463" y="451"/>
                    <a:pt x="459" y="445"/>
                    <a:pt x="454" y="438"/>
                  </a:cubicBezTo>
                  <a:cubicBezTo>
                    <a:pt x="451" y="433"/>
                    <a:pt x="446" y="427"/>
                    <a:pt x="443" y="421"/>
                  </a:cubicBezTo>
                  <a:cubicBezTo>
                    <a:pt x="443" y="420"/>
                    <a:pt x="443" y="419"/>
                    <a:pt x="442" y="418"/>
                  </a:cubicBezTo>
                  <a:cubicBezTo>
                    <a:pt x="447" y="423"/>
                    <a:pt x="451" y="429"/>
                    <a:pt x="457" y="433"/>
                  </a:cubicBezTo>
                  <a:cubicBezTo>
                    <a:pt x="463" y="437"/>
                    <a:pt x="471" y="440"/>
                    <a:pt x="477" y="443"/>
                  </a:cubicBezTo>
                  <a:cubicBezTo>
                    <a:pt x="480" y="445"/>
                    <a:pt x="483" y="446"/>
                    <a:pt x="485" y="447"/>
                  </a:cubicBezTo>
                  <a:cubicBezTo>
                    <a:pt x="485" y="447"/>
                    <a:pt x="485" y="447"/>
                    <a:pt x="485" y="447"/>
                  </a:cubicBezTo>
                  <a:cubicBezTo>
                    <a:pt x="504" y="463"/>
                    <a:pt x="522" y="480"/>
                    <a:pt x="546" y="486"/>
                  </a:cubicBezTo>
                  <a:cubicBezTo>
                    <a:pt x="547" y="486"/>
                    <a:pt x="548" y="485"/>
                    <a:pt x="547" y="485"/>
                  </a:cubicBezTo>
                  <a:cubicBezTo>
                    <a:pt x="536" y="478"/>
                    <a:pt x="523" y="474"/>
                    <a:pt x="513" y="466"/>
                  </a:cubicBezTo>
                  <a:cubicBezTo>
                    <a:pt x="507" y="462"/>
                    <a:pt x="502" y="456"/>
                    <a:pt x="496" y="451"/>
                  </a:cubicBezTo>
                  <a:cubicBezTo>
                    <a:pt x="502" y="453"/>
                    <a:pt x="508" y="454"/>
                    <a:pt x="514" y="456"/>
                  </a:cubicBezTo>
                  <a:cubicBezTo>
                    <a:pt x="513" y="456"/>
                    <a:pt x="512" y="456"/>
                    <a:pt x="511" y="456"/>
                  </a:cubicBezTo>
                  <a:cubicBezTo>
                    <a:pt x="509" y="456"/>
                    <a:pt x="508" y="457"/>
                    <a:pt x="507" y="457"/>
                  </a:cubicBezTo>
                  <a:cubicBezTo>
                    <a:pt x="507" y="458"/>
                    <a:pt x="507" y="459"/>
                    <a:pt x="507" y="459"/>
                  </a:cubicBezTo>
                  <a:cubicBezTo>
                    <a:pt x="510" y="460"/>
                    <a:pt x="513" y="458"/>
                    <a:pt x="515" y="457"/>
                  </a:cubicBezTo>
                  <a:cubicBezTo>
                    <a:pt x="517" y="457"/>
                    <a:pt x="518" y="457"/>
                    <a:pt x="520" y="456"/>
                  </a:cubicBezTo>
                  <a:cubicBezTo>
                    <a:pt x="525" y="457"/>
                    <a:pt x="532" y="458"/>
                    <a:pt x="538" y="457"/>
                  </a:cubicBezTo>
                  <a:cubicBezTo>
                    <a:pt x="534" y="458"/>
                    <a:pt x="531" y="460"/>
                    <a:pt x="527" y="460"/>
                  </a:cubicBezTo>
                  <a:cubicBezTo>
                    <a:pt x="523" y="460"/>
                    <a:pt x="519" y="460"/>
                    <a:pt x="515" y="462"/>
                  </a:cubicBezTo>
                  <a:cubicBezTo>
                    <a:pt x="514" y="462"/>
                    <a:pt x="514" y="464"/>
                    <a:pt x="516" y="464"/>
                  </a:cubicBezTo>
                  <a:cubicBezTo>
                    <a:pt x="522" y="463"/>
                    <a:pt x="528" y="461"/>
                    <a:pt x="535" y="459"/>
                  </a:cubicBezTo>
                  <a:cubicBezTo>
                    <a:pt x="538" y="459"/>
                    <a:pt x="542" y="457"/>
                    <a:pt x="545" y="454"/>
                  </a:cubicBezTo>
                  <a:cubicBezTo>
                    <a:pt x="545" y="454"/>
                    <a:pt x="545" y="453"/>
                    <a:pt x="545" y="453"/>
                  </a:cubicBezTo>
                  <a:cubicBezTo>
                    <a:pt x="546" y="454"/>
                    <a:pt x="546" y="455"/>
                    <a:pt x="547" y="456"/>
                  </a:cubicBezTo>
                  <a:cubicBezTo>
                    <a:pt x="544" y="457"/>
                    <a:pt x="541" y="459"/>
                    <a:pt x="538" y="460"/>
                  </a:cubicBezTo>
                  <a:cubicBezTo>
                    <a:pt x="534" y="462"/>
                    <a:pt x="531" y="463"/>
                    <a:pt x="528" y="465"/>
                  </a:cubicBezTo>
                  <a:cubicBezTo>
                    <a:pt x="528" y="466"/>
                    <a:pt x="528" y="467"/>
                    <a:pt x="528" y="466"/>
                  </a:cubicBezTo>
                  <a:close/>
                  <a:moveTo>
                    <a:pt x="527" y="554"/>
                  </a:moveTo>
                  <a:cubicBezTo>
                    <a:pt x="521" y="565"/>
                    <a:pt x="511" y="574"/>
                    <a:pt x="508" y="586"/>
                  </a:cubicBezTo>
                  <a:cubicBezTo>
                    <a:pt x="508" y="587"/>
                    <a:pt x="508" y="587"/>
                    <a:pt x="509" y="587"/>
                  </a:cubicBezTo>
                  <a:cubicBezTo>
                    <a:pt x="508" y="587"/>
                    <a:pt x="508" y="587"/>
                    <a:pt x="508" y="587"/>
                  </a:cubicBezTo>
                  <a:cubicBezTo>
                    <a:pt x="503" y="592"/>
                    <a:pt x="500" y="599"/>
                    <a:pt x="496" y="605"/>
                  </a:cubicBezTo>
                  <a:cubicBezTo>
                    <a:pt x="494" y="608"/>
                    <a:pt x="490" y="612"/>
                    <a:pt x="487" y="615"/>
                  </a:cubicBezTo>
                  <a:cubicBezTo>
                    <a:pt x="487" y="615"/>
                    <a:pt x="487" y="615"/>
                    <a:pt x="487" y="614"/>
                  </a:cubicBezTo>
                  <a:cubicBezTo>
                    <a:pt x="488" y="614"/>
                    <a:pt x="488" y="614"/>
                    <a:pt x="489" y="613"/>
                  </a:cubicBezTo>
                  <a:cubicBezTo>
                    <a:pt x="490" y="607"/>
                    <a:pt x="492" y="600"/>
                    <a:pt x="495" y="595"/>
                  </a:cubicBezTo>
                  <a:cubicBezTo>
                    <a:pt x="498" y="588"/>
                    <a:pt x="503" y="584"/>
                    <a:pt x="507" y="578"/>
                  </a:cubicBezTo>
                  <a:cubicBezTo>
                    <a:pt x="515" y="569"/>
                    <a:pt x="521" y="558"/>
                    <a:pt x="526" y="547"/>
                  </a:cubicBezTo>
                  <a:cubicBezTo>
                    <a:pt x="532" y="536"/>
                    <a:pt x="537" y="524"/>
                    <a:pt x="544" y="513"/>
                  </a:cubicBezTo>
                  <a:cubicBezTo>
                    <a:pt x="548" y="507"/>
                    <a:pt x="554" y="500"/>
                    <a:pt x="554" y="493"/>
                  </a:cubicBezTo>
                  <a:cubicBezTo>
                    <a:pt x="558" y="491"/>
                    <a:pt x="562" y="489"/>
                    <a:pt x="567" y="487"/>
                  </a:cubicBezTo>
                  <a:cubicBezTo>
                    <a:pt x="567" y="487"/>
                    <a:pt x="567" y="487"/>
                    <a:pt x="567" y="487"/>
                  </a:cubicBezTo>
                  <a:cubicBezTo>
                    <a:pt x="571" y="490"/>
                    <a:pt x="575" y="494"/>
                    <a:pt x="579" y="497"/>
                  </a:cubicBezTo>
                  <a:cubicBezTo>
                    <a:pt x="580" y="497"/>
                    <a:pt x="581" y="498"/>
                    <a:pt x="582" y="499"/>
                  </a:cubicBezTo>
                  <a:cubicBezTo>
                    <a:pt x="582" y="499"/>
                    <a:pt x="582" y="499"/>
                    <a:pt x="582" y="499"/>
                  </a:cubicBezTo>
                  <a:cubicBezTo>
                    <a:pt x="575" y="507"/>
                    <a:pt x="568" y="514"/>
                    <a:pt x="562" y="522"/>
                  </a:cubicBezTo>
                  <a:cubicBezTo>
                    <a:pt x="558" y="527"/>
                    <a:pt x="553" y="532"/>
                    <a:pt x="552" y="538"/>
                  </a:cubicBezTo>
                  <a:cubicBezTo>
                    <a:pt x="546" y="544"/>
                    <a:pt x="540" y="551"/>
                    <a:pt x="534" y="558"/>
                  </a:cubicBezTo>
                  <a:cubicBezTo>
                    <a:pt x="530" y="563"/>
                    <a:pt x="526" y="567"/>
                    <a:pt x="523" y="573"/>
                  </a:cubicBezTo>
                  <a:cubicBezTo>
                    <a:pt x="521" y="578"/>
                    <a:pt x="520" y="581"/>
                    <a:pt x="515" y="583"/>
                  </a:cubicBezTo>
                  <a:cubicBezTo>
                    <a:pt x="513" y="584"/>
                    <a:pt x="511" y="585"/>
                    <a:pt x="509" y="587"/>
                  </a:cubicBezTo>
                  <a:cubicBezTo>
                    <a:pt x="513" y="581"/>
                    <a:pt x="515" y="575"/>
                    <a:pt x="519" y="570"/>
                  </a:cubicBezTo>
                  <a:cubicBezTo>
                    <a:pt x="522" y="565"/>
                    <a:pt x="525" y="560"/>
                    <a:pt x="528" y="555"/>
                  </a:cubicBezTo>
                  <a:cubicBezTo>
                    <a:pt x="528" y="554"/>
                    <a:pt x="528" y="554"/>
                    <a:pt x="527" y="554"/>
                  </a:cubicBezTo>
                  <a:close/>
                  <a:moveTo>
                    <a:pt x="486" y="620"/>
                  </a:moveTo>
                  <a:cubicBezTo>
                    <a:pt x="486" y="620"/>
                    <a:pt x="486" y="620"/>
                    <a:pt x="486" y="620"/>
                  </a:cubicBezTo>
                  <a:cubicBezTo>
                    <a:pt x="481" y="620"/>
                    <a:pt x="477" y="618"/>
                    <a:pt x="472" y="617"/>
                  </a:cubicBezTo>
                  <a:cubicBezTo>
                    <a:pt x="469" y="616"/>
                    <a:pt x="460" y="615"/>
                    <a:pt x="461" y="611"/>
                  </a:cubicBezTo>
                  <a:cubicBezTo>
                    <a:pt x="464" y="600"/>
                    <a:pt x="470" y="589"/>
                    <a:pt x="475" y="578"/>
                  </a:cubicBezTo>
                  <a:cubicBezTo>
                    <a:pt x="482" y="563"/>
                    <a:pt x="488" y="547"/>
                    <a:pt x="493" y="532"/>
                  </a:cubicBezTo>
                  <a:cubicBezTo>
                    <a:pt x="499" y="517"/>
                    <a:pt x="505" y="501"/>
                    <a:pt x="509" y="486"/>
                  </a:cubicBezTo>
                  <a:cubicBezTo>
                    <a:pt x="516" y="489"/>
                    <a:pt x="523" y="491"/>
                    <a:pt x="531" y="493"/>
                  </a:cubicBezTo>
                  <a:cubicBezTo>
                    <a:pt x="530" y="493"/>
                    <a:pt x="530" y="494"/>
                    <a:pt x="530" y="494"/>
                  </a:cubicBezTo>
                  <a:cubicBezTo>
                    <a:pt x="531" y="498"/>
                    <a:pt x="525" y="505"/>
                    <a:pt x="522" y="508"/>
                  </a:cubicBezTo>
                  <a:cubicBezTo>
                    <a:pt x="518" y="513"/>
                    <a:pt x="516" y="520"/>
                    <a:pt x="514" y="526"/>
                  </a:cubicBezTo>
                  <a:cubicBezTo>
                    <a:pt x="511" y="534"/>
                    <a:pt x="508" y="542"/>
                    <a:pt x="505" y="550"/>
                  </a:cubicBezTo>
                  <a:cubicBezTo>
                    <a:pt x="502" y="556"/>
                    <a:pt x="498" y="563"/>
                    <a:pt x="496" y="569"/>
                  </a:cubicBezTo>
                  <a:cubicBezTo>
                    <a:pt x="491" y="580"/>
                    <a:pt x="487" y="591"/>
                    <a:pt x="484" y="602"/>
                  </a:cubicBezTo>
                  <a:cubicBezTo>
                    <a:pt x="482" y="609"/>
                    <a:pt x="481" y="615"/>
                    <a:pt x="486" y="620"/>
                  </a:cubicBezTo>
                  <a:close/>
                  <a:moveTo>
                    <a:pt x="466" y="585"/>
                  </a:moveTo>
                  <a:cubicBezTo>
                    <a:pt x="466" y="579"/>
                    <a:pt x="466" y="573"/>
                    <a:pt x="465" y="568"/>
                  </a:cubicBezTo>
                  <a:cubicBezTo>
                    <a:pt x="464" y="560"/>
                    <a:pt x="462" y="553"/>
                    <a:pt x="462" y="546"/>
                  </a:cubicBezTo>
                  <a:cubicBezTo>
                    <a:pt x="461" y="539"/>
                    <a:pt x="462" y="533"/>
                    <a:pt x="462" y="526"/>
                  </a:cubicBezTo>
                  <a:cubicBezTo>
                    <a:pt x="462" y="513"/>
                    <a:pt x="462" y="499"/>
                    <a:pt x="466" y="486"/>
                  </a:cubicBezTo>
                  <a:cubicBezTo>
                    <a:pt x="468" y="479"/>
                    <a:pt x="471" y="471"/>
                    <a:pt x="471" y="463"/>
                  </a:cubicBezTo>
                  <a:cubicBezTo>
                    <a:pt x="477" y="469"/>
                    <a:pt x="484" y="473"/>
                    <a:pt x="491" y="477"/>
                  </a:cubicBezTo>
                  <a:cubicBezTo>
                    <a:pt x="496" y="480"/>
                    <a:pt x="500" y="482"/>
                    <a:pt x="505" y="484"/>
                  </a:cubicBezTo>
                  <a:cubicBezTo>
                    <a:pt x="503" y="494"/>
                    <a:pt x="499" y="503"/>
                    <a:pt x="496" y="513"/>
                  </a:cubicBezTo>
                  <a:cubicBezTo>
                    <a:pt x="493" y="522"/>
                    <a:pt x="490" y="531"/>
                    <a:pt x="486" y="540"/>
                  </a:cubicBezTo>
                  <a:cubicBezTo>
                    <a:pt x="480" y="557"/>
                    <a:pt x="473" y="573"/>
                    <a:pt x="466" y="590"/>
                  </a:cubicBezTo>
                  <a:cubicBezTo>
                    <a:pt x="466" y="588"/>
                    <a:pt x="466" y="586"/>
                    <a:pt x="466" y="585"/>
                  </a:cubicBezTo>
                  <a:close/>
                  <a:moveTo>
                    <a:pt x="492" y="588"/>
                  </a:moveTo>
                  <a:cubicBezTo>
                    <a:pt x="497" y="576"/>
                    <a:pt x="502" y="564"/>
                    <a:pt x="508" y="552"/>
                  </a:cubicBezTo>
                  <a:cubicBezTo>
                    <a:pt x="511" y="546"/>
                    <a:pt x="513" y="539"/>
                    <a:pt x="515" y="533"/>
                  </a:cubicBezTo>
                  <a:cubicBezTo>
                    <a:pt x="518" y="526"/>
                    <a:pt x="520" y="518"/>
                    <a:pt x="524" y="511"/>
                  </a:cubicBezTo>
                  <a:cubicBezTo>
                    <a:pt x="527" y="507"/>
                    <a:pt x="535" y="499"/>
                    <a:pt x="532" y="493"/>
                  </a:cubicBezTo>
                  <a:cubicBezTo>
                    <a:pt x="533" y="493"/>
                    <a:pt x="533" y="494"/>
                    <a:pt x="534" y="494"/>
                  </a:cubicBezTo>
                  <a:cubicBezTo>
                    <a:pt x="539" y="495"/>
                    <a:pt x="546" y="495"/>
                    <a:pt x="551" y="494"/>
                  </a:cubicBezTo>
                  <a:cubicBezTo>
                    <a:pt x="548" y="503"/>
                    <a:pt x="541" y="510"/>
                    <a:pt x="537" y="519"/>
                  </a:cubicBezTo>
                  <a:cubicBezTo>
                    <a:pt x="531" y="530"/>
                    <a:pt x="525" y="541"/>
                    <a:pt x="519" y="553"/>
                  </a:cubicBezTo>
                  <a:cubicBezTo>
                    <a:pt x="516" y="559"/>
                    <a:pt x="513" y="565"/>
                    <a:pt x="509" y="570"/>
                  </a:cubicBezTo>
                  <a:cubicBezTo>
                    <a:pt x="506" y="575"/>
                    <a:pt x="501" y="579"/>
                    <a:pt x="498" y="583"/>
                  </a:cubicBezTo>
                  <a:cubicBezTo>
                    <a:pt x="492" y="590"/>
                    <a:pt x="489" y="597"/>
                    <a:pt x="487" y="605"/>
                  </a:cubicBezTo>
                  <a:cubicBezTo>
                    <a:pt x="488" y="599"/>
                    <a:pt x="491" y="592"/>
                    <a:pt x="492" y="588"/>
                  </a:cubicBezTo>
                  <a:close/>
                  <a:moveTo>
                    <a:pt x="244" y="441"/>
                  </a:moveTo>
                  <a:cubicBezTo>
                    <a:pt x="246" y="444"/>
                    <a:pt x="249" y="447"/>
                    <a:pt x="252" y="449"/>
                  </a:cubicBezTo>
                  <a:cubicBezTo>
                    <a:pt x="253" y="451"/>
                    <a:pt x="255" y="453"/>
                    <a:pt x="257" y="455"/>
                  </a:cubicBezTo>
                  <a:cubicBezTo>
                    <a:pt x="257" y="455"/>
                    <a:pt x="258" y="456"/>
                    <a:pt x="259" y="456"/>
                  </a:cubicBezTo>
                  <a:cubicBezTo>
                    <a:pt x="260" y="458"/>
                    <a:pt x="263" y="462"/>
                    <a:pt x="263" y="462"/>
                  </a:cubicBezTo>
                  <a:cubicBezTo>
                    <a:pt x="264" y="463"/>
                    <a:pt x="264" y="463"/>
                    <a:pt x="264" y="463"/>
                  </a:cubicBezTo>
                  <a:cubicBezTo>
                    <a:pt x="262" y="468"/>
                    <a:pt x="259" y="473"/>
                    <a:pt x="258" y="479"/>
                  </a:cubicBezTo>
                  <a:cubicBezTo>
                    <a:pt x="256" y="474"/>
                    <a:pt x="253" y="470"/>
                    <a:pt x="248" y="473"/>
                  </a:cubicBezTo>
                  <a:cubicBezTo>
                    <a:pt x="245" y="475"/>
                    <a:pt x="242" y="478"/>
                    <a:pt x="239" y="481"/>
                  </a:cubicBezTo>
                  <a:cubicBezTo>
                    <a:pt x="239" y="480"/>
                    <a:pt x="239" y="479"/>
                    <a:pt x="239" y="478"/>
                  </a:cubicBezTo>
                  <a:cubicBezTo>
                    <a:pt x="239" y="472"/>
                    <a:pt x="238" y="466"/>
                    <a:pt x="240" y="460"/>
                  </a:cubicBezTo>
                  <a:cubicBezTo>
                    <a:pt x="241" y="454"/>
                    <a:pt x="242" y="449"/>
                    <a:pt x="243" y="444"/>
                  </a:cubicBezTo>
                  <a:cubicBezTo>
                    <a:pt x="244" y="443"/>
                    <a:pt x="244" y="442"/>
                    <a:pt x="244" y="441"/>
                  </a:cubicBezTo>
                  <a:close/>
                  <a:moveTo>
                    <a:pt x="262" y="474"/>
                  </a:moveTo>
                  <a:cubicBezTo>
                    <a:pt x="263" y="471"/>
                    <a:pt x="265" y="468"/>
                    <a:pt x="266" y="466"/>
                  </a:cubicBezTo>
                  <a:cubicBezTo>
                    <a:pt x="267" y="468"/>
                    <a:pt x="269" y="470"/>
                    <a:pt x="270" y="472"/>
                  </a:cubicBezTo>
                  <a:cubicBezTo>
                    <a:pt x="277" y="483"/>
                    <a:pt x="282" y="494"/>
                    <a:pt x="287" y="506"/>
                  </a:cubicBezTo>
                  <a:cubicBezTo>
                    <a:pt x="292" y="519"/>
                    <a:pt x="297" y="532"/>
                    <a:pt x="301" y="545"/>
                  </a:cubicBezTo>
                  <a:cubicBezTo>
                    <a:pt x="297" y="539"/>
                    <a:pt x="294" y="533"/>
                    <a:pt x="290" y="527"/>
                  </a:cubicBezTo>
                  <a:cubicBezTo>
                    <a:pt x="282" y="515"/>
                    <a:pt x="272" y="505"/>
                    <a:pt x="265" y="493"/>
                  </a:cubicBezTo>
                  <a:cubicBezTo>
                    <a:pt x="263" y="490"/>
                    <a:pt x="262" y="488"/>
                    <a:pt x="262" y="485"/>
                  </a:cubicBezTo>
                  <a:cubicBezTo>
                    <a:pt x="261" y="482"/>
                    <a:pt x="261" y="477"/>
                    <a:pt x="262" y="474"/>
                  </a:cubicBezTo>
                  <a:close/>
                  <a:moveTo>
                    <a:pt x="319" y="530"/>
                  </a:moveTo>
                  <a:cubicBezTo>
                    <a:pt x="316" y="522"/>
                    <a:pt x="312" y="515"/>
                    <a:pt x="310" y="507"/>
                  </a:cubicBezTo>
                  <a:cubicBezTo>
                    <a:pt x="309" y="501"/>
                    <a:pt x="308" y="493"/>
                    <a:pt x="305" y="487"/>
                  </a:cubicBezTo>
                  <a:cubicBezTo>
                    <a:pt x="315" y="490"/>
                    <a:pt x="325" y="490"/>
                    <a:pt x="336" y="487"/>
                  </a:cubicBezTo>
                  <a:cubicBezTo>
                    <a:pt x="336" y="486"/>
                    <a:pt x="336" y="486"/>
                    <a:pt x="337" y="486"/>
                  </a:cubicBezTo>
                  <a:cubicBezTo>
                    <a:pt x="340" y="505"/>
                    <a:pt x="335" y="524"/>
                    <a:pt x="337" y="543"/>
                  </a:cubicBezTo>
                  <a:cubicBezTo>
                    <a:pt x="337" y="552"/>
                    <a:pt x="338" y="562"/>
                    <a:pt x="340" y="571"/>
                  </a:cubicBezTo>
                  <a:cubicBezTo>
                    <a:pt x="340" y="571"/>
                    <a:pt x="340" y="571"/>
                    <a:pt x="340" y="571"/>
                  </a:cubicBezTo>
                  <a:cubicBezTo>
                    <a:pt x="340" y="571"/>
                    <a:pt x="340" y="570"/>
                    <a:pt x="339" y="570"/>
                  </a:cubicBezTo>
                  <a:cubicBezTo>
                    <a:pt x="329" y="558"/>
                    <a:pt x="325" y="544"/>
                    <a:pt x="319" y="530"/>
                  </a:cubicBezTo>
                  <a:close/>
                  <a:moveTo>
                    <a:pt x="370" y="572"/>
                  </a:moveTo>
                  <a:cubicBezTo>
                    <a:pt x="370" y="571"/>
                    <a:pt x="370" y="571"/>
                    <a:pt x="370" y="571"/>
                  </a:cubicBezTo>
                  <a:cubicBezTo>
                    <a:pt x="374" y="565"/>
                    <a:pt x="375" y="556"/>
                    <a:pt x="376" y="549"/>
                  </a:cubicBezTo>
                  <a:cubicBezTo>
                    <a:pt x="377" y="539"/>
                    <a:pt x="378" y="530"/>
                    <a:pt x="378" y="520"/>
                  </a:cubicBezTo>
                  <a:cubicBezTo>
                    <a:pt x="378" y="510"/>
                    <a:pt x="377" y="501"/>
                    <a:pt x="379" y="491"/>
                  </a:cubicBezTo>
                  <a:cubicBezTo>
                    <a:pt x="381" y="484"/>
                    <a:pt x="381" y="477"/>
                    <a:pt x="382" y="470"/>
                  </a:cubicBezTo>
                  <a:cubicBezTo>
                    <a:pt x="382" y="470"/>
                    <a:pt x="382" y="470"/>
                    <a:pt x="382" y="469"/>
                  </a:cubicBezTo>
                  <a:cubicBezTo>
                    <a:pt x="382" y="469"/>
                    <a:pt x="383" y="468"/>
                    <a:pt x="383" y="467"/>
                  </a:cubicBezTo>
                  <a:cubicBezTo>
                    <a:pt x="383" y="466"/>
                    <a:pt x="384" y="465"/>
                    <a:pt x="384" y="464"/>
                  </a:cubicBezTo>
                  <a:cubicBezTo>
                    <a:pt x="387" y="462"/>
                    <a:pt x="391" y="459"/>
                    <a:pt x="394" y="456"/>
                  </a:cubicBezTo>
                  <a:cubicBezTo>
                    <a:pt x="403" y="449"/>
                    <a:pt x="410" y="441"/>
                    <a:pt x="417" y="431"/>
                  </a:cubicBezTo>
                  <a:cubicBezTo>
                    <a:pt x="420" y="426"/>
                    <a:pt x="423" y="421"/>
                    <a:pt x="426" y="416"/>
                  </a:cubicBezTo>
                  <a:cubicBezTo>
                    <a:pt x="428" y="413"/>
                    <a:pt x="429" y="409"/>
                    <a:pt x="431" y="407"/>
                  </a:cubicBezTo>
                  <a:cubicBezTo>
                    <a:pt x="432" y="408"/>
                    <a:pt x="432" y="408"/>
                    <a:pt x="433" y="409"/>
                  </a:cubicBezTo>
                  <a:cubicBezTo>
                    <a:pt x="433" y="409"/>
                    <a:pt x="433" y="409"/>
                    <a:pt x="433" y="410"/>
                  </a:cubicBezTo>
                  <a:cubicBezTo>
                    <a:pt x="438" y="415"/>
                    <a:pt x="439" y="423"/>
                    <a:pt x="443" y="429"/>
                  </a:cubicBezTo>
                  <a:cubicBezTo>
                    <a:pt x="444" y="430"/>
                    <a:pt x="445" y="432"/>
                    <a:pt x="446" y="433"/>
                  </a:cubicBezTo>
                  <a:cubicBezTo>
                    <a:pt x="443" y="440"/>
                    <a:pt x="440" y="448"/>
                    <a:pt x="439" y="455"/>
                  </a:cubicBezTo>
                  <a:cubicBezTo>
                    <a:pt x="438" y="464"/>
                    <a:pt x="440" y="472"/>
                    <a:pt x="438" y="481"/>
                  </a:cubicBezTo>
                  <a:cubicBezTo>
                    <a:pt x="436" y="489"/>
                    <a:pt x="434" y="498"/>
                    <a:pt x="434" y="507"/>
                  </a:cubicBezTo>
                  <a:cubicBezTo>
                    <a:pt x="434" y="516"/>
                    <a:pt x="435" y="525"/>
                    <a:pt x="436" y="534"/>
                  </a:cubicBezTo>
                  <a:cubicBezTo>
                    <a:pt x="437" y="543"/>
                    <a:pt x="437" y="552"/>
                    <a:pt x="437" y="562"/>
                  </a:cubicBezTo>
                  <a:cubicBezTo>
                    <a:pt x="437" y="570"/>
                    <a:pt x="438" y="579"/>
                    <a:pt x="438" y="587"/>
                  </a:cubicBezTo>
                  <a:cubicBezTo>
                    <a:pt x="439" y="593"/>
                    <a:pt x="440" y="599"/>
                    <a:pt x="443" y="604"/>
                  </a:cubicBezTo>
                  <a:cubicBezTo>
                    <a:pt x="442" y="604"/>
                    <a:pt x="442" y="604"/>
                    <a:pt x="442" y="604"/>
                  </a:cubicBezTo>
                  <a:cubicBezTo>
                    <a:pt x="442" y="604"/>
                    <a:pt x="441" y="604"/>
                    <a:pt x="441" y="604"/>
                  </a:cubicBezTo>
                  <a:cubicBezTo>
                    <a:pt x="441" y="604"/>
                    <a:pt x="441" y="604"/>
                    <a:pt x="441" y="604"/>
                  </a:cubicBezTo>
                  <a:cubicBezTo>
                    <a:pt x="442" y="604"/>
                    <a:pt x="441" y="604"/>
                    <a:pt x="442" y="605"/>
                  </a:cubicBezTo>
                  <a:cubicBezTo>
                    <a:pt x="442" y="605"/>
                    <a:pt x="442" y="606"/>
                    <a:pt x="442" y="606"/>
                  </a:cubicBezTo>
                  <a:cubicBezTo>
                    <a:pt x="442" y="606"/>
                    <a:pt x="442" y="607"/>
                    <a:pt x="442" y="607"/>
                  </a:cubicBezTo>
                  <a:cubicBezTo>
                    <a:pt x="442" y="608"/>
                    <a:pt x="442" y="608"/>
                    <a:pt x="442" y="608"/>
                  </a:cubicBezTo>
                  <a:cubicBezTo>
                    <a:pt x="441" y="607"/>
                    <a:pt x="441" y="607"/>
                    <a:pt x="440" y="608"/>
                  </a:cubicBezTo>
                  <a:cubicBezTo>
                    <a:pt x="439" y="609"/>
                    <a:pt x="439" y="613"/>
                    <a:pt x="440" y="615"/>
                  </a:cubicBezTo>
                  <a:cubicBezTo>
                    <a:pt x="441" y="617"/>
                    <a:pt x="442" y="618"/>
                    <a:pt x="444" y="619"/>
                  </a:cubicBezTo>
                  <a:cubicBezTo>
                    <a:pt x="443" y="622"/>
                    <a:pt x="444" y="625"/>
                    <a:pt x="444" y="628"/>
                  </a:cubicBezTo>
                  <a:cubicBezTo>
                    <a:pt x="445" y="634"/>
                    <a:pt x="445" y="640"/>
                    <a:pt x="444" y="646"/>
                  </a:cubicBezTo>
                  <a:cubicBezTo>
                    <a:pt x="443" y="658"/>
                    <a:pt x="439" y="670"/>
                    <a:pt x="435" y="682"/>
                  </a:cubicBezTo>
                  <a:cubicBezTo>
                    <a:pt x="433" y="688"/>
                    <a:pt x="431" y="694"/>
                    <a:pt x="428" y="700"/>
                  </a:cubicBezTo>
                  <a:cubicBezTo>
                    <a:pt x="428" y="694"/>
                    <a:pt x="422" y="688"/>
                    <a:pt x="419" y="684"/>
                  </a:cubicBezTo>
                  <a:cubicBezTo>
                    <a:pt x="412" y="672"/>
                    <a:pt x="406" y="659"/>
                    <a:pt x="400" y="647"/>
                  </a:cubicBezTo>
                  <a:cubicBezTo>
                    <a:pt x="394" y="633"/>
                    <a:pt x="390" y="620"/>
                    <a:pt x="382" y="607"/>
                  </a:cubicBezTo>
                  <a:cubicBezTo>
                    <a:pt x="381" y="604"/>
                    <a:pt x="378" y="602"/>
                    <a:pt x="377" y="598"/>
                  </a:cubicBezTo>
                  <a:cubicBezTo>
                    <a:pt x="376" y="596"/>
                    <a:pt x="376" y="593"/>
                    <a:pt x="375" y="590"/>
                  </a:cubicBezTo>
                  <a:cubicBezTo>
                    <a:pt x="374" y="586"/>
                    <a:pt x="373" y="583"/>
                    <a:pt x="369" y="581"/>
                  </a:cubicBezTo>
                  <a:cubicBezTo>
                    <a:pt x="370" y="578"/>
                    <a:pt x="370" y="575"/>
                    <a:pt x="370" y="572"/>
                  </a:cubicBezTo>
                  <a:close/>
                  <a:moveTo>
                    <a:pt x="444" y="615"/>
                  </a:moveTo>
                  <a:cubicBezTo>
                    <a:pt x="444" y="615"/>
                    <a:pt x="444" y="614"/>
                    <a:pt x="443" y="614"/>
                  </a:cubicBezTo>
                  <a:cubicBezTo>
                    <a:pt x="443" y="613"/>
                    <a:pt x="443" y="612"/>
                    <a:pt x="443" y="611"/>
                  </a:cubicBezTo>
                  <a:cubicBezTo>
                    <a:pt x="443" y="611"/>
                    <a:pt x="444" y="611"/>
                    <a:pt x="444" y="611"/>
                  </a:cubicBezTo>
                  <a:cubicBezTo>
                    <a:pt x="445" y="612"/>
                    <a:pt x="445" y="613"/>
                    <a:pt x="446" y="614"/>
                  </a:cubicBezTo>
                  <a:cubicBezTo>
                    <a:pt x="446" y="614"/>
                    <a:pt x="446" y="614"/>
                    <a:pt x="446" y="614"/>
                  </a:cubicBezTo>
                  <a:cubicBezTo>
                    <a:pt x="445" y="614"/>
                    <a:pt x="445" y="614"/>
                    <a:pt x="445" y="615"/>
                  </a:cubicBezTo>
                  <a:cubicBezTo>
                    <a:pt x="445" y="615"/>
                    <a:pt x="444" y="615"/>
                    <a:pt x="444" y="615"/>
                  </a:cubicBezTo>
                  <a:close/>
                  <a:moveTo>
                    <a:pt x="443" y="595"/>
                  </a:moveTo>
                  <a:cubicBezTo>
                    <a:pt x="442" y="589"/>
                    <a:pt x="442" y="583"/>
                    <a:pt x="441" y="577"/>
                  </a:cubicBezTo>
                  <a:cubicBezTo>
                    <a:pt x="439" y="560"/>
                    <a:pt x="441" y="543"/>
                    <a:pt x="439" y="526"/>
                  </a:cubicBezTo>
                  <a:cubicBezTo>
                    <a:pt x="438" y="517"/>
                    <a:pt x="437" y="508"/>
                    <a:pt x="438" y="500"/>
                  </a:cubicBezTo>
                  <a:cubicBezTo>
                    <a:pt x="439" y="492"/>
                    <a:pt x="442" y="484"/>
                    <a:pt x="443" y="476"/>
                  </a:cubicBezTo>
                  <a:cubicBezTo>
                    <a:pt x="443" y="468"/>
                    <a:pt x="441" y="461"/>
                    <a:pt x="443" y="454"/>
                  </a:cubicBezTo>
                  <a:cubicBezTo>
                    <a:pt x="444" y="448"/>
                    <a:pt x="446" y="442"/>
                    <a:pt x="448" y="436"/>
                  </a:cubicBezTo>
                  <a:cubicBezTo>
                    <a:pt x="451" y="440"/>
                    <a:pt x="454" y="444"/>
                    <a:pt x="457" y="448"/>
                  </a:cubicBezTo>
                  <a:cubicBezTo>
                    <a:pt x="460" y="453"/>
                    <a:pt x="463" y="457"/>
                    <a:pt x="467" y="460"/>
                  </a:cubicBezTo>
                  <a:cubicBezTo>
                    <a:pt x="468" y="471"/>
                    <a:pt x="463" y="482"/>
                    <a:pt x="461" y="492"/>
                  </a:cubicBezTo>
                  <a:cubicBezTo>
                    <a:pt x="459" y="503"/>
                    <a:pt x="459" y="515"/>
                    <a:pt x="459" y="526"/>
                  </a:cubicBezTo>
                  <a:cubicBezTo>
                    <a:pt x="458" y="539"/>
                    <a:pt x="459" y="551"/>
                    <a:pt x="461" y="564"/>
                  </a:cubicBezTo>
                  <a:cubicBezTo>
                    <a:pt x="463" y="571"/>
                    <a:pt x="463" y="578"/>
                    <a:pt x="463" y="585"/>
                  </a:cubicBezTo>
                  <a:cubicBezTo>
                    <a:pt x="463" y="586"/>
                    <a:pt x="463" y="593"/>
                    <a:pt x="463" y="596"/>
                  </a:cubicBezTo>
                  <a:cubicBezTo>
                    <a:pt x="461" y="599"/>
                    <a:pt x="459" y="603"/>
                    <a:pt x="458" y="607"/>
                  </a:cubicBezTo>
                  <a:cubicBezTo>
                    <a:pt x="456" y="607"/>
                    <a:pt x="455" y="608"/>
                    <a:pt x="454" y="608"/>
                  </a:cubicBezTo>
                  <a:cubicBezTo>
                    <a:pt x="452" y="608"/>
                    <a:pt x="451" y="607"/>
                    <a:pt x="449" y="607"/>
                  </a:cubicBezTo>
                  <a:cubicBezTo>
                    <a:pt x="449" y="606"/>
                    <a:pt x="448" y="606"/>
                    <a:pt x="448" y="606"/>
                  </a:cubicBezTo>
                  <a:cubicBezTo>
                    <a:pt x="445" y="603"/>
                    <a:pt x="444" y="599"/>
                    <a:pt x="443" y="595"/>
                  </a:cubicBezTo>
                  <a:close/>
                  <a:moveTo>
                    <a:pt x="908" y="527"/>
                  </a:moveTo>
                  <a:cubicBezTo>
                    <a:pt x="916" y="520"/>
                    <a:pt x="922" y="512"/>
                    <a:pt x="928" y="505"/>
                  </a:cubicBezTo>
                  <a:cubicBezTo>
                    <a:pt x="940" y="490"/>
                    <a:pt x="950" y="475"/>
                    <a:pt x="959" y="459"/>
                  </a:cubicBezTo>
                  <a:cubicBezTo>
                    <a:pt x="967" y="443"/>
                    <a:pt x="976" y="427"/>
                    <a:pt x="981" y="410"/>
                  </a:cubicBezTo>
                  <a:cubicBezTo>
                    <a:pt x="985" y="398"/>
                    <a:pt x="986" y="385"/>
                    <a:pt x="988" y="372"/>
                  </a:cubicBezTo>
                  <a:cubicBezTo>
                    <a:pt x="988" y="388"/>
                    <a:pt x="985" y="403"/>
                    <a:pt x="980" y="418"/>
                  </a:cubicBezTo>
                  <a:cubicBezTo>
                    <a:pt x="974" y="435"/>
                    <a:pt x="971" y="452"/>
                    <a:pt x="962" y="467"/>
                  </a:cubicBezTo>
                  <a:cubicBezTo>
                    <a:pt x="957" y="475"/>
                    <a:pt x="952" y="482"/>
                    <a:pt x="947" y="490"/>
                  </a:cubicBezTo>
                  <a:cubicBezTo>
                    <a:pt x="943" y="497"/>
                    <a:pt x="939" y="504"/>
                    <a:pt x="934" y="510"/>
                  </a:cubicBezTo>
                  <a:cubicBezTo>
                    <a:pt x="927" y="521"/>
                    <a:pt x="917" y="531"/>
                    <a:pt x="909" y="541"/>
                  </a:cubicBezTo>
                  <a:cubicBezTo>
                    <a:pt x="907" y="542"/>
                    <a:pt x="906" y="544"/>
                    <a:pt x="905" y="546"/>
                  </a:cubicBezTo>
                  <a:cubicBezTo>
                    <a:pt x="904" y="547"/>
                    <a:pt x="904" y="548"/>
                    <a:pt x="903" y="549"/>
                  </a:cubicBezTo>
                  <a:cubicBezTo>
                    <a:pt x="902" y="549"/>
                    <a:pt x="902" y="549"/>
                    <a:pt x="902" y="549"/>
                  </a:cubicBezTo>
                  <a:cubicBezTo>
                    <a:pt x="901" y="549"/>
                    <a:pt x="901" y="550"/>
                    <a:pt x="901" y="550"/>
                  </a:cubicBezTo>
                  <a:cubicBezTo>
                    <a:pt x="898" y="550"/>
                    <a:pt x="896" y="550"/>
                    <a:pt x="893" y="551"/>
                  </a:cubicBezTo>
                  <a:cubicBezTo>
                    <a:pt x="892" y="551"/>
                    <a:pt x="890" y="551"/>
                    <a:pt x="888" y="551"/>
                  </a:cubicBezTo>
                  <a:cubicBezTo>
                    <a:pt x="889" y="550"/>
                    <a:pt x="889" y="548"/>
                    <a:pt x="890" y="546"/>
                  </a:cubicBezTo>
                  <a:cubicBezTo>
                    <a:pt x="893" y="538"/>
                    <a:pt x="902" y="533"/>
                    <a:pt x="908" y="527"/>
                  </a:cubicBezTo>
                  <a:close/>
                  <a:moveTo>
                    <a:pt x="988" y="406"/>
                  </a:moveTo>
                  <a:cubicBezTo>
                    <a:pt x="988" y="406"/>
                    <a:pt x="988" y="406"/>
                    <a:pt x="988" y="406"/>
                  </a:cubicBezTo>
                  <a:cubicBezTo>
                    <a:pt x="988" y="406"/>
                    <a:pt x="988" y="406"/>
                    <a:pt x="989" y="406"/>
                  </a:cubicBezTo>
                  <a:cubicBezTo>
                    <a:pt x="988" y="407"/>
                    <a:pt x="987" y="408"/>
                    <a:pt x="987" y="409"/>
                  </a:cubicBezTo>
                  <a:cubicBezTo>
                    <a:pt x="987" y="408"/>
                    <a:pt x="987" y="407"/>
                    <a:pt x="987" y="407"/>
                  </a:cubicBezTo>
                  <a:cubicBezTo>
                    <a:pt x="988" y="406"/>
                    <a:pt x="988" y="406"/>
                    <a:pt x="988" y="406"/>
                  </a:cubicBezTo>
                  <a:close/>
                  <a:moveTo>
                    <a:pt x="949" y="508"/>
                  </a:moveTo>
                  <a:cubicBezTo>
                    <a:pt x="952" y="506"/>
                    <a:pt x="954" y="504"/>
                    <a:pt x="956" y="502"/>
                  </a:cubicBezTo>
                  <a:cubicBezTo>
                    <a:pt x="954" y="505"/>
                    <a:pt x="952" y="506"/>
                    <a:pt x="949" y="508"/>
                  </a:cubicBezTo>
                  <a:close/>
                  <a:moveTo>
                    <a:pt x="986" y="292"/>
                  </a:moveTo>
                  <a:cubicBezTo>
                    <a:pt x="990" y="292"/>
                    <a:pt x="993" y="291"/>
                    <a:pt x="997" y="291"/>
                  </a:cubicBezTo>
                  <a:cubicBezTo>
                    <a:pt x="1007" y="292"/>
                    <a:pt x="1018" y="293"/>
                    <a:pt x="1026" y="299"/>
                  </a:cubicBezTo>
                  <a:cubicBezTo>
                    <a:pt x="1041" y="309"/>
                    <a:pt x="1048" y="326"/>
                    <a:pt x="1046" y="344"/>
                  </a:cubicBezTo>
                  <a:cubicBezTo>
                    <a:pt x="1044" y="355"/>
                    <a:pt x="1040" y="365"/>
                    <a:pt x="1033" y="373"/>
                  </a:cubicBezTo>
                  <a:cubicBezTo>
                    <a:pt x="1027" y="379"/>
                    <a:pt x="1020" y="384"/>
                    <a:pt x="1013" y="390"/>
                  </a:cubicBezTo>
                  <a:cubicBezTo>
                    <a:pt x="1012" y="390"/>
                    <a:pt x="1012" y="391"/>
                    <a:pt x="1012" y="391"/>
                  </a:cubicBezTo>
                  <a:cubicBezTo>
                    <a:pt x="1016" y="387"/>
                    <a:pt x="1019" y="383"/>
                    <a:pt x="1023" y="379"/>
                  </a:cubicBezTo>
                  <a:cubicBezTo>
                    <a:pt x="1023" y="378"/>
                    <a:pt x="1023" y="377"/>
                    <a:pt x="1022" y="378"/>
                  </a:cubicBezTo>
                  <a:cubicBezTo>
                    <a:pt x="1016" y="382"/>
                    <a:pt x="1013" y="387"/>
                    <a:pt x="1008" y="392"/>
                  </a:cubicBezTo>
                  <a:cubicBezTo>
                    <a:pt x="1004" y="397"/>
                    <a:pt x="998" y="401"/>
                    <a:pt x="994" y="407"/>
                  </a:cubicBezTo>
                  <a:cubicBezTo>
                    <a:pt x="990" y="411"/>
                    <a:pt x="985" y="418"/>
                    <a:pt x="983" y="424"/>
                  </a:cubicBezTo>
                  <a:cubicBezTo>
                    <a:pt x="985" y="416"/>
                    <a:pt x="989" y="410"/>
                    <a:pt x="994" y="403"/>
                  </a:cubicBezTo>
                  <a:cubicBezTo>
                    <a:pt x="998" y="397"/>
                    <a:pt x="1002" y="393"/>
                    <a:pt x="1007" y="388"/>
                  </a:cubicBezTo>
                  <a:cubicBezTo>
                    <a:pt x="1010" y="385"/>
                    <a:pt x="1014" y="382"/>
                    <a:pt x="1016" y="377"/>
                  </a:cubicBezTo>
                  <a:cubicBezTo>
                    <a:pt x="1016" y="377"/>
                    <a:pt x="1016" y="377"/>
                    <a:pt x="1015" y="377"/>
                  </a:cubicBezTo>
                  <a:cubicBezTo>
                    <a:pt x="1007" y="385"/>
                    <a:pt x="999" y="391"/>
                    <a:pt x="992" y="400"/>
                  </a:cubicBezTo>
                  <a:cubicBezTo>
                    <a:pt x="994" y="396"/>
                    <a:pt x="996" y="393"/>
                    <a:pt x="999" y="389"/>
                  </a:cubicBezTo>
                  <a:cubicBezTo>
                    <a:pt x="1003" y="386"/>
                    <a:pt x="1006" y="382"/>
                    <a:pt x="1010" y="378"/>
                  </a:cubicBezTo>
                  <a:cubicBezTo>
                    <a:pt x="1011" y="378"/>
                    <a:pt x="1010" y="377"/>
                    <a:pt x="1009" y="377"/>
                  </a:cubicBezTo>
                  <a:cubicBezTo>
                    <a:pt x="1005" y="381"/>
                    <a:pt x="1000" y="385"/>
                    <a:pt x="995" y="390"/>
                  </a:cubicBezTo>
                  <a:cubicBezTo>
                    <a:pt x="999" y="385"/>
                    <a:pt x="1002" y="381"/>
                    <a:pt x="1005" y="376"/>
                  </a:cubicBezTo>
                  <a:cubicBezTo>
                    <a:pt x="1009" y="372"/>
                    <a:pt x="1013" y="368"/>
                    <a:pt x="1017" y="364"/>
                  </a:cubicBezTo>
                  <a:cubicBezTo>
                    <a:pt x="1022" y="359"/>
                    <a:pt x="1030" y="350"/>
                    <a:pt x="1027" y="342"/>
                  </a:cubicBezTo>
                  <a:cubicBezTo>
                    <a:pt x="1027" y="342"/>
                    <a:pt x="1027" y="342"/>
                    <a:pt x="1027" y="342"/>
                  </a:cubicBezTo>
                  <a:cubicBezTo>
                    <a:pt x="1020" y="363"/>
                    <a:pt x="998" y="373"/>
                    <a:pt x="990" y="393"/>
                  </a:cubicBezTo>
                  <a:cubicBezTo>
                    <a:pt x="991" y="388"/>
                    <a:pt x="992" y="383"/>
                    <a:pt x="992" y="378"/>
                  </a:cubicBezTo>
                  <a:cubicBezTo>
                    <a:pt x="993" y="373"/>
                    <a:pt x="997" y="368"/>
                    <a:pt x="1000" y="365"/>
                  </a:cubicBezTo>
                  <a:cubicBezTo>
                    <a:pt x="1005" y="359"/>
                    <a:pt x="1012" y="354"/>
                    <a:pt x="1017" y="348"/>
                  </a:cubicBezTo>
                  <a:cubicBezTo>
                    <a:pt x="1017" y="348"/>
                    <a:pt x="1017" y="347"/>
                    <a:pt x="1017" y="347"/>
                  </a:cubicBezTo>
                  <a:cubicBezTo>
                    <a:pt x="1009" y="353"/>
                    <a:pt x="1003" y="360"/>
                    <a:pt x="997" y="367"/>
                  </a:cubicBezTo>
                  <a:cubicBezTo>
                    <a:pt x="996" y="369"/>
                    <a:pt x="994" y="371"/>
                    <a:pt x="992" y="374"/>
                  </a:cubicBezTo>
                  <a:cubicBezTo>
                    <a:pt x="992" y="372"/>
                    <a:pt x="992" y="371"/>
                    <a:pt x="992" y="369"/>
                  </a:cubicBezTo>
                  <a:cubicBezTo>
                    <a:pt x="994" y="366"/>
                    <a:pt x="995" y="363"/>
                    <a:pt x="996" y="359"/>
                  </a:cubicBezTo>
                  <a:cubicBezTo>
                    <a:pt x="998" y="356"/>
                    <a:pt x="1000" y="353"/>
                    <a:pt x="1002" y="349"/>
                  </a:cubicBezTo>
                  <a:cubicBezTo>
                    <a:pt x="1009" y="341"/>
                    <a:pt x="1017" y="334"/>
                    <a:pt x="1027" y="330"/>
                  </a:cubicBezTo>
                  <a:cubicBezTo>
                    <a:pt x="1027" y="330"/>
                    <a:pt x="1027" y="330"/>
                    <a:pt x="1026" y="330"/>
                  </a:cubicBezTo>
                  <a:cubicBezTo>
                    <a:pt x="1020" y="331"/>
                    <a:pt x="1015" y="335"/>
                    <a:pt x="1011" y="339"/>
                  </a:cubicBezTo>
                  <a:cubicBezTo>
                    <a:pt x="1007" y="342"/>
                    <a:pt x="1003" y="346"/>
                    <a:pt x="1000" y="350"/>
                  </a:cubicBezTo>
                  <a:cubicBezTo>
                    <a:pt x="999" y="352"/>
                    <a:pt x="995" y="357"/>
                    <a:pt x="992" y="362"/>
                  </a:cubicBezTo>
                  <a:cubicBezTo>
                    <a:pt x="992" y="361"/>
                    <a:pt x="992" y="360"/>
                    <a:pt x="992" y="359"/>
                  </a:cubicBezTo>
                  <a:cubicBezTo>
                    <a:pt x="992" y="359"/>
                    <a:pt x="992" y="359"/>
                    <a:pt x="992" y="359"/>
                  </a:cubicBezTo>
                  <a:cubicBezTo>
                    <a:pt x="993" y="356"/>
                    <a:pt x="993" y="354"/>
                    <a:pt x="994" y="351"/>
                  </a:cubicBezTo>
                  <a:cubicBezTo>
                    <a:pt x="996" y="349"/>
                    <a:pt x="997" y="346"/>
                    <a:pt x="998" y="344"/>
                  </a:cubicBezTo>
                  <a:cubicBezTo>
                    <a:pt x="999" y="343"/>
                    <a:pt x="997" y="342"/>
                    <a:pt x="997" y="343"/>
                  </a:cubicBezTo>
                  <a:cubicBezTo>
                    <a:pt x="995" y="346"/>
                    <a:pt x="993" y="349"/>
                    <a:pt x="992" y="352"/>
                  </a:cubicBezTo>
                  <a:cubicBezTo>
                    <a:pt x="992" y="352"/>
                    <a:pt x="992" y="353"/>
                    <a:pt x="991" y="353"/>
                  </a:cubicBezTo>
                  <a:cubicBezTo>
                    <a:pt x="991" y="352"/>
                    <a:pt x="991" y="351"/>
                    <a:pt x="991" y="350"/>
                  </a:cubicBezTo>
                  <a:cubicBezTo>
                    <a:pt x="991" y="346"/>
                    <a:pt x="990" y="342"/>
                    <a:pt x="990" y="338"/>
                  </a:cubicBezTo>
                  <a:cubicBezTo>
                    <a:pt x="990" y="336"/>
                    <a:pt x="991" y="333"/>
                    <a:pt x="992" y="331"/>
                  </a:cubicBezTo>
                  <a:cubicBezTo>
                    <a:pt x="993" y="328"/>
                    <a:pt x="995" y="326"/>
                    <a:pt x="996" y="324"/>
                  </a:cubicBezTo>
                  <a:cubicBezTo>
                    <a:pt x="997" y="323"/>
                    <a:pt x="996" y="322"/>
                    <a:pt x="995" y="323"/>
                  </a:cubicBezTo>
                  <a:cubicBezTo>
                    <a:pt x="993" y="326"/>
                    <a:pt x="990" y="330"/>
                    <a:pt x="989" y="334"/>
                  </a:cubicBezTo>
                  <a:cubicBezTo>
                    <a:pt x="987" y="325"/>
                    <a:pt x="985" y="316"/>
                    <a:pt x="982" y="308"/>
                  </a:cubicBezTo>
                  <a:cubicBezTo>
                    <a:pt x="980" y="303"/>
                    <a:pt x="979" y="298"/>
                    <a:pt x="977" y="294"/>
                  </a:cubicBezTo>
                  <a:cubicBezTo>
                    <a:pt x="979" y="293"/>
                    <a:pt x="984" y="292"/>
                    <a:pt x="986" y="292"/>
                  </a:cubicBezTo>
                  <a:close/>
                  <a:moveTo>
                    <a:pt x="992" y="256"/>
                  </a:moveTo>
                  <a:cubicBezTo>
                    <a:pt x="992" y="256"/>
                    <a:pt x="992" y="256"/>
                    <a:pt x="992" y="256"/>
                  </a:cubicBezTo>
                  <a:cubicBezTo>
                    <a:pt x="995" y="257"/>
                    <a:pt x="998" y="256"/>
                    <a:pt x="1000" y="255"/>
                  </a:cubicBezTo>
                  <a:cubicBezTo>
                    <a:pt x="1003" y="263"/>
                    <a:pt x="996" y="271"/>
                    <a:pt x="992" y="276"/>
                  </a:cubicBezTo>
                  <a:cubicBezTo>
                    <a:pt x="987" y="281"/>
                    <a:pt x="980" y="285"/>
                    <a:pt x="975" y="290"/>
                  </a:cubicBezTo>
                  <a:cubicBezTo>
                    <a:pt x="973" y="285"/>
                    <a:pt x="971" y="280"/>
                    <a:pt x="968" y="276"/>
                  </a:cubicBezTo>
                  <a:cubicBezTo>
                    <a:pt x="972" y="275"/>
                    <a:pt x="977" y="271"/>
                    <a:pt x="980" y="269"/>
                  </a:cubicBezTo>
                  <a:cubicBezTo>
                    <a:pt x="985" y="266"/>
                    <a:pt x="989" y="261"/>
                    <a:pt x="992" y="256"/>
                  </a:cubicBezTo>
                  <a:close/>
                  <a:moveTo>
                    <a:pt x="880" y="242"/>
                  </a:moveTo>
                  <a:cubicBezTo>
                    <a:pt x="885" y="240"/>
                    <a:pt x="891" y="239"/>
                    <a:pt x="896" y="239"/>
                  </a:cubicBezTo>
                  <a:cubicBezTo>
                    <a:pt x="908" y="237"/>
                    <a:pt x="920" y="234"/>
                    <a:pt x="932" y="231"/>
                  </a:cubicBezTo>
                  <a:cubicBezTo>
                    <a:pt x="939" y="230"/>
                    <a:pt x="946" y="229"/>
                    <a:pt x="953" y="228"/>
                  </a:cubicBezTo>
                  <a:cubicBezTo>
                    <a:pt x="957" y="228"/>
                    <a:pt x="965" y="226"/>
                    <a:pt x="969" y="229"/>
                  </a:cubicBezTo>
                  <a:cubicBezTo>
                    <a:pt x="973" y="231"/>
                    <a:pt x="975" y="235"/>
                    <a:pt x="980" y="236"/>
                  </a:cubicBezTo>
                  <a:cubicBezTo>
                    <a:pt x="988" y="237"/>
                    <a:pt x="992" y="241"/>
                    <a:pt x="991" y="249"/>
                  </a:cubicBezTo>
                  <a:cubicBezTo>
                    <a:pt x="991" y="250"/>
                    <a:pt x="991" y="250"/>
                    <a:pt x="991" y="250"/>
                  </a:cubicBezTo>
                  <a:cubicBezTo>
                    <a:pt x="988" y="257"/>
                    <a:pt x="984" y="263"/>
                    <a:pt x="977" y="267"/>
                  </a:cubicBezTo>
                  <a:cubicBezTo>
                    <a:pt x="974" y="269"/>
                    <a:pt x="969" y="270"/>
                    <a:pt x="966" y="273"/>
                  </a:cubicBezTo>
                  <a:cubicBezTo>
                    <a:pt x="965" y="271"/>
                    <a:pt x="964" y="270"/>
                    <a:pt x="963" y="268"/>
                  </a:cubicBezTo>
                  <a:cubicBezTo>
                    <a:pt x="954" y="257"/>
                    <a:pt x="943" y="250"/>
                    <a:pt x="929" y="249"/>
                  </a:cubicBezTo>
                  <a:cubicBezTo>
                    <a:pt x="915" y="248"/>
                    <a:pt x="902" y="250"/>
                    <a:pt x="891" y="258"/>
                  </a:cubicBezTo>
                  <a:cubicBezTo>
                    <a:pt x="888" y="260"/>
                    <a:pt x="885" y="263"/>
                    <a:pt x="882" y="264"/>
                  </a:cubicBezTo>
                  <a:cubicBezTo>
                    <a:pt x="879" y="266"/>
                    <a:pt x="877" y="267"/>
                    <a:pt x="874" y="268"/>
                  </a:cubicBezTo>
                  <a:cubicBezTo>
                    <a:pt x="871" y="269"/>
                    <a:pt x="869" y="271"/>
                    <a:pt x="867" y="273"/>
                  </a:cubicBezTo>
                  <a:cubicBezTo>
                    <a:pt x="867" y="272"/>
                    <a:pt x="867" y="272"/>
                    <a:pt x="866" y="272"/>
                  </a:cubicBezTo>
                  <a:cubicBezTo>
                    <a:pt x="866" y="272"/>
                    <a:pt x="865" y="272"/>
                    <a:pt x="864" y="272"/>
                  </a:cubicBezTo>
                  <a:cubicBezTo>
                    <a:pt x="864" y="272"/>
                    <a:pt x="863" y="272"/>
                    <a:pt x="863" y="272"/>
                  </a:cubicBezTo>
                  <a:cubicBezTo>
                    <a:pt x="861" y="272"/>
                    <a:pt x="860" y="273"/>
                    <a:pt x="859" y="274"/>
                  </a:cubicBezTo>
                  <a:cubicBezTo>
                    <a:pt x="859" y="274"/>
                    <a:pt x="859" y="275"/>
                    <a:pt x="860" y="275"/>
                  </a:cubicBezTo>
                  <a:cubicBezTo>
                    <a:pt x="861" y="275"/>
                    <a:pt x="862" y="274"/>
                    <a:pt x="863" y="274"/>
                  </a:cubicBezTo>
                  <a:cubicBezTo>
                    <a:pt x="863" y="274"/>
                    <a:pt x="864" y="274"/>
                    <a:pt x="865" y="273"/>
                  </a:cubicBezTo>
                  <a:cubicBezTo>
                    <a:pt x="865" y="273"/>
                    <a:pt x="866" y="273"/>
                    <a:pt x="866" y="273"/>
                  </a:cubicBezTo>
                  <a:cubicBezTo>
                    <a:pt x="864" y="275"/>
                    <a:pt x="861" y="278"/>
                    <a:pt x="859" y="281"/>
                  </a:cubicBezTo>
                  <a:cubicBezTo>
                    <a:pt x="856" y="284"/>
                    <a:pt x="853" y="288"/>
                    <a:pt x="849" y="291"/>
                  </a:cubicBezTo>
                  <a:cubicBezTo>
                    <a:pt x="847" y="294"/>
                    <a:pt x="845" y="297"/>
                    <a:pt x="842" y="300"/>
                  </a:cubicBezTo>
                  <a:cubicBezTo>
                    <a:pt x="840" y="302"/>
                    <a:pt x="836" y="304"/>
                    <a:pt x="836" y="307"/>
                  </a:cubicBezTo>
                  <a:cubicBezTo>
                    <a:pt x="835" y="307"/>
                    <a:pt x="835" y="307"/>
                    <a:pt x="835" y="307"/>
                  </a:cubicBezTo>
                  <a:cubicBezTo>
                    <a:pt x="833" y="304"/>
                    <a:pt x="830" y="302"/>
                    <a:pt x="827" y="299"/>
                  </a:cubicBezTo>
                  <a:cubicBezTo>
                    <a:pt x="830" y="298"/>
                    <a:pt x="833" y="296"/>
                    <a:pt x="836" y="295"/>
                  </a:cubicBezTo>
                  <a:cubicBezTo>
                    <a:pt x="839" y="294"/>
                    <a:pt x="843" y="294"/>
                    <a:pt x="846" y="292"/>
                  </a:cubicBezTo>
                  <a:cubicBezTo>
                    <a:pt x="846" y="292"/>
                    <a:pt x="846" y="292"/>
                    <a:pt x="846" y="292"/>
                  </a:cubicBezTo>
                  <a:cubicBezTo>
                    <a:pt x="843" y="291"/>
                    <a:pt x="839" y="292"/>
                    <a:pt x="836" y="293"/>
                  </a:cubicBezTo>
                  <a:cubicBezTo>
                    <a:pt x="832" y="294"/>
                    <a:pt x="828" y="295"/>
                    <a:pt x="825" y="297"/>
                  </a:cubicBezTo>
                  <a:cubicBezTo>
                    <a:pt x="825" y="297"/>
                    <a:pt x="825" y="297"/>
                    <a:pt x="824" y="298"/>
                  </a:cubicBezTo>
                  <a:cubicBezTo>
                    <a:pt x="824" y="297"/>
                    <a:pt x="823" y="297"/>
                    <a:pt x="823" y="296"/>
                  </a:cubicBezTo>
                  <a:cubicBezTo>
                    <a:pt x="824" y="295"/>
                    <a:pt x="826" y="294"/>
                    <a:pt x="827" y="294"/>
                  </a:cubicBezTo>
                  <a:cubicBezTo>
                    <a:pt x="829" y="293"/>
                    <a:pt x="832" y="292"/>
                    <a:pt x="834" y="291"/>
                  </a:cubicBezTo>
                  <a:cubicBezTo>
                    <a:pt x="839" y="290"/>
                    <a:pt x="843" y="286"/>
                    <a:pt x="848" y="285"/>
                  </a:cubicBezTo>
                  <a:cubicBezTo>
                    <a:pt x="849" y="285"/>
                    <a:pt x="849" y="285"/>
                    <a:pt x="848" y="285"/>
                  </a:cubicBezTo>
                  <a:cubicBezTo>
                    <a:pt x="843" y="283"/>
                    <a:pt x="837" y="287"/>
                    <a:pt x="832" y="290"/>
                  </a:cubicBezTo>
                  <a:cubicBezTo>
                    <a:pt x="830" y="291"/>
                    <a:pt x="823" y="292"/>
                    <a:pt x="820" y="294"/>
                  </a:cubicBezTo>
                  <a:cubicBezTo>
                    <a:pt x="819" y="294"/>
                    <a:pt x="818" y="293"/>
                    <a:pt x="818" y="293"/>
                  </a:cubicBezTo>
                  <a:cubicBezTo>
                    <a:pt x="820" y="292"/>
                    <a:pt x="823" y="290"/>
                    <a:pt x="825" y="289"/>
                  </a:cubicBezTo>
                  <a:cubicBezTo>
                    <a:pt x="832" y="286"/>
                    <a:pt x="838" y="284"/>
                    <a:pt x="845" y="282"/>
                  </a:cubicBezTo>
                  <a:cubicBezTo>
                    <a:pt x="847" y="281"/>
                    <a:pt x="846" y="278"/>
                    <a:pt x="845" y="279"/>
                  </a:cubicBezTo>
                  <a:cubicBezTo>
                    <a:pt x="837" y="282"/>
                    <a:pt x="830" y="285"/>
                    <a:pt x="822" y="287"/>
                  </a:cubicBezTo>
                  <a:cubicBezTo>
                    <a:pt x="820" y="288"/>
                    <a:pt x="816" y="289"/>
                    <a:pt x="815" y="291"/>
                  </a:cubicBezTo>
                  <a:cubicBezTo>
                    <a:pt x="814" y="291"/>
                    <a:pt x="814" y="290"/>
                    <a:pt x="813" y="290"/>
                  </a:cubicBezTo>
                  <a:cubicBezTo>
                    <a:pt x="813" y="290"/>
                    <a:pt x="813" y="290"/>
                    <a:pt x="813" y="290"/>
                  </a:cubicBezTo>
                  <a:cubicBezTo>
                    <a:pt x="813" y="289"/>
                    <a:pt x="813" y="289"/>
                    <a:pt x="813" y="289"/>
                  </a:cubicBezTo>
                  <a:cubicBezTo>
                    <a:pt x="815" y="287"/>
                    <a:pt x="817" y="285"/>
                    <a:pt x="819" y="284"/>
                  </a:cubicBezTo>
                  <a:cubicBezTo>
                    <a:pt x="822" y="282"/>
                    <a:pt x="825" y="281"/>
                    <a:pt x="828" y="279"/>
                  </a:cubicBezTo>
                  <a:cubicBezTo>
                    <a:pt x="836" y="276"/>
                    <a:pt x="843" y="273"/>
                    <a:pt x="850" y="270"/>
                  </a:cubicBezTo>
                  <a:cubicBezTo>
                    <a:pt x="864" y="265"/>
                    <a:pt x="877" y="262"/>
                    <a:pt x="891" y="257"/>
                  </a:cubicBezTo>
                  <a:cubicBezTo>
                    <a:pt x="891" y="257"/>
                    <a:pt x="891" y="256"/>
                    <a:pt x="891" y="256"/>
                  </a:cubicBezTo>
                  <a:cubicBezTo>
                    <a:pt x="876" y="258"/>
                    <a:pt x="862" y="264"/>
                    <a:pt x="848" y="269"/>
                  </a:cubicBezTo>
                  <a:cubicBezTo>
                    <a:pt x="842" y="271"/>
                    <a:pt x="835" y="274"/>
                    <a:pt x="829" y="276"/>
                  </a:cubicBezTo>
                  <a:cubicBezTo>
                    <a:pt x="834" y="273"/>
                    <a:pt x="838" y="270"/>
                    <a:pt x="843" y="267"/>
                  </a:cubicBezTo>
                  <a:cubicBezTo>
                    <a:pt x="846" y="266"/>
                    <a:pt x="849" y="264"/>
                    <a:pt x="853" y="263"/>
                  </a:cubicBezTo>
                  <a:cubicBezTo>
                    <a:pt x="858" y="261"/>
                    <a:pt x="863" y="260"/>
                    <a:pt x="869" y="257"/>
                  </a:cubicBezTo>
                  <a:cubicBezTo>
                    <a:pt x="878" y="253"/>
                    <a:pt x="888" y="248"/>
                    <a:pt x="899" y="247"/>
                  </a:cubicBezTo>
                  <a:cubicBezTo>
                    <a:pt x="899" y="246"/>
                    <a:pt x="899" y="245"/>
                    <a:pt x="898" y="245"/>
                  </a:cubicBezTo>
                  <a:cubicBezTo>
                    <a:pt x="888" y="246"/>
                    <a:pt x="879" y="251"/>
                    <a:pt x="869" y="255"/>
                  </a:cubicBezTo>
                  <a:cubicBezTo>
                    <a:pt x="863" y="257"/>
                    <a:pt x="856" y="259"/>
                    <a:pt x="850" y="262"/>
                  </a:cubicBezTo>
                  <a:cubicBezTo>
                    <a:pt x="850" y="262"/>
                    <a:pt x="849" y="262"/>
                    <a:pt x="849" y="262"/>
                  </a:cubicBezTo>
                  <a:cubicBezTo>
                    <a:pt x="855" y="257"/>
                    <a:pt x="861" y="252"/>
                    <a:pt x="866" y="246"/>
                  </a:cubicBezTo>
                  <a:cubicBezTo>
                    <a:pt x="871" y="246"/>
                    <a:pt x="875" y="244"/>
                    <a:pt x="880" y="242"/>
                  </a:cubicBezTo>
                  <a:close/>
                  <a:moveTo>
                    <a:pt x="743" y="122"/>
                  </a:moveTo>
                  <a:cubicBezTo>
                    <a:pt x="745" y="119"/>
                    <a:pt x="747" y="116"/>
                    <a:pt x="750" y="113"/>
                  </a:cubicBezTo>
                  <a:cubicBezTo>
                    <a:pt x="760" y="102"/>
                    <a:pt x="773" y="91"/>
                    <a:pt x="788" y="86"/>
                  </a:cubicBezTo>
                  <a:cubicBezTo>
                    <a:pt x="793" y="84"/>
                    <a:pt x="797" y="82"/>
                    <a:pt x="802" y="83"/>
                  </a:cubicBezTo>
                  <a:cubicBezTo>
                    <a:pt x="806" y="83"/>
                    <a:pt x="809" y="85"/>
                    <a:pt x="812" y="85"/>
                  </a:cubicBezTo>
                  <a:cubicBezTo>
                    <a:pt x="816" y="86"/>
                    <a:pt x="819" y="85"/>
                    <a:pt x="822" y="83"/>
                  </a:cubicBezTo>
                  <a:cubicBezTo>
                    <a:pt x="828" y="78"/>
                    <a:pt x="835" y="71"/>
                    <a:pt x="843" y="74"/>
                  </a:cubicBezTo>
                  <a:cubicBezTo>
                    <a:pt x="850" y="77"/>
                    <a:pt x="858" y="79"/>
                    <a:pt x="864" y="83"/>
                  </a:cubicBezTo>
                  <a:cubicBezTo>
                    <a:pt x="879" y="92"/>
                    <a:pt x="886" y="110"/>
                    <a:pt x="891" y="126"/>
                  </a:cubicBezTo>
                  <a:cubicBezTo>
                    <a:pt x="895" y="141"/>
                    <a:pt x="898" y="156"/>
                    <a:pt x="897" y="171"/>
                  </a:cubicBezTo>
                  <a:cubicBezTo>
                    <a:pt x="895" y="188"/>
                    <a:pt x="890" y="204"/>
                    <a:pt x="881" y="218"/>
                  </a:cubicBezTo>
                  <a:cubicBezTo>
                    <a:pt x="876" y="227"/>
                    <a:pt x="870" y="235"/>
                    <a:pt x="864" y="243"/>
                  </a:cubicBezTo>
                  <a:cubicBezTo>
                    <a:pt x="863" y="244"/>
                    <a:pt x="862" y="245"/>
                    <a:pt x="860" y="246"/>
                  </a:cubicBezTo>
                  <a:cubicBezTo>
                    <a:pt x="854" y="251"/>
                    <a:pt x="848" y="256"/>
                    <a:pt x="842" y="260"/>
                  </a:cubicBezTo>
                  <a:cubicBezTo>
                    <a:pt x="835" y="265"/>
                    <a:pt x="828" y="269"/>
                    <a:pt x="821" y="274"/>
                  </a:cubicBezTo>
                  <a:cubicBezTo>
                    <a:pt x="816" y="278"/>
                    <a:pt x="811" y="282"/>
                    <a:pt x="805" y="286"/>
                  </a:cubicBezTo>
                  <a:cubicBezTo>
                    <a:pt x="803" y="285"/>
                    <a:pt x="801" y="284"/>
                    <a:pt x="798" y="283"/>
                  </a:cubicBezTo>
                  <a:cubicBezTo>
                    <a:pt x="801" y="282"/>
                    <a:pt x="803" y="280"/>
                    <a:pt x="805" y="278"/>
                  </a:cubicBezTo>
                  <a:cubicBezTo>
                    <a:pt x="811" y="274"/>
                    <a:pt x="817" y="270"/>
                    <a:pt x="823" y="265"/>
                  </a:cubicBezTo>
                  <a:cubicBezTo>
                    <a:pt x="836" y="255"/>
                    <a:pt x="848" y="243"/>
                    <a:pt x="859" y="230"/>
                  </a:cubicBezTo>
                  <a:cubicBezTo>
                    <a:pt x="868" y="218"/>
                    <a:pt x="878" y="205"/>
                    <a:pt x="884" y="191"/>
                  </a:cubicBezTo>
                  <a:cubicBezTo>
                    <a:pt x="888" y="182"/>
                    <a:pt x="893" y="171"/>
                    <a:pt x="890" y="161"/>
                  </a:cubicBezTo>
                  <a:cubicBezTo>
                    <a:pt x="890" y="161"/>
                    <a:pt x="889" y="161"/>
                    <a:pt x="889" y="162"/>
                  </a:cubicBezTo>
                  <a:cubicBezTo>
                    <a:pt x="890" y="172"/>
                    <a:pt x="885" y="183"/>
                    <a:pt x="880" y="193"/>
                  </a:cubicBezTo>
                  <a:cubicBezTo>
                    <a:pt x="873" y="206"/>
                    <a:pt x="864" y="220"/>
                    <a:pt x="854" y="231"/>
                  </a:cubicBezTo>
                  <a:cubicBezTo>
                    <a:pt x="844" y="242"/>
                    <a:pt x="833" y="252"/>
                    <a:pt x="822" y="261"/>
                  </a:cubicBezTo>
                  <a:cubicBezTo>
                    <a:pt x="816" y="265"/>
                    <a:pt x="810" y="270"/>
                    <a:pt x="804" y="274"/>
                  </a:cubicBezTo>
                  <a:cubicBezTo>
                    <a:pt x="801" y="277"/>
                    <a:pt x="798" y="280"/>
                    <a:pt x="793" y="282"/>
                  </a:cubicBezTo>
                  <a:cubicBezTo>
                    <a:pt x="789" y="280"/>
                    <a:pt x="784" y="279"/>
                    <a:pt x="779" y="278"/>
                  </a:cubicBezTo>
                  <a:cubicBezTo>
                    <a:pt x="773" y="276"/>
                    <a:pt x="767" y="275"/>
                    <a:pt x="761" y="274"/>
                  </a:cubicBezTo>
                  <a:cubicBezTo>
                    <a:pt x="763" y="273"/>
                    <a:pt x="765" y="272"/>
                    <a:pt x="766" y="271"/>
                  </a:cubicBezTo>
                  <a:cubicBezTo>
                    <a:pt x="772" y="267"/>
                    <a:pt x="777" y="262"/>
                    <a:pt x="781" y="257"/>
                  </a:cubicBezTo>
                  <a:cubicBezTo>
                    <a:pt x="786" y="252"/>
                    <a:pt x="790" y="247"/>
                    <a:pt x="794" y="241"/>
                  </a:cubicBezTo>
                  <a:cubicBezTo>
                    <a:pt x="797" y="236"/>
                    <a:pt x="801" y="231"/>
                    <a:pt x="804" y="226"/>
                  </a:cubicBezTo>
                  <a:cubicBezTo>
                    <a:pt x="807" y="221"/>
                    <a:pt x="810" y="215"/>
                    <a:pt x="814" y="210"/>
                  </a:cubicBezTo>
                  <a:cubicBezTo>
                    <a:pt x="814" y="209"/>
                    <a:pt x="813" y="208"/>
                    <a:pt x="812" y="209"/>
                  </a:cubicBezTo>
                  <a:cubicBezTo>
                    <a:pt x="809" y="213"/>
                    <a:pt x="805" y="218"/>
                    <a:pt x="802" y="222"/>
                  </a:cubicBezTo>
                  <a:cubicBezTo>
                    <a:pt x="800" y="227"/>
                    <a:pt x="798" y="232"/>
                    <a:pt x="795" y="237"/>
                  </a:cubicBezTo>
                  <a:cubicBezTo>
                    <a:pt x="791" y="243"/>
                    <a:pt x="786" y="248"/>
                    <a:pt x="782" y="253"/>
                  </a:cubicBezTo>
                  <a:cubicBezTo>
                    <a:pt x="776" y="259"/>
                    <a:pt x="767" y="270"/>
                    <a:pt x="758" y="272"/>
                  </a:cubicBezTo>
                  <a:cubicBezTo>
                    <a:pt x="760" y="270"/>
                    <a:pt x="761" y="268"/>
                    <a:pt x="762" y="267"/>
                  </a:cubicBezTo>
                  <a:cubicBezTo>
                    <a:pt x="767" y="261"/>
                    <a:pt x="771" y="255"/>
                    <a:pt x="774" y="249"/>
                  </a:cubicBezTo>
                  <a:cubicBezTo>
                    <a:pt x="777" y="245"/>
                    <a:pt x="779" y="242"/>
                    <a:pt x="782" y="238"/>
                  </a:cubicBezTo>
                  <a:cubicBezTo>
                    <a:pt x="785" y="235"/>
                    <a:pt x="787" y="231"/>
                    <a:pt x="789" y="227"/>
                  </a:cubicBezTo>
                  <a:cubicBezTo>
                    <a:pt x="790" y="224"/>
                    <a:pt x="793" y="221"/>
                    <a:pt x="794" y="217"/>
                  </a:cubicBezTo>
                  <a:cubicBezTo>
                    <a:pt x="797" y="213"/>
                    <a:pt x="798" y="209"/>
                    <a:pt x="801" y="205"/>
                  </a:cubicBezTo>
                  <a:cubicBezTo>
                    <a:pt x="802" y="205"/>
                    <a:pt x="801" y="204"/>
                    <a:pt x="800" y="204"/>
                  </a:cubicBezTo>
                  <a:cubicBezTo>
                    <a:pt x="798" y="207"/>
                    <a:pt x="796" y="209"/>
                    <a:pt x="795" y="212"/>
                  </a:cubicBezTo>
                  <a:cubicBezTo>
                    <a:pt x="793" y="216"/>
                    <a:pt x="792" y="220"/>
                    <a:pt x="790" y="223"/>
                  </a:cubicBezTo>
                  <a:cubicBezTo>
                    <a:pt x="787" y="227"/>
                    <a:pt x="785" y="230"/>
                    <a:pt x="783" y="233"/>
                  </a:cubicBezTo>
                  <a:cubicBezTo>
                    <a:pt x="781" y="236"/>
                    <a:pt x="779" y="239"/>
                    <a:pt x="778" y="242"/>
                  </a:cubicBezTo>
                  <a:cubicBezTo>
                    <a:pt x="773" y="248"/>
                    <a:pt x="768" y="254"/>
                    <a:pt x="763" y="260"/>
                  </a:cubicBezTo>
                  <a:cubicBezTo>
                    <a:pt x="760" y="264"/>
                    <a:pt x="758" y="267"/>
                    <a:pt x="754" y="270"/>
                  </a:cubicBezTo>
                  <a:cubicBezTo>
                    <a:pt x="753" y="270"/>
                    <a:pt x="753" y="270"/>
                    <a:pt x="753" y="270"/>
                  </a:cubicBezTo>
                  <a:cubicBezTo>
                    <a:pt x="756" y="266"/>
                    <a:pt x="758" y="261"/>
                    <a:pt x="761" y="256"/>
                  </a:cubicBezTo>
                  <a:cubicBezTo>
                    <a:pt x="761" y="256"/>
                    <a:pt x="760" y="256"/>
                    <a:pt x="760" y="256"/>
                  </a:cubicBezTo>
                  <a:cubicBezTo>
                    <a:pt x="758" y="258"/>
                    <a:pt x="757" y="260"/>
                    <a:pt x="756" y="262"/>
                  </a:cubicBezTo>
                  <a:cubicBezTo>
                    <a:pt x="756" y="260"/>
                    <a:pt x="757" y="259"/>
                    <a:pt x="757" y="258"/>
                  </a:cubicBezTo>
                  <a:cubicBezTo>
                    <a:pt x="758" y="257"/>
                    <a:pt x="758" y="255"/>
                    <a:pt x="759" y="253"/>
                  </a:cubicBezTo>
                  <a:cubicBezTo>
                    <a:pt x="759" y="253"/>
                    <a:pt x="760" y="253"/>
                    <a:pt x="760" y="253"/>
                  </a:cubicBezTo>
                  <a:cubicBezTo>
                    <a:pt x="765" y="242"/>
                    <a:pt x="771" y="232"/>
                    <a:pt x="777" y="223"/>
                  </a:cubicBezTo>
                  <a:cubicBezTo>
                    <a:pt x="782" y="217"/>
                    <a:pt x="786" y="210"/>
                    <a:pt x="789" y="203"/>
                  </a:cubicBezTo>
                  <a:cubicBezTo>
                    <a:pt x="791" y="199"/>
                    <a:pt x="793" y="195"/>
                    <a:pt x="795" y="192"/>
                  </a:cubicBezTo>
                  <a:cubicBezTo>
                    <a:pt x="797" y="188"/>
                    <a:pt x="798" y="185"/>
                    <a:pt x="800" y="182"/>
                  </a:cubicBezTo>
                  <a:cubicBezTo>
                    <a:pt x="800" y="180"/>
                    <a:pt x="798" y="179"/>
                    <a:pt x="798" y="181"/>
                  </a:cubicBezTo>
                  <a:cubicBezTo>
                    <a:pt x="794" y="188"/>
                    <a:pt x="791" y="196"/>
                    <a:pt x="786" y="204"/>
                  </a:cubicBezTo>
                  <a:cubicBezTo>
                    <a:pt x="782" y="211"/>
                    <a:pt x="777" y="218"/>
                    <a:pt x="773" y="225"/>
                  </a:cubicBezTo>
                  <a:cubicBezTo>
                    <a:pt x="770" y="229"/>
                    <a:pt x="767" y="234"/>
                    <a:pt x="764" y="238"/>
                  </a:cubicBezTo>
                  <a:cubicBezTo>
                    <a:pt x="766" y="234"/>
                    <a:pt x="767" y="230"/>
                    <a:pt x="768" y="226"/>
                  </a:cubicBezTo>
                  <a:cubicBezTo>
                    <a:pt x="769" y="222"/>
                    <a:pt x="771" y="219"/>
                    <a:pt x="773" y="215"/>
                  </a:cubicBezTo>
                  <a:cubicBezTo>
                    <a:pt x="775" y="211"/>
                    <a:pt x="776" y="206"/>
                    <a:pt x="779" y="201"/>
                  </a:cubicBezTo>
                  <a:cubicBezTo>
                    <a:pt x="779" y="201"/>
                    <a:pt x="779" y="200"/>
                    <a:pt x="779" y="201"/>
                  </a:cubicBezTo>
                  <a:cubicBezTo>
                    <a:pt x="775" y="205"/>
                    <a:pt x="774" y="211"/>
                    <a:pt x="771" y="216"/>
                  </a:cubicBezTo>
                  <a:cubicBezTo>
                    <a:pt x="770" y="218"/>
                    <a:pt x="769" y="220"/>
                    <a:pt x="769" y="221"/>
                  </a:cubicBezTo>
                  <a:cubicBezTo>
                    <a:pt x="769" y="220"/>
                    <a:pt x="769" y="219"/>
                    <a:pt x="769" y="219"/>
                  </a:cubicBezTo>
                  <a:cubicBezTo>
                    <a:pt x="769" y="217"/>
                    <a:pt x="769" y="215"/>
                    <a:pt x="770" y="213"/>
                  </a:cubicBezTo>
                  <a:cubicBezTo>
                    <a:pt x="772" y="209"/>
                    <a:pt x="773" y="204"/>
                    <a:pt x="775" y="200"/>
                  </a:cubicBezTo>
                  <a:cubicBezTo>
                    <a:pt x="777" y="194"/>
                    <a:pt x="779" y="187"/>
                    <a:pt x="782" y="182"/>
                  </a:cubicBezTo>
                  <a:cubicBezTo>
                    <a:pt x="785" y="177"/>
                    <a:pt x="788" y="173"/>
                    <a:pt x="790" y="167"/>
                  </a:cubicBezTo>
                  <a:cubicBezTo>
                    <a:pt x="791" y="162"/>
                    <a:pt x="793" y="157"/>
                    <a:pt x="796" y="151"/>
                  </a:cubicBezTo>
                  <a:cubicBezTo>
                    <a:pt x="796" y="151"/>
                    <a:pt x="795" y="151"/>
                    <a:pt x="795" y="151"/>
                  </a:cubicBezTo>
                  <a:cubicBezTo>
                    <a:pt x="792" y="156"/>
                    <a:pt x="791" y="161"/>
                    <a:pt x="788" y="166"/>
                  </a:cubicBezTo>
                  <a:cubicBezTo>
                    <a:pt x="786" y="169"/>
                    <a:pt x="785" y="172"/>
                    <a:pt x="783" y="175"/>
                  </a:cubicBezTo>
                  <a:cubicBezTo>
                    <a:pt x="782" y="178"/>
                    <a:pt x="782" y="181"/>
                    <a:pt x="780" y="183"/>
                  </a:cubicBezTo>
                  <a:cubicBezTo>
                    <a:pt x="777" y="188"/>
                    <a:pt x="775" y="194"/>
                    <a:pt x="772" y="199"/>
                  </a:cubicBezTo>
                  <a:cubicBezTo>
                    <a:pt x="772" y="201"/>
                    <a:pt x="771" y="204"/>
                    <a:pt x="770" y="206"/>
                  </a:cubicBezTo>
                  <a:cubicBezTo>
                    <a:pt x="770" y="203"/>
                    <a:pt x="769" y="200"/>
                    <a:pt x="769" y="198"/>
                  </a:cubicBezTo>
                  <a:cubicBezTo>
                    <a:pt x="770" y="192"/>
                    <a:pt x="774" y="186"/>
                    <a:pt x="775" y="181"/>
                  </a:cubicBezTo>
                  <a:cubicBezTo>
                    <a:pt x="777" y="172"/>
                    <a:pt x="780" y="165"/>
                    <a:pt x="785" y="157"/>
                  </a:cubicBezTo>
                  <a:cubicBezTo>
                    <a:pt x="785" y="157"/>
                    <a:pt x="784" y="156"/>
                    <a:pt x="784" y="157"/>
                  </a:cubicBezTo>
                  <a:cubicBezTo>
                    <a:pt x="777" y="162"/>
                    <a:pt x="774" y="172"/>
                    <a:pt x="773" y="180"/>
                  </a:cubicBezTo>
                  <a:cubicBezTo>
                    <a:pt x="772" y="184"/>
                    <a:pt x="772" y="187"/>
                    <a:pt x="770" y="191"/>
                  </a:cubicBezTo>
                  <a:cubicBezTo>
                    <a:pt x="769" y="192"/>
                    <a:pt x="769" y="192"/>
                    <a:pt x="769" y="193"/>
                  </a:cubicBezTo>
                  <a:cubicBezTo>
                    <a:pt x="768" y="191"/>
                    <a:pt x="768" y="188"/>
                    <a:pt x="768" y="186"/>
                  </a:cubicBezTo>
                  <a:cubicBezTo>
                    <a:pt x="768" y="186"/>
                    <a:pt x="768" y="185"/>
                    <a:pt x="768" y="185"/>
                  </a:cubicBezTo>
                  <a:cubicBezTo>
                    <a:pt x="769" y="183"/>
                    <a:pt x="769" y="180"/>
                    <a:pt x="770" y="178"/>
                  </a:cubicBezTo>
                  <a:cubicBezTo>
                    <a:pt x="772" y="172"/>
                    <a:pt x="774" y="166"/>
                    <a:pt x="776" y="160"/>
                  </a:cubicBezTo>
                  <a:cubicBezTo>
                    <a:pt x="777" y="159"/>
                    <a:pt x="775" y="158"/>
                    <a:pt x="775" y="159"/>
                  </a:cubicBezTo>
                  <a:cubicBezTo>
                    <a:pt x="772" y="166"/>
                    <a:pt x="770" y="173"/>
                    <a:pt x="767" y="180"/>
                  </a:cubicBezTo>
                  <a:cubicBezTo>
                    <a:pt x="767" y="180"/>
                    <a:pt x="767" y="180"/>
                    <a:pt x="766" y="181"/>
                  </a:cubicBezTo>
                  <a:cubicBezTo>
                    <a:pt x="766" y="178"/>
                    <a:pt x="765" y="176"/>
                    <a:pt x="764" y="173"/>
                  </a:cubicBezTo>
                  <a:cubicBezTo>
                    <a:pt x="764" y="173"/>
                    <a:pt x="764" y="173"/>
                    <a:pt x="764" y="173"/>
                  </a:cubicBezTo>
                  <a:cubicBezTo>
                    <a:pt x="764" y="171"/>
                    <a:pt x="764" y="170"/>
                    <a:pt x="764" y="169"/>
                  </a:cubicBezTo>
                  <a:cubicBezTo>
                    <a:pt x="765" y="166"/>
                    <a:pt x="765" y="163"/>
                    <a:pt x="765" y="160"/>
                  </a:cubicBezTo>
                  <a:cubicBezTo>
                    <a:pt x="766" y="153"/>
                    <a:pt x="767" y="148"/>
                    <a:pt x="769" y="142"/>
                  </a:cubicBezTo>
                  <a:cubicBezTo>
                    <a:pt x="770" y="141"/>
                    <a:pt x="769" y="141"/>
                    <a:pt x="768" y="141"/>
                  </a:cubicBezTo>
                  <a:cubicBezTo>
                    <a:pt x="764" y="148"/>
                    <a:pt x="765" y="154"/>
                    <a:pt x="763" y="161"/>
                  </a:cubicBezTo>
                  <a:cubicBezTo>
                    <a:pt x="763" y="162"/>
                    <a:pt x="762" y="164"/>
                    <a:pt x="762" y="165"/>
                  </a:cubicBezTo>
                  <a:cubicBezTo>
                    <a:pt x="759" y="158"/>
                    <a:pt x="756" y="149"/>
                    <a:pt x="749" y="145"/>
                  </a:cubicBezTo>
                  <a:cubicBezTo>
                    <a:pt x="747" y="143"/>
                    <a:pt x="746" y="143"/>
                    <a:pt x="743" y="143"/>
                  </a:cubicBezTo>
                  <a:cubicBezTo>
                    <a:pt x="741" y="142"/>
                    <a:pt x="742" y="137"/>
                    <a:pt x="741" y="136"/>
                  </a:cubicBezTo>
                  <a:cubicBezTo>
                    <a:pt x="739" y="133"/>
                    <a:pt x="738" y="132"/>
                    <a:pt x="736" y="132"/>
                  </a:cubicBezTo>
                  <a:cubicBezTo>
                    <a:pt x="736" y="128"/>
                    <a:pt x="740" y="124"/>
                    <a:pt x="743" y="122"/>
                  </a:cubicBezTo>
                  <a:close/>
                  <a:moveTo>
                    <a:pt x="684" y="129"/>
                  </a:moveTo>
                  <a:cubicBezTo>
                    <a:pt x="692" y="127"/>
                    <a:pt x="700" y="126"/>
                    <a:pt x="708" y="126"/>
                  </a:cubicBezTo>
                  <a:cubicBezTo>
                    <a:pt x="712" y="126"/>
                    <a:pt x="716" y="126"/>
                    <a:pt x="719" y="126"/>
                  </a:cubicBezTo>
                  <a:cubicBezTo>
                    <a:pt x="722" y="127"/>
                    <a:pt x="725" y="128"/>
                    <a:pt x="726" y="130"/>
                  </a:cubicBezTo>
                  <a:cubicBezTo>
                    <a:pt x="726" y="131"/>
                    <a:pt x="727" y="132"/>
                    <a:pt x="727" y="132"/>
                  </a:cubicBezTo>
                  <a:cubicBezTo>
                    <a:pt x="730" y="135"/>
                    <a:pt x="737" y="133"/>
                    <a:pt x="738" y="139"/>
                  </a:cubicBezTo>
                  <a:cubicBezTo>
                    <a:pt x="738" y="142"/>
                    <a:pt x="739" y="146"/>
                    <a:pt x="743" y="146"/>
                  </a:cubicBezTo>
                  <a:cubicBezTo>
                    <a:pt x="750" y="146"/>
                    <a:pt x="753" y="155"/>
                    <a:pt x="756" y="160"/>
                  </a:cubicBezTo>
                  <a:cubicBezTo>
                    <a:pt x="761" y="172"/>
                    <a:pt x="765" y="186"/>
                    <a:pt x="766" y="199"/>
                  </a:cubicBezTo>
                  <a:cubicBezTo>
                    <a:pt x="767" y="216"/>
                    <a:pt x="763" y="230"/>
                    <a:pt x="758" y="245"/>
                  </a:cubicBezTo>
                  <a:cubicBezTo>
                    <a:pt x="755" y="254"/>
                    <a:pt x="752" y="266"/>
                    <a:pt x="745" y="273"/>
                  </a:cubicBezTo>
                  <a:cubicBezTo>
                    <a:pt x="745" y="273"/>
                    <a:pt x="745" y="273"/>
                    <a:pt x="745" y="273"/>
                  </a:cubicBezTo>
                  <a:cubicBezTo>
                    <a:pt x="742" y="275"/>
                    <a:pt x="740" y="278"/>
                    <a:pt x="737" y="280"/>
                  </a:cubicBezTo>
                  <a:cubicBezTo>
                    <a:pt x="734" y="282"/>
                    <a:pt x="732" y="284"/>
                    <a:pt x="730" y="286"/>
                  </a:cubicBezTo>
                  <a:cubicBezTo>
                    <a:pt x="726" y="291"/>
                    <a:pt x="722" y="296"/>
                    <a:pt x="718" y="300"/>
                  </a:cubicBezTo>
                  <a:cubicBezTo>
                    <a:pt x="709" y="309"/>
                    <a:pt x="699" y="316"/>
                    <a:pt x="689" y="324"/>
                  </a:cubicBezTo>
                  <a:cubicBezTo>
                    <a:pt x="684" y="329"/>
                    <a:pt x="679" y="334"/>
                    <a:pt x="673" y="338"/>
                  </a:cubicBezTo>
                  <a:cubicBezTo>
                    <a:pt x="668" y="342"/>
                    <a:pt x="663" y="345"/>
                    <a:pt x="657" y="349"/>
                  </a:cubicBezTo>
                  <a:cubicBezTo>
                    <a:pt x="649" y="355"/>
                    <a:pt x="642" y="363"/>
                    <a:pt x="635" y="372"/>
                  </a:cubicBezTo>
                  <a:cubicBezTo>
                    <a:pt x="635" y="372"/>
                    <a:pt x="635" y="372"/>
                    <a:pt x="635" y="372"/>
                  </a:cubicBezTo>
                  <a:cubicBezTo>
                    <a:pt x="635" y="372"/>
                    <a:pt x="634" y="371"/>
                    <a:pt x="633" y="371"/>
                  </a:cubicBezTo>
                  <a:cubicBezTo>
                    <a:pt x="630" y="368"/>
                    <a:pt x="627" y="365"/>
                    <a:pt x="623" y="365"/>
                  </a:cubicBezTo>
                  <a:cubicBezTo>
                    <a:pt x="628" y="357"/>
                    <a:pt x="634" y="350"/>
                    <a:pt x="642" y="345"/>
                  </a:cubicBezTo>
                  <a:cubicBezTo>
                    <a:pt x="646" y="342"/>
                    <a:pt x="650" y="339"/>
                    <a:pt x="655" y="337"/>
                  </a:cubicBezTo>
                  <a:cubicBezTo>
                    <a:pt x="659" y="335"/>
                    <a:pt x="664" y="334"/>
                    <a:pt x="668" y="332"/>
                  </a:cubicBezTo>
                  <a:cubicBezTo>
                    <a:pt x="674" y="327"/>
                    <a:pt x="679" y="319"/>
                    <a:pt x="684" y="313"/>
                  </a:cubicBezTo>
                  <a:cubicBezTo>
                    <a:pt x="689" y="305"/>
                    <a:pt x="695" y="296"/>
                    <a:pt x="704" y="291"/>
                  </a:cubicBezTo>
                  <a:cubicBezTo>
                    <a:pt x="711" y="288"/>
                    <a:pt x="719" y="286"/>
                    <a:pt x="726" y="283"/>
                  </a:cubicBezTo>
                  <a:cubicBezTo>
                    <a:pt x="732" y="280"/>
                    <a:pt x="737" y="274"/>
                    <a:pt x="741" y="268"/>
                  </a:cubicBezTo>
                  <a:cubicBezTo>
                    <a:pt x="745" y="263"/>
                    <a:pt x="748" y="258"/>
                    <a:pt x="750" y="252"/>
                  </a:cubicBezTo>
                  <a:cubicBezTo>
                    <a:pt x="751" y="248"/>
                    <a:pt x="754" y="243"/>
                    <a:pt x="752" y="240"/>
                  </a:cubicBezTo>
                  <a:cubicBezTo>
                    <a:pt x="752" y="239"/>
                    <a:pt x="751" y="240"/>
                    <a:pt x="751" y="241"/>
                  </a:cubicBezTo>
                  <a:cubicBezTo>
                    <a:pt x="752" y="245"/>
                    <a:pt x="747" y="253"/>
                    <a:pt x="746" y="256"/>
                  </a:cubicBezTo>
                  <a:cubicBezTo>
                    <a:pt x="741" y="263"/>
                    <a:pt x="737" y="270"/>
                    <a:pt x="731" y="275"/>
                  </a:cubicBezTo>
                  <a:cubicBezTo>
                    <a:pt x="725" y="281"/>
                    <a:pt x="717" y="282"/>
                    <a:pt x="710" y="285"/>
                  </a:cubicBezTo>
                  <a:cubicBezTo>
                    <a:pt x="703" y="287"/>
                    <a:pt x="697" y="291"/>
                    <a:pt x="692" y="296"/>
                  </a:cubicBezTo>
                  <a:cubicBezTo>
                    <a:pt x="686" y="303"/>
                    <a:pt x="681" y="310"/>
                    <a:pt x="675" y="317"/>
                  </a:cubicBezTo>
                  <a:cubicBezTo>
                    <a:pt x="673" y="321"/>
                    <a:pt x="670" y="326"/>
                    <a:pt x="666" y="328"/>
                  </a:cubicBezTo>
                  <a:cubicBezTo>
                    <a:pt x="664" y="329"/>
                    <a:pt x="662" y="330"/>
                    <a:pt x="661" y="331"/>
                  </a:cubicBezTo>
                  <a:cubicBezTo>
                    <a:pt x="666" y="325"/>
                    <a:pt x="669" y="319"/>
                    <a:pt x="674" y="314"/>
                  </a:cubicBezTo>
                  <a:cubicBezTo>
                    <a:pt x="679" y="310"/>
                    <a:pt x="682" y="304"/>
                    <a:pt x="687" y="300"/>
                  </a:cubicBezTo>
                  <a:cubicBezTo>
                    <a:pt x="690" y="296"/>
                    <a:pt x="694" y="291"/>
                    <a:pt x="698" y="287"/>
                  </a:cubicBezTo>
                  <a:cubicBezTo>
                    <a:pt x="698" y="287"/>
                    <a:pt x="697" y="286"/>
                    <a:pt x="697" y="287"/>
                  </a:cubicBezTo>
                  <a:cubicBezTo>
                    <a:pt x="692" y="291"/>
                    <a:pt x="689" y="296"/>
                    <a:pt x="685" y="301"/>
                  </a:cubicBezTo>
                  <a:cubicBezTo>
                    <a:pt x="681" y="305"/>
                    <a:pt x="677" y="309"/>
                    <a:pt x="673" y="313"/>
                  </a:cubicBezTo>
                  <a:cubicBezTo>
                    <a:pt x="666" y="319"/>
                    <a:pt x="662" y="328"/>
                    <a:pt x="654" y="333"/>
                  </a:cubicBezTo>
                  <a:cubicBezTo>
                    <a:pt x="654" y="333"/>
                    <a:pt x="654" y="333"/>
                    <a:pt x="654" y="333"/>
                  </a:cubicBezTo>
                  <a:cubicBezTo>
                    <a:pt x="656" y="331"/>
                    <a:pt x="657" y="329"/>
                    <a:pt x="659" y="327"/>
                  </a:cubicBezTo>
                  <a:cubicBezTo>
                    <a:pt x="663" y="322"/>
                    <a:pt x="667" y="317"/>
                    <a:pt x="671" y="312"/>
                  </a:cubicBezTo>
                  <a:cubicBezTo>
                    <a:pt x="671" y="312"/>
                    <a:pt x="670" y="311"/>
                    <a:pt x="670" y="312"/>
                  </a:cubicBezTo>
                  <a:cubicBezTo>
                    <a:pt x="667" y="317"/>
                    <a:pt x="662" y="321"/>
                    <a:pt x="658" y="326"/>
                  </a:cubicBezTo>
                  <a:cubicBezTo>
                    <a:pt x="655" y="329"/>
                    <a:pt x="653" y="333"/>
                    <a:pt x="649" y="335"/>
                  </a:cubicBezTo>
                  <a:cubicBezTo>
                    <a:pt x="648" y="336"/>
                    <a:pt x="648" y="336"/>
                    <a:pt x="648" y="336"/>
                  </a:cubicBezTo>
                  <a:cubicBezTo>
                    <a:pt x="646" y="337"/>
                    <a:pt x="643" y="339"/>
                    <a:pt x="641" y="340"/>
                  </a:cubicBezTo>
                  <a:cubicBezTo>
                    <a:pt x="642" y="339"/>
                    <a:pt x="644" y="337"/>
                    <a:pt x="645" y="335"/>
                  </a:cubicBezTo>
                  <a:cubicBezTo>
                    <a:pt x="645" y="335"/>
                    <a:pt x="645" y="335"/>
                    <a:pt x="645" y="335"/>
                  </a:cubicBezTo>
                  <a:cubicBezTo>
                    <a:pt x="641" y="339"/>
                    <a:pt x="637" y="342"/>
                    <a:pt x="633" y="346"/>
                  </a:cubicBezTo>
                  <a:cubicBezTo>
                    <a:pt x="630" y="349"/>
                    <a:pt x="626" y="352"/>
                    <a:pt x="623" y="356"/>
                  </a:cubicBezTo>
                  <a:cubicBezTo>
                    <a:pt x="623" y="356"/>
                    <a:pt x="623" y="355"/>
                    <a:pt x="623" y="354"/>
                  </a:cubicBezTo>
                  <a:cubicBezTo>
                    <a:pt x="624" y="354"/>
                    <a:pt x="624" y="353"/>
                    <a:pt x="625" y="352"/>
                  </a:cubicBezTo>
                  <a:cubicBezTo>
                    <a:pt x="627" y="350"/>
                    <a:pt x="629" y="347"/>
                    <a:pt x="631" y="345"/>
                  </a:cubicBezTo>
                  <a:cubicBezTo>
                    <a:pt x="632" y="343"/>
                    <a:pt x="633" y="341"/>
                    <a:pt x="634" y="339"/>
                  </a:cubicBezTo>
                  <a:cubicBezTo>
                    <a:pt x="635" y="339"/>
                    <a:pt x="635" y="339"/>
                    <a:pt x="635" y="338"/>
                  </a:cubicBezTo>
                  <a:cubicBezTo>
                    <a:pt x="636" y="337"/>
                    <a:pt x="636" y="336"/>
                    <a:pt x="637" y="335"/>
                  </a:cubicBezTo>
                  <a:cubicBezTo>
                    <a:pt x="641" y="330"/>
                    <a:pt x="644" y="325"/>
                    <a:pt x="648" y="320"/>
                  </a:cubicBezTo>
                  <a:cubicBezTo>
                    <a:pt x="648" y="320"/>
                    <a:pt x="648" y="320"/>
                    <a:pt x="647" y="320"/>
                  </a:cubicBezTo>
                  <a:cubicBezTo>
                    <a:pt x="644" y="323"/>
                    <a:pt x="642" y="326"/>
                    <a:pt x="640" y="330"/>
                  </a:cubicBezTo>
                  <a:cubicBezTo>
                    <a:pt x="643" y="324"/>
                    <a:pt x="646" y="319"/>
                    <a:pt x="649" y="313"/>
                  </a:cubicBezTo>
                  <a:cubicBezTo>
                    <a:pt x="654" y="306"/>
                    <a:pt x="659" y="299"/>
                    <a:pt x="664" y="291"/>
                  </a:cubicBezTo>
                  <a:cubicBezTo>
                    <a:pt x="664" y="291"/>
                    <a:pt x="663" y="290"/>
                    <a:pt x="663" y="290"/>
                  </a:cubicBezTo>
                  <a:cubicBezTo>
                    <a:pt x="657" y="298"/>
                    <a:pt x="652" y="306"/>
                    <a:pt x="647" y="314"/>
                  </a:cubicBezTo>
                  <a:cubicBezTo>
                    <a:pt x="642" y="322"/>
                    <a:pt x="637" y="329"/>
                    <a:pt x="634" y="337"/>
                  </a:cubicBezTo>
                  <a:cubicBezTo>
                    <a:pt x="632" y="340"/>
                    <a:pt x="630" y="342"/>
                    <a:pt x="628" y="345"/>
                  </a:cubicBezTo>
                  <a:cubicBezTo>
                    <a:pt x="627" y="346"/>
                    <a:pt x="626" y="348"/>
                    <a:pt x="624" y="349"/>
                  </a:cubicBezTo>
                  <a:cubicBezTo>
                    <a:pt x="629" y="340"/>
                    <a:pt x="633" y="331"/>
                    <a:pt x="638" y="322"/>
                  </a:cubicBezTo>
                  <a:cubicBezTo>
                    <a:pt x="641" y="317"/>
                    <a:pt x="643" y="312"/>
                    <a:pt x="646" y="308"/>
                  </a:cubicBezTo>
                  <a:cubicBezTo>
                    <a:pt x="648" y="303"/>
                    <a:pt x="651" y="299"/>
                    <a:pt x="653" y="295"/>
                  </a:cubicBezTo>
                  <a:cubicBezTo>
                    <a:pt x="653" y="294"/>
                    <a:pt x="653" y="294"/>
                    <a:pt x="653" y="294"/>
                  </a:cubicBezTo>
                  <a:cubicBezTo>
                    <a:pt x="645" y="303"/>
                    <a:pt x="642" y="315"/>
                    <a:pt x="635" y="325"/>
                  </a:cubicBezTo>
                  <a:cubicBezTo>
                    <a:pt x="631" y="331"/>
                    <a:pt x="626" y="337"/>
                    <a:pt x="624" y="345"/>
                  </a:cubicBezTo>
                  <a:cubicBezTo>
                    <a:pt x="625" y="341"/>
                    <a:pt x="626" y="337"/>
                    <a:pt x="627" y="334"/>
                  </a:cubicBezTo>
                  <a:cubicBezTo>
                    <a:pt x="632" y="323"/>
                    <a:pt x="638" y="314"/>
                    <a:pt x="642" y="303"/>
                  </a:cubicBezTo>
                  <a:cubicBezTo>
                    <a:pt x="643" y="302"/>
                    <a:pt x="641" y="302"/>
                    <a:pt x="640" y="303"/>
                  </a:cubicBezTo>
                  <a:cubicBezTo>
                    <a:pt x="636" y="314"/>
                    <a:pt x="628" y="324"/>
                    <a:pt x="624" y="335"/>
                  </a:cubicBezTo>
                  <a:cubicBezTo>
                    <a:pt x="622" y="340"/>
                    <a:pt x="621" y="346"/>
                    <a:pt x="620" y="351"/>
                  </a:cubicBezTo>
                  <a:cubicBezTo>
                    <a:pt x="620" y="351"/>
                    <a:pt x="619" y="350"/>
                    <a:pt x="619" y="350"/>
                  </a:cubicBezTo>
                  <a:cubicBezTo>
                    <a:pt x="619" y="350"/>
                    <a:pt x="619" y="349"/>
                    <a:pt x="619" y="349"/>
                  </a:cubicBezTo>
                  <a:cubicBezTo>
                    <a:pt x="620" y="347"/>
                    <a:pt x="620" y="344"/>
                    <a:pt x="620" y="341"/>
                  </a:cubicBezTo>
                  <a:cubicBezTo>
                    <a:pt x="621" y="335"/>
                    <a:pt x="624" y="329"/>
                    <a:pt x="626" y="324"/>
                  </a:cubicBezTo>
                  <a:cubicBezTo>
                    <a:pt x="631" y="313"/>
                    <a:pt x="637" y="302"/>
                    <a:pt x="640" y="290"/>
                  </a:cubicBezTo>
                  <a:cubicBezTo>
                    <a:pt x="640" y="290"/>
                    <a:pt x="640" y="290"/>
                    <a:pt x="640" y="290"/>
                  </a:cubicBezTo>
                  <a:cubicBezTo>
                    <a:pt x="634" y="303"/>
                    <a:pt x="628" y="315"/>
                    <a:pt x="622" y="328"/>
                  </a:cubicBezTo>
                  <a:cubicBezTo>
                    <a:pt x="622" y="329"/>
                    <a:pt x="622" y="330"/>
                    <a:pt x="621" y="330"/>
                  </a:cubicBezTo>
                  <a:cubicBezTo>
                    <a:pt x="622" y="324"/>
                    <a:pt x="625" y="319"/>
                    <a:pt x="627" y="313"/>
                  </a:cubicBezTo>
                  <a:cubicBezTo>
                    <a:pt x="629" y="310"/>
                    <a:pt x="629" y="307"/>
                    <a:pt x="630" y="304"/>
                  </a:cubicBezTo>
                  <a:cubicBezTo>
                    <a:pt x="632" y="300"/>
                    <a:pt x="634" y="296"/>
                    <a:pt x="635" y="292"/>
                  </a:cubicBezTo>
                  <a:cubicBezTo>
                    <a:pt x="636" y="291"/>
                    <a:pt x="635" y="291"/>
                    <a:pt x="635" y="291"/>
                  </a:cubicBezTo>
                  <a:cubicBezTo>
                    <a:pt x="632" y="296"/>
                    <a:pt x="631" y="301"/>
                    <a:pt x="629" y="306"/>
                  </a:cubicBezTo>
                  <a:cubicBezTo>
                    <a:pt x="627" y="309"/>
                    <a:pt x="625" y="312"/>
                    <a:pt x="624" y="315"/>
                  </a:cubicBezTo>
                  <a:cubicBezTo>
                    <a:pt x="623" y="318"/>
                    <a:pt x="622" y="320"/>
                    <a:pt x="621" y="323"/>
                  </a:cubicBezTo>
                  <a:cubicBezTo>
                    <a:pt x="621" y="321"/>
                    <a:pt x="621" y="319"/>
                    <a:pt x="621" y="317"/>
                  </a:cubicBezTo>
                  <a:cubicBezTo>
                    <a:pt x="623" y="313"/>
                    <a:pt x="624" y="309"/>
                    <a:pt x="625" y="305"/>
                  </a:cubicBezTo>
                  <a:cubicBezTo>
                    <a:pt x="625" y="305"/>
                    <a:pt x="625" y="305"/>
                    <a:pt x="624" y="305"/>
                  </a:cubicBezTo>
                  <a:cubicBezTo>
                    <a:pt x="623" y="307"/>
                    <a:pt x="622" y="310"/>
                    <a:pt x="621" y="313"/>
                  </a:cubicBezTo>
                  <a:cubicBezTo>
                    <a:pt x="622" y="308"/>
                    <a:pt x="622" y="303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4" y="297"/>
                    <a:pt x="624" y="295"/>
                    <a:pt x="625" y="293"/>
                  </a:cubicBezTo>
                  <a:cubicBezTo>
                    <a:pt x="626" y="291"/>
                    <a:pt x="627" y="289"/>
                    <a:pt x="628" y="287"/>
                  </a:cubicBezTo>
                  <a:cubicBezTo>
                    <a:pt x="630" y="283"/>
                    <a:pt x="631" y="280"/>
                    <a:pt x="631" y="277"/>
                  </a:cubicBezTo>
                  <a:cubicBezTo>
                    <a:pt x="631" y="276"/>
                    <a:pt x="631" y="276"/>
                    <a:pt x="630" y="277"/>
                  </a:cubicBezTo>
                  <a:cubicBezTo>
                    <a:pt x="629" y="281"/>
                    <a:pt x="627" y="285"/>
                    <a:pt x="625" y="289"/>
                  </a:cubicBezTo>
                  <a:cubicBezTo>
                    <a:pt x="624" y="291"/>
                    <a:pt x="623" y="292"/>
                    <a:pt x="623" y="294"/>
                  </a:cubicBezTo>
                  <a:cubicBezTo>
                    <a:pt x="623" y="292"/>
                    <a:pt x="623" y="289"/>
                    <a:pt x="623" y="286"/>
                  </a:cubicBezTo>
                  <a:cubicBezTo>
                    <a:pt x="624" y="286"/>
                    <a:pt x="624" y="286"/>
                    <a:pt x="624" y="286"/>
                  </a:cubicBezTo>
                  <a:cubicBezTo>
                    <a:pt x="625" y="282"/>
                    <a:pt x="627" y="279"/>
                    <a:pt x="628" y="276"/>
                  </a:cubicBezTo>
                  <a:cubicBezTo>
                    <a:pt x="628" y="275"/>
                    <a:pt x="628" y="275"/>
                    <a:pt x="627" y="275"/>
                  </a:cubicBezTo>
                  <a:cubicBezTo>
                    <a:pt x="626" y="277"/>
                    <a:pt x="625" y="280"/>
                    <a:pt x="624" y="282"/>
                  </a:cubicBezTo>
                  <a:cubicBezTo>
                    <a:pt x="624" y="280"/>
                    <a:pt x="624" y="278"/>
                    <a:pt x="624" y="276"/>
                  </a:cubicBezTo>
                  <a:cubicBezTo>
                    <a:pt x="624" y="267"/>
                    <a:pt x="624" y="257"/>
                    <a:pt x="622" y="247"/>
                  </a:cubicBezTo>
                  <a:cubicBezTo>
                    <a:pt x="624" y="245"/>
                    <a:pt x="622" y="243"/>
                    <a:pt x="623" y="241"/>
                  </a:cubicBezTo>
                  <a:cubicBezTo>
                    <a:pt x="623" y="239"/>
                    <a:pt x="623" y="238"/>
                    <a:pt x="623" y="237"/>
                  </a:cubicBezTo>
                  <a:cubicBezTo>
                    <a:pt x="623" y="235"/>
                    <a:pt x="623" y="234"/>
                    <a:pt x="623" y="233"/>
                  </a:cubicBezTo>
                  <a:cubicBezTo>
                    <a:pt x="623" y="232"/>
                    <a:pt x="622" y="232"/>
                    <a:pt x="622" y="233"/>
                  </a:cubicBezTo>
                  <a:cubicBezTo>
                    <a:pt x="622" y="234"/>
                    <a:pt x="621" y="236"/>
                    <a:pt x="621" y="237"/>
                  </a:cubicBezTo>
                  <a:cubicBezTo>
                    <a:pt x="621" y="238"/>
                    <a:pt x="622" y="239"/>
                    <a:pt x="622" y="241"/>
                  </a:cubicBezTo>
                  <a:cubicBezTo>
                    <a:pt x="622" y="242"/>
                    <a:pt x="622" y="243"/>
                    <a:pt x="621" y="244"/>
                  </a:cubicBezTo>
                  <a:cubicBezTo>
                    <a:pt x="620" y="239"/>
                    <a:pt x="619" y="234"/>
                    <a:pt x="617" y="229"/>
                  </a:cubicBezTo>
                  <a:cubicBezTo>
                    <a:pt x="613" y="218"/>
                    <a:pt x="607" y="206"/>
                    <a:pt x="601" y="196"/>
                  </a:cubicBezTo>
                  <a:cubicBezTo>
                    <a:pt x="601" y="193"/>
                    <a:pt x="605" y="190"/>
                    <a:pt x="606" y="187"/>
                  </a:cubicBezTo>
                  <a:cubicBezTo>
                    <a:pt x="609" y="184"/>
                    <a:pt x="611" y="180"/>
                    <a:pt x="614" y="177"/>
                  </a:cubicBezTo>
                  <a:cubicBezTo>
                    <a:pt x="619" y="170"/>
                    <a:pt x="624" y="163"/>
                    <a:pt x="631" y="157"/>
                  </a:cubicBezTo>
                  <a:cubicBezTo>
                    <a:pt x="636" y="152"/>
                    <a:pt x="641" y="147"/>
                    <a:pt x="648" y="144"/>
                  </a:cubicBezTo>
                  <a:cubicBezTo>
                    <a:pt x="653" y="141"/>
                    <a:pt x="657" y="139"/>
                    <a:pt x="662" y="136"/>
                  </a:cubicBezTo>
                  <a:cubicBezTo>
                    <a:pt x="668" y="130"/>
                    <a:pt x="676" y="130"/>
                    <a:pt x="684" y="129"/>
                  </a:cubicBezTo>
                  <a:close/>
                  <a:moveTo>
                    <a:pt x="538" y="132"/>
                  </a:moveTo>
                  <a:cubicBezTo>
                    <a:pt x="540" y="130"/>
                    <a:pt x="541" y="129"/>
                    <a:pt x="542" y="128"/>
                  </a:cubicBezTo>
                  <a:cubicBezTo>
                    <a:pt x="547" y="123"/>
                    <a:pt x="552" y="119"/>
                    <a:pt x="558" y="116"/>
                  </a:cubicBezTo>
                  <a:cubicBezTo>
                    <a:pt x="570" y="111"/>
                    <a:pt x="582" y="109"/>
                    <a:pt x="595" y="110"/>
                  </a:cubicBezTo>
                  <a:cubicBezTo>
                    <a:pt x="596" y="110"/>
                    <a:pt x="597" y="110"/>
                    <a:pt x="598" y="110"/>
                  </a:cubicBezTo>
                  <a:cubicBezTo>
                    <a:pt x="598" y="110"/>
                    <a:pt x="598" y="110"/>
                    <a:pt x="598" y="110"/>
                  </a:cubicBezTo>
                  <a:cubicBezTo>
                    <a:pt x="585" y="110"/>
                    <a:pt x="570" y="113"/>
                    <a:pt x="560" y="121"/>
                  </a:cubicBezTo>
                  <a:cubicBezTo>
                    <a:pt x="559" y="122"/>
                    <a:pt x="560" y="123"/>
                    <a:pt x="561" y="122"/>
                  </a:cubicBezTo>
                  <a:cubicBezTo>
                    <a:pt x="574" y="118"/>
                    <a:pt x="586" y="112"/>
                    <a:pt x="601" y="113"/>
                  </a:cubicBezTo>
                  <a:cubicBezTo>
                    <a:pt x="608" y="113"/>
                    <a:pt x="615" y="115"/>
                    <a:pt x="622" y="117"/>
                  </a:cubicBezTo>
                  <a:cubicBezTo>
                    <a:pt x="628" y="119"/>
                    <a:pt x="633" y="124"/>
                    <a:pt x="639" y="124"/>
                  </a:cubicBezTo>
                  <a:cubicBezTo>
                    <a:pt x="639" y="124"/>
                    <a:pt x="639" y="124"/>
                    <a:pt x="639" y="124"/>
                  </a:cubicBezTo>
                  <a:cubicBezTo>
                    <a:pt x="635" y="122"/>
                    <a:pt x="632" y="119"/>
                    <a:pt x="628" y="117"/>
                  </a:cubicBezTo>
                  <a:cubicBezTo>
                    <a:pt x="625" y="115"/>
                    <a:pt x="621" y="114"/>
                    <a:pt x="618" y="113"/>
                  </a:cubicBezTo>
                  <a:cubicBezTo>
                    <a:pt x="613" y="112"/>
                    <a:pt x="609" y="111"/>
                    <a:pt x="604" y="110"/>
                  </a:cubicBezTo>
                  <a:cubicBezTo>
                    <a:pt x="614" y="111"/>
                    <a:pt x="623" y="113"/>
                    <a:pt x="633" y="116"/>
                  </a:cubicBezTo>
                  <a:cubicBezTo>
                    <a:pt x="640" y="119"/>
                    <a:pt x="647" y="122"/>
                    <a:pt x="653" y="125"/>
                  </a:cubicBezTo>
                  <a:cubicBezTo>
                    <a:pt x="656" y="127"/>
                    <a:pt x="659" y="129"/>
                    <a:pt x="662" y="130"/>
                  </a:cubicBezTo>
                  <a:cubicBezTo>
                    <a:pt x="661" y="131"/>
                    <a:pt x="659" y="132"/>
                    <a:pt x="658" y="134"/>
                  </a:cubicBezTo>
                  <a:cubicBezTo>
                    <a:pt x="653" y="138"/>
                    <a:pt x="646" y="140"/>
                    <a:pt x="640" y="144"/>
                  </a:cubicBezTo>
                  <a:cubicBezTo>
                    <a:pt x="635" y="148"/>
                    <a:pt x="630" y="152"/>
                    <a:pt x="625" y="157"/>
                  </a:cubicBezTo>
                  <a:cubicBezTo>
                    <a:pt x="622" y="160"/>
                    <a:pt x="619" y="164"/>
                    <a:pt x="616" y="168"/>
                  </a:cubicBezTo>
                  <a:cubicBezTo>
                    <a:pt x="616" y="166"/>
                    <a:pt x="616" y="164"/>
                    <a:pt x="616" y="163"/>
                  </a:cubicBezTo>
                  <a:cubicBezTo>
                    <a:pt x="616" y="160"/>
                    <a:pt x="616" y="156"/>
                    <a:pt x="617" y="153"/>
                  </a:cubicBezTo>
                  <a:cubicBezTo>
                    <a:pt x="617" y="153"/>
                    <a:pt x="616" y="152"/>
                    <a:pt x="616" y="153"/>
                  </a:cubicBezTo>
                  <a:cubicBezTo>
                    <a:pt x="615" y="156"/>
                    <a:pt x="614" y="159"/>
                    <a:pt x="613" y="163"/>
                  </a:cubicBezTo>
                  <a:cubicBezTo>
                    <a:pt x="613" y="165"/>
                    <a:pt x="613" y="168"/>
                    <a:pt x="614" y="170"/>
                  </a:cubicBezTo>
                  <a:cubicBezTo>
                    <a:pt x="612" y="172"/>
                    <a:pt x="611" y="174"/>
                    <a:pt x="609" y="177"/>
                  </a:cubicBezTo>
                  <a:cubicBezTo>
                    <a:pt x="609" y="178"/>
                    <a:pt x="608" y="178"/>
                    <a:pt x="607" y="179"/>
                  </a:cubicBezTo>
                  <a:cubicBezTo>
                    <a:pt x="607" y="178"/>
                    <a:pt x="607" y="176"/>
                    <a:pt x="607" y="175"/>
                  </a:cubicBezTo>
                  <a:cubicBezTo>
                    <a:pt x="607" y="171"/>
                    <a:pt x="606" y="167"/>
                    <a:pt x="607" y="163"/>
                  </a:cubicBezTo>
                  <a:cubicBezTo>
                    <a:pt x="607" y="162"/>
                    <a:pt x="606" y="162"/>
                    <a:pt x="605" y="163"/>
                  </a:cubicBezTo>
                  <a:cubicBezTo>
                    <a:pt x="605" y="166"/>
                    <a:pt x="604" y="170"/>
                    <a:pt x="604" y="173"/>
                  </a:cubicBezTo>
                  <a:cubicBezTo>
                    <a:pt x="604" y="175"/>
                    <a:pt x="605" y="177"/>
                    <a:pt x="604" y="179"/>
                  </a:cubicBezTo>
                  <a:cubicBezTo>
                    <a:pt x="604" y="181"/>
                    <a:pt x="604" y="182"/>
                    <a:pt x="604" y="184"/>
                  </a:cubicBezTo>
                  <a:cubicBezTo>
                    <a:pt x="604" y="184"/>
                    <a:pt x="604" y="184"/>
                    <a:pt x="604" y="184"/>
                  </a:cubicBezTo>
                  <a:cubicBezTo>
                    <a:pt x="603" y="185"/>
                    <a:pt x="603" y="186"/>
                    <a:pt x="602" y="186"/>
                  </a:cubicBezTo>
                  <a:cubicBezTo>
                    <a:pt x="602" y="182"/>
                    <a:pt x="601" y="178"/>
                    <a:pt x="600" y="174"/>
                  </a:cubicBezTo>
                  <a:cubicBezTo>
                    <a:pt x="600" y="170"/>
                    <a:pt x="600" y="166"/>
                    <a:pt x="600" y="162"/>
                  </a:cubicBezTo>
                  <a:cubicBezTo>
                    <a:pt x="600" y="157"/>
                    <a:pt x="599" y="153"/>
                    <a:pt x="600" y="148"/>
                  </a:cubicBezTo>
                  <a:cubicBezTo>
                    <a:pt x="600" y="144"/>
                    <a:pt x="601" y="140"/>
                    <a:pt x="602" y="136"/>
                  </a:cubicBezTo>
                  <a:cubicBezTo>
                    <a:pt x="602" y="135"/>
                    <a:pt x="601" y="135"/>
                    <a:pt x="601" y="135"/>
                  </a:cubicBezTo>
                  <a:cubicBezTo>
                    <a:pt x="599" y="139"/>
                    <a:pt x="598" y="143"/>
                    <a:pt x="598" y="148"/>
                  </a:cubicBezTo>
                  <a:cubicBezTo>
                    <a:pt x="599" y="153"/>
                    <a:pt x="598" y="158"/>
                    <a:pt x="598" y="164"/>
                  </a:cubicBezTo>
                  <a:cubicBezTo>
                    <a:pt x="599" y="170"/>
                    <a:pt x="598" y="176"/>
                    <a:pt x="599" y="182"/>
                  </a:cubicBezTo>
                  <a:cubicBezTo>
                    <a:pt x="599" y="180"/>
                    <a:pt x="598" y="179"/>
                    <a:pt x="598" y="177"/>
                  </a:cubicBezTo>
                  <a:cubicBezTo>
                    <a:pt x="597" y="171"/>
                    <a:pt x="596" y="165"/>
                    <a:pt x="595" y="159"/>
                  </a:cubicBezTo>
                  <a:cubicBezTo>
                    <a:pt x="595" y="154"/>
                    <a:pt x="595" y="149"/>
                    <a:pt x="595" y="143"/>
                  </a:cubicBezTo>
                  <a:cubicBezTo>
                    <a:pt x="595" y="138"/>
                    <a:pt x="594" y="133"/>
                    <a:pt x="596" y="128"/>
                  </a:cubicBezTo>
                  <a:cubicBezTo>
                    <a:pt x="596" y="127"/>
                    <a:pt x="595" y="127"/>
                    <a:pt x="594" y="128"/>
                  </a:cubicBezTo>
                  <a:cubicBezTo>
                    <a:pt x="593" y="132"/>
                    <a:pt x="593" y="137"/>
                    <a:pt x="593" y="142"/>
                  </a:cubicBezTo>
                  <a:cubicBezTo>
                    <a:pt x="594" y="148"/>
                    <a:pt x="593" y="154"/>
                    <a:pt x="593" y="161"/>
                  </a:cubicBezTo>
                  <a:cubicBezTo>
                    <a:pt x="594" y="167"/>
                    <a:pt x="595" y="173"/>
                    <a:pt x="596" y="180"/>
                  </a:cubicBezTo>
                  <a:cubicBezTo>
                    <a:pt x="597" y="182"/>
                    <a:pt x="597" y="184"/>
                    <a:pt x="597" y="187"/>
                  </a:cubicBezTo>
                  <a:cubicBezTo>
                    <a:pt x="597" y="185"/>
                    <a:pt x="596" y="183"/>
                    <a:pt x="596" y="182"/>
                  </a:cubicBezTo>
                  <a:cubicBezTo>
                    <a:pt x="595" y="181"/>
                    <a:pt x="595" y="181"/>
                    <a:pt x="595" y="182"/>
                  </a:cubicBezTo>
                  <a:cubicBezTo>
                    <a:pt x="595" y="184"/>
                    <a:pt x="595" y="186"/>
                    <a:pt x="595" y="187"/>
                  </a:cubicBezTo>
                  <a:cubicBezTo>
                    <a:pt x="595" y="187"/>
                    <a:pt x="594" y="186"/>
                    <a:pt x="594" y="186"/>
                  </a:cubicBezTo>
                  <a:cubicBezTo>
                    <a:pt x="594" y="186"/>
                    <a:pt x="594" y="185"/>
                    <a:pt x="593" y="185"/>
                  </a:cubicBezTo>
                  <a:cubicBezTo>
                    <a:pt x="592" y="183"/>
                    <a:pt x="590" y="180"/>
                    <a:pt x="589" y="177"/>
                  </a:cubicBezTo>
                  <a:cubicBezTo>
                    <a:pt x="586" y="168"/>
                    <a:pt x="583" y="160"/>
                    <a:pt x="580" y="152"/>
                  </a:cubicBezTo>
                  <a:cubicBezTo>
                    <a:pt x="578" y="144"/>
                    <a:pt x="576" y="137"/>
                    <a:pt x="578" y="129"/>
                  </a:cubicBezTo>
                  <a:cubicBezTo>
                    <a:pt x="578" y="129"/>
                    <a:pt x="577" y="129"/>
                    <a:pt x="577" y="129"/>
                  </a:cubicBezTo>
                  <a:cubicBezTo>
                    <a:pt x="572" y="134"/>
                    <a:pt x="575" y="144"/>
                    <a:pt x="577" y="150"/>
                  </a:cubicBezTo>
                  <a:cubicBezTo>
                    <a:pt x="579" y="155"/>
                    <a:pt x="581" y="160"/>
                    <a:pt x="583" y="165"/>
                  </a:cubicBezTo>
                  <a:cubicBezTo>
                    <a:pt x="584" y="167"/>
                    <a:pt x="585" y="170"/>
                    <a:pt x="586" y="172"/>
                  </a:cubicBezTo>
                  <a:cubicBezTo>
                    <a:pt x="585" y="172"/>
                    <a:pt x="585" y="171"/>
                    <a:pt x="585" y="171"/>
                  </a:cubicBezTo>
                  <a:cubicBezTo>
                    <a:pt x="582" y="168"/>
                    <a:pt x="580" y="165"/>
                    <a:pt x="578" y="162"/>
                  </a:cubicBezTo>
                  <a:cubicBezTo>
                    <a:pt x="578" y="162"/>
                    <a:pt x="578" y="162"/>
                    <a:pt x="578" y="162"/>
                  </a:cubicBezTo>
                  <a:cubicBezTo>
                    <a:pt x="577" y="161"/>
                    <a:pt x="577" y="160"/>
                    <a:pt x="577" y="159"/>
                  </a:cubicBezTo>
                  <a:cubicBezTo>
                    <a:pt x="576" y="158"/>
                    <a:pt x="576" y="157"/>
                    <a:pt x="576" y="156"/>
                  </a:cubicBezTo>
                  <a:cubicBezTo>
                    <a:pt x="575" y="155"/>
                    <a:pt x="575" y="154"/>
                    <a:pt x="574" y="152"/>
                  </a:cubicBezTo>
                  <a:cubicBezTo>
                    <a:pt x="573" y="152"/>
                    <a:pt x="573" y="152"/>
                    <a:pt x="573" y="153"/>
                  </a:cubicBezTo>
                  <a:cubicBezTo>
                    <a:pt x="573" y="155"/>
                    <a:pt x="574" y="157"/>
                    <a:pt x="574" y="158"/>
                  </a:cubicBezTo>
                  <a:cubicBezTo>
                    <a:pt x="574" y="158"/>
                    <a:pt x="573" y="157"/>
                    <a:pt x="572" y="156"/>
                  </a:cubicBezTo>
                  <a:cubicBezTo>
                    <a:pt x="563" y="147"/>
                    <a:pt x="554" y="139"/>
                    <a:pt x="541" y="135"/>
                  </a:cubicBezTo>
                  <a:cubicBezTo>
                    <a:pt x="540" y="134"/>
                    <a:pt x="538" y="134"/>
                    <a:pt x="537" y="133"/>
                  </a:cubicBezTo>
                  <a:cubicBezTo>
                    <a:pt x="537" y="133"/>
                    <a:pt x="538" y="132"/>
                    <a:pt x="538" y="132"/>
                  </a:cubicBezTo>
                  <a:close/>
                  <a:moveTo>
                    <a:pt x="525" y="135"/>
                  </a:moveTo>
                  <a:cubicBezTo>
                    <a:pt x="531" y="136"/>
                    <a:pt x="538" y="137"/>
                    <a:pt x="544" y="139"/>
                  </a:cubicBezTo>
                  <a:cubicBezTo>
                    <a:pt x="556" y="144"/>
                    <a:pt x="566" y="154"/>
                    <a:pt x="574" y="163"/>
                  </a:cubicBezTo>
                  <a:cubicBezTo>
                    <a:pt x="579" y="168"/>
                    <a:pt x="583" y="173"/>
                    <a:pt x="586" y="179"/>
                  </a:cubicBezTo>
                  <a:cubicBezTo>
                    <a:pt x="589" y="183"/>
                    <a:pt x="591" y="187"/>
                    <a:pt x="594" y="190"/>
                  </a:cubicBezTo>
                  <a:cubicBezTo>
                    <a:pt x="601" y="206"/>
                    <a:pt x="611" y="220"/>
                    <a:pt x="616" y="238"/>
                  </a:cubicBezTo>
                  <a:cubicBezTo>
                    <a:pt x="621" y="254"/>
                    <a:pt x="621" y="270"/>
                    <a:pt x="620" y="287"/>
                  </a:cubicBezTo>
                  <a:cubicBezTo>
                    <a:pt x="619" y="304"/>
                    <a:pt x="617" y="321"/>
                    <a:pt x="616" y="339"/>
                  </a:cubicBezTo>
                  <a:cubicBezTo>
                    <a:pt x="616" y="345"/>
                    <a:pt x="616" y="351"/>
                    <a:pt x="616" y="357"/>
                  </a:cubicBezTo>
                  <a:cubicBezTo>
                    <a:pt x="616" y="359"/>
                    <a:pt x="616" y="363"/>
                    <a:pt x="617" y="365"/>
                  </a:cubicBezTo>
                  <a:cubicBezTo>
                    <a:pt x="615" y="366"/>
                    <a:pt x="613" y="367"/>
                    <a:pt x="611" y="368"/>
                  </a:cubicBezTo>
                  <a:cubicBezTo>
                    <a:pt x="611" y="368"/>
                    <a:pt x="611" y="368"/>
                    <a:pt x="610" y="367"/>
                  </a:cubicBezTo>
                  <a:cubicBezTo>
                    <a:pt x="607" y="365"/>
                    <a:pt x="605" y="362"/>
                    <a:pt x="603" y="358"/>
                  </a:cubicBezTo>
                  <a:cubicBezTo>
                    <a:pt x="601" y="351"/>
                    <a:pt x="600" y="344"/>
                    <a:pt x="600" y="338"/>
                  </a:cubicBezTo>
                  <a:cubicBezTo>
                    <a:pt x="599" y="324"/>
                    <a:pt x="601" y="311"/>
                    <a:pt x="605" y="297"/>
                  </a:cubicBezTo>
                  <a:cubicBezTo>
                    <a:pt x="608" y="284"/>
                    <a:pt x="610" y="270"/>
                    <a:pt x="609" y="256"/>
                  </a:cubicBezTo>
                  <a:cubicBezTo>
                    <a:pt x="609" y="250"/>
                    <a:pt x="609" y="243"/>
                    <a:pt x="607" y="237"/>
                  </a:cubicBezTo>
                  <a:cubicBezTo>
                    <a:pt x="605" y="232"/>
                    <a:pt x="603" y="227"/>
                    <a:pt x="601" y="222"/>
                  </a:cubicBezTo>
                  <a:cubicBezTo>
                    <a:pt x="600" y="221"/>
                    <a:pt x="599" y="222"/>
                    <a:pt x="599" y="223"/>
                  </a:cubicBezTo>
                  <a:cubicBezTo>
                    <a:pt x="601" y="230"/>
                    <a:pt x="604" y="236"/>
                    <a:pt x="605" y="243"/>
                  </a:cubicBezTo>
                  <a:cubicBezTo>
                    <a:pt x="606" y="251"/>
                    <a:pt x="606" y="258"/>
                    <a:pt x="606" y="266"/>
                  </a:cubicBezTo>
                  <a:cubicBezTo>
                    <a:pt x="605" y="274"/>
                    <a:pt x="605" y="281"/>
                    <a:pt x="603" y="289"/>
                  </a:cubicBezTo>
                  <a:cubicBezTo>
                    <a:pt x="602" y="296"/>
                    <a:pt x="599" y="303"/>
                    <a:pt x="598" y="309"/>
                  </a:cubicBezTo>
                  <a:cubicBezTo>
                    <a:pt x="597" y="315"/>
                    <a:pt x="597" y="321"/>
                    <a:pt x="596" y="327"/>
                  </a:cubicBezTo>
                  <a:cubicBezTo>
                    <a:pt x="596" y="326"/>
                    <a:pt x="596" y="326"/>
                    <a:pt x="596" y="326"/>
                  </a:cubicBezTo>
                  <a:cubicBezTo>
                    <a:pt x="596" y="326"/>
                    <a:pt x="597" y="325"/>
                    <a:pt x="596" y="325"/>
                  </a:cubicBezTo>
                  <a:cubicBezTo>
                    <a:pt x="595" y="323"/>
                    <a:pt x="595" y="320"/>
                    <a:pt x="595" y="318"/>
                  </a:cubicBezTo>
                  <a:cubicBezTo>
                    <a:pt x="595" y="318"/>
                    <a:pt x="595" y="318"/>
                    <a:pt x="595" y="318"/>
                  </a:cubicBezTo>
                  <a:cubicBezTo>
                    <a:pt x="595" y="317"/>
                    <a:pt x="595" y="317"/>
                    <a:pt x="596" y="316"/>
                  </a:cubicBezTo>
                  <a:cubicBezTo>
                    <a:pt x="596" y="316"/>
                    <a:pt x="596" y="315"/>
                    <a:pt x="596" y="315"/>
                  </a:cubicBezTo>
                  <a:cubicBezTo>
                    <a:pt x="596" y="314"/>
                    <a:pt x="595" y="313"/>
                    <a:pt x="595" y="312"/>
                  </a:cubicBezTo>
                  <a:cubicBezTo>
                    <a:pt x="595" y="312"/>
                    <a:pt x="594" y="312"/>
                    <a:pt x="594" y="313"/>
                  </a:cubicBezTo>
                  <a:cubicBezTo>
                    <a:pt x="594" y="313"/>
                    <a:pt x="594" y="314"/>
                    <a:pt x="594" y="315"/>
                  </a:cubicBezTo>
                  <a:cubicBezTo>
                    <a:pt x="594" y="316"/>
                    <a:pt x="594" y="316"/>
                    <a:pt x="594" y="316"/>
                  </a:cubicBezTo>
                  <a:cubicBezTo>
                    <a:pt x="594" y="317"/>
                    <a:pt x="594" y="317"/>
                    <a:pt x="594" y="317"/>
                  </a:cubicBezTo>
                  <a:cubicBezTo>
                    <a:pt x="594" y="317"/>
                    <a:pt x="594" y="316"/>
                    <a:pt x="593" y="316"/>
                  </a:cubicBezTo>
                  <a:cubicBezTo>
                    <a:pt x="593" y="316"/>
                    <a:pt x="593" y="316"/>
                    <a:pt x="593" y="316"/>
                  </a:cubicBezTo>
                  <a:cubicBezTo>
                    <a:pt x="593" y="314"/>
                    <a:pt x="593" y="313"/>
                    <a:pt x="592" y="312"/>
                  </a:cubicBezTo>
                  <a:cubicBezTo>
                    <a:pt x="592" y="312"/>
                    <a:pt x="592" y="312"/>
                    <a:pt x="592" y="311"/>
                  </a:cubicBezTo>
                  <a:cubicBezTo>
                    <a:pt x="592" y="311"/>
                    <a:pt x="592" y="311"/>
                    <a:pt x="591" y="310"/>
                  </a:cubicBezTo>
                  <a:cubicBezTo>
                    <a:pt x="591" y="310"/>
                    <a:pt x="591" y="310"/>
                    <a:pt x="591" y="310"/>
                  </a:cubicBezTo>
                  <a:cubicBezTo>
                    <a:pt x="591" y="311"/>
                    <a:pt x="591" y="311"/>
                    <a:pt x="591" y="311"/>
                  </a:cubicBezTo>
                  <a:cubicBezTo>
                    <a:pt x="590" y="311"/>
                    <a:pt x="590" y="312"/>
                    <a:pt x="590" y="312"/>
                  </a:cubicBezTo>
                  <a:cubicBezTo>
                    <a:pt x="590" y="313"/>
                    <a:pt x="590" y="315"/>
                    <a:pt x="591" y="316"/>
                  </a:cubicBezTo>
                  <a:cubicBezTo>
                    <a:pt x="587" y="306"/>
                    <a:pt x="584" y="295"/>
                    <a:pt x="582" y="285"/>
                  </a:cubicBezTo>
                  <a:cubicBezTo>
                    <a:pt x="582" y="284"/>
                    <a:pt x="581" y="284"/>
                    <a:pt x="581" y="285"/>
                  </a:cubicBezTo>
                  <a:cubicBezTo>
                    <a:pt x="581" y="291"/>
                    <a:pt x="583" y="297"/>
                    <a:pt x="585" y="303"/>
                  </a:cubicBezTo>
                  <a:cubicBezTo>
                    <a:pt x="586" y="306"/>
                    <a:pt x="587" y="310"/>
                    <a:pt x="588" y="313"/>
                  </a:cubicBezTo>
                  <a:cubicBezTo>
                    <a:pt x="589" y="315"/>
                    <a:pt x="589" y="316"/>
                    <a:pt x="590" y="318"/>
                  </a:cubicBezTo>
                  <a:cubicBezTo>
                    <a:pt x="591" y="319"/>
                    <a:pt x="592" y="318"/>
                    <a:pt x="591" y="318"/>
                  </a:cubicBezTo>
                  <a:cubicBezTo>
                    <a:pt x="592" y="318"/>
                    <a:pt x="592" y="319"/>
                    <a:pt x="592" y="319"/>
                  </a:cubicBezTo>
                  <a:cubicBezTo>
                    <a:pt x="592" y="319"/>
                    <a:pt x="592" y="319"/>
                    <a:pt x="592" y="319"/>
                  </a:cubicBezTo>
                  <a:cubicBezTo>
                    <a:pt x="592" y="320"/>
                    <a:pt x="592" y="321"/>
                    <a:pt x="593" y="322"/>
                  </a:cubicBezTo>
                  <a:cubicBezTo>
                    <a:pt x="588" y="315"/>
                    <a:pt x="584" y="306"/>
                    <a:pt x="578" y="300"/>
                  </a:cubicBezTo>
                  <a:cubicBezTo>
                    <a:pt x="571" y="293"/>
                    <a:pt x="561" y="288"/>
                    <a:pt x="553" y="282"/>
                  </a:cubicBezTo>
                  <a:cubicBezTo>
                    <a:pt x="552" y="282"/>
                    <a:pt x="551" y="281"/>
                    <a:pt x="550" y="281"/>
                  </a:cubicBezTo>
                  <a:cubicBezTo>
                    <a:pt x="550" y="281"/>
                    <a:pt x="550" y="281"/>
                    <a:pt x="550" y="281"/>
                  </a:cubicBezTo>
                  <a:cubicBezTo>
                    <a:pt x="546" y="278"/>
                    <a:pt x="543" y="276"/>
                    <a:pt x="539" y="274"/>
                  </a:cubicBezTo>
                  <a:cubicBezTo>
                    <a:pt x="539" y="274"/>
                    <a:pt x="539" y="274"/>
                    <a:pt x="539" y="274"/>
                  </a:cubicBezTo>
                  <a:cubicBezTo>
                    <a:pt x="540" y="275"/>
                    <a:pt x="542" y="276"/>
                    <a:pt x="543" y="278"/>
                  </a:cubicBezTo>
                  <a:cubicBezTo>
                    <a:pt x="540" y="276"/>
                    <a:pt x="537" y="275"/>
                    <a:pt x="535" y="274"/>
                  </a:cubicBezTo>
                  <a:cubicBezTo>
                    <a:pt x="536" y="275"/>
                    <a:pt x="536" y="275"/>
                    <a:pt x="537" y="275"/>
                  </a:cubicBezTo>
                  <a:cubicBezTo>
                    <a:pt x="538" y="275"/>
                    <a:pt x="538" y="275"/>
                    <a:pt x="538" y="275"/>
                  </a:cubicBezTo>
                  <a:cubicBezTo>
                    <a:pt x="533" y="270"/>
                    <a:pt x="525" y="267"/>
                    <a:pt x="519" y="264"/>
                  </a:cubicBezTo>
                  <a:cubicBezTo>
                    <a:pt x="515" y="262"/>
                    <a:pt x="512" y="260"/>
                    <a:pt x="508" y="259"/>
                  </a:cubicBezTo>
                  <a:cubicBezTo>
                    <a:pt x="504" y="258"/>
                    <a:pt x="500" y="256"/>
                    <a:pt x="496" y="256"/>
                  </a:cubicBezTo>
                  <a:cubicBezTo>
                    <a:pt x="495" y="255"/>
                    <a:pt x="493" y="255"/>
                    <a:pt x="491" y="256"/>
                  </a:cubicBezTo>
                  <a:cubicBezTo>
                    <a:pt x="491" y="256"/>
                    <a:pt x="491" y="257"/>
                    <a:pt x="492" y="257"/>
                  </a:cubicBezTo>
                  <a:cubicBezTo>
                    <a:pt x="494" y="256"/>
                    <a:pt x="499" y="258"/>
                    <a:pt x="501" y="258"/>
                  </a:cubicBezTo>
                  <a:cubicBezTo>
                    <a:pt x="504" y="259"/>
                    <a:pt x="507" y="260"/>
                    <a:pt x="510" y="261"/>
                  </a:cubicBezTo>
                  <a:cubicBezTo>
                    <a:pt x="516" y="263"/>
                    <a:pt x="520" y="266"/>
                    <a:pt x="525" y="269"/>
                  </a:cubicBezTo>
                  <a:cubicBezTo>
                    <a:pt x="528" y="271"/>
                    <a:pt x="531" y="273"/>
                    <a:pt x="534" y="274"/>
                  </a:cubicBezTo>
                  <a:cubicBezTo>
                    <a:pt x="531" y="273"/>
                    <a:pt x="527" y="272"/>
                    <a:pt x="524" y="271"/>
                  </a:cubicBezTo>
                  <a:cubicBezTo>
                    <a:pt x="514" y="269"/>
                    <a:pt x="504" y="266"/>
                    <a:pt x="494" y="267"/>
                  </a:cubicBezTo>
                  <a:cubicBezTo>
                    <a:pt x="487" y="267"/>
                    <a:pt x="479" y="270"/>
                    <a:pt x="472" y="272"/>
                  </a:cubicBezTo>
                  <a:cubicBezTo>
                    <a:pt x="468" y="273"/>
                    <a:pt x="464" y="274"/>
                    <a:pt x="459" y="276"/>
                  </a:cubicBezTo>
                  <a:cubicBezTo>
                    <a:pt x="458" y="271"/>
                    <a:pt x="458" y="266"/>
                    <a:pt x="456" y="261"/>
                  </a:cubicBezTo>
                  <a:cubicBezTo>
                    <a:pt x="454" y="256"/>
                    <a:pt x="452" y="251"/>
                    <a:pt x="452" y="245"/>
                  </a:cubicBezTo>
                  <a:cubicBezTo>
                    <a:pt x="452" y="240"/>
                    <a:pt x="452" y="235"/>
                    <a:pt x="453" y="230"/>
                  </a:cubicBezTo>
                  <a:cubicBezTo>
                    <a:pt x="453" y="225"/>
                    <a:pt x="453" y="219"/>
                    <a:pt x="455" y="214"/>
                  </a:cubicBezTo>
                  <a:cubicBezTo>
                    <a:pt x="456" y="209"/>
                    <a:pt x="459" y="204"/>
                    <a:pt x="461" y="199"/>
                  </a:cubicBezTo>
                  <a:cubicBezTo>
                    <a:pt x="463" y="194"/>
                    <a:pt x="464" y="188"/>
                    <a:pt x="465" y="183"/>
                  </a:cubicBezTo>
                  <a:cubicBezTo>
                    <a:pt x="466" y="178"/>
                    <a:pt x="467" y="172"/>
                    <a:pt x="471" y="167"/>
                  </a:cubicBezTo>
                  <a:cubicBezTo>
                    <a:pt x="474" y="163"/>
                    <a:pt x="478" y="158"/>
                    <a:pt x="482" y="154"/>
                  </a:cubicBezTo>
                  <a:cubicBezTo>
                    <a:pt x="486" y="150"/>
                    <a:pt x="490" y="146"/>
                    <a:pt x="494" y="143"/>
                  </a:cubicBezTo>
                  <a:cubicBezTo>
                    <a:pt x="498" y="139"/>
                    <a:pt x="502" y="135"/>
                    <a:pt x="508" y="134"/>
                  </a:cubicBezTo>
                  <a:cubicBezTo>
                    <a:pt x="513" y="133"/>
                    <a:pt x="519" y="134"/>
                    <a:pt x="525" y="135"/>
                  </a:cubicBezTo>
                  <a:close/>
                  <a:moveTo>
                    <a:pt x="373" y="210"/>
                  </a:moveTo>
                  <a:cubicBezTo>
                    <a:pt x="375" y="203"/>
                    <a:pt x="375" y="197"/>
                    <a:pt x="376" y="190"/>
                  </a:cubicBezTo>
                  <a:cubicBezTo>
                    <a:pt x="378" y="176"/>
                    <a:pt x="381" y="162"/>
                    <a:pt x="384" y="148"/>
                  </a:cubicBezTo>
                  <a:cubicBezTo>
                    <a:pt x="385" y="140"/>
                    <a:pt x="387" y="133"/>
                    <a:pt x="391" y="126"/>
                  </a:cubicBezTo>
                  <a:cubicBezTo>
                    <a:pt x="394" y="120"/>
                    <a:pt x="400" y="115"/>
                    <a:pt x="404" y="109"/>
                  </a:cubicBezTo>
                  <a:cubicBezTo>
                    <a:pt x="412" y="98"/>
                    <a:pt x="419" y="86"/>
                    <a:pt x="429" y="77"/>
                  </a:cubicBezTo>
                  <a:cubicBezTo>
                    <a:pt x="435" y="72"/>
                    <a:pt x="440" y="74"/>
                    <a:pt x="445" y="78"/>
                  </a:cubicBezTo>
                  <a:cubicBezTo>
                    <a:pt x="448" y="80"/>
                    <a:pt x="448" y="84"/>
                    <a:pt x="452" y="82"/>
                  </a:cubicBezTo>
                  <a:cubicBezTo>
                    <a:pt x="455" y="80"/>
                    <a:pt x="455" y="76"/>
                    <a:pt x="459" y="80"/>
                  </a:cubicBezTo>
                  <a:cubicBezTo>
                    <a:pt x="460" y="81"/>
                    <a:pt x="461" y="82"/>
                    <a:pt x="463" y="83"/>
                  </a:cubicBezTo>
                  <a:cubicBezTo>
                    <a:pt x="466" y="85"/>
                    <a:pt x="469" y="83"/>
                    <a:pt x="472" y="82"/>
                  </a:cubicBezTo>
                  <a:cubicBezTo>
                    <a:pt x="477" y="77"/>
                    <a:pt x="483" y="74"/>
                    <a:pt x="490" y="78"/>
                  </a:cubicBezTo>
                  <a:cubicBezTo>
                    <a:pt x="496" y="81"/>
                    <a:pt x="501" y="88"/>
                    <a:pt x="504" y="94"/>
                  </a:cubicBezTo>
                  <a:cubicBezTo>
                    <a:pt x="512" y="105"/>
                    <a:pt x="517" y="117"/>
                    <a:pt x="522" y="130"/>
                  </a:cubicBezTo>
                  <a:cubicBezTo>
                    <a:pt x="516" y="129"/>
                    <a:pt x="510" y="129"/>
                    <a:pt x="505" y="131"/>
                  </a:cubicBezTo>
                  <a:cubicBezTo>
                    <a:pt x="496" y="134"/>
                    <a:pt x="487" y="143"/>
                    <a:pt x="481" y="150"/>
                  </a:cubicBezTo>
                  <a:cubicBezTo>
                    <a:pt x="472" y="159"/>
                    <a:pt x="464" y="168"/>
                    <a:pt x="462" y="180"/>
                  </a:cubicBezTo>
                  <a:cubicBezTo>
                    <a:pt x="460" y="187"/>
                    <a:pt x="459" y="194"/>
                    <a:pt x="456" y="201"/>
                  </a:cubicBezTo>
                  <a:cubicBezTo>
                    <a:pt x="456" y="202"/>
                    <a:pt x="455" y="202"/>
                    <a:pt x="455" y="203"/>
                  </a:cubicBezTo>
                  <a:cubicBezTo>
                    <a:pt x="456" y="198"/>
                    <a:pt x="457" y="194"/>
                    <a:pt x="458" y="189"/>
                  </a:cubicBezTo>
                  <a:cubicBezTo>
                    <a:pt x="459" y="183"/>
                    <a:pt x="460" y="178"/>
                    <a:pt x="462" y="172"/>
                  </a:cubicBezTo>
                  <a:cubicBezTo>
                    <a:pt x="462" y="172"/>
                    <a:pt x="461" y="171"/>
                    <a:pt x="461" y="172"/>
                  </a:cubicBezTo>
                  <a:cubicBezTo>
                    <a:pt x="458" y="177"/>
                    <a:pt x="456" y="182"/>
                    <a:pt x="456" y="187"/>
                  </a:cubicBezTo>
                  <a:cubicBezTo>
                    <a:pt x="455" y="195"/>
                    <a:pt x="452" y="202"/>
                    <a:pt x="450" y="209"/>
                  </a:cubicBezTo>
                  <a:cubicBezTo>
                    <a:pt x="447" y="220"/>
                    <a:pt x="447" y="231"/>
                    <a:pt x="447" y="242"/>
                  </a:cubicBezTo>
                  <a:cubicBezTo>
                    <a:pt x="447" y="246"/>
                    <a:pt x="447" y="249"/>
                    <a:pt x="446" y="253"/>
                  </a:cubicBezTo>
                  <a:cubicBezTo>
                    <a:pt x="445" y="258"/>
                    <a:pt x="446" y="263"/>
                    <a:pt x="445" y="267"/>
                  </a:cubicBezTo>
                  <a:cubicBezTo>
                    <a:pt x="445" y="270"/>
                    <a:pt x="443" y="278"/>
                    <a:pt x="446" y="280"/>
                  </a:cubicBezTo>
                  <a:cubicBezTo>
                    <a:pt x="447" y="280"/>
                    <a:pt x="448" y="280"/>
                    <a:pt x="447" y="279"/>
                  </a:cubicBezTo>
                  <a:cubicBezTo>
                    <a:pt x="447" y="278"/>
                    <a:pt x="447" y="275"/>
                    <a:pt x="447" y="273"/>
                  </a:cubicBezTo>
                  <a:cubicBezTo>
                    <a:pt x="447" y="276"/>
                    <a:pt x="448" y="278"/>
                    <a:pt x="448" y="279"/>
                  </a:cubicBezTo>
                  <a:cubicBezTo>
                    <a:pt x="448" y="279"/>
                    <a:pt x="448" y="279"/>
                    <a:pt x="449" y="279"/>
                  </a:cubicBezTo>
                  <a:cubicBezTo>
                    <a:pt x="447" y="280"/>
                    <a:pt x="445" y="281"/>
                    <a:pt x="443" y="283"/>
                  </a:cubicBezTo>
                  <a:cubicBezTo>
                    <a:pt x="443" y="283"/>
                    <a:pt x="443" y="282"/>
                    <a:pt x="443" y="282"/>
                  </a:cubicBezTo>
                  <a:cubicBezTo>
                    <a:pt x="442" y="277"/>
                    <a:pt x="443" y="271"/>
                    <a:pt x="443" y="266"/>
                  </a:cubicBezTo>
                  <a:cubicBezTo>
                    <a:pt x="443" y="258"/>
                    <a:pt x="443" y="250"/>
                    <a:pt x="444" y="242"/>
                  </a:cubicBezTo>
                  <a:cubicBezTo>
                    <a:pt x="445" y="224"/>
                    <a:pt x="447" y="206"/>
                    <a:pt x="453" y="189"/>
                  </a:cubicBezTo>
                  <a:cubicBezTo>
                    <a:pt x="453" y="189"/>
                    <a:pt x="452" y="189"/>
                    <a:pt x="452" y="189"/>
                  </a:cubicBezTo>
                  <a:cubicBezTo>
                    <a:pt x="446" y="206"/>
                    <a:pt x="441" y="224"/>
                    <a:pt x="440" y="241"/>
                  </a:cubicBezTo>
                  <a:cubicBezTo>
                    <a:pt x="440" y="251"/>
                    <a:pt x="440" y="260"/>
                    <a:pt x="440" y="269"/>
                  </a:cubicBezTo>
                  <a:cubicBezTo>
                    <a:pt x="440" y="273"/>
                    <a:pt x="439" y="280"/>
                    <a:pt x="440" y="284"/>
                  </a:cubicBezTo>
                  <a:cubicBezTo>
                    <a:pt x="440" y="284"/>
                    <a:pt x="441" y="284"/>
                    <a:pt x="441" y="284"/>
                  </a:cubicBezTo>
                  <a:cubicBezTo>
                    <a:pt x="439" y="286"/>
                    <a:pt x="437" y="287"/>
                    <a:pt x="435" y="289"/>
                  </a:cubicBezTo>
                  <a:cubicBezTo>
                    <a:pt x="436" y="287"/>
                    <a:pt x="436" y="285"/>
                    <a:pt x="436" y="283"/>
                  </a:cubicBezTo>
                  <a:cubicBezTo>
                    <a:pt x="436" y="281"/>
                    <a:pt x="436" y="278"/>
                    <a:pt x="436" y="276"/>
                  </a:cubicBezTo>
                  <a:cubicBezTo>
                    <a:pt x="436" y="275"/>
                    <a:pt x="435" y="275"/>
                    <a:pt x="435" y="275"/>
                  </a:cubicBezTo>
                  <a:cubicBezTo>
                    <a:pt x="433" y="280"/>
                    <a:pt x="434" y="285"/>
                    <a:pt x="433" y="289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3" y="291"/>
                    <a:pt x="432" y="291"/>
                    <a:pt x="432" y="292"/>
                  </a:cubicBezTo>
                  <a:cubicBezTo>
                    <a:pt x="432" y="284"/>
                    <a:pt x="430" y="276"/>
                    <a:pt x="430" y="268"/>
                  </a:cubicBezTo>
                  <a:cubicBezTo>
                    <a:pt x="430" y="264"/>
                    <a:pt x="431" y="259"/>
                    <a:pt x="431" y="255"/>
                  </a:cubicBezTo>
                  <a:cubicBezTo>
                    <a:pt x="431" y="252"/>
                    <a:pt x="430" y="248"/>
                    <a:pt x="430" y="245"/>
                  </a:cubicBezTo>
                  <a:cubicBezTo>
                    <a:pt x="430" y="244"/>
                    <a:pt x="429" y="243"/>
                    <a:pt x="429" y="244"/>
                  </a:cubicBezTo>
                  <a:cubicBezTo>
                    <a:pt x="428" y="252"/>
                    <a:pt x="428" y="260"/>
                    <a:pt x="427" y="268"/>
                  </a:cubicBezTo>
                  <a:cubicBezTo>
                    <a:pt x="427" y="276"/>
                    <a:pt x="429" y="284"/>
                    <a:pt x="429" y="292"/>
                  </a:cubicBezTo>
                  <a:cubicBezTo>
                    <a:pt x="429" y="293"/>
                    <a:pt x="430" y="293"/>
                    <a:pt x="430" y="293"/>
                  </a:cubicBezTo>
                  <a:cubicBezTo>
                    <a:pt x="428" y="295"/>
                    <a:pt x="427" y="297"/>
                    <a:pt x="425" y="299"/>
                  </a:cubicBezTo>
                  <a:cubicBezTo>
                    <a:pt x="425" y="298"/>
                    <a:pt x="425" y="297"/>
                    <a:pt x="426" y="296"/>
                  </a:cubicBezTo>
                  <a:cubicBezTo>
                    <a:pt x="426" y="294"/>
                    <a:pt x="426" y="292"/>
                    <a:pt x="426" y="290"/>
                  </a:cubicBezTo>
                  <a:cubicBezTo>
                    <a:pt x="426" y="290"/>
                    <a:pt x="426" y="289"/>
                    <a:pt x="426" y="290"/>
                  </a:cubicBezTo>
                  <a:cubicBezTo>
                    <a:pt x="425" y="291"/>
                    <a:pt x="424" y="293"/>
                    <a:pt x="424" y="295"/>
                  </a:cubicBezTo>
                  <a:cubicBezTo>
                    <a:pt x="423" y="293"/>
                    <a:pt x="422" y="291"/>
                    <a:pt x="422" y="289"/>
                  </a:cubicBezTo>
                  <a:cubicBezTo>
                    <a:pt x="422" y="289"/>
                    <a:pt x="422" y="289"/>
                    <a:pt x="423" y="289"/>
                  </a:cubicBezTo>
                  <a:cubicBezTo>
                    <a:pt x="423" y="289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7"/>
                    <a:pt x="423" y="287"/>
                  </a:cubicBezTo>
                  <a:cubicBezTo>
                    <a:pt x="424" y="286"/>
                    <a:pt x="424" y="285"/>
                    <a:pt x="424" y="284"/>
                  </a:cubicBezTo>
                  <a:cubicBezTo>
                    <a:pt x="423" y="282"/>
                    <a:pt x="423" y="280"/>
                    <a:pt x="423" y="278"/>
                  </a:cubicBezTo>
                  <a:cubicBezTo>
                    <a:pt x="422" y="277"/>
                    <a:pt x="422" y="277"/>
                    <a:pt x="422" y="278"/>
                  </a:cubicBezTo>
                  <a:cubicBezTo>
                    <a:pt x="421" y="279"/>
                    <a:pt x="421" y="281"/>
                    <a:pt x="421" y="283"/>
                  </a:cubicBezTo>
                  <a:cubicBezTo>
                    <a:pt x="421" y="285"/>
                    <a:pt x="421" y="286"/>
                    <a:pt x="421" y="288"/>
                  </a:cubicBezTo>
                  <a:cubicBezTo>
                    <a:pt x="421" y="287"/>
                    <a:pt x="420" y="285"/>
                    <a:pt x="420" y="284"/>
                  </a:cubicBezTo>
                  <a:cubicBezTo>
                    <a:pt x="418" y="279"/>
                    <a:pt x="417" y="275"/>
                    <a:pt x="416" y="271"/>
                  </a:cubicBezTo>
                  <a:cubicBezTo>
                    <a:pt x="414" y="262"/>
                    <a:pt x="413" y="254"/>
                    <a:pt x="413" y="245"/>
                  </a:cubicBezTo>
                  <a:cubicBezTo>
                    <a:pt x="413" y="244"/>
                    <a:pt x="412" y="244"/>
                    <a:pt x="412" y="245"/>
                  </a:cubicBezTo>
                  <a:cubicBezTo>
                    <a:pt x="411" y="254"/>
                    <a:pt x="413" y="263"/>
                    <a:pt x="414" y="271"/>
                  </a:cubicBezTo>
                  <a:cubicBezTo>
                    <a:pt x="415" y="278"/>
                    <a:pt x="417" y="285"/>
                    <a:pt x="419" y="292"/>
                  </a:cubicBezTo>
                  <a:cubicBezTo>
                    <a:pt x="417" y="287"/>
                    <a:pt x="414" y="282"/>
                    <a:pt x="410" y="277"/>
                  </a:cubicBezTo>
                  <a:cubicBezTo>
                    <a:pt x="410" y="277"/>
                    <a:pt x="410" y="276"/>
                    <a:pt x="410" y="276"/>
                  </a:cubicBezTo>
                  <a:cubicBezTo>
                    <a:pt x="410" y="276"/>
                    <a:pt x="410" y="275"/>
                    <a:pt x="410" y="274"/>
                  </a:cubicBezTo>
                  <a:cubicBezTo>
                    <a:pt x="410" y="274"/>
                    <a:pt x="410" y="273"/>
                    <a:pt x="409" y="273"/>
                  </a:cubicBezTo>
                  <a:cubicBezTo>
                    <a:pt x="409" y="273"/>
                    <a:pt x="409" y="273"/>
                    <a:pt x="409" y="273"/>
                  </a:cubicBezTo>
                  <a:cubicBezTo>
                    <a:pt x="408" y="273"/>
                    <a:pt x="408" y="274"/>
                    <a:pt x="408" y="274"/>
                  </a:cubicBezTo>
                  <a:cubicBezTo>
                    <a:pt x="407" y="272"/>
                    <a:pt x="406" y="270"/>
                    <a:pt x="405" y="268"/>
                  </a:cubicBezTo>
                  <a:cubicBezTo>
                    <a:pt x="401" y="262"/>
                    <a:pt x="397" y="255"/>
                    <a:pt x="393" y="249"/>
                  </a:cubicBezTo>
                  <a:cubicBezTo>
                    <a:pt x="389" y="244"/>
                    <a:pt x="384" y="239"/>
                    <a:pt x="379" y="234"/>
                  </a:cubicBezTo>
                  <a:cubicBezTo>
                    <a:pt x="377" y="232"/>
                    <a:pt x="375" y="229"/>
                    <a:pt x="373" y="227"/>
                  </a:cubicBezTo>
                  <a:cubicBezTo>
                    <a:pt x="372" y="221"/>
                    <a:pt x="373" y="215"/>
                    <a:pt x="373" y="210"/>
                  </a:cubicBezTo>
                  <a:close/>
                  <a:moveTo>
                    <a:pt x="343" y="137"/>
                  </a:moveTo>
                  <a:cubicBezTo>
                    <a:pt x="349" y="146"/>
                    <a:pt x="355" y="156"/>
                    <a:pt x="359" y="166"/>
                  </a:cubicBezTo>
                  <a:cubicBezTo>
                    <a:pt x="363" y="175"/>
                    <a:pt x="368" y="185"/>
                    <a:pt x="369" y="196"/>
                  </a:cubicBezTo>
                  <a:cubicBezTo>
                    <a:pt x="370" y="199"/>
                    <a:pt x="370" y="203"/>
                    <a:pt x="370" y="207"/>
                  </a:cubicBezTo>
                  <a:cubicBezTo>
                    <a:pt x="370" y="210"/>
                    <a:pt x="369" y="213"/>
                    <a:pt x="369" y="216"/>
                  </a:cubicBezTo>
                  <a:cubicBezTo>
                    <a:pt x="369" y="218"/>
                    <a:pt x="369" y="221"/>
                    <a:pt x="370" y="223"/>
                  </a:cubicBezTo>
                  <a:cubicBezTo>
                    <a:pt x="368" y="221"/>
                    <a:pt x="365" y="219"/>
                    <a:pt x="363" y="216"/>
                  </a:cubicBezTo>
                  <a:cubicBezTo>
                    <a:pt x="363" y="216"/>
                    <a:pt x="363" y="216"/>
                    <a:pt x="363" y="216"/>
                  </a:cubicBezTo>
                  <a:cubicBezTo>
                    <a:pt x="363" y="216"/>
                    <a:pt x="363" y="216"/>
                    <a:pt x="363" y="215"/>
                  </a:cubicBezTo>
                  <a:cubicBezTo>
                    <a:pt x="364" y="200"/>
                    <a:pt x="357" y="185"/>
                    <a:pt x="352" y="170"/>
                  </a:cubicBezTo>
                  <a:cubicBezTo>
                    <a:pt x="348" y="157"/>
                    <a:pt x="346" y="144"/>
                    <a:pt x="340" y="132"/>
                  </a:cubicBezTo>
                  <a:cubicBezTo>
                    <a:pt x="341" y="134"/>
                    <a:pt x="342" y="136"/>
                    <a:pt x="343" y="137"/>
                  </a:cubicBezTo>
                  <a:close/>
                  <a:moveTo>
                    <a:pt x="321" y="108"/>
                  </a:moveTo>
                  <a:cubicBezTo>
                    <a:pt x="322" y="110"/>
                    <a:pt x="325" y="112"/>
                    <a:pt x="326" y="114"/>
                  </a:cubicBezTo>
                  <a:cubicBezTo>
                    <a:pt x="326" y="115"/>
                    <a:pt x="326" y="116"/>
                    <a:pt x="326" y="116"/>
                  </a:cubicBezTo>
                  <a:cubicBezTo>
                    <a:pt x="328" y="118"/>
                    <a:pt x="329" y="119"/>
                    <a:pt x="330" y="121"/>
                  </a:cubicBezTo>
                  <a:cubicBezTo>
                    <a:pt x="330" y="121"/>
                    <a:pt x="330" y="121"/>
                    <a:pt x="330" y="121"/>
                  </a:cubicBezTo>
                  <a:cubicBezTo>
                    <a:pt x="331" y="124"/>
                    <a:pt x="331" y="127"/>
                    <a:pt x="334" y="129"/>
                  </a:cubicBezTo>
                  <a:cubicBezTo>
                    <a:pt x="334" y="130"/>
                    <a:pt x="335" y="130"/>
                    <a:pt x="336" y="129"/>
                  </a:cubicBezTo>
                  <a:cubicBezTo>
                    <a:pt x="343" y="143"/>
                    <a:pt x="344" y="158"/>
                    <a:pt x="349" y="172"/>
                  </a:cubicBezTo>
                  <a:cubicBezTo>
                    <a:pt x="354" y="186"/>
                    <a:pt x="360" y="200"/>
                    <a:pt x="361" y="215"/>
                  </a:cubicBezTo>
                  <a:cubicBezTo>
                    <a:pt x="356" y="211"/>
                    <a:pt x="351" y="208"/>
                    <a:pt x="345" y="205"/>
                  </a:cubicBezTo>
                  <a:cubicBezTo>
                    <a:pt x="339" y="201"/>
                    <a:pt x="333" y="198"/>
                    <a:pt x="327" y="195"/>
                  </a:cubicBezTo>
                  <a:cubicBezTo>
                    <a:pt x="328" y="184"/>
                    <a:pt x="322" y="174"/>
                    <a:pt x="317" y="164"/>
                  </a:cubicBezTo>
                  <a:cubicBezTo>
                    <a:pt x="314" y="157"/>
                    <a:pt x="311" y="150"/>
                    <a:pt x="310" y="143"/>
                  </a:cubicBezTo>
                  <a:cubicBezTo>
                    <a:pt x="308" y="135"/>
                    <a:pt x="308" y="129"/>
                    <a:pt x="309" y="121"/>
                  </a:cubicBezTo>
                  <a:cubicBezTo>
                    <a:pt x="309" y="121"/>
                    <a:pt x="308" y="121"/>
                    <a:pt x="308" y="121"/>
                  </a:cubicBezTo>
                  <a:cubicBezTo>
                    <a:pt x="305" y="126"/>
                    <a:pt x="306" y="132"/>
                    <a:pt x="307" y="137"/>
                  </a:cubicBezTo>
                  <a:cubicBezTo>
                    <a:pt x="308" y="145"/>
                    <a:pt x="310" y="152"/>
                    <a:pt x="313" y="159"/>
                  </a:cubicBezTo>
                  <a:cubicBezTo>
                    <a:pt x="318" y="171"/>
                    <a:pt x="324" y="182"/>
                    <a:pt x="325" y="194"/>
                  </a:cubicBezTo>
                  <a:cubicBezTo>
                    <a:pt x="319" y="191"/>
                    <a:pt x="312" y="188"/>
                    <a:pt x="305" y="187"/>
                  </a:cubicBezTo>
                  <a:cubicBezTo>
                    <a:pt x="304" y="187"/>
                    <a:pt x="304" y="186"/>
                    <a:pt x="303" y="186"/>
                  </a:cubicBezTo>
                  <a:cubicBezTo>
                    <a:pt x="303" y="186"/>
                    <a:pt x="303" y="185"/>
                    <a:pt x="303" y="185"/>
                  </a:cubicBezTo>
                  <a:cubicBezTo>
                    <a:pt x="300" y="180"/>
                    <a:pt x="301" y="175"/>
                    <a:pt x="300" y="170"/>
                  </a:cubicBezTo>
                  <a:cubicBezTo>
                    <a:pt x="300" y="164"/>
                    <a:pt x="300" y="158"/>
                    <a:pt x="300" y="153"/>
                  </a:cubicBezTo>
                  <a:cubicBezTo>
                    <a:pt x="300" y="142"/>
                    <a:pt x="302" y="133"/>
                    <a:pt x="306" y="123"/>
                  </a:cubicBezTo>
                  <a:cubicBezTo>
                    <a:pt x="308" y="118"/>
                    <a:pt x="309" y="113"/>
                    <a:pt x="312" y="108"/>
                  </a:cubicBezTo>
                  <a:cubicBezTo>
                    <a:pt x="312" y="108"/>
                    <a:pt x="312" y="108"/>
                    <a:pt x="312" y="107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313" y="106"/>
                    <a:pt x="314" y="105"/>
                    <a:pt x="314" y="104"/>
                  </a:cubicBezTo>
                  <a:cubicBezTo>
                    <a:pt x="315" y="103"/>
                    <a:pt x="320" y="107"/>
                    <a:pt x="321" y="108"/>
                  </a:cubicBezTo>
                  <a:close/>
                  <a:moveTo>
                    <a:pt x="297" y="173"/>
                  </a:moveTo>
                  <a:cubicBezTo>
                    <a:pt x="297" y="177"/>
                    <a:pt x="297" y="181"/>
                    <a:pt x="299" y="185"/>
                  </a:cubicBezTo>
                  <a:cubicBezTo>
                    <a:pt x="297" y="185"/>
                    <a:pt x="295" y="184"/>
                    <a:pt x="293" y="184"/>
                  </a:cubicBezTo>
                  <a:cubicBezTo>
                    <a:pt x="293" y="184"/>
                    <a:pt x="293" y="183"/>
                    <a:pt x="293" y="183"/>
                  </a:cubicBezTo>
                  <a:cubicBezTo>
                    <a:pt x="293" y="183"/>
                    <a:pt x="293" y="182"/>
                    <a:pt x="293" y="182"/>
                  </a:cubicBezTo>
                  <a:cubicBezTo>
                    <a:pt x="288" y="170"/>
                    <a:pt x="292" y="155"/>
                    <a:pt x="295" y="142"/>
                  </a:cubicBezTo>
                  <a:cubicBezTo>
                    <a:pt x="297" y="136"/>
                    <a:pt x="298" y="129"/>
                    <a:pt x="300" y="122"/>
                  </a:cubicBezTo>
                  <a:cubicBezTo>
                    <a:pt x="302" y="118"/>
                    <a:pt x="303" y="114"/>
                    <a:pt x="307" y="112"/>
                  </a:cubicBezTo>
                  <a:cubicBezTo>
                    <a:pt x="306" y="114"/>
                    <a:pt x="305" y="116"/>
                    <a:pt x="305" y="117"/>
                  </a:cubicBezTo>
                  <a:cubicBezTo>
                    <a:pt x="303" y="123"/>
                    <a:pt x="300" y="129"/>
                    <a:pt x="299" y="136"/>
                  </a:cubicBezTo>
                  <a:cubicBezTo>
                    <a:pt x="298" y="141"/>
                    <a:pt x="297" y="147"/>
                    <a:pt x="297" y="152"/>
                  </a:cubicBezTo>
                  <a:cubicBezTo>
                    <a:pt x="297" y="159"/>
                    <a:pt x="297" y="166"/>
                    <a:pt x="297" y="173"/>
                  </a:cubicBezTo>
                  <a:close/>
                  <a:moveTo>
                    <a:pt x="239" y="8"/>
                  </a:moveTo>
                  <a:cubicBezTo>
                    <a:pt x="238" y="6"/>
                    <a:pt x="245" y="10"/>
                    <a:pt x="246" y="10"/>
                  </a:cubicBezTo>
                  <a:cubicBezTo>
                    <a:pt x="249" y="12"/>
                    <a:pt x="252" y="14"/>
                    <a:pt x="256" y="16"/>
                  </a:cubicBezTo>
                  <a:cubicBezTo>
                    <a:pt x="264" y="22"/>
                    <a:pt x="272" y="30"/>
                    <a:pt x="279" y="38"/>
                  </a:cubicBezTo>
                  <a:cubicBezTo>
                    <a:pt x="288" y="49"/>
                    <a:pt x="296" y="60"/>
                    <a:pt x="302" y="73"/>
                  </a:cubicBezTo>
                  <a:cubicBezTo>
                    <a:pt x="305" y="80"/>
                    <a:pt x="309" y="86"/>
                    <a:pt x="311" y="93"/>
                  </a:cubicBezTo>
                  <a:cubicBezTo>
                    <a:pt x="312" y="96"/>
                    <a:pt x="313" y="99"/>
                    <a:pt x="315" y="102"/>
                  </a:cubicBezTo>
                  <a:cubicBezTo>
                    <a:pt x="312" y="102"/>
                    <a:pt x="310" y="104"/>
                    <a:pt x="309" y="107"/>
                  </a:cubicBezTo>
                  <a:cubicBezTo>
                    <a:pt x="306" y="108"/>
                    <a:pt x="304" y="110"/>
                    <a:pt x="302" y="112"/>
                  </a:cubicBezTo>
                  <a:cubicBezTo>
                    <a:pt x="302" y="108"/>
                    <a:pt x="300" y="104"/>
                    <a:pt x="299" y="101"/>
                  </a:cubicBezTo>
                  <a:cubicBezTo>
                    <a:pt x="298" y="99"/>
                    <a:pt x="297" y="97"/>
                    <a:pt x="297" y="96"/>
                  </a:cubicBezTo>
                  <a:cubicBezTo>
                    <a:pt x="297" y="96"/>
                    <a:pt x="297" y="96"/>
                    <a:pt x="297" y="95"/>
                  </a:cubicBezTo>
                  <a:cubicBezTo>
                    <a:pt x="298" y="93"/>
                    <a:pt x="297" y="90"/>
                    <a:pt x="297" y="88"/>
                  </a:cubicBezTo>
                  <a:cubicBezTo>
                    <a:pt x="297" y="85"/>
                    <a:pt x="297" y="82"/>
                    <a:pt x="298" y="79"/>
                  </a:cubicBezTo>
                  <a:cubicBezTo>
                    <a:pt x="298" y="79"/>
                    <a:pt x="297" y="79"/>
                    <a:pt x="297" y="79"/>
                  </a:cubicBezTo>
                  <a:cubicBezTo>
                    <a:pt x="296" y="82"/>
                    <a:pt x="296" y="85"/>
                    <a:pt x="296" y="88"/>
                  </a:cubicBezTo>
                  <a:cubicBezTo>
                    <a:pt x="296" y="89"/>
                    <a:pt x="295" y="91"/>
                    <a:pt x="295" y="93"/>
                  </a:cubicBezTo>
                  <a:cubicBezTo>
                    <a:pt x="294" y="91"/>
                    <a:pt x="293" y="89"/>
                    <a:pt x="292" y="87"/>
                  </a:cubicBezTo>
                  <a:cubicBezTo>
                    <a:pt x="293" y="86"/>
                    <a:pt x="293" y="83"/>
                    <a:pt x="293" y="82"/>
                  </a:cubicBezTo>
                  <a:cubicBezTo>
                    <a:pt x="293" y="80"/>
                    <a:pt x="293" y="77"/>
                    <a:pt x="293" y="75"/>
                  </a:cubicBezTo>
                  <a:cubicBezTo>
                    <a:pt x="293" y="74"/>
                    <a:pt x="292" y="74"/>
                    <a:pt x="292" y="75"/>
                  </a:cubicBezTo>
                  <a:cubicBezTo>
                    <a:pt x="291" y="77"/>
                    <a:pt x="291" y="80"/>
                    <a:pt x="291" y="82"/>
                  </a:cubicBezTo>
                  <a:cubicBezTo>
                    <a:pt x="291" y="83"/>
                    <a:pt x="291" y="84"/>
                    <a:pt x="291" y="84"/>
                  </a:cubicBezTo>
                  <a:cubicBezTo>
                    <a:pt x="290" y="83"/>
                    <a:pt x="289" y="82"/>
                    <a:pt x="289" y="81"/>
                  </a:cubicBezTo>
                  <a:cubicBezTo>
                    <a:pt x="289" y="80"/>
                    <a:pt x="288" y="78"/>
                    <a:pt x="288" y="77"/>
                  </a:cubicBezTo>
                  <a:cubicBezTo>
                    <a:pt x="288" y="75"/>
                    <a:pt x="288" y="74"/>
                    <a:pt x="288" y="72"/>
                  </a:cubicBezTo>
                  <a:cubicBezTo>
                    <a:pt x="288" y="71"/>
                    <a:pt x="287" y="71"/>
                    <a:pt x="287" y="72"/>
                  </a:cubicBezTo>
                  <a:cubicBezTo>
                    <a:pt x="287" y="74"/>
                    <a:pt x="287" y="76"/>
                    <a:pt x="287" y="78"/>
                  </a:cubicBezTo>
                  <a:cubicBezTo>
                    <a:pt x="287" y="78"/>
                    <a:pt x="287" y="78"/>
                    <a:pt x="287" y="78"/>
                  </a:cubicBezTo>
                  <a:cubicBezTo>
                    <a:pt x="287" y="78"/>
                    <a:pt x="286" y="77"/>
                    <a:pt x="286" y="76"/>
                  </a:cubicBezTo>
                  <a:cubicBezTo>
                    <a:pt x="285" y="76"/>
                    <a:pt x="284" y="75"/>
                    <a:pt x="284" y="73"/>
                  </a:cubicBezTo>
                  <a:cubicBezTo>
                    <a:pt x="284" y="71"/>
                    <a:pt x="284" y="69"/>
                    <a:pt x="284" y="67"/>
                  </a:cubicBezTo>
                  <a:cubicBezTo>
                    <a:pt x="284" y="64"/>
                    <a:pt x="284" y="62"/>
                    <a:pt x="284" y="59"/>
                  </a:cubicBezTo>
                  <a:cubicBezTo>
                    <a:pt x="284" y="58"/>
                    <a:pt x="284" y="58"/>
                    <a:pt x="284" y="59"/>
                  </a:cubicBezTo>
                  <a:cubicBezTo>
                    <a:pt x="283" y="61"/>
                    <a:pt x="283" y="64"/>
                    <a:pt x="283" y="67"/>
                  </a:cubicBezTo>
                  <a:cubicBezTo>
                    <a:pt x="283" y="68"/>
                    <a:pt x="282" y="70"/>
                    <a:pt x="282" y="71"/>
                  </a:cubicBezTo>
                  <a:cubicBezTo>
                    <a:pt x="281" y="69"/>
                    <a:pt x="279" y="67"/>
                    <a:pt x="277" y="65"/>
                  </a:cubicBezTo>
                  <a:cubicBezTo>
                    <a:pt x="278" y="63"/>
                    <a:pt x="278" y="62"/>
                    <a:pt x="278" y="60"/>
                  </a:cubicBezTo>
                  <a:cubicBezTo>
                    <a:pt x="278" y="58"/>
                    <a:pt x="278" y="56"/>
                    <a:pt x="278" y="55"/>
                  </a:cubicBezTo>
                  <a:cubicBezTo>
                    <a:pt x="278" y="54"/>
                    <a:pt x="277" y="53"/>
                    <a:pt x="277" y="54"/>
                  </a:cubicBezTo>
                  <a:cubicBezTo>
                    <a:pt x="277" y="57"/>
                    <a:pt x="276" y="61"/>
                    <a:pt x="276" y="64"/>
                  </a:cubicBezTo>
                  <a:cubicBezTo>
                    <a:pt x="275" y="63"/>
                    <a:pt x="274" y="61"/>
                    <a:pt x="273" y="60"/>
                  </a:cubicBezTo>
                  <a:cubicBezTo>
                    <a:pt x="273" y="59"/>
                    <a:pt x="273" y="58"/>
                    <a:pt x="273" y="56"/>
                  </a:cubicBezTo>
                  <a:cubicBezTo>
                    <a:pt x="273" y="55"/>
                    <a:pt x="273" y="53"/>
                    <a:pt x="273" y="51"/>
                  </a:cubicBezTo>
                  <a:cubicBezTo>
                    <a:pt x="273" y="50"/>
                    <a:pt x="272" y="50"/>
                    <a:pt x="272" y="51"/>
                  </a:cubicBezTo>
                  <a:cubicBezTo>
                    <a:pt x="272" y="53"/>
                    <a:pt x="272" y="55"/>
                    <a:pt x="272" y="56"/>
                  </a:cubicBezTo>
                  <a:cubicBezTo>
                    <a:pt x="272" y="57"/>
                    <a:pt x="271" y="58"/>
                    <a:pt x="271" y="59"/>
                  </a:cubicBezTo>
                  <a:cubicBezTo>
                    <a:pt x="270" y="58"/>
                    <a:pt x="269" y="57"/>
                    <a:pt x="268" y="56"/>
                  </a:cubicBezTo>
                  <a:cubicBezTo>
                    <a:pt x="268" y="56"/>
                    <a:pt x="268" y="56"/>
                    <a:pt x="268" y="56"/>
                  </a:cubicBezTo>
                  <a:cubicBezTo>
                    <a:pt x="270" y="55"/>
                    <a:pt x="270" y="52"/>
                    <a:pt x="270" y="50"/>
                  </a:cubicBezTo>
                  <a:cubicBezTo>
                    <a:pt x="271" y="48"/>
                    <a:pt x="271" y="46"/>
                    <a:pt x="271" y="44"/>
                  </a:cubicBezTo>
                  <a:cubicBezTo>
                    <a:pt x="271" y="43"/>
                    <a:pt x="270" y="43"/>
                    <a:pt x="270" y="44"/>
                  </a:cubicBezTo>
                  <a:cubicBezTo>
                    <a:pt x="269" y="46"/>
                    <a:pt x="269" y="48"/>
                    <a:pt x="269" y="50"/>
                  </a:cubicBezTo>
                  <a:cubicBezTo>
                    <a:pt x="268" y="52"/>
                    <a:pt x="267" y="54"/>
                    <a:pt x="267" y="56"/>
                  </a:cubicBezTo>
                  <a:cubicBezTo>
                    <a:pt x="267" y="56"/>
                    <a:pt x="267" y="56"/>
                    <a:pt x="267" y="56"/>
                  </a:cubicBezTo>
                  <a:cubicBezTo>
                    <a:pt x="266" y="55"/>
                    <a:pt x="264" y="54"/>
                    <a:pt x="262" y="54"/>
                  </a:cubicBezTo>
                  <a:cubicBezTo>
                    <a:pt x="263" y="52"/>
                    <a:pt x="264" y="49"/>
                    <a:pt x="264" y="47"/>
                  </a:cubicBezTo>
                  <a:cubicBezTo>
                    <a:pt x="265" y="45"/>
                    <a:pt x="265" y="43"/>
                    <a:pt x="265" y="40"/>
                  </a:cubicBezTo>
                  <a:cubicBezTo>
                    <a:pt x="265" y="40"/>
                    <a:pt x="263" y="40"/>
                    <a:pt x="263" y="40"/>
                  </a:cubicBezTo>
                  <a:cubicBezTo>
                    <a:pt x="264" y="43"/>
                    <a:pt x="263" y="45"/>
                    <a:pt x="262" y="47"/>
                  </a:cubicBezTo>
                  <a:cubicBezTo>
                    <a:pt x="262" y="49"/>
                    <a:pt x="261" y="51"/>
                    <a:pt x="261" y="53"/>
                  </a:cubicBezTo>
                  <a:cubicBezTo>
                    <a:pt x="261" y="53"/>
                    <a:pt x="261" y="54"/>
                    <a:pt x="261" y="54"/>
                  </a:cubicBezTo>
                  <a:cubicBezTo>
                    <a:pt x="260" y="54"/>
                    <a:pt x="259" y="54"/>
                    <a:pt x="257" y="54"/>
                  </a:cubicBezTo>
                  <a:cubicBezTo>
                    <a:pt x="257" y="54"/>
                    <a:pt x="257" y="53"/>
                    <a:pt x="257" y="53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7" y="51"/>
                    <a:pt x="258" y="49"/>
                    <a:pt x="258" y="48"/>
                  </a:cubicBezTo>
                  <a:cubicBezTo>
                    <a:pt x="258" y="47"/>
                    <a:pt x="258" y="47"/>
                    <a:pt x="257" y="47"/>
                  </a:cubicBezTo>
                  <a:cubicBezTo>
                    <a:pt x="257" y="49"/>
                    <a:pt x="256" y="50"/>
                    <a:pt x="256" y="51"/>
                  </a:cubicBezTo>
                  <a:cubicBezTo>
                    <a:pt x="255" y="49"/>
                    <a:pt x="255" y="48"/>
                    <a:pt x="254" y="46"/>
                  </a:cubicBezTo>
                  <a:cubicBezTo>
                    <a:pt x="254" y="46"/>
                    <a:pt x="254" y="46"/>
                    <a:pt x="254" y="46"/>
                  </a:cubicBezTo>
                  <a:cubicBezTo>
                    <a:pt x="255" y="44"/>
                    <a:pt x="255" y="40"/>
                    <a:pt x="256" y="38"/>
                  </a:cubicBezTo>
                  <a:cubicBezTo>
                    <a:pt x="256" y="35"/>
                    <a:pt x="256" y="32"/>
                    <a:pt x="256" y="28"/>
                  </a:cubicBezTo>
                  <a:cubicBezTo>
                    <a:pt x="256" y="28"/>
                    <a:pt x="255" y="28"/>
                    <a:pt x="255" y="28"/>
                  </a:cubicBezTo>
                  <a:cubicBezTo>
                    <a:pt x="255" y="32"/>
                    <a:pt x="254" y="35"/>
                    <a:pt x="254" y="38"/>
                  </a:cubicBezTo>
                  <a:cubicBezTo>
                    <a:pt x="253" y="40"/>
                    <a:pt x="253" y="42"/>
                    <a:pt x="253" y="43"/>
                  </a:cubicBezTo>
                  <a:cubicBezTo>
                    <a:pt x="248" y="32"/>
                    <a:pt x="243" y="20"/>
                    <a:pt x="238" y="9"/>
                  </a:cubicBezTo>
                  <a:cubicBezTo>
                    <a:pt x="238" y="9"/>
                    <a:pt x="239" y="8"/>
                    <a:pt x="239" y="8"/>
                  </a:cubicBezTo>
                  <a:close/>
                  <a:moveTo>
                    <a:pt x="235" y="9"/>
                  </a:moveTo>
                  <a:cubicBezTo>
                    <a:pt x="236" y="9"/>
                    <a:pt x="236" y="9"/>
                    <a:pt x="237" y="9"/>
                  </a:cubicBezTo>
                  <a:cubicBezTo>
                    <a:pt x="237" y="17"/>
                    <a:pt x="242" y="24"/>
                    <a:pt x="245" y="31"/>
                  </a:cubicBezTo>
                  <a:cubicBezTo>
                    <a:pt x="248" y="40"/>
                    <a:pt x="251" y="48"/>
                    <a:pt x="255" y="56"/>
                  </a:cubicBezTo>
                  <a:cubicBezTo>
                    <a:pt x="255" y="57"/>
                    <a:pt x="255" y="57"/>
                    <a:pt x="255" y="58"/>
                  </a:cubicBezTo>
                  <a:cubicBezTo>
                    <a:pt x="255" y="58"/>
                    <a:pt x="255" y="58"/>
                    <a:pt x="256" y="58"/>
                  </a:cubicBezTo>
                  <a:cubicBezTo>
                    <a:pt x="256" y="58"/>
                    <a:pt x="256" y="58"/>
                    <a:pt x="256" y="58"/>
                  </a:cubicBezTo>
                  <a:cubicBezTo>
                    <a:pt x="256" y="58"/>
                    <a:pt x="257" y="58"/>
                    <a:pt x="258" y="58"/>
                  </a:cubicBezTo>
                  <a:cubicBezTo>
                    <a:pt x="262" y="55"/>
                    <a:pt x="267" y="60"/>
                    <a:pt x="270" y="63"/>
                  </a:cubicBezTo>
                  <a:cubicBezTo>
                    <a:pt x="276" y="68"/>
                    <a:pt x="280" y="75"/>
                    <a:pt x="284" y="81"/>
                  </a:cubicBezTo>
                  <a:cubicBezTo>
                    <a:pt x="291" y="91"/>
                    <a:pt x="300" y="105"/>
                    <a:pt x="298" y="117"/>
                  </a:cubicBezTo>
                  <a:cubicBezTo>
                    <a:pt x="298" y="117"/>
                    <a:pt x="298" y="118"/>
                    <a:pt x="298" y="118"/>
                  </a:cubicBezTo>
                  <a:cubicBezTo>
                    <a:pt x="298" y="120"/>
                    <a:pt x="297" y="122"/>
                    <a:pt x="296" y="123"/>
                  </a:cubicBezTo>
                  <a:cubicBezTo>
                    <a:pt x="294" y="131"/>
                    <a:pt x="293" y="138"/>
                    <a:pt x="291" y="146"/>
                  </a:cubicBezTo>
                  <a:cubicBezTo>
                    <a:pt x="289" y="154"/>
                    <a:pt x="286" y="164"/>
                    <a:pt x="287" y="174"/>
                  </a:cubicBezTo>
                  <a:cubicBezTo>
                    <a:pt x="284" y="170"/>
                    <a:pt x="281" y="166"/>
                    <a:pt x="278" y="162"/>
                  </a:cubicBezTo>
                  <a:cubicBezTo>
                    <a:pt x="270" y="150"/>
                    <a:pt x="262" y="137"/>
                    <a:pt x="255" y="124"/>
                  </a:cubicBezTo>
                  <a:cubicBezTo>
                    <a:pt x="251" y="117"/>
                    <a:pt x="248" y="110"/>
                    <a:pt x="245" y="102"/>
                  </a:cubicBezTo>
                  <a:cubicBezTo>
                    <a:pt x="245" y="102"/>
                    <a:pt x="245" y="102"/>
                    <a:pt x="245" y="102"/>
                  </a:cubicBezTo>
                  <a:cubicBezTo>
                    <a:pt x="245" y="100"/>
                    <a:pt x="245" y="97"/>
                    <a:pt x="244" y="95"/>
                  </a:cubicBezTo>
                  <a:cubicBezTo>
                    <a:pt x="244" y="93"/>
                    <a:pt x="244" y="91"/>
                    <a:pt x="244" y="89"/>
                  </a:cubicBezTo>
                  <a:cubicBezTo>
                    <a:pt x="244" y="87"/>
                    <a:pt x="242" y="87"/>
                    <a:pt x="242" y="89"/>
                  </a:cubicBezTo>
                  <a:cubicBezTo>
                    <a:pt x="242" y="91"/>
                    <a:pt x="242" y="93"/>
                    <a:pt x="242" y="95"/>
                  </a:cubicBezTo>
                  <a:cubicBezTo>
                    <a:pt x="241" y="92"/>
                    <a:pt x="241" y="88"/>
                    <a:pt x="240" y="85"/>
                  </a:cubicBezTo>
                  <a:cubicBezTo>
                    <a:pt x="239" y="72"/>
                    <a:pt x="239" y="60"/>
                    <a:pt x="236" y="47"/>
                  </a:cubicBezTo>
                  <a:cubicBezTo>
                    <a:pt x="235" y="47"/>
                    <a:pt x="235" y="46"/>
                    <a:pt x="234" y="46"/>
                  </a:cubicBezTo>
                  <a:cubicBezTo>
                    <a:pt x="232" y="46"/>
                    <a:pt x="233" y="34"/>
                    <a:pt x="232" y="32"/>
                  </a:cubicBezTo>
                  <a:cubicBezTo>
                    <a:pt x="231" y="26"/>
                    <a:pt x="229" y="21"/>
                    <a:pt x="229" y="16"/>
                  </a:cubicBezTo>
                  <a:cubicBezTo>
                    <a:pt x="229" y="15"/>
                    <a:pt x="229" y="15"/>
                    <a:pt x="228" y="15"/>
                  </a:cubicBezTo>
                  <a:cubicBezTo>
                    <a:pt x="230" y="11"/>
                    <a:pt x="232" y="5"/>
                    <a:pt x="235" y="9"/>
                  </a:cubicBezTo>
                  <a:close/>
                  <a:moveTo>
                    <a:pt x="269" y="165"/>
                  </a:moveTo>
                  <a:cubicBezTo>
                    <a:pt x="262" y="157"/>
                    <a:pt x="255" y="149"/>
                    <a:pt x="250" y="140"/>
                  </a:cubicBezTo>
                  <a:cubicBezTo>
                    <a:pt x="240" y="123"/>
                    <a:pt x="233" y="106"/>
                    <a:pt x="228" y="87"/>
                  </a:cubicBezTo>
                  <a:cubicBezTo>
                    <a:pt x="223" y="68"/>
                    <a:pt x="220" y="49"/>
                    <a:pt x="224" y="29"/>
                  </a:cubicBezTo>
                  <a:cubicBezTo>
                    <a:pt x="225" y="27"/>
                    <a:pt x="225" y="25"/>
                    <a:pt x="226" y="23"/>
                  </a:cubicBezTo>
                  <a:cubicBezTo>
                    <a:pt x="226" y="28"/>
                    <a:pt x="229" y="32"/>
                    <a:pt x="229" y="37"/>
                  </a:cubicBezTo>
                  <a:cubicBezTo>
                    <a:pt x="229" y="41"/>
                    <a:pt x="227" y="48"/>
                    <a:pt x="232" y="50"/>
                  </a:cubicBezTo>
                  <a:cubicBezTo>
                    <a:pt x="235" y="61"/>
                    <a:pt x="234" y="74"/>
                    <a:pt x="236" y="86"/>
                  </a:cubicBezTo>
                  <a:cubicBezTo>
                    <a:pt x="238" y="98"/>
                    <a:pt x="243" y="110"/>
                    <a:pt x="249" y="121"/>
                  </a:cubicBezTo>
                  <a:cubicBezTo>
                    <a:pt x="255" y="134"/>
                    <a:pt x="263" y="146"/>
                    <a:pt x="271" y="158"/>
                  </a:cubicBezTo>
                  <a:cubicBezTo>
                    <a:pt x="274" y="163"/>
                    <a:pt x="277" y="168"/>
                    <a:pt x="281" y="172"/>
                  </a:cubicBezTo>
                  <a:cubicBezTo>
                    <a:pt x="282" y="174"/>
                    <a:pt x="285" y="176"/>
                    <a:pt x="288" y="178"/>
                  </a:cubicBezTo>
                  <a:cubicBezTo>
                    <a:pt x="288" y="179"/>
                    <a:pt x="288" y="181"/>
                    <a:pt x="289" y="182"/>
                  </a:cubicBezTo>
                  <a:cubicBezTo>
                    <a:pt x="281" y="178"/>
                    <a:pt x="275" y="171"/>
                    <a:pt x="269" y="165"/>
                  </a:cubicBezTo>
                  <a:close/>
                  <a:moveTo>
                    <a:pt x="275" y="184"/>
                  </a:moveTo>
                  <a:cubicBezTo>
                    <a:pt x="279" y="184"/>
                    <a:pt x="284" y="185"/>
                    <a:pt x="289" y="186"/>
                  </a:cubicBezTo>
                  <a:cubicBezTo>
                    <a:pt x="289" y="187"/>
                    <a:pt x="290" y="187"/>
                    <a:pt x="290" y="187"/>
                  </a:cubicBezTo>
                  <a:cubicBezTo>
                    <a:pt x="291" y="187"/>
                    <a:pt x="291" y="187"/>
                    <a:pt x="292" y="187"/>
                  </a:cubicBezTo>
                  <a:cubicBezTo>
                    <a:pt x="294" y="188"/>
                    <a:pt x="296" y="188"/>
                    <a:pt x="298" y="188"/>
                  </a:cubicBezTo>
                  <a:cubicBezTo>
                    <a:pt x="306" y="190"/>
                    <a:pt x="314" y="192"/>
                    <a:pt x="321" y="196"/>
                  </a:cubicBezTo>
                  <a:cubicBezTo>
                    <a:pt x="337" y="205"/>
                    <a:pt x="354" y="211"/>
                    <a:pt x="366" y="224"/>
                  </a:cubicBezTo>
                  <a:cubicBezTo>
                    <a:pt x="372" y="231"/>
                    <a:pt x="378" y="237"/>
                    <a:pt x="384" y="244"/>
                  </a:cubicBezTo>
                  <a:cubicBezTo>
                    <a:pt x="390" y="250"/>
                    <a:pt x="394" y="257"/>
                    <a:pt x="398" y="264"/>
                  </a:cubicBezTo>
                  <a:cubicBezTo>
                    <a:pt x="406" y="276"/>
                    <a:pt x="416" y="289"/>
                    <a:pt x="422" y="303"/>
                  </a:cubicBezTo>
                  <a:cubicBezTo>
                    <a:pt x="421" y="303"/>
                    <a:pt x="421" y="304"/>
                    <a:pt x="421" y="304"/>
                  </a:cubicBezTo>
                  <a:cubicBezTo>
                    <a:pt x="420" y="305"/>
                    <a:pt x="419" y="307"/>
                    <a:pt x="418" y="308"/>
                  </a:cubicBezTo>
                  <a:cubicBezTo>
                    <a:pt x="418" y="307"/>
                    <a:pt x="418" y="307"/>
                    <a:pt x="418" y="307"/>
                  </a:cubicBezTo>
                  <a:cubicBezTo>
                    <a:pt x="406" y="285"/>
                    <a:pt x="397" y="261"/>
                    <a:pt x="378" y="244"/>
                  </a:cubicBezTo>
                  <a:cubicBezTo>
                    <a:pt x="369" y="235"/>
                    <a:pt x="359" y="228"/>
                    <a:pt x="349" y="220"/>
                  </a:cubicBezTo>
                  <a:cubicBezTo>
                    <a:pt x="339" y="212"/>
                    <a:pt x="330" y="203"/>
                    <a:pt x="319" y="197"/>
                  </a:cubicBezTo>
                  <a:cubicBezTo>
                    <a:pt x="308" y="192"/>
                    <a:pt x="295" y="189"/>
                    <a:pt x="283" y="187"/>
                  </a:cubicBezTo>
                  <a:cubicBezTo>
                    <a:pt x="272" y="186"/>
                    <a:pt x="261" y="184"/>
                    <a:pt x="250" y="186"/>
                  </a:cubicBezTo>
                  <a:cubicBezTo>
                    <a:pt x="239" y="187"/>
                    <a:pt x="229" y="191"/>
                    <a:pt x="219" y="198"/>
                  </a:cubicBezTo>
                  <a:cubicBezTo>
                    <a:pt x="209" y="205"/>
                    <a:pt x="206" y="214"/>
                    <a:pt x="201" y="225"/>
                  </a:cubicBezTo>
                  <a:cubicBezTo>
                    <a:pt x="200" y="226"/>
                    <a:pt x="202" y="227"/>
                    <a:pt x="202" y="226"/>
                  </a:cubicBezTo>
                  <a:cubicBezTo>
                    <a:pt x="206" y="221"/>
                    <a:pt x="208" y="216"/>
                    <a:pt x="211" y="211"/>
                  </a:cubicBezTo>
                  <a:cubicBezTo>
                    <a:pt x="215" y="206"/>
                    <a:pt x="220" y="202"/>
                    <a:pt x="226" y="198"/>
                  </a:cubicBezTo>
                  <a:cubicBezTo>
                    <a:pt x="236" y="192"/>
                    <a:pt x="246" y="189"/>
                    <a:pt x="258" y="189"/>
                  </a:cubicBezTo>
                  <a:cubicBezTo>
                    <a:pt x="270" y="189"/>
                    <a:pt x="282" y="190"/>
                    <a:pt x="294" y="193"/>
                  </a:cubicBezTo>
                  <a:cubicBezTo>
                    <a:pt x="305" y="195"/>
                    <a:pt x="316" y="198"/>
                    <a:pt x="325" y="205"/>
                  </a:cubicBezTo>
                  <a:cubicBezTo>
                    <a:pt x="334" y="212"/>
                    <a:pt x="343" y="219"/>
                    <a:pt x="352" y="226"/>
                  </a:cubicBezTo>
                  <a:cubicBezTo>
                    <a:pt x="361" y="233"/>
                    <a:pt x="371" y="240"/>
                    <a:pt x="379" y="249"/>
                  </a:cubicBezTo>
                  <a:cubicBezTo>
                    <a:pt x="388" y="258"/>
                    <a:pt x="394" y="269"/>
                    <a:pt x="401" y="281"/>
                  </a:cubicBezTo>
                  <a:cubicBezTo>
                    <a:pt x="403" y="285"/>
                    <a:pt x="405" y="289"/>
                    <a:pt x="407" y="293"/>
                  </a:cubicBezTo>
                  <a:cubicBezTo>
                    <a:pt x="400" y="284"/>
                    <a:pt x="391" y="275"/>
                    <a:pt x="383" y="266"/>
                  </a:cubicBezTo>
                  <a:cubicBezTo>
                    <a:pt x="376" y="260"/>
                    <a:pt x="370" y="253"/>
                    <a:pt x="362" y="247"/>
                  </a:cubicBezTo>
                  <a:cubicBezTo>
                    <a:pt x="357" y="242"/>
                    <a:pt x="351" y="238"/>
                    <a:pt x="344" y="236"/>
                  </a:cubicBezTo>
                  <a:cubicBezTo>
                    <a:pt x="343" y="236"/>
                    <a:pt x="343" y="237"/>
                    <a:pt x="344" y="237"/>
                  </a:cubicBezTo>
                  <a:cubicBezTo>
                    <a:pt x="360" y="243"/>
                    <a:pt x="372" y="258"/>
                    <a:pt x="384" y="270"/>
                  </a:cubicBezTo>
                  <a:cubicBezTo>
                    <a:pt x="395" y="281"/>
                    <a:pt x="406" y="293"/>
                    <a:pt x="413" y="306"/>
                  </a:cubicBezTo>
                  <a:cubicBezTo>
                    <a:pt x="413" y="306"/>
                    <a:pt x="413" y="306"/>
                    <a:pt x="413" y="306"/>
                  </a:cubicBezTo>
                  <a:cubicBezTo>
                    <a:pt x="412" y="305"/>
                    <a:pt x="411" y="304"/>
                    <a:pt x="409" y="303"/>
                  </a:cubicBezTo>
                  <a:cubicBezTo>
                    <a:pt x="405" y="298"/>
                    <a:pt x="402" y="294"/>
                    <a:pt x="398" y="289"/>
                  </a:cubicBezTo>
                  <a:cubicBezTo>
                    <a:pt x="389" y="280"/>
                    <a:pt x="378" y="273"/>
                    <a:pt x="368" y="265"/>
                  </a:cubicBezTo>
                  <a:cubicBezTo>
                    <a:pt x="368" y="264"/>
                    <a:pt x="367" y="265"/>
                    <a:pt x="368" y="265"/>
                  </a:cubicBezTo>
                  <a:cubicBezTo>
                    <a:pt x="377" y="274"/>
                    <a:pt x="388" y="281"/>
                    <a:pt x="396" y="291"/>
                  </a:cubicBezTo>
                  <a:cubicBezTo>
                    <a:pt x="400" y="295"/>
                    <a:pt x="404" y="300"/>
                    <a:pt x="408" y="304"/>
                  </a:cubicBezTo>
                  <a:cubicBezTo>
                    <a:pt x="408" y="305"/>
                    <a:pt x="408" y="305"/>
                    <a:pt x="409" y="306"/>
                  </a:cubicBezTo>
                  <a:cubicBezTo>
                    <a:pt x="404" y="302"/>
                    <a:pt x="398" y="299"/>
                    <a:pt x="393" y="295"/>
                  </a:cubicBezTo>
                  <a:cubicBezTo>
                    <a:pt x="388" y="290"/>
                    <a:pt x="383" y="285"/>
                    <a:pt x="376" y="282"/>
                  </a:cubicBezTo>
                  <a:cubicBezTo>
                    <a:pt x="376" y="282"/>
                    <a:pt x="376" y="282"/>
                    <a:pt x="376" y="283"/>
                  </a:cubicBezTo>
                  <a:cubicBezTo>
                    <a:pt x="388" y="292"/>
                    <a:pt x="401" y="301"/>
                    <a:pt x="412" y="311"/>
                  </a:cubicBezTo>
                  <a:cubicBezTo>
                    <a:pt x="412" y="311"/>
                    <a:pt x="412" y="311"/>
                    <a:pt x="412" y="311"/>
                  </a:cubicBezTo>
                  <a:cubicBezTo>
                    <a:pt x="399" y="301"/>
                    <a:pt x="384" y="291"/>
                    <a:pt x="368" y="285"/>
                  </a:cubicBezTo>
                  <a:cubicBezTo>
                    <a:pt x="359" y="282"/>
                    <a:pt x="349" y="280"/>
                    <a:pt x="341" y="276"/>
                  </a:cubicBezTo>
                  <a:cubicBezTo>
                    <a:pt x="334" y="272"/>
                    <a:pt x="327" y="268"/>
                    <a:pt x="319" y="266"/>
                  </a:cubicBezTo>
                  <a:cubicBezTo>
                    <a:pt x="319" y="266"/>
                    <a:pt x="319" y="266"/>
                    <a:pt x="319" y="266"/>
                  </a:cubicBezTo>
                  <a:cubicBezTo>
                    <a:pt x="321" y="269"/>
                    <a:pt x="324" y="270"/>
                    <a:pt x="328" y="271"/>
                  </a:cubicBezTo>
                  <a:cubicBezTo>
                    <a:pt x="332" y="273"/>
                    <a:pt x="337" y="276"/>
                    <a:pt x="341" y="278"/>
                  </a:cubicBezTo>
                  <a:cubicBezTo>
                    <a:pt x="349" y="281"/>
                    <a:pt x="357" y="284"/>
                    <a:pt x="364" y="286"/>
                  </a:cubicBezTo>
                  <a:cubicBezTo>
                    <a:pt x="373" y="290"/>
                    <a:pt x="383" y="293"/>
                    <a:pt x="391" y="299"/>
                  </a:cubicBezTo>
                  <a:cubicBezTo>
                    <a:pt x="397" y="304"/>
                    <a:pt x="403" y="308"/>
                    <a:pt x="409" y="313"/>
                  </a:cubicBezTo>
                  <a:cubicBezTo>
                    <a:pt x="409" y="313"/>
                    <a:pt x="408" y="313"/>
                    <a:pt x="408" y="312"/>
                  </a:cubicBezTo>
                  <a:cubicBezTo>
                    <a:pt x="407" y="312"/>
                    <a:pt x="407" y="311"/>
                    <a:pt x="406" y="311"/>
                  </a:cubicBezTo>
                  <a:cubicBezTo>
                    <a:pt x="405" y="310"/>
                    <a:pt x="404" y="310"/>
                    <a:pt x="404" y="309"/>
                  </a:cubicBezTo>
                  <a:cubicBezTo>
                    <a:pt x="403" y="308"/>
                    <a:pt x="402" y="307"/>
                    <a:pt x="400" y="307"/>
                  </a:cubicBezTo>
                  <a:cubicBezTo>
                    <a:pt x="396" y="304"/>
                    <a:pt x="392" y="301"/>
                    <a:pt x="388" y="299"/>
                  </a:cubicBezTo>
                  <a:cubicBezTo>
                    <a:pt x="379" y="294"/>
                    <a:pt x="369" y="292"/>
                    <a:pt x="360" y="288"/>
                  </a:cubicBezTo>
                  <a:cubicBezTo>
                    <a:pt x="350" y="284"/>
                    <a:pt x="340" y="281"/>
                    <a:pt x="331" y="277"/>
                  </a:cubicBezTo>
                  <a:cubicBezTo>
                    <a:pt x="321" y="273"/>
                    <a:pt x="311" y="271"/>
                    <a:pt x="302" y="265"/>
                  </a:cubicBezTo>
                  <a:cubicBezTo>
                    <a:pt x="302" y="265"/>
                    <a:pt x="301" y="266"/>
                    <a:pt x="302" y="266"/>
                  </a:cubicBezTo>
                  <a:cubicBezTo>
                    <a:pt x="308" y="273"/>
                    <a:pt x="318" y="274"/>
                    <a:pt x="327" y="277"/>
                  </a:cubicBezTo>
                  <a:cubicBezTo>
                    <a:pt x="337" y="281"/>
                    <a:pt x="347" y="285"/>
                    <a:pt x="358" y="289"/>
                  </a:cubicBezTo>
                  <a:cubicBezTo>
                    <a:pt x="368" y="294"/>
                    <a:pt x="379" y="295"/>
                    <a:pt x="389" y="301"/>
                  </a:cubicBezTo>
                  <a:cubicBezTo>
                    <a:pt x="391" y="302"/>
                    <a:pt x="394" y="303"/>
                    <a:pt x="396" y="305"/>
                  </a:cubicBezTo>
                  <a:cubicBezTo>
                    <a:pt x="391" y="303"/>
                    <a:pt x="385" y="301"/>
                    <a:pt x="380" y="299"/>
                  </a:cubicBezTo>
                  <a:cubicBezTo>
                    <a:pt x="372" y="296"/>
                    <a:pt x="365" y="293"/>
                    <a:pt x="358" y="291"/>
                  </a:cubicBezTo>
                  <a:cubicBezTo>
                    <a:pt x="351" y="289"/>
                    <a:pt x="344" y="287"/>
                    <a:pt x="338" y="285"/>
                  </a:cubicBezTo>
                  <a:cubicBezTo>
                    <a:pt x="323" y="281"/>
                    <a:pt x="310" y="276"/>
                    <a:pt x="295" y="273"/>
                  </a:cubicBezTo>
                  <a:cubicBezTo>
                    <a:pt x="282" y="270"/>
                    <a:pt x="268" y="268"/>
                    <a:pt x="254" y="266"/>
                  </a:cubicBezTo>
                  <a:cubicBezTo>
                    <a:pt x="253" y="266"/>
                    <a:pt x="252" y="267"/>
                    <a:pt x="253" y="268"/>
                  </a:cubicBezTo>
                  <a:cubicBezTo>
                    <a:pt x="258" y="270"/>
                    <a:pt x="264" y="270"/>
                    <a:pt x="269" y="271"/>
                  </a:cubicBezTo>
                  <a:cubicBezTo>
                    <a:pt x="277" y="271"/>
                    <a:pt x="285" y="273"/>
                    <a:pt x="293" y="274"/>
                  </a:cubicBezTo>
                  <a:cubicBezTo>
                    <a:pt x="307" y="278"/>
                    <a:pt x="321" y="281"/>
                    <a:pt x="335" y="285"/>
                  </a:cubicBezTo>
                  <a:cubicBezTo>
                    <a:pt x="351" y="290"/>
                    <a:pt x="366" y="296"/>
                    <a:pt x="381" y="301"/>
                  </a:cubicBezTo>
                  <a:cubicBezTo>
                    <a:pt x="388" y="304"/>
                    <a:pt x="395" y="307"/>
                    <a:pt x="402" y="311"/>
                  </a:cubicBezTo>
                  <a:cubicBezTo>
                    <a:pt x="402" y="311"/>
                    <a:pt x="403" y="311"/>
                    <a:pt x="403" y="312"/>
                  </a:cubicBezTo>
                  <a:cubicBezTo>
                    <a:pt x="398" y="309"/>
                    <a:pt x="392" y="308"/>
                    <a:pt x="388" y="307"/>
                  </a:cubicBezTo>
                  <a:cubicBezTo>
                    <a:pt x="383" y="305"/>
                    <a:pt x="379" y="302"/>
                    <a:pt x="374" y="301"/>
                  </a:cubicBezTo>
                  <a:cubicBezTo>
                    <a:pt x="370" y="300"/>
                    <a:pt x="365" y="299"/>
                    <a:pt x="361" y="298"/>
                  </a:cubicBezTo>
                  <a:cubicBezTo>
                    <a:pt x="361" y="298"/>
                    <a:pt x="360" y="299"/>
                    <a:pt x="361" y="299"/>
                  </a:cubicBezTo>
                  <a:cubicBezTo>
                    <a:pt x="365" y="301"/>
                    <a:pt x="369" y="302"/>
                    <a:pt x="374" y="303"/>
                  </a:cubicBezTo>
                  <a:cubicBezTo>
                    <a:pt x="375" y="303"/>
                    <a:pt x="377" y="304"/>
                    <a:pt x="378" y="304"/>
                  </a:cubicBezTo>
                  <a:cubicBezTo>
                    <a:pt x="377" y="304"/>
                    <a:pt x="376" y="304"/>
                    <a:pt x="375" y="304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78" y="306"/>
                    <a:pt x="383" y="306"/>
                    <a:pt x="386" y="309"/>
                  </a:cubicBezTo>
                  <a:cubicBezTo>
                    <a:pt x="386" y="309"/>
                    <a:pt x="386" y="309"/>
                    <a:pt x="386" y="309"/>
                  </a:cubicBezTo>
                  <a:cubicBezTo>
                    <a:pt x="385" y="308"/>
                    <a:pt x="384" y="307"/>
                    <a:pt x="384" y="307"/>
                  </a:cubicBezTo>
                  <a:cubicBezTo>
                    <a:pt x="384" y="307"/>
                    <a:pt x="385" y="307"/>
                    <a:pt x="386" y="307"/>
                  </a:cubicBezTo>
                  <a:cubicBezTo>
                    <a:pt x="390" y="309"/>
                    <a:pt x="394" y="310"/>
                    <a:pt x="398" y="312"/>
                  </a:cubicBezTo>
                  <a:cubicBezTo>
                    <a:pt x="400" y="313"/>
                    <a:pt x="401" y="313"/>
                    <a:pt x="403" y="314"/>
                  </a:cubicBezTo>
                  <a:cubicBezTo>
                    <a:pt x="392" y="310"/>
                    <a:pt x="374" y="308"/>
                    <a:pt x="371" y="308"/>
                  </a:cubicBezTo>
                  <a:cubicBezTo>
                    <a:pt x="361" y="306"/>
                    <a:pt x="351" y="305"/>
                    <a:pt x="340" y="305"/>
                  </a:cubicBezTo>
                  <a:cubicBezTo>
                    <a:pt x="328" y="306"/>
                    <a:pt x="314" y="307"/>
                    <a:pt x="302" y="312"/>
                  </a:cubicBezTo>
                  <a:cubicBezTo>
                    <a:pt x="298" y="313"/>
                    <a:pt x="293" y="316"/>
                    <a:pt x="289" y="318"/>
                  </a:cubicBezTo>
                  <a:cubicBezTo>
                    <a:pt x="282" y="322"/>
                    <a:pt x="275" y="326"/>
                    <a:pt x="269" y="331"/>
                  </a:cubicBezTo>
                  <a:cubicBezTo>
                    <a:pt x="265" y="334"/>
                    <a:pt x="262" y="338"/>
                    <a:pt x="259" y="341"/>
                  </a:cubicBezTo>
                  <a:cubicBezTo>
                    <a:pt x="258" y="341"/>
                    <a:pt x="258" y="341"/>
                    <a:pt x="258" y="341"/>
                  </a:cubicBezTo>
                  <a:cubicBezTo>
                    <a:pt x="252" y="344"/>
                    <a:pt x="242" y="339"/>
                    <a:pt x="237" y="337"/>
                  </a:cubicBezTo>
                  <a:cubicBezTo>
                    <a:pt x="229" y="333"/>
                    <a:pt x="221" y="329"/>
                    <a:pt x="215" y="323"/>
                  </a:cubicBezTo>
                  <a:cubicBezTo>
                    <a:pt x="205" y="313"/>
                    <a:pt x="194" y="302"/>
                    <a:pt x="188" y="289"/>
                  </a:cubicBezTo>
                  <a:cubicBezTo>
                    <a:pt x="185" y="283"/>
                    <a:pt x="181" y="273"/>
                    <a:pt x="183" y="266"/>
                  </a:cubicBezTo>
                  <a:cubicBezTo>
                    <a:pt x="185" y="263"/>
                    <a:pt x="187" y="260"/>
                    <a:pt x="189" y="257"/>
                  </a:cubicBezTo>
                  <a:cubicBezTo>
                    <a:pt x="189" y="256"/>
                    <a:pt x="190" y="255"/>
                    <a:pt x="190" y="254"/>
                  </a:cubicBezTo>
                  <a:cubicBezTo>
                    <a:pt x="196" y="251"/>
                    <a:pt x="199" y="241"/>
                    <a:pt x="199" y="234"/>
                  </a:cubicBezTo>
                  <a:cubicBezTo>
                    <a:pt x="200" y="228"/>
                    <a:pt x="197" y="220"/>
                    <a:pt x="198" y="213"/>
                  </a:cubicBezTo>
                  <a:cubicBezTo>
                    <a:pt x="198" y="213"/>
                    <a:pt x="198" y="212"/>
                    <a:pt x="199" y="212"/>
                  </a:cubicBezTo>
                  <a:cubicBezTo>
                    <a:pt x="205" y="199"/>
                    <a:pt x="219" y="191"/>
                    <a:pt x="232" y="187"/>
                  </a:cubicBezTo>
                  <a:cubicBezTo>
                    <a:pt x="246" y="182"/>
                    <a:pt x="260" y="182"/>
                    <a:pt x="275" y="184"/>
                  </a:cubicBezTo>
                  <a:close/>
                  <a:moveTo>
                    <a:pt x="155" y="52"/>
                  </a:moveTo>
                  <a:cubicBezTo>
                    <a:pt x="155" y="52"/>
                    <a:pt x="155" y="52"/>
                    <a:pt x="155" y="52"/>
                  </a:cubicBezTo>
                  <a:cubicBezTo>
                    <a:pt x="155" y="52"/>
                    <a:pt x="155" y="52"/>
                    <a:pt x="156" y="53"/>
                  </a:cubicBezTo>
                  <a:cubicBezTo>
                    <a:pt x="157" y="53"/>
                    <a:pt x="157" y="53"/>
                    <a:pt x="158" y="52"/>
                  </a:cubicBezTo>
                  <a:cubicBezTo>
                    <a:pt x="165" y="43"/>
                    <a:pt x="176" y="58"/>
                    <a:pt x="181" y="63"/>
                  </a:cubicBezTo>
                  <a:cubicBezTo>
                    <a:pt x="182" y="64"/>
                    <a:pt x="184" y="66"/>
                    <a:pt x="186" y="67"/>
                  </a:cubicBezTo>
                  <a:cubicBezTo>
                    <a:pt x="188" y="70"/>
                    <a:pt x="190" y="74"/>
                    <a:pt x="192" y="78"/>
                  </a:cubicBezTo>
                  <a:cubicBezTo>
                    <a:pt x="193" y="79"/>
                    <a:pt x="194" y="80"/>
                    <a:pt x="195" y="80"/>
                  </a:cubicBezTo>
                  <a:cubicBezTo>
                    <a:pt x="195" y="80"/>
                    <a:pt x="194" y="81"/>
                    <a:pt x="194" y="81"/>
                  </a:cubicBezTo>
                  <a:cubicBezTo>
                    <a:pt x="194" y="84"/>
                    <a:pt x="196" y="88"/>
                    <a:pt x="196" y="91"/>
                  </a:cubicBezTo>
                  <a:cubicBezTo>
                    <a:pt x="197" y="95"/>
                    <a:pt x="197" y="99"/>
                    <a:pt x="200" y="101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01" y="98"/>
                    <a:pt x="199" y="94"/>
                    <a:pt x="199" y="91"/>
                  </a:cubicBezTo>
                  <a:cubicBezTo>
                    <a:pt x="198" y="88"/>
                    <a:pt x="198" y="85"/>
                    <a:pt x="197" y="83"/>
                  </a:cubicBezTo>
                  <a:cubicBezTo>
                    <a:pt x="201" y="87"/>
                    <a:pt x="205" y="91"/>
                    <a:pt x="208" y="96"/>
                  </a:cubicBezTo>
                  <a:cubicBezTo>
                    <a:pt x="212" y="103"/>
                    <a:pt x="215" y="110"/>
                    <a:pt x="220" y="117"/>
                  </a:cubicBezTo>
                  <a:cubicBezTo>
                    <a:pt x="225" y="123"/>
                    <a:pt x="230" y="130"/>
                    <a:pt x="233" y="139"/>
                  </a:cubicBezTo>
                  <a:cubicBezTo>
                    <a:pt x="235" y="146"/>
                    <a:pt x="237" y="153"/>
                    <a:pt x="238" y="161"/>
                  </a:cubicBezTo>
                  <a:cubicBezTo>
                    <a:pt x="239" y="165"/>
                    <a:pt x="239" y="168"/>
                    <a:pt x="240" y="172"/>
                  </a:cubicBezTo>
                  <a:cubicBezTo>
                    <a:pt x="240" y="175"/>
                    <a:pt x="240" y="178"/>
                    <a:pt x="241" y="180"/>
                  </a:cubicBezTo>
                  <a:cubicBezTo>
                    <a:pt x="238" y="181"/>
                    <a:pt x="235" y="182"/>
                    <a:pt x="232" y="183"/>
                  </a:cubicBezTo>
                  <a:cubicBezTo>
                    <a:pt x="233" y="179"/>
                    <a:pt x="234" y="174"/>
                    <a:pt x="235" y="170"/>
                  </a:cubicBezTo>
                  <a:cubicBezTo>
                    <a:pt x="236" y="168"/>
                    <a:pt x="238" y="163"/>
                    <a:pt x="237" y="161"/>
                  </a:cubicBezTo>
                  <a:cubicBezTo>
                    <a:pt x="236" y="160"/>
                    <a:pt x="234" y="166"/>
                    <a:pt x="234" y="166"/>
                  </a:cubicBezTo>
                  <a:cubicBezTo>
                    <a:pt x="232" y="172"/>
                    <a:pt x="231" y="177"/>
                    <a:pt x="229" y="183"/>
                  </a:cubicBezTo>
                  <a:cubicBezTo>
                    <a:pt x="229" y="183"/>
                    <a:pt x="229" y="183"/>
                    <a:pt x="229" y="184"/>
                  </a:cubicBezTo>
                  <a:cubicBezTo>
                    <a:pt x="228" y="184"/>
                    <a:pt x="227" y="185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6" y="184"/>
                    <a:pt x="227" y="183"/>
                    <a:pt x="227" y="181"/>
                  </a:cubicBezTo>
                  <a:cubicBezTo>
                    <a:pt x="232" y="170"/>
                    <a:pt x="234" y="159"/>
                    <a:pt x="234" y="147"/>
                  </a:cubicBezTo>
                  <a:cubicBezTo>
                    <a:pt x="234" y="147"/>
                    <a:pt x="233" y="146"/>
                    <a:pt x="233" y="147"/>
                  </a:cubicBezTo>
                  <a:cubicBezTo>
                    <a:pt x="232" y="155"/>
                    <a:pt x="232" y="164"/>
                    <a:pt x="229" y="171"/>
                  </a:cubicBezTo>
                  <a:cubicBezTo>
                    <a:pt x="227" y="174"/>
                    <a:pt x="225" y="178"/>
                    <a:pt x="224" y="182"/>
                  </a:cubicBezTo>
                  <a:cubicBezTo>
                    <a:pt x="224" y="183"/>
                    <a:pt x="223" y="183"/>
                    <a:pt x="223" y="184"/>
                  </a:cubicBezTo>
                  <a:cubicBezTo>
                    <a:pt x="222" y="185"/>
                    <a:pt x="223" y="186"/>
                    <a:pt x="224" y="186"/>
                  </a:cubicBezTo>
                  <a:cubicBezTo>
                    <a:pt x="223" y="187"/>
                    <a:pt x="221" y="187"/>
                    <a:pt x="220" y="188"/>
                  </a:cubicBezTo>
                  <a:cubicBezTo>
                    <a:pt x="224" y="182"/>
                    <a:pt x="226" y="175"/>
                    <a:pt x="228" y="168"/>
                  </a:cubicBezTo>
                  <a:cubicBezTo>
                    <a:pt x="229" y="159"/>
                    <a:pt x="233" y="149"/>
                    <a:pt x="232" y="140"/>
                  </a:cubicBezTo>
                  <a:cubicBezTo>
                    <a:pt x="232" y="139"/>
                    <a:pt x="231" y="139"/>
                    <a:pt x="231" y="139"/>
                  </a:cubicBezTo>
                  <a:cubicBezTo>
                    <a:pt x="230" y="145"/>
                    <a:pt x="229" y="150"/>
                    <a:pt x="228" y="155"/>
                  </a:cubicBezTo>
                  <a:cubicBezTo>
                    <a:pt x="227" y="159"/>
                    <a:pt x="226" y="163"/>
                    <a:pt x="225" y="167"/>
                  </a:cubicBezTo>
                  <a:cubicBezTo>
                    <a:pt x="224" y="173"/>
                    <a:pt x="222" y="179"/>
                    <a:pt x="219" y="184"/>
                  </a:cubicBezTo>
                  <a:cubicBezTo>
                    <a:pt x="220" y="181"/>
                    <a:pt x="220" y="178"/>
                    <a:pt x="221" y="175"/>
                  </a:cubicBezTo>
                  <a:cubicBezTo>
                    <a:pt x="222" y="169"/>
                    <a:pt x="224" y="164"/>
                    <a:pt x="226" y="159"/>
                  </a:cubicBezTo>
                  <a:cubicBezTo>
                    <a:pt x="227" y="151"/>
                    <a:pt x="232" y="140"/>
                    <a:pt x="228" y="133"/>
                  </a:cubicBezTo>
                  <a:cubicBezTo>
                    <a:pt x="228" y="133"/>
                    <a:pt x="228" y="133"/>
                    <a:pt x="228" y="133"/>
                  </a:cubicBezTo>
                  <a:cubicBezTo>
                    <a:pt x="227" y="138"/>
                    <a:pt x="227" y="142"/>
                    <a:pt x="226" y="147"/>
                  </a:cubicBezTo>
                  <a:cubicBezTo>
                    <a:pt x="226" y="152"/>
                    <a:pt x="224" y="157"/>
                    <a:pt x="222" y="162"/>
                  </a:cubicBezTo>
                  <a:cubicBezTo>
                    <a:pt x="221" y="166"/>
                    <a:pt x="219" y="171"/>
                    <a:pt x="218" y="176"/>
                  </a:cubicBezTo>
                  <a:cubicBezTo>
                    <a:pt x="217" y="180"/>
                    <a:pt x="217" y="185"/>
                    <a:pt x="216" y="190"/>
                  </a:cubicBezTo>
                  <a:cubicBezTo>
                    <a:pt x="216" y="190"/>
                    <a:pt x="216" y="190"/>
                    <a:pt x="216" y="190"/>
                  </a:cubicBezTo>
                  <a:cubicBezTo>
                    <a:pt x="216" y="190"/>
                    <a:pt x="216" y="190"/>
                    <a:pt x="215" y="190"/>
                  </a:cubicBezTo>
                  <a:cubicBezTo>
                    <a:pt x="216" y="185"/>
                    <a:pt x="217" y="180"/>
                    <a:pt x="217" y="175"/>
                  </a:cubicBezTo>
                  <a:cubicBezTo>
                    <a:pt x="219" y="171"/>
                    <a:pt x="218" y="166"/>
                    <a:pt x="220" y="161"/>
                  </a:cubicBezTo>
                  <a:cubicBezTo>
                    <a:pt x="221" y="156"/>
                    <a:pt x="223" y="151"/>
                    <a:pt x="225" y="146"/>
                  </a:cubicBezTo>
                  <a:cubicBezTo>
                    <a:pt x="225" y="144"/>
                    <a:pt x="224" y="144"/>
                    <a:pt x="223" y="145"/>
                  </a:cubicBezTo>
                  <a:cubicBezTo>
                    <a:pt x="222" y="150"/>
                    <a:pt x="220" y="154"/>
                    <a:pt x="218" y="158"/>
                  </a:cubicBezTo>
                  <a:cubicBezTo>
                    <a:pt x="218" y="158"/>
                    <a:pt x="218" y="158"/>
                    <a:pt x="218" y="158"/>
                  </a:cubicBezTo>
                  <a:cubicBezTo>
                    <a:pt x="220" y="153"/>
                    <a:pt x="222" y="148"/>
                    <a:pt x="222" y="143"/>
                  </a:cubicBezTo>
                  <a:cubicBezTo>
                    <a:pt x="222" y="138"/>
                    <a:pt x="222" y="133"/>
                    <a:pt x="223" y="128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20" y="130"/>
                    <a:pt x="220" y="135"/>
                    <a:pt x="220" y="139"/>
                  </a:cubicBezTo>
                  <a:cubicBezTo>
                    <a:pt x="220" y="146"/>
                    <a:pt x="218" y="152"/>
                    <a:pt x="217" y="159"/>
                  </a:cubicBezTo>
                  <a:cubicBezTo>
                    <a:pt x="216" y="159"/>
                    <a:pt x="216" y="159"/>
                    <a:pt x="216" y="159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6" y="159"/>
                    <a:pt x="216" y="157"/>
                    <a:pt x="215" y="156"/>
                  </a:cubicBezTo>
                  <a:cubicBezTo>
                    <a:pt x="216" y="156"/>
                    <a:pt x="216" y="156"/>
                    <a:pt x="216" y="156"/>
                  </a:cubicBezTo>
                  <a:cubicBezTo>
                    <a:pt x="216" y="147"/>
                    <a:pt x="215" y="139"/>
                    <a:pt x="218" y="131"/>
                  </a:cubicBezTo>
                  <a:cubicBezTo>
                    <a:pt x="218" y="130"/>
                    <a:pt x="217" y="130"/>
                    <a:pt x="217" y="130"/>
                  </a:cubicBezTo>
                  <a:cubicBezTo>
                    <a:pt x="216" y="135"/>
                    <a:pt x="214" y="139"/>
                    <a:pt x="214" y="144"/>
                  </a:cubicBezTo>
                  <a:cubicBezTo>
                    <a:pt x="213" y="145"/>
                    <a:pt x="213" y="147"/>
                    <a:pt x="213" y="148"/>
                  </a:cubicBezTo>
                  <a:cubicBezTo>
                    <a:pt x="212" y="145"/>
                    <a:pt x="210" y="142"/>
                    <a:pt x="209" y="138"/>
                  </a:cubicBezTo>
                  <a:cubicBezTo>
                    <a:pt x="207" y="135"/>
                    <a:pt x="205" y="129"/>
                    <a:pt x="202" y="127"/>
                  </a:cubicBezTo>
                  <a:cubicBezTo>
                    <a:pt x="198" y="126"/>
                    <a:pt x="195" y="125"/>
                    <a:pt x="195" y="120"/>
                  </a:cubicBezTo>
                  <a:cubicBezTo>
                    <a:pt x="195" y="118"/>
                    <a:pt x="195" y="115"/>
                    <a:pt x="195" y="113"/>
                  </a:cubicBezTo>
                  <a:cubicBezTo>
                    <a:pt x="194" y="109"/>
                    <a:pt x="193" y="104"/>
                    <a:pt x="191" y="100"/>
                  </a:cubicBezTo>
                  <a:cubicBezTo>
                    <a:pt x="192" y="98"/>
                    <a:pt x="192" y="97"/>
                    <a:pt x="192" y="95"/>
                  </a:cubicBezTo>
                  <a:cubicBezTo>
                    <a:pt x="192" y="92"/>
                    <a:pt x="192" y="89"/>
                    <a:pt x="192" y="86"/>
                  </a:cubicBezTo>
                  <a:cubicBezTo>
                    <a:pt x="192" y="81"/>
                    <a:pt x="190" y="76"/>
                    <a:pt x="187" y="72"/>
                  </a:cubicBezTo>
                  <a:cubicBezTo>
                    <a:pt x="187" y="71"/>
                    <a:pt x="185" y="72"/>
                    <a:pt x="186" y="73"/>
                  </a:cubicBezTo>
                  <a:cubicBezTo>
                    <a:pt x="188" y="78"/>
                    <a:pt x="189" y="83"/>
                    <a:pt x="190" y="88"/>
                  </a:cubicBezTo>
                  <a:cubicBezTo>
                    <a:pt x="191" y="91"/>
                    <a:pt x="191" y="93"/>
                    <a:pt x="190" y="96"/>
                  </a:cubicBezTo>
                  <a:cubicBezTo>
                    <a:pt x="190" y="97"/>
                    <a:pt x="190" y="97"/>
                    <a:pt x="190" y="97"/>
                  </a:cubicBezTo>
                  <a:cubicBezTo>
                    <a:pt x="189" y="93"/>
                    <a:pt x="187" y="90"/>
                    <a:pt x="185" y="87"/>
                  </a:cubicBezTo>
                  <a:cubicBezTo>
                    <a:pt x="184" y="87"/>
                    <a:pt x="184" y="86"/>
                    <a:pt x="183" y="85"/>
                  </a:cubicBezTo>
                  <a:cubicBezTo>
                    <a:pt x="183" y="85"/>
                    <a:pt x="183" y="84"/>
                    <a:pt x="183" y="84"/>
                  </a:cubicBezTo>
                  <a:cubicBezTo>
                    <a:pt x="182" y="83"/>
                    <a:pt x="181" y="82"/>
                    <a:pt x="180" y="81"/>
                  </a:cubicBezTo>
                  <a:cubicBezTo>
                    <a:pt x="178" y="79"/>
                    <a:pt x="175" y="77"/>
                    <a:pt x="174" y="73"/>
                  </a:cubicBezTo>
                  <a:cubicBezTo>
                    <a:pt x="173" y="70"/>
                    <a:pt x="172" y="67"/>
                    <a:pt x="169" y="64"/>
                  </a:cubicBezTo>
                  <a:cubicBezTo>
                    <a:pt x="166" y="61"/>
                    <a:pt x="162" y="63"/>
                    <a:pt x="160" y="66"/>
                  </a:cubicBezTo>
                  <a:cubicBezTo>
                    <a:pt x="157" y="73"/>
                    <a:pt x="158" y="80"/>
                    <a:pt x="157" y="87"/>
                  </a:cubicBezTo>
                  <a:cubicBezTo>
                    <a:pt x="157" y="90"/>
                    <a:pt x="157" y="93"/>
                    <a:pt x="156" y="96"/>
                  </a:cubicBezTo>
                  <a:cubicBezTo>
                    <a:pt x="156" y="91"/>
                    <a:pt x="155" y="85"/>
                    <a:pt x="154" y="80"/>
                  </a:cubicBezTo>
                  <a:cubicBezTo>
                    <a:pt x="154" y="73"/>
                    <a:pt x="153" y="67"/>
                    <a:pt x="153" y="60"/>
                  </a:cubicBezTo>
                  <a:cubicBezTo>
                    <a:pt x="153" y="58"/>
                    <a:pt x="152" y="55"/>
                    <a:pt x="152" y="53"/>
                  </a:cubicBezTo>
                  <a:cubicBezTo>
                    <a:pt x="152" y="50"/>
                    <a:pt x="154" y="51"/>
                    <a:pt x="155" y="52"/>
                  </a:cubicBezTo>
                  <a:close/>
                  <a:moveTo>
                    <a:pt x="82" y="200"/>
                  </a:moveTo>
                  <a:cubicBezTo>
                    <a:pt x="80" y="194"/>
                    <a:pt x="79" y="189"/>
                    <a:pt x="75" y="185"/>
                  </a:cubicBezTo>
                  <a:cubicBezTo>
                    <a:pt x="77" y="179"/>
                    <a:pt x="75" y="171"/>
                    <a:pt x="75" y="165"/>
                  </a:cubicBezTo>
                  <a:cubicBezTo>
                    <a:pt x="75" y="157"/>
                    <a:pt x="75" y="149"/>
                    <a:pt x="77" y="141"/>
                  </a:cubicBezTo>
                  <a:cubicBezTo>
                    <a:pt x="80" y="126"/>
                    <a:pt x="87" y="113"/>
                    <a:pt x="93" y="99"/>
                  </a:cubicBezTo>
                  <a:cubicBezTo>
                    <a:pt x="97" y="91"/>
                    <a:pt x="100" y="83"/>
                    <a:pt x="104" y="77"/>
                  </a:cubicBezTo>
                  <a:cubicBezTo>
                    <a:pt x="108" y="70"/>
                    <a:pt x="114" y="64"/>
                    <a:pt x="118" y="58"/>
                  </a:cubicBezTo>
                  <a:cubicBezTo>
                    <a:pt x="123" y="52"/>
                    <a:pt x="128" y="45"/>
                    <a:pt x="137" y="45"/>
                  </a:cubicBezTo>
                  <a:cubicBezTo>
                    <a:pt x="142" y="45"/>
                    <a:pt x="148" y="45"/>
                    <a:pt x="151" y="48"/>
                  </a:cubicBezTo>
                  <a:cubicBezTo>
                    <a:pt x="151" y="48"/>
                    <a:pt x="150" y="49"/>
                    <a:pt x="150" y="50"/>
                  </a:cubicBezTo>
                  <a:cubicBezTo>
                    <a:pt x="148" y="56"/>
                    <a:pt x="149" y="64"/>
                    <a:pt x="150" y="70"/>
                  </a:cubicBezTo>
                  <a:cubicBezTo>
                    <a:pt x="151" y="84"/>
                    <a:pt x="153" y="97"/>
                    <a:pt x="156" y="111"/>
                  </a:cubicBezTo>
                  <a:cubicBezTo>
                    <a:pt x="156" y="111"/>
                    <a:pt x="156" y="112"/>
                    <a:pt x="155" y="113"/>
                  </a:cubicBezTo>
                  <a:cubicBezTo>
                    <a:pt x="152" y="121"/>
                    <a:pt x="156" y="132"/>
                    <a:pt x="157" y="140"/>
                  </a:cubicBezTo>
                  <a:cubicBezTo>
                    <a:pt x="158" y="153"/>
                    <a:pt x="160" y="167"/>
                    <a:pt x="163" y="180"/>
                  </a:cubicBezTo>
                  <a:cubicBezTo>
                    <a:pt x="163" y="182"/>
                    <a:pt x="164" y="185"/>
                    <a:pt x="165" y="187"/>
                  </a:cubicBezTo>
                  <a:cubicBezTo>
                    <a:pt x="163" y="184"/>
                    <a:pt x="162" y="180"/>
                    <a:pt x="159" y="177"/>
                  </a:cubicBezTo>
                  <a:cubicBezTo>
                    <a:pt x="155" y="173"/>
                    <a:pt x="150" y="171"/>
                    <a:pt x="146" y="169"/>
                  </a:cubicBezTo>
                  <a:cubicBezTo>
                    <a:pt x="145" y="169"/>
                    <a:pt x="144" y="169"/>
                    <a:pt x="143" y="168"/>
                  </a:cubicBezTo>
                  <a:cubicBezTo>
                    <a:pt x="144" y="162"/>
                    <a:pt x="141" y="156"/>
                    <a:pt x="141" y="150"/>
                  </a:cubicBezTo>
                  <a:cubicBezTo>
                    <a:pt x="140" y="142"/>
                    <a:pt x="139" y="135"/>
                    <a:pt x="139" y="128"/>
                  </a:cubicBezTo>
                  <a:cubicBezTo>
                    <a:pt x="140" y="127"/>
                    <a:pt x="138" y="127"/>
                    <a:pt x="138" y="128"/>
                  </a:cubicBezTo>
                  <a:cubicBezTo>
                    <a:pt x="137" y="135"/>
                    <a:pt x="138" y="143"/>
                    <a:pt x="139" y="150"/>
                  </a:cubicBezTo>
                  <a:cubicBezTo>
                    <a:pt x="139" y="156"/>
                    <a:pt x="139" y="163"/>
                    <a:pt x="141" y="168"/>
                  </a:cubicBezTo>
                  <a:cubicBezTo>
                    <a:pt x="140" y="168"/>
                    <a:pt x="138" y="168"/>
                    <a:pt x="137" y="169"/>
                  </a:cubicBezTo>
                  <a:cubicBezTo>
                    <a:pt x="137" y="169"/>
                    <a:pt x="137" y="169"/>
                    <a:pt x="136" y="169"/>
                  </a:cubicBezTo>
                  <a:cubicBezTo>
                    <a:pt x="134" y="171"/>
                    <a:pt x="133" y="174"/>
                    <a:pt x="132" y="177"/>
                  </a:cubicBezTo>
                  <a:cubicBezTo>
                    <a:pt x="132" y="176"/>
                    <a:pt x="131" y="174"/>
                    <a:pt x="131" y="173"/>
                  </a:cubicBezTo>
                  <a:cubicBezTo>
                    <a:pt x="130" y="170"/>
                    <a:pt x="130" y="166"/>
                    <a:pt x="130" y="163"/>
                  </a:cubicBezTo>
                  <a:cubicBezTo>
                    <a:pt x="130" y="156"/>
                    <a:pt x="129" y="149"/>
                    <a:pt x="129" y="142"/>
                  </a:cubicBezTo>
                  <a:cubicBezTo>
                    <a:pt x="128" y="137"/>
                    <a:pt x="128" y="132"/>
                    <a:pt x="128" y="127"/>
                  </a:cubicBezTo>
                  <a:cubicBezTo>
                    <a:pt x="128" y="124"/>
                    <a:pt x="128" y="120"/>
                    <a:pt x="128" y="117"/>
                  </a:cubicBezTo>
                  <a:cubicBezTo>
                    <a:pt x="127" y="113"/>
                    <a:pt x="127" y="108"/>
                    <a:pt x="126" y="104"/>
                  </a:cubicBezTo>
                  <a:cubicBezTo>
                    <a:pt x="126" y="100"/>
                    <a:pt x="126" y="96"/>
                    <a:pt x="126" y="93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3" y="101"/>
                    <a:pt x="128" y="109"/>
                    <a:pt x="126" y="117"/>
                  </a:cubicBezTo>
                  <a:cubicBezTo>
                    <a:pt x="124" y="122"/>
                    <a:pt x="126" y="127"/>
                    <a:pt x="126" y="131"/>
                  </a:cubicBezTo>
                  <a:cubicBezTo>
                    <a:pt x="126" y="136"/>
                    <a:pt x="126" y="141"/>
                    <a:pt x="127" y="146"/>
                  </a:cubicBezTo>
                  <a:cubicBezTo>
                    <a:pt x="127" y="153"/>
                    <a:pt x="127" y="161"/>
                    <a:pt x="128" y="169"/>
                  </a:cubicBezTo>
                  <a:cubicBezTo>
                    <a:pt x="128" y="172"/>
                    <a:pt x="128" y="178"/>
                    <a:pt x="132" y="180"/>
                  </a:cubicBezTo>
                  <a:cubicBezTo>
                    <a:pt x="130" y="187"/>
                    <a:pt x="131" y="194"/>
                    <a:pt x="132" y="200"/>
                  </a:cubicBezTo>
                  <a:cubicBezTo>
                    <a:pt x="132" y="202"/>
                    <a:pt x="133" y="204"/>
                    <a:pt x="133" y="206"/>
                  </a:cubicBezTo>
                  <a:cubicBezTo>
                    <a:pt x="127" y="204"/>
                    <a:pt x="119" y="207"/>
                    <a:pt x="114" y="210"/>
                  </a:cubicBezTo>
                  <a:cubicBezTo>
                    <a:pt x="107" y="213"/>
                    <a:pt x="101" y="216"/>
                    <a:pt x="95" y="219"/>
                  </a:cubicBezTo>
                  <a:cubicBezTo>
                    <a:pt x="91" y="220"/>
                    <a:pt x="88" y="220"/>
                    <a:pt x="85" y="220"/>
                  </a:cubicBezTo>
                  <a:cubicBezTo>
                    <a:pt x="84" y="213"/>
                    <a:pt x="84" y="206"/>
                    <a:pt x="82" y="200"/>
                  </a:cubicBezTo>
                  <a:close/>
                  <a:moveTo>
                    <a:pt x="85" y="234"/>
                  </a:moveTo>
                  <a:cubicBezTo>
                    <a:pt x="85" y="231"/>
                    <a:pt x="85" y="227"/>
                    <a:pt x="85" y="224"/>
                  </a:cubicBezTo>
                  <a:cubicBezTo>
                    <a:pt x="92" y="225"/>
                    <a:pt x="99" y="221"/>
                    <a:pt x="106" y="218"/>
                  </a:cubicBezTo>
                  <a:cubicBezTo>
                    <a:pt x="114" y="214"/>
                    <a:pt x="125" y="206"/>
                    <a:pt x="134" y="210"/>
                  </a:cubicBezTo>
                  <a:cubicBezTo>
                    <a:pt x="134" y="211"/>
                    <a:pt x="135" y="212"/>
                    <a:pt x="135" y="213"/>
                  </a:cubicBezTo>
                  <a:cubicBezTo>
                    <a:pt x="130" y="211"/>
                    <a:pt x="121" y="217"/>
                    <a:pt x="118" y="220"/>
                  </a:cubicBezTo>
                  <a:cubicBezTo>
                    <a:pt x="113" y="224"/>
                    <a:pt x="108" y="230"/>
                    <a:pt x="103" y="235"/>
                  </a:cubicBezTo>
                  <a:cubicBezTo>
                    <a:pt x="99" y="238"/>
                    <a:pt x="96" y="241"/>
                    <a:pt x="91" y="242"/>
                  </a:cubicBezTo>
                  <a:cubicBezTo>
                    <a:pt x="89" y="243"/>
                    <a:pt x="88" y="243"/>
                    <a:pt x="87" y="244"/>
                  </a:cubicBezTo>
                  <a:cubicBezTo>
                    <a:pt x="86" y="241"/>
                    <a:pt x="86" y="237"/>
                    <a:pt x="85" y="234"/>
                  </a:cubicBezTo>
                  <a:close/>
                  <a:moveTo>
                    <a:pt x="106" y="312"/>
                  </a:moveTo>
                  <a:cubicBezTo>
                    <a:pt x="106" y="311"/>
                    <a:pt x="105" y="311"/>
                    <a:pt x="105" y="310"/>
                  </a:cubicBezTo>
                  <a:cubicBezTo>
                    <a:pt x="105" y="310"/>
                    <a:pt x="106" y="310"/>
                    <a:pt x="106" y="310"/>
                  </a:cubicBezTo>
                  <a:cubicBezTo>
                    <a:pt x="107" y="311"/>
                    <a:pt x="108" y="311"/>
                    <a:pt x="108" y="311"/>
                  </a:cubicBezTo>
                  <a:cubicBezTo>
                    <a:pt x="108" y="311"/>
                    <a:pt x="108" y="311"/>
                    <a:pt x="107" y="311"/>
                  </a:cubicBezTo>
                  <a:cubicBezTo>
                    <a:pt x="107" y="311"/>
                    <a:pt x="106" y="311"/>
                    <a:pt x="106" y="312"/>
                  </a:cubicBezTo>
                  <a:close/>
                  <a:moveTo>
                    <a:pt x="117" y="337"/>
                  </a:moveTo>
                  <a:cubicBezTo>
                    <a:pt x="114" y="329"/>
                    <a:pt x="111" y="322"/>
                    <a:pt x="107" y="315"/>
                  </a:cubicBezTo>
                  <a:cubicBezTo>
                    <a:pt x="107" y="315"/>
                    <a:pt x="107" y="315"/>
                    <a:pt x="107" y="315"/>
                  </a:cubicBezTo>
                  <a:cubicBezTo>
                    <a:pt x="111" y="315"/>
                    <a:pt x="114" y="317"/>
                    <a:pt x="118" y="318"/>
                  </a:cubicBezTo>
                  <a:cubicBezTo>
                    <a:pt x="121" y="319"/>
                    <a:pt x="124" y="320"/>
                    <a:pt x="128" y="321"/>
                  </a:cubicBezTo>
                  <a:cubicBezTo>
                    <a:pt x="136" y="324"/>
                    <a:pt x="144" y="328"/>
                    <a:pt x="152" y="333"/>
                  </a:cubicBezTo>
                  <a:cubicBezTo>
                    <a:pt x="160" y="337"/>
                    <a:pt x="168" y="343"/>
                    <a:pt x="175" y="349"/>
                  </a:cubicBezTo>
                  <a:cubicBezTo>
                    <a:pt x="181" y="355"/>
                    <a:pt x="187" y="362"/>
                    <a:pt x="194" y="367"/>
                  </a:cubicBezTo>
                  <a:cubicBezTo>
                    <a:pt x="194" y="367"/>
                    <a:pt x="195" y="367"/>
                    <a:pt x="195" y="367"/>
                  </a:cubicBezTo>
                  <a:cubicBezTo>
                    <a:pt x="189" y="359"/>
                    <a:pt x="182" y="353"/>
                    <a:pt x="174" y="347"/>
                  </a:cubicBezTo>
                  <a:cubicBezTo>
                    <a:pt x="172" y="344"/>
                    <a:pt x="169" y="342"/>
                    <a:pt x="167" y="340"/>
                  </a:cubicBezTo>
                  <a:cubicBezTo>
                    <a:pt x="171" y="343"/>
                    <a:pt x="176" y="347"/>
                    <a:pt x="181" y="350"/>
                  </a:cubicBezTo>
                  <a:cubicBezTo>
                    <a:pt x="181" y="350"/>
                    <a:pt x="181" y="349"/>
                    <a:pt x="181" y="349"/>
                  </a:cubicBezTo>
                  <a:cubicBezTo>
                    <a:pt x="176" y="343"/>
                    <a:pt x="169" y="339"/>
                    <a:pt x="162" y="335"/>
                  </a:cubicBezTo>
                  <a:cubicBezTo>
                    <a:pt x="155" y="331"/>
                    <a:pt x="148" y="326"/>
                    <a:pt x="140" y="322"/>
                  </a:cubicBezTo>
                  <a:cubicBezTo>
                    <a:pt x="132" y="318"/>
                    <a:pt x="123" y="317"/>
                    <a:pt x="115" y="312"/>
                  </a:cubicBezTo>
                  <a:cubicBezTo>
                    <a:pt x="113" y="311"/>
                    <a:pt x="106" y="306"/>
                    <a:pt x="104" y="307"/>
                  </a:cubicBezTo>
                  <a:cubicBezTo>
                    <a:pt x="103" y="305"/>
                    <a:pt x="102" y="303"/>
                    <a:pt x="101" y="301"/>
                  </a:cubicBezTo>
                  <a:cubicBezTo>
                    <a:pt x="107" y="303"/>
                    <a:pt x="114" y="306"/>
                    <a:pt x="120" y="309"/>
                  </a:cubicBezTo>
                  <a:cubicBezTo>
                    <a:pt x="128" y="312"/>
                    <a:pt x="136" y="315"/>
                    <a:pt x="144" y="320"/>
                  </a:cubicBezTo>
                  <a:cubicBezTo>
                    <a:pt x="146" y="321"/>
                    <a:pt x="147" y="318"/>
                    <a:pt x="146" y="317"/>
                  </a:cubicBezTo>
                  <a:cubicBezTo>
                    <a:pt x="138" y="313"/>
                    <a:pt x="131" y="310"/>
                    <a:pt x="123" y="307"/>
                  </a:cubicBezTo>
                  <a:cubicBezTo>
                    <a:pt x="115" y="304"/>
                    <a:pt x="107" y="300"/>
                    <a:pt x="99" y="297"/>
                  </a:cubicBezTo>
                  <a:cubicBezTo>
                    <a:pt x="96" y="290"/>
                    <a:pt x="93" y="283"/>
                    <a:pt x="92" y="276"/>
                  </a:cubicBezTo>
                  <a:cubicBezTo>
                    <a:pt x="90" y="266"/>
                    <a:pt x="88" y="257"/>
                    <a:pt x="87" y="247"/>
                  </a:cubicBezTo>
                  <a:cubicBezTo>
                    <a:pt x="91" y="246"/>
                    <a:pt x="98" y="244"/>
                    <a:pt x="101" y="241"/>
                  </a:cubicBezTo>
                  <a:cubicBezTo>
                    <a:pt x="106" y="237"/>
                    <a:pt x="111" y="231"/>
                    <a:pt x="115" y="226"/>
                  </a:cubicBezTo>
                  <a:cubicBezTo>
                    <a:pt x="118" y="223"/>
                    <a:pt x="122" y="219"/>
                    <a:pt x="126" y="217"/>
                  </a:cubicBezTo>
                  <a:cubicBezTo>
                    <a:pt x="130" y="215"/>
                    <a:pt x="133" y="216"/>
                    <a:pt x="136" y="217"/>
                  </a:cubicBezTo>
                  <a:cubicBezTo>
                    <a:pt x="138" y="222"/>
                    <a:pt x="139" y="227"/>
                    <a:pt x="141" y="232"/>
                  </a:cubicBezTo>
                  <a:cubicBezTo>
                    <a:pt x="147" y="245"/>
                    <a:pt x="152" y="258"/>
                    <a:pt x="157" y="272"/>
                  </a:cubicBezTo>
                  <a:cubicBezTo>
                    <a:pt x="162" y="283"/>
                    <a:pt x="169" y="294"/>
                    <a:pt x="172" y="306"/>
                  </a:cubicBezTo>
                  <a:cubicBezTo>
                    <a:pt x="172" y="306"/>
                    <a:pt x="172" y="306"/>
                    <a:pt x="173" y="306"/>
                  </a:cubicBezTo>
                  <a:cubicBezTo>
                    <a:pt x="175" y="316"/>
                    <a:pt x="178" y="326"/>
                    <a:pt x="184" y="335"/>
                  </a:cubicBezTo>
                  <a:cubicBezTo>
                    <a:pt x="185" y="337"/>
                    <a:pt x="188" y="344"/>
                    <a:pt x="191" y="346"/>
                  </a:cubicBezTo>
                  <a:cubicBezTo>
                    <a:pt x="191" y="346"/>
                    <a:pt x="191" y="346"/>
                    <a:pt x="191" y="346"/>
                  </a:cubicBezTo>
                  <a:cubicBezTo>
                    <a:pt x="193" y="352"/>
                    <a:pt x="195" y="357"/>
                    <a:pt x="198" y="362"/>
                  </a:cubicBezTo>
                  <a:cubicBezTo>
                    <a:pt x="203" y="367"/>
                    <a:pt x="204" y="373"/>
                    <a:pt x="205" y="380"/>
                  </a:cubicBezTo>
                  <a:cubicBezTo>
                    <a:pt x="205" y="380"/>
                    <a:pt x="205" y="380"/>
                    <a:pt x="205" y="380"/>
                  </a:cubicBezTo>
                  <a:cubicBezTo>
                    <a:pt x="205" y="380"/>
                    <a:pt x="205" y="379"/>
                    <a:pt x="204" y="379"/>
                  </a:cubicBezTo>
                  <a:cubicBezTo>
                    <a:pt x="204" y="379"/>
                    <a:pt x="204" y="379"/>
                    <a:pt x="204" y="379"/>
                  </a:cubicBezTo>
                  <a:cubicBezTo>
                    <a:pt x="205" y="381"/>
                    <a:pt x="205" y="380"/>
                    <a:pt x="203" y="379"/>
                  </a:cubicBezTo>
                  <a:cubicBezTo>
                    <a:pt x="203" y="378"/>
                    <a:pt x="202" y="377"/>
                    <a:pt x="201" y="377"/>
                  </a:cubicBezTo>
                  <a:cubicBezTo>
                    <a:pt x="200" y="375"/>
                    <a:pt x="198" y="373"/>
                    <a:pt x="197" y="371"/>
                  </a:cubicBezTo>
                  <a:cubicBezTo>
                    <a:pt x="194" y="368"/>
                    <a:pt x="191" y="367"/>
                    <a:pt x="187" y="366"/>
                  </a:cubicBezTo>
                  <a:cubicBezTo>
                    <a:pt x="187" y="365"/>
                    <a:pt x="187" y="366"/>
                    <a:pt x="187" y="366"/>
                  </a:cubicBezTo>
                  <a:cubicBezTo>
                    <a:pt x="191" y="368"/>
                    <a:pt x="194" y="371"/>
                    <a:pt x="197" y="374"/>
                  </a:cubicBezTo>
                  <a:cubicBezTo>
                    <a:pt x="200" y="377"/>
                    <a:pt x="202" y="380"/>
                    <a:pt x="205" y="382"/>
                  </a:cubicBezTo>
                  <a:cubicBezTo>
                    <a:pt x="205" y="382"/>
                    <a:pt x="205" y="382"/>
                    <a:pt x="205" y="381"/>
                  </a:cubicBezTo>
                  <a:cubicBezTo>
                    <a:pt x="206" y="385"/>
                    <a:pt x="207" y="388"/>
                    <a:pt x="207" y="392"/>
                  </a:cubicBezTo>
                  <a:cubicBezTo>
                    <a:pt x="195" y="375"/>
                    <a:pt x="179" y="363"/>
                    <a:pt x="162" y="352"/>
                  </a:cubicBezTo>
                  <a:cubicBezTo>
                    <a:pt x="154" y="348"/>
                    <a:pt x="145" y="343"/>
                    <a:pt x="136" y="340"/>
                  </a:cubicBezTo>
                  <a:cubicBezTo>
                    <a:pt x="132" y="339"/>
                    <a:pt x="128" y="337"/>
                    <a:pt x="123" y="337"/>
                  </a:cubicBezTo>
                  <a:cubicBezTo>
                    <a:pt x="121" y="337"/>
                    <a:pt x="119" y="336"/>
                    <a:pt x="117" y="337"/>
                  </a:cubicBezTo>
                  <a:close/>
                  <a:moveTo>
                    <a:pt x="124" y="341"/>
                  </a:moveTo>
                  <a:cubicBezTo>
                    <a:pt x="129" y="342"/>
                    <a:pt x="133" y="343"/>
                    <a:pt x="137" y="344"/>
                  </a:cubicBezTo>
                  <a:cubicBezTo>
                    <a:pt x="146" y="348"/>
                    <a:pt x="154" y="352"/>
                    <a:pt x="161" y="356"/>
                  </a:cubicBezTo>
                  <a:cubicBezTo>
                    <a:pt x="170" y="361"/>
                    <a:pt x="179" y="366"/>
                    <a:pt x="186" y="373"/>
                  </a:cubicBezTo>
                  <a:cubicBezTo>
                    <a:pt x="194" y="380"/>
                    <a:pt x="200" y="388"/>
                    <a:pt x="207" y="395"/>
                  </a:cubicBezTo>
                  <a:cubicBezTo>
                    <a:pt x="207" y="397"/>
                    <a:pt x="208" y="399"/>
                    <a:pt x="208" y="400"/>
                  </a:cubicBezTo>
                  <a:cubicBezTo>
                    <a:pt x="209" y="405"/>
                    <a:pt x="210" y="410"/>
                    <a:pt x="210" y="416"/>
                  </a:cubicBezTo>
                  <a:cubicBezTo>
                    <a:pt x="208" y="416"/>
                    <a:pt x="207" y="418"/>
                    <a:pt x="206" y="421"/>
                  </a:cubicBezTo>
                  <a:cubicBezTo>
                    <a:pt x="201" y="434"/>
                    <a:pt x="207" y="451"/>
                    <a:pt x="211" y="463"/>
                  </a:cubicBezTo>
                  <a:cubicBezTo>
                    <a:pt x="213" y="469"/>
                    <a:pt x="215" y="474"/>
                    <a:pt x="217" y="480"/>
                  </a:cubicBezTo>
                  <a:cubicBezTo>
                    <a:pt x="218" y="485"/>
                    <a:pt x="219" y="489"/>
                    <a:pt x="221" y="493"/>
                  </a:cubicBezTo>
                  <a:cubicBezTo>
                    <a:pt x="225" y="502"/>
                    <a:pt x="232" y="510"/>
                    <a:pt x="236" y="519"/>
                  </a:cubicBezTo>
                  <a:cubicBezTo>
                    <a:pt x="241" y="528"/>
                    <a:pt x="243" y="538"/>
                    <a:pt x="248" y="547"/>
                  </a:cubicBezTo>
                  <a:cubicBezTo>
                    <a:pt x="249" y="549"/>
                    <a:pt x="251" y="551"/>
                    <a:pt x="252" y="553"/>
                  </a:cubicBezTo>
                  <a:cubicBezTo>
                    <a:pt x="251" y="552"/>
                    <a:pt x="251" y="552"/>
                    <a:pt x="250" y="551"/>
                  </a:cubicBezTo>
                  <a:cubicBezTo>
                    <a:pt x="244" y="545"/>
                    <a:pt x="239" y="541"/>
                    <a:pt x="233" y="535"/>
                  </a:cubicBezTo>
                  <a:cubicBezTo>
                    <a:pt x="223" y="525"/>
                    <a:pt x="213" y="515"/>
                    <a:pt x="206" y="502"/>
                  </a:cubicBezTo>
                  <a:cubicBezTo>
                    <a:pt x="200" y="489"/>
                    <a:pt x="196" y="476"/>
                    <a:pt x="192" y="462"/>
                  </a:cubicBezTo>
                  <a:cubicBezTo>
                    <a:pt x="189" y="450"/>
                    <a:pt x="186" y="438"/>
                    <a:pt x="178" y="429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77" y="425"/>
                    <a:pt x="177" y="421"/>
                    <a:pt x="176" y="417"/>
                  </a:cubicBezTo>
                  <a:cubicBezTo>
                    <a:pt x="174" y="413"/>
                    <a:pt x="172" y="409"/>
                    <a:pt x="170" y="405"/>
                  </a:cubicBezTo>
                  <a:cubicBezTo>
                    <a:pt x="164" y="397"/>
                    <a:pt x="157" y="389"/>
                    <a:pt x="151" y="381"/>
                  </a:cubicBezTo>
                  <a:cubicBezTo>
                    <a:pt x="148" y="377"/>
                    <a:pt x="145" y="372"/>
                    <a:pt x="142" y="368"/>
                  </a:cubicBezTo>
                  <a:cubicBezTo>
                    <a:pt x="139" y="363"/>
                    <a:pt x="137" y="359"/>
                    <a:pt x="134" y="355"/>
                  </a:cubicBezTo>
                  <a:cubicBezTo>
                    <a:pt x="129" y="350"/>
                    <a:pt x="124" y="346"/>
                    <a:pt x="119" y="341"/>
                  </a:cubicBezTo>
                  <a:cubicBezTo>
                    <a:pt x="121" y="341"/>
                    <a:pt x="123" y="341"/>
                    <a:pt x="124" y="341"/>
                  </a:cubicBezTo>
                  <a:close/>
                  <a:moveTo>
                    <a:pt x="103" y="382"/>
                  </a:moveTo>
                  <a:cubicBezTo>
                    <a:pt x="103" y="382"/>
                    <a:pt x="104" y="383"/>
                    <a:pt x="105" y="383"/>
                  </a:cubicBezTo>
                  <a:cubicBezTo>
                    <a:pt x="105" y="383"/>
                    <a:pt x="106" y="384"/>
                    <a:pt x="107" y="384"/>
                  </a:cubicBezTo>
                  <a:cubicBezTo>
                    <a:pt x="108" y="385"/>
                    <a:pt x="109" y="385"/>
                    <a:pt x="110" y="385"/>
                  </a:cubicBezTo>
                  <a:cubicBezTo>
                    <a:pt x="112" y="386"/>
                    <a:pt x="116" y="386"/>
                    <a:pt x="117" y="384"/>
                  </a:cubicBezTo>
                  <a:cubicBezTo>
                    <a:pt x="118" y="377"/>
                    <a:pt x="110" y="372"/>
                    <a:pt x="109" y="366"/>
                  </a:cubicBezTo>
                  <a:cubicBezTo>
                    <a:pt x="115" y="372"/>
                    <a:pt x="118" y="380"/>
                    <a:pt x="125" y="384"/>
                  </a:cubicBezTo>
                  <a:cubicBezTo>
                    <a:pt x="127" y="385"/>
                    <a:pt x="128" y="384"/>
                    <a:pt x="128" y="382"/>
                  </a:cubicBezTo>
                  <a:cubicBezTo>
                    <a:pt x="127" y="379"/>
                    <a:pt x="126" y="377"/>
                    <a:pt x="130" y="377"/>
                  </a:cubicBezTo>
                  <a:cubicBezTo>
                    <a:pt x="130" y="377"/>
                    <a:pt x="132" y="377"/>
                    <a:pt x="132" y="376"/>
                  </a:cubicBezTo>
                  <a:cubicBezTo>
                    <a:pt x="134" y="373"/>
                    <a:pt x="133" y="370"/>
                    <a:pt x="132" y="367"/>
                  </a:cubicBezTo>
                  <a:cubicBezTo>
                    <a:pt x="130" y="363"/>
                    <a:pt x="128" y="357"/>
                    <a:pt x="125" y="353"/>
                  </a:cubicBezTo>
                  <a:cubicBezTo>
                    <a:pt x="125" y="352"/>
                    <a:pt x="123" y="350"/>
                    <a:pt x="121" y="348"/>
                  </a:cubicBezTo>
                  <a:cubicBezTo>
                    <a:pt x="125" y="351"/>
                    <a:pt x="128" y="354"/>
                    <a:pt x="131" y="358"/>
                  </a:cubicBezTo>
                  <a:cubicBezTo>
                    <a:pt x="138" y="366"/>
                    <a:pt x="143" y="376"/>
                    <a:pt x="149" y="385"/>
                  </a:cubicBezTo>
                  <a:cubicBezTo>
                    <a:pt x="155" y="393"/>
                    <a:pt x="162" y="400"/>
                    <a:pt x="168" y="408"/>
                  </a:cubicBezTo>
                  <a:cubicBezTo>
                    <a:pt x="171" y="413"/>
                    <a:pt x="172" y="417"/>
                    <a:pt x="174" y="422"/>
                  </a:cubicBezTo>
                  <a:cubicBezTo>
                    <a:pt x="174" y="425"/>
                    <a:pt x="175" y="427"/>
                    <a:pt x="176" y="429"/>
                  </a:cubicBezTo>
                  <a:cubicBezTo>
                    <a:pt x="176" y="429"/>
                    <a:pt x="176" y="429"/>
                    <a:pt x="176" y="429"/>
                  </a:cubicBezTo>
                  <a:cubicBezTo>
                    <a:pt x="172" y="435"/>
                    <a:pt x="176" y="442"/>
                    <a:pt x="176" y="448"/>
                  </a:cubicBezTo>
                  <a:cubicBezTo>
                    <a:pt x="175" y="448"/>
                    <a:pt x="174" y="447"/>
                    <a:pt x="173" y="446"/>
                  </a:cubicBezTo>
                  <a:cubicBezTo>
                    <a:pt x="172" y="446"/>
                    <a:pt x="171" y="446"/>
                    <a:pt x="171" y="447"/>
                  </a:cubicBezTo>
                  <a:cubicBezTo>
                    <a:pt x="170" y="449"/>
                    <a:pt x="170" y="451"/>
                    <a:pt x="170" y="452"/>
                  </a:cubicBezTo>
                  <a:cubicBezTo>
                    <a:pt x="169" y="455"/>
                    <a:pt x="168" y="456"/>
                    <a:pt x="165" y="455"/>
                  </a:cubicBezTo>
                  <a:cubicBezTo>
                    <a:pt x="163" y="453"/>
                    <a:pt x="160" y="451"/>
                    <a:pt x="157" y="451"/>
                  </a:cubicBezTo>
                  <a:cubicBezTo>
                    <a:pt x="157" y="451"/>
                    <a:pt x="157" y="451"/>
                    <a:pt x="156" y="451"/>
                  </a:cubicBezTo>
                  <a:cubicBezTo>
                    <a:pt x="158" y="445"/>
                    <a:pt x="156" y="438"/>
                    <a:pt x="154" y="433"/>
                  </a:cubicBezTo>
                  <a:cubicBezTo>
                    <a:pt x="152" y="427"/>
                    <a:pt x="148" y="420"/>
                    <a:pt x="144" y="415"/>
                  </a:cubicBezTo>
                  <a:cubicBezTo>
                    <a:pt x="139" y="408"/>
                    <a:pt x="131" y="403"/>
                    <a:pt x="123" y="400"/>
                  </a:cubicBezTo>
                  <a:cubicBezTo>
                    <a:pt x="119" y="399"/>
                    <a:pt x="116" y="398"/>
                    <a:pt x="113" y="396"/>
                  </a:cubicBezTo>
                  <a:cubicBezTo>
                    <a:pt x="111" y="394"/>
                    <a:pt x="110" y="392"/>
                    <a:pt x="109" y="391"/>
                  </a:cubicBezTo>
                  <a:cubicBezTo>
                    <a:pt x="107" y="388"/>
                    <a:pt x="104" y="386"/>
                    <a:pt x="101" y="384"/>
                  </a:cubicBezTo>
                  <a:cubicBezTo>
                    <a:pt x="101" y="384"/>
                    <a:pt x="101" y="384"/>
                    <a:pt x="101" y="384"/>
                  </a:cubicBezTo>
                  <a:cubicBezTo>
                    <a:pt x="100" y="382"/>
                    <a:pt x="101" y="381"/>
                    <a:pt x="103" y="382"/>
                  </a:cubicBezTo>
                  <a:close/>
                  <a:moveTo>
                    <a:pt x="153" y="452"/>
                  </a:moveTo>
                  <a:cubicBezTo>
                    <a:pt x="152" y="453"/>
                    <a:pt x="152" y="453"/>
                    <a:pt x="151" y="454"/>
                  </a:cubicBezTo>
                  <a:cubicBezTo>
                    <a:pt x="150" y="449"/>
                    <a:pt x="148" y="445"/>
                    <a:pt x="146" y="441"/>
                  </a:cubicBezTo>
                  <a:cubicBezTo>
                    <a:pt x="144" y="436"/>
                    <a:pt x="142" y="432"/>
                    <a:pt x="140" y="428"/>
                  </a:cubicBezTo>
                  <a:cubicBezTo>
                    <a:pt x="138" y="424"/>
                    <a:pt x="136" y="419"/>
                    <a:pt x="134" y="415"/>
                  </a:cubicBezTo>
                  <a:cubicBezTo>
                    <a:pt x="134" y="413"/>
                    <a:pt x="133" y="411"/>
                    <a:pt x="132" y="409"/>
                  </a:cubicBezTo>
                  <a:cubicBezTo>
                    <a:pt x="135" y="411"/>
                    <a:pt x="138" y="413"/>
                    <a:pt x="140" y="416"/>
                  </a:cubicBezTo>
                  <a:cubicBezTo>
                    <a:pt x="148" y="425"/>
                    <a:pt x="156" y="439"/>
                    <a:pt x="153" y="452"/>
                  </a:cubicBezTo>
                  <a:close/>
                  <a:moveTo>
                    <a:pt x="101" y="389"/>
                  </a:moveTo>
                  <a:cubicBezTo>
                    <a:pt x="101" y="389"/>
                    <a:pt x="101" y="389"/>
                    <a:pt x="101" y="389"/>
                  </a:cubicBezTo>
                  <a:cubicBezTo>
                    <a:pt x="106" y="393"/>
                    <a:pt x="110" y="400"/>
                    <a:pt x="116" y="402"/>
                  </a:cubicBezTo>
                  <a:cubicBezTo>
                    <a:pt x="118" y="409"/>
                    <a:pt x="119" y="414"/>
                    <a:pt x="116" y="421"/>
                  </a:cubicBezTo>
                  <a:cubicBezTo>
                    <a:pt x="115" y="424"/>
                    <a:pt x="114" y="427"/>
                    <a:pt x="112" y="429"/>
                  </a:cubicBezTo>
                  <a:cubicBezTo>
                    <a:pt x="112" y="430"/>
                    <a:pt x="111" y="430"/>
                    <a:pt x="111" y="430"/>
                  </a:cubicBezTo>
                  <a:cubicBezTo>
                    <a:pt x="110" y="425"/>
                    <a:pt x="103" y="419"/>
                    <a:pt x="101" y="414"/>
                  </a:cubicBezTo>
                  <a:cubicBezTo>
                    <a:pt x="94" y="405"/>
                    <a:pt x="96" y="393"/>
                    <a:pt x="92" y="383"/>
                  </a:cubicBezTo>
                  <a:cubicBezTo>
                    <a:pt x="95" y="385"/>
                    <a:pt x="98" y="387"/>
                    <a:pt x="101" y="389"/>
                  </a:cubicBezTo>
                  <a:close/>
                  <a:moveTo>
                    <a:pt x="108" y="433"/>
                  </a:moveTo>
                  <a:cubicBezTo>
                    <a:pt x="108" y="433"/>
                    <a:pt x="108" y="433"/>
                    <a:pt x="108" y="434"/>
                  </a:cubicBezTo>
                  <a:cubicBezTo>
                    <a:pt x="107" y="433"/>
                    <a:pt x="107" y="433"/>
                    <a:pt x="107" y="433"/>
                  </a:cubicBezTo>
                  <a:cubicBezTo>
                    <a:pt x="102" y="428"/>
                    <a:pt x="96" y="426"/>
                    <a:pt x="92" y="421"/>
                  </a:cubicBezTo>
                  <a:cubicBezTo>
                    <a:pt x="82" y="411"/>
                    <a:pt x="73" y="401"/>
                    <a:pt x="67" y="388"/>
                  </a:cubicBezTo>
                  <a:cubicBezTo>
                    <a:pt x="63" y="379"/>
                    <a:pt x="58" y="370"/>
                    <a:pt x="53" y="362"/>
                  </a:cubicBezTo>
                  <a:cubicBezTo>
                    <a:pt x="54" y="362"/>
                    <a:pt x="54" y="362"/>
                    <a:pt x="55" y="363"/>
                  </a:cubicBezTo>
                  <a:cubicBezTo>
                    <a:pt x="59" y="364"/>
                    <a:pt x="63" y="365"/>
                    <a:pt x="66" y="367"/>
                  </a:cubicBezTo>
                  <a:cubicBezTo>
                    <a:pt x="69" y="368"/>
                    <a:pt x="72" y="370"/>
                    <a:pt x="75" y="372"/>
                  </a:cubicBezTo>
                  <a:cubicBezTo>
                    <a:pt x="80" y="375"/>
                    <a:pt x="84" y="377"/>
                    <a:pt x="88" y="380"/>
                  </a:cubicBezTo>
                  <a:cubicBezTo>
                    <a:pt x="87" y="381"/>
                    <a:pt x="87" y="381"/>
                    <a:pt x="88" y="382"/>
                  </a:cubicBezTo>
                  <a:cubicBezTo>
                    <a:pt x="92" y="391"/>
                    <a:pt x="90" y="402"/>
                    <a:pt x="95" y="411"/>
                  </a:cubicBezTo>
                  <a:cubicBezTo>
                    <a:pt x="97" y="415"/>
                    <a:pt x="100" y="418"/>
                    <a:pt x="102" y="421"/>
                  </a:cubicBezTo>
                  <a:cubicBezTo>
                    <a:pt x="103" y="422"/>
                    <a:pt x="104" y="424"/>
                    <a:pt x="105" y="425"/>
                  </a:cubicBezTo>
                  <a:cubicBezTo>
                    <a:pt x="105" y="425"/>
                    <a:pt x="105" y="425"/>
                    <a:pt x="105" y="425"/>
                  </a:cubicBezTo>
                  <a:cubicBezTo>
                    <a:pt x="105" y="426"/>
                    <a:pt x="106" y="427"/>
                    <a:pt x="106" y="428"/>
                  </a:cubicBezTo>
                  <a:cubicBezTo>
                    <a:pt x="106" y="429"/>
                    <a:pt x="106" y="430"/>
                    <a:pt x="107" y="431"/>
                  </a:cubicBezTo>
                  <a:cubicBezTo>
                    <a:pt x="107" y="431"/>
                    <a:pt x="107" y="431"/>
                    <a:pt x="107" y="431"/>
                  </a:cubicBezTo>
                  <a:cubicBezTo>
                    <a:pt x="108" y="430"/>
                    <a:pt x="108" y="429"/>
                    <a:pt x="107" y="428"/>
                  </a:cubicBezTo>
                  <a:cubicBezTo>
                    <a:pt x="108" y="430"/>
                    <a:pt x="109" y="432"/>
                    <a:pt x="108" y="433"/>
                  </a:cubicBezTo>
                  <a:close/>
                  <a:moveTo>
                    <a:pt x="132" y="482"/>
                  </a:moveTo>
                  <a:cubicBezTo>
                    <a:pt x="131" y="477"/>
                    <a:pt x="129" y="472"/>
                    <a:pt x="127" y="468"/>
                  </a:cubicBezTo>
                  <a:cubicBezTo>
                    <a:pt x="125" y="462"/>
                    <a:pt x="123" y="456"/>
                    <a:pt x="120" y="450"/>
                  </a:cubicBezTo>
                  <a:cubicBezTo>
                    <a:pt x="117" y="446"/>
                    <a:pt x="114" y="440"/>
                    <a:pt x="110" y="436"/>
                  </a:cubicBezTo>
                  <a:cubicBezTo>
                    <a:pt x="115" y="434"/>
                    <a:pt x="118" y="425"/>
                    <a:pt x="120" y="421"/>
                  </a:cubicBezTo>
                  <a:cubicBezTo>
                    <a:pt x="122" y="414"/>
                    <a:pt x="121" y="408"/>
                    <a:pt x="118" y="403"/>
                  </a:cubicBezTo>
                  <a:cubicBezTo>
                    <a:pt x="122" y="404"/>
                    <a:pt x="125" y="405"/>
                    <a:pt x="128" y="407"/>
                  </a:cubicBezTo>
                  <a:cubicBezTo>
                    <a:pt x="128" y="407"/>
                    <a:pt x="128" y="407"/>
                    <a:pt x="128" y="407"/>
                  </a:cubicBezTo>
                  <a:cubicBezTo>
                    <a:pt x="128" y="410"/>
                    <a:pt x="130" y="414"/>
                    <a:pt x="131" y="416"/>
                  </a:cubicBezTo>
                  <a:cubicBezTo>
                    <a:pt x="133" y="421"/>
                    <a:pt x="136" y="426"/>
                    <a:pt x="138" y="430"/>
                  </a:cubicBezTo>
                  <a:cubicBezTo>
                    <a:pt x="140" y="436"/>
                    <a:pt x="143" y="441"/>
                    <a:pt x="145" y="446"/>
                  </a:cubicBezTo>
                  <a:cubicBezTo>
                    <a:pt x="147" y="450"/>
                    <a:pt x="148" y="454"/>
                    <a:pt x="150" y="459"/>
                  </a:cubicBezTo>
                  <a:cubicBezTo>
                    <a:pt x="150" y="459"/>
                    <a:pt x="150" y="459"/>
                    <a:pt x="150" y="459"/>
                  </a:cubicBezTo>
                  <a:cubicBezTo>
                    <a:pt x="150" y="459"/>
                    <a:pt x="150" y="459"/>
                    <a:pt x="150" y="460"/>
                  </a:cubicBezTo>
                  <a:cubicBezTo>
                    <a:pt x="150" y="463"/>
                    <a:pt x="151" y="466"/>
                    <a:pt x="152" y="470"/>
                  </a:cubicBezTo>
                  <a:cubicBezTo>
                    <a:pt x="152" y="470"/>
                    <a:pt x="152" y="470"/>
                    <a:pt x="152" y="470"/>
                  </a:cubicBezTo>
                  <a:cubicBezTo>
                    <a:pt x="147" y="472"/>
                    <a:pt x="142" y="474"/>
                    <a:pt x="138" y="477"/>
                  </a:cubicBezTo>
                  <a:cubicBezTo>
                    <a:pt x="136" y="479"/>
                    <a:pt x="134" y="480"/>
                    <a:pt x="132" y="482"/>
                  </a:cubicBezTo>
                  <a:close/>
                  <a:moveTo>
                    <a:pt x="263" y="609"/>
                  </a:moveTo>
                  <a:cubicBezTo>
                    <a:pt x="258" y="606"/>
                    <a:pt x="255" y="602"/>
                    <a:pt x="250" y="599"/>
                  </a:cubicBezTo>
                  <a:cubicBezTo>
                    <a:pt x="246" y="597"/>
                    <a:pt x="242" y="597"/>
                    <a:pt x="238" y="596"/>
                  </a:cubicBezTo>
                  <a:cubicBezTo>
                    <a:pt x="228" y="593"/>
                    <a:pt x="219" y="587"/>
                    <a:pt x="210" y="581"/>
                  </a:cubicBezTo>
                  <a:cubicBezTo>
                    <a:pt x="200" y="575"/>
                    <a:pt x="190" y="569"/>
                    <a:pt x="181" y="561"/>
                  </a:cubicBezTo>
                  <a:cubicBezTo>
                    <a:pt x="173" y="554"/>
                    <a:pt x="165" y="547"/>
                    <a:pt x="157" y="539"/>
                  </a:cubicBezTo>
                  <a:cubicBezTo>
                    <a:pt x="154" y="535"/>
                    <a:pt x="149" y="533"/>
                    <a:pt x="146" y="529"/>
                  </a:cubicBezTo>
                  <a:cubicBezTo>
                    <a:pt x="143" y="526"/>
                    <a:pt x="141" y="521"/>
                    <a:pt x="140" y="516"/>
                  </a:cubicBezTo>
                  <a:cubicBezTo>
                    <a:pt x="139" y="508"/>
                    <a:pt x="139" y="500"/>
                    <a:pt x="136" y="493"/>
                  </a:cubicBezTo>
                  <a:cubicBezTo>
                    <a:pt x="132" y="486"/>
                    <a:pt x="137" y="482"/>
                    <a:pt x="143" y="479"/>
                  </a:cubicBezTo>
                  <a:cubicBezTo>
                    <a:pt x="146" y="477"/>
                    <a:pt x="150" y="475"/>
                    <a:pt x="154" y="473"/>
                  </a:cubicBezTo>
                  <a:cubicBezTo>
                    <a:pt x="154" y="475"/>
                    <a:pt x="155" y="476"/>
                    <a:pt x="155" y="477"/>
                  </a:cubicBezTo>
                  <a:cubicBezTo>
                    <a:pt x="159" y="484"/>
                    <a:pt x="162" y="492"/>
                    <a:pt x="165" y="499"/>
                  </a:cubicBezTo>
                  <a:cubicBezTo>
                    <a:pt x="170" y="509"/>
                    <a:pt x="176" y="519"/>
                    <a:pt x="183" y="527"/>
                  </a:cubicBezTo>
                  <a:cubicBezTo>
                    <a:pt x="190" y="536"/>
                    <a:pt x="199" y="543"/>
                    <a:pt x="208" y="551"/>
                  </a:cubicBezTo>
                  <a:cubicBezTo>
                    <a:pt x="216" y="560"/>
                    <a:pt x="225" y="568"/>
                    <a:pt x="233" y="577"/>
                  </a:cubicBezTo>
                  <a:cubicBezTo>
                    <a:pt x="238" y="584"/>
                    <a:pt x="244" y="592"/>
                    <a:pt x="253" y="594"/>
                  </a:cubicBezTo>
                  <a:cubicBezTo>
                    <a:pt x="255" y="594"/>
                    <a:pt x="256" y="591"/>
                    <a:pt x="254" y="590"/>
                  </a:cubicBezTo>
                  <a:cubicBezTo>
                    <a:pt x="244" y="587"/>
                    <a:pt x="238" y="577"/>
                    <a:pt x="231" y="570"/>
                  </a:cubicBezTo>
                  <a:cubicBezTo>
                    <a:pt x="224" y="562"/>
                    <a:pt x="216" y="553"/>
                    <a:pt x="207" y="546"/>
                  </a:cubicBezTo>
                  <a:cubicBezTo>
                    <a:pt x="199" y="538"/>
                    <a:pt x="191" y="531"/>
                    <a:pt x="184" y="523"/>
                  </a:cubicBezTo>
                  <a:cubicBezTo>
                    <a:pt x="184" y="522"/>
                    <a:pt x="183" y="521"/>
                    <a:pt x="183" y="520"/>
                  </a:cubicBezTo>
                  <a:cubicBezTo>
                    <a:pt x="185" y="523"/>
                    <a:pt x="187" y="524"/>
                    <a:pt x="189" y="527"/>
                  </a:cubicBezTo>
                  <a:cubicBezTo>
                    <a:pt x="193" y="530"/>
                    <a:pt x="197" y="534"/>
                    <a:pt x="201" y="536"/>
                  </a:cubicBezTo>
                  <a:cubicBezTo>
                    <a:pt x="202" y="537"/>
                    <a:pt x="202" y="536"/>
                    <a:pt x="202" y="536"/>
                  </a:cubicBezTo>
                  <a:cubicBezTo>
                    <a:pt x="194" y="530"/>
                    <a:pt x="188" y="522"/>
                    <a:pt x="181" y="515"/>
                  </a:cubicBezTo>
                  <a:cubicBezTo>
                    <a:pt x="180" y="515"/>
                    <a:pt x="180" y="515"/>
                    <a:pt x="180" y="516"/>
                  </a:cubicBezTo>
                  <a:cubicBezTo>
                    <a:pt x="180" y="517"/>
                    <a:pt x="181" y="518"/>
                    <a:pt x="181" y="518"/>
                  </a:cubicBezTo>
                  <a:cubicBezTo>
                    <a:pt x="176" y="512"/>
                    <a:pt x="172" y="505"/>
                    <a:pt x="169" y="497"/>
                  </a:cubicBezTo>
                  <a:cubicBezTo>
                    <a:pt x="165" y="490"/>
                    <a:pt x="162" y="483"/>
                    <a:pt x="159" y="476"/>
                  </a:cubicBezTo>
                  <a:cubicBezTo>
                    <a:pt x="157" y="471"/>
                    <a:pt x="152" y="463"/>
                    <a:pt x="154" y="457"/>
                  </a:cubicBezTo>
                  <a:cubicBezTo>
                    <a:pt x="155" y="452"/>
                    <a:pt x="160" y="456"/>
                    <a:pt x="163" y="458"/>
                  </a:cubicBezTo>
                  <a:cubicBezTo>
                    <a:pt x="165" y="459"/>
                    <a:pt x="167" y="459"/>
                    <a:pt x="170" y="459"/>
                  </a:cubicBezTo>
                  <a:cubicBezTo>
                    <a:pt x="173" y="459"/>
                    <a:pt x="173" y="454"/>
                    <a:pt x="174" y="451"/>
                  </a:cubicBezTo>
                  <a:cubicBezTo>
                    <a:pt x="174" y="451"/>
                    <a:pt x="175" y="452"/>
                    <a:pt x="176" y="452"/>
                  </a:cubicBezTo>
                  <a:cubicBezTo>
                    <a:pt x="177" y="453"/>
                    <a:pt x="179" y="453"/>
                    <a:pt x="179" y="451"/>
                  </a:cubicBezTo>
                  <a:cubicBezTo>
                    <a:pt x="181" y="446"/>
                    <a:pt x="176" y="439"/>
                    <a:pt x="177" y="433"/>
                  </a:cubicBezTo>
                  <a:cubicBezTo>
                    <a:pt x="185" y="445"/>
                    <a:pt x="187" y="459"/>
                    <a:pt x="191" y="471"/>
                  </a:cubicBezTo>
                  <a:cubicBezTo>
                    <a:pt x="194" y="484"/>
                    <a:pt x="198" y="496"/>
                    <a:pt x="204" y="507"/>
                  </a:cubicBezTo>
                  <a:cubicBezTo>
                    <a:pt x="212" y="520"/>
                    <a:pt x="222" y="529"/>
                    <a:pt x="232" y="539"/>
                  </a:cubicBezTo>
                  <a:cubicBezTo>
                    <a:pt x="238" y="544"/>
                    <a:pt x="244" y="549"/>
                    <a:pt x="249" y="554"/>
                  </a:cubicBezTo>
                  <a:cubicBezTo>
                    <a:pt x="254" y="560"/>
                    <a:pt x="259" y="566"/>
                    <a:pt x="265" y="571"/>
                  </a:cubicBezTo>
                  <a:cubicBezTo>
                    <a:pt x="265" y="571"/>
                    <a:pt x="266" y="571"/>
                    <a:pt x="266" y="571"/>
                  </a:cubicBezTo>
                  <a:cubicBezTo>
                    <a:pt x="266" y="572"/>
                    <a:pt x="267" y="572"/>
                    <a:pt x="267" y="573"/>
                  </a:cubicBezTo>
                  <a:cubicBezTo>
                    <a:pt x="268" y="574"/>
                    <a:pt x="269" y="573"/>
                    <a:pt x="269" y="572"/>
                  </a:cubicBezTo>
                  <a:cubicBezTo>
                    <a:pt x="267" y="568"/>
                    <a:pt x="264" y="564"/>
                    <a:pt x="262" y="561"/>
                  </a:cubicBezTo>
                  <a:cubicBezTo>
                    <a:pt x="262" y="560"/>
                    <a:pt x="262" y="560"/>
                    <a:pt x="262" y="560"/>
                  </a:cubicBezTo>
                  <a:cubicBezTo>
                    <a:pt x="258" y="547"/>
                    <a:pt x="250" y="537"/>
                    <a:pt x="244" y="525"/>
                  </a:cubicBezTo>
                  <a:cubicBezTo>
                    <a:pt x="244" y="525"/>
                    <a:pt x="243" y="525"/>
                    <a:pt x="243" y="526"/>
                  </a:cubicBezTo>
                  <a:cubicBezTo>
                    <a:pt x="246" y="532"/>
                    <a:pt x="248" y="538"/>
                    <a:pt x="252" y="543"/>
                  </a:cubicBezTo>
                  <a:cubicBezTo>
                    <a:pt x="255" y="548"/>
                    <a:pt x="257" y="553"/>
                    <a:pt x="260" y="558"/>
                  </a:cubicBezTo>
                  <a:cubicBezTo>
                    <a:pt x="257" y="555"/>
                    <a:pt x="255" y="552"/>
                    <a:pt x="252" y="548"/>
                  </a:cubicBezTo>
                  <a:cubicBezTo>
                    <a:pt x="247" y="541"/>
                    <a:pt x="245" y="533"/>
                    <a:pt x="242" y="525"/>
                  </a:cubicBezTo>
                  <a:cubicBezTo>
                    <a:pt x="240" y="519"/>
                    <a:pt x="237" y="513"/>
                    <a:pt x="233" y="508"/>
                  </a:cubicBezTo>
                  <a:cubicBezTo>
                    <a:pt x="234" y="509"/>
                    <a:pt x="235" y="510"/>
                    <a:pt x="236" y="511"/>
                  </a:cubicBezTo>
                  <a:cubicBezTo>
                    <a:pt x="236" y="511"/>
                    <a:pt x="237" y="511"/>
                    <a:pt x="236" y="510"/>
                  </a:cubicBezTo>
                  <a:cubicBezTo>
                    <a:pt x="235" y="509"/>
                    <a:pt x="235" y="506"/>
                    <a:pt x="234" y="504"/>
                  </a:cubicBezTo>
                  <a:cubicBezTo>
                    <a:pt x="233" y="503"/>
                    <a:pt x="233" y="501"/>
                    <a:pt x="231" y="501"/>
                  </a:cubicBezTo>
                  <a:cubicBezTo>
                    <a:pt x="231" y="501"/>
                    <a:pt x="231" y="502"/>
                    <a:pt x="231" y="502"/>
                  </a:cubicBezTo>
                  <a:cubicBezTo>
                    <a:pt x="230" y="503"/>
                    <a:pt x="232" y="505"/>
                    <a:pt x="232" y="507"/>
                  </a:cubicBezTo>
                  <a:cubicBezTo>
                    <a:pt x="233" y="507"/>
                    <a:pt x="233" y="507"/>
                    <a:pt x="233" y="508"/>
                  </a:cubicBezTo>
                  <a:cubicBezTo>
                    <a:pt x="232" y="506"/>
                    <a:pt x="231" y="504"/>
                    <a:pt x="230" y="502"/>
                  </a:cubicBezTo>
                  <a:cubicBezTo>
                    <a:pt x="228" y="499"/>
                    <a:pt x="225" y="495"/>
                    <a:pt x="224" y="491"/>
                  </a:cubicBezTo>
                  <a:cubicBezTo>
                    <a:pt x="222" y="487"/>
                    <a:pt x="221" y="482"/>
                    <a:pt x="220" y="477"/>
                  </a:cubicBezTo>
                  <a:cubicBezTo>
                    <a:pt x="216" y="463"/>
                    <a:pt x="208" y="449"/>
                    <a:pt x="208" y="433"/>
                  </a:cubicBezTo>
                  <a:cubicBezTo>
                    <a:pt x="208" y="427"/>
                    <a:pt x="208" y="418"/>
                    <a:pt x="216" y="418"/>
                  </a:cubicBezTo>
                  <a:cubicBezTo>
                    <a:pt x="220" y="418"/>
                    <a:pt x="222" y="418"/>
                    <a:pt x="226" y="416"/>
                  </a:cubicBezTo>
                  <a:cubicBezTo>
                    <a:pt x="231" y="415"/>
                    <a:pt x="234" y="418"/>
                    <a:pt x="237" y="420"/>
                  </a:cubicBezTo>
                  <a:cubicBezTo>
                    <a:pt x="237" y="420"/>
                    <a:pt x="237" y="420"/>
                    <a:pt x="237" y="420"/>
                  </a:cubicBezTo>
                  <a:cubicBezTo>
                    <a:pt x="238" y="426"/>
                    <a:pt x="240" y="431"/>
                    <a:pt x="242" y="437"/>
                  </a:cubicBezTo>
                  <a:cubicBezTo>
                    <a:pt x="240" y="438"/>
                    <a:pt x="240" y="442"/>
                    <a:pt x="240" y="444"/>
                  </a:cubicBezTo>
                  <a:cubicBezTo>
                    <a:pt x="239" y="450"/>
                    <a:pt x="237" y="455"/>
                    <a:pt x="236" y="461"/>
                  </a:cubicBezTo>
                  <a:cubicBezTo>
                    <a:pt x="235" y="466"/>
                    <a:pt x="235" y="471"/>
                    <a:pt x="236" y="477"/>
                  </a:cubicBezTo>
                  <a:cubicBezTo>
                    <a:pt x="236" y="480"/>
                    <a:pt x="236" y="484"/>
                    <a:pt x="236" y="487"/>
                  </a:cubicBezTo>
                  <a:cubicBezTo>
                    <a:pt x="235" y="490"/>
                    <a:pt x="235" y="493"/>
                    <a:pt x="235" y="495"/>
                  </a:cubicBezTo>
                  <a:cubicBezTo>
                    <a:pt x="238" y="509"/>
                    <a:pt x="250" y="516"/>
                    <a:pt x="258" y="526"/>
                  </a:cubicBezTo>
                  <a:cubicBezTo>
                    <a:pt x="268" y="538"/>
                    <a:pt x="277" y="551"/>
                    <a:pt x="284" y="564"/>
                  </a:cubicBezTo>
                  <a:cubicBezTo>
                    <a:pt x="287" y="570"/>
                    <a:pt x="290" y="576"/>
                    <a:pt x="295" y="580"/>
                  </a:cubicBezTo>
                  <a:cubicBezTo>
                    <a:pt x="296" y="581"/>
                    <a:pt x="296" y="582"/>
                    <a:pt x="297" y="583"/>
                  </a:cubicBezTo>
                  <a:cubicBezTo>
                    <a:pt x="297" y="583"/>
                    <a:pt x="296" y="584"/>
                    <a:pt x="296" y="585"/>
                  </a:cubicBezTo>
                  <a:cubicBezTo>
                    <a:pt x="298" y="593"/>
                    <a:pt x="297" y="603"/>
                    <a:pt x="290" y="609"/>
                  </a:cubicBezTo>
                  <a:cubicBezTo>
                    <a:pt x="287" y="612"/>
                    <a:pt x="284" y="614"/>
                    <a:pt x="281" y="616"/>
                  </a:cubicBezTo>
                  <a:cubicBezTo>
                    <a:pt x="279" y="618"/>
                    <a:pt x="277" y="619"/>
                    <a:pt x="275" y="621"/>
                  </a:cubicBezTo>
                  <a:cubicBezTo>
                    <a:pt x="272" y="616"/>
                    <a:pt x="268" y="613"/>
                    <a:pt x="263" y="609"/>
                  </a:cubicBezTo>
                  <a:close/>
                  <a:moveTo>
                    <a:pt x="300" y="586"/>
                  </a:moveTo>
                  <a:cubicBezTo>
                    <a:pt x="300" y="586"/>
                    <a:pt x="300" y="587"/>
                    <a:pt x="301" y="587"/>
                  </a:cubicBezTo>
                  <a:cubicBezTo>
                    <a:pt x="303" y="592"/>
                    <a:pt x="304" y="598"/>
                    <a:pt x="301" y="604"/>
                  </a:cubicBezTo>
                  <a:cubicBezTo>
                    <a:pt x="299" y="610"/>
                    <a:pt x="295" y="614"/>
                    <a:pt x="290" y="618"/>
                  </a:cubicBezTo>
                  <a:cubicBezTo>
                    <a:pt x="289" y="619"/>
                    <a:pt x="290" y="620"/>
                    <a:pt x="290" y="619"/>
                  </a:cubicBezTo>
                  <a:cubicBezTo>
                    <a:pt x="300" y="617"/>
                    <a:pt x="306" y="602"/>
                    <a:pt x="305" y="591"/>
                  </a:cubicBezTo>
                  <a:cubicBezTo>
                    <a:pt x="306" y="593"/>
                    <a:pt x="308" y="595"/>
                    <a:pt x="309" y="598"/>
                  </a:cubicBezTo>
                  <a:cubicBezTo>
                    <a:pt x="311" y="600"/>
                    <a:pt x="313" y="602"/>
                    <a:pt x="315" y="605"/>
                  </a:cubicBezTo>
                  <a:cubicBezTo>
                    <a:pt x="314" y="614"/>
                    <a:pt x="307" y="621"/>
                    <a:pt x="299" y="623"/>
                  </a:cubicBezTo>
                  <a:cubicBezTo>
                    <a:pt x="293" y="624"/>
                    <a:pt x="284" y="624"/>
                    <a:pt x="279" y="622"/>
                  </a:cubicBezTo>
                  <a:cubicBezTo>
                    <a:pt x="282" y="620"/>
                    <a:pt x="285" y="619"/>
                    <a:pt x="288" y="616"/>
                  </a:cubicBezTo>
                  <a:cubicBezTo>
                    <a:pt x="291" y="614"/>
                    <a:pt x="295" y="610"/>
                    <a:pt x="297" y="606"/>
                  </a:cubicBezTo>
                  <a:cubicBezTo>
                    <a:pt x="300" y="600"/>
                    <a:pt x="301" y="593"/>
                    <a:pt x="300" y="586"/>
                  </a:cubicBezTo>
                  <a:close/>
                  <a:moveTo>
                    <a:pt x="390" y="734"/>
                  </a:moveTo>
                  <a:cubicBezTo>
                    <a:pt x="390" y="743"/>
                    <a:pt x="391" y="756"/>
                    <a:pt x="383" y="761"/>
                  </a:cubicBezTo>
                  <a:cubicBezTo>
                    <a:pt x="380" y="764"/>
                    <a:pt x="375" y="765"/>
                    <a:pt x="371" y="767"/>
                  </a:cubicBezTo>
                  <a:cubicBezTo>
                    <a:pt x="368" y="768"/>
                    <a:pt x="359" y="774"/>
                    <a:pt x="357" y="769"/>
                  </a:cubicBezTo>
                  <a:cubicBezTo>
                    <a:pt x="355" y="765"/>
                    <a:pt x="357" y="761"/>
                    <a:pt x="357" y="757"/>
                  </a:cubicBezTo>
                  <a:cubicBezTo>
                    <a:pt x="357" y="753"/>
                    <a:pt x="356" y="750"/>
                    <a:pt x="355" y="746"/>
                  </a:cubicBezTo>
                  <a:cubicBezTo>
                    <a:pt x="352" y="739"/>
                    <a:pt x="347" y="732"/>
                    <a:pt x="343" y="725"/>
                  </a:cubicBezTo>
                  <a:cubicBezTo>
                    <a:pt x="338" y="716"/>
                    <a:pt x="334" y="706"/>
                    <a:pt x="328" y="698"/>
                  </a:cubicBezTo>
                  <a:cubicBezTo>
                    <a:pt x="321" y="689"/>
                    <a:pt x="314" y="681"/>
                    <a:pt x="307" y="672"/>
                  </a:cubicBezTo>
                  <a:cubicBezTo>
                    <a:pt x="301" y="663"/>
                    <a:pt x="296" y="653"/>
                    <a:pt x="288" y="644"/>
                  </a:cubicBezTo>
                  <a:cubicBezTo>
                    <a:pt x="284" y="639"/>
                    <a:pt x="277" y="635"/>
                    <a:pt x="277" y="628"/>
                  </a:cubicBezTo>
                  <a:cubicBezTo>
                    <a:pt x="277" y="628"/>
                    <a:pt x="278" y="627"/>
                    <a:pt x="278" y="627"/>
                  </a:cubicBezTo>
                  <a:cubicBezTo>
                    <a:pt x="277" y="626"/>
                    <a:pt x="277" y="625"/>
                    <a:pt x="277" y="624"/>
                  </a:cubicBezTo>
                  <a:cubicBezTo>
                    <a:pt x="280" y="626"/>
                    <a:pt x="284" y="626"/>
                    <a:pt x="288" y="626"/>
                  </a:cubicBezTo>
                  <a:cubicBezTo>
                    <a:pt x="293" y="626"/>
                    <a:pt x="298" y="626"/>
                    <a:pt x="302" y="625"/>
                  </a:cubicBezTo>
                  <a:cubicBezTo>
                    <a:pt x="308" y="622"/>
                    <a:pt x="317" y="615"/>
                    <a:pt x="317" y="608"/>
                  </a:cubicBezTo>
                  <a:cubicBezTo>
                    <a:pt x="318" y="610"/>
                    <a:pt x="320" y="612"/>
                    <a:pt x="321" y="612"/>
                  </a:cubicBezTo>
                  <a:cubicBezTo>
                    <a:pt x="320" y="614"/>
                    <a:pt x="319" y="617"/>
                    <a:pt x="318" y="619"/>
                  </a:cubicBezTo>
                  <a:cubicBezTo>
                    <a:pt x="318" y="619"/>
                    <a:pt x="317" y="618"/>
                    <a:pt x="317" y="618"/>
                  </a:cubicBezTo>
                  <a:cubicBezTo>
                    <a:pt x="317" y="618"/>
                    <a:pt x="316" y="618"/>
                    <a:pt x="316" y="619"/>
                  </a:cubicBezTo>
                  <a:cubicBezTo>
                    <a:pt x="316" y="619"/>
                    <a:pt x="317" y="620"/>
                    <a:pt x="317" y="621"/>
                  </a:cubicBezTo>
                  <a:cubicBezTo>
                    <a:pt x="315" y="625"/>
                    <a:pt x="312" y="628"/>
                    <a:pt x="308" y="629"/>
                  </a:cubicBezTo>
                  <a:cubicBezTo>
                    <a:pt x="303" y="631"/>
                    <a:pt x="298" y="629"/>
                    <a:pt x="292" y="630"/>
                  </a:cubicBezTo>
                  <a:cubicBezTo>
                    <a:pt x="292" y="630"/>
                    <a:pt x="292" y="630"/>
                    <a:pt x="292" y="630"/>
                  </a:cubicBezTo>
                  <a:cubicBezTo>
                    <a:pt x="297" y="633"/>
                    <a:pt x="306" y="633"/>
                    <a:pt x="311" y="630"/>
                  </a:cubicBezTo>
                  <a:cubicBezTo>
                    <a:pt x="314" y="628"/>
                    <a:pt x="316" y="625"/>
                    <a:pt x="318" y="622"/>
                  </a:cubicBezTo>
                  <a:cubicBezTo>
                    <a:pt x="319" y="624"/>
                    <a:pt x="320" y="625"/>
                    <a:pt x="321" y="625"/>
                  </a:cubicBezTo>
                  <a:cubicBezTo>
                    <a:pt x="322" y="626"/>
                    <a:pt x="323" y="625"/>
                    <a:pt x="323" y="625"/>
                  </a:cubicBezTo>
                  <a:cubicBezTo>
                    <a:pt x="322" y="623"/>
                    <a:pt x="321" y="622"/>
                    <a:pt x="320" y="621"/>
                  </a:cubicBezTo>
                  <a:cubicBezTo>
                    <a:pt x="320" y="621"/>
                    <a:pt x="320" y="620"/>
                    <a:pt x="319" y="620"/>
                  </a:cubicBezTo>
                  <a:cubicBezTo>
                    <a:pt x="320" y="618"/>
                    <a:pt x="321" y="615"/>
                    <a:pt x="322" y="613"/>
                  </a:cubicBezTo>
                  <a:cubicBezTo>
                    <a:pt x="322" y="613"/>
                    <a:pt x="322" y="613"/>
                    <a:pt x="322" y="613"/>
                  </a:cubicBezTo>
                  <a:cubicBezTo>
                    <a:pt x="325" y="626"/>
                    <a:pt x="337" y="638"/>
                    <a:pt x="344" y="649"/>
                  </a:cubicBezTo>
                  <a:cubicBezTo>
                    <a:pt x="347" y="653"/>
                    <a:pt x="350" y="657"/>
                    <a:pt x="352" y="660"/>
                  </a:cubicBezTo>
                  <a:cubicBezTo>
                    <a:pt x="353" y="662"/>
                    <a:pt x="354" y="663"/>
                    <a:pt x="354" y="664"/>
                  </a:cubicBezTo>
                  <a:cubicBezTo>
                    <a:pt x="357" y="669"/>
                    <a:pt x="358" y="675"/>
                    <a:pt x="360" y="680"/>
                  </a:cubicBezTo>
                  <a:cubicBezTo>
                    <a:pt x="362" y="685"/>
                    <a:pt x="365" y="688"/>
                    <a:pt x="367" y="693"/>
                  </a:cubicBezTo>
                  <a:cubicBezTo>
                    <a:pt x="370" y="697"/>
                    <a:pt x="372" y="702"/>
                    <a:pt x="375" y="707"/>
                  </a:cubicBezTo>
                  <a:cubicBezTo>
                    <a:pt x="377" y="710"/>
                    <a:pt x="380" y="714"/>
                    <a:pt x="383" y="718"/>
                  </a:cubicBezTo>
                  <a:cubicBezTo>
                    <a:pt x="385" y="722"/>
                    <a:pt x="386" y="726"/>
                    <a:pt x="388" y="731"/>
                  </a:cubicBezTo>
                  <a:cubicBezTo>
                    <a:pt x="389" y="732"/>
                    <a:pt x="389" y="733"/>
                    <a:pt x="390" y="734"/>
                  </a:cubicBezTo>
                  <a:close/>
                  <a:moveTo>
                    <a:pt x="421" y="721"/>
                  </a:moveTo>
                  <a:cubicBezTo>
                    <a:pt x="421" y="721"/>
                    <a:pt x="421" y="721"/>
                    <a:pt x="421" y="721"/>
                  </a:cubicBezTo>
                  <a:cubicBezTo>
                    <a:pt x="416" y="728"/>
                    <a:pt x="406" y="731"/>
                    <a:pt x="398" y="727"/>
                  </a:cubicBezTo>
                  <a:cubicBezTo>
                    <a:pt x="392" y="723"/>
                    <a:pt x="388" y="718"/>
                    <a:pt x="385" y="712"/>
                  </a:cubicBezTo>
                  <a:cubicBezTo>
                    <a:pt x="380" y="702"/>
                    <a:pt x="376" y="693"/>
                    <a:pt x="371" y="683"/>
                  </a:cubicBezTo>
                  <a:cubicBezTo>
                    <a:pt x="371" y="685"/>
                    <a:pt x="372" y="686"/>
                    <a:pt x="373" y="686"/>
                  </a:cubicBezTo>
                  <a:cubicBezTo>
                    <a:pt x="374" y="686"/>
                    <a:pt x="374" y="686"/>
                    <a:pt x="374" y="686"/>
                  </a:cubicBezTo>
                  <a:cubicBezTo>
                    <a:pt x="373" y="682"/>
                    <a:pt x="372" y="678"/>
                    <a:pt x="369" y="676"/>
                  </a:cubicBezTo>
                  <a:cubicBezTo>
                    <a:pt x="368" y="675"/>
                    <a:pt x="368" y="676"/>
                    <a:pt x="368" y="676"/>
                  </a:cubicBezTo>
                  <a:cubicBezTo>
                    <a:pt x="368" y="677"/>
                    <a:pt x="368" y="679"/>
                    <a:pt x="369" y="680"/>
                  </a:cubicBezTo>
                  <a:cubicBezTo>
                    <a:pt x="368" y="679"/>
                    <a:pt x="367" y="678"/>
                    <a:pt x="367" y="676"/>
                  </a:cubicBezTo>
                  <a:cubicBezTo>
                    <a:pt x="360" y="665"/>
                    <a:pt x="353" y="653"/>
                    <a:pt x="344" y="642"/>
                  </a:cubicBezTo>
                  <a:cubicBezTo>
                    <a:pt x="337" y="632"/>
                    <a:pt x="330" y="621"/>
                    <a:pt x="323" y="610"/>
                  </a:cubicBezTo>
                  <a:cubicBezTo>
                    <a:pt x="323" y="609"/>
                    <a:pt x="323" y="609"/>
                    <a:pt x="322" y="610"/>
                  </a:cubicBezTo>
                  <a:cubicBezTo>
                    <a:pt x="320" y="608"/>
                    <a:pt x="317" y="603"/>
                    <a:pt x="316" y="601"/>
                  </a:cubicBezTo>
                  <a:cubicBezTo>
                    <a:pt x="314" y="598"/>
                    <a:pt x="312" y="594"/>
                    <a:pt x="309" y="591"/>
                  </a:cubicBezTo>
                  <a:cubicBezTo>
                    <a:pt x="306" y="587"/>
                    <a:pt x="302" y="583"/>
                    <a:pt x="298" y="579"/>
                  </a:cubicBezTo>
                  <a:cubicBezTo>
                    <a:pt x="294" y="575"/>
                    <a:pt x="291" y="570"/>
                    <a:pt x="288" y="564"/>
                  </a:cubicBezTo>
                  <a:cubicBezTo>
                    <a:pt x="282" y="554"/>
                    <a:pt x="275" y="544"/>
                    <a:pt x="268" y="534"/>
                  </a:cubicBezTo>
                  <a:cubicBezTo>
                    <a:pt x="265" y="529"/>
                    <a:pt x="262" y="525"/>
                    <a:pt x="258" y="520"/>
                  </a:cubicBezTo>
                  <a:cubicBezTo>
                    <a:pt x="254" y="516"/>
                    <a:pt x="249" y="513"/>
                    <a:pt x="246" y="508"/>
                  </a:cubicBezTo>
                  <a:cubicBezTo>
                    <a:pt x="242" y="503"/>
                    <a:pt x="237" y="496"/>
                    <a:pt x="239" y="490"/>
                  </a:cubicBezTo>
                  <a:cubicBezTo>
                    <a:pt x="241" y="485"/>
                    <a:pt x="244" y="479"/>
                    <a:pt x="249" y="477"/>
                  </a:cubicBezTo>
                  <a:cubicBezTo>
                    <a:pt x="254" y="474"/>
                    <a:pt x="256" y="485"/>
                    <a:pt x="258" y="488"/>
                  </a:cubicBezTo>
                  <a:cubicBezTo>
                    <a:pt x="260" y="493"/>
                    <a:pt x="264" y="499"/>
                    <a:pt x="267" y="503"/>
                  </a:cubicBezTo>
                  <a:cubicBezTo>
                    <a:pt x="275" y="514"/>
                    <a:pt x="283" y="523"/>
                    <a:pt x="290" y="534"/>
                  </a:cubicBezTo>
                  <a:cubicBezTo>
                    <a:pt x="294" y="539"/>
                    <a:pt x="298" y="544"/>
                    <a:pt x="300" y="549"/>
                  </a:cubicBezTo>
                  <a:cubicBezTo>
                    <a:pt x="303" y="554"/>
                    <a:pt x="304" y="560"/>
                    <a:pt x="307" y="564"/>
                  </a:cubicBezTo>
                  <a:cubicBezTo>
                    <a:pt x="307" y="565"/>
                    <a:pt x="308" y="565"/>
                    <a:pt x="308" y="564"/>
                  </a:cubicBezTo>
                  <a:cubicBezTo>
                    <a:pt x="310" y="570"/>
                    <a:pt x="313" y="575"/>
                    <a:pt x="316" y="580"/>
                  </a:cubicBezTo>
                  <a:cubicBezTo>
                    <a:pt x="313" y="583"/>
                    <a:pt x="318" y="586"/>
                    <a:pt x="319" y="589"/>
                  </a:cubicBezTo>
                  <a:cubicBezTo>
                    <a:pt x="322" y="596"/>
                    <a:pt x="324" y="603"/>
                    <a:pt x="331" y="607"/>
                  </a:cubicBezTo>
                  <a:cubicBezTo>
                    <a:pt x="332" y="608"/>
                    <a:pt x="333" y="606"/>
                    <a:pt x="332" y="605"/>
                  </a:cubicBezTo>
                  <a:cubicBezTo>
                    <a:pt x="327" y="600"/>
                    <a:pt x="325" y="595"/>
                    <a:pt x="322" y="589"/>
                  </a:cubicBezTo>
                  <a:cubicBezTo>
                    <a:pt x="322" y="588"/>
                    <a:pt x="321" y="586"/>
                    <a:pt x="320" y="585"/>
                  </a:cubicBezTo>
                  <a:cubicBezTo>
                    <a:pt x="320" y="585"/>
                    <a:pt x="318" y="582"/>
                    <a:pt x="318" y="582"/>
                  </a:cubicBezTo>
                  <a:cubicBezTo>
                    <a:pt x="322" y="582"/>
                    <a:pt x="325" y="578"/>
                    <a:pt x="328" y="576"/>
                  </a:cubicBezTo>
                  <a:cubicBezTo>
                    <a:pt x="333" y="571"/>
                    <a:pt x="338" y="577"/>
                    <a:pt x="341" y="580"/>
                  </a:cubicBezTo>
                  <a:cubicBezTo>
                    <a:pt x="342" y="580"/>
                    <a:pt x="342" y="580"/>
                    <a:pt x="343" y="580"/>
                  </a:cubicBezTo>
                  <a:cubicBezTo>
                    <a:pt x="343" y="583"/>
                    <a:pt x="344" y="585"/>
                    <a:pt x="345" y="587"/>
                  </a:cubicBezTo>
                  <a:cubicBezTo>
                    <a:pt x="346" y="592"/>
                    <a:pt x="346" y="598"/>
                    <a:pt x="346" y="603"/>
                  </a:cubicBezTo>
                  <a:cubicBezTo>
                    <a:pt x="346" y="603"/>
                    <a:pt x="346" y="603"/>
                    <a:pt x="346" y="604"/>
                  </a:cubicBezTo>
                  <a:cubicBezTo>
                    <a:pt x="344" y="606"/>
                    <a:pt x="343" y="608"/>
                    <a:pt x="343" y="611"/>
                  </a:cubicBezTo>
                  <a:cubicBezTo>
                    <a:pt x="343" y="611"/>
                    <a:pt x="343" y="611"/>
                    <a:pt x="343" y="611"/>
                  </a:cubicBezTo>
                  <a:cubicBezTo>
                    <a:pt x="346" y="607"/>
                    <a:pt x="350" y="604"/>
                    <a:pt x="353" y="601"/>
                  </a:cubicBezTo>
                  <a:cubicBezTo>
                    <a:pt x="355" y="600"/>
                    <a:pt x="357" y="598"/>
                    <a:pt x="359" y="596"/>
                  </a:cubicBezTo>
                  <a:cubicBezTo>
                    <a:pt x="358" y="597"/>
                    <a:pt x="357" y="599"/>
                    <a:pt x="356" y="600"/>
                  </a:cubicBezTo>
                  <a:cubicBezTo>
                    <a:pt x="354" y="602"/>
                    <a:pt x="351" y="604"/>
                    <a:pt x="350" y="606"/>
                  </a:cubicBezTo>
                  <a:cubicBezTo>
                    <a:pt x="350" y="607"/>
                    <a:pt x="351" y="607"/>
                    <a:pt x="351" y="607"/>
                  </a:cubicBezTo>
                  <a:cubicBezTo>
                    <a:pt x="355" y="606"/>
                    <a:pt x="358" y="602"/>
                    <a:pt x="360" y="599"/>
                  </a:cubicBezTo>
                  <a:cubicBezTo>
                    <a:pt x="362" y="597"/>
                    <a:pt x="363" y="594"/>
                    <a:pt x="363" y="592"/>
                  </a:cubicBezTo>
                  <a:cubicBezTo>
                    <a:pt x="363" y="592"/>
                    <a:pt x="363" y="591"/>
                    <a:pt x="363" y="591"/>
                  </a:cubicBezTo>
                  <a:cubicBezTo>
                    <a:pt x="365" y="589"/>
                    <a:pt x="367" y="587"/>
                    <a:pt x="368" y="585"/>
                  </a:cubicBezTo>
                  <a:cubicBezTo>
                    <a:pt x="375" y="593"/>
                    <a:pt x="370" y="602"/>
                    <a:pt x="361" y="606"/>
                  </a:cubicBezTo>
                  <a:cubicBezTo>
                    <a:pt x="360" y="607"/>
                    <a:pt x="359" y="607"/>
                    <a:pt x="358" y="608"/>
                  </a:cubicBezTo>
                  <a:cubicBezTo>
                    <a:pt x="360" y="607"/>
                    <a:pt x="361" y="605"/>
                    <a:pt x="363" y="604"/>
                  </a:cubicBezTo>
                  <a:cubicBezTo>
                    <a:pt x="363" y="603"/>
                    <a:pt x="362" y="602"/>
                    <a:pt x="362" y="603"/>
                  </a:cubicBezTo>
                  <a:cubicBezTo>
                    <a:pt x="359" y="605"/>
                    <a:pt x="355" y="606"/>
                    <a:pt x="353" y="609"/>
                  </a:cubicBezTo>
                  <a:cubicBezTo>
                    <a:pt x="353" y="610"/>
                    <a:pt x="353" y="610"/>
                    <a:pt x="354" y="610"/>
                  </a:cubicBezTo>
                  <a:cubicBezTo>
                    <a:pt x="349" y="612"/>
                    <a:pt x="345" y="613"/>
                    <a:pt x="340" y="610"/>
                  </a:cubicBezTo>
                  <a:cubicBezTo>
                    <a:pt x="339" y="609"/>
                    <a:pt x="337" y="611"/>
                    <a:pt x="338" y="613"/>
                  </a:cubicBezTo>
                  <a:cubicBezTo>
                    <a:pt x="346" y="620"/>
                    <a:pt x="360" y="612"/>
                    <a:pt x="367" y="607"/>
                  </a:cubicBezTo>
                  <a:cubicBezTo>
                    <a:pt x="370" y="605"/>
                    <a:pt x="372" y="603"/>
                    <a:pt x="373" y="600"/>
                  </a:cubicBezTo>
                  <a:cubicBezTo>
                    <a:pt x="376" y="604"/>
                    <a:pt x="379" y="608"/>
                    <a:pt x="381" y="612"/>
                  </a:cubicBezTo>
                  <a:cubicBezTo>
                    <a:pt x="387" y="624"/>
                    <a:pt x="391" y="635"/>
                    <a:pt x="396" y="647"/>
                  </a:cubicBezTo>
                  <a:cubicBezTo>
                    <a:pt x="401" y="658"/>
                    <a:pt x="406" y="670"/>
                    <a:pt x="413" y="681"/>
                  </a:cubicBezTo>
                  <a:cubicBezTo>
                    <a:pt x="415" y="684"/>
                    <a:pt x="417" y="687"/>
                    <a:pt x="420" y="691"/>
                  </a:cubicBezTo>
                  <a:cubicBezTo>
                    <a:pt x="420" y="691"/>
                    <a:pt x="420" y="691"/>
                    <a:pt x="420" y="691"/>
                  </a:cubicBezTo>
                  <a:cubicBezTo>
                    <a:pt x="420" y="693"/>
                    <a:pt x="421" y="695"/>
                    <a:pt x="422" y="697"/>
                  </a:cubicBezTo>
                  <a:cubicBezTo>
                    <a:pt x="423" y="698"/>
                    <a:pt x="424" y="701"/>
                    <a:pt x="423" y="703"/>
                  </a:cubicBezTo>
                  <a:cubicBezTo>
                    <a:pt x="423" y="703"/>
                    <a:pt x="423" y="703"/>
                    <a:pt x="424" y="703"/>
                  </a:cubicBezTo>
                  <a:cubicBezTo>
                    <a:pt x="425" y="703"/>
                    <a:pt x="426" y="701"/>
                    <a:pt x="425" y="699"/>
                  </a:cubicBezTo>
                  <a:cubicBezTo>
                    <a:pt x="426" y="700"/>
                    <a:pt x="426" y="701"/>
                    <a:pt x="426" y="702"/>
                  </a:cubicBezTo>
                  <a:cubicBezTo>
                    <a:pt x="426" y="703"/>
                    <a:pt x="426" y="704"/>
                    <a:pt x="427" y="704"/>
                  </a:cubicBezTo>
                  <a:cubicBezTo>
                    <a:pt x="426" y="706"/>
                    <a:pt x="425" y="707"/>
                    <a:pt x="425" y="709"/>
                  </a:cubicBezTo>
                  <a:cubicBezTo>
                    <a:pt x="423" y="713"/>
                    <a:pt x="422" y="717"/>
                    <a:pt x="421" y="721"/>
                  </a:cubicBezTo>
                  <a:close/>
                  <a:moveTo>
                    <a:pt x="468" y="722"/>
                  </a:moveTo>
                  <a:cubicBezTo>
                    <a:pt x="467" y="726"/>
                    <a:pt x="465" y="730"/>
                    <a:pt x="464" y="734"/>
                  </a:cubicBezTo>
                  <a:cubicBezTo>
                    <a:pt x="459" y="741"/>
                    <a:pt x="449" y="744"/>
                    <a:pt x="441" y="742"/>
                  </a:cubicBezTo>
                  <a:cubicBezTo>
                    <a:pt x="435" y="742"/>
                    <a:pt x="429" y="739"/>
                    <a:pt x="426" y="734"/>
                  </a:cubicBezTo>
                  <a:cubicBezTo>
                    <a:pt x="423" y="728"/>
                    <a:pt x="425" y="720"/>
                    <a:pt x="427" y="713"/>
                  </a:cubicBezTo>
                  <a:cubicBezTo>
                    <a:pt x="430" y="706"/>
                    <a:pt x="434" y="699"/>
                    <a:pt x="436" y="691"/>
                  </a:cubicBezTo>
                  <a:cubicBezTo>
                    <a:pt x="439" y="683"/>
                    <a:pt x="442" y="674"/>
                    <a:pt x="444" y="666"/>
                  </a:cubicBezTo>
                  <a:cubicBezTo>
                    <a:pt x="446" y="657"/>
                    <a:pt x="449" y="649"/>
                    <a:pt x="449" y="640"/>
                  </a:cubicBezTo>
                  <a:cubicBezTo>
                    <a:pt x="449" y="634"/>
                    <a:pt x="448" y="627"/>
                    <a:pt x="447" y="621"/>
                  </a:cubicBezTo>
                  <a:cubicBezTo>
                    <a:pt x="448" y="621"/>
                    <a:pt x="448" y="621"/>
                    <a:pt x="448" y="621"/>
                  </a:cubicBezTo>
                  <a:cubicBezTo>
                    <a:pt x="455" y="622"/>
                    <a:pt x="459" y="627"/>
                    <a:pt x="465" y="631"/>
                  </a:cubicBezTo>
                  <a:cubicBezTo>
                    <a:pt x="470" y="633"/>
                    <a:pt x="475" y="635"/>
                    <a:pt x="480" y="637"/>
                  </a:cubicBezTo>
                  <a:cubicBezTo>
                    <a:pt x="485" y="639"/>
                    <a:pt x="490" y="641"/>
                    <a:pt x="496" y="642"/>
                  </a:cubicBezTo>
                  <a:cubicBezTo>
                    <a:pt x="493" y="644"/>
                    <a:pt x="491" y="648"/>
                    <a:pt x="490" y="650"/>
                  </a:cubicBezTo>
                  <a:cubicBezTo>
                    <a:pt x="486" y="657"/>
                    <a:pt x="484" y="664"/>
                    <a:pt x="482" y="672"/>
                  </a:cubicBezTo>
                  <a:cubicBezTo>
                    <a:pt x="479" y="684"/>
                    <a:pt x="476" y="695"/>
                    <a:pt x="472" y="707"/>
                  </a:cubicBezTo>
                  <a:cubicBezTo>
                    <a:pt x="470" y="712"/>
                    <a:pt x="469" y="716"/>
                    <a:pt x="468" y="722"/>
                  </a:cubicBezTo>
                  <a:close/>
                  <a:moveTo>
                    <a:pt x="641" y="696"/>
                  </a:moveTo>
                  <a:cubicBezTo>
                    <a:pt x="632" y="703"/>
                    <a:pt x="622" y="708"/>
                    <a:pt x="613" y="714"/>
                  </a:cubicBezTo>
                  <a:cubicBezTo>
                    <a:pt x="594" y="725"/>
                    <a:pt x="577" y="737"/>
                    <a:pt x="559" y="748"/>
                  </a:cubicBezTo>
                  <a:cubicBezTo>
                    <a:pt x="541" y="760"/>
                    <a:pt x="523" y="773"/>
                    <a:pt x="505" y="785"/>
                  </a:cubicBezTo>
                  <a:cubicBezTo>
                    <a:pt x="490" y="795"/>
                    <a:pt x="474" y="803"/>
                    <a:pt x="458" y="811"/>
                  </a:cubicBezTo>
                  <a:cubicBezTo>
                    <a:pt x="459" y="789"/>
                    <a:pt x="468" y="767"/>
                    <a:pt x="466" y="745"/>
                  </a:cubicBezTo>
                  <a:cubicBezTo>
                    <a:pt x="467" y="744"/>
                    <a:pt x="469" y="742"/>
                    <a:pt x="470" y="740"/>
                  </a:cubicBezTo>
                  <a:cubicBezTo>
                    <a:pt x="474" y="733"/>
                    <a:pt x="475" y="722"/>
                    <a:pt x="473" y="714"/>
                  </a:cubicBezTo>
                  <a:cubicBezTo>
                    <a:pt x="476" y="703"/>
                    <a:pt x="481" y="691"/>
                    <a:pt x="484" y="680"/>
                  </a:cubicBezTo>
                  <a:cubicBezTo>
                    <a:pt x="486" y="673"/>
                    <a:pt x="487" y="666"/>
                    <a:pt x="489" y="659"/>
                  </a:cubicBezTo>
                  <a:cubicBezTo>
                    <a:pt x="491" y="655"/>
                    <a:pt x="492" y="651"/>
                    <a:pt x="495" y="648"/>
                  </a:cubicBezTo>
                  <a:cubicBezTo>
                    <a:pt x="497" y="645"/>
                    <a:pt x="498" y="644"/>
                    <a:pt x="501" y="643"/>
                  </a:cubicBezTo>
                  <a:cubicBezTo>
                    <a:pt x="504" y="643"/>
                    <a:pt x="508" y="642"/>
                    <a:pt x="511" y="640"/>
                  </a:cubicBezTo>
                  <a:cubicBezTo>
                    <a:pt x="516" y="638"/>
                    <a:pt x="521" y="631"/>
                    <a:pt x="519" y="625"/>
                  </a:cubicBezTo>
                  <a:cubicBezTo>
                    <a:pt x="520" y="625"/>
                    <a:pt x="521" y="625"/>
                    <a:pt x="522" y="625"/>
                  </a:cubicBezTo>
                  <a:cubicBezTo>
                    <a:pt x="527" y="624"/>
                    <a:pt x="529" y="615"/>
                    <a:pt x="530" y="611"/>
                  </a:cubicBezTo>
                  <a:cubicBezTo>
                    <a:pt x="534" y="600"/>
                    <a:pt x="541" y="593"/>
                    <a:pt x="550" y="586"/>
                  </a:cubicBezTo>
                  <a:cubicBezTo>
                    <a:pt x="558" y="578"/>
                    <a:pt x="566" y="569"/>
                    <a:pt x="574" y="560"/>
                  </a:cubicBezTo>
                  <a:cubicBezTo>
                    <a:pt x="581" y="552"/>
                    <a:pt x="590" y="545"/>
                    <a:pt x="598" y="537"/>
                  </a:cubicBezTo>
                  <a:cubicBezTo>
                    <a:pt x="605" y="530"/>
                    <a:pt x="612" y="523"/>
                    <a:pt x="618" y="515"/>
                  </a:cubicBezTo>
                  <a:cubicBezTo>
                    <a:pt x="619" y="514"/>
                    <a:pt x="623" y="508"/>
                    <a:pt x="625" y="505"/>
                  </a:cubicBezTo>
                  <a:cubicBezTo>
                    <a:pt x="628" y="504"/>
                    <a:pt x="630" y="504"/>
                    <a:pt x="633" y="503"/>
                  </a:cubicBezTo>
                  <a:cubicBezTo>
                    <a:pt x="640" y="501"/>
                    <a:pt x="646" y="498"/>
                    <a:pt x="653" y="496"/>
                  </a:cubicBezTo>
                  <a:cubicBezTo>
                    <a:pt x="665" y="491"/>
                    <a:pt x="678" y="486"/>
                    <a:pt x="690" y="480"/>
                  </a:cubicBezTo>
                  <a:cubicBezTo>
                    <a:pt x="696" y="477"/>
                    <a:pt x="703" y="473"/>
                    <a:pt x="708" y="467"/>
                  </a:cubicBezTo>
                  <a:cubicBezTo>
                    <a:pt x="708" y="472"/>
                    <a:pt x="709" y="476"/>
                    <a:pt x="710" y="480"/>
                  </a:cubicBezTo>
                  <a:cubicBezTo>
                    <a:pt x="712" y="487"/>
                    <a:pt x="713" y="493"/>
                    <a:pt x="715" y="500"/>
                  </a:cubicBezTo>
                  <a:cubicBezTo>
                    <a:pt x="718" y="512"/>
                    <a:pt x="722" y="524"/>
                    <a:pt x="727" y="536"/>
                  </a:cubicBezTo>
                  <a:cubicBezTo>
                    <a:pt x="729" y="540"/>
                    <a:pt x="731" y="544"/>
                    <a:pt x="734" y="548"/>
                  </a:cubicBezTo>
                  <a:cubicBezTo>
                    <a:pt x="727" y="552"/>
                    <a:pt x="723" y="566"/>
                    <a:pt x="721" y="572"/>
                  </a:cubicBezTo>
                  <a:cubicBezTo>
                    <a:pt x="715" y="588"/>
                    <a:pt x="708" y="604"/>
                    <a:pt x="704" y="621"/>
                  </a:cubicBezTo>
                  <a:cubicBezTo>
                    <a:pt x="702" y="628"/>
                    <a:pt x="701" y="635"/>
                    <a:pt x="699" y="641"/>
                  </a:cubicBezTo>
                  <a:cubicBezTo>
                    <a:pt x="699" y="641"/>
                    <a:pt x="698" y="641"/>
                    <a:pt x="698" y="641"/>
                  </a:cubicBezTo>
                  <a:cubicBezTo>
                    <a:pt x="686" y="644"/>
                    <a:pt x="678" y="657"/>
                    <a:pt x="678" y="669"/>
                  </a:cubicBezTo>
                  <a:cubicBezTo>
                    <a:pt x="678" y="669"/>
                    <a:pt x="677" y="669"/>
                    <a:pt x="677" y="669"/>
                  </a:cubicBezTo>
                  <a:cubicBezTo>
                    <a:pt x="672" y="671"/>
                    <a:pt x="666" y="675"/>
                    <a:pt x="662" y="680"/>
                  </a:cubicBezTo>
                  <a:cubicBezTo>
                    <a:pt x="654" y="684"/>
                    <a:pt x="648" y="691"/>
                    <a:pt x="641" y="696"/>
                  </a:cubicBezTo>
                  <a:close/>
                  <a:moveTo>
                    <a:pt x="695" y="680"/>
                  </a:moveTo>
                  <a:cubicBezTo>
                    <a:pt x="690" y="676"/>
                    <a:pt x="687" y="671"/>
                    <a:pt x="688" y="664"/>
                  </a:cubicBezTo>
                  <a:cubicBezTo>
                    <a:pt x="688" y="657"/>
                    <a:pt x="692" y="652"/>
                    <a:pt x="697" y="648"/>
                  </a:cubicBezTo>
                  <a:cubicBezTo>
                    <a:pt x="695" y="652"/>
                    <a:pt x="694" y="657"/>
                    <a:pt x="693" y="662"/>
                  </a:cubicBezTo>
                  <a:cubicBezTo>
                    <a:pt x="692" y="668"/>
                    <a:pt x="692" y="674"/>
                    <a:pt x="695" y="680"/>
                  </a:cubicBezTo>
                  <a:close/>
                  <a:moveTo>
                    <a:pt x="698" y="685"/>
                  </a:moveTo>
                  <a:cubicBezTo>
                    <a:pt x="698" y="685"/>
                    <a:pt x="698" y="685"/>
                    <a:pt x="698" y="685"/>
                  </a:cubicBezTo>
                  <a:cubicBezTo>
                    <a:pt x="698" y="685"/>
                    <a:pt x="698" y="685"/>
                    <a:pt x="698" y="685"/>
                  </a:cubicBezTo>
                  <a:cubicBezTo>
                    <a:pt x="698" y="686"/>
                    <a:pt x="698" y="686"/>
                    <a:pt x="697" y="687"/>
                  </a:cubicBezTo>
                  <a:cubicBezTo>
                    <a:pt x="697" y="687"/>
                    <a:pt x="697" y="687"/>
                    <a:pt x="697" y="687"/>
                  </a:cubicBezTo>
                  <a:cubicBezTo>
                    <a:pt x="686" y="688"/>
                    <a:pt x="681" y="677"/>
                    <a:pt x="681" y="668"/>
                  </a:cubicBezTo>
                  <a:cubicBezTo>
                    <a:pt x="681" y="663"/>
                    <a:pt x="683" y="658"/>
                    <a:pt x="685" y="654"/>
                  </a:cubicBezTo>
                  <a:cubicBezTo>
                    <a:pt x="687" y="652"/>
                    <a:pt x="689" y="649"/>
                    <a:pt x="691" y="648"/>
                  </a:cubicBezTo>
                  <a:cubicBezTo>
                    <a:pt x="693" y="646"/>
                    <a:pt x="696" y="644"/>
                    <a:pt x="698" y="643"/>
                  </a:cubicBezTo>
                  <a:cubicBezTo>
                    <a:pt x="698" y="643"/>
                    <a:pt x="698" y="644"/>
                    <a:pt x="698" y="644"/>
                  </a:cubicBezTo>
                  <a:cubicBezTo>
                    <a:pt x="698" y="644"/>
                    <a:pt x="698" y="644"/>
                    <a:pt x="697" y="644"/>
                  </a:cubicBezTo>
                  <a:cubicBezTo>
                    <a:pt x="682" y="651"/>
                    <a:pt x="679" y="679"/>
                    <a:pt x="698" y="685"/>
                  </a:cubicBezTo>
                  <a:close/>
                  <a:moveTo>
                    <a:pt x="692" y="713"/>
                  </a:moveTo>
                  <a:cubicBezTo>
                    <a:pt x="685" y="716"/>
                    <a:pt x="675" y="721"/>
                    <a:pt x="668" y="716"/>
                  </a:cubicBezTo>
                  <a:cubicBezTo>
                    <a:pt x="650" y="704"/>
                    <a:pt x="661" y="679"/>
                    <a:pt x="678" y="673"/>
                  </a:cubicBezTo>
                  <a:cubicBezTo>
                    <a:pt x="679" y="683"/>
                    <a:pt x="686" y="692"/>
                    <a:pt x="697" y="690"/>
                  </a:cubicBezTo>
                  <a:cubicBezTo>
                    <a:pt x="697" y="695"/>
                    <a:pt x="699" y="701"/>
                    <a:pt x="701" y="704"/>
                  </a:cubicBezTo>
                  <a:cubicBezTo>
                    <a:pt x="703" y="706"/>
                    <a:pt x="704" y="708"/>
                    <a:pt x="706" y="709"/>
                  </a:cubicBezTo>
                  <a:cubicBezTo>
                    <a:pt x="701" y="709"/>
                    <a:pt x="695" y="712"/>
                    <a:pt x="692" y="713"/>
                  </a:cubicBezTo>
                  <a:close/>
                  <a:moveTo>
                    <a:pt x="704" y="702"/>
                  </a:moveTo>
                  <a:cubicBezTo>
                    <a:pt x="704" y="702"/>
                    <a:pt x="704" y="702"/>
                    <a:pt x="704" y="701"/>
                  </a:cubicBezTo>
                  <a:cubicBezTo>
                    <a:pt x="702" y="698"/>
                    <a:pt x="701" y="695"/>
                    <a:pt x="701" y="691"/>
                  </a:cubicBezTo>
                  <a:cubicBezTo>
                    <a:pt x="701" y="690"/>
                    <a:pt x="701" y="689"/>
                    <a:pt x="701" y="687"/>
                  </a:cubicBezTo>
                  <a:cubicBezTo>
                    <a:pt x="702" y="688"/>
                    <a:pt x="702" y="688"/>
                    <a:pt x="703" y="689"/>
                  </a:cubicBezTo>
                  <a:cubicBezTo>
                    <a:pt x="702" y="693"/>
                    <a:pt x="702" y="699"/>
                    <a:pt x="704" y="702"/>
                  </a:cubicBezTo>
                  <a:close/>
                  <a:moveTo>
                    <a:pt x="706" y="685"/>
                  </a:moveTo>
                  <a:cubicBezTo>
                    <a:pt x="700" y="687"/>
                    <a:pt x="696" y="674"/>
                    <a:pt x="696" y="669"/>
                  </a:cubicBezTo>
                  <a:cubicBezTo>
                    <a:pt x="696" y="664"/>
                    <a:pt x="697" y="659"/>
                    <a:pt x="698" y="654"/>
                  </a:cubicBezTo>
                  <a:cubicBezTo>
                    <a:pt x="702" y="642"/>
                    <a:pt x="705" y="629"/>
                    <a:pt x="708" y="616"/>
                  </a:cubicBezTo>
                  <a:cubicBezTo>
                    <a:pt x="712" y="602"/>
                    <a:pt x="718" y="588"/>
                    <a:pt x="723" y="574"/>
                  </a:cubicBezTo>
                  <a:cubicBezTo>
                    <a:pt x="725" y="569"/>
                    <a:pt x="727" y="564"/>
                    <a:pt x="729" y="559"/>
                  </a:cubicBezTo>
                  <a:cubicBezTo>
                    <a:pt x="731" y="556"/>
                    <a:pt x="733" y="553"/>
                    <a:pt x="735" y="551"/>
                  </a:cubicBezTo>
                  <a:cubicBezTo>
                    <a:pt x="736" y="551"/>
                    <a:pt x="736" y="552"/>
                    <a:pt x="737" y="553"/>
                  </a:cubicBezTo>
                  <a:cubicBezTo>
                    <a:pt x="731" y="556"/>
                    <a:pt x="731" y="564"/>
                    <a:pt x="728" y="569"/>
                  </a:cubicBezTo>
                  <a:cubicBezTo>
                    <a:pt x="726" y="574"/>
                    <a:pt x="724" y="580"/>
                    <a:pt x="724" y="586"/>
                  </a:cubicBezTo>
                  <a:cubicBezTo>
                    <a:pt x="724" y="586"/>
                    <a:pt x="724" y="587"/>
                    <a:pt x="724" y="586"/>
                  </a:cubicBezTo>
                  <a:cubicBezTo>
                    <a:pt x="726" y="581"/>
                    <a:pt x="728" y="576"/>
                    <a:pt x="729" y="570"/>
                  </a:cubicBezTo>
                  <a:cubicBezTo>
                    <a:pt x="730" y="566"/>
                    <a:pt x="732" y="563"/>
                    <a:pt x="734" y="559"/>
                  </a:cubicBezTo>
                  <a:cubicBezTo>
                    <a:pt x="735" y="558"/>
                    <a:pt x="736" y="555"/>
                    <a:pt x="737" y="554"/>
                  </a:cubicBezTo>
                  <a:cubicBezTo>
                    <a:pt x="741" y="559"/>
                    <a:pt x="745" y="565"/>
                    <a:pt x="750" y="570"/>
                  </a:cubicBezTo>
                  <a:cubicBezTo>
                    <a:pt x="748" y="571"/>
                    <a:pt x="746" y="578"/>
                    <a:pt x="746" y="579"/>
                  </a:cubicBezTo>
                  <a:cubicBezTo>
                    <a:pt x="743" y="585"/>
                    <a:pt x="740" y="591"/>
                    <a:pt x="736" y="598"/>
                  </a:cubicBezTo>
                  <a:cubicBezTo>
                    <a:pt x="733" y="605"/>
                    <a:pt x="729" y="612"/>
                    <a:pt x="726" y="619"/>
                  </a:cubicBezTo>
                  <a:cubicBezTo>
                    <a:pt x="722" y="627"/>
                    <a:pt x="717" y="634"/>
                    <a:pt x="712" y="642"/>
                  </a:cubicBezTo>
                  <a:cubicBezTo>
                    <a:pt x="711" y="642"/>
                    <a:pt x="712" y="643"/>
                    <a:pt x="712" y="643"/>
                  </a:cubicBezTo>
                  <a:cubicBezTo>
                    <a:pt x="708" y="648"/>
                    <a:pt x="707" y="654"/>
                    <a:pt x="708" y="660"/>
                  </a:cubicBezTo>
                  <a:cubicBezTo>
                    <a:pt x="709" y="663"/>
                    <a:pt x="711" y="666"/>
                    <a:pt x="714" y="668"/>
                  </a:cubicBezTo>
                  <a:cubicBezTo>
                    <a:pt x="716" y="670"/>
                    <a:pt x="720" y="671"/>
                    <a:pt x="722" y="671"/>
                  </a:cubicBezTo>
                  <a:cubicBezTo>
                    <a:pt x="723" y="671"/>
                    <a:pt x="723" y="671"/>
                    <a:pt x="723" y="670"/>
                  </a:cubicBezTo>
                  <a:cubicBezTo>
                    <a:pt x="720" y="673"/>
                    <a:pt x="717" y="677"/>
                    <a:pt x="714" y="680"/>
                  </a:cubicBezTo>
                  <a:cubicBezTo>
                    <a:pt x="713" y="681"/>
                    <a:pt x="712" y="682"/>
                    <a:pt x="711" y="683"/>
                  </a:cubicBezTo>
                  <a:cubicBezTo>
                    <a:pt x="711" y="683"/>
                    <a:pt x="711" y="683"/>
                    <a:pt x="710" y="683"/>
                  </a:cubicBezTo>
                  <a:cubicBezTo>
                    <a:pt x="705" y="682"/>
                    <a:pt x="702" y="673"/>
                    <a:pt x="702" y="668"/>
                  </a:cubicBezTo>
                  <a:cubicBezTo>
                    <a:pt x="702" y="667"/>
                    <a:pt x="701" y="667"/>
                    <a:pt x="701" y="668"/>
                  </a:cubicBezTo>
                  <a:cubicBezTo>
                    <a:pt x="700" y="674"/>
                    <a:pt x="701" y="681"/>
                    <a:pt x="706" y="685"/>
                  </a:cubicBezTo>
                  <a:close/>
                  <a:moveTo>
                    <a:pt x="789" y="596"/>
                  </a:moveTo>
                  <a:cubicBezTo>
                    <a:pt x="778" y="622"/>
                    <a:pt x="756" y="644"/>
                    <a:pt x="733" y="660"/>
                  </a:cubicBezTo>
                  <a:cubicBezTo>
                    <a:pt x="734" y="658"/>
                    <a:pt x="734" y="655"/>
                    <a:pt x="736" y="653"/>
                  </a:cubicBezTo>
                  <a:cubicBezTo>
                    <a:pt x="738" y="649"/>
                    <a:pt x="741" y="646"/>
                    <a:pt x="744" y="643"/>
                  </a:cubicBezTo>
                  <a:cubicBezTo>
                    <a:pt x="749" y="637"/>
                    <a:pt x="753" y="631"/>
                    <a:pt x="758" y="625"/>
                  </a:cubicBezTo>
                  <a:cubicBezTo>
                    <a:pt x="762" y="618"/>
                    <a:pt x="767" y="610"/>
                    <a:pt x="772" y="604"/>
                  </a:cubicBezTo>
                  <a:cubicBezTo>
                    <a:pt x="775" y="600"/>
                    <a:pt x="779" y="596"/>
                    <a:pt x="779" y="591"/>
                  </a:cubicBezTo>
                  <a:cubicBezTo>
                    <a:pt x="782" y="593"/>
                    <a:pt x="786" y="595"/>
                    <a:pt x="789" y="596"/>
                  </a:cubicBezTo>
                  <a:cubicBezTo>
                    <a:pt x="789" y="596"/>
                    <a:pt x="789" y="596"/>
                    <a:pt x="789" y="596"/>
                  </a:cubicBezTo>
                  <a:close/>
                  <a:moveTo>
                    <a:pt x="792" y="597"/>
                  </a:moveTo>
                  <a:cubicBezTo>
                    <a:pt x="794" y="598"/>
                    <a:pt x="795" y="598"/>
                    <a:pt x="797" y="599"/>
                  </a:cubicBezTo>
                  <a:cubicBezTo>
                    <a:pt x="794" y="610"/>
                    <a:pt x="784" y="618"/>
                    <a:pt x="776" y="625"/>
                  </a:cubicBezTo>
                  <a:cubicBezTo>
                    <a:pt x="775" y="626"/>
                    <a:pt x="775" y="626"/>
                    <a:pt x="774" y="627"/>
                  </a:cubicBezTo>
                  <a:cubicBezTo>
                    <a:pt x="781" y="618"/>
                    <a:pt x="788" y="608"/>
                    <a:pt x="792" y="597"/>
                  </a:cubicBezTo>
                  <a:close/>
                  <a:moveTo>
                    <a:pt x="777" y="590"/>
                  </a:moveTo>
                  <a:cubicBezTo>
                    <a:pt x="776" y="596"/>
                    <a:pt x="769" y="603"/>
                    <a:pt x="765" y="608"/>
                  </a:cubicBezTo>
                  <a:cubicBezTo>
                    <a:pt x="761" y="615"/>
                    <a:pt x="756" y="621"/>
                    <a:pt x="751" y="628"/>
                  </a:cubicBezTo>
                  <a:cubicBezTo>
                    <a:pt x="746" y="634"/>
                    <a:pt x="741" y="640"/>
                    <a:pt x="736" y="647"/>
                  </a:cubicBezTo>
                  <a:cubicBezTo>
                    <a:pt x="732" y="652"/>
                    <a:pt x="730" y="658"/>
                    <a:pt x="727" y="664"/>
                  </a:cubicBezTo>
                  <a:cubicBezTo>
                    <a:pt x="727" y="664"/>
                    <a:pt x="727" y="664"/>
                    <a:pt x="727" y="664"/>
                  </a:cubicBezTo>
                  <a:cubicBezTo>
                    <a:pt x="726" y="665"/>
                    <a:pt x="724" y="667"/>
                    <a:pt x="722" y="667"/>
                  </a:cubicBezTo>
                  <a:cubicBezTo>
                    <a:pt x="720" y="666"/>
                    <a:pt x="717" y="666"/>
                    <a:pt x="715" y="665"/>
                  </a:cubicBezTo>
                  <a:cubicBezTo>
                    <a:pt x="713" y="663"/>
                    <a:pt x="712" y="660"/>
                    <a:pt x="712" y="657"/>
                  </a:cubicBezTo>
                  <a:cubicBezTo>
                    <a:pt x="711" y="653"/>
                    <a:pt x="713" y="648"/>
                    <a:pt x="714" y="644"/>
                  </a:cubicBezTo>
                  <a:cubicBezTo>
                    <a:pt x="724" y="634"/>
                    <a:pt x="732" y="623"/>
                    <a:pt x="740" y="611"/>
                  </a:cubicBezTo>
                  <a:cubicBezTo>
                    <a:pt x="744" y="605"/>
                    <a:pt x="748" y="599"/>
                    <a:pt x="752" y="593"/>
                  </a:cubicBezTo>
                  <a:cubicBezTo>
                    <a:pt x="756" y="589"/>
                    <a:pt x="760" y="585"/>
                    <a:pt x="762" y="580"/>
                  </a:cubicBezTo>
                  <a:cubicBezTo>
                    <a:pt x="765" y="582"/>
                    <a:pt x="768" y="584"/>
                    <a:pt x="772" y="586"/>
                  </a:cubicBezTo>
                  <a:cubicBezTo>
                    <a:pt x="773" y="587"/>
                    <a:pt x="775" y="588"/>
                    <a:pt x="777" y="589"/>
                  </a:cubicBezTo>
                  <a:cubicBezTo>
                    <a:pt x="777" y="589"/>
                    <a:pt x="777" y="589"/>
                    <a:pt x="777" y="590"/>
                  </a:cubicBezTo>
                  <a:close/>
                  <a:moveTo>
                    <a:pt x="749" y="591"/>
                  </a:moveTo>
                  <a:cubicBezTo>
                    <a:pt x="745" y="597"/>
                    <a:pt x="741" y="603"/>
                    <a:pt x="737" y="610"/>
                  </a:cubicBezTo>
                  <a:cubicBezTo>
                    <a:pt x="734" y="614"/>
                    <a:pt x="731" y="619"/>
                    <a:pt x="728" y="623"/>
                  </a:cubicBezTo>
                  <a:cubicBezTo>
                    <a:pt x="728" y="622"/>
                    <a:pt x="729" y="621"/>
                    <a:pt x="729" y="621"/>
                  </a:cubicBezTo>
                  <a:cubicBezTo>
                    <a:pt x="732" y="614"/>
                    <a:pt x="735" y="606"/>
                    <a:pt x="739" y="600"/>
                  </a:cubicBezTo>
                  <a:cubicBezTo>
                    <a:pt x="742" y="593"/>
                    <a:pt x="746" y="587"/>
                    <a:pt x="749" y="580"/>
                  </a:cubicBezTo>
                  <a:cubicBezTo>
                    <a:pt x="750" y="579"/>
                    <a:pt x="752" y="574"/>
                    <a:pt x="752" y="571"/>
                  </a:cubicBezTo>
                  <a:cubicBezTo>
                    <a:pt x="754" y="574"/>
                    <a:pt x="757" y="576"/>
                    <a:pt x="760" y="578"/>
                  </a:cubicBezTo>
                  <a:cubicBezTo>
                    <a:pt x="756" y="582"/>
                    <a:pt x="753" y="587"/>
                    <a:pt x="749" y="591"/>
                  </a:cubicBezTo>
                  <a:close/>
                  <a:moveTo>
                    <a:pt x="744" y="695"/>
                  </a:moveTo>
                  <a:cubicBezTo>
                    <a:pt x="743" y="697"/>
                    <a:pt x="741" y="699"/>
                    <a:pt x="740" y="701"/>
                  </a:cubicBezTo>
                  <a:cubicBezTo>
                    <a:pt x="735" y="706"/>
                    <a:pt x="729" y="709"/>
                    <a:pt x="722" y="708"/>
                  </a:cubicBezTo>
                  <a:cubicBezTo>
                    <a:pt x="717" y="708"/>
                    <a:pt x="713" y="707"/>
                    <a:pt x="709" y="704"/>
                  </a:cubicBezTo>
                  <a:cubicBezTo>
                    <a:pt x="714" y="706"/>
                    <a:pt x="720" y="705"/>
                    <a:pt x="724" y="704"/>
                  </a:cubicBezTo>
                  <a:cubicBezTo>
                    <a:pt x="731" y="701"/>
                    <a:pt x="738" y="697"/>
                    <a:pt x="744" y="693"/>
                  </a:cubicBezTo>
                  <a:cubicBezTo>
                    <a:pt x="744" y="694"/>
                    <a:pt x="744" y="694"/>
                    <a:pt x="744" y="695"/>
                  </a:cubicBezTo>
                  <a:close/>
                  <a:moveTo>
                    <a:pt x="821" y="625"/>
                  </a:moveTo>
                  <a:cubicBezTo>
                    <a:pt x="821" y="625"/>
                    <a:pt x="821" y="625"/>
                    <a:pt x="820" y="625"/>
                  </a:cubicBezTo>
                  <a:cubicBezTo>
                    <a:pt x="811" y="635"/>
                    <a:pt x="800" y="644"/>
                    <a:pt x="789" y="653"/>
                  </a:cubicBezTo>
                  <a:cubicBezTo>
                    <a:pt x="779" y="662"/>
                    <a:pt x="768" y="671"/>
                    <a:pt x="757" y="679"/>
                  </a:cubicBezTo>
                  <a:cubicBezTo>
                    <a:pt x="748" y="686"/>
                    <a:pt x="738" y="694"/>
                    <a:pt x="727" y="699"/>
                  </a:cubicBezTo>
                  <a:cubicBezTo>
                    <a:pt x="722" y="701"/>
                    <a:pt x="718" y="702"/>
                    <a:pt x="713" y="702"/>
                  </a:cubicBezTo>
                  <a:cubicBezTo>
                    <a:pt x="709" y="701"/>
                    <a:pt x="706" y="699"/>
                    <a:pt x="708" y="694"/>
                  </a:cubicBezTo>
                  <a:cubicBezTo>
                    <a:pt x="710" y="688"/>
                    <a:pt x="716" y="683"/>
                    <a:pt x="720" y="678"/>
                  </a:cubicBezTo>
                  <a:cubicBezTo>
                    <a:pt x="725" y="673"/>
                    <a:pt x="730" y="669"/>
                    <a:pt x="735" y="664"/>
                  </a:cubicBezTo>
                  <a:cubicBezTo>
                    <a:pt x="745" y="656"/>
                    <a:pt x="755" y="648"/>
                    <a:pt x="765" y="640"/>
                  </a:cubicBezTo>
                  <a:cubicBezTo>
                    <a:pt x="772" y="633"/>
                    <a:pt x="780" y="627"/>
                    <a:pt x="787" y="620"/>
                  </a:cubicBezTo>
                  <a:cubicBezTo>
                    <a:pt x="792" y="614"/>
                    <a:pt x="798" y="608"/>
                    <a:pt x="800" y="599"/>
                  </a:cubicBezTo>
                  <a:cubicBezTo>
                    <a:pt x="801" y="599"/>
                    <a:pt x="802" y="599"/>
                    <a:pt x="803" y="599"/>
                  </a:cubicBezTo>
                  <a:cubicBezTo>
                    <a:pt x="807" y="600"/>
                    <a:pt x="812" y="599"/>
                    <a:pt x="817" y="599"/>
                  </a:cubicBezTo>
                  <a:cubicBezTo>
                    <a:pt x="820" y="599"/>
                    <a:pt x="822" y="599"/>
                    <a:pt x="824" y="598"/>
                  </a:cubicBezTo>
                  <a:cubicBezTo>
                    <a:pt x="822" y="607"/>
                    <a:pt x="821" y="615"/>
                    <a:pt x="821" y="625"/>
                  </a:cubicBezTo>
                  <a:close/>
                  <a:moveTo>
                    <a:pt x="824" y="594"/>
                  </a:moveTo>
                  <a:cubicBezTo>
                    <a:pt x="820" y="597"/>
                    <a:pt x="814" y="595"/>
                    <a:pt x="810" y="596"/>
                  </a:cubicBezTo>
                  <a:cubicBezTo>
                    <a:pt x="806" y="596"/>
                    <a:pt x="802" y="596"/>
                    <a:pt x="797" y="595"/>
                  </a:cubicBezTo>
                  <a:cubicBezTo>
                    <a:pt x="787" y="592"/>
                    <a:pt x="776" y="586"/>
                    <a:pt x="767" y="580"/>
                  </a:cubicBezTo>
                  <a:cubicBezTo>
                    <a:pt x="750" y="569"/>
                    <a:pt x="737" y="550"/>
                    <a:pt x="730" y="532"/>
                  </a:cubicBezTo>
                  <a:cubicBezTo>
                    <a:pt x="727" y="527"/>
                    <a:pt x="725" y="522"/>
                    <a:pt x="724" y="516"/>
                  </a:cubicBezTo>
                  <a:cubicBezTo>
                    <a:pt x="724" y="516"/>
                    <a:pt x="724" y="516"/>
                    <a:pt x="724" y="516"/>
                  </a:cubicBezTo>
                  <a:cubicBezTo>
                    <a:pt x="717" y="496"/>
                    <a:pt x="713" y="474"/>
                    <a:pt x="718" y="453"/>
                  </a:cubicBezTo>
                  <a:cubicBezTo>
                    <a:pt x="720" y="442"/>
                    <a:pt x="724" y="430"/>
                    <a:pt x="732" y="422"/>
                  </a:cubicBezTo>
                  <a:cubicBezTo>
                    <a:pt x="736" y="419"/>
                    <a:pt x="740" y="418"/>
                    <a:pt x="744" y="415"/>
                  </a:cubicBezTo>
                  <a:cubicBezTo>
                    <a:pt x="745" y="414"/>
                    <a:pt x="746" y="414"/>
                    <a:pt x="747" y="413"/>
                  </a:cubicBezTo>
                  <a:cubicBezTo>
                    <a:pt x="750" y="412"/>
                    <a:pt x="753" y="412"/>
                    <a:pt x="755" y="411"/>
                  </a:cubicBezTo>
                  <a:cubicBezTo>
                    <a:pt x="769" y="409"/>
                    <a:pt x="782" y="405"/>
                    <a:pt x="795" y="399"/>
                  </a:cubicBezTo>
                  <a:cubicBezTo>
                    <a:pt x="796" y="399"/>
                    <a:pt x="796" y="399"/>
                    <a:pt x="797" y="398"/>
                  </a:cubicBezTo>
                  <a:cubicBezTo>
                    <a:pt x="803" y="397"/>
                    <a:pt x="808" y="394"/>
                    <a:pt x="815" y="395"/>
                  </a:cubicBezTo>
                  <a:cubicBezTo>
                    <a:pt x="816" y="396"/>
                    <a:pt x="817" y="396"/>
                    <a:pt x="817" y="396"/>
                  </a:cubicBezTo>
                  <a:cubicBezTo>
                    <a:pt x="822" y="397"/>
                    <a:pt x="827" y="398"/>
                    <a:pt x="831" y="399"/>
                  </a:cubicBezTo>
                  <a:cubicBezTo>
                    <a:pt x="840" y="402"/>
                    <a:pt x="848" y="406"/>
                    <a:pt x="854" y="412"/>
                  </a:cubicBezTo>
                  <a:cubicBezTo>
                    <a:pt x="866" y="423"/>
                    <a:pt x="879" y="437"/>
                    <a:pt x="884" y="452"/>
                  </a:cubicBezTo>
                  <a:cubicBezTo>
                    <a:pt x="889" y="470"/>
                    <a:pt x="892" y="490"/>
                    <a:pt x="890" y="509"/>
                  </a:cubicBezTo>
                  <a:cubicBezTo>
                    <a:pt x="890" y="517"/>
                    <a:pt x="888" y="525"/>
                    <a:pt x="887" y="534"/>
                  </a:cubicBezTo>
                  <a:cubicBezTo>
                    <a:pt x="887" y="540"/>
                    <a:pt x="887" y="547"/>
                    <a:pt x="885" y="553"/>
                  </a:cubicBezTo>
                  <a:cubicBezTo>
                    <a:pt x="879" y="543"/>
                    <a:pt x="866" y="539"/>
                    <a:pt x="857" y="548"/>
                  </a:cubicBezTo>
                  <a:cubicBezTo>
                    <a:pt x="846" y="558"/>
                    <a:pt x="834" y="567"/>
                    <a:pt x="829" y="582"/>
                  </a:cubicBezTo>
                  <a:cubicBezTo>
                    <a:pt x="827" y="586"/>
                    <a:pt x="826" y="590"/>
                    <a:pt x="825" y="594"/>
                  </a:cubicBezTo>
                  <a:cubicBezTo>
                    <a:pt x="825" y="594"/>
                    <a:pt x="824" y="594"/>
                    <a:pt x="824" y="594"/>
                  </a:cubicBezTo>
                  <a:close/>
                  <a:moveTo>
                    <a:pt x="935" y="598"/>
                  </a:moveTo>
                  <a:cubicBezTo>
                    <a:pt x="940" y="605"/>
                    <a:pt x="945" y="611"/>
                    <a:pt x="949" y="618"/>
                  </a:cubicBezTo>
                  <a:cubicBezTo>
                    <a:pt x="957" y="632"/>
                    <a:pt x="964" y="647"/>
                    <a:pt x="970" y="661"/>
                  </a:cubicBezTo>
                  <a:cubicBezTo>
                    <a:pt x="973" y="668"/>
                    <a:pt x="976" y="676"/>
                    <a:pt x="976" y="684"/>
                  </a:cubicBezTo>
                  <a:cubicBezTo>
                    <a:pt x="976" y="692"/>
                    <a:pt x="974" y="700"/>
                    <a:pt x="970" y="707"/>
                  </a:cubicBezTo>
                  <a:cubicBezTo>
                    <a:pt x="965" y="715"/>
                    <a:pt x="960" y="721"/>
                    <a:pt x="950" y="724"/>
                  </a:cubicBezTo>
                  <a:cubicBezTo>
                    <a:pt x="943" y="727"/>
                    <a:pt x="936" y="729"/>
                    <a:pt x="929" y="730"/>
                  </a:cubicBezTo>
                  <a:cubicBezTo>
                    <a:pt x="920" y="731"/>
                    <a:pt x="911" y="731"/>
                    <a:pt x="903" y="732"/>
                  </a:cubicBezTo>
                  <a:cubicBezTo>
                    <a:pt x="896" y="732"/>
                    <a:pt x="889" y="732"/>
                    <a:pt x="883" y="732"/>
                  </a:cubicBezTo>
                  <a:cubicBezTo>
                    <a:pt x="866" y="729"/>
                    <a:pt x="855" y="717"/>
                    <a:pt x="848" y="702"/>
                  </a:cubicBezTo>
                  <a:cubicBezTo>
                    <a:pt x="841" y="687"/>
                    <a:pt x="833" y="673"/>
                    <a:pt x="829" y="657"/>
                  </a:cubicBezTo>
                  <a:cubicBezTo>
                    <a:pt x="826" y="642"/>
                    <a:pt x="824" y="626"/>
                    <a:pt x="826" y="610"/>
                  </a:cubicBezTo>
                  <a:cubicBezTo>
                    <a:pt x="827" y="595"/>
                    <a:pt x="832" y="577"/>
                    <a:pt x="844" y="565"/>
                  </a:cubicBezTo>
                  <a:cubicBezTo>
                    <a:pt x="849" y="560"/>
                    <a:pt x="854" y="554"/>
                    <a:pt x="860" y="549"/>
                  </a:cubicBezTo>
                  <a:cubicBezTo>
                    <a:pt x="864" y="547"/>
                    <a:pt x="868" y="546"/>
                    <a:pt x="871" y="547"/>
                  </a:cubicBezTo>
                  <a:cubicBezTo>
                    <a:pt x="868" y="549"/>
                    <a:pt x="864" y="551"/>
                    <a:pt x="862" y="555"/>
                  </a:cubicBezTo>
                  <a:cubicBezTo>
                    <a:pt x="856" y="565"/>
                    <a:pt x="855" y="577"/>
                    <a:pt x="848" y="587"/>
                  </a:cubicBezTo>
                  <a:cubicBezTo>
                    <a:pt x="842" y="597"/>
                    <a:pt x="839" y="609"/>
                    <a:pt x="838" y="621"/>
                  </a:cubicBezTo>
                  <a:cubicBezTo>
                    <a:pt x="836" y="632"/>
                    <a:pt x="836" y="644"/>
                    <a:pt x="839" y="655"/>
                  </a:cubicBezTo>
                  <a:cubicBezTo>
                    <a:pt x="840" y="656"/>
                    <a:pt x="841" y="656"/>
                    <a:pt x="841" y="655"/>
                  </a:cubicBezTo>
                  <a:cubicBezTo>
                    <a:pt x="839" y="636"/>
                    <a:pt x="840" y="613"/>
                    <a:pt x="848" y="595"/>
                  </a:cubicBezTo>
                  <a:cubicBezTo>
                    <a:pt x="850" y="590"/>
                    <a:pt x="854" y="586"/>
                    <a:pt x="856" y="580"/>
                  </a:cubicBezTo>
                  <a:cubicBezTo>
                    <a:pt x="858" y="576"/>
                    <a:pt x="859" y="572"/>
                    <a:pt x="861" y="567"/>
                  </a:cubicBezTo>
                  <a:cubicBezTo>
                    <a:pt x="862" y="562"/>
                    <a:pt x="864" y="557"/>
                    <a:pt x="868" y="553"/>
                  </a:cubicBezTo>
                  <a:cubicBezTo>
                    <a:pt x="871" y="551"/>
                    <a:pt x="873" y="549"/>
                    <a:pt x="876" y="550"/>
                  </a:cubicBezTo>
                  <a:cubicBezTo>
                    <a:pt x="877" y="550"/>
                    <a:pt x="877" y="550"/>
                    <a:pt x="877" y="550"/>
                  </a:cubicBezTo>
                  <a:cubicBezTo>
                    <a:pt x="879" y="552"/>
                    <a:pt x="881" y="554"/>
                    <a:pt x="882" y="556"/>
                  </a:cubicBezTo>
                  <a:cubicBezTo>
                    <a:pt x="882" y="556"/>
                    <a:pt x="882" y="557"/>
                    <a:pt x="882" y="557"/>
                  </a:cubicBezTo>
                  <a:cubicBezTo>
                    <a:pt x="880" y="556"/>
                    <a:pt x="877" y="557"/>
                    <a:pt x="875" y="557"/>
                  </a:cubicBezTo>
                  <a:cubicBezTo>
                    <a:pt x="871" y="558"/>
                    <a:pt x="868" y="560"/>
                    <a:pt x="866" y="564"/>
                  </a:cubicBezTo>
                  <a:cubicBezTo>
                    <a:pt x="866" y="564"/>
                    <a:pt x="866" y="565"/>
                    <a:pt x="866" y="564"/>
                  </a:cubicBezTo>
                  <a:cubicBezTo>
                    <a:pt x="869" y="562"/>
                    <a:pt x="872" y="559"/>
                    <a:pt x="875" y="558"/>
                  </a:cubicBezTo>
                  <a:cubicBezTo>
                    <a:pt x="878" y="558"/>
                    <a:pt x="881" y="559"/>
                    <a:pt x="884" y="559"/>
                  </a:cubicBezTo>
                  <a:cubicBezTo>
                    <a:pt x="883" y="560"/>
                    <a:pt x="883" y="561"/>
                    <a:pt x="882" y="562"/>
                  </a:cubicBezTo>
                  <a:cubicBezTo>
                    <a:pt x="880" y="560"/>
                    <a:pt x="877" y="562"/>
                    <a:pt x="875" y="564"/>
                  </a:cubicBezTo>
                  <a:cubicBezTo>
                    <a:pt x="875" y="564"/>
                    <a:pt x="875" y="564"/>
                    <a:pt x="874" y="564"/>
                  </a:cubicBezTo>
                  <a:cubicBezTo>
                    <a:pt x="872" y="565"/>
                    <a:pt x="870" y="568"/>
                    <a:pt x="868" y="571"/>
                  </a:cubicBezTo>
                  <a:cubicBezTo>
                    <a:pt x="866" y="574"/>
                    <a:pt x="864" y="578"/>
                    <a:pt x="862" y="582"/>
                  </a:cubicBezTo>
                  <a:cubicBezTo>
                    <a:pt x="858" y="589"/>
                    <a:pt x="855" y="596"/>
                    <a:pt x="853" y="604"/>
                  </a:cubicBezTo>
                  <a:cubicBezTo>
                    <a:pt x="851" y="611"/>
                    <a:pt x="851" y="618"/>
                    <a:pt x="851" y="626"/>
                  </a:cubicBezTo>
                  <a:cubicBezTo>
                    <a:pt x="850" y="631"/>
                    <a:pt x="849" y="637"/>
                    <a:pt x="852" y="642"/>
                  </a:cubicBezTo>
                  <a:cubicBezTo>
                    <a:pt x="852" y="643"/>
                    <a:pt x="853" y="642"/>
                    <a:pt x="853" y="642"/>
                  </a:cubicBezTo>
                  <a:cubicBezTo>
                    <a:pt x="850" y="629"/>
                    <a:pt x="852" y="614"/>
                    <a:pt x="856" y="601"/>
                  </a:cubicBezTo>
                  <a:cubicBezTo>
                    <a:pt x="858" y="595"/>
                    <a:pt x="861" y="589"/>
                    <a:pt x="864" y="583"/>
                  </a:cubicBezTo>
                  <a:cubicBezTo>
                    <a:pt x="861" y="592"/>
                    <a:pt x="859" y="602"/>
                    <a:pt x="859" y="610"/>
                  </a:cubicBezTo>
                  <a:cubicBezTo>
                    <a:pt x="858" y="614"/>
                    <a:pt x="859" y="618"/>
                    <a:pt x="859" y="622"/>
                  </a:cubicBezTo>
                  <a:cubicBezTo>
                    <a:pt x="859" y="625"/>
                    <a:pt x="858" y="628"/>
                    <a:pt x="859" y="631"/>
                  </a:cubicBezTo>
                  <a:cubicBezTo>
                    <a:pt x="860" y="638"/>
                    <a:pt x="861" y="646"/>
                    <a:pt x="865" y="652"/>
                  </a:cubicBezTo>
                  <a:cubicBezTo>
                    <a:pt x="865" y="652"/>
                    <a:pt x="865" y="652"/>
                    <a:pt x="865" y="651"/>
                  </a:cubicBezTo>
                  <a:cubicBezTo>
                    <a:pt x="863" y="645"/>
                    <a:pt x="861" y="638"/>
                    <a:pt x="860" y="631"/>
                  </a:cubicBezTo>
                  <a:cubicBezTo>
                    <a:pt x="860" y="627"/>
                    <a:pt x="859" y="624"/>
                    <a:pt x="859" y="620"/>
                  </a:cubicBezTo>
                  <a:cubicBezTo>
                    <a:pt x="860" y="617"/>
                    <a:pt x="861" y="614"/>
                    <a:pt x="861" y="611"/>
                  </a:cubicBezTo>
                  <a:cubicBezTo>
                    <a:pt x="861" y="604"/>
                    <a:pt x="862" y="597"/>
                    <a:pt x="864" y="591"/>
                  </a:cubicBezTo>
                  <a:cubicBezTo>
                    <a:pt x="866" y="584"/>
                    <a:pt x="869" y="579"/>
                    <a:pt x="873" y="573"/>
                  </a:cubicBezTo>
                  <a:cubicBezTo>
                    <a:pt x="873" y="574"/>
                    <a:pt x="873" y="575"/>
                    <a:pt x="873" y="576"/>
                  </a:cubicBezTo>
                  <a:cubicBezTo>
                    <a:pt x="871" y="582"/>
                    <a:pt x="869" y="588"/>
                    <a:pt x="867" y="595"/>
                  </a:cubicBezTo>
                  <a:cubicBezTo>
                    <a:pt x="867" y="599"/>
                    <a:pt x="867" y="603"/>
                    <a:pt x="866" y="607"/>
                  </a:cubicBezTo>
                  <a:cubicBezTo>
                    <a:pt x="866" y="611"/>
                    <a:pt x="865" y="614"/>
                    <a:pt x="865" y="618"/>
                  </a:cubicBezTo>
                  <a:cubicBezTo>
                    <a:pt x="866" y="627"/>
                    <a:pt x="866" y="636"/>
                    <a:pt x="868" y="644"/>
                  </a:cubicBezTo>
                  <a:cubicBezTo>
                    <a:pt x="869" y="652"/>
                    <a:pt x="871" y="660"/>
                    <a:pt x="872" y="668"/>
                  </a:cubicBezTo>
                  <a:cubicBezTo>
                    <a:pt x="872" y="668"/>
                    <a:pt x="873" y="668"/>
                    <a:pt x="873" y="668"/>
                  </a:cubicBezTo>
                  <a:cubicBezTo>
                    <a:pt x="873" y="659"/>
                    <a:pt x="870" y="651"/>
                    <a:pt x="869" y="642"/>
                  </a:cubicBezTo>
                  <a:cubicBezTo>
                    <a:pt x="868" y="634"/>
                    <a:pt x="867" y="626"/>
                    <a:pt x="867" y="618"/>
                  </a:cubicBezTo>
                  <a:cubicBezTo>
                    <a:pt x="867" y="613"/>
                    <a:pt x="867" y="608"/>
                    <a:pt x="868" y="603"/>
                  </a:cubicBezTo>
                  <a:cubicBezTo>
                    <a:pt x="869" y="600"/>
                    <a:pt x="868" y="595"/>
                    <a:pt x="869" y="592"/>
                  </a:cubicBezTo>
                  <a:cubicBezTo>
                    <a:pt x="870" y="588"/>
                    <a:pt x="873" y="584"/>
                    <a:pt x="874" y="579"/>
                  </a:cubicBezTo>
                  <a:cubicBezTo>
                    <a:pt x="875" y="580"/>
                    <a:pt x="875" y="580"/>
                    <a:pt x="875" y="581"/>
                  </a:cubicBezTo>
                  <a:cubicBezTo>
                    <a:pt x="875" y="581"/>
                    <a:pt x="875" y="581"/>
                    <a:pt x="875" y="581"/>
                  </a:cubicBezTo>
                  <a:cubicBezTo>
                    <a:pt x="874" y="584"/>
                    <a:pt x="873" y="589"/>
                    <a:pt x="872" y="592"/>
                  </a:cubicBezTo>
                  <a:cubicBezTo>
                    <a:pt x="871" y="596"/>
                    <a:pt x="871" y="601"/>
                    <a:pt x="870" y="606"/>
                  </a:cubicBezTo>
                  <a:cubicBezTo>
                    <a:pt x="870" y="607"/>
                    <a:pt x="872" y="607"/>
                    <a:pt x="872" y="606"/>
                  </a:cubicBezTo>
                  <a:cubicBezTo>
                    <a:pt x="873" y="601"/>
                    <a:pt x="874" y="596"/>
                    <a:pt x="875" y="591"/>
                  </a:cubicBezTo>
                  <a:cubicBezTo>
                    <a:pt x="875" y="588"/>
                    <a:pt x="877" y="585"/>
                    <a:pt x="878" y="583"/>
                  </a:cubicBezTo>
                  <a:cubicBezTo>
                    <a:pt x="879" y="584"/>
                    <a:pt x="881" y="585"/>
                    <a:pt x="883" y="586"/>
                  </a:cubicBezTo>
                  <a:cubicBezTo>
                    <a:pt x="882" y="587"/>
                    <a:pt x="882" y="588"/>
                    <a:pt x="882" y="589"/>
                  </a:cubicBezTo>
                  <a:cubicBezTo>
                    <a:pt x="882" y="591"/>
                    <a:pt x="882" y="593"/>
                    <a:pt x="883" y="594"/>
                  </a:cubicBezTo>
                  <a:cubicBezTo>
                    <a:pt x="883" y="595"/>
                    <a:pt x="884" y="594"/>
                    <a:pt x="884" y="594"/>
                  </a:cubicBezTo>
                  <a:cubicBezTo>
                    <a:pt x="884" y="592"/>
                    <a:pt x="884" y="590"/>
                    <a:pt x="884" y="589"/>
                  </a:cubicBezTo>
                  <a:cubicBezTo>
                    <a:pt x="884" y="588"/>
                    <a:pt x="884" y="587"/>
                    <a:pt x="884" y="586"/>
                  </a:cubicBezTo>
                  <a:cubicBezTo>
                    <a:pt x="886" y="587"/>
                    <a:pt x="889" y="587"/>
                    <a:pt x="891" y="586"/>
                  </a:cubicBezTo>
                  <a:cubicBezTo>
                    <a:pt x="891" y="591"/>
                    <a:pt x="895" y="598"/>
                    <a:pt x="898" y="602"/>
                  </a:cubicBezTo>
                  <a:cubicBezTo>
                    <a:pt x="904" y="609"/>
                    <a:pt x="908" y="617"/>
                    <a:pt x="916" y="624"/>
                  </a:cubicBezTo>
                  <a:cubicBezTo>
                    <a:pt x="916" y="624"/>
                    <a:pt x="917" y="623"/>
                    <a:pt x="916" y="623"/>
                  </a:cubicBezTo>
                  <a:cubicBezTo>
                    <a:pt x="910" y="617"/>
                    <a:pt x="906" y="609"/>
                    <a:pt x="901" y="601"/>
                  </a:cubicBezTo>
                  <a:cubicBezTo>
                    <a:pt x="900" y="599"/>
                    <a:pt x="899" y="597"/>
                    <a:pt x="898" y="595"/>
                  </a:cubicBezTo>
                  <a:cubicBezTo>
                    <a:pt x="900" y="598"/>
                    <a:pt x="902" y="601"/>
                    <a:pt x="904" y="603"/>
                  </a:cubicBezTo>
                  <a:cubicBezTo>
                    <a:pt x="908" y="608"/>
                    <a:pt x="913" y="612"/>
                    <a:pt x="918" y="616"/>
                  </a:cubicBezTo>
                  <a:cubicBezTo>
                    <a:pt x="923" y="620"/>
                    <a:pt x="927" y="623"/>
                    <a:pt x="931" y="628"/>
                  </a:cubicBezTo>
                  <a:cubicBezTo>
                    <a:pt x="931" y="629"/>
                    <a:pt x="932" y="629"/>
                    <a:pt x="932" y="628"/>
                  </a:cubicBezTo>
                  <a:cubicBezTo>
                    <a:pt x="931" y="624"/>
                    <a:pt x="928" y="622"/>
                    <a:pt x="925" y="619"/>
                  </a:cubicBezTo>
                  <a:cubicBezTo>
                    <a:pt x="920" y="615"/>
                    <a:pt x="915" y="612"/>
                    <a:pt x="911" y="607"/>
                  </a:cubicBezTo>
                  <a:cubicBezTo>
                    <a:pt x="904" y="600"/>
                    <a:pt x="899" y="593"/>
                    <a:pt x="896" y="584"/>
                  </a:cubicBezTo>
                  <a:cubicBezTo>
                    <a:pt x="897" y="584"/>
                    <a:pt x="897" y="584"/>
                    <a:pt x="898" y="584"/>
                  </a:cubicBezTo>
                  <a:cubicBezTo>
                    <a:pt x="898" y="586"/>
                    <a:pt x="900" y="588"/>
                    <a:pt x="901" y="590"/>
                  </a:cubicBezTo>
                  <a:cubicBezTo>
                    <a:pt x="903" y="593"/>
                    <a:pt x="906" y="596"/>
                    <a:pt x="908" y="599"/>
                  </a:cubicBezTo>
                  <a:cubicBezTo>
                    <a:pt x="911" y="602"/>
                    <a:pt x="914" y="604"/>
                    <a:pt x="918" y="607"/>
                  </a:cubicBezTo>
                  <a:cubicBezTo>
                    <a:pt x="923" y="612"/>
                    <a:pt x="927" y="617"/>
                    <a:pt x="932" y="622"/>
                  </a:cubicBezTo>
                  <a:cubicBezTo>
                    <a:pt x="932" y="622"/>
                    <a:pt x="933" y="622"/>
                    <a:pt x="933" y="621"/>
                  </a:cubicBezTo>
                  <a:cubicBezTo>
                    <a:pt x="929" y="612"/>
                    <a:pt x="919" y="607"/>
                    <a:pt x="912" y="599"/>
                  </a:cubicBezTo>
                  <a:cubicBezTo>
                    <a:pt x="908" y="594"/>
                    <a:pt x="904" y="590"/>
                    <a:pt x="901" y="584"/>
                  </a:cubicBezTo>
                  <a:cubicBezTo>
                    <a:pt x="902" y="584"/>
                    <a:pt x="904" y="585"/>
                    <a:pt x="905" y="585"/>
                  </a:cubicBezTo>
                  <a:cubicBezTo>
                    <a:pt x="905" y="585"/>
                    <a:pt x="905" y="585"/>
                    <a:pt x="905" y="585"/>
                  </a:cubicBezTo>
                  <a:cubicBezTo>
                    <a:pt x="904" y="591"/>
                    <a:pt x="911" y="595"/>
                    <a:pt x="914" y="598"/>
                  </a:cubicBezTo>
                  <a:cubicBezTo>
                    <a:pt x="921" y="605"/>
                    <a:pt x="928" y="612"/>
                    <a:pt x="936" y="617"/>
                  </a:cubicBezTo>
                  <a:cubicBezTo>
                    <a:pt x="937" y="617"/>
                    <a:pt x="937" y="617"/>
                    <a:pt x="937" y="616"/>
                  </a:cubicBezTo>
                  <a:cubicBezTo>
                    <a:pt x="931" y="610"/>
                    <a:pt x="923" y="606"/>
                    <a:pt x="918" y="599"/>
                  </a:cubicBezTo>
                  <a:cubicBezTo>
                    <a:pt x="914" y="595"/>
                    <a:pt x="908" y="591"/>
                    <a:pt x="907" y="585"/>
                  </a:cubicBezTo>
                  <a:cubicBezTo>
                    <a:pt x="909" y="586"/>
                    <a:pt x="911" y="586"/>
                    <a:pt x="913" y="587"/>
                  </a:cubicBezTo>
                  <a:cubicBezTo>
                    <a:pt x="912" y="587"/>
                    <a:pt x="912" y="588"/>
                    <a:pt x="913" y="588"/>
                  </a:cubicBezTo>
                  <a:cubicBezTo>
                    <a:pt x="915" y="593"/>
                    <a:pt x="920" y="597"/>
                    <a:pt x="924" y="601"/>
                  </a:cubicBezTo>
                  <a:cubicBezTo>
                    <a:pt x="928" y="605"/>
                    <a:pt x="932" y="609"/>
                    <a:pt x="936" y="613"/>
                  </a:cubicBezTo>
                  <a:cubicBezTo>
                    <a:pt x="936" y="613"/>
                    <a:pt x="937" y="613"/>
                    <a:pt x="937" y="612"/>
                  </a:cubicBezTo>
                  <a:cubicBezTo>
                    <a:pt x="937" y="610"/>
                    <a:pt x="935" y="608"/>
                    <a:pt x="933" y="607"/>
                  </a:cubicBezTo>
                  <a:cubicBezTo>
                    <a:pt x="930" y="604"/>
                    <a:pt x="927" y="601"/>
                    <a:pt x="924" y="598"/>
                  </a:cubicBezTo>
                  <a:cubicBezTo>
                    <a:pt x="921" y="595"/>
                    <a:pt x="918" y="592"/>
                    <a:pt x="916" y="589"/>
                  </a:cubicBezTo>
                  <a:cubicBezTo>
                    <a:pt x="916" y="588"/>
                    <a:pt x="915" y="588"/>
                    <a:pt x="915" y="587"/>
                  </a:cubicBezTo>
                  <a:cubicBezTo>
                    <a:pt x="918" y="588"/>
                    <a:pt x="922" y="588"/>
                    <a:pt x="925" y="588"/>
                  </a:cubicBezTo>
                  <a:cubicBezTo>
                    <a:pt x="929" y="591"/>
                    <a:pt x="932" y="595"/>
                    <a:pt x="935" y="598"/>
                  </a:cubicBezTo>
                  <a:close/>
                  <a:moveTo>
                    <a:pt x="1145" y="566"/>
                  </a:moveTo>
                  <a:cubicBezTo>
                    <a:pt x="1133" y="572"/>
                    <a:pt x="1119" y="575"/>
                    <a:pt x="1106" y="580"/>
                  </a:cubicBezTo>
                  <a:cubicBezTo>
                    <a:pt x="1098" y="583"/>
                    <a:pt x="1090" y="584"/>
                    <a:pt x="1082" y="585"/>
                  </a:cubicBezTo>
                  <a:cubicBezTo>
                    <a:pt x="1075" y="585"/>
                    <a:pt x="1068" y="586"/>
                    <a:pt x="1061" y="587"/>
                  </a:cubicBezTo>
                  <a:cubicBezTo>
                    <a:pt x="1046" y="590"/>
                    <a:pt x="1030" y="592"/>
                    <a:pt x="1015" y="595"/>
                  </a:cubicBezTo>
                  <a:cubicBezTo>
                    <a:pt x="1007" y="596"/>
                    <a:pt x="999" y="597"/>
                    <a:pt x="991" y="596"/>
                  </a:cubicBezTo>
                  <a:cubicBezTo>
                    <a:pt x="983" y="596"/>
                    <a:pt x="976" y="596"/>
                    <a:pt x="968" y="593"/>
                  </a:cubicBezTo>
                  <a:cubicBezTo>
                    <a:pt x="963" y="591"/>
                    <a:pt x="958" y="589"/>
                    <a:pt x="953" y="588"/>
                  </a:cubicBezTo>
                  <a:cubicBezTo>
                    <a:pt x="950" y="587"/>
                    <a:pt x="946" y="585"/>
                    <a:pt x="943" y="586"/>
                  </a:cubicBezTo>
                  <a:cubicBezTo>
                    <a:pt x="943" y="586"/>
                    <a:pt x="943" y="586"/>
                    <a:pt x="943" y="586"/>
                  </a:cubicBezTo>
                  <a:cubicBezTo>
                    <a:pt x="939" y="584"/>
                    <a:pt x="934" y="585"/>
                    <a:pt x="931" y="585"/>
                  </a:cubicBezTo>
                  <a:cubicBezTo>
                    <a:pt x="929" y="585"/>
                    <a:pt x="927" y="585"/>
                    <a:pt x="924" y="584"/>
                  </a:cubicBezTo>
                  <a:cubicBezTo>
                    <a:pt x="923" y="584"/>
                    <a:pt x="921" y="583"/>
                    <a:pt x="919" y="584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16" y="583"/>
                    <a:pt x="914" y="583"/>
                    <a:pt x="911" y="582"/>
                  </a:cubicBezTo>
                  <a:cubicBezTo>
                    <a:pt x="907" y="581"/>
                    <a:pt x="889" y="576"/>
                    <a:pt x="887" y="584"/>
                  </a:cubicBezTo>
                  <a:cubicBezTo>
                    <a:pt x="885" y="583"/>
                    <a:pt x="882" y="582"/>
                    <a:pt x="880" y="580"/>
                  </a:cubicBezTo>
                  <a:cubicBezTo>
                    <a:pt x="880" y="579"/>
                    <a:pt x="879" y="579"/>
                    <a:pt x="879" y="579"/>
                  </a:cubicBezTo>
                  <a:cubicBezTo>
                    <a:pt x="880" y="578"/>
                    <a:pt x="880" y="578"/>
                    <a:pt x="880" y="577"/>
                  </a:cubicBezTo>
                  <a:cubicBezTo>
                    <a:pt x="880" y="574"/>
                    <a:pt x="882" y="571"/>
                    <a:pt x="883" y="569"/>
                  </a:cubicBezTo>
                  <a:cubicBezTo>
                    <a:pt x="883" y="569"/>
                    <a:pt x="884" y="569"/>
                    <a:pt x="884" y="568"/>
                  </a:cubicBezTo>
                  <a:cubicBezTo>
                    <a:pt x="885" y="565"/>
                    <a:pt x="886" y="561"/>
                    <a:pt x="888" y="558"/>
                  </a:cubicBezTo>
                  <a:cubicBezTo>
                    <a:pt x="889" y="558"/>
                    <a:pt x="890" y="558"/>
                    <a:pt x="891" y="558"/>
                  </a:cubicBezTo>
                  <a:cubicBezTo>
                    <a:pt x="891" y="559"/>
                    <a:pt x="890" y="560"/>
                    <a:pt x="889" y="561"/>
                  </a:cubicBezTo>
                  <a:cubicBezTo>
                    <a:pt x="888" y="563"/>
                    <a:pt x="886" y="567"/>
                    <a:pt x="888" y="569"/>
                  </a:cubicBezTo>
                  <a:cubicBezTo>
                    <a:pt x="888" y="569"/>
                    <a:pt x="889" y="569"/>
                    <a:pt x="889" y="569"/>
                  </a:cubicBezTo>
                  <a:cubicBezTo>
                    <a:pt x="891" y="567"/>
                    <a:pt x="891" y="563"/>
                    <a:pt x="893" y="561"/>
                  </a:cubicBezTo>
                  <a:cubicBezTo>
                    <a:pt x="893" y="560"/>
                    <a:pt x="894" y="559"/>
                    <a:pt x="895" y="557"/>
                  </a:cubicBezTo>
                  <a:cubicBezTo>
                    <a:pt x="897" y="557"/>
                    <a:pt x="899" y="557"/>
                    <a:pt x="901" y="557"/>
                  </a:cubicBezTo>
                  <a:cubicBezTo>
                    <a:pt x="899" y="558"/>
                    <a:pt x="897" y="560"/>
                    <a:pt x="896" y="562"/>
                  </a:cubicBezTo>
                  <a:cubicBezTo>
                    <a:pt x="895" y="564"/>
                    <a:pt x="892" y="567"/>
                    <a:pt x="894" y="569"/>
                  </a:cubicBezTo>
                  <a:cubicBezTo>
                    <a:pt x="894" y="570"/>
                    <a:pt x="895" y="570"/>
                    <a:pt x="895" y="569"/>
                  </a:cubicBezTo>
                  <a:cubicBezTo>
                    <a:pt x="897" y="568"/>
                    <a:pt x="897" y="565"/>
                    <a:pt x="899" y="563"/>
                  </a:cubicBezTo>
                  <a:cubicBezTo>
                    <a:pt x="900" y="561"/>
                    <a:pt x="902" y="558"/>
                    <a:pt x="905" y="557"/>
                  </a:cubicBezTo>
                  <a:cubicBezTo>
                    <a:pt x="905" y="557"/>
                    <a:pt x="906" y="557"/>
                    <a:pt x="907" y="557"/>
                  </a:cubicBezTo>
                  <a:cubicBezTo>
                    <a:pt x="907" y="557"/>
                    <a:pt x="906" y="558"/>
                    <a:pt x="906" y="559"/>
                  </a:cubicBezTo>
                  <a:cubicBezTo>
                    <a:pt x="905" y="560"/>
                    <a:pt x="901" y="564"/>
                    <a:pt x="903" y="566"/>
                  </a:cubicBezTo>
                  <a:cubicBezTo>
                    <a:pt x="903" y="566"/>
                    <a:pt x="904" y="567"/>
                    <a:pt x="904" y="566"/>
                  </a:cubicBezTo>
                  <a:cubicBezTo>
                    <a:pt x="905" y="566"/>
                    <a:pt x="905" y="565"/>
                    <a:pt x="906" y="564"/>
                  </a:cubicBezTo>
                  <a:cubicBezTo>
                    <a:pt x="907" y="562"/>
                    <a:pt x="907" y="561"/>
                    <a:pt x="908" y="560"/>
                  </a:cubicBezTo>
                  <a:cubicBezTo>
                    <a:pt x="909" y="559"/>
                    <a:pt x="910" y="558"/>
                    <a:pt x="911" y="557"/>
                  </a:cubicBezTo>
                  <a:cubicBezTo>
                    <a:pt x="912" y="557"/>
                    <a:pt x="913" y="557"/>
                    <a:pt x="913" y="557"/>
                  </a:cubicBezTo>
                  <a:cubicBezTo>
                    <a:pt x="910" y="560"/>
                    <a:pt x="908" y="564"/>
                    <a:pt x="910" y="566"/>
                  </a:cubicBezTo>
                  <a:cubicBezTo>
                    <a:pt x="911" y="567"/>
                    <a:pt x="911" y="566"/>
                    <a:pt x="911" y="566"/>
                  </a:cubicBezTo>
                  <a:cubicBezTo>
                    <a:pt x="913" y="564"/>
                    <a:pt x="913" y="562"/>
                    <a:pt x="915" y="560"/>
                  </a:cubicBezTo>
                  <a:cubicBezTo>
                    <a:pt x="916" y="559"/>
                    <a:pt x="917" y="558"/>
                    <a:pt x="918" y="557"/>
                  </a:cubicBezTo>
                  <a:cubicBezTo>
                    <a:pt x="918" y="557"/>
                    <a:pt x="919" y="557"/>
                    <a:pt x="920" y="557"/>
                  </a:cubicBezTo>
                  <a:cubicBezTo>
                    <a:pt x="920" y="557"/>
                    <a:pt x="921" y="557"/>
                    <a:pt x="921" y="557"/>
                  </a:cubicBezTo>
                  <a:cubicBezTo>
                    <a:pt x="920" y="557"/>
                    <a:pt x="920" y="558"/>
                    <a:pt x="919" y="558"/>
                  </a:cubicBezTo>
                  <a:cubicBezTo>
                    <a:pt x="918" y="560"/>
                    <a:pt x="916" y="564"/>
                    <a:pt x="917" y="566"/>
                  </a:cubicBezTo>
                  <a:cubicBezTo>
                    <a:pt x="918" y="567"/>
                    <a:pt x="918" y="567"/>
                    <a:pt x="918" y="566"/>
                  </a:cubicBezTo>
                  <a:cubicBezTo>
                    <a:pt x="920" y="564"/>
                    <a:pt x="920" y="562"/>
                    <a:pt x="921" y="560"/>
                  </a:cubicBezTo>
                  <a:cubicBezTo>
                    <a:pt x="922" y="559"/>
                    <a:pt x="923" y="557"/>
                    <a:pt x="924" y="557"/>
                  </a:cubicBezTo>
                  <a:cubicBezTo>
                    <a:pt x="925" y="557"/>
                    <a:pt x="927" y="557"/>
                    <a:pt x="928" y="557"/>
                  </a:cubicBezTo>
                  <a:cubicBezTo>
                    <a:pt x="926" y="559"/>
                    <a:pt x="924" y="561"/>
                    <a:pt x="924" y="564"/>
                  </a:cubicBezTo>
                  <a:cubicBezTo>
                    <a:pt x="924" y="564"/>
                    <a:pt x="924" y="565"/>
                    <a:pt x="924" y="564"/>
                  </a:cubicBezTo>
                  <a:cubicBezTo>
                    <a:pt x="926" y="563"/>
                    <a:pt x="927" y="561"/>
                    <a:pt x="929" y="559"/>
                  </a:cubicBezTo>
                  <a:cubicBezTo>
                    <a:pt x="930" y="558"/>
                    <a:pt x="930" y="557"/>
                    <a:pt x="931" y="557"/>
                  </a:cubicBezTo>
                  <a:cubicBezTo>
                    <a:pt x="932" y="557"/>
                    <a:pt x="933" y="557"/>
                    <a:pt x="933" y="557"/>
                  </a:cubicBezTo>
                  <a:cubicBezTo>
                    <a:pt x="931" y="559"/>
                    <a:pt x="929" y="562"/>
                    <a:pt x="930" y="565"/>
                  </a:cubicBezTo>
                  <a:cubicBezTo>
                    <a:pt x="930" y="565"/>
                    <a:pt x="930" y="566"/>
                    <a:pt x="930" y="565"/>
                  </a:cubicBezTo>
                  <a:cubicBezTo>
                    <a:pt x="931" y="563"/>
                    <a:pt x="932" y="561"/>
                    <a:pt x="934" y="559"/>
                  </a:cubicBezTo>
                  <a:cubicBezTo>
                    <a:pt x="934" y="559"/>
                    <a:pt x="935" y="558"/>
                    <a:pt x="936" y="557"/>
                  </a:cubicBezTo>
                  <a:cubicBezTo>
                    <a:pt x="936" y="557"/>
                    <a:pt x="936" y="557"/>
                    <a:pt x="936" y="557"/>
                  </a:cubicBezTo>
                  <a:cubicBezTo>
                    <a:pt x="936" y="557"/>
                    <a:pt x="936" y="557"/>
                    <a:pt x="937" y="557"/>
                  </a:cubicBezTo>
                  <a:cubicBezTo>
                    <a:pt x="936" y="557"/>
                    <a:pt x="936" y="558"/>
                    <a:pt x="936" y="558"/>
                  </a:cubicBezTo>
                  <a:cubicBezTo>
                    <a:pt x="936" y="559"/>
                    <a:pt x="937" y="559"/>
                    <a:pt x="937" y="559"/>
                  </a:cubicBezTo>
                  <a:cubicBezTo>
                    <a:pt x="937" y="560"/>
                    <a:pt x="939" y="561"/>
                    <a:pt x="940" y="560"/>
                  </a:cubicBezTo>
                  <a:cubicBezTo>
                    <a:pt x="940" y="560"/>
                    <a:pt x="941" y="559"/>
                    <a:pt x="941" y="559"/>
                  </a:cubicBezTo>
                  <a:cubicBezTo>
                    <a:pt x="941" y="558"/>
                    <a:pt x="942" y="558"/>
                    <a:pt x="942" y="558"/>
                  </a:cubicBezTo>
                  <a:cubicBezTo>
                    <a:pt x="942" y="558"/>
                    <a:pt x="942" y="558"/>
                    <a:pt x="943" y="558"/>
                  </a:cubicBezTo>
                  <a:cubicBezTo>
                    <a:pt x="943" y="557"/>
                    <a:pt x="943" y="557"/>
                    <a:pt x="943" y="557"/>
                  </a:cubicBezTo>
                  <a:cubicBezTo>
                    <a:pt x="943" y="557"/>
                    <a:pt x="943" y="556"/>
                    <a:pt x="943" y="556"/>
                  </a:cubicBezTo>
                  <a:cubicBezTo>
                    <a:pt x="945" y="555"/>
                    <a:pt x="946" y="553"/>
                    <a:pt x="947" y="551"/>
                  </a:cubicBezTo>
                  <a:cubicBezTo>
                    <a:pt x="948" y="550"/>
                    <a:pt x="949" y="549"/>
                    <a:pt x="950" y="548"/>
                  </a:cubicBezTo>
                  <a:cubicBezTo>
                    <a:pt x="955" y="546"/>
                    <a:pt x="959" y="546"/>
                    <a:pt x="965" y="546"/>
                  </a:cubicBezTo>
                  <a:cubicBezTo>
                    <a:pt x="974" y="548"/>
                    <a:pt x="983" y="549"/>
                    <a:pt x="993" y="549"/>
                  </a:cubicBezTo>
                  <a:cubicBezTo>
                    <a:pt x="1013" y="550"/>
                    <a:pt x="1033" y="549"/>
                    <a:pt x="1053" y="547"/>
                  </a:cubicBezTo>
                  <a:cubicBezTo>
                    <a:pt x="1068" y="546"/>
                    <a:pt x="1083" y="544"/>
                    <a:pt x="1099" y="546"/>
                  </a:cubicBezTo>
                  <a:cubicBezTo>
                    <a:pt x="1107" y="547"/>
                    <a:pt x="1114" y="551"/>
                    <a:pt x="1122" y="553"/>
                  </a:cubicBezTo>
                  <a:cubicBezTo>
                    <a:pt x="1129" y="555"/>
                    <a:pt x="1135" y="556"/>
                    <a:pt x="1142" y="555"/>
                  </a:cubicBezTo>
                  <a:cubicBezTo>
                    <a:pt x="1144" y="555"/>
                    <a:pt x="1158" y="553"/>
                    <a:pt x="1158" y="556"/>
                  </a:cubicBezTo>
                  <a:cubicBezTo>
                    <a:pt x="1157" y="561"/>
                    <a:pt x="1149" y="564"/>
                    <a:pt x="1145" y="566"/>
                  </a:cubicBezTo>
                  <a:close/>
                  <a:moveTo>
                    <a:pt x="1156" y="551"/>
                  </a:moveTo>
                  <a:cubicBezTo>
                    <a:pt x="1154" y="551"/>
                    <a:pt x="1151" y="551"/>
                    <a:pt x="1150" y="551"/>
                  </a:cubicBezTo>
                  <a:cubicBezTo>
                    <a:pt x="1143" y="553"/>
                    <a:pt x="1136" y="553"/>
                    <a:pt x="1129" y="552"/>
                  </a:cubicBezTo>
                  <a:cubicBezTo>
                    <a:pt x="1126" y="551"/>
                    <a:pt x="1122" y="550"/>
                    <a:pt x="1119" y="549"/>
                  </a:cubicBezTo>
                  <a:cubicBezTo>
                    <a:pt x="1123" y="548"/>
                    <a:pt x="1128" y="547"/>
                    <a:pt x="1132" y="546"/>
                  </a:cubicBezTo>
                  <a:cubicBezTo>
                    <a:pt x="1137" y="546"/>
                    <a:pt x="1142" y="547"/>
                    <a:pt x="1147" y="547"/>
                  </a:cubicBezTo>
                  <a:cubicBezTo>
                    <a:pt x="1147" y="547"/>
                    <a:pt x="1147" y="546"/>
                    <a:pt x="1147" y="546"/>
                  </a:cubicBezTo>
                  <a:cubicBezTo>
                    <a:pt x="1144" y="542"/>
                    <a:pt x="1136" y="545"/>
                    <a:pt x="1132" y="545"/>
                  </a:cubicBezTo>
                  <a:cubicBezTo>
                    <a:pt x="1126" y="545"/>
                    <a:pt x="1120" y="545"/>
                    <a:pt x="1114" y="547"/>
                  </a:cubicBezTo>
                  <a:cubicBezTo>
                    <a:pt x="1113" y="546"/>
                    <a:pt x="1112" y="546"/>
                    <a:pt x="1111" y="546"/>
                  </a:cubicBezTo>
                  <a:cubicBezTo>
                    <a:pt x="1113" y="545"/>
                    <a:pt x="1114" y="544"/>
                    <a:pt x="1116" y="544"/>
                  </a:cubicBezTo>
                  <a:cubicBezTo>
                    <a:pt x="1119" y="544"/>
                    <a:pt x="1122" y="542"/>
                    <a:pt x="1125" y="543"/>
                  </a:cubicBezTo>
                  <a:cubicBezTo>
                    <a:pt x="1125" y="543"/>
                    <a:pt x="1125" y="542"/>
                    <a:pt x="1125" y="542"/>
                  </a:cubicBezTo>
                  <a:cubicBezTo>
                    <a:pt x="1121" y="542"/>
                    <a:pt x="1117" y="542"/>
                    <a:pt x="1113" y="543"/>
                  </a:cubicBezTo>
                  <a:cubicBezTo>
                    <a:pt x="1112" y="543"/>
                    <a:pt x="1109" y="543"/>
                    <a:pt x="1108" y="544"/>
                  </a:cubicBezTo>
                  <a:cubicBezTo>
                    <a:pt x="1105" y="544"/>
                    <a:pt x="1102" y="543"/>
                    <a:pt x="1100" y="543"/>
                  </a:cubicBezTo>
                  <a:cubicBezTo>
                    <a:pt x="1101" y="543"/>
                    <a:pt x="1101" y="542"/>
                    <a:pt x="1102" y="542"/>
                  </a:cubicBezTo>
                  <a:cubicBezTo>
                    <a:pt x="1104" y="541"/>
                    <a:pt x="1106" y="540"/>
                    <a:pt x="1107" y="539"/>
                  </a:cubicBezTo>
                  <a:cubicBezTo>
                    <a:pt x="1107" y="539"/>
                    <a:pt x="1107" y="538"/>
                    <a:pt x="1107" y="538"/>
                  </a:cubicBezTo>
                  <a:cubicBezTo>
                    <a:pt x="1105" y="538"/>
                    <a:pt x="1103" y="539"/>
                    <a:pt x="1101" y="540"/>
                  </a:cubicBezTo>
                  <a:cubicBezTo>
                    <a:pt x="1100" y="540"/>
                    <a:pt x="1098" y="540"/>
                    <a:pt x="1098" y="541"/>
                  </a:cubicBezTo>
                  <a:cubicBezTo>
                    <a:pt x="1097" y="541"/>
                    <a:pt x="1097" y="540"/>
                    <a:pt x="1097" y="540"/>
                  </a:cubicBezTo>
                  <a:cubicBezTo>
                    <a:pt x="1102" y="538"/>
                    <a:pt x="1107" y="534"/>
                    <a:pt x="1109" y="533"/>
                  </a:cubicBezTo>
                  <a:cubicBezTo>
                    <a:pt x="1110" y="532"/>
                    <a:pt x="1109" y="531"/>
                    <a:pt x="1108" y="532"/>
                  </a:cubicBezTo>
                  <a:cubicBezTo>
                    <a:pt x="1105" y="534"/>
                    <a:pt x="1102" y="535"/>
                    <a:pt x="1098" y="537"/>
                  </a:cubicBezTo>
                  <a:cubicBezTo>
                    <a:pt x="1097" y="538"/>
                    <a:pt x="1095" y="539"/>
                    <a:pt x="1093" y="540"/>
                  </a:cubicBezTo>
                  <a:cubicBezTo>
                    <a:pt x="1092" y="540"/>
                    <a:pt x="1092" y="540"/>
                    <a:pt x="1091" y="540"/>
                  </a:cubicBezTo>
                  <a:cubicBezTo>
                    <a:pt x="1093" y="539"/>
                    <a:pt x="1094" y="538"/>
                    <a:pt x="1095" y="537"/>
                  </a:cubicBezTo>
                  <a:cubicBezTo>
                    <a:pt x="1099" y="533"/>
                    <a:pt x="1104" y="530"/>
                    <a:pt x="1108" y="526"/>
                  </a:cubicBezTo>
                  <a:cubicBezTo>
                    <a:pt x="1112" y="523"/>
                    <a:pt x="1119" y="521"/>
                    <a:pt x="1121" y="515"/>
                  </a:cubicBezTo>
                  <a:cubicBezTo>
                    <a:pt x="1122" y="515"/>
                    <a:pt x="1121" y="514"/>
                    <a:pt x="1121" y="515"/>
                  </a:cubicBezTo>
                  <a:cubicBezTo>
                    <a:pt x="1116" y="518"/>
                    <a:pt x="1111" y="523"/>
                    <a:pt x="1105" y="527"/>
                  </a:cubicBezTo>
                  <a:cubicBezTo>
                    <a:pt x="1105" y="527"/>
                    <a:pt x="1104" y="527"/>
                    <a:pt x="1104" y="527"/>
                  </a:cubicBezTo>
                  <a:cubicBezTo>
                    <a:pt x="1105" y="526"/>
                    <a:pt x="1107" y="524"/>
                    <a:pt x="1108" y="523"/>
                  </a:cubicBezTo>
                  <a:cubicBezTo>
                    <a:pt x="1113" y="518"/>
                    <a:pt x="1117" y="512"/>
                    <a:pt x="1121" y="506"/>
                  </a:cubicBezTo>
                  <a:cubicBezTo>
                    <a:pt x="1126" y="506"/>
                    <a:pt x="1134" y="509"/>
                    <a:pt x="1136" y="513"/>
                  </a:cubicBezTo>
                  <a:cubicBezTo>
                    <a:pt x="1138" y="514"/>
                    <a:pt x="1139" y="517"/>
                    <a:pt x="1141" y="518"/>
                  </a:cubicBezTo>
                  <a:cubicBezTo>
                    <a:pt x="1143" y="519"/>
                    <a:pt x="1145" y="520"/>
                    <a:pt x="1147" y="521"/>
                  </a:cubicBezTo>
                  <a:cubicBezTo>
                    <a:pt x="1150" y="524"/>
                    <a:pt x="1150" y="527"/>
                    <a:pt x="1152" y="530"/>
                  </a:cubicBezTo>
                  <a:cubicBezTo>
                    <a:pt x="1152" y="531"/>
                    <a:pt x="1153" y="532"/>
                    <a:pt x="1155" y="534"/>
                  </a:cubicBezTo>
                  <a:cubicBezTo>
                    <a:pt x="1159" y="539"/>
                    <a:pt x="1158" y="545"/>
                    <a:pt x="1156" y="551"/>
                  </a:cubicBezTo>
                  <a:close/>
                </a:path>
              </a:pathLst>
            </a:custGeom>
            <a:solidFill>
              <a:srgbClr val="574F1F">
                <a:alpha val="1215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组合 1337">
              <a:extLst>
                <a:ext uri="{FF2B5EF4-FFF2-40B4-BE49-F238E27FC236}">
                  <a16:creationId xmlns:a16="http://schemas.microsoft.com/office/drawing/2014/main" xmlns="" id="{6C7387C3-CACF-445F-8F6F-F0AB4DBF819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" y="3577805"/>
              <a:ext cx="4864118" cy="340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组合 521">
              <a:extLst>
                <a:ext uri="{FF2B5EF4-FFF2-40B4-BE49-F238E27FC236}">
                  <a16:creationId xmlns:a16="http://schemas.microsoft.com/office/drawing/2014/main" xmlns="" id="{9DEE6228-9FEF-470F-9B74-15340489333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114" y="267478"/>
              <a:ext cx="4413060" cy="3566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椭圆 627">
            <a:extLst>
              <a:ext uri="{FF2B5EF4-FFF2-40B4-BE49-F238E27FC236}">
                <a16:creationId xmlns:a16="http://schemas.microsoft.com/office/drawing/2014/main" xmlns="" id="{9B50709A-1981-4AED-BF73-751B0D766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5860" y="452842"/>
            <a:ext cx="4366266" cy="404813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DFBE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628">
            <a:extLst>
              <a:ext uri="{FF2B5EF4-FFF2-40B4-BE49-F238E27FC236}">
                <a16:creationId xmlns:a16="http://schemas.microsoft.com/office/drawing/2014/main" xmlns="" id="{276B0A67-400E-4918-A8CD-82BCE9429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2510" y="481711"/>
            <a:ext cx="4254999" cy="4257182"/>
          </a:xfrm>
          <a:prstGeom prst="ellips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DFBE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C068496B-6DF0-4A24-95BC-5229DBE5B0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718" y="2942187"/>
            <a:ext cx="6145165" cy="325805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95081" y="1901105"/>
            <a:ext cx="451591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500" b="1" dirty="0">
                <a:solidFill>
                  <a:srgbClr val="6870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TÌM HIỂU CHUNG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srgbClr val="68704B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5249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B309EEC-607D-4A06-B024-8E190ED376AA}"/>
              </a:ext>
            </a:extLst>
          </p:cNvPr>
          <p:cNvSpPr/>
          <p:nvPr/>
        </p:nvSpPr>
        <p:spPr>
          <a:xfrm>
            <a:off x="208670" y="158261"/>
            <a:ext cx="11774659" cy="654147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xmlns="" id="{6D1371C2-ED9D-4C98-B4A5-6E8D2CA1A186}"/>
              </a:ext>
            </a:extLst>
          </p:cNvPr>
          <p:cNvGrpSpPr>
            <a:grpSpLocks/>
          </p:cNvGrpSpPr>
          <p:nvPr/>
        </p:nvGrpSpPr>
        <p:grpSpPr bwMode="auto">
          <a:xfrm>
            <a:off x="381183" y="609072"/>
            <a:ext cx="11152188" cy="6983413"/>
            <a:chOff x="0" y="0"/>
            <a:chExt cx="11151065" cy="6983832"/>
          </a:xfrm>
        </p:grpSpPr>
        <p:sp>
          <p:nvSpPr>
            <p:cNvPr id="4" name="Freeform 1224">
              <a:extLst>
                <a:ext uri="{FF2B5EF4-FFF2-40B4-BE49-F238E27FC236}">
                  <a16:creationId xmlns:a16="http://schemas.microsoft.com/office/drawing/2014/main" xmlns="" id="{276ACE5F-9C2F-47BC-B513-49F42C6561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5147" y="0"/>
              <a:ext cx="4865918" cy="3419055"/>
            </a:xfrm>
            <a:custGeom>
              <a:avLst/>
              <a:gdLst>
                <a:gd name="T0" fmla="*/ 2918713 w 1162"/>
                <a:gd name="T1" fmla="*/ 516005 h 815"/>
                <a:gd name="T2" fmla="*/ 653256 w 1162"/>
                <a:gd name="T3" fmla="*/ 205563 h 815"/>
                <a:gd name="T4" fmla="*/ 242877 w 1162"/>
                <a:gd name="T5" fmla="*/ 1522843 h 815"/>
                <a:gd name="T6" fmla="*/ 1695952 w 1162"/>
                <a:gd name="T7" fmla="*/ 3070857 h 815"/>
                <a:gd name="T8" fmla="*/ 3969785 w 1162"/>
                <a:gd name="T9" fmla="*/ 3058271 h 815"/>
                <a:gd name="T10" fmla="*/ 4120536 w 1162"/>
                <a:gd name="T11" fmla="*/ 2277972 h 815"/>
                <a:gd name="T12" fmla="*/ 3957222 w 1162"/>
                <a:gd name="T13" fmla="*/ 2152117 h 815"/>
                <a:gd name="T14" fmla="*/ 3655720 w 1162"/>
                <a:gd name="T15" fmla="*/ 1690649 h 815"/>
                <a:gd name="T16" fmla="*/ 3726908 w 1162"/>
                <a:gd name="T17" fmla="*/ 2244410 h 815"/>
                <a:gd name="T18" fmla="*/ 2491585 w 1162"/>
                <a:gd name="T19" fmla="*/ 1527038 h 815"/>
                <a:gd name="T20" fmla="*/ 2625586 w 1162"/>
                <a:gd name="T21" fmla="*/ 1657088 h 815"/>
                <a:gd name="T22" fmla="*/ 2721899 w 1162"/>
                <a:gd name="T23" fmla="*/ 1581575 h 815"/>
                <a:gd name="T24" fmla="*/ 2185894 w 1162"/>
                <a:gd name="T25" fmla="*/ 2580023 h 815"/>
                <a:gd name="T26" fmla="*/ 1993268 w 1162"/>
                <a:gd name="T27" fmla="*/ 2651341 h 815"/>
                <a:gd name="T28" fmla="*/ 1453075 w 1162"/>
                <a:gd name="T29" fmla="*/ 2378655 h 815"/>
                <a:gd name="T30" fmla="*/ 695131 w 1162"/>
                <a:gd name="T31" fmla="*/ 931325 h 815"/>
                <a:gd name="T32" fmla="*/ 728631 w 1162"/>
                <a:gd name="T33" fmla="*/ 658640 h 815"/>
                <a:gd name="T34" fmla="*/ 770507 w 1162"/>
                <a:gd name="T35" fmla="*/ 1308890 h 815"/>
                <a:gd name="T36" fmla="*/ 1620577 w 1162"/>
                <a:gd name="T37" fmla="*/ 1367622 h 815"/>
                <a:gd name="T38" fmla="*/ 1453075 w 1162"/>
                <a:gd name="T39" fmla="*/ 1564794 h 815"/>
                <a:gd name="T40" fmla="*/ 1453075 w 1162"/>
                <a:gd name="T41" fmla="*/ 2005286 h 815"/>
                <a:gd name="T42" fmla="*/ 2437147 w 1162"/>
                <a:gd name="T43" fmla="*/ 1493477 h 815"/>
                <a:gd name="T44" fmla="*/ 2257082 w 1162"/>
                <a:gd name="T45" fmla="*/ 1824894 h 815"/>
                <a:gd name="T46" fmla="*/ 2206832 w 1162"/>
                <a:gd name="T47" fmla="*/ 1929773 h 815"/>
                <a:gd name="T48" fmla="*/ 1947205 w 1162"/>
                <a:gd name="T49" fmla="*/ 2382851 h 815"/>
                <a:gd name="T50" fmla="*/ 1423763 w 1162"/>
                <a:gd name="T51" fmla="*/ 2395436 h 815"/>
                <a:gd name="T52" fmla="*/ 1867642 w 1162"/>
                <a:gd name="T53" fmla="*/ 2575828 h 815"/>
                <a:gd name="T54" fmla="*/ 4325726 w 1162"/>
                <a:gd name="T55" fmla="*/ 1564794 h 815"/>
                <a:gd name="T56" fmla="*/ 4154037 w 1162"/>
                <a:gd name="T57" fmla="*/ 1073961 h 815"/>
                <a:gd name="T58" fmla="*/ 3538469 w 1162"/>
                <a:gd name="T59" fmla="*/ 1170450 h 815"/>
                <a:gd name="T60" fmla="*/ 3207653 w 1162"/>
                <a:gd name="T61" fmla="*/ 1136888 h 815"/>
                <a:gd name="T62" fmla="*/ 3266279 w 1162"/>
                <a:gd name="T63" fmla="*/ 767714 h 815"/>
                <a:gd name="T64" fmla="*/ 2742837 w 1162"/>
                <a:gd name="T65" fmla="*/ 1413769 h 815"/>
                <a:gd name="T66" fmla="*/ 2734462 w 1162"/>
                <a:gd name="T67" fmla="*/ 1237572 h 815"/>
                <a:gd name="T68" fmla="*/ 2537647 w 1162"/>
                <a:gd name="T69" fmla="*/ 784495 h 815"/>
                <a:gd name="T70" fmla="*/ 2491585 w 1162"/>
                <a:gd name="T71" fmla="*/ 599908 h 815"/>
                <a:gd name="T72" fmla="*/ 2504147 w 1162"/>
                <a:gd name="T73" fmla="*/ 1296304 h 815"/>
                <a:gd name="T74" fmla="*/ 1922079 w 1162"/>
                <a:gd name="T75" fmla="*/ 1157864 h 815"/>
                <a:gd name="T76" fmla="*/ 1846704 w 1162"/>
                <a:gd name="T77" fmla="*/ 1191425 h 815"/>
                <a:gd name="T78" fmla="*/ 1545201 w 1162"/>
                <a:gd name="T79" fmla="*/ 906154 h 815"/>
                <a:gd name="T80" fmla="*/ 1264636 w 1162"/>
                <a:gd name="T81" fmla="*/ 306247 h 815"/>
                <a:gd name="T82" fmla="*/ 1109697 w 1162"/>
                <a:gd name="T83" fmla="*/ 167806 h 815"/>
                <a:gd name="T84" fmla="*/ 938008 w 1162"/>
                <a:gd name="T85" fmla="*/ 121660 h 815"/>
                <a:gd name="T86" fmla="*/ 1708515 w 1162"/>
                <a:gd name="T87" fmla="*/ 1275328 h 815"/>
                <a:gd name="T88" fmla="*/ 1666640 w 1162"/>
                <a:gd name="T89" fmla="*/ 1308890 h 815"/>
                <a:gd name="T90" fmla="*/ 933821 w 1162"/>
                <a:gd name="T91" fmla="*/ 771909 h 815"/>
                <a:gd name="T92" fmla="*/ 753757 w 1162"/>
                <a:gd name="T93" fmla="*/ 339808 h 815"/>
                <a:gd name="T94" fmla="*/ 397816 w 1162"/>
                <a:gd name="T95" fmla="*/ 918740 h 815"/>
                <a:gd name="T96" fmla="*/ 799820 w 1162"/>
                <a:gd name="T97" fmla="*/ 1451525 h 815"/>
                <a:gd name="T98" fmla="*/ 523442 w 1162"/>
                <a:gd name="T99" fmla="*/ 1610941 h 815"/>
                <a:gd name="T100" fmla="*/ 314065 w 1162"/>
                <a:gd name="T101" fmla="*/ 1560599 h 815"/>
                <a:gd name="T102" fmla="*/ 841695 w 1162"/>
                <a:gd name="T103" fmla="*/ 2248605 h 815"/>
                <a:gd name="T104" fmla="*/ 1189261 w 1162"/>
                <a:gd name="T105" fmla="*/ 2366070 h 815"/>
                <a:gd name="T106" fmla="*/ 1440513 w 1162"/>
                <a:gd name="T107" fmla="*/ 2722659 h 815"/>
                <a:gd name="T108" fmla="*/ 1478201 w 1162"/>
                <a:gd name="T109" fmla="*/ 2521291 h 815"/>
                <a:gd name="T110" fmla="*/ 1917892 w 1162"/>
                <a:gd name="T111" fmla="*/ 3402274 h 815"/>
                <a:gd name="T112" fmla="*/ 2918713 w 1162"/>
                <a:gd name="T113" fmla="*/ 2894660 h 815"/>
                <a:gd name="T114" fmla="*/ 3316529 w 1162"/>
                <a:gd name="T115" fmla="*/ 2504510 h 815"/>
                <a:gd name="T116" fmla="*/ 3056902 w 1162"/>
                <a:gd name="T117" fmla="*/ 2231825 h 815"/>
                <a:gd name="T118" fmla="*/ 3664095 w 1162"/>
                <a:gd name="T119" fmla="*/ 2340899 h 815"/>
                <a:gd name="T120" fmla="*/ 3760408 w 1162"/>
                <a:gd name="T121" fmla="*/ 2496120 h 815"/>
                <a:gd name="T122" fmla="*/ 3697595 w 1162"/>
                <a:gd name="T123" fmla="*/ 2387046 h 815"/>
                <a:gd name="T124" fmla="*/ 3948847 w 1162"/>
                <a:gd name="T125" fmla="*/ 2332509 h 81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162" h="815">
                  <a:moveTo>
                    <a:pt x="1160" y="552"/>
                  </a:moveTo>
                  <a:cubicBezTo>
                    <a:pt x="1159" y="552"/>
                    <a:pt x="1159" y="552"/>
                    <a:pt x="1158" y="551"/>
                  </a:cubicBezTo>
                  <a:cubicBezTo>
                    <a:pt x="1161" y="547"/>
                    <a:pt x="1162" y="542"/>
                    <a:pt x="1160" y="537"/>
                  </a:cubicBezTo>
                  <a:cubicBezTo>
                    <a:pt x="1159" y="534"/>
                    <a:pt x="1156" y="532"/>
                    <a:pt x="1155" y="530"/>
                  </a:cubicBezTo>
                  <a:cubicBezTo>
                    <a:pt x="1153" y="527"/>
                    <a:pt x="1153" y="523"/>
                    <a:pt x="1151" y="521"/>
                  </a:cubicBezTo>
                  <a:cubicBezTo>
                    <a:pt x="1148" y="518"/>
                    <a:pt x="1144" y="517"/>
                    <a:pt x="1142" y="514"/>
                  </a:cubicBezTo>
                  <a:cubicBezTo>
                    <a:pt x="1139" y="512"/>
                    <a:pt x="1138" y="509"/>
                    <a:pt x="1134" y="507"/>
                  </a:cubicBezTo>
                  <a:cubicBezTo>
                    <a:pt x="1131" y="505"/>
                    <a:pt x="1127" y="503"/>
                    <a:pt x="1123" y="503"/>
                  </a:cubicBezTo>
                  <a:cubicBezTo>
                    <a:pt x="1127" y="498"/>
                    <a:pt x="1130" y="492"/>
                    <a:pt x="1132" y="486"/>
                  </a:cubicBezTo>
                  <a:cubicBezTo>
                    <a:pt x="1137" y="477"/>
                    <a:pt x="1140" y="466"/>
                    <a:pt x="1136" y="456"/>
                  </a:cubicBezTo>
                  <a:cubicBezTo>
                    <a:pt x="1135" y="452"/>
                    <a:pt x="1132" y="448"/>
                    <a:pt x="1128" y="446"/>
                  </a:cubicBezTo>
                  <a:cubicBezTo>
                    <a:pt x="1126" y="445"/>
                    <a:pt x="1122" y="445"/>
                    <a:pt x="1121" y="442"/>
                  </a:cubicBezTo>
                  <a:cubicBezTo>
                    <a:pt x="1121" y="439"/>
                    <a:pt x="1121" y="437"/>
                    <a:pt x="1120" y="434"/>
                  </a:cubicBezTo>
                  <a:cubicBezTo>
                    <a:pt x="1118" y="423"/>
                    <a:pt x="1109" y="413"/>
                    <a:pt x="1098" y="410"/>
                  </a:cubicBezTo>
                  <a:cubicBezTo>
                    <a:pt x="1086" y="406"/>
                    <a:pt x="1072" y="408"/>
                    <a:pt x="1060" y="410"/>
                  </a:cubicBezTo>
                  <a:cubicBezTo>
                    <a:pt x="1045" y="413"/>
                    <a:pt x="1030" y="417"/>
                    <a:pt x="1015" y="421"/>
                  </a:cubicBezTo>
                  <a:cubicBezTo>
                    <a:pt x="1006" y="423"/>
                    <a:pt x="996" y="426"/>
                    <a:pt x="987" y="429"/>
                  </a:cubicBezTo>
                  <a:cubicBezTo>
                    <a:pt x="988" y="428"/>
                    <a:pt x="989" y="425"/>
                    <a:pt x="989" y="423"/>
                  </a:cubicBezTo>
                  <a:cubicBezTo>
                    <a:pt x="992" y="419"/>
                    <a:pt x="995" y="414"/>
                    <a:pt x="998" y="410"/>
                  </a:cubicBezTo>
                  <a:cubicBezTo>
                    <a:pt x="1006" y="400"/>
                    <a:pt x="1016" y="393"/>
                    <a:pt x="1026" y="384"/>
                  </a:cubicBezTo>
                  <a:cubicBezTo>
                    <a:pt x="1041" y="371"/>
                    <a:pt x="1052" y="354"/>
                    <a:pt x="1050" y="332"/>
                  </a:cubicBezTo>
                  <a:cubicBezTo>
                    <a:pt x="1048" y="314"/>
                    <a:pt x="1035" y="295"/>
                    <a:pt x="1017" y="290"/>
                  </a:cubicBezTo>
                  <a:cubicBezTo>
                    <a:pt x="1007" y="288"/>
                    <a:pt x="998" y="287"/>
                    <a:pt x="988" y="289"/>
                  </a:cubicBezTo>
                  <a:cubicBezTo>
                    <a:pt x="987" y="289"/>
                    <a:pt x="984" y="289"/>
                    <a:pt x="982" y="290"/>
                  </a:cubicBezTo>
                  <a:cubicBezTo>
                    <a:pt x="988" y="286"/>
                    <a:pt x="993" y="280"/>
                    <a:pt x="997" y="275"/>
                  </a:cubicBezTo>
                  <a:cubicBezTo>
                    <a:pt x="1002" y="269"/>
                    <a:pt x="1006" y="261"/>
                    <a:pt x="1003" y="253"/>
                  </a:cubicBezTo>
                  <a:cubicBezTo>
                    <a:pt x="1003" y="252"/>
                    <a:pt x="1002" y="252"/>
                    <a:pt x="1001" y="252"/>
                  </a:cubicBezTo>
                  <a:cubicBezTo>
                    <a:pt x="1000" y="252"/>
                    <a:pt x="998" y="252"/>
                    <a:pt x="997" y="253"/>
                  </a:cubicBezTo>
                  <a:cubicBezTo>
                    <a:pt x="994" y="253"/>
                    <a:pt x="994" y="252"/>
                    <a:pt x="995" y="249"/>
                  </a:cubicBezTo>
                  <a:cubicBezTo>
                    <a:pt x="996" y="248"/>
                    <a:pt x="994" y="246"/>
                    <a:pt x="993" y="246"/>
                  </a:cubicBezTo>
                  <a:cubicBezTo>
                    <a:pt x="994" y="243"/>
                    <a:pt x="993" y="240"/>
                    <a:pt x="991" y="238"/>
                  </a:cubicBezTo>
                  <a:cubicBezTo>
                    <a:pt x="988" y="234"/>
                    <a:pt x="984" y="233"/>
                    <a:pt x="980" y="232"/>
                  </a:cubicBezTo>
                  <a:cubicBezTo>
                    <a:pt x="975" y="231"/>
                    <a:pt x="972" y="225"/>
                    <a:pt x="966" y="225"/>
                  </a:cubicBezTo>
                  <a:cubicBezTo>
                    <a:pt x="961" y="224"/>
                    <a:pt x="955" y="224"/>
                    <a:pt x="949" y="225"/>
                  </a:cubicBezTo>
                  <a:cubicBezTo>
                    <a:pt x="934" y="227"/>
                    <a:pt x="920" y="232"/>
                    <a:pt x="905" y="234"/>
                  </a:cubicBezTo>
                  <a:cubicBezTo>
                    <a:pt x="898" y="235"/>
                    <a:pt x="891" y="235"/>
                    <a:pt x="884" y="237"/>
                  </a:cubicBezTo>
                  <a:cubicBezTo>
                    <a:pt x="879" y="238"/>
                    <a:pt x="874" y="240"/>
                    <a:pt x="870" y="242"/>
                  </a:cubicBezTo>
                  <a:cubicBezTo>
                    <a:pt x="870" y="241"/>
                    <a:pt x="871" y="240"/>
                    <a:pt x="872" y="239"/>
                  </a:cubicBezTo>
                  <a:cubicBezTo>
                    <a:pt x="874" y="236"/>
                    <a:pt x="875" y="234"/>
                    <a:pt x="877" y="232"/>
                  </a:cubicBezTo>
                  <a:cubicBezTo>
                    <a:pt x="894" y="206"/>
                    <a:pt x="903" y="178"/>
                    <a:pt x="899" y="148"/>
                  </a:cubicBezTo>
                  <a:cubicBezTo>
                    <a:pt x="895" y="121"/>
                    <a:pt x="885" y="86"/>
                    <a:pt x="857" y="76"/>
                  </a:cubicBezTo>
                  <a:cubicBezTo>
                    <a:pt x="851" y="73"/>
                    <a:pt x="844" y="69"/>
                    <a:pt x="838" y="70"/>
                  </a:cubicBezTo>
                  <a:cubicBezTo>
                    <a:pt x="833" y="70"/>
                    <a:pt x="827" y="73"/>
                    <a:pt x="824" y="77"/>
                  </a:cubicBezTo>
                  <a:cubicBezTo>
                    <a:pt x="822" y="78"/>
                    <a:pt x="819" y="81"/>
                    <a:pt x="816" y="82"/>
                  </a:cubicBezTo>
                  <a:cubicBezTo>
                    <a:pt x="813" y="82"/>
                    <a:pt x="810" y="81"/>
                    <a:pt x="806" y="80"/>
                  </a:cubicBezTo>
                  <a:cubicBezTo>
                    <a:pt x="800" y="79"/>
                    <a:pt x="794" y="79"/>
                    <a:pt x="788" y="82"/>
                  </a:cubicBezTo>
                  <a:cubicBezTo>
                    <a:pt x="775" y="87"/>
                    <a:pt x="763" y="95"/>
                    <a:pt x="752" y="105"/>
                  </a:cubicBezTo>
                  <a:cubicBezTo>
                    <a:pt x="747" y="110"/>
                    <a:pt x="743" y="116"/>
                    <a:pt x="738" y="121"/>
                  </a:cubicBezTo>
                  <a:cubicBezTo>
                    <a:pt x="736" y="124"/>
                    <a:pt x="733" y="127"/>
                    <a:pt x="733" y="131"/>
                  </a:cubicBezTo>
                  <a:cubicBezTo>
                    <a:pt x="732" y="131"/>
                    <a:pt x="732" y="131"/>
                    <a:pt x="732" y="131"/>
                  </a:cubicBezTo>
                  <a:cubicBezTo>
                    <a:pt x="729" y="130"/>
                    <a:pt x="729" y="126"/>
                    <a:pt x="727" y="125"/>
                  </a:cubicBezTo>
                  <a:cubicBezTo>
                    <a:pt x="724" y="123"/>
                    <a:pt x="722" y="123"/>
                    <a:pt x="719" y="123"/>
                  </a:cubicBezTo>
                  <a:cubicBezTo>
                    <a:pt x="712" y="122"/>
                    <a:pt x="704" y="122"/>
                    <a:pt x="697" y="123"/>
                  </a:cubicBezTo>
                  <a:cubicBezTo>
                    <a:pt x="689" y="124"/>
                    <a:pt x="681" y="125"/>
                    <a:pt x="673" y="126"/>
                  </a:cubicBezTo>
                  <a:cubicBezTo>
                    <a:pt x="670" y="127"/>
                    <a:pt x="668" y="127"/>
                    <a:pt x="665" y="128"/>
                  </a:cubicBezTo>
                  <a:cubicBezTo>
                    <a:pt x="662" y="127"/>
                    <a:pt x="658" y="124"/>
                    <a:pt x="655" y="122"/>
                  </a:cubicBezTo>
                  <a:cubicBezTo>
                    <a:pt x="652" y="121"/>
                    <a:pt x="648" y="119"/>
                    <a:pt x="645" y="117"/>
                  </a:cubicBezTo>
                  <a:cubicBezTo>
                    <a:pt x="638" y="114"/>
                    <a:pt x="630" y="111"/>
                    <a:pt x="623" y="109"/>
                  </a:cubicBezTo>
                  <a:cubicBezTo>
                    <a:pt x="610" y="106"/>
                    <a:pt x="595" y="105"/>
                    <a:pt x="581" y="106"/>
                  </a:cubicBezTo>
                  <a:cubicBezTo>
                    <a:pt x="567" y="107"/>
                    <a:pt x="554" y="112"/>
                    <a:pt x="543" y="121"/>
                  </a:cubicBezTo>
                  <a:cubicBezTo>
                    <a:pt x="540" y="124"/>
                    <a:pt x="535" y="128"/>
                    <a:pt x="533" y="132"/>
                  </a:cubicBezTo>
                  <a:cubicBezTo>
                    <a:pt x="533" y="132"/>
                    <a:pt x="533" y="132"/>
                    <a:pt x="533" y="132"/>
                  </a:cubicBezTo>
                  <a:cubicBezTo>
                    <a:pt x="530" y="131"/>
                    <a:pt x="528" y="131"/>
                    <a:pt x="525" y="130"/>
                  </a:cubicBezTo>
                  <a:cubicBezTo>
                    <a:pt x="520" y="116"/>
                    <a:pt x="514" y="101"/>
                    <a:pt x="505" y="89"/>
                  </a:cubicBezTo>
                  <a:cubicBezTo>
                    <a:pt x="499" y="81"/>
                    <a:pt x="488" y="68"/>
                    <a:pt x="477" y="74"/>
                  </a:cubicBezTo>
                  <a:cubicBezTo>
                    <a:pt x="474" y="75"/>
                    <a:pt x="472" y="78"/>
                    <a:pt x="469" y="79"/>
                  </a:cubicBezTo>
                  <a:cubicBezTo>
                    <a:pt x="465" y="81"/>
                    <a:pt x="463" y="78"/>
                    <a:pt x="460" y="76"/>
                  </a:cubicBezTo>
                  <a:cubicBezTo>
                    <a:pt x="457" y="74"/>
                    <a:pt x="454" y="74"/>
                    <a:pt x="451" y="77"/>
                  </a:cubicBezTo>
                  <a:cubicBezTo>
                    <a:pt x="450" y="79"/>
                    <a:pt x="449" y="76"/>
                    <a:pt x="447" y="75"/>
                  </a:cubicBezTo>
                  <a:cubicBezTo>
                    <a:pt x="445" y="73"/>
                    <a:pt x="443" y="72"/>
                    <a:pt x="440" y="71"/>
                  </a:cubicBezTo>
                  <a:cubicBezTo>
                    <a:pt x="436" y="69"/>
                    <a:pt x="433" y="69"/>
                    <a:pt x="429" y="72"/>
                  </a:cubicBezTo>
                  <a:cubicBezTo>
                    <a:pt x="424" y="75"/>
                    <a:pt x="419" y="82"/>
                    <a:pt x="415" y="87"/>
                  </a:cubicBezTo>
                  <a:cubicBezTo>
                    <a:pt x="410" y="92"/>
                    <a:pt x="407" y="99"/>
                    <a:pt x="402" y="105"/>
                  </a:cubicBezTo>
                  <a:cubicBezTo>
                    <a:pt x="397" y="112"/>
                    <a:pt x="390" y="118"/>
                    <a:pt x="386" y="126"/>
                  </a:cubicBezTo>
                  <a:cubicBezTo>
                    <a:pt x="383" y="133"/>
                    <a:pt x="381" y="139"/>
                    <a:pt x="380" y="147"/>
                  </a:cubicBezTo>
                  <a:cubicBezTo>
                    <a:pt x="377" y="162"/>
                    <a:pt x="373" y="177"/>
                    <a:pt x="371" y="192"/>
                  </a:cubicBezTo>
                  <a:cubicBezTo>
                    <a:pt x="369" y="183"/>
                    <a:pt x="366" y="173"/>
                    <a:pt x="362" y="164"/>
                  </a:cubicBezTo>
                  <a:cubicBezTo>
                    <a:pt x="357" y="153"/>
                    <a:pt x="351" y="143"/>
                    <a:pt x="344" y="133"/>
                  </a:cubicBezTo>
                  <a:cubicBezTo>
                    <a:pt x="342" y="129"/>
                    <a:pt x="341" y="125"/>
                    <a:pt x="338" y="122"/>
                  </a:cubicBezTo>
                  <a:cubicBezTo>
                    <a:pt x="337" y="121"/>
                    <a:pt x="333" y="120"/>
                    <a:pt x="333" y="119"/>
                  </a:cubicBezTo>
                  <a:cubicBezTo>
                    <a:pt x="332" y="118"/>
                    <a:pt x="331" y="117"/>
                    <a:pt x="330" y="116"/>
                  </a:cubicBezTo>
                  <a:cubicBezTo>
                    <a:pt x="329" y="114"/>
                    <a:pt x="328" y="113"/>
                    <a:pt x="327" y="111"/>
                  </a:cubicBezTo>
                  <a:cubicBezTo>
                    <a:pt x="325" y="109"/>
                    <a:pt x="322" y="106"/>
                    <a:pt x="319" y="104"/>
                  </a:cubicBezTo>
                  <a:cubicBezTo>
                    <a:pt x="319" y="103"/>
                    <a:pt x="319" y="103"/>
                    <a:pt x="319" y="103"/>
                  </a:cubicBezTo>
                  <a:cubicBezTo>
                    <a:pt x="314" y="98"/>
                    <a:pt x="313" y="88"/>
                    <a:pt x="310" y="82"/>
                  </a:cubicBezTo>
                  <a:cubicBezTo>
                    <a:pt x="307" y="74"/>
                    <a:pt x="304" y="67"/>
                    <a:pt x="300" y="60"/>
                  </a:cubicBezTo>
                  <a:cubicBezTo>
                    <a:pt x="296" y="53"/>
                    <a:pt x="291" y="46"/>
                    <a:pt x="286" y="40"/>
                  </a:cubicBezTo>
                  <a:cubicBezTo>
                    <a:pt x="280" y="33"/>
                    <a:pt x="274" y="26"/>
                    <a:pt x="267" y="20"/>
                  </a:cubicBezTo>
                  <a:cubicBezTo>
                    <a:pt x="261" y="15"/>
                    <a:pt x="254" y="10"/>
                    <a:pt x="246" y="6"/>
                  </a:cubicBezTo>
                  <a:cubicBezTo>
                    <a:pt x="244" y="5"/>
                    <a:pt x="238" y="2"/>
                    <a:pt x="236" y="4"/>
                  </a:cubicBezTo>
                  <a:cubicBezTo>
                    <a:pt x="229" y="0"/>
                    <a:pt x="223" y="18"/>
                    <a:pt x="222" y="23"/>
                  </a:cubicBezTo>
                  <a:cubicBezTo>
                    <a:pt x="217" y="41"/>
                    <a:pt x="218" y="59"/>
                    <a:pt x="222" y="77"/>
                  </a:cubicBezTo>
                  <a:cubicBezTo>
                    <a:pt x="227" y="99"/>
                    <a:pt x="234" y="120"/>
                    <a:pt x="245" y="140"/>
                  </a:cubicBezTo>
                  <a:cubicBezTo>
                    <a:pt x="251" y="150"/>
                    <a:pt x="259" y="158"/>
                    <a:pt x="267" y="167"/>
                  </a:cubicBezTo>
                  <a:cubicBezTo>
                    <a:pt x="271" y="172"/>
                    <a:pt x="276" y="177"/>
                    <a:pt x="281" y="182"/>
                  </a:cubicBezTo>
                  <a:cubicBezTo>
                    <a:pt x="269" y="179"/>
                    <a:pt x="256" y="178"/>
                    <a:pt x="244" y="180"/>
                  </a:cubicBezTo>
                  <a:cubicBezTo>
                    <a:pt x="244" y="176"/>
                    <a:pt x="243" y="172"/>
                    <a:pt x="243" y="168"/>
                  </a:cubicBezTo>
                  <a:cubicBezTo>
                    <a:pt x="242" y="163"/>
                    <a:pt x="242" y="159"/>
                    <a:pt x="241" y="154"/>
                  </a:cubicBezTo>
                  <a:cubicBezTo>
                    <a:pt x="239" y="146"/>
                    <a:pt x="237" y="138"/>
                    <a:pt x="233" y="130"/>
                  </a:cubicBezTo>
                  <a:cubicBezTo>
                    <a:pt x="229" y="122"/>
                    <a:pt x="222" y="115"/>
                    <a:pt x="217" y="107"/>
                  </a:cubicBezTo>
                  <a:cubicBezTo>
                    <a:pt x="213" y="99"/>
                    <a:pt x="210" y="90"/>
                    <a:pt x="204" y="84"/>
                  </a:cubicBezTo>
                  <a:cubicBezTo>
                    <a:pt x="199" y="80"/>
                    <a:pt x="196" y="76"/>
                    <a:pt x="193" y="71"/>
                  </a:cubicBezTo>
                  <a:cubicBezTo>
                    <a:pt x="191" y="68"/>
                    <a:pt x="189" y="65"/>
                    <a:pt x="186" y="63"/>
                  </a:cubicBezTo>
                  <a:cubicBezTo>
                    <a:pt x="183" y="59"/>
                    <a:pt x="179" y="56"/>
                    <a:pt x="176" y="52"/>
                  </a:cubicBezTo>
                  <a:cubicBezTo>
                    <a:pt x="170" y="47"/>
                    <a:pt x="162" y="42"/>
                    <a:pt x="156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53" y="45"/>
                    <a:pt x="149" y="42"/>
                    <a:pt x="145" y="42"/>
                  </a:cubicBezTo>
                  <a:cubicBezTo>
                    <a:pt x="138" y="42"/>
                    <a:pt x="131" y="41"/>
                    <a:pt x="126" y="45"/>
                  </a:cubicBezTo>
                  <a:cubicBezTo>
                    <a:pt x="119" y="50"/>
                    <a:pt x="114" y="58"/>
                    <a:pt x="108" y="65"/>
                  </a:cubicBezTo>
                  <a:cubicBezTo>
                    <a:pt x="103" y="72"/>
                    <a:pt x="98" y="79"/>
                    <a:pt x="94" y="87"/>
                  </a:cubicBezTo>
                  <a:cubicBezTo>
                    <a:pt x="87" y="103"/>
                    <a:pt x="77" y="119"/>
                    <a:pt x="74" y="137"/>
                  </a:cubicBezTo>
                  <a:cubicBezTo>
                    <a:pt x="72" y="145"/>
                    <a:pt x="71" y="154"/>
                    <a:pt x="71" y="163"/>
                  </a:cubicBezTo>
                  <a:cubicBezTo>
                    <a:pt x="71" y="168"/>
                    <a:pt x="71" y="172"/>
                    <a:pt x="72" y="177"/>
                  </a:cubicBezTo>
                  <a:cubicBezTo>
                    <a:pt x="72" y="178"/>
                    <a:pt x="72" y="179"/>
                    <a:pt x="72" y="181"/>
                  </a:cubicBezTo>
                  <a:cubicBezTo>
                    <a:pt x="69" y="178"/>
                    <a:pt x="65" y="177"/>
                    <a:pt x="63" y="173"/>
                  </a:cubicBezTo>
                  <a:cubicBezTo>
                    <a:pt x="58" y="164"/>
                    <a:pt x="47" y="163"/>
                    <a:pt x="38" y="160"/>
                  </a:cubicBezTo>
                  <a:cubicBezTo>
                    <a:pt x="35" y="159"/>
                    <a:pt x="32" y="159"/>
                    <a:pt x="30" y="158"/>
                  </a:cubicBezTo>
                  <a:cubicBezTo>
                    <a:pt x="26" y="152"/>
                    <a:pt x="23" y="145"/>
                    <a:pt x="19" y="139"/>
                  </a:cubicBezTo>
                  <a:cubicBezTo>
                    <a:pt x="13" y="133"/>
                    <a:pt x="6" y="127"/>
                    <a:pt x="0" y="122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" y="127"/>
                    <a:pt x="2" y="128"/>
                    <a:pt x="3" y="129"/>
                  </a:cubicBezTo>
                  <a:cubicBezTo>
                    <a:pt x="9" y="134"/>
                    <a:pt x="15" y="139"/>
                    <a:pt x="19" y="145"/>
                  </a:cubicBezTo>
                  <a:cubicBezTo>
                    <a:pt x="22" y="149"/>
                    <a:pt x="24" y="154"/>
                    <a:pt x="27" y="158"/>
                  </a:cubicBezTo>
                  <a:cubicBezTo>
                    <a:pt x="20" y="157"/>
                    <a:pt x="13" y="158"/>
                    <a:pt x="5" y="160"/>
                  </a:cubicBezTo>
                  <a:cubicBezTo>
                    <a:pt x="4" y="160"/>
                    <a:pt x="2" y="161"/>
                    <a:pt x="0" y="162"/>
                  </a:cubicBezTo>
                  <a:cubicBezTo>
                    <a:pt x="1" y="160"/>
                    <a:pt x="0" y="159"/>
                    <a:pt x="0" y="15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5" y="163"/>
                    <a:pt x="10" y="162"/>
                    <a:pt x="15" y="162"/>
                  </a:cubicBezTo>
                  <a:cubicBezTo>
                    <a:pt x="27" y="159"/>
                    <a:pt x="38" y="163"/>
                    <a:pt x="49" y="167"/>
                  </a:cubicBezTo>
                  <a:cubicBezTo>
                    <a:pt x="52" y="168"/>
                    <a:pt x="57" y="169"/>
                    <a:pt x="59" y="173"/>
                  </a:cubicBezTo>
                  <a:cubicBezTo>
                    <a:pt x="60" y="174"/>
                    <a:pt x="61" y="176"/>
                    <a:pt x="62" y="178"/>
                  </a:cubicBezTo>
                  <a:cubicBezTo>
                    <a:pt x="65" y="182"/>
                    <a:pt x="70" y="183"/>
                    <a:pt x="73" y="188"/>
                  </a:cubicBezTo>
                  <a:cubicBezTo>
                    <a:pt x="79" y="197"/>
                    <a:pt x="80" y="209"/>
                    <a:pt x="81" y="220"/>
                  </a:cubicBezTo>
                  <a:cubicBezTo>
                    <a:pt x="81" y="231"/>
                    <a:pt x="82" y="242"/>
                    <a:pt x="84" y="253"/>
                  </a:cubicBezTo>
                  <a:cubicBezTo>
                    <a:pt x="86" y="264"/>
                    <a:pt x="87" y="275"/>
                    <a:pt x="90" y="285"/>
                  </a:cubicBezTo>
                  <a:cubicBezTo>
                    <a:pt x="97" y="304"/>
                    <a:pt x="108" y="320"/>
                    <a:pt x="114" y="338"/>
                  </a:cubicBezTo>
                  <a:cubicBezTo>
                    <a:pt x="114" y="339"/>
                    <a:pt x="114" y="339"/>
                    <a:pt x="115" y="339"/>
                  </a:cubicBezTo>
                  <a:cubicBezTo>
                    <a:pt x="115" y="339"/>
                    <a:pt x="115" y="340"/>
                    <a:pt x="115" y="340"/>
                  </a:cubicBezTo>
                  <a:cubicBezTo>
                    <a:pt x="114" y="343"/>
                    <a:pt x="115" y="346"/>
                    <a:pt x="118" y="348"/>
                  </a:cubicBezTo>
                  <a:cubicBezTo>
                    <a:pt x="122" y="353"/>
                    <a:pt x="124" y="359"/>
                    <a:pt x="127" y="365"/>
                  </a:cubicBezTo>
                  <a:cubicBezTo>
                    <a:pt x="128" y="366"/>
                    <a:pt x="131" y="374"/>
                    <a:pt x="129" y="374"/>
                  </a:cubicBezTo>
                  <a:cubicBezTo>
                    <a:pt x="128" y="374"/>
                    <a:pt x="126" y="374"/>
                    <a:pt x="125" y="374"/>
                  </a:cubicBezTo>
                  <a:cubicBezTo>
                    <a:pt x="124" y="376"/>
                    <a:pt x="123" y="377"/>
                    <a:pt x="124" y="378"/>
                  </a:cubicBezTo>
                  <a:cubicBezTo>
                    <a:pt x="118" y="374"/>
                    <a:pt x="115" y="366"/>
                    <a:pt x="109" y="361"/>
                  </a:cubicBezTo>
                  <a:cubicBezTo>
                    <a:pt x="108" y="360"/>
                    <a:pt x="106" y="360"/>
                    <a:pt x="106" y="362"/>
                  </a:cubicBezTo>
                  <a:cubicBezTo>
                    <a:pt x="105" y="367"/>
                    <a:pt x="108" y="371"/>
                    <a:pt x="110" y="375"/>
                  </a:cubicBezTo>
                  <a:cubicBezTo>
                    <a:pt x="110" y="375"/>
                    <a:pt x="114" y="383"/>
                    <a:pt x="112" y="382"/>
                  </a:cubicBezTo>
                  <a:cubicBezTo>
                    <a:pt x="110" y="382"/>
                    <a:pt x="107" y="380"/>
                    <a:pt x="105" y="379"/>
                  </a:cubicBezTo>
                  <a:cubicBezTo>
                    <a:pt x="102" y="378"/>
                    <a:pt x="98" y="378"/>
                    <a:pt x="97" y="381"/>
                  </a:cubicBezTo>
                  <a:cubicBezTo>
                    <a:pt x="96" y="382"/>
                    <a:pt x="96" y="382"/>
                    <a:pt x="96" y="382"/>
                  </a:cubicBezTo>
                  <a:cubicBezTo>
                    <a:pt x="90" y="377"/>
                    <a:pt x="82" y="372"/>
                    <a:pt x="75" y="368"/>
                  </a:cubicBezTo>
                  <a:cubicBezTo>
                    <a:pt x="66" y="363"/>
                    <a:pt x="57" y="357"/>
                    <a:pt x="47" y="352"/>
                  </a:cubicBezTo>
                  <a:cubicBezTo>
                    <a:pt x="38" y="348"/>
                    <a:pt x="29" y="342"/>
                    <a:pt x="20" y="337"/>
                  </a:cubicBezTo>
                  <a:cubicBezTo>
                    <a:pt x="13" y="333"/>
                    <a:pt x="7" y="329"/>
                    <a:pt x="0" y="326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7" y="333"/>
                    <a:pt x="13" y="337"/>
                    <a:pt x="20" y="341"/>
                  </a:cubicBezTo>
                  <a:cubicBezTo>
                    <a:pt x="29" y="346"/>
                    <a:pt x="38" y="351"/>
                    <a:pt x="47" y="356"/>
                  </a:cubicBezTo>
                  <a:cubicBezTo>
                    <a:pt x="52" y="359"/>
                    <a:pt x="56" y="361"/>
                    <a:pt x="61" y="363"/>
                  </a:cubicBezTo>
                  <a:cubicBezTo>
                    <a:pt x="60" y="363"/>
                    <a:pt x="59" y="363"/>
                    <a:pt x="58" y="363"/>
                  </a:cubicBezTo>
                  <a:cubicBezTo>
                    <a:pt x="56" y="362"/>
                    <a:pt x="54" y="360"/>
                    <a:pt x="51" y="359"/>
                  </a:cubicBezTo>
                  <a:cubicBezTo>
                    <a:pt x="51" y="359"/>
                    <a:pt x="50" y="359"/>
                    <a:pt x="50" y="359"/>
                  </a:cubicBezTo>
                  <a:cubicBezTo>
                    <a:pt x="48" y="357"/>
                    <a:pt x="45" y="356"/>
                    <a:pt x="43" y="356"/>
                  </a:cubicBezTo>
                  <a:cubicBezTo>
                    <a:pt x="32" y="352"/>
                    <a:pt x="20" y="349"/>
                    <a:pt x="9" y="348"/>
                  </a:cubicBezTo>
                  <a:cubicBezTo>
                    <a:pt x="6" y="348"/>
                    <a:pt x="3" y="348"/>
                    <a:pt x="0" y="347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12" y="352"/>
                    <a:pt x="25" y="353"/>
                    <a:pt x="37" y="356"/>
                  </a:cubicBezTo>
                  <a:cubicBezTo>
                    <a:pt x="41" y="357"/>
                    <a:pt x="45" y="359"/>
                    <a:pt x="48" y="360"/>
                  </a:cubicBezTo>
                  <a:cubicBezTo>
                    <a:pt x="48" y="360"/>
                    <a:pt x="48" y="361"/>
                    <a:pt x="48" y="361"/>
                  </a:cubicBezTo>
                  <a:cubicBezTo>
                    <a:pt x="51" y="366"/>
                    <a:pt x="54" y="370"/>
                    <a:pt x="56" y="374"/>
                  </a:cubicBezTo>
                  <a:cubicBezTo>
                    <a:pt x="59" y="380"/>
                    <a:pt x="61" y="386"/>
                    <a:pt x="64" y="392"/>
                  </a:cubicBezTo>
                  <a:cubicBezTo>
                    <a:pt x="70" y="403"/>
                    <a:pt x="78" y="412"/>
                    <a:pt x="87" y="421"/>
                  </a:cubicBezTo>
                  <a:cubicBezTo>
                    <a:pt x="91" y="425"/>
                    <a:pt x="96" y="428"/>
                    <a:pt x="101" y="432"/>
                  </a:cubicBezTo>
                  <a:cubicBezTo>
                    <a:pt x="107" y="436"/>
                    <a:pt x="111" y="442"/>
                    <a:pt x="115" y="448"/>
                  </a:cubicBezTo>
                  <a:cubicBezTo>
                    <a:pt x="122" y="460"/>
                    <a:pt x="126" y="473"/>
                    <a:pt x="131" y="485"/>
                  </a:cubicBezTo>
                  <a:cubicBezTo>
                    <a:pt x="131" y="485"/>
                    <a:pt x="131" y="486"/>
                    <a:pt x="131" y="486"/>
                  </a:cubicBezTo>
                  <a:cubicBezTo>
                    <a:pt x="130" y="489"/>
                    <a:pt x="131" y="492"/>
                    <a:pt x="132" y="495"/>
                  </a:cubicBezTo>
                  <a:cubicBezTo>
                    <a:pt x="134" y="499"/>
                    <a:pt x="135" y="503"/>
                    <a:pt x="135" y="507"/>
                  </a:cubicBezTo>
                  <a:cubicBezTo>
                    <a:pt x="136" y="515"/>
                    <a:pt x="137" y="524"/>
                    <a:pt x="142" y="531"/>
                  </a:cubicBezTo>
                  <a:cubicBezTo>
                    <a:pt x="146" y="535"/>
                    <a:pt x="151" y="538"/>
                    <a:pt x="154" y="542"/>
                  </a:cubicBezTo>
                  <a:cubicBezTo>
                    <a:pt x="158" y="545"/>
                    <a:pt x="162" y="549"/>
                    <a:pt x="166" y="553"/>
                  </a:cubicBezTo>
                  <a:cubicBezTo>
                    <a:pt x="175" y="561"/>
                    <a:pt x="184" y="569"/>
                    <a:pt x="194" y="575"/>
                  </a:cubicBezTo>
                  <a:cubicBezTo>
                    <a:pt x="204" y="582"/>
                    <a:pt x="213" y="588"/>
                    <a:pt x="224" y="594"/>
                  </a:cubicBezTo>
                  <a:cubicBezTo>
                    <a:pt x="228" y="596"/>
                    <a:pt x="232" y="598"/>
                    <a:pt x="237" y="599"/>
                  </a:cubicBezTo>
                  <a:cubicBezTo>
                    <a:pt x="243" y="600"/>
                    <a:pt x="248" y="602"/>
                    <a:pt x="253" y="606"/>
                  </a:cubicBezTo>
                  <a:cubicBezTo>
                    <a:pt x="257" y="609"/>
                    <a:pt x="261" y="612"/>
                    <a:pt x="265" y="615"/>
                  </a:cubicBezTo>
                  <a:cubicBezTo>
                    <a:pt x="270" y="618"/>
                    <a:pt x="272" y="621"/>
                    <a:pt x="275" y="626"/>
                  </a:cubicBezTo>
                  <a:cubicBezTo>
                    <a:pt x="270" y="632"/>
                    <a:pt x="277" y="639"/>
                    <a:pt x="281" y="643"/>
                  </a:cubicBezTo>
                  <a:cubicBezTo>
                    <a:pt x="291" y="651"/>
                    <a:pt x="296" y="663"/>
                    <a:pt x="303" y="673"/>
                  </a:cubicBezTo>
                  <a:cubicBezTo>
                    <a:pt x="312" y="684"/>
                    <a:pt x="322" y="694"/>
                    <a:pt x="329" y="706"/>
                  </a:cubicBezTo>
                  <a:cubicBezTo>
                    <a:pt x="334" y="716"/>
                    <a:pt x="340" y="726"/>
                    <a:pt x="345" y="736"/>
                  </a:cubicBezTo>
                  <a:cubicBezTo>
                    <a:pt x="348" y="741"/>
                    <a:pt x="351" y="747"/>
                    <a:pt x="353" y="753"/>
                  </a:cubicBezTo>
                  <a:cubicBezTo>
                    <a:pt x="354" y="758"/>
                    <a:pt x="352" y="762"/>
                    <a:pt x="352" y="766"/>
                  </a:cubicBezTo>
                  <a:cubicBezTo>
                    <a:pt x="352" y="768"/>
                    <a:pt x="353" y="770"/>
                    <a:pt x="353" y="771"/>
                  </a:cubicBezTo>
                  <a:cubicBezTo>
                    <a:pt x="353" y="771"/>
                    <a:pt x="353" y="772"/>
                    <a:pt x="353" y="772"/>
                  </a:cubicBezTo>
                  <a:cubicBezTo>
                    <a:pt x="352" y="777"/>
                    <a:pt x="353" y="783"/>
                    <a:pt x="353" y="789"/>
                  </a:cubicBezTo>
                  <a:cubicBezTo>
                    <a:pt x="354" y="795"/>
                    <a:pt x="354" y="800"/>
                    <a:pt x="354" y="806"/>
                  </a:cubicBezTo>
                  <a:cubicBezTo>
                    <a:pt x="353" y="809"/>
                    <a:pt x="353" y="812"/>
                    <a:pt x="352" y="815"/>
                  </a:cubicBezTo>
                  <a:cubicBezTo>
                    <a:pt x="356" y="815"/>
                    <a:pt x="356" y="815"/>
                    <a:pt x="356" y="815"/>
                  </a:cubicBezTo>
                  <a:cubicBezTo>
                    <a:pt x="357" y="810"/>
                    <a:pt x="357" y="805"/>
                    <a:pt x="357" y="800"/>
                  </a:cubicBezTo>
                  <a:cubicBezTo>
                    <a:pt x="357" y="791"/>
                    <a:pt x="357" y="782"/>
                    <a:pt x="356" y="774"/>
                  </a:cubicBezTo>
                  <a:cubicBezTo>
                    <a:pt x="358" y="775"/>
                    <a:pt x="362" y="775"/>
                    <a:pt x="366" y="773"/>
                  </a:cubicBezTo>
                  <a:cubicBezTo>
                    <a:pt x="373" y="770"/>
                    <a:pt x="385" y="768"/>
                    <a:pt x="389" y="760"/>
                  </a:cubicBezTo>
                  <a:cubicBezTo>
                    <a:pt x="393" y="752"/>
                    <a:pt x="394" y="744"/>
                    <a:pt x="392" y="735"/>
                  </a:cubicBezTo>
                  <a:cubicBezTo>
                    <a:pt x="392" y="735"/>
                    <a:pt x="393" y="735"/>
                    <a:pt x="393" y="735"/>
                  </a:cubicBezTo>
                  <a:cubicBezTo>
                    <a:pt x="393" y="735"/>
                    <a:pt x="394" y="734"/>
                    <a:pt x="393" y="734"/>
                  </a:cubicBezTo>
                  <a:cubicBezTo>
                    <a:pt x="392" y="731"/>
                    <a:pt x="391" y="729"/>
                    <a:pt x="390" y="726"/>
                  </a:cubicBezTo>
                  <a:cubicBezTo>
                    <a:pt x="391" y="727"/>
                    <a:pt x="393" y="728"/>
                    <a:pt x="394" y="729"/>
                  </a:cubicBezTo>
                  <a:cubicBezTo>
                    <a:pt x="397" y="730"/>
                    <a:pt x="399" y="731"/>
                    <a:pt x="402" y="732"/>
                  </a:cubicBezTo>
                  <a:cubicBezTo>
                    <a:pt x="398" y="732"/>
                    <a:pt x="396" y="739"/>
                    <a:pt x="397" y="743"/>
                  </a:cubicBezTo>
                  <a:cubicBezTo>
                    <a:pt x="397" y="743"/>
                    <a:pt x="398" y="743"/>
                    <a:pt x="398" y="743"/>
                  </a:cubicBezTo>
                  <a:cubicBezTo>
                    <a:pt x="399" y="740"/>
                    <a:pt x="400" y="732"/>
                    <a:pt x="404" y="733"/>
                  </a:cubicBezTo>
                  <a:cubicBezTo>
                    <a:pt x="405" y="733"/>
                    <a:pt x="405" y="732"/>
                    <a:pt x="405" y="732"/>
                  </a:cubicBezTo>
                  <a:cubicBezTo>
                    <a:pt x="411" y="732"/>
                    <a:pt x="417" y="731"/>
                    <a:pt x="421" y="726"/>
                  </a:cubicBezTo>
                  <a:cubicBezTo>
                    <a:pt x="420" y="728"/>
                    <a:pt x="421" y="730"/>
                    <a:pt x="421" y="732"/>
                  </a:cubicBezTo>
                  <a:cubicBezTo>
                    <a:pt x="427" y="752"/>
                    <a:pt x="465" y="751"/>
                    <a:pt x="469" y="732"/>
                  </a:cubicBezTo>
                  <a:cubicBezTo>
                    <a:pt x="469" y="732"/>
                    <a:pt x="470" y="731"/>
                    <a:pt x="470" y="731"/>
                  </a:cubicBezTo>
                  <a:cubicBezTo>
                    <a:pt x="469" y="734"/>
                    <a:pt x="468" y="736"/>
                    <a:pt x="467" y="738"/>
                  </a:cubicBezTo>
                  <a:cubicBezTo>
                    <a:pt x="463" y="745"/>
                    <a:pt x="455" y="749"/>
                    <a:pt x="447" y="750"/>
                  </a:cubicBezTo>
                  <a:cubicBezTo>
                    <a:pt x="439" y="751"/>
                    <a:pt x="431" y="750"/>
                    <a:pt x="425" y="746"/>
                  </a:cubicBezTo>
                  <a:cubicBezTo>
                    <a:pt x="419" y="743"/>
                    <a:pt x="415" y="738"/>
                    <a:pt x="411" y="732"/>
                  </a:cubicBezTo>
                  <a:cubicBezTo>
                    <a:pt x="411" y="732"/>
                    <a:pt x="410" y="732"/>
                    <a:pt x="410" y="733"/>
                  </a:cubicBezTo>
                  <a:cubicBezTo>
                    <a:pt x="412" y="749"/>
                    <a:pt x="433" y="756"/>
                    <a:pt x="447" y="753"/>
                  </a:cubicBezTo>
                  <a:cubicBezTo>
                    <a:pt x="453" y="752"/>
                    <a:pt x="459" y="751"/>
                    <a:pt x="463" y="748"/>
                  </a:cubicBezTo>
                  <a:cubicBezTo>
                    <a:pt x="461" y="759"/>
                    <a:pt x="460" y="772"/>
                    <a:pt x="458" y="784"/>
                  </a:cubicBezTo>
                  <a:cubicBezTo>
                    <a:pt x="456" y="793"/>
                    <a:pt x="454" y="803"/>
                    <a:pt x="454" y="812"/>
                  </a:cubicBezTo>
                  <a:cubicBezTo>
                    <a:pt x="454" y="813"/>
                    <a:pt x="454" y="813"/>
                    <a:pt x="454" y="813"/>
                  </a:cubicBezTo>
                  <a:cubicBezTo>
                    <a:pt x="453" y="805"/>
                    <a:pt x="453" y="798"/>
                    <a:pt x="455" y="791"/>
                  </a:cubicBezTo>
                  <a:cubicBezTo>
                    <a:pt x="455" y="790"/>
                    <a:pt x="454" y="790"/>
                    <a:pt x="454" y="790"/>
                  </a:cubicBezTo>
                  <a:cubicBezTo>
                    <a:pt x="450" y="797"/>
                    <a:pt x="450" y="806"/>
                    <a:pt x="451" y="814"/>
                  </a:cubicBezTo>
                  <a:cubicBezTo>
                    <a:pt x="451" y="814"/>
                    <a:pt x="451" y="815"/>
                    <a:pt x="451" y="815"/>
                  </a:cubicBezTo>
                  <a:cubicBezTo>
                    <a:pt x="459" y="815"/>
                    <a:pt x="459" y="815"/>
                    <a:pt x="459" y="815"/>
                  </a:cubicBezTo>
                  <a:cubicBezTo>
                    <a:pt x="476" y="808"/>
                    <a:pt x="492" y="798"/>
                    <a:pt x="507" y="788"/>
                  </a:cubicBezTo>
                  <a:cubicBezTo>
                    <a:pt x="525" y="776"/>
                    <a:pt x="543" y="763"/>
                    <a:pt x="561" y="752"/>
                  </a:cubicBezTo>
                  <a:cubicBezTo>
                    <a:pt x="579" y="740"/>
                    <a:pt x="597" y="727"/>
                    <a:pt x="616" y="716"/>
                  </a:cubicBezTo>
                  <a:cubicBezTo>
                    <a:pt x="631" y="707"/>
                    <a:pt x="645" y="697"/>
                    <a:pt x="658" y="686"/>
                  </a:cubicBezTo>
                  <a:cubicBezTo>
                    <a:pt x="653" y="695"/>
                    <a:pt x="653" y="705"/>
                    <a:pt x="660" y="713"/>
                  </a:cubicBezTo>
                  <a:cubicBezTo>
                    <a:pt x="662" y="716"/>
                    <a:pt x="665" y="718"/>
                    <a:pt x="668" y="720"/>
                  </a:cubicBezTo>
                  <a:cubicBezTo>
                    <a:pt x="664" y="721"/>
                    <a:pt x="661" y="724"/>
                    <a:pt x="658" y="726"/>
                  </a:cubicBezTo>
                  <a:cubicBezTo>
                    <a:pt x="651" y="731"/>
                    <a:pt x="645" y="736"/>
                    <a:pt x="638" y="741"/>
                  </a:cubicBezTo>
                  <a:cubicBezTo>
                    <a:pt x="628" y="749"/>
                    <a:pt x="617" y="756"/>
                    <a:pt x="606" y="762"/>
                  </a:cubicBezTo>
                  <a:cubicBezTo>
                    <a:pt x="596" y="767"/>
                    <a:pt x="586" y="774"/>
                    <a:pt x="577" y="781"/>
                  </a:cubicBezTo>
                  <a:cubicBezTo>
                    <a:pt x="560" y="794"/>
                    <a:pt x="541" y="804"/>
                    <a:pt x="523" y="815"/>
                  </a:cubicBezTo>
                  <a:cubicBezTo>
                    <a:pt x="530" y="815"/>
                    <a:pt x="530" y="815"/>
                    <a:pt x="530" y="815"/>
                  </a:cubicBezTo>
                  <a:cubicBezTo>
                    <a:pt x="546" y="805"/>
                    <a:pt x="563" y="795"/>
                    <a:pt x="578" y="784"/>
                  </a:cubicBezTo>
                  <a:cubicBezTo>
                    <a:pt x="597" y="771"/>
                    <a:pt x="617" y="760"/>
                    <a:pt x="636" y="747"/>
                  </a:cubicBezTo>
                  <a:cubicBezTo>
                    <a:pt x="643" y="742"/>
                    <a:pt x="649" y="738"/>
                    <a:pt x="656" y="732"/>
                  </a:cubicBezTo>
                  <a:cubicBezTo>
                    <a:pt x="660" y="729"/>
                    <a:pt x="666" y="721"/>
                    <a:pt x="672" y="721"/>
                  </a:cubicBezTo>
                  <a:cubicBezTo>
                    <a:pt x="676" y="721"/>
                    <a:pt x="680" y="721"/>
                    <a:pt x="684" y="720"/>
                  </a:cubicBezTo>
                  <a:cubicBezTo>
                    <a:pt x="689" y="718"/>
                    <a:pt x="693" y="716"/>
                    <a:pt x="698" y="714"/>
                  </a:cubicBezTo>
                  <a:cubicBezTo>
                    <a:pt x="702" y="713"/>
                    <a:pt x="706" y="713"/>
                    <a:pt x="710" y="712"/>
                  </a:cubicBezTo>
                  <a:cubicBezTo>
                    <a:pt x="712" y="713"/>
                    <a:pt x="715" y="714"/>
                    <a:pt x="719" y="714"/>
                  </a:cubicBezTo>
                  <a:cubicBezTo>
                    <a:pt x="727" y="715"/>
                    <a:pt x="736" y="713"/>
                    <a:pt x="741" y="706"/>
                  </a:cubicBezTo>
                  <a:cubicBezTo>
                    <a:pt x="744" y="702"/>
                    <a:pt x="747" y="698"/>
                    <a:pt x="747" y="693"/>
                  </a:cubicBezTo>
                  <a:cubicBezTo>
                    <a:pt x="747" y="692"/>
                    <a:pt x="748" y="691"/>
                    <a:pt x="748" y="690"/>
                  </a:cubicBezTo>
                  <a:cubicBezTo>
                    <a:pt x="751" y="688"/>
                    <a:pt x="754" y="686"/>
                    <a:pt x="757" y="683"/>
                  </a:cubicBezTo>
                  <a:cubicBezTo>
                    <a:pt x="769" y="675"/>
                    <a:pt x="780" y="665"/>
                    <a:pt x="792" y="656"/>
                  </a:cubicBezTo>
                  <a:cubicBezTo>
                    <a:pt x="802" y="647"/>
                    <a:pt x="813" y="639"/>
                    <a:pt x="821" y="628"/>
                  </a:cubicBezTo>
                  <a:cubicBezTo>
                    <a:pt x="821" y="628"/>
                    <a:pt x="821" y="628"/>
                    <a:pt x="821" y="629"/>
                  </a:cubicBezTo>
                  <a:cubicBezTo>
                    <a:pt x="822" y="644"/>
                    <a:pt x="825" y="659"/>
                    <a:pt x="830" y="673"/>
                  </a:cubicBezTo>
                  <a:cubicBezTo>
                    <a:pt x="833" y="681"/>
                    <a:pt x="836" y="688"/>
                    <a:pt x="840" y="695"/>
                  </a:cubicBezTo>
                  <a:cubicBezTo>
                    <a:pt x="843" y="702"/>
                    <a:pt x="846" y="709"/>
                    <a:pt x="850" y="715"/>
                  </a:cubicBezTo>
                  <a:cubicBezTo>
                    <a:pt x="858" y="725"/>
                    <a:pt x="868" y="734"/>
                    <a:pt x="881" y="735"/>
                  </a:cubicBezTo>
                  <a:cubicBezTo>
                    <a:pt x="888" y="736"/>
                    <a:pt x="895" y="735"/>
                    <a:pt x="902" y="735"/>
                  </a:cubicBezTo>
                  <a:cubicBezTo>
                    <a:pt x="910" y="735"/>
                    <a:pt x="917" y="735"/>
                    <a:pt x="924" y="734"/>
                  </a:cubicBezTo>
                  <a:cubicBezTo>
                    <a:pt x="932" y="733"/>
                    <a:pt x="940" y="732"/>
                    <a:pt x="948" y="729"/>
                  </a:cubicBezTo>
                  <a:cubicBezTo>
                    <a:pt x="953" y="727"/>
                    <a:pt x="960" y="725"/>
                    <a:pt x="965" y="721"/>
                  </a:cubicBezTo>
                  <a:cubicBezTo>
                    <a:pt x="973" y="712"/>
                    <a:pt x="980" y="697"/>
                    <a:pt x="980" y="684"/>
                  </a:cubicBezTo>
                  <a:cubicBezTo>
                    <a:pt x="980" y="670"/>
                    <a:pt x="973" y="658"/>
                    <a:pt x="967" y="646"/>
                  </a:cubicBezTo>
                  <a:cubicBezTo>
                    <a:pt x="960" y="631"/>
                    <a:pt x="953" y="616"/>
                    <a:pt x="943" y="603"/>
                  </a:cubicBezTo>
                  <a:cubicBezTo>
                    <a:pt x="940" y="599"/>
                    <a:pt x="936" y="593"/>
                    <a:pt x="931" y="588"/>
                  </a:cubicBezTo>
                  <a:cubicBezTo>
                    <a:pt x="935" y="588"/>
                    <a:pt x="939" y="588"/>
                    <a:pt x="942" y="588"/>
                  </a:cubicBezTo>
                  <a:cubicBezTo>
                    <a:pt x="943" y="589"/>
                    <a:pt x="943" y="589"/>
                    <a:pt x="944" y="589"/>
                  </a:cubicBezTo>
                  <a:cubicBezTo>
                    <a:pt x="947" y="588"/>
                    <a:pt x="954" y="592"/>
                    <a:pt x="957" y="593"/>
                  </a:cubicBezTo>
                  <a:cubicBezTo>
                    <a:pt x="961" y="594"/>
                    <a:pt x="966" y="596"/>
                    <a:pt x="970" y="598"/>
                  </a:cubicBezTo>
                  <a:cubicBezTo>
                    <a:pt x="977" y="600"/>
                    <a:pt x="984" y="600"/>
                    <a:pt x="991" y="600"/>
                  </a:cubicBezTo>
                  <a:cubicBezTo>
                    <a:pt x="997" y="601"/>
                    <a:pt x="1003" y="601"/>
                    <a:pt x="1009" y="600"/>
                  </a:cubicBezTo>
                  <a:cubicBezTo>
                    <a:pt x="1023" y="598"/>
                    <a:pt x="1036" y="595"/>
                    <a:pt x="1050" y="593"/>
                  </a:cubicBezTo>
                  <a:cubicBezTo>
                    <a:pt x="1057" y="592"/>
                    <a:pt x="1064" y="590"/>
                    <a:pt x="1071" y="589"/>
                  </a:cubicBezTo>
                  <a:cubicBezTo>
                    <a:pt x="1078" y="589"/>
                    <a:pt x="1084" y="588"/>
                    <a:pt x="1091" y="588"/>
                  </a:cubicBezTo>
                  <a:cubicBezTo>
                    <a:pt x="1098" y="587"/>
                    <a:pt x="1105" y="585"/>
                    <a:pt x="1112" y="582"/>
                  </a:cubicBezTo>
                  <a:cubicBezTo>
                    <a:pt x="1119" y="579"/>
                    <a:pt x="1127" y="576"/>
                    <a:pt x="1135" y="574"/>
                  </a:cubicBezTo>
                  <a:cubicBezTo>
                    <a:pt x="1143" y="571"/>
                    <a:pt x="1155" y="567"/>
                    <a:pt x="1159" y="560"/>
                  </a:cubicBezTo>
                  <a:cubicBezTo>
                    <a:pt x="1161" y="558"/>
                    <a:pt x="1162" y="554"/>
                    <a:pt x="1160" y="552"/>
                  </a:cubicBezTo>
                  <a:close/>
                  <a:moveTo>
                    <a:pt x="1016" y="424"/>
                  </a:moveTo>
                  <a:cubicBezTo>
                    <a:pt x="1028" y="421"/>
                    <a:pt x="1041" y="418"/>
                    <a:pt x="1054" y="415"/>
                  </a:cubicBezTo>
                  <a:cubicBezTo>
                    <a:pt x="1065" y="413"/>
                    <a:pt x="1078" y="410"/>
                    <a:pt x="1090" y="412"/>
                  </a:cubicBezTo>
                  <a:cubicBezTo>
                    <a:pt x="1103" y="414"/>
                    <a:pt x="1115" y="423"/>
                    <a:pt x="1117" y="436"/>
                  </a:cubicBezTo>
                  <a:cubicBezTo>
                    <a:pt x="1118" y="439"/>
                    <a:pt x="1117" y="445"/>
                    <a:pt x="1120" y="447"/>
                  </a:cubicBezTo>
                  <a:cubicBezTo>
                    <a:pt x="1125" y="449"/>
                    <a:pt x="1129" y="449"/>
                    <a:pt x="1132" y="454"/>
                  </a:cubicBezTo>
                  <a:cubicBezTo>
                    <a:pt x="1137" y="464"/>
                    <a:pt x="1134" y="477"/>
                    <a:pt x="1129" y="486"/>
                  </a:cubicBezTo>
                  <a:cubicBezTo>
                    <a:pt x="1123" y="498"/>
                    <a:pt x="1116" y="510"/>
                    <a:pt x="1108" y="519"/>
                  </a:cubicBezTo>
                  <a:cubicBezTo>
                    <a:pt x="1103" y="524"/>
                    <a:pt x="1099" y="528"/>
                    <a:pt x="1095" y="533"/>
                  </a:cubicBezTo>
                  <a:cubicBezTo>
                    <a:pt x="1092" y="536"/>
                    <a:pt x="1089" y="540"/>
                    <a:pt x="1084" y="541"/>
                  </a:cubicBezTo>
                  <a:cubicBezTo>
                    <a:pt x="1084" y="541"/>
                    <a:pt x="1084" y="541"/>
                    <a:pt x="1084" y="541"/>
                  </a:cubicBezTo>
                  <a:cubicBezTo>
                    <a:pt x="1078" y="541"/>
                    <a:pt x="1072" y="542"/>
                    <a:pt x="1066" y="542"/>
                  </a:cubicBezTo>
                  <a:cubicBezTo>
                    <a:pt x="1049" y="544"/>
                    <a:pt x="1033" y="545"/>
                    <a:pt x="1016" y="545"/>
                  </a:cubicBezTo>
                  <a:cubicBezTo>
                    <a:pt x="1007" y="545"/>
                    <a:pt x="998" y="545"/>
                    <a:pt x="989" y="545"/>
                  </a:cubicBezTo>
                  <a:cubicBezTo>
                    <a:pt x="991" y="544"/>
                    <a:pt x="992" y="544"/>
                    <a:pt x="994" y="544"/>
                  </a:cubicBezTo>
                  <a:cubicBezTo>
                    <a:pt x="996" y="544"/>
                    <a:pt x="999" y="544"/>
                    <a:pt x="1002" y="544"/>
                  </a:cubicBezTo>
                  <a:cubicBezTo>
                    <a:pt x="1001" y="544"/>
                    <a:pt x="1001" y="544"/>
                    <a:pt x="1001" y="544"/>
                  </a:cubicBezTo>
                  <a:cubicBezTo>
                    <a:pt x="1001" y="544"/>
                    <a:pt x="1001" y="545"/>
                    <a:pt x="1001" y="545"/>
                  </a:cubicBezTo>
                  <a:cubicBezTo>
                    <a:pt x="1005" y="545"/>
                    <a:pt x="1008" y="544"/>
                    <a:pt x="1012" y="544"/>
                  </a:cubicBezTo>
                  <a:cubicBezTo>
                    <a:pt x="1013" y="544"/>
                    <a:pt x="1014" y="544"/>
                    <a:pt x="1015" y="544"/>
                  </a:cubicBezTo>
                  <a:cubicBezTo>
                    <a:pt x="1021" y="544"/>
                    <a:pt x="1027" y="544"/>
                    <a:pt x="1033" y="543"/>
                  </a:cubicBezTo>
                  <a:cubicBezTo>
                    <a:pt x="1040" y="541"/>
                    <a:pt x="1045" y="539"/>
                    <a:pt x="1051" y="537"/>
                  </a:cubicBezTo>
                  <a:cubicBezTo>
                    <a:pt x="1052" y="537"/>
                    <a:pt x="1051" y="536"/>
                    <a:pt x="1051" y="536"/>
                  </a:cubicBezTo>
                  <a:cubicBezTo>
                    <a:pt x="1045" y="538"/>
                    <a:pt x="1038" y="540"/>
                    <a:pt x="1031" y="541"/>
                  </a:cubicBezTo>
                  <a:cubicBezTo>
                    <a:pt x="1030" y="541"/>
                    <a:pt x="1028" y="541"/>
                    <a:pt x="1026" y="541"/>
                  </a:cubicBezTo>
                  <a:cubicBezTo>
                    <a:pt x="1033" y="540"/>
                    <a:pt x="1038" y="537"/>
                    <a:pt x="1044" y="536"/>
                  </a:cubicBezTo>
                  <a:cubicBezTo>
                    <a:pt x="1045" y="535"/>
                    <a:pt x="1045" y="535"/>
                    <a:pt x="1044" y="535"/>
                  </a:cubicBezTo>
                  <a:cubicBezTo>
                    <a:pt x="1037" y="536"/>
                    <a:pt x="1029" y="539"/>
                    <a:pt x="1022" y="540"/>
                  </a:cubicBezTo>
                  <a:cubicBezTo>
                    <a:pt x="1018" y="541"/>
                    <a:pt x="1015" y="541"/>
                    <a:pt x="1011" y="541"/>
                  </a:cubicBezTo>
                  <a:cubicBezTo>
                    <a:pt x="1011" y="541"/>
                    <a:pt x="1010" y="541"/>
                    <a:pt x="1010" y="541"/>
                  </a:cubicBezTo>
                  <a:cubicBezTo>
                    <a:pt x="1007" y="541"/>
                    <a:pt x="1003" y="541"/>
                    <a:pt x="1000" y="541"/>
                  </a:cubicBezTo>
                  <a:cubicBezTo>
                    <a:pt x="1007" y="539"/>
                    <a:pt x="1014" y="536"/>
                    <a:pt x="1020" y="534"/>
                  </a:cubicBezTo>
                  <a:cubicBezTo>
                    <a:pt x="1021" y="534"/>
                    <a:pt x="1020" y="533"/>
                    <a:pt x="1020" y="533"/>
                  </a:cubicBezTo>
                  <a:cubicBezTo>
                    <a:pt x="1008" y="537"/>
                    <a:pt x="996" y="540"/>
                    <a:pt x="984" y="543"/>
                  </a:cubicBezTo>
                  <a:cubicBezTo>
                    <a:pt x="984" y="543"/>
                    <a:pt x="984" y="543"/>
                    <a:pt x="984" y="543"/>
                  </a:cubicBezTo>
                  <a:cubicBezTo>
                    <a:pt x="982" y="543"/>
                    <a:pt x="981" y="543"/>
                    <a:pt x="979" y="544"/>
                  </a:cubicBezTo>
                  <a:cubicBezTo>
                    <a:pt x="978" y="544"/>
                    <a:pt x="977" y="544"/>
                    <a:pt x="977" y="544"/>
                  </a:cubicBezTo>
                  <a:cubicBezTo>
                    <a:pt x="981" y="542"/>
                    <a:pt x="985" y="539"/>
                    <a:pt x="989" y="537"/>
                  </a:cubicBezTo>
                  <a:cubicBezTo>
                    <a:pt x="996" y="533"/>
                    <a:pt x="1004" y="529"/>
                    <a:pt x="1012" y="527"/>
                  </a:cubicBezTo>
                  <a:cubicBezTo>
                    <a:pt x="1012" y="527"/>
                    <a:pt x="1012" y="526"/>
                    <a:pt x="1012" y="526"/>
                  </a:cubicBezTo>
                  <a:cubicBezTo>
                    <a:pt x="1003" y="528"/>
                    <a:pt x="997" y="531"/>
                    <a:pt x="989" y="535"/>
                  </a:cubicBezTo>
                  <a:cubicBezTo>
                    <a:pt x="985" y="536"/>
                    <a:pt x="982" y="538"/>
                    <a:pt x="978" y="540"/>
                  </a:cubicBezTo>
                  <a:cubicBezTo>
                    <a:pt x="976" y="541"/>
                    <a:pt x="973" y="542"/>
                    <a:pt x="971" y="543"/>
                  </a:cubicBezTo>
                  <a:cubicBezTo>
                    <a:pt x="970" y="543"/>
                    <a:pt x="969" y="543"/>
                    <a:pt x="968" y="543"/>
                  </a:cubicBezTo>
                  <a:cubicBezTo>
                    <a:pt x="962" y="542"/>
                    <a:pt x="955" y="541"/>
                    <a:pt x="950" y="544"/>
                  </a:cubicBezTo>
                  <a:cubicBezTo>
                    <a:pt x="946" y="546"/>
                    <a:pt x="943" y="548"/>
                    <a:pt x="941" y="552"/>
                  </a:cubicBezTo>
                  <a:cubicBezTo>
                    <a:pt x="938" y="550"/>
                    <a:pt x="933" y="551"/>
                    <a:pt x="930" y="551"/>
                  </a:cubicBezTo>
                  <a:cubicBezTo>
                    <a:pt x="929" y="551"/>
                    <a:pt x="928" y="551"/>
                    <a:pt x="927" y="551"/>
                  </a:cubicBezTo>
                  <a:cubicBezTo>
                    <a:pt x="937" y="549"/>
                    <a:pt x="947" y="544"/>
                    <a:pt x="956" y="541"/>
                  </a:cubicBezTo>
                  <a:cubicBezTo>
                    <a:pt x="964" y="538"/>
                    <a:pt x="971" y="535"/>
                    <a:pt x="978" y="532"/>
                  </a:cubicBezTo>
                  <a:cubicBezTo>
                    <a:pt x="985" y="528"/>
                    <a:pt x="993" y="524"/>
                    <a:pt x="1001" y="521"/>
                  </a:cubicBezTo>
                  <a:cubicBezTo>
                    <a:pt x="1001" y="520"/>
                    <a:pt x="1001" y="519"/>
                    <a:pt x="1000" y="520"/>
                  </a:cubicBezTo>
                  <a:cubicBezTo>
                    <a:pt x="992" y="523"/>
                    <a:pt x="985" y="527"/>
                    <a:pt x="977" y="530"/>
                  </a:cubicBezTo>
                  <a:cubicBezTo>
                    <a:pt x="970" y="533"/>
                    <a:pt x="963" y="535"/>
                    <a:pt x="955" y="538"/>
                  </a:cubicBezTo>
                  <a:cubicBezTo>
                    <a:pt x="942" y="543"/>
                    <a:pt x="928" y="548"/>
                    <a:pt x="914" y="549"/>
                  </a:cubicBezTo>
                  <a:cubicBezTo>
                    <a:pt x="913" y="549"/>
                    <a:pt x="913" y="550"/>
                    <a:pt x="912" y="550"/>
                  </a:cubicBezTo>
                  <a:cubicBezTo>
                    <a:pt x="912" y="550"/>
                    <a:pt x="911" y="550"/>
                    <a:pt x="911" y="550"/>
                  </a:cubicBezTo>
                  <a:cubicBezTo>
                    <a:pt x="909" y="550"/>
                    <a:pt x="907" y="550"/>
                    <a:pt x="905" y="550"/>
                  </a:cubicBezTo>
                  <a:cubicBezTo>
                    <a:pt x="905" y="550"/>
                    <a:pt x="906" y="549"/>
                    <a:pt x="906" y="549"/>
                  </a:cubicBezTo>
                  <a:cubicBezTo>
                    <a:pt x="906" y="549"/>
                    <a:pt x="907" y="549"/>
                    <a:pt x="907" y="549"/>
                  </a:cubicBezTo>
                  <a:cubicBezTo>
                    <a:pt x="911" y="549"/>
                    <a:pt x="915" y="547"/>
                    <a:pt x="919" y="545"/>
                  </a:cubicBezTo>
                  <a:cubicBezTo>
                    <a:pt x="924" y="543"/>
                    <a:pt x="929" y="540"/>
                    <a:pt x="934" y="538"/>
                  </a:cubicBezTo>
                  <a:cubicBezTo>
                    <a:pt x="944" y="532"/>
                    <a:pt x="954" y="526"/>
                    <a:pt x="965" y="523"/>
                  </a:cubicBezTo>
                  <a:cubicBezTo>
                    <a:pt x="966" y="522"/>
                    <a:pt x="966" y="521"/>
                    <a:pt x="965" y="521"/>
                  </a:cubicBezTo>
                  <a:cubicBezTo>
                    <a:pt x="954" y="525"/>
                    <a:pt x="944" y="529"/>
                    <a:pt x="934" y="534"/>
                  </a:cubicBezTo>
                  <a:cubicBezTo>
                    <a:pt x="929" y="536"/>
                    <a:pt x="924" y="539"/>
                    <a:pt x="919" y="541"/>
                  </a:cubicBezTo>
                  <a:cubicBezTo>
                    <a:pt x="916" y="543"/>
                    <a:pt x="912" y="544"/>
                    <a:pt x="909" y="545"/>
                  </a:cubicBezTo>
                  <a:cubicBezTo>
                    <a:pt x="910" y="545"/>
                    <a:pt x="910" y="544"/>
                    <a:pt x="910" y="544"/>
                  </a:cubicBezTo>
                  <a:cubicBezTo>
                    <a:pt x="911" y="543"/>
                    <a:pt x="912" y="543"/>
                    <a:pt x="913" y="542"/>
                  </a:cubicBezTo>
                  <a:cubicBezTo>
                    <a:pt x="916" y="541"/>
                    <a:pt x="919" y="539"/>
                    <a:pt x="921" y="538"/>
                  </a:cubicBezTo>
                  <a:cubicBezTo>
                    <a:pt x="928" y="534"/>
                    <a:pt x="934" y="529"/>
                    <a:pt x="940" y="525"/>
                  </a:cubicBezTo>
                  <a:cubicBezTo>
                    <a:pt x="947" y="521"/>
                    <a:pt x="954" y="517"/>
                    <a:pt x="960" y="513"/>
                  </a:cubicBezTo>
                  <a:cubicBezTo>
                    <a:pt x="967" y="508"/>
                    <a:pt x="974" y="504"/>
                    <a:pt x="980" y="500"/>
                  </a:cubicBezTo>
                  <a:cubicBezTo>
                    <a:pt x="981" y="500"/>
                    <a:pt x="980" y="500"/>
                    <a:pt x="980" y="500"/>
                  </a:cubicBezTo>
                  <a:cubicBezTo>
                    <a:pt x="964" y="508"/>
                    <a:pt x="950" y="518"/>
                    <a:pt x="934" y="527"/>
                  </a:cubicBezTo>
                  <a:cubicBezTo>
                    <a:pt x="928" y="531"/>
                    <a:pt x="923" y="534"/>
                    <a:pt x="917" y="537"/>
                  </a:cubicBezTo>
                  <a:cubicBezTo>
                    <a:pt x="918" y="535"/>
                    <a:pt x="920" y="534"/>
                    <a:pt x="921" y="532"/>
                  </a:cubicBezTo>
                  <a:cubicBezTo>
                    <a:pt x="921" y="532"/>
                    <a:pt x="921" y="532"/>
                    <a:pt x="921" y="532"/>
                  </a:cubicBezTo>
                  <a:cubicBezTo>
                    <a:pt x="926" y="532"/>
                    <a:pt x="930" y="529"/>
                    <a:pt x="934" y="526"/>
                  </a:cubicBezTo>
                  <a:cubicBezTo>
                    <a:pt x="939" y="523"/>
                    <a:pt x="943" y="520"/>
                    <a:pt x="948" y="517"/>
                  </a:cubicBezTo>
                  <a:cubicBezTo>
                    <a:pt x="957" y="510"/>
                    <a:pt x="965" y="503"/>
                    <a:pt x="972" y="495"/>
                  </a:cubicBezTo>
                  <a:cubicBezTo>
                    <a:pt x="973" y="494"/>
                    <a:pt x="972" y="494"/>
                    <a:pt x="972" y="494"/>
                  </a:cubicBezTo>
                  <a:cubicBezTo>
                    <a:pt x="964" y="503"/>
                    <a:pt x="955" y="510"/>
                    <a:pt x="945" y="516"/>
                  </a:cubicBezTo>
                  <a:cubicBezTo>
                    <a:pt x="940" y="519"/>
                    <a:pt x="936" y="522"/>
                    <a:pt x="931" y="524"/>
                  </a:cubicBezTo>
                  <a:cubicBezTo>
                    <a:pt x="930" y="525"/>
                    <a:pt x="929" y="525"/>
                    <a:pt x="928" y="526"/>
                  </a:cubicBezTo>
                  <a:cubicBezTo>
                    <a:pt x="928" y="526"/>
                    <a:pt x="928" y="526"/>
                    <a:pt x="928" y="525"/>
                  </a:cubicBezTo>
                  <a:cubicBezTo>
                    <a:pt x="928" y="525"/>
                    <a:pt x="928" y="525"/>
                    <a:pt x="928" y="525"/>
                  </a:cubicBezTo>
                  <a:cubicBezTo>
                    <a:pt x="934" y="521"/>
                    <a:pt x="939" y="517"/>
                    <a:pt x="945" y="513"/>
                  </a:cubicBezTo>
                  <a:cubicBezTo>
                    <a:pt x="950" y="510"/>
                    <a:pt x="953" y="508"/>
                    <a:pt x="957" y="502"/>
                  </a:cubicBezTo>
                  <a:cubicBezTo>
                    <a:pt x="957" y="502"/>
                    <a:pt x="957" y="502"/>
                    <a:pt x="957" y="502"/>
                  </a:cubicBezTo>
                  <a:cubicBezTo>
                    <a:pt x="960" y="499"/>
                    <a:pt x="963" y="496"/>
                    <a:pt x="965" y="494"/>
                  </a:cubicBezTo>
                  <a:cubicBezTo>
                    <a:pt x="974" y="485"/>
                    <a:pt x="983" y="476"/>
                    <a:pt x="994" y="469"/>
                  </a:cubicBezTo>
                  <a:cubicBezTo>
                    <a:pt x="994" y="469"/>
                    <a:pt x="994" y="468"/>
                    <a:pt x="993" y="469"/>
                  </a:cubicBezTo>
                  <a:cubicBezTo>
                    <a:pt x="983" y="474"/>
                    <a:pt x="975" y="483"/>
                    <a:pt x="966" y="491"/>
                  </a:cubicBezTo>
                  <a:cubicBezTo>
                    <a:pt x="964" y="492"/>
                    <a:pt x="962" y="494"/>
                    <a:pt x="960" y="496"/>
                  </a:cubicBezTo>
                  <a:cubicBezTo>
                    <a:pt x="957" y="497"/>
                    <a:pt x="954" y="499"/>
                    <a:pt x="951" y="501"/>
                  </a:cubicBezTo>
                  <a:cubicBezTo>
                    <a:pt x="953" y="499"/>
                    <a:pt x="955" y="497"/>
                    <a:pt x="957" y="495"/>
                  </a:cubicBezTo>
                  <a:cubicBezTo>
                    <a:pt x="964" y="488"/>
                    <a:pt x="972" y="481"/>
                    <a:pt x="979" y="475"/>
                  </a:cubicBezTo>
                  <a:cubicBezTo>
                    <a:pt x="982" y="471"/>
                    <a:pt x="986" y="468"/>
                    <a:pt x="989" y="465"/>
                  </a:cubicBezTo>
                  <a:cubicBezTo>
                    <a:pt x="993" y="461"/>
                    <a:pt x="997" y="459"/>
                    <a:pt x="1001" y="457"/>
                  </a:cubicBezTo>
                  <a:cubicBezTo>
                    <a:pt x="1006" y="453"/>
                    <a:pt x="1012" y="448"/>
                    <a:pt x="1019" y="447"/>
                  </a:cubicBezTo>
                  <a:cubicBezTo>
                    <a:pt x="1019" y="447"/>
                    <a:pt x="1019" y="446"/>
                    <a:pt x="1019" y="446"/>
                  </a:cubicBezTo>
                  <a:cubicBezTo>
                    <a:pt x="1013" y="446"/>
                    <a:pt x="1008" y="449"/>
                    <a:pt x="1003" y="453"/>
                  </a:cubicBezTo>
                  <a:cubicBezTo>
                    <a:pt x="997" y="458"/>
                    <a:pt x="990" y="462"/>
                    <a:pt x="984" y="468"/>
                  </a:cubicBezTo>
                  <a:cubicBezTo>
                    <a:pt x="975" y="474"/>
                    <a:pt x="967" y="481"/>
                    <a:pt x="959" y="489"/>
                  </a:cubicBezTo>
                  <a:cubicBezTo>
                    <a:pt x="955" y="492"/>
                    <a:pt x="951" y="497"/>
                    <a:pt x="947" y="501"/>
                  </a:cubicBezTo>
                  <a:cubicBezTo>
                    <a:pt x="955" y="492"/>
                    <a:pt x="964" y="484"/>
                    <a:pt x="972" y="476"/>
                  </a:cubicBezTo>
                  <a:cubicBezTo>
                    <a:pt x="977" y="471"/>
                    <a:pt x="982" y="465"/>
                    <a:pt x="987" y="462"/>
                  </a:cubicBezTo>
                  <a:cubicBezTo>
                    <a:pt x="992" y="459"/>
                    <a:pt x="996" y="457"/>
                    <a:pt x="1000" y="452"/>
                  </a:cubicBezTo>
                  <a:cubicBezTo>
                    <a:pt x="1001" y="452"/>
                    <a:pt x="1000" y="451"/>
                    <a:pt x="999" y="451"/>
                  </a:cubicBezTo>
                  <a:cubicBezTo>
                    <a:pt x="990" y="461"/>
                    <a:pt x="978" y="467"/>
                    <a:pt x="969" y="476"/>
                  </a:cubicBezTo>
                  <a:cubicBezTo>
                    <a:pt x="962" y="483"/>
                    <a:pt x="954" y="489"/>
                    <a:pt x="948" y="496"/>
                  </a:cubicBezTo>
                  <a:cubicBezTo>
                    <a:pt x="949" y="494"/>
                    <a:pt x="950" y="492"/>
                    <a:pt x="951" y="490"/>
                  </a:cubicBezTo>
                  <a:cubicBezTo>
                    <a:pt x="952" y="491"/>
                    <a:pt x="952" y="491"/>
                    <a:pt x="953" y="491"/>
                  </a:cubicBezTo>
                  <a:cubicBezTo>
                    <a:pt x="958" y="487"/>
                    <a:pt x="962" y="481"/>
                    <a:pt x="966" y="476"/>
                  </a:cubicBezTo>
                  <a:cubicBezTo>
                    <a:pt x="970" y="471"/>
                    <a:pt x="974" y="467"/>
                    <a:pt x="979" y="463"/>
                  </a:cubicBezTo>
                  <a:cubicBezTo>
                    <a:pt x="988" y="454"/>
                    <a:pt x="999" y="447"/>
                    <a:pt x="1008" y="439"/>
                  </a:cubicBezTo>
                  <a:cubicBezTo>
                    <a:pt x="1009" y="439"/>
                    <a:pt x="1008" y="439"/>
                    <a:pt x="1008" y="439"/>
                  </a:cubicBezTo>
                  <a:cubicBezTo>
                    <a:pt x="996" y="444"/>
                    <a:pt x="987" y="453"/>
                    <a:pt x="977" y="461"/>
                  </a:cubicBezTo>
                  <a:cubicBezTo>
                    <a:pt x="972" y="466"/>
                    <a:pt x="968" y="471"/>
                    <a:pt x="963" y="475"/>
                  </a:cubicBezTo>
                  <a:cubicBezTo>
                    <a:pt x="961" y="478"/>
                    <a:pt x="959" y="480"/>
                    <a:pt x="957" y="482"/>
                  </a:cubicBezTo>
                  <a:cubicBezTo>
                    <a:pt x="965" y="470"/>
                    <a:pt x="972" y="457"/>
                    <a:pt x="976" y="443"/>
                  </a:cubicBezTo>
                  <a:cubicBezTo>
                    <a:pt x="977" y="441"/>
                    <a:pt x="977" y="439"/>
                    <a:pt x="978" y="438"/>
                  </a:cubicBezTo>
                  <a:cubicBezTo>
                    <a:pt x="978" y="438"/>
                    <a:pt x="979" y="437"/>
                    <a:pt x="979" y="437"/>
                  </a:cubicBezTo>
                  <a:cubicBezTo>
                    <a:pt x="990" y="431"/>
                    <a:pt x="1004" y="428"/>
                    <a:pt x="1016" y="424"/>
                  </a:cubicBezTo>
                  <a:close/>
                  <a:moveTo>
                    <a:pt x="893" y="481"/>
                  </a:moveTo>
                  <a:cubicBezTo>
                    <a:pt x="893" y="481"/>
                    <a:pt x="893" y="481"/>
                    <a:pt x="893" y="481"/>
                  </a:cubicBezTo>
                  <a:cubicBezTo>
                    <a:pt x="893" y="481"/>
                    <a:pt x="893" y="481"/>
                    <a:pt x="894" y="481"/>
                  </a:cubicBezTo>
                  <a:cubicBezTo>
                    <a:pt x="895" y="480"/>
                    <a:pt x="894" y="478"/>
                    <a:pt x="894" y="477"/>
                  </a:cubicBezTo>
                  <a:cubicBezTo>
                    <a:pt x="895" y="474"/>
                    <a:pt x="895" y="471"/>
                    <a:pt x="896" y="469"/>
                  </a:cubicBezTo>
                  <a:cubicBezTo>
                    <a:pt x="896" y="466"/>
                    <a:pt x="896" y="462"/>
                    <a:pt x="895" y="459"/>
                  </a:cubicBezTo>
                  <a:cubicBezTo>
                    <a:pt x="895" y="456"/>
                    <a:pt x="896" y="452"/>
                    <a:pt x="895" y="448"/>
                  </a:cubicBezTo>
                  <a:cubicBezTo>
                    <a:pt x="895" y="448"/>
                    <a:pt x="894" y="448"/>
                    <a:pt x="894" y="448"/>
                  </a:cubicBezTo>
                  <a:cubicBezTo>
                    <a:pt x="893" y="452"/>
                    <a:pt x="894" y="455"/>
                    <a:pt x="894" y="459"/>
                  </a:cubicBezTo>
                  <a:cubicBezTo>
                    <a:pt x="894" y="462"/>
                    <a:pt x="893" y="466"/>
                    <a:pt x="894" y="469"/>
                  </a:cubicBezTo>
                  <a:cubicBezTo>
                    <a:pt x="894" y="471"/>
                    <a:pt x="893" y="474"/>
                    <a:pt x="892" y="477"/>
                  </a:cubicBezTo>
                  <a:cubicBezTo>
                    <a:pt x="892" y="476"/>
                    <a:pt x="892" y="475"/>
                    <a:pt x="892" y="475"/>
                  </a:cubicBezTo>
                  <a:cubicBezTo>
                    <a:pt x="890" y="465"/>
                    <a:pt x="889" y="455"/>
                    <a:pt x="885" y="446"/>
                  </a:cubicBezTo>
                  <a:cubicBezTo>
                    <a:pt x="883" y="441"/>
                    <a:pt x="880" y="437"/>
                    <a:pt x="877" y="432"/>
                  </a:cubicBezTo>
                  <a:cubicBezTo>
                    <a:pt x="877" y="428"/>
                    <a:pt x="875" y="424"/>
                    <a:pt x="874" y="420"/>
                  </a:cubicBezTo>
                  <a:cubicBezTo>
                    <a:pt x="873" y="414"/>
                    <a:pt x="872" y="408"/>
                    <a:pt x="873" y="403"/>
                  </a:cubicBezTo>
                  <a:cubicBezTo>
                    <a:pt x="873" y="402"/>
                    <a:pt x="871" y="401"/>
                    <a:pt x="871" y="402"/>
                  </a:cubicBezTo>
                  <a:cubicBezTo>
                    <a:pt x="871" y="408"/>
                    <a:pt x="871" y="413"/>
                    <a:pt x="872" y="419"/>
                  </a:cubicBezTo>
                  <a:cubicBezTo>
                    <a:pt x="872" y="422"/>
                    <a:pt x="873" y="425"/>
                    <a:pt x="874" y="427"/>
                  </a:cubicBezTo>
                  <a:cubicBezTo>
                    <a:pt x="870" y="422"/>
                    <a:pt x="865" y="417"/>
                    <a:pt x="859" y="412"/>
                  </a:cubicBezTo>
                  <a:cubicBezTo>
                    <a:pt x="859" y="408"/>
                    <a:pt x="858" y="405"/>
                    <a:pt x="857" y="402"/>
                  </a:cubicBezTo>
                  <a:cubicBezTo>
                    <a:pt x="856" y="397"/>
                    <a:pt x="856" y="390"/>
                    <a:pt x="857" y="385"/>
                  </a:cubicBezTo>
                  <a:cubicBezTo>
                    <a:pt x="857" y="384"/>
                    <a:pt x="855" y="383"/>
                    <a:pt x="855" y="385"/>
                  </a:cubicBezTo>
                  <a:cubicBezTo>
                    <a:pt x="855" y="391"/>
                    <a:pt x="855" y="396"/>
                    <a:pt x="856" y="402"/>
                  </a:cubicBezTo>
                  <a:cubicBezTo>
                    <a:pt x="856" y="404"/>
                    <a:pt x="856" y="407"/>
                    <a:pt x="857" y="410"/>
                  </a:cubicBezTo>
                  <a:cubicBezTo>
                    <a:pt x="855" y="408"/>
                    <a:pt x="853" y="407"/>
                    <a:pt x="851" y="405"/>
                  </a:cubicBezTo>
                  <a:cubicBezTo>
                    <a:pt x="851" y="404"/>
                    <a:pt x="851" y="403"/>
                    <a:pt x="851" y="402"/>
                  </a:cubicBezTo>
                  <a:cubicBezTo>
                    <a:pt x="851" y="401"/>
                    <a:pt x="850" y="400"/>
                    <a:pt x="850" y="399"/>
                  </a:cubicBezTo>
                  <a:cubicBezTo>
                    <a:pt x="850" y="398"/>
                    <a:pt x="848" y="398"/>
                    <a:pt x="848" y="399"/>
                  </a:cubicBezTo>
                  <a:cubicBezTo>
                    <a:pt x="848" y="400"/>
                    <a:pt x="848" y="402"/>
                    <a:pt x="849" y="403"/>
                  </a:cubicBezTo>
                  <a:cubicBezTo>
                    <a:pt x="849" y="403"/>
                    <a:pt x="849" y="403"/>
                    <a:pt x="849" y="404"/>
                  </a:cubicBezTo>
                  <a:cubicBezTo>
                    <a:pt x="841" y="399"/>
                    <a:pt x="833" y="396"/>
                    <a:pt x="824" y="394"/>
                  </a:cubicBezTo>
                  <a:cubicBezTo>
                    <a:pt x="821" y="394"/>
                    <a:pt x="816" y="391"/>
                    <a:pt x="812" y="391"/>
                  </a:cubicBezTo>
                  <a:cubicBezTo>
                    <a:pt x="813" y="390"/>
                    <a:pt x="814" y="390"/>
                    <a:pt x="815" y="389"/>
                  </a:cubicBezTo>
                  <a:cubicBezTo>
                    <a:pt x="820" y="385"/>
                    <a:pt x="824" y="382"/>
                    <a:pt x="828" y="378"/>
                  </a:cubicBezTo>
                  <a:cubicBezTo>
                    <a:pt x="836" y="372"/>
                    <a:pt x="851" y="362"/>
                    <a:pt x="854" y="350"/>
                  </a:cubicBezTo>
                  <a:cubicBezTo>
                    <a:pt x="854" y="350"/>
                    <a:pt x="855" y="350"/>
                    <a:pt x="855" y="349"/>
                  </a:cubicBezTo>
                  <a:cubicBezTo>
                    <a:pt x="855" y="335"/>
                    <a:pt x="848" y="321"/>
                    <a:pt x="838" y="310"/>
                  </a:cubicBezTo>
                  <a:cubicBezTo>
                    <a:pt x="838" y="310"/>
                    <a:pt x="838" y="309"/>
                    <a:pt x="838" y="309"/>
                  </a:cubicBezTo>
                  <a:cubicBezTo>
                    <a:pt x="839" y="309"/>
                    <a:pt x="839" y="308"/>
                    <a:pt x="839" y="308"/>
                  </a:cubicBezTo>
                  <a:cubicBezTo>
                    <a:pt x="840" y="305"/>
                    <a:pt x="845" y="302"/>
                    <a:pt x="847" y="300"/>
                  </a:cubicBezTo>
                  <a:cubicBezTo>
                    <a:pt x="851" y="295"/>
                    <a:pt x="856" y="290"/>
                    <a:pt x="860" y="285"/>
                  </a:cubicBezTo>
                  <a:cubicBezTo>
                    <a:pt x="864" y="280"/>
                    <a:pt x="868" y="274"/>
                    <a:pt x="874" y="272"/>
                  </a:cubicBezTo>
                  <a:cubicBezTo>
                    <a:pt x="879" y="270"/>
                    <a:pt x="883" y="269"/>
                    <a:pt x="886" y="266"/>
                  </a:cubicBezTo>
                  <a:cubicBezTo>
                    <a:pt x="899" y="257"/>
                    <a:pt x="911" y="251"/>
                    <a:pt x="927" y="252"/>
                  </a:cubicBezTo>
                  <a:cubicBezTo>
                    <a:pt x="945" y="254"/>
                    <a:pt x="957" y="264"/>
                    <a:pt x="966" y="280"/>
                  </a:cubicBezTo>
                  <a:cubicBezTo>
                    <a:pt x="980" y="306"/>
                    <a:pt x="988" y="337"/>
                    <a:pt x="988" y="367"/>
                  </a:cubicBezTo>
                  <a:cubicBezTo>
                    <a:pt x="986" y="382"/>
                    <a:pt x="984" y="397"/>
                    <a:pt x="978" y="411"/>
                  </a:cubicBezTo>
                  <a:cubicBezTo>
                    <a:pt x="972" y="429"/>
                    <a:pt x="962" y="446"/>
                    <a:pt x="953" y="463"/>
                  </a:cubicBezTo>
                  <a:cubicBezTo>
                    <a:pt x="945" y="478"/>
                    <a:pt x="935" y="492"/>
                    <a:pt x="924" y="505"/>
                  </a:cubicBezTo>
                  <a:cubicBezTo>
                    <a:pt x="926" y="501"/>
                    <a:pt x="929" y="496"/>
                    <a:pt x="931" y="492"/>
                  </a:cubicBezTo>
                  <a:cubicBezTo>
                    <a:pt x="933" y="487"/>
                    <a:pt x="935" y="482"/>
                    <a:pt x="938" y="478"/>
                  </a:cubicBezTo>
                  <a:cubicBezTo>
                    <a:pt x="939" y="478"/>
                    <a:pt x="938" y="477"/>
                    <a:pt x="938" y="477"/>
                  </a:cubicBezTo>
                  <a:cubicBezTo>
                    <a:pt x="933" y="480"/>
                    <a:pt x="932" y="486"/>
                    <a:pt x="929" y="491"/>
                  </a:cubicBezTo>
                  <a:cubicBezTo>
                    <a:pt x="926" y="497"/>
                    <a:pt x="921" y="503"/>
                    <a:pt x="920" y="510"/>
                  </a:cubicBezTo>
                  <a:cubicBezTo>
                    <a:pt x="920" y="510"/>
                    <a:pt x="919" y="510"/>
                    <a:pt x="919" y="511"/>
                  </a:cubicBezTo>
                  <a:cubicBezTo>
                    <a:pt x="913" y="517"/>
                    <a:pt x="907" y="524"/>
                    <a:pt x="901" y="530"/>
                  </a:cubicBezTo>
                  <a:cubicBezTo>
                    <a:pt x="901" y="529"/>
                    <a:pt x="902" y="527"/>
                    <a:pt x="902" y="526"/>
                  </a:cubicBezTo>
                  <a:cubicBezTo>
                    <a:pt x="904" y="522"/>
                    <a:pt x="907" y="517"/>
                    <a:pt x="909" y="513"/>
                  </a:cubicBezTo>
                  <a:cubicBezTo>
                    <a:pt x="910" y="513"/>
                    <a:pt x="909" y="513"/>
                    <a:pt x="909" y="513"/>
                  </a:cubicBezTo>
                  <a:cubicBezTo>
                    <a:pt x="908" y="514"/>
                    <a:pt x="906" y="516"/>
                    <a:pt x="905" y="517"/>
                  </a:cubicBezTo>
                  <a:cubicBezTo>
                    <a:pt x="906" y="517"/>
                    <a:pt x="906" y="516"/>
                    <a:pt x="906" y="516"/>
                  </a:cubicBezTo>
                  <a:cubicBezTo>
                    <a:pt x="909" y="507"/>
                    <a:pt x="912" y="498"/>
                    <a:pt x="913" y="488"/>
                  </a:cubicBezTo>
                  <a:cubicBezTo>
                    <a:pt x="913" y="488"/>
                    <a:pt x="912" y="488"/>
                    <a:pt x="912" y="488"/>
                  </a:cubicBezTo>
                  <a:cubicBezTo>
                    <a:pt x="909" y="497"/>
                    <a:pt x="908" y="506"/>
                    <a:pt x="904" y="515"/>
                  </a:cubicBezTo>
                  <a:cubicBezTo>
                    <a:pt x="901" y="522"/>
                    <a:pt x="898" y="529"/>
                    <a:pt x="894" y="535"/>
                  </a:cubicBezTo>
                  <a:cubicBezTo>
                    <a:pt x="894" y="535"/>
                    <a:pt x="894" y="535"/>
                    <a:pt x="894" y="535"/>
                  </a:cubicBezTo>
                  <a:cubicBezTo>
                    <a:pt x="893" y="537"/>
                    <a:pt x="891" y="538"/>
                    <a:pt x="890" y="540"/>
                  </a:cubicBezTo>
                  <a:cubicBezTo>
                    <a:pt x="890" y="538"/>
                    <a:pt x="890" y="537"/>
                    <a:pt x="890" y="535"/>
                  </a:cubicBezTo>
                  <a:cubicBezTo>
                    <a:pt x="891" y="526"/>
                    <a:pt x="894" y="516"/>
                    <a:pt x="894" y="507"/>
                  </a:cubicBezTo>
                  <a:cubicBezTo>
                    <a:pt x="894" y="498"/>
                    <a:pt x="894" y="490"/>
                    <a:pt x="893" y="481"/>
                  </a:cubicBezTo>
                  <a:close/>
                  <a:moveTo>
                    <a:pt x="713" y="477"/>
                  </a:moveTo>
                  <a:cubicBezTo>
                    <a:pt x="712" y="474"/>
                    <a:pt x="712" y="471"/>
                    <a:pt x="711" y="468"/>
                  </a:cubicBezTo>
                  <a:cubicBezTo>
                    <a:pt x="710" y="459"/>
                    <a:pt x="714" y="450"/>
                    <a:pt x="715" y="441"/>
                  </a:cubicBezTo>
                  <a:cubicBezTo>
                    <a:pt x="716" y="435"/>
                    <a:pt x="717" y="429"/>
                    <a:pt x="721" y="424"/>
                  </a:cubicBezTo>
                  <a:cubicBezTo>
                    <a:pt x="724" y="421"/>
                    <a:pt x="728" y="418"/>
                    <a:pt x="731" y="416"/>
                  </a:cubicBezTo>
                  <a:cubicBezTo>
                    <a:pt x="735" y="415"/>
                    <a:pt x="739" y="414"/>
                    <a:pt x="742" y="414"/>
                  </a:cubicBezTo>
                  <a:cubicBezTo>
                    <a:pt x="740" y="414"/>
                    <a:pt x="738" y="415"/>
                    <a:pt x="737" y="416"/>
                  </a:cubicBezTo>
                  <a:cubicBezTo>
                    <a:pt x="733" y="418"/>
                    <a:pt x="729" y="421"/>
                    <a:pt x="726" y="424"/>
                  </a:cubicBezTo>
                  <a:cubicBezTo>
                    <a:pt x="720" y="433"/>
                    <a:pt x="716" y="443"/>
                    <a:pt x="714" y="454"/>
                  </a:cubicBezTo>
                  <a:cubicBezTo>
                    <a:pt x="713" y="461"/>
                    <a:pt x="712" y="469"/>
                    <a:pt x="713" y="477"/>
                  </a:cubicBezTo>
                  <a:close/>
                  <a:moveTo>
                    <a:pt x="712" y="421"/>
                  </a:moveTo>
                  <a:cubicBezTo>
                    <a:pt x="712" y="420"/>
                    <a:pt x="711" y="418"/>
                    <a:pt x="709" y="416"/>
                  </a:cubicBezTo>
                  <a:cubicBezTo>
                    <a:pt x="712" y="417"/>
                    <a:pt x="715" y="417"/>
                    <a:pt x="717" y="417"/>
                  </a:cubicBezTo>
                  <a:cubicBezTo>
                    <a:pt x="720" y="417"/>
                    <a:pt x="723" y="417"/>
                    <a:pt x="726" y="416"/>
                  </a:cubicBezTo>
                  <a:cubicBezTo>
                    <a:pt x="721" y="419"/>
                    <a:pt x="718" y="423"/>
                    <a:pt x="715" y="428"/>
                  </a:cubicBezTo>
                  <a:cubicBezTo>
                    <a:pt x="714" y="425"/>
                    <a:pt x="713" y="421"/>
                    <a:pt x="712" y="421"/>
                  </a:cubicBezTo>
                  <a:close/>
                  <a:moveTo>
                    <a:pt x="741" y="410"/>
                  </a:moveTo>
                  <a:cubicBezTo>
                    <a:pt x="728" y="413"/>
                    <a:pt x="715" y="413"/>
                    <a:pt x="702" y="412"/>
                  </a:cubicBezTo>
                  <a:cubicBezTo>
                    <a:pt x="695" y="411"/>
                    <a:pt x="689" y="411"/>
                    <a:pt x="682" y="410"/>
                  </a:cubicBezTo>
                  <a:cubicBezTo>
                    <a:pt x="676" y="409"/>
                    <a:pt x="670" y="409"/>
                    <a:pt x="664" y="407"/>
                  </a:cubicBezTo>
                  <a:cubicBezTo>
                    <a:pt x="653" y="404"/>
                    <a:pt x="644" y="398"/>
                    <a:pt x="636" y="390"/>
                  </a:cubicBezTo>
                  <a:cubicBezTo>
                    <a:pt x="632" y="386"/>
                    <a:pt x="626" y="379"/>
                    <a:pt x="620" y="383"/>
                  </a:cubicBezTo>
                  <a:cubicBezTo>
                    <a:pt x="619" y="383"/>
                    <a:pt x="619" y="384"/>
                    <a:pt x="620" y="384"/>
                  </a:cubicBezTo>
                  <a:cubicBezTo>
                    <a:pt x="628" y="385"/>
                    <a:pt x="633" y="393"/>
                    <a:pt x="639" y="399"/>
                  </a:cubicBezTo>
                  <a:cubicBezTo>
                    <a:pt x="638" y="398"/>
                    <a:pt x="637" y="398"/>
                    <a:pt x="635" y="397"/>
                  </a:cubicBezTo>
                  <a:cubicBezTo>
                    <a:pt x="634" y="396"/>
                    <a:pt x="633" y="396"/>
                    <a:pt x="632" y="396"/>
                  </a:cubicBezTo>
                  <a:cubicBezTo>
                    <a:pt x="631" y="396"/>
                    <a:pt x="631" y="396"/>
                    <a:pt x="631" y="396"/>
                  </a:cubicBezTo>
                  <a:cubicBezTo>
                    <a:pt x="630" y="399"/>
                    <a:pt x="636" y="399"/>
                    <a:pt x="637" y="400"/>
                  </a:cubicBezTo>
                  <a:cubicBezTo>
                    <a:pt x="640" y="402"/>
                    <a:pt x="643" y="404"/>
                    <a:pt x="646" y="406"/>
                  </a:cubicBezTo>
                  <a:cubicBezTo>
                    <a:pt x="647" y="406"/>
                    <a:pt x="647" y="405"/>
                    <a:pt x="647" y="405"/>
                  </a:cubicBezTo>
                  <a:cubicBezTo>
                    <a:pt x="647" y="405"/>
                    <a:pt x="647" y="404"/>
                    <a:pt x="646" y="404"/>
                  </a:cubicBezTo>
                  <a:cubicBezTo>
                    <a:pt x="656" y="409"/>
                    <a:pt x="665" y="412"/>
                    <a:pt x="676" y="413"/>
                  </a:cubicBezTo>
                  <a:cubicBezTo>
                    <a:pt x="685" y="414"/>
                    <a:pt x="695" y="415"/>
                    <a:pt x="704" y="416"/>
                  </a:cubicBezTo>
                  <a:cubicBezTo>
                    <a:pt x="705" y="417"/>
                    <a:pt x="706" y="417"/>
                    <a:pt x="707" y="418"/>
                  </a:cubicBezTo>
                  <a:cubicBezTo>
                    <a:pt x="709" y="420"/>
                    <a:pt x="710" y="422"/>
                    <a:pt x="711" y="424"/>
                  </a:cubicBezTo>
                  <a:cubicBezTo>
                    <a:pt x="712" y="425"/>
                    <a:pt x="713" y="429"/>
                    <a:pt x="714" y="430"/>
                  </a:cubicBezTo>
                  <a:cubicBezTo>
                    <a:pt x="714" y="431"/>
                    <a:pt x="713" y="432"/>
                    <a:pt x="713" y="433"/>
                  </a:cubicBezTo>
                  <a:cubicBezTo>
                    <a:pt x="712" y="439"/>
                    <a:pt x="712" y="444"/>
                    <a:pt x="710" y="450"/>
                  </a:cubicBezTo>
                  <a:cubicBezTo>
                    <a:pt x="709" y="454"/>
                    <a:pt x="708" y="459"/>
                    <a:pt x="707" y="463"/>
                  </a:cubicBezTo>
                  <a:cubicBezTo>
                    <a:pt x="702" y="472"/>
                    <a:pt x="691" y="476"/>
                    <a:pt x="683" y="480"/>
                  </a:cubicBezTo>
                  <a:cubicBezTo>
                    <a:pt x="671" y="485"/>
                    <a:pt x="660" y="489"/>
                    <a:pt x="648" y="494"/>
                  </a:cubicBezTo>
                  <a:cubicBezTo>
                    <a:pt x="642" y="496"/>
                    <a:pt x="636" y="499"/>
                    <a:pt x="630" y="500"/>
                  </a:cubicBezTo>
                  <a:cubicBezTo>
                    <a:pt x="624" y="501"/>
                    <a:pt x="619" y="501"/>
                    <a:pt x="613" y="502"/>
                  </a:cubicBezTo>
                  <a:cubicBezTo>
                    <a:pt x="601" y="503"/>
                    <a:pt x="590" y="500"/>
                    <a:pt x="581" y="493"/>
                  </a:cubicBezTo>
                  <a:cubicBezTo>
                    <a:pt x="572" y="487"/>
                    <a:pt x="563" y="477"/>
                    <a:pt x="557" y="468"/>
                  </a:cubicBezTo>
                  <a:cubicBezTo>
                    <a:pt x="550" y="457"/>
                    <a:pt x="547" y="445"/>
                    <a:pt x="543" y="434"/>
                  </a:cubicBezTo>
                  <a:cubicBezTo>
                    <a:pt x="539" y="423"/>
                    <a:pt x="536" y="412"/>
                    <a:pt x="540" y="401"/>
                  </a:cubicBezTo>
                  <a:cubicBezTo>
                    <a:pt x="542" y="395"/>
                    <a:pt x="543" y="389"/>
                    <a:pt x="545" y="383"/>
                  </a:cubicBezTo>
                  <a:cubicBezTo>
                    <a:pt x="547" y="378"/>
                    <a:pt x="550" y="375"/>
                    <a:pt x="553" y="371"/>
                  </a:cubicBezTo>
                  <a:cubicBezTo>
                    <a:pt x="560" y="366"/>
                    <a:pt x="567" y="360"/>
                    <a:pt x="576" y="360"/>
                  </a:cubicBezTo>
                  <a:cubicBezTo>
                    <a:pt x="583" y="360"/>
                    <a:pt x="589" y="361"/>
                    <a:pt x="595" y="364"/>
                  </a:cubicBezTo>
                  <a:cubicBezTo>
                    <a:pt x="598" y="365"/>
                    <a:pt x="601" y="367"/>
                    <a:pt x="604" y="368"/>
                  </a:cubicBezTo>
                  <a:cubicBezTo>
                    <a:pt x="606" y="369"/>
                    <a:pt x="607" y="370"/>
                    <a:pt x="609" y="370"/>
                  </a:cubicBezTo>
                  <a:cubicBezTo>
                    <a:pt x="609" y="370"/>
                    <a:pt x="609" y="370"/>
                    <a:pt x="609" y="370"/>
                  </a:cubicBezTo>
                  <a:cubicBezTo>
                    <a:pt x="608" y="371"/>
                    <a:pt x="607" y="372"/>
                    <a:pt x="607" y="373"/>
                  </a:cubicBezTo>
                  <a:cubicBezTo>
                    <a:pt x="606" y="375"/>
                    <a:pt x="605" y="378"/>
                    <a:pt x="605" y="380"/>
                  </a:cubicBezTo>
                  <a:cubicBezTo>
                    <a:pt x="593" y="374"/>
                    <a:pt x="579" y="385"/>
                    <a:pt x="567" y="386"/>
                  </a:cubicBezTo>
                  <a:cubicBezTo>
                    <a:pt x="566" y="386"/>
                    <a:pt x="566" y="388"/>
                    <a:pt x="567" y="388"/>
                  </a:cubicBezTo>
                  <a:cubicBezTo>
                    <a:pt x="573" y="387"/>
                    <a:pt x="579" y="384"/>
                    <a:pt x="584" y="383"/>
                  </a:cubicBezTo>
                  <a:cubicBezTo>
                    <a:pt x="591" y="381"/>
                    <a:pt x="598" y="380"/>
                    <a:pt x="604" y="381"/>
                  </a:cubicBezTo>
                  <a:cubicBezTo>
                    <a:pt x="605" y="381"/>
                    <a:pt x="605" y="381"/>
                    <a:pt x="605" y="381"/>
                  </a:cubicBezTo>
                  <a:cubicBezTo>
                    <a:pt x="605" y="381"/>
                    <a:pt x="605" y="382"/>
                    <a:pt x="605" y="383"/>
                  </a:cubicBezTo>
                  <a:cubicBezTo>
                    <a:pt x="604" y="383"/>
                    <a:pt x="604" y="383"/>
                    <a:pt x="603" y="384"/>
                  </a:cubicBezTo>
                  <a:cubicBezTo>
                    <a:pt x="602" y="386"/>
                    <a:pt x="601" y="389"/>
                    <a:pt x="601" y="391"/>
                  </a:cubicBezTo>
                  <a:cubicBezTo>
                    <a:pt x="595" y="392"/>
                    <a:pt x="592" y="397"/>
                    <a:pt x="587" y="400"/>
                  </a:cubicBezTo>
                  <a:cubicBezTo>
                    <a:pt x="583" y="402"/>
                    <a:pt x="581" y="404"/>
                    <a:pt x="578" y="407"/>
                  </a:cubicBezTo>
                  <a:cubicBezTo>
                    <a:pt x="576" y="409"/>
                    <a:pt x="574" y="410"/>
                    <a:pt x="571" y="412"/>
                  </a:cubicBezTo>
                  <a:cubicBezTo>
                    <a:pt x="571" y="412"/>
                    <a:pt x="571" y="412"/>
                    <a:pt x="570" y="412"/>
                  </a:cubicBezTo>
                  <a:cubicBezTo>
                    <a:pt x="570" y="413"/>
                    <a:pt x="569" y="414"/>
                    <a:pt x="568" y="414"/>
                  </a:cubicBezTo>
                  <a:cubicBezTo>
                    <a:pt x="567" y="415"/>
                    <a:pt x="569" y="418"/>
                    <a:pt x="571" y="416"/>
                  </a:cubicBezTo>
                  <a:cubicBezTo>
                    <a:pt x="574" y="413"/>
                    <a:pt x="577" y="410"/>
                    <a:pt x="581" y="407"/>
                  </a:cubicBezTo>
                  <a:cubicBezTo>
                    <a:pt x="583" y="406"/>
                    <a:pt x="585" y="404"/>
                    <a:pt x="587" y="402"/>
                  </a:cubicBezTo>
                  <a:cubicBezTo>
                    <a:pt x="590" y="398"/>
                    <a:pt x="596" y="393"/>
                    <a:pt x="601" y="391"/>
                  </a:cubicBezTo>
                  <a:cubicBezTo>
                    <a:pt x="602" y="392"/>
                    <a:pt x="602" y="392"/>
                    <a:pt x="602" y="393"/>
                  </a:cubicBezTo>
                  <a:cubicBezTo>
                    <a:pt x="599" y="395"/>
                    <a:pt x="597" y="398"/>
                    <a:pt x="595" y="401"/>
                  </a:cubicBezTo>
                  <a:cubicBezTo>
                    <a:pt x="595" y="401"/>
                    <a:pt x="595" y="401"/>
                    <a:pt x="596" y="401"/>
                  </a:cubicBezTo>
                  <a:cubicBezTo>
                    <a:pt x="598" y="399"/>
                    <a:pt x="600" y="396"/>
                    <a:pt x="602" y="394"/>
                  </a:cubicBezTo>
                  <a:cubicBezTo>
                    <a:pt x="603" y="394"/>
                    <a:pt x="603" y="395"/>
                    <a:pt x="604" y="395"/>
                  </a:cubicBezTo>
                  <a:cubicBezTo>
                    <a:pt x="602" y="397"/>
                    <a:pt x="601" y="400"/>
                    <a:pt x="600" y="403"/>
                  </a:cubicBezTo>
                  <a:cubicBezTo>
                    <a:pt x="600" y="403"/>
                    <a:pt x="600" y="403"/>
                    <a:pt x="600" y="403"/>
                  </a:cubicBezTo>
                  <a:cubicBezTo>
                    <a:pt x="601" y="400"/>
                    <a:pt x="603" y="398"/>
                    <a:pt x="605" y="396"/>
                  </a:cubicBezTo>
                  <a:cubicBezTo>
                    <a:pt x="606" y="397"/>
                    <a:pt x="608" y="397"/>
                    <a:pt x="610" y="397"/>
                  </a:cubicBezTo>
                  <a:cubicBezTo>
                    <a:pt x="612" y="397"/>
                    <a:pt x="614" y="397"/>
                    <a:pt x="617" y="397"/>
                  </a:cubicBezTo>
                  <a:cubicBezTo>
                    <a:pt x="617" y="397"/>
                    <a:pt x="617" y="397"/>
                    <a:pt x="617" y="397"/>
                  </a:cubicBezTo>
                  <a:cubicBezTo>
                    <a:pt x="617" y="404"/>
                    <a:pt x="621" y="410"/>
                    <a:pt x="625" y="414"/>
                  </a:cubicBezTo>
                  <a:cubicBezTo>
                    <a:pt x="631" y="421"/>
                    <a:pt x="637" y="428"/>
                    <a:pt x="644" y="433"/>
                  </a:cubicBezTo>
                  <a:cubicBezTo>
                    <a:pt x="644" y="434"/>
                    <a:pt x="645" y="433"/>
                    <a:pt x="644" y="433"/>
                  </a:cubicBezTo>
                  <a:cubicBezTo>
                    <a:pt x="638" y="428"/>
                    <a:pt x="633" y="421"/>
                    <a:pt x="628" y="415"/>
                  </a:cubicBezTo>
                  <a:cubicBezTo>
                    <a:pt x="626" y="412"/>
                    <a:pt x="623" y="410"/>
                    <a:pt x="622" y="407"/>
                  </a:cubicBezTo>
                  <a:cubicBezTo>
                    <a:pt x="620" y="404"/>
                    <a:pt x="620" y="401"/>
                    <a:pt x="619" y="398"/>
                  </a:cubicBezTo>
                  <a:cubicBezTo>
                    <a:pt x="619" y="398"/>
                    <a:pt x="619" y="398"/>
                    <a:pt x="619" y="398"/>
                  </a:cubicBezTo>
                  <a:cubicBezTo>
                    <a:pt x="619" y="398"/>
                    <a:pt x="619" y="397"/>
                    <a:pt x="619" y="397"/>
                  </a:cubicBezTo>
                  <a:cubicBezTo>
                    <a:pt x="619" y="397"/>
                    <a:pt x="618" y="397"/>
                    <a:pt x="618" y="397"/>
                  </a:cubicBezTo>
                  <a:cubicBezTo>
                    <a:pt x="619" y="396"/>
                    <a:pt x="620" y="396"/>
                    <a:pt x="622" y="396"/>
                  </a:cubicBezTo>
                  <a:cubicBezTo>
                    <a:pt x="622" y="398"/>
                    <a:pt x="623" y="400"/>
                    <a:pt x="625" y="401"/>
                  </a:cubicBezTo>
                  <a:cubicBezTo>
                    <a:pt x="626" y="404"/>
                    <a:pt x="629" y="405"/>
                    <a:pt x="630" y="406"/>
                  </a:cubicBezTo>
                  <a:cubicBezTo>
                    <a:pt x="630" y="407"/>
                    <a:pt x="631" y="406"/>
                    <a:pt x="631" y="406"/>
                  </a:cubicBezTo>
                  <a:cubicBezTo>
                    <a:pt x="629" y="405"/>
                    <a:pt x="628" y="403"/>
                    <a:pt x="627" y="401"/>
                  </a:cubicBezTo>
                  <a:cubicBezTo>
                    <a:pt x="625" y="399"/>
                    <a:pt x="624" y="398"/>
                    <a:pt x="623" y="396"/>
                  </a:cubicBezTo>
                  <a:cubicBezTo>
                    <a:pt x="624" y="396"/>
                    <a:pt x="625" y="395"/>
                    <a:pt x="625" y="395"/>
                  </a:cubicBezTo>
                  <a:cubicBezTo>
                    <a:pt x="625" y="396"/>
                    <a:pt x="625" y="396"/>
                    <a:pt x="626" y="397"/>
                  </a:cubicBezTo>
                  <a:cubicBezTo>
                    <a:pt x="632" y="405"/>
                    <a:pt x="641" y="409"/>
                    <a:pt x="651" y="412"/>
                  </a:cubicBezTo>
                  <a:cubicBezTo>
                    <a:pt x="651" y="412"/>
                    <a:pt x="651" y="412"/>
                    <a:pt x="651" y="412"/>
                  </a:cubicBezTo>
                  <a:cubicBezTo>
                    <a:pt x="641" y="409"/>
                    <a:pt x="634" y="402"/>
                    <a:pt x="627" y="395"/>
                  </a:cubicBezTo>
                  <a:cubicBezTo>
                    <a:pt x="627" y="395"/>
                    <a:pt x="627" y="395"/>
                    <a:pt x="627" y="395"/>
                  </a:cubicBezTo>
                  <a:cubicBezTo>
                    <a:pt x="628" y="394"/>
                    <a:pt x="629" y="394"/>
                    <a:pt x="630" y="394"/>
                  </a:cubicBezTo>
                  <a:cubicBezTo>
                    <a:pt x="631" y="393"/>
                    <a:pt x="631" y="392"/>
                    <a:pt x="630" y="392"/>
                  </a:cubicBezTo>
                  <a:cubicBezTo>
                    <a:pt x="626" y="392"/>
                    <a:pt x="622" y="392"/>
                    <a:pt x="619" y="393"/>
                  </a:cubicBezTo>
                  <a:cubicBezTo>
                    <a:pt x="615" y="393"/>
                    <a:pt x="612" y="393"/>
                    <a:pt x="610" y="390"/>
                  </a:cubicBezTo>
                  <a:cubicBezTo>
                    <a:pt x="608" y="387"/>
                    <a:pt x="607" y="383"/>
                    <a:pt x="608" y="380"/>
                  </a:cubicBezTo>
                  <a:cubicBezTo>
                    <a:pt x="610" y="372"/>
                    <a:pt x="619" y="365"/>
                    <a:pt x="627" y="371"/>
                  </a:cubicBezTo>
                  <a:cubicBezTo>
                    <a:pt x="631" y="374"/>
                    <a:pt x="634" y="378"/>
                    <a:pt x="639" y="380"/>
                  </a:cubicBezTo>
                  <a:cubicBezTo>
                    <a:pt x="643" y="382"/>
                    <a:pt x="648" y="382"/>
                    <a:pt x="652" y="383"/>
                  </a:cubicBezTo>
                  <a:cubicBezTo>
                    <a:pt x="665" y="384"/>
                    <a:pt x="677" y="388"/>
                    <a:pt x="689" y="392"/>
                  </a:cubicBezTo>
                  <a:cubicBezTo>
                    <a:pt x="700" y="394"/>
                    <a:pt x="711" y="398"/>
                    <a:pt x="722" y="400"/>
                  </a:cubicBezTo>
                  <a:cubicBezTo>
                    <a:pt x="731" y="401"/>
                    <a:pt x="741" y="399"/>
                    <a:pt x="750" y="398"/>
                  </a:cubicBezTo>
                  <a:cubicBezTo>
                    <a:pt x="758" y="397"/>
                    <a:pt x="766" y="395"/>
                    <a:pt x="774" y="394"/>
                  </a:cubicBezTo>
                  <a:cubicBezTo>
                    <a:pt x="778" y="393"/>
                    <a:pt x="785" y="392"/>
                    <a:pt x="787" y="388"/>
                  </a:cubicBezTo>
                  <a:cubicBezTo>
                    <a:pt x="787" y="387"/>
                    <a:pt x="786" y="386"/>
                    <a:pt x="786" y="387"/>
                  </a:cubicBezTo>
                  <a:cubicBezTo>
                    <a:pt x="784" y="390"/>
                    <a:pt x="778" y="390"/>
                    <a:pt x="775" y="391"/>
                  </a:cubicBezTo>
                  <a:cubicBezTo>
                    <a:pt x="771" y="392"/>
                    <a:pt x="767" y="392"/>
                    <a:pt x="764" y="393"/>
                  </a:cubicBezTo>
                  <a:cubicBezTo>
                    <a:pt x="758" y="394"/>
                    <a:pt x="752" y="395"/>
                    <a:pt x="746" y="395"/>
                  </a:cubicBezTo>
                  <a:cubicBezTo>
                    <a:pt x="740" y="396"/>
                    <a:pt x="733" y="397"/>
                    <a:pt x="727" y="396"/>
                  </a:cubicBezTo>
                  <a:cubicBezTo>
                    <a:pt x="720" y="396"/>
                    <a:pt x="712" y="394"/>
                    <a:pt x="705" y="392"/>
                  </a:cubicBezTo>
                  <a:cubicBezTo>
                    <a:pt x="709" y="392"/>
                    <a:pt x="712" y="391"/>
                    <a:pt x="715" y="390"/>
                  </a:cubicBezTo>
                  <a:cubicBezTo>
                    <a:pt x="723" y="388"/>
                    <a:pt x="731" y="387"/>
                    <a:pt x="740" y="387"/>
                  </a:cubicBezTo>
                  <a:cubicBezTo>
                    <a:pt x="740" y="387"/>
                    <a:pt x="740" y="386"/>
                    <a:pt x="740" y="386"/>
                  </a:cubicBezTo>
                  <a:cubicBezTo>
                    <a:pt x="733" y="385"/>
                    <a:pt x="727" y="386"/>
                    <a:pt x="721" y="388"/>
                  </a:cubicBezTo>
                  <a:cubicBezTo>
                    <a:pt x="717" y="389"/>
                    <a:pt x="712" y="390"/>
                    <a:pt x="707" y="390"/>
                  </a:cubicBezTo>
                  <a:cubicBezTo>
                    <a:pt x="704" y="390"/>
                    <a:pt x="700" y="389"/>
                    <a:pt x="697" y="390"/>
                  </a:cubicBezTo>
                  <a:cubicBezTo>
                    <a:pt x="694" y="389"/>
                    <a:pt x="691" y="388"/>
                    <a:pt x="688" y="387"/>
                  </a:cubicBezTo>
                  <a:cubicBezTo>
                    <a:pt x="688" y="387"/>
                    <a:pt x="688" y="387"/>
                    <a:pt x="688" y="387"/>
                  </a:cubicBezTo>
                  <a:cubicBezTo>
                    <a:pt x="690" y="387"/>
                    <a:pt x="693" y="386"/>
                    <a:pt x="695" y="386"/>
                  </a:cubicBezTo>
                  <a:cubicBezTo>
                    <a:pt x="706" y="385"/>
                    <a:pt x="716" y="383"/>
                    <a:pt x="726" y="381"/>
                  </a:cubicBezTo>
                  <a:cubicBezTo>
                    <a:pt x="727" y="381"/>
                    <a:pt x="727" y="380"/>
                    <a:pt x="726" y="380"/>
                  </a:cubicBezTo>
                  <a:cubicBezTo>
                    <a:pt x="717" y="382"/>
                    <a:pt x="708" y="384"/>
                    <a:pt x="698" y="384"/>
                  </a:cubicBezTo>
                  <a:cubicBezTo>
                    <a:pt x="694" y="384"/>
                    <a:pt x="690" y="385"/>
                    <a:pt x="686" y="385"/>
                  </a:cubicBezTo>
                  <a:cubicBezTo>
                    <a:pt x="683" y="385"/>
                    <a:pt x="680" y="384"/>
                    <a:pt x="678" y="383"/>
                  </a:cubicBezTo>
                  <a:cubicBezTo>
                    <a:pt x="678" y="383"/>
                    <a:pt x="679" y="383"/>
                    <a:pt x="680" y="383"/>
                  </a:cubicBezTo>
                  <a:cubicBezTo>
                    <a:pt x="687" y="382"/>
                    <a:pt x="694" y="380"/>
                    <a:pt x="701" y="378"/>
                  </a:cubicBezTo>
                  <a:cubicBezTo>
                    <a:pt x="717" y="375"/>
                    <a:pt x="732" y="370"/>
                    <a:pt x="748" y="367"/>
                  </a:cubicBezTo>
                  <a:cubicBezTo>
                    <a:pt x="749" y="366"/>
                    <a:pt x="748" y="366"/>
                    <a:pt x="748" y="366"/>
                  </a:cubicBezTo>
                  <a:cubicBezTo>
                    <a:pt x="740" y="366"/>
                    <a:pt x="734" y="369"/>
                    <a:pt x="726" y="371"/>
                  </a:cubicBezTo>
                  <a:cubicBezTo>
                    <a:pt x="718" y="372"/>
                    <a:pt x="711" y="375"/>
                    <a:pt x="703" y="376"/>
                  </a:cubicBezTo>
                  <a:cubicBezTo>
                    <a:pt x="695" y="377"/>
                    <a:pt x="688" y="379"/>
                    <a:pt x="681" y="380"/>
                  </a:cubicBezTo>
                  <a:cubicBezTo>
                    <a:pt x="675" y="381"/>
                    <a:pt x="669" y="380"/>
                    <a:pt x="664" y="379"/>
                  </a:cubicBezTo>
                  <a:cubicBezTo>
                    <a:pt x="667" y="378"/>
                    <a:pt x="670" y="378"/>
                    <a:pt x="673" y="377"/>
                  </a:cubicBezTo>
                  <a:cubicBezTo>
                    <a:pt x="678" y="376"/>
                    <a:pt x="684" y="377"/>
                    <a:pt x="689" y="375"/>
                  </a:cubicBezTo>
                  <a:cubicBezTo>
                    <a:pt x="694" y="374"/>
                    <a:pt x="699" y="372"/>
                    <a:pt x="704" y="371"/>
                  </a:cubicBezTo>
                  <a:cubicBezTo>
                    <a:pt x="705" y="371"/>
                    <a:pt x="704" y="370"/>
                    <a:pt x="704" y="370"/>
                  </a:cubicBezTo>
                  <a:cubicBezTo>
                    <a:pt x="694" y="372"/>
                    <a:pt x="684" y="374"/>
                    <a:pt x="674" y="375"/>
                  </a:cubicBezTo>
                  <a:cubicBezTo>
                    <a:pt x="675" y="375"/>
                    <a:pt x="676" y="374"/>
                    <a:pt x="677" y="374"/>
                  </a:cubicBezTo>
                  <a:cubicBezTo>
                    <a:pt x="687" y="369"/>
                    <a:pt x="698" y="363"/>
                    <a:pt x="709" y="359"/>
                  </a:cubicBezTo>
                  <a:cubicBezTo>
                    <a:pt x="710" y="359"/>
                    <a:pt x="710" y="359"/>
                    <a:pt x="709" y="359"/>
                  </a:cubicBezTo>
                  <a:cubicBezTo>
                    <a:pt x="690" y="363"/>
                    <a:pt x="674" y="378"/>
                    <a:pt x="654" y="376"/>
                  </a:cubicBezTo>
                  <a:cubicBezTo>
                    <a:pt x="654" y="376"/>
                    <a:pt x="654" y="377"/>
                    <a:pt x="653" y="377"/>
                  </a:cubicBezTo>
                  <a:cubicBezTo>
                    <a:pt x="652" y="377"/>
                    <a:pt x="651" y="377"/>
                    <a:pt x="650" y="377"/>
                  </a:cubicBezTo>
                  <a:cubicBezTo>
                    <a:pt x="657" y="376"/>
                    <a:pt x="664" y="374"/>
                    <a:pt x="670" y="371"/>
                  </a:cubicBezTo>
                  <a:cubicBezTo>
                    <a:pt x="680" y="368"/>
                    <a:pt x="689" y="364"/>
                    <a:pt x="698" y="360"/>
                  </a:cubicBezTo>
                  <a:cubicBezTo>
                    <a:pt x="718" y="351"/>
                    <a:pt x="738" y="342"/>
                    <a:pt x="760" y="338"/>
                  </a:cubicBezTo>
                  <a:cubicBezTo>
                    <a:pt x="761" y="337"/>
                    <a:pt x="760" y="336"/>
                    <a:pt x="760" y="336"/>
                  </a:cubicBezTo>
                  <a:cubicBezTo>
                    <a:pt x="739" y="340"/>
                    <a:pt x="720" y="349"/>
                    <a:pt x="701" y="357"/>
                  </a:cubicBezTo>
                  <a:cubicBezTo>
                    <a:pt x="691" y="361"/>
                    <a:pt x="681" y="365"/>
                    <a:pt x="671" y="369"/>
                  </a:cubicBezTo>
                  <a:cubicBezTo>
                    <a:pt x="663" y="371"/>
                    <a:pt x="655" y="373"/>
                    <a:pt x="647" y="375"/>
                  </a:cubicBezTo>
                  <a:cubicBezTo>
                    <a:pt x="647" y="374"/>
                    <a:pt x="647" y="374"/>
                    <a:pt x="647" y="374"/>
                  </a:cubicBezTo>
                  <a:cubicBezTo>
                    <a:pt x="654" y="373"/>
                    <a:pt x="661" y="370"/>
                    <a:pt x="667" y="367"/>
                  </a:cubicBezTo>
                  <a:cubicBezTo>
                    <a:pt x="680" y="362"/>
                    <a:pt x="691" y="352"/>
                    <a:pt x="705" y="349"/>
                  </a:cubicBezTo>
                  <a:cubicBezTo>
                    <a:pt x="705" y="349"/>
                    <a:pt x="705" y="349"/>
                    <a:pt x="705" y="349"/>
                  </a:cubicBezTo>
                  <a:cubicBezTo>
                    <a:pt x="698" y="350"/>
                    <a:pt x="693" y="352"/>
                    <a:pt x="687" y="356"/>
                  </a:cubicBezTo>
                  <a:cubicBezTo>
                    <a:pt x="679" y="360"/>
                    <a:pt x="671" y="364"/>
                    <a:pt x="663" y="367"/>
                  </a:cubicBezTo>
                  <a:cubicBezTo>
                    <a:pt x="661" y="368"/>
                    <a:pt x="658" y="369"/>
                    <a:pt x="656" y="369"/>
                  </a:cubicBezTo>
                  <a:cubicBezTo>
                    <a:pt x="658" y="368"/>
                    <a:pt x="661" y="366"/>
                    <a:pt x="663" y="365"/>
                  </a:cubicBezTo>
                  <a:cubicBezTo>
                    <a:pt x="663" y="365"/>
                    <a:pt x="663" y="365"/>
                    <a:pt x="663" y="365"/>
                  </a:cubicBezTo>
                  <a:cubicBezTo>
                    <a:pt x="660" y="366"/>
                    <a:pt x="657" y="366"/>
                    <a:pt x="654" y="367"/>
                  </a:cubicBezTo>
                  <a:cubicBezTo>
                    <a:pt x="651" y="369"/>
                    <a:pt x="648" y="370"/>
                    <a:pt x="644" y="371"/>
                  </a:cubicBezTo>
                  <a:cubicBezTo>
                    <a:pt x="644" y="371"/>
                    <a:pt x="644" y="371"/>
                    <a:pt x="643" y="371"/>
                  </a:cubicBezTo>
                  <a:cubicBezTo>
                    <a:pt x="647" y="369"/>
                    <a:pt x="650" y="367"/>
                    <a:pt x="654" y="365"/>
                  </a:cubicBezTo>
                  <a:cubicBezTo>
                    <a:pt x="659" y="362"/>
                    <a:pt x="664" y="359"/>
                    <a:pt x="668" y="355"/>
                  </a:cubicBezTo>
                  <a:cubicBezTo>
                    <a:pt x="677" y="349"/>
                    <a:pt x="687" y="343"/>
                    <a:pt x="697" y="338"/>
                  </a:cubicBezTo>
                  <a:cubicBezTo>
                    <a:pt x="698" y="338"/>
                    <a:pt x="697" y="337"/>
                    <a:pt x="696" y="337"/>
                  </a:cubicBezTo>
                  <a:cubicBezTo>
                    <a:pt x="686" y="342"/>
                    <a:pt x="675" y="347"/>
                    <a:pt x="665" y="354"/>
                  </a:cubicBezTo>
                  <a:cubicBezTo>
                    <a:pt x="660" y="358"/>
                    <a:pt x="655" y="361"/>
                    <a:pt x="649" y="364"/>
                  </a:cubicBezTo>
                  <a:cubicBezTo>
                    <a:pt x="648" y="365"/>
                    <a:pt x="647" y="366"/>
                    <a:pt x="646" y="366"/>
                  </a:cubicBezTo>
                  <a:cubicBezTo>
                    <a:pt x="646" y="366"/>
                    <a:pt x="646" y="366"/>
                    <a:pt x="647" y="365"/>
                  </a:cubicBezTo>
                  <a:cubicBezTo>
                    <a:pt x="649" y="364"/>
                    <a:pt x="651" y="362"/>
                    <a:pt x="653" y="361"/>
                  </a:cubicBezTo>
                  <a:cubicBezTo>
                    <a:pt x="658" y="358"/>
                    <a:pt x="663" y="355"/>
                    <a:pt x="668" y="351"/>
                  </a:cubicBezTo>
                  <a:cubicBezTo>
                    <a:pt x="677" y="344"/>
                    <a:pt x="685" y="335"/>
                    <a:pt x="696" y="330"/>
                  </a:cubicBezTo>
                  <a:cubicBezTo>
                    <a:pt x="697" y="329"/>
                    <a:pt x="696" y="328"/>
                    <a:pt x="696" y="329"/>
                  </a:cubicBezTo>
                  <a:cubicBezTo>
                    <a:pt x="683" y="334"/>
                    <a:pt x="674" y="344"/>
                    <a:pt x="663" y="351"/>
                  </a:cubicBezTo>
                  <a:cubicBezTo>
                    <a:pt x="659" y="354"/>
                    <a:pt x="654" y="356"/>
                    <a:pt x="650" y="359"/>
                  </a:cubicBezTo>
                  <a:cubicBezTo>
                    <a:pt x="650" y="359"/>
                    <a:pt x="650" y="359"/>
                    <a:pt x="650" y="359"/>
                  </a:cubicBezTo>
                  <a:cubicBezTo>
                    <a:pt x="655" y="355"/>
                    <a:pt x="660" y="351"/>
                    <a:pt x="666" y="347"/>
                  </a:cubicBezTo>
                  <a:cubicBezTo>
                    <a:pt x="676" y="340"/>
                    <a:pt x="685" y="332"/>
                    <a:pt x="695" y="324"/>
                  </a:cubicBezTo>
                  <a:cubicBezTo>
                    <a:pt x="705" y="316"/>
                    <a:pt x="716" y="308"/>
                    <a:pt x="725" y="298"/>
                  </a:cubicBezTo>
                  <a:cubicBezTo>
                    <a:pt x="729" y="293"/>
                    <a:pt x="733" y="287"/>
                    <a:pt x="738" y="283"/>
                  </a:cubicBezTo>
                  <a:cubicBezTo>
                    <a:pt x="741" y="282"/>
                    <a:pt x="743" y="280"/>
                    <a:pt x="745" y="278"/>
                  </a:cubicBezTo>
                  <a:cubicBezTo>
                    <a:pt x="745" y="278"/>
                    <a:pt x="746" y="278"/>
                    <a:pt x="746" y="278"/>
                  </a:cubicBezTo>
                  <a:cubicBezTo>
                    <a:pt x="758" y="276"/>
                    <a:pt x="768" y="279"/>
                    <a:pt x="779" y="281"/>
                  </a:cubicBezTo>
                  <a:cubicBezTo>
                    <a:pt x="788" y="284"/>
                    <a:pt x="796" y="285"/>
                    <a:pt x="804" y="289"/>
                  </a:cubicBezTo>
                  <a:cubicBezTo>
                    <a:pt x="804" y="289"/>
                    <a:pt x="805" y="289"/>
                    <a:pt x="805" y="289"/>
                  </a:cubicBezTo>
                  <a:cubicBezTo>
                    <a:pt x="807" y="290"/>
                    <a:pt x="808" y="291"/>
                    <a:pt x="810" y="292"/>
                  </a:cubicBezTo>
                  <a:cubicBezTo>
                    <a:pt x="828" y="302"/>
                    <a:pt x="847" y="320"/>
                    <a:pt x="852" y="341"/>
                  </a:cubicBezTo>
                  <a:cubicBezTo>
                    <a:pt x="852" y="342"/>
                    <a:pt x="852" y="342"/>
                    <a:pt x="852" y="342"/>
                  </a:cubicBezTo>
                  <a:cubicBezTo>
                    <a:pt x="854" y="351"/>
                    <a:pt x="846" y="359"/>
                    <a:pt x="839" y="365"/>
                  </a:cubicBezTo>
                  <a:cubicBezTo>
                    <a:pt x="832" y="371"/>
                    <a:pt x="825" y="377"/>
                    <a:pt x="817" y="382"/>
                  </a:cubicBezTo>
                  <a:cubicBezTo>
                    <a:pt x="806" y="391"/>
                    <a:pt x="792" y="397"/>
                    <a:pt x="778" y="402"/>
                  </a:cubicBezTo>
                  <a:cubicBezTo>
                    <a:pt x="766" y="406"/>
                    <a:pt x="754" y="407"/>
                    <a:pt x="741" y="410"/>
                  </a:cubicBezTo>
                  <a:close/>
                  <a:moveTo>
                    <a:pt x="521" y="621"/>
                  </a:moveTo>
                  <a:cubicBezTo>
                    <a:pt x="520" y="621"/>
                    <a:pt x="520" y="621"/>
                    <a:pt x="519" y="621"/>
                  </a:cubicBezTo>
                  <a:cubicBezTo>
                    <a:pt x="521" y="620"/>
                    <a:pt x="522" y="617"/>
                    <a:pt x="522" y="615"/>
                  </a:cubicBezTo>
                  <a:cubicBezTo>
                    <a:pt x="523" y="613"/>
                    <a:pt x="520" y="613"/>
                    <a:pt x="520" y="614"/>
                  </a:cubicBezTo>
                  <a:cubicBezTo>
                    <a:pt x="520" y="616"/>
                    <a:pt x="519" y="617"/>
                    <a:pt x="519" y="618"/>
                  </a:cubicBezTo>
                  <a:cubicBezTo>
                    <a:pt x="518" y="618"/>
                    <a:pt x="517" y="619"/>
                    <a:pt x="516" y="619"/>
                  </a:cubicBezTo>
                  <a:cubicBezTo>
                    <a:pt x="515" y="619"/>
                    <a:pt x="515" y="620"/>
                    <a:pt x="516" y="621"/>
                  </a:cubicBezTo>
                  <a:cubicBezTo>
                    <a:pt x="514" y="621"/>
                    <a:pt x="513" y="621"/>
                    <a:pt x="512" y="621"/>
                  </a:cubicBezTo>
                  <a:cubicBezTo>
                    <a:pt x="509" y="622"/>
                    <a:pt x="506" y="623"/>
                    <a:pt x="504" y="624"/>
                  </a:cubicBezTo>
                  <a:cubicBezTo>
                    <a:pt x="501" y="625"/>
                    <a:pt x="499" y="625"/>
                    <a:pt x="497" y="624"/>
                  </a:cubicBezTo>
                  <a:cubicBezTo>
                    <a:pt x="497" y="623"/>
                    <a:pt x="497" y="623"/>
                    <a:pt x="496" y="622"/>
                  </a:cubicBezTo>
                  <a:cubicBezTo>
                    <a:pt x="495" y="621"/>
                    <a:pt x="495" y="620"/>
                    <a:pt x="493" y="619"/>
                  </a:cubicBezTo>
                  <a:cubicBezTo>
                    <a:pt x="493" y="619"/>
                    <a:pt x="492" y="619"/>
                    <a:pt x="492" y="619"/>
                  </a:cubicBezTo>
                  <a:cubicBezTo>
                    <a:pt x="492" y="619"/>
                    <a:pt x="492" y="619"/>
                    <a:pt x="491" y="619"/>
                  </a:cubicBezTo>
                  <a:cubicBezTo>
                    <a:pt x="491" y="619"/>
                    <a:pt x="490" y="618"/>
                    <a:pt x="490" y="618"/>
                  </a:cubicBezTo>
                  <a:cubicBezTo>
                    <a:pt x="491" y="616"/>
                    <a:pt x="492" y="615"/>
                    <a:pt x="494" y="613"/>
                  </a:cubicBezTo>
                  <a:cubicBezTo>
                    <a:pt x="495" y="611"/>
                    <a:pt x="498" y="609"/>
                    <a:pt x="499" y="606"/>
                  </a:cubicBezTo>
                  <a:cubicBezTo>
                    <a:pt x="503" y="600"/>
                    <a:pt x="506" y="592"/>
                    <a:pt x="513" y="588"/>
                  </a:cubicBezTo>
                  <a:cubicBezTo>
                    <a:pt x="518" y="585"/>
                    <a:pt x="522" y="583"/>
                    <a:pt x="525" y="578"/>
                  </a:cubicBezTo>
                  <a:cubicBezTo>
                    <a:pt x="528" y="571"/>
                    <a:pt x="532" y="566"/>
                    <a:pt x="536" y="560"/>
                  </a:cubicBezTo>
                  <a:cubicBezTo>
                    <a:pt x="547" y="548"/>
                    <a:pt x="558" y="537"/>
                    <a:pt x="570" y="526"/>
                  </a:cubicBezTo>
                  <a:cubicBezTo>
                    <a:pt x="573" y="523"/>
                    <a:pt x="577" y="519"/>
                    <a:pt x="580" y="515"/>
                  </a:cubicBezTo>
                  <a:cubicBezTo>
                    <a:pt x="582" y="512"/>
                    <a:pt x="585" y="507"/>
                    <a:pt x="589" y="505"/>
                  </a:cubicBezTo>
                  <a:cubicBezTo>
                    <a:pt x="590" y="504"/>
                    <a:pt x="590" y="502"/>
                    <a:pt x="588" y="503"/>
                  </a:cubicBezTo>
                  <a:cubicBezTo>
                    <a:pt x="585" y="504"/>
                    <a:pt x="582" y="508"/>
                    <a:pt x="579" y="511"/>
                  </a:cubicBezTo>
                  <a:cubicBezTo>
                    <a:pt x="576" y="515"/>
                    <a:pt x="573" y="519"/>
                    <a:pt x="569" y="523"/>
                  </a:cubicBezTo>
                  <a:cubicBezTo>
                    <a:pt x="565" y="526"/>
                    <a:pt x="562" y="529"/>
                    <a:pt x="559" y="532"/>
                  </a:cubicBezTo>
                  <a:cubicBezTo>
                    <a:pt x="559" y="531"/>
                    <a:pt x="560" y="530"/>
                    <a:pt x="561" y="529"/>
                  </a:cubicBezTo>
                  <a:cubicBezTo>
                    <a:pt x="563" y="526"/>
                    <a:pt x="566" y="522"/>
                    <a:pt x="569" y="519"/>
                  </a:cubicBezTo>
                  <a:cubicBezTo>
                    <a:pt x="574" y="513"/>
                    <a:pt x="580" y="507"/>
                    <a:pt x="584" y="500"/>
                  </a:cubicBezTo>
                  <a:cubicBezTo>
                    <a:pt x="584" y="500"/>
                    <a:pt x="584" y="500"/>
                    <a:pt x="584" y="500"/>
                  </a:cubicBezTo>
                  <a:cubicBezTo>
                    <a:pt x="592" y="504"/>
                    <a:pt x="601" y="507"/>
                    <a:pt x="610" y="506"/>
                  </a:cubicBezTo>
                  <a:cubicBezTo>
                    <a:pt x="614" y="505"/>
                    <a:pt x="618" y="505"/>
                    <a:pt x="623" y="505"/>
                  </a:cubicBezTo>
                  <a:cubicBezTo>
                    <a:pt x="617" y="510"/>
                    <a:pt x="609" y="520"/>
                    <a:pt x="608" y="521"/>
                  </a:cubicBezTo>
                  <a:cubicBezTo>
                    <a:pt x="594" y="537"/>
                    <a:pt x="577" y="551"/>
                    <a:pt x="563" y="567"/>
                  </a:cubicBezTo>
                  <a:cubicBezTo>
                    <a:pt x="555" y="575"/>
                    <a:pt x="547" y="582"/>
                    <a:pt x="540" y="590"/>
                  </a:cubicBezTo>
                  <a:cubicBezTo>
                    <a:pt x="533" y="596"/>
                    <a:pt x="529" y="602"/>
                    <a:pt x="527" y="610"/>
                  </a:cubicBezTo>
                  <a:cubicBezTo>
                    <a:pt x="526" y="611"/>
                    <a:pt x="526" y="613"/>
                    <a:pt x="525" y="616"/>
                  </a:cubicBezTo>
                  <a:cubicBezTo>
                    <a:pt x="525" y="616"/>
                    <a:pt x="525" y="616"/>
                    <a:pt x="524" y="616"/>
                  </a:cubicBezTo>
                  <a:cubicBezTo>
                    <a:pt x="524" y="616"/>
                    <a:pt x="523" y="617"/>
                    <a:pt x="523" y="617"/>
                  </a:cubicBezTo>
                  <a:cubicBezTo>
                    <a:pt x="522" y="618"/>
                    <a:pt x="521" y="619"/>
                    <a:pt x="521" y="621"/>
                  </a:cubicBezTo>
                  <a:cubicBezTo>
                    <a:pt x="521" y="621"/>
                    <a:pt x="521" y="621"/>
                    <a:pt x="521" y="621"/>
                  </a:cubicBezTo>
                  <a:close/>
                  <a:moveTo>
                    <a:pt x="453" y="616"/>
                  </a:moveTo>
                  <a:cubicBezTo>
                    <a:pt x="451" y="615"/>
                    <a:pt x="449" y="613"/>
                    <a:pt x="448" y="612"/>
                  </a:cubicBezTo>
                  <a:cubicBezTo>
                    <a:pt x="448" y="611"/>
                    <a:pt x="448" y="610"/>
                    <a:pt x="447" y="610"/>
                  </a:cubicBezTo>
                  <a:cubicBezTo>
                    <a:pt x="450" y="612"/>
                    <a:pt x="453" y="613"/>
                    <a:pt x="457" y="614"/>
                  </a:cubicBezTo>
                  <a:cubicBezTo>
                    <a:pt x="458" y="615"/>
                    <a:pt x="459" y="616"/>
                    <a:pt x="460" y="617"/>
                  </a:cubicBezTo>
                  <a:cubicBezTo>
                    <a:pt x="465" y="619"/>
                    <a:pt x="471" y="620"/>
                    <a:pt x="476" y="622"/>
                  </a:cubicBezTo>
                  <a:cubicBezTo>
                    <a:pt x="482" y="624"/>
                    <a:pt x="486" y="624"/>
                    <a:pt x="492" y="622"/>
                  </a:cubicBezTo>
                  <a:cubicBezTo>
                    <a:pt x="492" y="622"/>
                    <a:pt x="492" y="622"/>
                    <a:pt x="492" y="622"/>
                  </a:cubicBezTo>
                  <a:cubicBezTo>
                    <a:pt x="492" y="623"/>
                    <a:pt x="493" y="623"/>
                    <a:pt x="493" y="624"/>
                  </a:cubicBezTo>
                  <a:cubicBezTo>
                    <a:pt x="494" y="628"/>
                    <a:pt x="498" y="630"/>
                    <a:pt x="503" y="629"/>
                  </a:cubicBezTo>
                  <a:cubicBezTo>
                    <a:pt x="506" y="628"/>
                    <a:pt x="508" y="627"/>
                    <a:pt x="511" y="625"/>
                  </a:cubicBezTo>
                  <a:cubicBezTo>
                    <a:pt x="513" y="625"/>
                    <a:pt x="515" y="625"/>
                    <a:pt x="517" y="625"/>
                  </a:cubicBezTo>
                  <a:cubicBezTo>
                    <a:pt x="518" y="634"/>
                    <a:pt x="509" y="640"/>
                    <a:pt x="501" y="639"/>
                  </a:cubicBezTo>
                  <a:cubicBezTo>
                    <a:pt x="492" y="639"/>
                    <a:pt x="484" y="635"/>
                    <a:pt x="476" y="632"/>
                  </a:cubicBezTo>
                  <a:cubicBezTo>
                    <a:pt x="472" y="630"/>
                    <a:pt x="468" y="628"/>
                    <a:pt x="464" y="626"/>
                  </a:cubicBezTo>
                  <a:cubicBezTo>
                    <a:pt x="461" y="624"/>
                    <a:pt x="458" y="621"/>
                    <a:pt x="454" y="619"/>
                  </a:cubicBezTo>
                  <a:cubicBezTo>
                    <a:pt x="454" y="619"/>
                    <a:pt x="453" y="619"/>
                    <a:pt x="453" y="619"/>
                  </a:cubicBezTo>
                  <a:cubicBezTo>
                    <a:pt x="454" y="618"/>
                    <a:pt x="454" y="617"/>
                    <a:pt x="453" y="616"/>
                  </a:cubicBezTo>
                  <a:close/>
                  <a:moveTo>
                    <a:pt x="360" y="549"/>
                  </a:moveTo>
                  <a:cubicBezTo>
                    <a:pt x="361" y="525"/>
                    <a:pt x="362" y="499"/>
                    <a:pt x="367" y="475"/>
                  </a:cubicBezTo>
                  <a:cubicBezTo>
                    <a:pt x="367" y="474"/>
                    <a:pt x="367" y="474"/>
                    <a:pt x="366" y="473"/>
                  </a:cubicBezTo>
                  <a:cubicBezTo>
                    <a:pt x="366" y="473"/>
                    <a:pt x="366" y="473"/>
                    <a:pt x="367" y="473"/>
                  </a:cubicBezTo>
                  <a:cubicBezTo>
                    <a:pt x="368" y="472"/>
                    <a:pt x="370" y="471"/>
                    <a:pt x="372" y="471"/>
                  </a:cubicBezTo>
                  <a:cubicBezTo>
                    <a:pt x="372" y="471"/>
                    <a:pt x="372" y="471"/>
                    <a:pt x="372" y="471"/>
                  </a:cubicBezTo>
                  <a:cubicBezTo>
                    <a:pt x="372" y="471"/>
                    <a:pt x="372" y="471"/>
                    <a:pt x="372" y="472"/>
                  </a:cubicBezTo>
                  <a:cubicBezTo>
                    <a:pt x="371" y="472"/>
                    <a:pt x="371" y="473"/>
                    <a:pt x="371" y="474"/>
                  </a:cubicBezTo>
                  <a:cubicBezTo>
                    <a:pt x="371" y="476"/>
                    <a:pt x="370" y="478"/>
                    <a:pt x="370" y="479"/>
                  </a:cubicBezTo>
                  <a:cubicBezTo>
                    <a:pt x="370" y="480"/>
                    <a:pt x="371" y="480"/>
                    <a:pt x="371" y="480"/>
                  </a:cubicBezTo>
                  <a:cubicBezTo>
                    <a:pt x="372" y="478"/>
                    <a:pt x="373" y="475"/>
                    <a:pt x="373" y="473"/>
                  </a:cubicBezTo>
                  <a:cubicBezTo>
                    <a:pt x="373" y="472"/>
                    <a:pt x="374" y="471"/>
                    <a:pt x="373" y="470"/>
                  </a:cubicBezTo>
                  <a:cubicBezTo>
                    <a:pt x="376" y="469"/>
                    <a:pt x="378" y="468"/>
                    <a:pt x="380" y="466"/>
                  </a:cubicBezTo>
                  <a:cubicBezTo>
                    <a:pt x="380" y="467"/>
                    <a:pt x="380" y="467"/>
                    <a:pt x="380" y="468"/>
                  </a:cubicBezTo>
                  <a:cubicBezTo>
                    <a:pt x="380" y="468"/>
                    <a:pt x="380" y="469"/>
                    <a:pt x="380" y="469"/>
                  </a:cubicBezTo>
                  <a:cubicBezTo>
                    <a:pt x="377" y="475"/>
                    <a:pt x="377" y="484"/>
                    <a:pt x="376" y="490"/>
                  </a:cubicBezTo>
                  <a:cubicBezTo>
                    <a:pt x="374" y="499"/>
                    <a:pt x="375" y="507"/>
                    <a:pt x="375" y="516"/>
                  </a:cubicBezTo>
                  <a:cubicBezTo>
                    <a:pt x="375" y="526"/>
                    <a:pt x="375" y="535"/>
                    <a:pt x="374" y="545"/>
                  </a:cubicBezTo>
                  <a:cubicBezTo>
                    <a:pt x="373" y="550"/>
                    <a:pt x="372" y="556"/>
                    <a:pt x="371" y="561"/>
                  </a:cubicBezTo>
                  <a:cubicBezTo>
                    <a:pt x="370" y="565"/>
                    <a:pt x="369" y="568"/>
                    <a:pt x="369" y="571"/>
                  </a:cubicBezTo>
                  <a:cubicBezTo>
                    <a:pt x="369" y="571"/>
                    <a:pt x="369" y="571"/>
                    <a:pt x="368" y="571"/>
                  </a:cubicBezTo>
                  <a:cubicBezTo>
                    <a:pt x="366" y="575"/>
                    <a:pt x="368" y="580"/>
                    <a:pt x="365" y="584"/>
                  </a:cubicBezTo>
                  <a:cubicBezTo>
                    <a:pt x="364" y="585"/>
                    <a:pt x="364" y="586"/>
                    <a:pt x="363" y="587"/>
                  </a:cubicBezTo>
                  <a:cubicBezTo>
                    <a:pt x="363" y="586"/>
                    <a:pt x="363" y="585"/>
                    <a:pt x="363" y="584"/>
                  </a:cubicBezTo>
                  <a:cubicBezTo>
                    <a:pt x="363" y="572"/>
                    <a:pt x="360" y="561"/>
                    <a:pt x="360" y="549"/>
                  </a:cubicBezTo>
                  <a:close/>
                  <a:moveTo>
                    <a:pt x="359" y="574"/>
                  </a:moveTo>
                  <a:cubicBezTo>
                    <a:pt x="360" y="581"/>
                    <a:pt x="361" y="587"/>
                    <a:pt x="357" y="593"/>
                  </a:cubicBezTo>
                  <a:cubicBezTo>
                    <a:pt x="356" y="594"/>
                    <a:pt x="355" y="595"/>
                    <a:pt x="355" y="596"/>
                  </a:cubicBezTo>
                  <a:cubicBezTo>
                    <a:pt x="354" y="596"/>
                    <a:pt x="353" y="597"/>
                    <a:pt x="352" y="598"/>
                  </a:cubicBezTo>
                  <a:cubicBezTo>
                    <a:pt x="351" y="598"/>
                    <a:pt x="351" y="599"/>
                    <a:pt x="350" y="599"/>
                  </a:cubicBezTo>
                  <a:cubicBezTo>
                    <a:pt x="350" y="599"/>
                    <a:pt x="349" y="599"/>
                    <a:pt x="349" y="599"/>
                  </a:cubicBezTo>
                  <a:cubicBezTo>
                    <a:pt x="349" y="598"/>
                    <a:pt x="349" y="596"/>
                    <a:pt x="349" y="595"/>
                  </a:cubicBezTo>
                  <a:cubicBezTo>
                    <a:pt x="350" y="595"/>
                    <a:pt x="350" y="596"/>
                    <a:pt x="350" y="596"/>
                  </a:cubicBezTo>
                  <a:cubicBezTo>
                    <a:pt x="350" y="596"/>
                    <a:pt x="351" y="596"/>
                    <a:pt x="351" y="595"/>
                  </a:cubicBezTo>
                  <a:cubicBezTo>
                    <a:pt x="351" y="591"/>
                    <a:pt x="352" y="587"/>
                    <a:pt x="352" y="582"/>
                  </a:cubicBezTo>
                  <a:cubicBezTo>
                    <a:pt x="351" y="579"/>
                    <a:pt x="351" y="576"/>
                    <a:pt x="350" y="573"/>
                  </a:cubicBezTo>
                  <a:cubicBezTo>
                    <a:pt x="351" y="575"/>
                    <a:pt x="352" y="577"/>
                    <a:pt x="352" y="580"/>
                  </a:cubicBezTo>
                  <a:cubicBezTo>
                    <a:pt x="352" y="583"/>
                    <a:pt x="352" y="587"/>
                    <a:pt x="352" y="590"/>
                  </a:cubicBezTo>
                  <a:cubicBezTo>
                    <a:pt x="352" y="591"/>
                    <a:pt x="353" y="591"/>
                    <a:pt x="353" y="590"/>
                  </a:cubicBezTo>
                  <a:cubicBezTo>
                    <a:pt x="353" y="586"/>
                    <a:pt x="353" y="582"/>
                    <a:pt x="353" y="578"/>
                  </a:cubicBezTo>
                  <a:cubicBezTo>
                    <a:pt x="352" y="574"/>
                    <a:pt x="352" y="571"/>
                    <a:pt x="350" y="568"/>
                  </a:cubicBezTo>
                  <a:cubicBezTo>
                    <a:pt x="350" y="568"/>
                    <a:pt x="349" y="568"/>
                    <a:pt x="349" y="568"/>
                  </a:cubicBezTo>
                  <a:cubicBezTo>
                    <a:pt x="349" y="567"/>
                    <a:pt x="349" y="566"/>
                    <a:pt x="349" y="565"/>
                  </a:cubicBezTo>
                  <a:cubicBezTo>
                    <a:pt x="348" y="562"/>
                    <a:pt x="348" y="558"/>
                    <a:pt x="348" y="554"/>
                  </a:cubicBezTo>
                  <a:cubicBezTo>
                    <a:pt x="347" y="551"/>
                    <a:pt x="348" y="548"/>
                    <a:pt x="347" y="544"/>
                  </a:cubicBezTo>
                  <a:cubicBezTo>
                    <a:pt x="347" y="538"/>
                    <a:pt x="347" y="532"/>
                    <a:pt x="346" y="526"/>
                  </a:cubicBezTo>
                  <a:cubicBezTo>
                    <a:pt x="346" y="525"/>
                    <a:pt x="345" y="525"/>
                    <a:pt x="345" y="526"/>
                  </a:cubicBezTo>
                  <a:cubicBezTo>
                    <a:pt x="345" y="533"/>
                    <a:pt x="344" y="540"/>
                    <a:pt x="346" y="547"/>
                  </a:cubicBezTo>
                  <a:cubicBezTo>
                    <a:pt x="347" y="553"/>
                    <a:pt x="346" y="561"/>
                    <a:pt x="347" y="567"/>
                  </a:cubicBezTo>
                  <a:cubicBezTo>
                    <a:pt x="347" y="574"/>
                    <a:pt x="350" y="580"/>
                    <a:pt x="349" y="586"/>
                  </a:cubicBezTo>
                  <a:cubicBezTo>
                    <a:pt x="349" y="587"/>
                    <a:pt x="349" y="588"/>
                    <a:pt x="349" y="590"/>
                  </a:cubicBezTo>
                  <a:cubicBezTo>
                    <a:pt x="349" y="589"/>
                    <a:pt x="349" y="589"/>
                    <a:pt x="349" y="588"/>
                  </a:cubicBezTo>
                  <a:cubicBezTo>
                    <a:pt x="347" y="584"/>
                    <a:pt x="345" y="579"/>
                    <a:pt x="344" y="575"/>
                  </a:cubicBezTo>
                  <a:cubicBezTo>
                    <a:pt x="342" y="564"/>
                    <a:pt x="340" y="552"/>
                    <a:pt x="340" y="541"/>
                  </a:cubicBezTo>
                  <a:cubicBezTo>
                    <a:pt x="340" y="522"/>
                    <a:pt x="344" y="504"/>
                    <a:pt x="340" y="485"/>
                  </a:cubicBezTo>
                  <a:cubicBezTo>
                    <a:pt x="340" y="485"/>
                    <a:pt x="341" y="485"/>
                    <a:pt x="341" y="485"/>
                  </a:cubicBezTo>
                  <a:cubicBezTo>
                    <a:pt x="349" y="482"/>
                    <a:pt x="356" y="478"/>
                    <a:pt x="364" y="474"/>
                  </a:cubicBezTo>
                  <a:cubicBezTo>
                    <a:pt x="361" y="484"/>
                    <a:pt x="360" y="496"/>
                    <a:pt x="359" y="506"/>
                  </a:cubicBezTo>
                  <a:cubicBezTo>
                    <a:pt x="359" y="518"/>
                    <a:pt x="358" y="530"/>
                    <a:pt x="357" y="542"/>
                  </a:cubicBezTo>
                  <a:cubicBezTo>
                    <a:pt x="357" y="553"/>
                    <a:pt x="358" y="563"/>
                    <a:pt x="359" y="574"/>
                  </a:cubicBezTo>
                  <a:close/>
                  <a:moveTo>
                    <a:pt x="323" y="576"/>
                  </a:moveTo>
                  <a:cubicBezTo>
                    <a:pt x="323" y="576"/>
                    <a:pt x="323" y="576"/>
                    <a:pt x="323" y="576"/>
                  </a:cubicBezTo>
                  <a:cubicBezTo>
                    <a:pt x="322" y="577"/>
                    <a:pt x="322" y="577"/>
                    <a:pt x="321" y="578"/>
                  </a:cubicBezTo>
                  <a:cubicBezTo>
                    <a:pt x="320" y="578"/>
                    <a:pt x="320" y="579"/>
                    <a:pt x="319" y="579"/>
                  </a:cubicBezTo>
                  <a:cubicBezTo>
                    <a:pt x="319" y="579"/>
                    <a:pt x="319" y="579"/>
                    <a:pt x="319" y="579"/>
                  </a:cubicBezTo>
                  <a:cubicBezTo>
                    <a:pt x="311" y="566"/>
                    <a:pt x="307" y="551"/>
                    <a:pt x="302" y="537"/>
                  </a:cubicBezTo>
                  <a:cubicBezTo>
                    <a:pt x="297" y="523"/>
                    <a:pt x="291" y="509"/>
                    <a:pt x="286" y="495"/>
                  </a:cubicBezTo>
                  <a:cubicBezTo>
                    <a:pt x="282" y="486"/>
                    <a:pt x="277" y="478"/>
                    <a:pt x="272" y="469"/>
                  </a:cubicBezTo>
                  <a:cubicBezTo>
                    <a:pt x="274" y="471"/>
                    <a:pt x="276" y="473"/>
                    <a:pt x="279" y="475"/>
                  </a:cubicBezTo>
                  <a:cubicBezTo>
                    <a:pt x="286" y="480"/>
                    <a:pt x="294" y="484"/>
                    <a:pt x="303" y="487"/>
                  </a:cubicBezTo>
                  <a:cubicBezTo>
                    <a:pt x="303" y="487"/>
                    <a:pt x="303" y="487"/>
                    <a:pt x="303" y="487"/>
                  </a:cubicBezTo>
                  <a:cubicBezTo>
                    <a:pt x="303" y="491"/>
                    <a:pt x="304" y="495"/>
                    <a:pt x="305" y="499"/>
                  </a:cubicBezTo>
                  <a:cubicBezTo>
                    <a:pt x="305" y="503"/>
                    <a:pt x="306" y="506"/>
                    <a:pt x="307" y="510"/>
                  </a:cubicBezTo>
                  <a:cubicBezTo>
                    <a:pt x="309" y="517"/>
                    <a:pt x="313" y="524"/>
                    <a:pt x="316" y="531"/>
                  </a:cubicBezTo>
                  <a:cubicBezTo>
                    <a:pt x="321" y="545"/>
                    <a:pt x="326" y="560"/>
                    <a:pt x="336" y="571"/>
                  </a:cubicBezTo>
                  <a:cubicBezTo>
                    <a:pt x="335" y="571"/>
                    <a:pt x="334" y="570"/>
                    <a:pt x="333" y="570"/>
                  </a:cubicBezTo>
                  <a:cubicBezTo>
                    <a:pt x="330" y="570"/>
                    <a:pt x="327" y="571"/>
                    <a:pt x="325" y="573"/>
                  </a:cubicBezTo>
                  <a:cubicBezTo>
                    <a:pt x="325" y="574"/>
                    <a:pt x="324" y="574"/>
                    <a:pt x="324" y="575"/>
                  </a:cubicBezTo>
                  <a:cubicBezTo>
                    <a:pt x="323" y="574"/>
                    <a:pt x="323" y="574"/>
                    <a:pt x="322" y="574"/>
                  </a:cubicBezTo>
                  <a:cubicBezTo>
                    <a:pt x="322" y="574"/>
                    <a:pt x="321" y="574"/>
                    <a:pt x="322" y="574"/>
                  </a:cubicBezTo>
                  <a:cubicBezTo>
                    <a:pt x="322" y="575"/>
                    <a:pt x="322" y="575"/>
                    <a:pt x="323" y="576"/>
                  </a:cubicBezTo>
                  <a:close/>
                  <a:moveTo>
                    <a:pt x="176" y="253"/>
                  </a:moveTo>
                  <a:cubicBezTo>
                    <a:pt x="172" y="261"/>
                    <a:pt x="166" y="272"/>
                    <a:pt x="168" y="281"/>
                  </a:cubicBezTo>
                  <a:cubicBezTo>
                    <a:pt x="167" y="278"/>
                    <a:pt x="166" y="274"/>
                    <a:pt x="165" y="270"/>
                  </a:cubicBezTo>
                  <a:cubicBezTo>
                    <a:pt x="165" y="271"/>
                    <a:pt x="166" y="271"/>
                    <a:pt x="167" y="271"/>
                  </a:cubicBezTo>
                  <a:cubicBezTo>
                    <a:pt x="167" y="272"/>
                    <a:pt x="167" y="271"/>
                    <a:pt x="167" y="271"/>
                  </a:cubicBezTo>
                  <a:cubicBezTo>
                    <a:pt x="167" y="269"/>
                    <a:pt x="165" y="267"/>
                    <a:pt x="165" y="265"/>
                  </a:cubicBezTo>
                  <a:cubicBezTo>
                    <a:pt x="166" y="262"/>
                    <a:pt x="166" y="259"/>
                    <a:pt x="167" y="256"/>
                  </a:cubicBezTo>
                  <a:cubicBezTo>
                    <a:pt x="168" y="251"/>
                    <a:pt x="170" y="245"/>
                    <a:pt x="173" y="241"/>
                  </a:cubicBezTo>
                  <a:cubicBezTo>
                    <a:pt x="174" y="241"/>
                    <a:pt x="173" y="241"/>
                    <a:pt x="173" y="241"/>
                  </a:cubicBezTo>
                  <a:cubicBezTo>
                    <a:pt x="169" y="246"/>
                    <a:pt x="167" y="252"/>
                    <a:pt x="165" y="258"/>
                  </a:cubicBezTo>
                  <a:cubicBezTo>
                    <a:pt x="165" y="258"/>
                    <a:pt x="165" y="258"/>
                    <a:pt x="165" y="259"/>
                  </a:cubicBezTo>
                  <a:cubicBezTo>
                    <a:pt x="164" y="257"/>
                    <a:pt x="164" y="256"/>
                    <a:pt x="164" y="255"/>
                  </a:cubicBezTo>
                  <a:cubicBezTo>
                    <a:pt x="164" y="252"/>
                    <a:pt x="164" y="249"/>
                    <a:pt x="165" y="246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4"/>
                    <a:pt x="165" y="244"/>
                    <a:pt x="165" y="244"/>
                  </a:cubicBezTo>
                  <a:cubicBezTo>
                    <a:pt x="167" y="237"/>
                    <a:pt x="170" y="232"/>
                    <a:pt x="174" y="226"/>
                  </a:cubicBezTo>
                  <a:cubicBezTo>
                    <a:pt x="174" y="226"/>
                    <a:pt x="173" y="226"/>
                    <a:pt x="173" y="226"/>
                  </a:cubicBezTo>
                  <a:cubicBezTo>
                    <a:pt x="170" y="229"/>
                    <a:pt x="167" y="234"/>
                    <a:pt x="165" y="239"/>
                  </a:cubicBezTo>
                  <a:cubicBezTo>
                    <a:pt x="165" y="237"/>
                    <a:pt x="165" y="236"/>
                    <a:pt x="165" y="234"/>
                  </a:cubicBezTo>
                  <a:cubicBezTo>
                    <a:pt x="165" y="230"/>
                    <a:pt x="166" y="226"/>
                    <a:pt x="166" y="222"/>
                  </a:cubicBezTo>
                  <a:cubicBezTo>
                    <a:pt x="166" y="221"/>
                    <a:pt x="164" y="221"/>
                    <a:pt x="164" y="222"/>
                  </a:cubicBezTo>
                  <a:cubicBezTo>
                    <a:pt x="164" y="224"/>
                    <a:pt x="164" y="227"/>
                    <a:pt x="164" y="229"/>
                  </a:cubicBezTo>
                  <a:cubicBezTo>
                    <a:pt x="164" y="231"/>
                    <a:pt x="163" y="233"/>
                    <a:pt x="163" y="235"/>
                  </a:cubicBezTo>
                  <a:cubicBezTo>
                    <a:pt x="163" y="238"/>
                    <a:pt x="163" y="241"/>
                    <a:pt x="164" y="244"/>
                  </a:cubicBezTo>
                  <a:cubicBezTo>
                    <a:pt x="164" y="245"/>
                    <a:pt x="163" y="247"/>
                    <a:pt x="163" y="248"/>
                  </a:cubicBezTo>
                  <a:cubicBezTo>
                    <a:pt x="163" y="250"/>
                    <a:pt x="162" y="253"/>
                    <a:pt x="162" y="257"/>
                  </a:cubicBezTo>
                  <a:cubicBezTo>
                    <a:pt x="161" y="250"/>
                    <a:pt x="160" y="244"/>
                    <a:pt x="160" y="237"/>
                  </a:cubicBezTo>
                  <a:cubicBezTo>
                    <a:pt x="161" y="233"/>
                    <a:pt x="161" y="229"/>
                    <a:pt x="159" y="226"/>
                  </a:cubicBezTo>
                  <a:cubicBezTo>
                    <a:pt x="156" y="222"/>
                    <a:pt x="152" y="218"/>
                    <a:pt x="151" y="212"/>
                  </a:cubicBezTo>
                  <a:cubicBezTo>
                    <a:pt x="151" y="204"/>
                    <a:pt x="151" y="198"/>
                    <a:pt x="146" y="190"/>
                  </a:cubicBezTo>
                  <a:cubicBezTo>
                    <a:pt x="144" y="187"/>
                    <a:pt x="141" y="183"/>
                    <a:pt x="140" y="179"/>
                  </a:cubicBezTo>
                  <a:cubicBezTo>
                    <a:pt x="139" y="178"/>
                    <a:pt x="138" y="170"/>
                    <a:pt x="141" y="171"/>
                  </a:cubicBezTo>
                  <a:cubicBezTo>
                    <a:pt x="143" y="171"/>
                    <a:pt x="144" y="172"/>
                    <a:pt x="146" y="173"/>
                  </a:cubicBezTo>
                  <a:cubicBezTo>
                    <a:pt x="151" y="175"/>
                    <a:pt x="158" y="178"/>
                    <a:pt x="160" y="184"/>
                  </a:cubicBezTo>
                  <a:cubicBezTo>
                    <a:pt x="161" y="186"/>
                    <a:pt x="162" y="189"/>
                    <a:pt x="164" y="190"/>
                  </a:cubicBezTo>
                  <a:cubicBezTo>
                    <a:pt x="164" y="192"/>
                    <a:pt x="166" y="194"/>
                    <a:pt x="166" y="195"/>
                  </a:cubicBezTo>
                  <a:cubicBezTo>
                    <a:pt x="167" y="197"/>
                    <a:pt x="168" y="199"/>
                    <a:pt x="169" y="200"/>
                  </a:cubicBezTo>
                  <a:cubicBezTo>
                    <a:pt x="170" y="202"/>
                    <a:pt x="170" y="203"/>
                    <a:pt x="171" y="205"/>
                  </a:cubicBezTo>
                  <a:cubicBezTo>
                    <a:pt x="172" y="213"/>
                    <a:pt x="178" y="221"/>
                    <a:pt x="180" y="229"/>
                  </a:cubicBezTo>
                  <a:cubicBezTo>
                    <a:pt x="181" y="233"/>
                    <a:pt x="182" y="238"/>
                    <a:pt x="183" y="242"/>
                  </a:cubicBezTo>
                  <a:cubicBezTo>
                    <a:pt x="184" y="247"/>
                    <a:pt x="184" y="251"/>
                    <a:pt x="185" y="256"/>
                  </a:cubicBezTo>
                  <a:cubicBezTo>
                    <a:pt x="185" y="256"/>
                    <a:pt x="185" y="256"/>
                    <a:pt x="185" y="256"/>
                  </a:cubicBezTo>
                  <a:cubicBezTo>
                    <a:pt x="184" y="258"/>
                    <a:pt x="182" y="260"/>
                    <a:pt x="181" y="263"/>
                  </a:cubicBezTo>
                  <a:cubicBezTo>
                    <a:pt x="179" y="267"/>
                    <a:pt x="179" y="271"/>
                    <a:pt x="179" y="275"/>
                  </a:cubicBezTo>
                  <a:cubicBezTo>
                    <a:pt x="177" y="287"/>
                    <a:pt x="178" y="301"/>
                    <a:pt x="180" y="312"/>
                  </a:cubicBezTo>
                  <a:cubicBezTo>
                    <a:pt x="181" y="318"/>
                    <a:pt x="182" y="325"/>
                    <a:pt x="184" y="331"/>
                  </a:cubicBezTo>
                  <a:cubicBezTo>
                    <a:pt x="179" y="322"/>
                    <a:pt x="178" y="312"/>
                    <a:pt x="174" y="303"/>
                  </a:cubicBezTo>
                  <a:cubicBezTo>
                    <a:pt x="173" y="297"/>
                    <a:pt x="171" y="291"/>
                    <a:pt x="169" y="286"/>
                  </a:cubicBezTo>
                  <a:cubicBezTo>
                    <a:pt x="169" y="286"/>
                    <a:pt x="170" y="286"/>
                    <a:pt x="170" y="285"/>
                  </a:cubicBezTo>
                  <a:cubicBezTo>
                    <a:pt x="170" y="280"/>
                    <a:pt x="170" y="275"/>
                    <a:pt x="171" y="270"/>
                  </a:cubicBezTo>
                  <a:cubicBezTo>
                    <a:pt x="172" y="264"/>
                    <a:pt x="174" y="258"/>
                    <a:pt x="176" y="253"/>
                  </a:cubicBezTo>
                  <a:cubicBezTo>
                    <a:pt x="176" y="253"/>
                    <a:pt x="176" y="253"/>
                    <a:pt x="176" y="253"/>
                  </a:cubicBezTo>
                  <a:close/>
                  <a:moveTo>
                    <a:pt x="157" y="248"/>
                  </a:moveTo>
                  <a:cubicBezTo>
                    <a:pt x="158" y="254"/>
                    <a:pt x="159" y="260"/>
                    <a:pt x="160" y="266"/>
                  </a:cubicBezTo>
                  <a:cubicBezTo>
                    <a:pt x="162" y="271"/>
                    <a:pt x="163" y="276"/>
                    <a:pt x="165" y="281"/>
                  </a:cubicBezTo>
                  <a:cubicBezTo>
                    <a:pt x="163" y="278"/>
                    <a:pt x="162" y="275"/>
                    <a:pt x="161" y="273"/>
                  </a:cubicBezTo>
                  <a:cubicBezTo>
                    <a:pt x="157" y="261"/>
                    <a:pt x="152" y="250"/>
                    <a:pt x="148" y="238"/>
                  </a:cubicBezTo>
                  <a:cubicBezTo>
                    <a:pt x="140" y="219"/>
                    <a:pt x="131" y="197"/>
                    <a:pt x="136" y="176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137" y="186"/>
                    <a:pt x="145" y="191"/>
                    <a:pt x="147" y="200"/>
                  </a:cubicBezTo>
                  <a:cubicBezTo>
                    <a:pt x="148" y="205"/>
                    <a:pt x="147" y="211"/>
                    <a:pt x="149" y="216"/>
                  </a:cubicBezTo>
                  <a:cubicBezTo>
                    <a:pt x="150" y="221"/>
                    <a:pt x="156" y="225"/>
                    <a:pt x="157" y="230"/>
                  </a:cubicBezTo>
                  <a:cubicBezTo>
                    <a:pt x="158" y="236"/>
                    <a:pt x="157" y="242"/>
                    <a:pt x="157" y="248"/>
                  </a:cubicBezTo>
                  <a:close/>
                  <a:moveTo>
                    <a:pt x="163" y="261"/>
                  </a:moveTo>
                  <a:cubicBezTo>
                    <a:pt x="163" y="261"/>
                    <a:pt x="163" y="262"/>
                    <a:pt x="164" y="263"/>
                  </a:cubicBezTo>
                  <a:cubicBezTo>
                    <a:pt x="164" y="264"/>
                    <a:pt x="164" y="265"/>
                    <a:pt x="164" y="266"/>
                  </a:cubicBezTo>
                  <a:cubicBezTo>
                    <a:pt x="163" y="264"/>
                    <a:pt x="163" y="262"/>
                    <a:pt x="163" y="261"/>
                  </a:cubicBezTo>
                  <a:close/>
                  <a:moveTo>
                    <a:pt x="213" y="192"/>
                  </a:moveTo>
                  <a:cubicBezTo>
                    <a:pt x="206" y="196"/>
                    <a:pt x="200" y="201"/>
                    <a:pt x="196" y="208"/>
                  </a:cubicBezTo>
                  <a:cubicBezTo>
                    <a:pt x="194" y="213"/>
                    <a:pt x="192" y="218"/>
                    <a:pt x="192" y="223"/>
                  </a:cubicBezTo>
                  <a:cubicBezTo>
                    <a:pt x="190" y="220"/>
                    <a:pt x="189" y="218"/>
                    <a:pt x="187" y="215"/>
                  </a:cubicBezTo>
                  <a:cubicBezTo>
                    <a:pt x="184" y="210"/>
                    <a:pt x="183" y="204"/>
                    <a:pt x="182" y="197"/>
                  </a:cubicBezTo>
                  <a:cubicBezTo>
                    <a:pt x="179" y="184"/>
                    <a:pt x="177" y="170"/>
                    <a:pt x="174" y="157"/>
                  </a:cubicBezTo>
                  <a:cubicBezTo>
                    <a:pt x="172" y="143"/>
                    <a:pt x="169" y="130"/>
                    <a:pt x="164" y="117"/>
                  </a:cubicBezTo>
                  <a:cubicBezTo>
                    <a:pt x="164" y="115"/>
                    <a:pt x="162" y="111"/>
                    <a:pt x="160" y="110"/>
                  </a:cubicBezTo>
                  <a:cubicBezTo>
                    <a:pt x="160" y="102"/>
                    <a:pt x="160" y="95"/>
                    <a:pt x="161" y="87"/>
                  </a:cubicBezTo>
                  <a:cubicBezTo>
                    <a:pt x="161" y="81"/>
                    <a:pt x="161" y="74"/>
                    <a:pt x="164" y="68"/>
                  </a:cubicBezTo>
                  <a:cubicBezTo>
                    <a:pt x="167" y="63"/>
                    <a:pt x="169" y="72"/>
                    <a:pt x="170" y="74"/>
                  </a:cubicBezTo>
                  <a:cubicBezTo>
                    <a:pt x="171" y="78"/>
                    <a:pt x="173" y="80"/>
                    <a:pt x="176" y="82"/>
                  </a:cubicBezTo>
                  <a:cubicBezTo>
                    <a:pt x="183" y="89"/>
                    <a:pt x="187" y="98"/>
                    <a:pt x="189" y="107"/>
                  </a:cubicBezTo>
                  <a:cubicBezTo>
                    <a:pt x="191" y="112"/>
                    <a:pt x="191" y="116"/>
                    <a:pt x="191" y="121"/>
                  </a:cubicBezTo>
                  <a:cubicBezTo>
                    <a:pt x="191" y="123"/>
                    <a:pt x="192" y="125"/>
                    <a:pt x="193" y="127"/>
                  </a:cubicBezTo>
                  <a:cubicBezTo>
                    <a:pt x="194" y="128"/>
                    <a:pt x="196" y="129"/>
                    <a:pt x="197" y="129"/>
                  </a:cubicBezTo>
                  <a:cubicBezTo>
                    <a:pt x="200" y="131"/>
                    <a:pt x="202" y="132"/>
                    <a:pt x="203" y="135"/>
                  </a:cubicBezTo>
                  <a:cubicBezTo>
                    <a:pt x="205" y="139"/>
                    <a:pt x="207" y="143"/>
                    <a:pt x="208" y="146"/>
                  </a:cubicBezTo>
                  <a:cubicBezTo>
                    <a:pt x="212" y="155"/>
                    <a:pt x="214" y="164"/>
                    <a:pt x="213" y="174"/>
                  </a:cubicBezTo>
                  <a:cubicBezTo>
                    <a:pt x="213" y="180"/>
                    <a:pt x="212" y="186"/>
                    <a:pt x="213" y="192"/>
                  </a:cubicBezTo>
                  <a:close/>
                  <a:moveTo>
                    <a:pt x="193" y="242"/>
                  </a:moveTo>
                  <a:cubicBezTo>
                    <a:pt x="193" y="240"/>
                    <a:pt x="192" y="239"/>
                    <a:pt x="192" y="238"/>
                  </a:cubicBezTo>
                  <a:cubicBezTo>
                    <a:pt x="192" y="236"/>
                    <a:pt x="191" y="234"/>
                    <a:pt x="191" y="233"/>
                  </a:cubicBezTo>
                  <a:cubicBezTo>
                    <a:pt x="191" y="232"/>
                    <a:pt x="191" y="232"/>
                    <a:pt x="191" y="232"/>
                  </a:cubicBezTo>
                  <a:cubicBezTo>
                    <a:pt x="192" y="232"/>
                    <a:pt x="192" y="233"/>
                    <a:pt x="193" y="234"/>
                  </a:cubicBezTo>
                  <a:cubicBezTo>
                    <a:pt x="194" y="237"/>
                    <a:pt x="194" y="239"/>
                    <a:pt x="193" y="242"/>
                  </a:cubicBezTo>
                  <a:close/>
                  <a:moveTo>
                    <a:pt x="189" y="237"/>
                  </a:moveTo>
                  <a:cubicBezTo>
                    <a:pt x="189" y="239"/>
                    <a:pt x="190" y="241"/>
                    <a:pt x="190" y="243"/>
                  </a:cubicBezTo>
                  <a:cubicBezTo>
                    <a:pt x="190" y="244"/>
                    <a:pt x="190" y="245"/>
                    <a:pt x="191" y="246"/>
                  </a:cubicBezTo>
                  <a:cubicBezTo>
                    <a:pt x="189" y="248"/>
                    <a:pt x="188" y="251"/>
                    <a:pt x="186" y="254"/>
                  </a:cubicBezTo>
                  <a:cubicBezTo>
                    <a:pt x="186" y="246"/>
                    <a:pt x="183" y="237"/>
                    <a:pt x="181" y="228"/>
                  </a:cubicBezTo>
                  <a:cubicBezTo>
                    <a:pt x="180" y="224"/>
                    <a:pt x="179" y="219"/>
                    <a:pt x="177" y="214"/>
                  </a:cubicBezTo>
                  <a:cubicBezTo>
                    <a:pt x="177" y="214"/>
                    <a:pt x="177" y="215"/>
                    <a:pt x="177" y="215"/>
                  </a:cubicBezTo>
                  <a:cubicBezTo>
                    <a:pt x="181" y="220"/>
                    <a:pt x="185" y="225"/>
                    <a:pt x="190" y="230"/>
                  </a:cubicBezTo>
                  <a:cubicBezTo>
                    <a:pt x="188" y="231"/>
                    <a:pt x="188" y="235"/>
                    <a:pt x="189" y="237"/>
                  </a:cubicBezTo>
                  <a:close/>
                  <a:moveTo>
                    <a:pt x="161" y="121"/>
                  </a:moveTo>
                  <a:cubicBezTo>
                    <a:pt x="162" y="124"/>
                    <a:pt x="163" y="128"/>
                    <a:pt x="165" y="131"/>
                  </a:cubicBezTo>
                  <a:cubicBezTo>
                    <a:pt x="165" y="132"/>
                    <a:pt x="166" y="134"/>
                    <a:pt x="167" y="135"/>
                  </a:cubicBezTo>
                  <a:cubicBezTo>
                    <a:pt x="167" y="136"/>
                    <a:pt x="167" y="137"/>
                    <a:pt x="167" y="138"/>
                  </a:cubicBezTo>
                  <a:cubicBezTo>
                    <a:pt x="170" y="150"/>
                    <a:pt x="172" y="162"/>
                    <a:pt x="174" y="173"/>
                  </a:cubicBezTo>
                  <a:cubicBezTo>
                    <a:pt x="176" y="184"/>
                    <a:pt x="177" y="196"/>
                    <a:pt x="180" y="207"/>
                  </a:cubicBezTo>
                  <a:cubicBezTo>
                    <a:pt x="182" y="213"/>
                    <a:pt x="185" y="218"/>
                    <a:pt x="188" y="223"/>
                  </a:cubicBezTo>
                  <a:cubicBezTo>
                    <a:pt x="186" y="221"/>
                    <a:pt x="184" y="218"/>
                    <a:pt x="182" y="216"/>
                  </a:cubicBezTo>
                  <a:cubicBezTo>
                    <a:pt x="175" y="206"/>
                    <a:pt x="169" y="195"/>
                    <a:pt x="167" y="183"/>
                  </a:cubicBezTo>
                  <a:cubicBezTo>
                    <a:pt x="164" y="171"/>
                    <a:pt x="162" y="159"/>
                    <a:pt x="161" y="148"/>
                  </a:cubicBezTo>
                  <a:cubicBezTo>
                    <a:pt x="160" y="142"/>
                    <a:pt x="160" y="137"/>
                    <a:pt x="159" y="132"/>
                  </a:cubicBezTo>
                  <a:cubicBezTo>
                    <a:pt x="159" y="127"/>
                    <a:pt x="158" y="123"/>
                    <a:pt x="158" y="118"/>
                  </a:cubicBezTo>
                  <a:cubicBezTo>
                    <a:pt x="158" y="118"/>
                    <a:pt x="158" y="118"/>
                    <a:pt x="158" y="117"/>
                  </a:cubicBezTo>
                  <a:cubicBezTo>
                    <a:pt x="159" y="119"/>
                    <a:pt x="160" y="120"/>
                    <a:pt x="161" y="121"/>
                  </a:cubicBezTo>
                  <a:close/>
                  <a:moveTo>
                    <a:pt x="184" y="312"/>
                  </a:moveTo>
                  <a:cubicBezTo>
                    <a:pt x="182" y="304"/>
                    <a:pt x="181" y="297"/>
                    <a:pt x="181" y="290"/>
                  </a:cubicBezTo>
                  <a:cubicBezTo>
                    <a:pt x="181" y="288"/>
                    <a:pt x="181" y="286"/>
                    <a:pt x="182" y="284"/>
                  </a:cubicBezTo>
                  <a:cubicBezTo>
                    <a:pt x="185" y="294"/>
                    <a:pt x="191" y="303"/>
                    <a:pt x="198" y="311"/>
                  </a:cubicBezTo>
                  <a:cubicBezTo>
                    <a:pt x="202" y="315"/>
                    <a:pt x="206" y="320"/>
                    <a:pt x="211" y="324"/>
                  </a:cubicBezTo>
                  <a:cubicBezTo>
                    <a:pt x="210" y="328"/>
                    <a:pt x="211" y="332"/>
                    <a:pt x="209" y="336"/>
                  </a:cubicBezTo>
                  <a:cubicBezTo>
                    <a:pt x="208" y="338"/>
                    <a:pt x="207" y="344"/>
                    <a:pt x="204" y="345"/>
                  </a:cubicBezTo>
                  <a:cubicBezTo>
                    <a:pt x="202" y="347"/>
                    <a:pt x="197" y="345"/>
                    <a:pt x="194" y="344"/>
                  </a:cubicBezTo>
                  <a:cubicBezTo>
                    <a:pt x="192" y="339"/>
                    <a:pt x="189" y="335"/>
                    <a:pt x="188" y="329"/>
                  </a:cubicBezTo>
                  <a:cubicBezTo>
                    <a:pt x="186" y="324"/>
                    <a:pt x="185" y="318"/>
                    <a:pt x="184" y="312"/>
                  </a:cubicBezTo>
                  <a:close/>
                  <a:moveTo>
                    <a:pt x="208" y="347"/>
                  </a:moveTo>
                  <a:cubicBezTo>
                    <a:pt x="210" y="344"/>
                    <a:pt x="211" y="340"/>
                    <a:pt x="212" y="336"/>
                  </a:cubicBezTo>
                  <a:cubicBezTo>
                    <a:pt x="213" y="333"/>
                    <a:pt x="213" y="330"/>
                    <a:pt x="213" y="327"/>
                  </a:cubicBezTo>
                  <a:cubicBezTo>
                    <a:pt x="218" y="331"/>
                    <a:pt x="223" y="335"/>
                    <a:pt x="229" y="338"/>
                  </a:cubicBezTo>
                  <a:cubicBezTo>
                    <a:pt x="230" y="338"/>
                    <a:pt x="230" y="338"/>
                    <a:pt x="231" y="338"/>
                  </a:cubicBezTo>
                  <a:cubicBezTo>
                    <a:pt x="229" y="341"/>
                    <a:pt x="229" y="345"/>
                    <a:pt x="228" y="348"/>
                  </a:cubicBezTo>
                  <a:cubicBezTo>
                    <a:pt x="228" y="354"/>
                    <a:pt x="228" y="359"/>
                    <a:pt x="229" y="364"/>
                  </a:cubicBezTo>
                  <a:cubicBezTo>
                    <a:pt x="230" y="370"/>
                    <a:pt x="234" y="376"/>
                    <a:pt x="235" y="382"/>
                  </a:cubicBezTo>
                  <a:cubicBezTo>
                    <a:pt x="236" y="386"/>
                    <a:pt x="235" y="390"/>
                    <a:pt x="235" y="395"/>
                  </a:cubicBezTo>
                  <a:cubicBezTo>
                    <a:pt x="235" y="400"/>
                    <a:pt x="235" y="405"/>
                    <a:pt x="236" y="410"/>
                  </a:cubicBezTo>
                  <a:cubicBezTo>
                    <a:pt x="236" y="412"/>
                    <a:pt x="236" y="413"/>
                    <a:pt x="236" y="415"/>
                  </a:cubicBezTo>
                  <a:cubicBezTo>
                    <a:pt x="235" y="414"/>
                    <a:pt x="234" y="413"/>
                    <a:pt x="232" y="412"/>
                  </a:cubicBezTo>
                  <a:cubicBezTo>
                    <a:pt x="227" y="411"/>
                    <a:pt x="224" y="414"/>
                    <a:pt x="219" y="414"/>
                  </a:cubicBezTo>
                  <a:cubicBezTo>
                    <a:pt x="217" y="414"/>
                    <a:pt x="215" y="414"/>
                    <a:pt x="214" y="415"/>
                  </a:cubicBezTo>
                  <a:cubicBezTo>
                    <a:pt x="213" y="408"/>
                    <a:pt x="211" y="402"/>
                    <a:pt x="211" y="396"/>
                  </a:cubicBezTo>
                  <a:cubicBezTo>
                    <a:pt x="210" y="390"/>
                    <a:pt x="209" y="384"/>
                    <a:pt x="208" y="377"/>
                  </a:cubicBezTo>
                  <a:cubicBezTo>
                    <a:pt x="207" y="372"/>
                    <a:pt x="206" y="367"/>
                    <a:pt x="203" y="362"/>
                  </a:cubicBezTo>
                  <a:cubicBezTo>
                    <a:pt x="200" y="358"/>
                    <a:pt x="198" y="353"/>
                    <a:pt x="195" y="347"/>
                  </a:cubicBezTo>
                  <a:cubicBezTo>
                    <a:pt x="195" y="347"/>
                    <a:pt x="195" y="347"/>
                    <a:pt x="195" y="347"/>
                  </a:cubicBezTo>
                  <a:cubicBezTo>
                    <a:pt x="200" y="348"/>
                    <a:pt x="204" y="350"/>
                    <a:pt x="208" y="347"/>
                  </a:cubicBezTo>
                  <a:close/>
                  <a:moveTo>
                    <a:pt x="233" y="367"/>
                  </a:moveTo>
                  <a:cubicBezTo>
                    <a:pt x="232" y="361"/>
                    <a:pt x="231" y="355"/>
                    <a:pt x="232" y="348"/>
                  </a:cubicBezTo>
                  <a:cubicBezTo>
                    <a:pt x="232" y="346"/>
                    <a:pt x="233" y="342"/>
                    <a:pt x="233" y="339"/>
                  </a:cubicBezTo>
                  <a:cubicBezTo>
                    <a:pt x="240" y="343"/>
                    <a:pt x="248" y="347"/>
                    <a:pt x="255" y="346"/>
                  </a:cubicBezTo>
                  <a:cubicBezTo>
                    <a:pt x="250" y="353"/>
                    <a:pt x="246" y="361"/>
                    <a:pt x="242" y="368"/>
                  </a:cubicBezTo>
                  <a:cubicBezTo>
                    <a:pt x="240" y="372"/>
                    <a:pt x="239" y="376"/>
                    <a:pt x="238" y="380"/>
                  </a:cubicBezTo>
                  <a:cubicBezTo>
                    <a:pt x="237" y="375"/>
                    <a:pt x="235" y="371"/>
                    <a:pt x="233" y="367"/>
                  </a:cubicBezTo>
                  <a:close/>
                  <a:moveTo>
                    <a:pt x="246" y="367"/>
                  </a:moveTo>
                  <a:cubicBezTo>
                    <a:pt x="252" y="355"/>
                    <a:pt x="260" y="342"/>
                    <a:pt x="271" y="334"/>
                  </a:cubicBezTo>
                  <a:cubicBezTo>
                    <a:pt x="281" y="327"/>
                    <a:pt x="291" y="320"/>
                    <a:pt x="303" y="315"/>
                  </a:cubicBezTo>
                  <a:cubicBezTo>
                    <a:pt x="308" y="314"/>
                    <a:pt x="313" y="312"/>
                    <a:pt x="318" y="311"/>
                  </a:cubicBezTo>
                  <a:cubicBezTo>
                    <a:pt x="325" y="310"/>
                    <a:pt x="331" y="309"/>
                    <a:pt x="338" y="309"/>
                  </a:cubicBezTo>
                  <a:cubicBezTo>
                    <a:pt x="348" y="308"/>
                    <a:pt x="358" y="309"/>
                    <a:pt x="368" y="311"/>
                  </a:cubicBezTo>
                  <a:cubicBezTo>
                    <a:pt x="371" y="311"/>
                    <a:pt x="410" y="317"/>
                    <a:pt x="409" y="321"/>
                  </a:cubicBezTo>
                  <a:cubicBezTo>
                    <a:pt x="409" y="321"/>
                    <a:pt x="409" y="321"/>
                    <a:pt x="409" y="322"/>
                  </a:cubicBezTo>
                  <a:cubicBezTo>
                    <a:pt x="409" y="322"/>
                    <a:pt x="409" y="322"/>
                    <a:pt x="409" y="322"/>
                  </a:cubicBezTo>
                  <a:cubicBezTo>
                    <a:pt x="409" y="322"/>
                    <a:pt x="408" y="323"/>
                    <a:pt x="408" y="324"/>
                  </a:cubicBezTo>
                  <a:cubicBezTo>
                    <a:pt x="408" y="323"/>
                    <a:pt x="408" y="323"/>
                    <a:pt x="408" y="323"/>
                  </a:cubicBezTo>
                  <a:cubicBezTo>
                    <a:pt x="394" y="317"/>
                    <a:pt x="378" y="315"/>
                    <a:pt x="363" y="314"/>
                  </a:cubicBezTo>
                  <a:cubicBezTo>
                    <a:pt x="355" y="314"/>
                    <a:pt x="348" y="315"/>
                    <a:pt x="340" y="314"/>
                  </a:cubicBezTo>
                  <a:cubicBezTo>
                    <a:pt x="333" y="314"/>
                    <a:pt x="327" y="314"/>
                    <a:pt x="320" y="314"/>
                  </a:cubicBezTo>
                  <a:cubicBezTo>
                    <a:pt x="306" y="316"/>
                    <a:pt x="291" y="323"/>
                    <a:pt x="280" y="330"/>
                  </a:cubicBezTo>
                  <a:cubicBezTo>
                    <a:pt x="267" y="338"/>
                    <a:pt x="257" y="349"/>
                    <a:pt x="253" y="363"/>
                  </a:cubicBezTo>
                  <a:cubicBezTo>
                    <a:pt x="252" y="363"/>
                    <a:pt x="254" y="364"/>
                    <a:pt x="254" y="363"/>
                  </a:cubicBezTo>
                  <a:cubicBezTo>
                    <a:pt x="261" y="349"/>
                    <a:pt x="272" y="338"/>
                    <a:pt x="286" y="330"/>
                  </a:cubicBezTo>
                  <a:cubicBezTo>
                    <a:pt x="299" y="324"/>
                    <a:pt x="312" y="317"/>
                    <a:pt x="327" y="317"/>
                  </a:cubicBezTo>
                  <a:cubicBezTo>
                    <a:pt x="333" y="317"/>
                    <a:pt x="340" y="318"/>
                    <a:pt x="347" y="318"/>
                  </a:cubicBezTo>
                  <a:cubicBezTo>
                    <a:pt x="353" y="317"/>
                    <a:pt x="360" y="317"/>
                    <a:pt x="367" y="318"/>
                  </a:cubicBezTo>
                  <a:cubicBezTo>
                    <a:pt x="374" y="319"/>
                    <a:pt x="382" y="320"/>
                    <a:pt x="389" y="321"/>
                  </a:cubicBezTo>
                  <a:cubicBezTo>
                    <a:pt x="395" y="322"/>
                    <a:pt x="402" y="325"/>
                    <a:pt x="408" y="324"/>
                  </a:cubicBezTo>
                  <a:cubicBezTo>
                    <a:pt x="408" y="324"/>
                    <a:pt x="408" y="324"/>
                    <a:pt x="408" y="324"/>
                  </a:cubicBezTo>
                  <a:cubicBezTo>
                    <a:pt x="408" y="325"/>
                    <a:pt x="407" y="327"/>
                    <a:pt x="407" y="328"/>
                  </a:cubicBezTo>
                  <a:cubicBezTo>
                    <a:pt x="401" y="325"/>
                    <a:pt x="394" y="326"/>
                    <a:pt x="387" y="326"/>
                  </a:cubicBezTo>
                  <a:cubicBezTo>
                    <a:pt x="379" y="325"/>
                    <a:pt x="371" y="323"/>
                    <a:pt x="363" y="322"/>
                  </a:cubicBezTo>
                  <a:cubicBezTo>
                    <a:pt x="363" y="322"/>
                    <a:pt x="363" y="323"/>
                    <a:pt x="363" y="323"/>
                  </a:cubicBezTo>
                  <a:cubicBezTo>
                    <a:pt x="369" y="325"/>
                    <a:pt x="377" y="326"/>
                    <a:pt x="384" y="327"/>
                  </a:cubicBezTo>
                  <a:cubicBezTo>
                    <a:pt x="392" y="327"/>
                    <a:pt x="399" y="327"/>
                    <a:pt x="407" y="330"/>
                  </a:cubicBezTo>
                  <a:cubicBezTo>
                    <a:pt x="407" y="330"/>
                    <a:pt x="407" y="331"/>
                    <a:pt x="406" y="331"/>
                  </a:cubicBezTo>
                  <a:cubicBezTo>
                    <a:pt x="402" y="332"/>
                    <a:pt x="399" y="331"/>
                    <a:pt x="395" y="331"/>
                  </a:cubicBezTo>
                  <a:cubicBezTo>
                    <a:pt x="391" y="331"/>
                    <a:pt x="388" y="331"/>
                    <a:pt x="385" y="330"/>
                  </a:cubicBezTo>
                  <a:cubicBezTo>
                    <a:pt x="384" y="330"/>
                    <a:pt x="383" y="331"/>
                    <a:pt x="384" y="331"/>
                  </a:cubicBezTo>
                  <a:cubicBezTo>
                    <a:pt x="387" y="334"/>
                    <a:pt x="390" y="333"/>
                    <a:pt x="394" y="333"/>
                  </a:cubicBezTo>
                  <a:cubicBezTo>
                    <a:pt x="398" y="333"/>
                    <a:pt x="402" y="334"/>
                    <a:pt x="406" y="334"/>
                  </a:cubicBezTo>
                  <a:cubicBezTo>
                    <a:pt x="406" y="335"/>
                    <a:pt x="406" y="336"/>
                    <a:pt x="406" y="337"/>
                  </a:cubicBezTo>
                  <a:cubicBezTo>
                    <a:pt x="406" y="337"/>
                    <a:pt x="406" y="337"/>
                    <a:pt x="405" y="336"/>
                  </a:cubicBezTo>
                  <a:cubicBezTo>
                    <a:pt x="405" y="336"/>
                    <a:pt x="405" y="335"/>
                    <a:pt x="405" y="335"/>
                  </a:cubicBezTo>
                  <a:cubicBezTo>
                    <a:pt x="398" y="336"/>
                    <a:pt x="392" y="337"/>
                    <a:pt x="386" y="338"/>
                  </a:cubicBezTo>
                  <a:cubicBezTo>
                    <a:pt x="381" y="338"/>
                    <a:pt x="375" y="338"/>
                    <a:pt x="370" y="338"/>
                  </a:cubicBezTo>
                  <a:cubicBezTo>
                    <a:pt x="369" y="339"/>
                    <a:pt x="369" y="339"/>
                    <a:pt x="370" y="339"/>
                  </a:cubicBezTo>
                  <a:cubicBezTo>
                    <a:pt x="376" y="340"/>
                    <a:pt x="382" y="339"/>
                    <a:pt x="388" y="338"/>
                  </a:cubicBezTo>
                  <a:cubicBezTo>
                    <a:pt x="393" y="338"/>
                    <a:pt x="398" y="338"/>
                    <a:pt x="403" y="337"/>
                  </a:cubicBezTo>
                  <a:cubicBezTo>
                    <a:pt x="399" y="339"/>
                    <a:pt x="396" y="341"/>
                    <a:pt x="391" y="341"/>
                  </a:cubicBezTo>
                  <a:cubicBezTo>
                    <a:pt x="388" y="342"/>
                    <a:pt x="384" y="342"/>
                    <a:pt x="380" y="343"/>
                  </a:cubicBezTo>
                  <a:cubicBezTo>
                    <a:pt x="372" y="343"/>
                    <a:pt x="365" y="343"/>
                    <a:pt x="357" y="344"/>
                  </a:cubicBezTo>
                  <a:cubicBezTo>
                    <a:pt x="357" y="345"/>
                    <a:pt x="357" y="345"/>
                    <a:pt x="357" y="345"/>
                  </a:cubicBezTo>
                  <a:cubicBezTo>
                    <a:pt x="366" y="345"/>
                    <a:pt x="375" y="345"/>
                    <a:pt x="383" y="344"/>
                  </a:cubicBezTo>
                  <a:cubicBezTo>
                    <a:pt x="387" y="344"/>
                    <a:pt x="391" y="343"/>
                    <a:pt x="395" y="342"/>
                  </a:cubicBezTo>
                  <a:cubicBezTo>
                    <a:pt x="399" y="341"/>
                    <a:pt x="402" y="341"/>
                    <a:pt x="405" y="338"/>
                  </a:cubicBezTo>
                  <a:cubicBezTo>
                    <a:pt x="406" y="338"/>
                    <a:pt x="406" y="338"/>
                    <a:pt x="406" y="338"/>
                  </a:cubicBezTo>
                  <a:cubicBezTo>
                    <a:pt x="406" y="338"/>
                    <a:pt x="406" y="339"/>
                    <a:pt x="406" y="340"/>
                  </a:cubicBezTo>
                  <a:cubicBezTo>
                    <a:pt x="406" y="340"/>
                    <a:pt x="406" y="340"/>
                    <a:pt x="406" y="340"/>
                  </a:cubicBezTo>
                  <a:cubicBezTo>
                    <a:pt x="401" y="339"/>
                    <a:pt x="397" y="343"/>
                    <a:pt x="392" y="344"/>
                  </a:cubicBezTo>
                  <a:cubicBezTo>
                    <a:pt x="389" y="345"/>
                    <a:pt x="385" y="345"/>
                    <a:pt x="382" y="346"/>
                  </a:cubicBezTo>
                  <a:cubicBezTo>
                    <a:pt x="378" y="347"/>
                    <a:pt x="374" y="348"/>
                    <a:pt x="370" y="348"/>
                  </a:cubicBezTo>
                  <a:cubicBezTo>
                    <a:pt x="363" y="348"/>
                    <a:pt x="354" y="348"/>
                    <a:pt x="347" y="347"/>
                  </a:cubicBezTo>
                  <a:cubicBezTo>
                    <a:pt x="339" y="346"/>
                    <a:pt x="331" y="344"/>
                    <a:pt x="324" y="344"/>
                  </a:cubicBezTo>
                  <a:cubicBezTo>
                    <a:pt x="323" y="344"/>
                    <a:pt x="323" y="345"/>
                    <a:pt x="324" y="346"/>
                  </a:cubicBezTo>
                  <a:cubicBezTo>
                    <a:pt x="332" y="348"/>
                    <a:pt x="340" y="348"/>
                    <a:pt x="349" y="349"/>
                  </a:cubicBezTo>
                  <a:cubicBezTo>
                    <a:pt x="355" y="351"/>
                    <a:pt x="362" y="351"/>
                    <a:pt x="368" y="350"/>
                  </a:cubicBezTo>
                  <a:cubicBezTo>
                    <a:pt x="376" y="349"/>
                    <a:pt x="382" y="347"/>
                    <a:pt x="389" y="346"/>
                  </a:cubicBezTo>
                  <a:cubicBezTo>
                    <a:pt x="390" y="346"/>
                    <a:pt x="391" y="345"/>
                    <a:pt x="392" y="345"/>
                  </a:cubicBezTo>
                  <a:cubicBezTo>
                    <a:pt x="390" y="346"/>
                    <a:pt x="388" y="347"/>
                    <a:pt x="386" y="347"/>
                  </a:cubicBezTo>
                  <a:cubicBezTo>
                    <a:pt x="379" y="349"/>
                    <a:pt x="371" y="350"/>
                    <a:pt x="365" y="353"/>
                  </a:cubicBezTo>
                  <a:cubicBezTo>
                    <a:pt x="364" y="353"/>
                    <a:pt x="364" y="353"/>
                    <a:pt x="365" y="353"/>
                  </a:cubicBezTo>
                  <a:cubicBezTo>
                    <a:pt x="368" y="354"/>
                    <a:pt x="372" y="352"/>
                    <a:pt x="375" y="352"/>
                  </a:cubicBezTo>
                  <a:cubicBezTo>
                    <a:pt x="381" y="350"/>
                    <a:pt x="386" y="349"/>
                    <a:pt x="392" y="347"/>
                  </a:cubicBezTo>
                  <a:cubicBezTo>
                    <a:pt x="393" y="347"/>
                    <a:pt x="406" y="343"/>
                    <a:pt x="406" y="341"/>
                  </a:cubicBezTo>
                  <a:cubicBezTo>
                    <a:pt x="406" y="341"/>
                    <a:pt x="406" y="341"/>
                    <a:pt x="406" y="341"/>
                  </a:cubicBezTo>
                  <a:cubicBezTo>
                    <a:pt x="406" y="342"/>
                    <a:pt x="406" y="343"/>
                    <a:pt x="406" y="344"/>
                  </a:cubicBezTo>
                  <a:cubicBezTo>
                    <a:pt x="405" y="344"/>
                    <a:pt x="403" y="345"/>
                    <a:pt x="401" y="346"/>
                  </a:cubicBezTo>
                  <a:cubicBezTo>
                    <a:pt x="400" y="347"/>
                    <a:pt x="398" y="348"/>
                    <a:pt x="397" y="350"/>
                  </a:cubicBezTo>
                  <a:cubicBezTo>
                    <a:pt x="396" y="350"/>
                    <a:pt x="397" y="350"/>
                    <a:pt x="397" y="350"/>
                  </a:cubicBezTo>
                  <a:cubicBezTo>
                    <a:pt x="395" y="350"/>
                    <a:pt x="393" y="351"/>
                    <a:pt x="392" y="352"/>
                  </a:cubicBezTo>
                  <a:cubicBezTo>
                    <a:pt x="387" y="353"/>
                    <a:pt x="382" y="356"/>
                    <a:pt x="378" y="359"/>
                  </a:cubicBezTo>
                  <a:cubicBezTo>
                    <a:pt x="368" y="365"/>
                    <a:pt x="358" y="370"/>
                    <a:pt x="347" y="372"/>
                  </a:cubicBezTo>
                  <a:cubicBezTo>
                    <a:pt x="346" y="372"/>
                    <a:pt x="346" y="373"/>
                    <a:pt x="347" y="373"/>
                  </a:cubicBezTo>
                  <a:cubicBezTo>
                    <a:pt x="352" y="373"/>
                    <a:pt x="357" y="372"/>
                    <a:pt x="362" y="370"/>
                  </a:cubicBezTo>
                  <a:cubicBezTo>
                    <a:pt x="367" y="368"/>
                    <a:pt x="373" y="365"/>
                    <a:pt x="377" y="362"/>
                  </a:cubicBezTo>
                  <a:cubicBezTo>
                    <a:pt x="383" y="358"/>
                    <a:pt x="389" y="355"/>
                    <a:pt x="396" y="353"/>
                  </a:cubicBezTo>
                  <a:cubicBezTo>
                    <a:pt x="399" y="352"/>
                    <a:pt x="404" y="352"/>
                    <a:pt x="407" y="350"/>
                  </a:cubicBezTo>
                  <a:cubicBezTo>
                    <a:pt x="407" y="350"/>
                    <a:pt x="407" y="351"/>
                    <a:pt x="407" y="352"/>
                  </a:cubicBezTo>
                  <a:cubicBezTo>
                    <a:pt x="406" y="352"/>
                    <a:pt x="404" y="352"/>
                    <a:pt x="403" y="353"/>
                  </a:cubicBezTo>
                  <a:cubicBezTo>
                    <a:pt x="403" y="353"/>
                    <a:pt x="403" y="353"/>
                    <a:pt x="403" y="353"/>
                  </a:cubicBezTo>
                  <a:cubicBezTo>
                    <a:pt x="404" y="353"/>
                    <a:pt x="406" y="353"/>
                    <a:pt x="407" y="352"/>
                  </a:cubicBezTo>
                  <a:cubicBezTo>
                    <a:pt x="407" y="352"/>
                    <a:pt x="407" y="352"/>
                    <a:pt x="408" y="352"/>
                  </a:cubicBezTo>
                  <a:cubicBezTo>
                    <a:pt x="408" y="353"/>
                    <a:pt x="408" y="353"/>
                    <a:pt x="408" y="354"/>
                  </a:cubicBezTo>
                  <a:cubicBezTo>
                    <a:pt x="408" y="354"/>
                    <a:pt x="408" y="354"/>
                    <a:pt x="408" y="354"/>
                  </a:cubicBezTo>
                  <a:cubicBezTo>
                    <a:pt x="405" y="354"/>
                    <a:pt x="402" y="356"/>
                    <a:pt x="400" y="357"/>
                  </a:cubicBezTo>
                  <a:cubicBezTo>
                    <a:pt x="399" y="358"/>
                    <a:pt x="400" y="358"/>
                    <a:pt x="400" y="358"/>
                  </a:cubicBezTo>
                  <a:cubicBezTo>
                    <a:pt x="403" y="357"/>
                    <a:pt x="406" y="357"/>
                    <a:pt x="408" y="355"/>
                  </a:cubicBezTo>
                  <a:cubicBezTo>
                    <a:pt x="408" y="355"/>
                    <a:pt x="408" y="355"/>
                    <a:pt x="408" y="355"/>
                  </a:cubicBezTo>
                  <a:cubicBezTo>
                    <a:pt x="409" y="360"/>
                    <a:pt x="411" y="365"/>
                    <a:pt x="412" y="370"/>
                  </a:cubicBezTo>
                  <a:cubicBezTo>
                    <a:pt x="403" y="375"/>
                    <a:pt x="397" y="386"/>
                    <a:pt x="391" y="394"/>
                  </a:cubicBezTo>
                  <a:cubicBezTo>
                    <a:pt x="391" y="394"/>
                    <a:pt x="391" y="395"/>
                    <a:pt x="391" y="395"/>
                  </a:cubicBezTo>
                  <a:cubicBezTo>
                    <a:pt x="395" y="391"/>
                    <a:pt x="398" y="386"/>
                    <a:pt x="402" y="382"/>
                  </a:cubicBezTo>
                  <a:cubicBezTo>
                    <a:pt x="405" y="379"/>
                    <a:pt x="409" y="375"/>
                    <a:pt x="413" y="371"/>
                  </a:cubicBezTo>
                  <a:cubicBezTo>
                    <a:pt x="414" y="375"/>
                    <a:pt x="415" y="378"/>
                    <a:pt x="416" y="381"/>
                  </a:cubicBezTo>
                  <a:cubicBezTo>
                    <a:pt x="412" y="382"/>
                    <a:pt x="406" y="387"/>
                    <a:pt x="403" y="389"/>
                  </a:cubicBezTo>
                  <a:cubicBezTo>
                    <a:pt x="398" y="393"/>
                    <a:pt x="392" y="399"/>
                    <a:pt x="389" y="405"/>
                  </a:cubicBezTo>
                  <a:cubicBezTo>
                    <a:pt x="389" y="406"/>
                    <a:pt x="390" y="407"/>
                    <a:pt x="390" y="406"/>
                  </a:cubicBezTo>
                  <a:cubicBezTo>
                    <a:pt x="394" y="400"/>
                    <a:pt x="398" y="396"/>
                    <a:pt x="404" y="391"/>
                  </a:cubicBezTo>
                  <a:cubicBezTo>
                    <a:pt x="406" y="389"/>
                    <a:pt x="410" y="386"/>
                    <a:pt x="413" y="385"/>
                  </a:cubicBezTo>
                  <a:cubicBezTo>
                    <a:pt x="414" y="384"/>
                    <a:pt x="416" y="384"/>
                    <a:pt x="417" y="383"/>
                  </a:cubicBezTo>
                  <a:cubicBezTo>
                    <a:pt x="417" y="384"/>
                    <a:pt x="417" y="385"/>
                    <a:pt x="418" y="386"/>
                  </a:cubicBezTo>
                  <a:cubicBezTo>
                    <a:pt x="413" y="387"/>
                    <a:pt x="407" y="395"/>
                    <a:pt x="404" y="398"/>
                  </a:cubicBezTo>
                  <a:cubicBezTo>
                    <a:pt x="402" y="401"/>
                    <a:pt x="399" y="404"/>
                    <a:pt x="396" y="407"/>
                  </a:cubicBezTo>
                  <a:cubicBezTo>
                    <a:pt x="393" y="412"/>
                    <a:pt x="389" y="417"/>
                    <a:pt x="387" y="422"/>
                  </a:cubicBezTo>
                  <a:cubicBezTo>
                    <a:pt x="387" y="423"/>
                    <a:pt x="388" y="423"/>
                    <a:pt x="388" y="422"/>
                  </a:cubicBezTo>
                  <a:cubicBezTo>
                    <a:pt x="392" y="419"/>
                    <a:pt x="393" y="414"/>
                    <a:pt x="396" y="410"/>
                  </a:cubicBezTo>
                  <a:cubicBezTo>
                    <a:pt x="399" y="406"/>
                    <a:pt x="401" y="403"/>
                    <a:pt x="404" y="400"/>
                  </a:cubicBezTo>
                  <a:cubicBezTo>
                    <a:pt x="407" y="397"/>
                    <a:pt x="410" y="394"/>
                    <a:pt x="412" y="392"/>
                  </a:cubicBezTo>
                  <a:cubicBezTo>
                    <a:pt x="414" y="390"/>
                    <a:pt x="416" y="388"/>
                    <a:pt x="418" y="387"/>
                  </a:cubicBezTo>
                  <a:cubicBezTo>
                    <a:pt x="419" y="389"/>
                    <a:pt x="419" y="390"/>
                    <a:pt x="420" y="392"/>
                  </a:cubicBezTo>
                  <a:cubicBezTo>
                    <a:pt x="415" y="394"/>
                    <a:pt x="413" y="399"/>
                    <a:pt x="409" y="402"/>
                  </a:cubicBezTo>
                  <a:cubicBezTo>
                    <a:pt x="407" y="404"/>
                    <a:pt x="402" y="409"/>
                    <a:pt x="404" y="412"/>
                  </a:cubicBezTo>
                  <a:cubicBezTo>
                    <a:pt x="404" y="413"/>
                    <a:pt x="404" y="413"/>
                    <a:pt x="404" y="412"/>
                  </a:cubicBezTo>
                  <a:cubicBezTo>
                    <a:pt x="407" y="408"/>
                    <a:pt x="408" y="404"/>
                    <a:pt x="412" y="400"/>
                  </a:cubicBezTo>
                  <a:cubicBezTo>
                    <a:pt x="415" y="398"/>
                    <a:pt x="418" y="395"/>
                    <a:pt x="420" y="393"/>
                  </a:cubicBezTo>
                  <a:cubicBezTo>
                    <a:pt x="421" y="394"/>
                    <a:pt x="422" y="396"/>
                    <a:pt x="423" y="397"/>
                  </a:cubicBezTo>
                  <a:cubicBezTo>
                    <a:pt x="421" y="399"/>
                    <a:pt x="419" y="403"/>
                    <a:pt x="418" y="405"/>
                  </a:cubicBezTo>
                  <a:cubicBezTo>
                    <a:pt x="418" y="406"/>
                    <a:pt x="419" y="406"/>
                    <a:pt x="419" y="406"/>
                  </a:cubicBezTo>
                  <a:cubicBezTo>
                    <a:pt x="421" y="404"/>
                    <a:pt x="422" y="401"/>
                    <a:pt x="424" y="398"/>
                  </a:cubicBezTo>
                  <a:cubicBezTo>
                    <a:pt x="424" y="399"/>
                    <a:pt x="424" y="400"/>
                    <a:pt x="425" y="400"/>
                  </a:cubicBezTo>
                  <a:cubicBezTo>
                    <a:pt x="426" y="402"/>
                    <a:pt x="428" y="404"/>
                    <a:pt x="429" y="405"/>
                  </a:cubicBezTo>
                  <a:cubicBezTo>
                    <a:pt x="428" y="407"/>
                    <a:pt x="427" y="409"/>
                    <a:pt x="426" y="410"/>
                  </a:cubicBezTo>
                  <a:cubicBezTo>
                    <a:pt x="424" y="414"/>
                    <a:pt x="421" y="417"/>
                    <a:pt x="419" y="421"/>
                  </a:cubicBezTo>
                  <a:cubicBezTo>
                    <a:pt x="413" y="430"/>
                    <a:pt x="407" y="439"/>
                    <a:pt x="399" y="447"/>
                  </a:cubicBezTo>
                  <a:cubicBezTo>
                    <a:pt x="384" y="462"/>
                    <a:pt x="366" y="470"/>
                    <a:pt x="347" y="478"/>
                  </a:cubicBezTo>
                  <a:cubicBezTo>
                    <a:pt x="347" y="478"/>
                    <a:pt x="347" y="478"/>
                    <a:pt x="347" y="478"/>
                  </a:cubicBezTo>
                  <a:cubicBezTo>
                    <a:pt x="342" y="480"/>
                    <a:pt x="337" y="482"/>
                    <a:pt x="331" y="483"/>
                  </a:cubicBezTo>
                  <a:cubicBezTo>
                    <a:pt x="330" y="483"/>
                    <a:pt x="329" y="484"/>
                    <a:pt x="328" y="484"/>
                  </a:cubicBezTo>
                  <a:cubicBezTo>
                    <a:pt x="313" y="486"/>
                    <a:pt x="298" y="483"/>
                    <a:pt x="285" y="475"/>
                  </a:cubicBezTo>
                  <a:cubicBezTo>
                    <a:pt x="281" y="472"/>
                    <a:pt x="275" y="468"/>
                    <a:pt x="272" y="464"/>
                  </a:cubicBezTo>
                  <a:cubicBezTo>
                    <a:pt x="270" y="461"/>
                    <a:pt x="268" y="456"/>
                    <a:pt x="264" y="454"/>
                  </a:cubicBezTo>
                  <a:cubicBezTo>
                    <a:pt x="254" y="449"/>
                    <a:pt x="253" y="437"/>
                    <a:pt x="250" y="427"/>
                  </a:cubicBezTo>
                  <a:cubicBezTo>
                    <a:pt x="249" y="426"/>
                    <a:pt x="248" y="426"/>
                    <a:pt x="248" y="427"/>
                  </a:cubicBezTo>
                  <a:cubicBezTo>
                    <a:pt x="248" y="432"/>
                    <a:pt x="249" y="438"/>
                    <a:pt x="250" y="444"/>
                  </a:cubicBezTo>
                  <a:cubicBezTo>
                    <a:pt x="250" y="443"/>
                    <a:pt x="249" y="443"/>
                    <a:pt x="249" y="442"/>
                  </a:cubicBezTo>
                  <a:cubicBezTo>
                    <a:pt x="247" y="439"/>
                    <a:pt x="245" y="436"/>
                    <a:pt x="244" y="432"/>
                  </a:cubicBezTo>
                  <a:cubicBezTo>
                    <a:pt x="242" y="425"/>
                    <a:pt x="240" y="417"/>
                    <a:pt x="239" y="410"/>
                  </a:cubicBezTo>
                  <a:cubicBezTo>
                    <a:pt x="237" y="395"/>
                    <a:pt x="240" y="381"/>
                    <a:pt x="246" y="367"/>
                  </a:cubicBezTo>
                  <a:close/>
                  <a:moveTo>
                    <a:pt x="407" y="347"/>
                  </a:moveTo>
                  <a:cubicBezTo>
                    <a:pt x="406" y="347"/>
                    <a:pt x="406" y="348"/>
                    <a:pt x="406" y="348"/>
                  </a:cubicBezTo>
                  <a:cubicBezTo>
                    <a:pt x="406" y="347"/>
                    <a:pt x="402" y="348"/>
                    <a:pt x="401" y="349"/>
                  </a:cubicBezTo>
                  <a:cubicBezTo>
                    <a:pt x="400" y="349"/>
                    <a:pt x="399" y="349"/>
                    <a:pt x="398" y="350"/>
                  </a:cubicBezTo>
                  <a:cubicBezTo>
                    <a:pt x="399" y="349"/>
                    <a:pt x="401" y="348"/>
                    <a:pt x="402" y="347"/>
                  </a:cubicBezTo>
                  <a:cubicBezTo>
                    <a:pt x="404" y="346"/>
                    <a:pt x="405" y="346"/>
                    <a:pt x="406" y="345"/>
                  </a:cubicBezTo>
                  <a:cubicBezTo>
                    <a:pt x="406" y="346"/>
                    <a:pt x="407" y="347"/>
                    <a:pt x="407" y="347"/>
                  </a:cubicBezTo>
                  <a:close/>
                  <a:moveTo>
                    <a:pt x="449" y="263"/>
                  </a:moveTo>
                  <a:cubicBezTo>
                    <a:pt x="449" y="261"/>
                    <a:pt x="449" y="258"/>
                    <a:pt x="450" y="256"/>
                  </a:cubicBezTo>
                  <a:cubicBezTo>
                    <a:pt x="450" y="256"/>
                    <a:pt x="450" y="256"/>
                    <a:pt x="450" y="256"/>
                  </a:cubicBezTo>
                  <a:cubicBezTo>
                    <a:pt x="451" y="257"/>
                    <a:pt x="452" y="259"/>
                    <a:pt x="452" y="261"/>
                  </a:cubicBezTo>
                  <a:cubicBezTo>
                    <a:pt x="452" y="261"/>
                    <a:pt x="451" y="262"/>
                    <a:pt x="451" y="263"/>
                  </a:cubicBezTo>
                  <a:cubicBezTo>
                    <a:pt x="450" y="266"/>
                    <a:pt x="451" y="268"/>
                    <a:pt x="451" y="271"/>
                  </a:cubicBezTo>
                  <a:cubicBezTo>
                    <a:pt x="451" y="273"/>
                    <a:pt x="451" y="276"/>
                    <a:pt x="452" y="278"/>
                  </a:cubicBezTo>
                  <a:cubicBezTo>
                    <a:pt x="451" y="278"/>
                    <a:pt x="451" y="278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49" y="273"/>
                    <a:pt x="449" y="268"/>
                    <a:pt x="449" y="263"/>
                  </a:cubicBezTo>
                  <a:close/>
                  <a:moveTo>
                    <a:pt x="448" y="255"/>
                  </a:moveTo>
                  <a:cubicBezTo>
                    <a:pt x="448" y="252"/>
                    <a:pt x="448" y="248"/>
                    <a:pt x="448" y="245"/>
                  </a:cubicBezTo>
                  <a:cubicBezTo>
                    <a:pt x="448" y="246"/>
                    <a:pt x="448" y="248"/>
                    <a:pt x="449" y="249"/>
                  </a:cubicBezTo>
                  <a:cubicBezTo>
                    <a:pt x="449" y="250"/>
                    <a:pt x="449" y="252"/>
                    <a:pt x="450" y="253"/>
                  </a:cubicBezTo>
                  <a:cubicBezTo>
                    <a:pt x="449" y="253"/>
                    <a:pt x="448" y="254"/>
                    <a:pt x="448" y="255"/>
                  </a:cubicBezTo>
                  <a:close/>
                  <a:moveTo>
                    <a:pt x="450" y="283"/>
                  </a:moveTo>
                  <a:cubicBezTo>
                    <a:pt x="456" y="280"/>
                    <a:pt x="463" y="279"/>
                    <a:pt x="469" y="277"/>
                  </a:cubicBezTo>
                  <a:cubicBezTo>
                    <a:pt x="477" y="274"/>
                    <a:pt x="485" y="272"/>
                    <a:pt x="493" y="271"/>
                  </a:cubicBezTo>
                  <a:cubicBezTo>
                    <a:pt x="501" y="270"/>
                    <a:pt x="509" y="271"/>
                    <a:pt x="517" y="274"/>
                  </a:cubicBezTo>
                  <a:cubicBezTo>
                    <a:pt x="526" y="276"/>
                    <a:pt x="535" y="277"/>
                    <a:pt x="542" y="281"/>
                  </a:cubicBezTo>
                  <a:cubicBezTo>
                    <a:pt x="549" y="284"/>
                    <a:pt x="556" y="289"/>
                    <a:pt x="562" y="293"/>
                  </a:cubicBezTo>
                  <a:cubicBezTo>
                    <a:pt x="570" y="298"/>
                    <a:pt x="577" y="303"/>
                    <a:pt x="582" y="312"/>
                  </a:cubicBezTo>
                  <a:cubicBezTo>
                    <a:pt x="586" y="318"/>
                    <a:pt x="589" y="323"/>
                    <a:pt x="594" y="328"/>
                  </a:cubicBezTo>
                  <a:cubicBezTo>
                    <a:pt x="594" y="329"/>
                    <a:pt x="594" y="329"/>
                    <a:pt x="594" y="329"/>
                  </a:cubicBezTo>
                  <a:cubicBezTo>
                    <a:pt x="594" y="329"/>
                    <a:pt x="594" y="329"/>
                    <a:pt x="595" y="330"/>
                  </a:cubicBezTo>
                  <a:cubicBezTo>
                    <a:pt x="595" y="330"/>
                    <a:pt x="596" y="330"/>
                    <a:pt x="596" y="330"/>
                  </a:cubicBezTo>
                  <a:cubicBezTo>
                    <a:pt x="596" y="336"/>
                    <a:pt x="597" y="343"/>
                    <a:pt x="598" y="349"/>
                  </a:cubicBezTo>
                  <a:cubicBezTo>
                    <a:pt x="599" y="353"/>
                    <a:pt x="600" y="358"/>
                    <a:pt x="602" y="363"/>
                  </a:cubicBezTo>
                  <a:cubicBezTo>
                    <a:pt x="600" y="362"/>
                    <a:pt x="598" y="361"/>
                    <a:pt x="596" y="360"/>
                  </a:cubicBezTo>
                  <a:cubicBezTo>
                    <a:pt x="593" y="359"/>
                    <a:pt x="590" y="358"/>
                    <a:pt x="587" y="358"/>
                  </a:cubicBezTo>
                  <a:cubicBezTo>
                    <a:pt x="586" y="357"/>
                    <a:pt x="585" y="356"/>
                    <a:pt x="584" y="356"/>
                  </a:cubicBezTo>
                  <a:cubicBezTo>
                    <a:pt x="582" y="355"/>
                    <a:pt x="579" y="354"/>
                    <a:pt x="577" y="354"/>
                  </a:cubicBezTo>
                  <a:cubicBezTo>
                    <a:pt x="577" y="354"/>
                    <a:pt x="576" y="354"/>
                    <a:pt x="577" y="354"/>
                  </a:cubicBezTo>
                  <a:cubicBezTo>
                    <a:pt x="578" y="355"/>
                    <a:pt x="580" y="356"/>
                    <a:pt x="582" y="356"/>
                  </a:cubicBezTo>
                  <a:cubicBezTo>
                    <a:pt x="582" y="356"/>
                    <a:pt x="584" y="357"/>
                    <a:pt x="586" y="357"/>
                  </a:cubicBezTo>
                  <a:cubicBezTo>
                    <a:pt x="582" y="356"/>
                    <a:pt x="579" y="356"/>
                    <a:pt x="575" y="356"/>
                  </a:cubicBezTo>
                  <a:cubicBezTo>
                    <a:pt x="568" y="357"/>
                    <a:pt x="560" y="361"/>
                    <a:pt x="553" y="366"/>
                  </a:cubicBezTo>
                  <a:cubicBezTo>
                    <a:pt x="544" y="369"/>
                    <a:pt x="536" y="371"/>
                    <a:pt x="526" y="374"/>
                  </a:cubicBezTo>
                  <a:cubicBezTo>
                    <a:pt x="521" y="375"/>
                    <a:pt x="516" y="376"/>
                    <a:pt x="510" y="378"/>
                  </a:cubicBezTo>
                  <a:cubicBezTo>
                    <a:pt x="508" y="379"/>
                    <a:pt x="505" y="380"/>
                    <a:pt x="502" y="381"/>
                  </a:cubicBezTo>
                  <a:cubicBezTo>
                    <a:pt x="501" y="381"/>
                    <a:pt x="501" y="382"/>
                    <a:pt x="500" y="382"/>
                  </a:cubicBezTo>
                  <a:cubicBezTo>
                    <a:pt x="500" y="382"/>
                    <a:pt x="500" y="382"/>
                    <a:pt x="500" y="382"/>
                  </a:cubicBezTo>
                  <a:cubicBezTo>
                    <a:pt x="500" y="383"/>
                    <a:pt x="500" y="383"/>
                    <a:pt x="500" y="383"/>
                  </a:cubicBezTo>
                  <a:cubicBezTo>
                    <a:pt x="504" y="385"/>
                    <a:pt x="510" y="380"/>
                    <a:pt x="513" y="379"/>
                  </a:cubicBezTo>
                  <a:cubicBezTo>
                    <a:pt x="518" y="378"/>
                    <a:pt x="523" y="377"/>
                    <a:pt x="529" y="375"/>
                  </a:cubicBezTo>
                  <a:cubicBezTo>
                    <a:pt x="534" y="374"/>
                    <a:pt x="540" y="372"/>
                    <a:pt x="546" y="370"/>
                  </a:cubicBezTo>
                  <a:cubicBezTo>
                    <a:pt x="547" y="370"/>
                    <a:pt x="548" y="370"/>
                    <a:pt x="550" y="369"/>
                  </a:cubicBezTo>
                  <a:cubicBezTo>
                    <a:pt x="549" y="370"/>
                    <a:pt x="548" y="371"/>
                    <a:pt x="547" y="372"/>
                  </a:cubicBezTo>
                  <a:cubicBezTo>
                    <a:pt x="543" y="374"/>
                    <a:pt x="539" y="377"/>
                    <a:pt x="535" y="379"/>
                  </a:cubicBezTo>
                  <a:cubicBezTo>
                    <a:pt x="531" y="381"/>
                    <a:pt x="526" y="382"/>
                    <a:pt x="521" y="384"/>
                  </a:cubicBezTo>
                  <a:cubicBezTo>
                    <a:pt x="517" y="386"/>
                    <a:pt x="513" y="388"/>
                    <a:pt x="508" y="389"/>
                  </a:cubicBezTo>
                  <a:cubicBezTo>
                    <a:pt x="507" y="390"/>
                    <a:pt x="505" y="391"/>
                    <a:pt x="503" y="392"/>
                  </a:cubicBezTo>
                  <a:cubicBezTo>
                    <a:pt x="502" y="392"/>
                    <a:pt x="499" y="394"/>
                    <a:pt x="498" y="394"/>
                  </a:cubicBezTo>
                  <a:cubicBezTo>
                    <a:pt x="498" y="394"/>
                    <a:pt x="498" y="394"/>
                    <a:pt x="498" y="394"/>
                  </a:cubicBezTo>
                  <a:cubicBezTo>
                    <a:pt x="497" y="394"/>
                    <a:pt x="496" y="395"/>
                    <a:pt x="497" y="396"/>
                  </a:cubicBezTo>
                  <a:cubicBezTo>
                    <a:pt x="497" y="396"/>
                    <a:pt x="497" y="396"/>
                    <a:pt x="497" y="396"/>
                  </a:cubicBezTo>
                  <a:cubicBezTo>
                    <a:pt x="497" y="396"/>
                    <a:pt x="498" y="396"/>
                    <a:pt x="499" y="396"/>
                  </a:cubicBezTo>
                  <a:cubicBezTo>
                    <a:pt x="507" y="392"/>
                    <a:pt x="516" y="388"/>
                    <a:pt x="525" y="384"/>
                  </a:cubicBezTo>
                  <a:cubicBezTo>
                    <a:pt x="532" y="381"/>
                    <a:pt x="540" y="378"/>
                    <a:pt x="546" y="374"/>
                  </a:cubicBezTo>
                  <a:cubicBezTo>
                    <a:pt x="546" y="374"/>
                    <a:pt x="546" y="374"/>
                    <a:pt x="546" y="374"/>
                  </a:cubicBezTo>
                  <a:cubicBezTo>
                    <a:pt x="544" y="376"/>
                    <a:pt x="543" y="379"/>
                    <a:pt x="542" y="381"/>
                  </a:cubicBezTo>
                  <a:cubicBezTo>
                    <a:pt x="542" y="381"/>
                    <a:pt x="542" y="381"/>
                    <a:pt x="542" y="382"/>
                  </a:cubicBezTo>
                  <a:cubicBezTo>
                    <a:pt x="535" y="386"/>
                    <a:pt x="529" y="392"/>
                    <a:pt x="523" y="397"/>
                  </a:cubicBezTo>
                  <a:cubicBezTo>
                    <a:pt x="519" y="401"/>
                    <a:pt x="515" y="406"/>
                    <a:pt x="510" y="408"/>
                  </a:cubicBezTo>
                  <a:cubicBezTo>
                    <a:pt x="507" y="409"/>
                    <a:pt x="505" y="409"/>
                    <a:pt x="504" y="411"/>
                  </a:cubicBezTo>
                  <a:cubicBezTo>
                    <a:pt x="504" y="412"/>
                    <a:pt x="504" y="413"/>
                    <a:pt x="505" y="412"/>
                  </a:cubicBezTo>
                  <a:cubicBezTo>
                    <a:pt x="512" y="408"/>
                    <a:pt x="518" y="403"/>
                    <a:pt x="524" y="398"/>
                  </a:cubicBezTo>
                  <a:cubicBezTo>
                    <a:pt x="528" y="395"/>
                    <a:pt x="532" y="393"/>
                    <a:pt x="535" y="390"/>
                  </a:cubicBezTo>
                  <a:cubicBezTo>
                    <a:pt x="536" y="389"/>
                    <a:pt x="539" y="387"/>
                    <a:pt x="541" y="385"/>
                  </a:cubicBezTo>
                  <a:cubicBezTo>
                    <a:pt x="540" y="387"/>
                    <a:pt x="540" y="389"/>
                    <a:pt x="539" y="391"/>
                  </a:cubicBezTo>
                  <a:cubicBezTo>
                    <a:pt x="539" y="391"/>
                    <a:pt x="539" y="391"/>
                    <a:pt x="539" y="391"/>
                  </a:cubicBezTo>
                  <a:cubicBezTo>
                    <a:pt x="536" y="392"/>
                    <a:pt x="534" y="394"/>
                    <a:pt x="532" y="397"/>
                  </a:cubicBezTo>
                  <a:cubicBezTo>
                    <a:pt x="529" y="400"/>
                    <a:pt x="526" y="403"/>
                    <a:pt x="524" y="407"/>
                  </a:cubicBezTo>
                  <a:cubicBezTo>
                    <a:pt x="522" y="409"/>
                    <a:pt x="521" y="413"/>
                    <a:pt x="519" y="415"/>
                  </a:cubicBezTo>
                  <a:cubicBezTo>
                    <a:pt x="517" y="417"/>
                    <a:pt x="515" y="418"/>
                    <a:pt x="512" y="420"/>
                  </a:cubicBezTo>
                  <a:cubicBezTo>
                    <a:pt x="510" y="422"/>
                    <a:pt x="507" y="424"/>
                    <a:pt x="507" y="428"/>
                  </a:cubicBezTo>
                  <a:cubicBezTo>
                    <a:pt x="507" y="428"/>
                    <a:pt x="508" y="428"/>
                    <a:pt x="508" y="428"/>
                  </a:cubicBezTo>
                  <a:cubicBezTo>
                    <a:pt x="510" y="422"/>
                    <a:pt x="515" y="421"/>
                    <a:pt x="518" y="417"/>
                  </a:cubicBezTo>
                  <a:cubicBezTo>
                    <a:pt x="521" y="414"/>
                    <a:pt x="523" y="411"/>
                    <a:pt x="525" y="408"/>
                  </a:cubicBezTo>
                  <a:cubicBezTo>
                    <a:pt x="529" y="402"/>
                    <a:pt x="534" y="397"/>
                    <a:pt x="539" y="392"/>
                  </a:cubicBezTo>
                  <a:cubicBezTo>
                    <a:pt x="538" y="395"/>
                    <a:pt x="537" y="397"/>
                    <a:pt x="536" y="400"/>
                  </a:cubicBezTo>
                  <a:cubicBezTo>
                    <a:pt x="536" y="401"/>
                    <a:pt x="535" y="403"/>
                    <a:pt x="535" y="404"/>
                  </a:cubicBezTo>
                  <a:cubicBezTo>
                    <a:pt x="535" y="404"/>
                    <a:pt x="535" y="404"/>
                    <a:pt x="535" y="404"/>
                  </a:cubicBezTo>
                  <a:cubicBezTo>
                    <a:pt x="533" y="406"/>
                    <a:pt x="530" y="408"/>
                    <a:pt x="529" y="411"/>
                  </a:cubicBezTo>
                  <a:cubicBezTo>
                    <a:pt x="529" y="411"/>
                    <a:pt x="530" y="411"/>
                    <a:pt x="530" y="411"/>
                  </a:cubicBezTo>
                  <a:cubicBezTo>
                    <a:pt x="532" y="409"/>
                    <a:pt x="533" y="407"/>
                    <a:pt x="535" y="405"/>
                  </a:cubicBezTo>
                  <a:cubicBezTo>
                    <a:pt x="533" y="415"/>
                    <a:pt x="535" y="424"/>
                    <a:pt x="539" y="435"/>
                  </a:cubicBezTo>
                  <a:cubicBezTo>
                    <a:pt x="541" y="440"/>
                    <a:pt x="542" y="445"/>
                    <a:pt x="544" y="450"/>
                  </a:cubicBezTo>
                  <a:cubicBezTo>
                    <a:pt x="538" y="455"/>
                    <a:pt x="528" y="454"/>
                    <a:pt x="521" y="453"/>
                  </a:cubicBezTo>
                  <a:cubicBezTo>
                    <a:pt x="512" y="452"/>
                    <a:pt x="503" y="450"/>
                    <a:pt x="494" y="448"/>
                  </a:cubicBezTo>
                  <a:cubicBezTo>
                    <a:pt x="486" y="445"/>
                    <a:pt x="478" y="440"/>
                    <a:pt x="470" y="436"/>
                  </a:cubicBezTo>
                  <a:cubicBezTo>
                    <a:pt x="463" y="433"/>
                    <a:pt x="456" y="429"/>
                    <a:pt x="451" y="422"/>
                  </a:cubicBezTo>
                  <a:cubicBezTo>
                    <a:pt x="445" y="416"/>
                    <a:pt x="439" y="411"/>
                    <a:pt x="434" y="405"/>
                  </a:cubicBezTo>
                  <a:cubicBezTo>
                    <a:pt x="433" y="405"/>
                    <a:pt x="433" y="405"/>
                    <a:pt x="433" y="404"/>
                  </a:cubicBezTo>
                  <a:cubicBezTo>
                    <a:pt x="433" y="404"/>
                    <a:pt x="433" y="404"/>
                    <a:pt x="432" y="403"/>
                  </a:cubicBezTo>
                  <a:cubicBezTo>
                    <a:pt x="427" y="398"/>
                    <a:pt x="424" y="392"/>
                    <a:pt x="421" y="384"/>
                  </a:cubicBezTo>
                  <a:cubicBezTo>
                    <a:pt x="419" y="377"/>
                    <a:pt x="417" y="369"/>
                    <a:pt x="414" y="362"/>
                  </a:cubicBezTo>
                  <a:cubicBezTo>
                    <a:pt x="412" y="355"/>
                    <a:pt x="410" y="347"/>
                    <a:pt x="410" y="340"/>
                  </a:cubicBezTo>
                  <a:cubicBezTo>
                    <a:pt x="410" y="332"/>
                    <a:pt x="411" y="325"/>
                    <a:pt x="415" y="318"/>
                  </a:cubicBezTo>
                  <a:cubicBezTo>
                    <a:pt x="419" y="311"/>
                    <a:pt x="425" y="305"/>
                    <a:pt x="430" y="299"/>
                  </a:cubicBezTo>
                  <a:cubicBezTo>
                    <a:pt x="436" y="293"/>
                    <a:pt x="442" y="287"/>
                    <a:pt x="450" y="283"/>
                  </a:cubicBezTo>
                  <a:close/>
                  <a:moveTo>
                    <a:pt x="455" y="277"/>
                  </a:moveTo>
                  <a:cubicBezTo>
                    <a:pt x="455" y="276"/>
                    <a:pt x="456" y="275"/>
                    <a:pt x="456" y="274"/>
                  </a:cubicBezTo>
                  <a:cubicBezTo>
                    <a:pt x="456" y="275"/>
                    <a:pt x="456" y="276"/>
                    <a:pt x="456" y="276"/>
                  </a:cubicBezTo>
                  <a:cubicBezTo>
                    <a:pt x="456" y="277"/>
                    <a:pt x="455" y="277"/>
                    <a:pt x="455" y="277"/>
                  </a:cubicBezTo>
                  <a:close/>
                  <a:moveTo>
                    <a:pt x="528" y="466"/>
                  </a:moveTo>
                  <a:cubicBezTo>
                    <a:pt x="532" y="466"/>
                    <a:pt x="536" y="464"/>
                    <a:pt x="539" y="462"/>
                  </a:cubicBezTo>
                  <a:cubicBezTo>
                    <a:pt x="542" y="460"/>
                    <a:pt x="544" y="459"/>
                    <a:pt x="547" y="457"/>
                  </a:cubicBezTo>
                  <a:cubicBezTo>
                    <a:pt x="547" y="457"/>
                    <a:pt x="547" y="457"/>
                    <a:pt x="547" y="457"/>
                  </a:cubicBezTo>
                  <a:cubicBezTo>
                    <a:pt x="544" y="460"/>
                    <a:pt x="542" y="463"/>
                    <a:pt x="540" y="465"/>
                  </a:cubicBezTo>
                  <a:cubicBezTo>
                    <a:pt x="537" y="469"/>
                    <a:pt x="533" y="469"/>
                    <a:pt x="529" y="472"/>
                  </a:cubicBezTo>
                  <a:cubicBezTo>
                    <a:pt x="529" y="472"/>
                    <a:pt x="529" y="473"/>
                    <a:pt x="529" y="473"/>
                  </a:cubicBezTo>
                  <a:cubicBezTo>
                    <a:pt x="533" y="474"/>
                    <a:pt x="537" y="470"/>
                    <a:pt x="539" y="468"/>
                  </a:cubicBezTo>
                  <a:cubicBezTo>
                    <a:pt x="542" y="465"/>
                    <a:pt x="545" y="462"/>
                    <a:pt x="548" y="458"/>
                  </a:cubicBezTo>
                  <a:cubicBezTo>
                    <a:pt x="550" y="463"/>
                    <a:pt x="552" y="467"/>
                    <a:pt x="555" y="471"/>
                  </a:cubicBezTo>
                  <a:cubicBezTo>
                    <a:pt x="558" y="476"/>
                    <a:pt x="562" y="480"/>
                    <a:pt x="566" y="485"/>
                  </a:cubicBezTo>
                  <a:cubicBezTo>
                    <a:pt x="560" y="486"/>
                    <a:pt x="555" y="490"/>
                    <a:pt x="549" y="491"/>
                  </a:cubicBezTo>
                  <a:cubicBezTo>
                    <a:pt x="542" y="492"/>
                    <a:pt x="535" y="491"/>
                    <a:pt x="528" y="489"/>
                  </a:cubicBezTo>
                  <a:cubicBezTo>
                    <a:pt x="514" y="484"/>
                    <a:pt x="500" y="479"/>
                    <a:pt x="488" y="471"/>
                  </a:cubicBezTo>
                  <a:cubicBezTo>
                    <a:pt x="481" y="467"/>
                    <a:pt x="475" y="463"/>
                    <a:pt x="470" y="458"/>
                  </a:cubicBezTo>
                  <a:cubicBezTo>
                    <a:pt x="470" y="457"/>
                    <a:pt x="469" y="456"/>
                    <a:pt x="469" y="456"/>
                  </a:cubicBezTo>
                  <a:cubicBezTo>
                    <a:pt x="463" y="451"/>
                    <a:pt x="459" y="445"/>
                    <a:pt x="454" y="438"/>
                  </a:cubicBezTo>
                  <a:cubicBezTo>
                    <a:pt x="451" y="433"/>
                    <a:pt x="446" y="427"/>
                    <a:pt x="443" y="421"/>
                  </a:cubicBezTo>
                  <a:cubicBezTo>
                    <a:pt x="443" y="420"/>
                    <a:pt x="443" y="419"/>
                    <a:pt x="442" y="418"/>
                  </a:cubicBezTo>
                  <a:cubicBezTo>
                    <a:pt x="447" y="423"/>
                    <a:pt x="451" y="429"/>
                    <a:pt x="457" y="433"/>
                  </a:cubicBezTo>
                  <a:cubicBezTo>
                    <a:pt x="463" y="437"/>
                    <a:pt x="471" y="440"/>
                    <a:pt x="477" y="443"/>
                  </a:cubicBezTo>
                  <a:cubicBezTo>
                    <a:pt x="480" y="445"/>
                    <a:pt x="483" y="446"/>
                    <a:pt x="485" y="447"/>
                  </a:cubicBezTo>
                  <a:cubicBezTo>
                    <a:pt x="485" y="447"/>
                    <a:pt x="485" y="447"/>
                    <a:pt x="485" y="447"/>
                  </a:cubicBezTo>
                  <a:cubicBezTo>
                    <a:pt x="504" y="463"/>
                    <a:pt x="522" y="480"/>
                    <a:pt x="546" y="486"/>
                  </a:cubicBezTo>
                  <a:cubicBezTo>
                    <a:pt x="547" y="486"/>
                    <a:pt x="548" y="485"/>
                    <a:pt x="547" y="485"/>
                  </a:cubicBezTo>
                  <a:cubicBezTo>
                    <a:pt x="536" y="478"/>
                    <a:pt x="523" y="474"/>
                    <a:pt x="513" y="466"/>
                  </a:cubicBezTo>
                  <a:cubicBezTo>
                    <a:pt x="507" y="462"/>
                    <a:pt x="502" y="456"/>
                    <a:pt x="496" y="451"/>
                  </a:cubicBezTo>
                  <a:cubicBezTo>
                    <a:pt x="502" y="453"/>
                    <a:pt x="508" y="454"/>
                    <a:pt x="514" y="456"/>
                  </a:cubicBezTo>
                  <a:cubicBezTo>
                    <a:pt x="513" y="456"/>
                    <a:pt x="512" y="456"/>
                    <a:pt x="511" y="456"/>
                  </a:cubicBezTo>
                  <a:cubicBezTo>
                    <a:pt x="509" y="456"/>
                    <a:pt x="508" y="457"/>
                    <a:pt x="507" y="457"/>
                  </a:cubicBezTo>
                  <a:cubicBezTo>
                    <a:pt x="507" y="458"/>
                    <a:pt x="507" y="459"/>
                    <a:pt x="507" y="459"/>
                  </a:cubicBezTo>
                  <a:cubicBezTo>
                    <a:pt x="510" y="460"/>
                    <a:pt x="513" y="458"/>
                    <a:pt x="515" y="457"/>
                  </a:cubicBezTo>
                  <a:cubicBezTo>
                    <a:pt x="517" y="457"/>
                    <a:pt x="518" y="457"/>
                    <a:pt x="520" y="456"/>
                  </a:cubicBezTo>
                  <a:cubicBezTo>
                    <a:pt x="525" y="457"/>
                    <a:pt x="532" y="458"/>
                    <a:pt x="538" y="457"/>
                  </a:cubicBezTo>
                  <a:cubicBezTo>
                    <a:pt x="534" y="458"/>
                    <a:pt x="531" y="460"/>
                    <a:pt x="527" y="460"/>
                  </a:cubicBezTo>
                  <a:cubicBezTo>
                    <a:pt x="523" y="460"/>
                    <a:pt x="519" y="460"/>
                    <a:pt x="515" y="462"/>
                  </a:cubicBezTo>
                  <a:cubicBezTo>
                    <a:pt x="514" y="462"/>
                    <a:pt x="514" y="464"/>
                    <a:pt x="516" y="464"/>
                  </a:cubicBezTo>
                  <a:cubicBezTo>
                    <a:pt x="522" y="463"/>
                    <a:pt x="528" y="461"/>
                    <a:pt x="535" y="459"/>
                  </a:cubicBezTo>
                  <a:cubicBezTo>
                    <a:pt x="538" y="459"/>
                    <a:pt x="542" y="457"/>
                    <a:pt x="545" y="454"/>
                  </a:cubicBezTo>
                  <a:cubicBezTo>
                    <a:pt x="545" y="454"/>
                    <a:pt x="545" y="453"/>
                    <a:pt x="545" y="453"/>
                  </a:cubicBezTo>
                  <a:cubicBezTo>
                    <a:pt x="546" y="454"/>
                    <a:pt x="546" y="455"/>
                    <a:pt x="547" y="456"/>
                  </a:cubicBezTo>
                  <a:cubicBezTo>
                    <a:pt x="544" y="457"/>
                    <a:pt x="541" y="459"/>
                    <a:pt x="538" y="460"/>
                  </a:cubicBezTo>
                  <a:cubicBezTo>
                    <a:pt x="534" y="462"/>
                    <a:pt x="531" y="463"/>
                    <a:pt x="528" y="465"/>
                  </a:cubicBezTo>
                  <a:cubicBezTo>
                    <a:pt x="528" y="466"/>
                    <a:pt x="528" y="467"/>
                    <a:pt x="528" y="466"/>
                  </a:cubicBezTo>
                  <a:close/>
                  <a:moveTo>
                    <a:pt x="527" y="554"/>
                  </a:moveTo>
                  <a:cubicBezTo>
                    <a:pt x="521" y="565"/>
                    <a:pt x="511" y="574"/>
                    <a:pt x="508" y="586"/>
                  </a:cubicBezTo>
                  <a:cubicBezTo>
                    <a:pt x="508" y="587"/>
                    <a:pt x="508" y="587"/>
                    <a:pt x="509" y="587"/>
                  </a:cubicBezTo>
                  <a:cubicBezTo>
                    <a:pt x="508" y="587"/>
                    <a:pt x="508" y="587"/>
                    <a:pt x="508" y="587"/>
                  </a:cubicBezTo>
                  <a:cubicBezTo>
                    <a:pt x="503" y="592"/>
                    <a:pt x="500" y="599"/>
                    <a:pt x="496" y="605"/>
                  </a:cubicBezTo>
                  <a:cubicBezTo>
                    <a:pt x="494" y="608"/>
                    <a:pt x="490" y="612"/>
                    <a:pt x="487" y="615"/>
                  </a:cubicBezTo>
                  <a:cubicBezTo>
                    <a:pt x="487" y="615"/>
                    <a:pt x="487" y="615"/>
                    <a:pt x="487" y="614"/>
                  </a:cubicBezTo>
                  <a:cubicBezTo>
                    <a:pt x="488" y="614"/>
                    <a:pt x="488" y="614"/>
                    <a:pt x="489" y="613"/>
                  </a:cubicBezTo>
                  <a:cubicBezTo>
                    <a:pt x="490" y="607"/>
                    <a:pt x="492" y="600"/>
                    <a:pt x="495" y="595"/>
                  </a:cubicBezTo>
                  <a:cubicBezTo>
                    <a:pt x="498" y="588"/>
                    <a:pt x="503" y="584"/>
                    <a:pt x="507" y="578"/>
                  </a:cubicBezTo>
                  <a:cubicBezTo>
                    <a:pt x="515" y="569"/>
                    <a:pt x="521" y="558"/>
                    <a:pt x="526" y="547"/>
                  </a:cubicBezTo>
                  <a:cubicBezTo>
                    <a:pt x="532" y="536"/>
                    <a:pt x="537" y="524"/>
                    <a:pt x="544" y="513"/>
                  </a:cubicBezTo>
                  <a:cubicBezTo>
                    <a:pt x="548" y="507"/>
                    <a:pt x="554" y="500"/>
                    <a:pt x="554" y="493"/>
                  </a:cubicBezTo>
                  <a:cubicBezTo>
                    <a:pt x="558" y="491"/>
                    <a:pt x="562" y="489"/>
                    <a:pt x="567" y="487"/>
                  </a:cubicBezTo>
                  <a:cubicBezTo>
                    <a:pt x="567" y="487"/>
                    <a:pt x="567" y="487"/>
                    <a:pt x="567" y="487"/>
                  </a:cubicBezTo>
                  <a:cubicBezTo>
                    <a:pt x="571" y="490"/>
                    <a:pt x="575" y="494"/>
                    <a:pt x="579" y="497"/>
                  </a:cubicBezTo>
                  <a:cubicBezTo>
                    <a:pt x="580" y="497"/>
                    <a:pt x="581" y="498"/>
                    <a:pt x="582" y="499"/>
                  </a:cubicBezTo>
                  <a:cubicBezTo>
                    <a:pt x="582" y="499"/>
                    <a:pt x="582" y="499"/>
                    <a:pt x="582" y="499"/>
                  </a:cubicBezTo>
                  <a:cubicBezTo>
                    <a:pt x="575" y="507"/>
                    <a:pt x="568" y="514"/>
                    <a:pt x="562" y="522"/>
                  </a:cubicBezTo>
                  <a:cubicBezTo>
                    <a:pt x="558" y="527"/>
                    <a:pt x="553" y="532"/>
                    <a:pt x="552" y="538"/>
                  </a:cubicBezTo>
                  <a:cubicBezTo>
                    <a:pt x="546" y="544"/>
                    <a:pt x="540" y="551"/>
                    <a:pt x="534" y="558"/>
                  </a:cubicBezTo>
                  <a:cubicBezTo>
                    <a:pt x="530" y="563"/>
                    <a:pt x="526" y="567"/>
                    <a:pt x="523" y="573"/>
                  </a:cubicBezTo>
                  <a:cubicBezTo>
                    <a:pt x="521" y="578"/>
                    <a:pt x="520" y="581"/>
                    <a:pt x="515" y="583"/>
                  </a:cubicBezTo>
                  <a:cubicBezTo>
                    <a:pt x="513" y="584"/>
                    <a:pt x="511" y="585"/>
                    <a:pt x="509" y="587"/>
                  </a:cubicBezTo>
                  <a:cubicBezTo>
                    <a:pt x="513" y="581"/>
                    <a:pt x="515" y="575"/>
                    <a:pt x="519" y="570"/>
                  </a:cubicBezTo>
                  <a:cubicBezTo>
                    <a:pt x="522" y="565"/>
                    <a:pt x="525" y="560"/>
                    <a:pt x="528" y="555"/>
                  </a:cubicBezTo>
                  <a:cubicBezTo>
                    <a:pt x="528" y="554"/>
                    <a:pt x="528" y="554"/>
                    <a:pt x="527" y="554"/>
                  </a:cubicBezTo>
                  <a:close/>
                  <a:moveTo>
                    <a:pt x="486" y="620"/>
                  </a:moveTo>
                  <a:cubicBezTo>
                    <a:pt x="486" y="620"/>
                    <a:pt x="486" y="620"/>
                    <a:pt x="486" y="620"/>
                  </a:cubicBezTo>
                  <a:cubicBezTo>
                    <a:pt x="481" y="620"/>
                    <a:pt x="477" y="618"/>
                    <a:pt x="472" y="617"/>
                  </a:cubicBezTo>
                  <a:cubicBezTo>
                    <a:pt x="469" y="616"/>
                    <a:pt x="460" y="615"/>
                    <a:pt x="461" y="611"/>
                  </a:cubicBezTo>
                  <a:cubicBezTo>
                    <a:pt x="464" y="600"/>
                    <a:pt x="470" y="589"/>
                    <a:pt x="475" y="578"/>
                  </a:cubicBezTo>
                  <a:cubicBezTo>
                    <a:pt x="482" y="563"/>
                    <a:pt x="488" y="547"/>
                    <a:pt x="493" y="532"/>
                  </a:cubicBezTo>
                  <a:cubicBezTo>
                    <a:pt x="499" y="517"/>
                    <a:pt x="505" y="501"/>
                    <a:pt x="509" y="486"/>
                  </a:cubicBezTo>
                  <a:cubicBezTo>
                    <a:pt x="516" y="489"/>
                    <a:pt x="523" y="491"/>
                    <a:pt x="531" y="493"/>
                  </a:cubicBezTo>
                  <a:cubicBezTo>
                    <a:pt x="530" y="493"/>
                    <a:pt x="530" y="494"/>
                    <a:pt x="530" y="494"/>
                  </a:cubicBezTo>
                  <a:cubicBezTo>
                    <a:pt x="531" y="498"/>
                    <a:pt x="525" y="505"/>
                    <a:pt x="522" y="508"/>
                  </a:cubicBezTo>
                  <a:cubicBezTo>
                    <a:pt x="518" y="513"/>
                    <a:pt x="516" y="520"/>
                    <a:pt x="514" y="526"/>
                  </a:cubicBezTo>
                  <a:cubicBezTo>
                    <a:pt x="511" y="534"/>
                    <a:pt x="508" y="542"/>
                    <a:pt x="505" y="550"/>
                  </a:cubicBezTo>
                  <a:cubicBezTo>
                    <a:pt x="502" y="556"/>
                    <a:pt x="498" y="563"/>
                    <a:pt x="496" y="569"/>
                  </a:cubicBezTo>
                  <a:cubicBezTo>
                    <a:pt x="491" y="580"/>
                    <a:pt x="487" y="591"/>
                    <a:pt x="484" y="602"/>
                  </a:cubicBezTo>
                  <a:cubicBezTo>
                    <a:pt x="482" y="609"/>
                    <a:pt x="481" y="615"/>
                    <a:pt x="486" y="620"/>
                  </a:cubicBezTo>
                  <a:close/>
                  <a:moveTo>
                    <a:pt x="466" y="585"/>
                  </a:moveTo>
                  <a:cubicBezTo>
                    <a:pt x="466" y="579"/>
                    <a:pt x="466" y="573"/>
                    <a:pt x="465" y="568"/>
                  </a:cubicBezTo>
                  <a:cubicBezTo>
                    <a:pt x="464" y="560"/>
                    <a:pt x="462" y="553"/>
                    <a:pt x="462" y="546"/>
                  </a:cubicBezTo>
                  <a:cubicBezTo>
                    <a:pt x="461" y="539"/>
                    <a:pt x="462" y="533"/>
                    <a:pt x="462" y="526"/>
                  </a:cubicBezTo>
                  <a:cubicBezTo>
                    <a:pt x="462" y="513"/>
                    <a:pt x="462" y="499"/>
                    <a:pt x="466" y="486"/>
                  </a:cubicBezTo>
                  <a:cubicBezTo>
                    <a:pt x="468" y="479"/>
                    <a:pt x="471" y="471"/>
                    <a:pt x="471" y="463"/>
                  </a:cubicBezTo>
                  <a:cubicBezTo>
                    <a:pt x="477" y="469"/>
                    <a:pt x="484" y="473"/>
                    <a:pt x="491" y="477"/>
                  </a:cubicBezTo>
                  <a:cubicBezTo>
                    <a:pt x="496" y="480"/>
                    <a:pt x="500" y="482"/>
                    <a:pt x="505" y="484"/>
                  </a:cubicBezTo>
                  <a:cubicBezTo>
                    <a:pt x="503" y="494"/>
                    <a:pt x="499" y="503"/>
                    <a:pt x="496" y="513"/>
                  </a:cubicBezTo>
                  <a:cubicBezTo>
                    <a:pt x="493" y="522"/>
                    <a:pt x="490" y="531"/>
                    <a:pt x="486" y="540"/>
                  </a:cubicBezTo>
                  <a:cubicBezTo>
                    <a:pt x="480" y="557"/>
                    <a:pt x="473" y="573"/>
                    <a:pt x="466" y="590"/>
                  </a:cubicBezTo>
                  <a:cubicBezTo>
                    <a:pt x="466" y="588"/>
                    <a:pt x="466" y="586"/>
                    <a:pt x="466" y="585"/>
                  </a:cubicBezTo>
                  <a:close/>
                  <a:moveTo>
                    <a:pt x="492" y="588"/>
                  </a:moveTo>
                  <a:cubicBezTo>
                    <a:pt x="497" y="576"/>
                    <a:pt x="502" y="564"/>
                    <a:pt x="508" y="552"/>
                  </a:cubicBezTo>
                  <a:cubicBezTo>
                    <a:pt x="511" y="546"/>
                    <a:pt x="513" y="539"/>
                    <a:pt x="515" y="533"/>
                  </a:cubicBezTo>
                  <a:cubicBezTo>
                    <a:pt x="518" y="526"/>
                    <a:pt x="520" y="518"/>
                    <a:pt x="524" y="511"/>
                  </a:cubicBezTo>
                  <a:cubicBezTo>
                    <a:pt x="527" y="507"/>
                    <a:pt x="535" y="499"/>
                    <a:pt x="532" y="493"/>
                  </a:cubicBezTo>
                  <a:cubicBezTo>
                    <a:pt x="533" y="493"/>
                    <a:pt x="533" y="494"/>
                    <a:pt x="534" y="494"/>
                  </a:cubicBezTo>
                  <a:cubicBezTo>
                    <a:pt x="539" y="495"/>
                    <a:pt x="546" y="495"/>
                    <a:pt x="551" y="494"/>
                  </a:cubicBezTo>
                  <a:cubicBezTo>
                    <a:pt x="548" y="503"/>
                    <a:pt x="541" y="510"/>
                    <a:pt x="537" y="519"/>
                  </a:cubicBezTo>
                  <a:cubicBezTo>
                    <a:pt x="531" y="530"/>
                    <a:pt x="525" y="541"/>
                    <a:pt x="519" y="553"/>
                  </a:cubicBezTo>
                  <a:cubicBezTo>
                    <a:pt x="516" y="559"/>
                    <a:pt x="513" y="565"/>
                    <a:pt x="509" y="570"/>
                  </a:cubicBezTo>
                  <a:cubicBezTo>
                    <a:pt x="506" y="575"/>
                    <a:pt x="501" y="579"/>
                    <a:pt x="498" y="583"/>
                  </a:cubicBezTo>
                  <a:cubicBezTo>
                    <a:pt x="492" y="590"/>
                    <a:pt x="489" y="597"/>
                    <a:pt x="487" y="605"/>
                  </a:cubicBezTo>
                  <a:cubicBezTo>
                    <a:pt x="488" y="599"/>
                    <a:pt x="491" y="592"/>
                    <a:pt x="492" y="588"/>
                  </a:cubicBezTo>
                  <a:close/>
                  <a:moveTo>
                    <a:pt x="244" y="441"/>
                  </a:moveTo>
                  <a:cubicBezTo>
                    <a:pt x="246" y="444"/>
                    <a:pt x="249" y="447"/>
                    <a:pt x="252" y="449"/>
                  </a:cubicBezTo>
                  <a:cubicBezTo>
                    <a:pt x="253" y="451"/>
                    <a:pt x="255" y="453"/>
                    <a:pt x="257" y="455"/>
                  </a:cubicBezTo>
                  <a:cubicBezTo>
                    <a:pt x="257" y="455"/>
                    <a:pt x="258" y="456"/>
                    <a:pt x="259" y="456"/>
                  </a:cubicBezTo>
                  <a:cubicBezTo>
                    <a:pt x="260" y="458"/>
                    <a:pt x="263" y="462"/>
                    <a:pt x="263" y="462"/>
                  </a:cubicBezTo>
                  <a:cubicBezTo>
                    <a:pt x="264" y="463"/>
                    <a:pt x="264" y="463"/>
                    <a:pt x="264" y="463"/>
                  </a:cubicBezTo>
                  <a:cubicBezTo>
                    <a:pt x="262" y="468"/>
                    <a:pt x="259" y="473"/>
                    <a:pt x="258" y="479"/>
                  </a:cubicBezTo>
                  <a:cubicBezTo>
                    <a:pt x="256" y="474"/>
                    <a:pt x="253" y="470"/>
                    <a:pt x="248" y="473"/>
                  </a:cubicBezTo>
                  <a:cubicBezTo>
                    <a:pt x="245" y="475"/>
                    <a:pt x="242" y="478"/>
                    <a:pt x="239" y="481"/>
                  </a:cubicBezTo>
                  <a:cubicBezTo>
                    <a:pt x="239" y="480"/>
                    <a:pt x="239" y="479"/>
                    <a:pt x="239" y="478"/>
                  </a:cubicBezTo>
                  <a:cubicBezTo>
                    <a:pt x="239" y="472"/>
                    <a:pt x="238" y="466"/>
                    <a:pt x="240" y="460"/>
                  </a:cubicBezTo>
                  <a:cubicBezTo>
                    <a:pt x="241" y="454"/>
                    <a:pt x="242" y="449"/>
                    <a:pt x="243" y="444"/>
                  </a:cubicBezTo>
                  <a:cubicBezTo>
                    <a:pt x="244" y="443"/>
                    <a:pt x="244" y="442"/>
                    <a:pt x="244" y="441"/>
                  </a:cubicBezTo>
                  <a:close/>
                  <a:moveTo>
                    <a:pt x="262" y="474"/>
                  </a:moveTo>
                  <a:cubicBezTo>
                    <a:pt x="263" y="471"/>
                    <a:pt x="265" y="468"/>
                    <a:pt x="266" y="466"/>
                  </a:cubicBezTo>
                  <a:cubicBezTo>
                    <a:pt x="267" y="468"/>
                    <a:pt x="269" y="470"/>
                    <a:pt x="270" y="472"/>
                  </a:cubicBezTo>
                  <a:cubicBezTo>
                    <a:pt x="277" y="483"/>
                    <a:pt x="282" y="494"/>
                    <a:pt x="287" y="506"/>
                  </a:cubicBezTo>
                  <a:cubicBezTo>
                    <a:pt x="292" y="519"/>
                    <a:pt x="297" y="532"/>
                    <a:pt x="301" y="545"/>
                  </a:cubicBezTo>
                  <a:cubicBezTo>
                    <a:pt x="297" y="539"/>
                    <a:pt x="294" y="533"/>
                    <a:pt x="290" y="527"/>
                  </a:cubicBezTo>
                  <a:cubicBezTo>
                    <a:pt x="282" y="515"/>
                    <a:pt x="272" y="505"/>
                    <a:pt x="265" y="493"/>
                  </a:cubicBezTo>
                  <a:cubicBezTo>
                    <a:pt x="263" y="490"/>
                    <a:pt x="262" y="488"/>
                    <a:pt x="262" y="485"/>
                  </a:cubicBezTo>
                  <a:cubicBezTo>
                    <a:pt x="261" y="482"/>
                    <a:pt x="261" y="477"/>
                    <a:pt x="262" y="474"/>
                  </a:cubicBezTo>
                  <a:close/>
                  <a:moveTo>
                    <a:pt x="319" y="530"/>
                  </a:moveTo>
                  <a:cubicBezTo>
                    <a:pt x="316" y="522"/>
                    <a:pt x="312" y="515"/>
                    <a:pt x="310" y="507"/>
                  </a:cubicBezTo>
                  <a:cubicBezTo>
                    <a:pt x="309" y="501"/>
                    <a:pt x="308" y="493"/>
                    <a:pt x="305" y="487"/>
                  </a:cubicBezTo>
                  <a:cubicBezTo>
                    <a:pt x="315" y="490"/>
                    <a:pt x="325" y="490"/>
                    <a:pt x="336" y="487"/>
                  </a:cubicBezTo>
                  <a:cubicBezTo>
                    <a:pt x="336" y="486"/>
                    <a:pt x="336" y="486"/>
                    <a:pt x="337" y="486"/>
                  </a:cubicBezTo>
                  <a:cubicBezTo>
                    <a:pt x="340" y="505"/>
                    <a:pt x="335" y="524"/>
                    <a:pt x="337" y="543"/>
                  </a:cubicBezTo>
                  <a:cubicBezTo>
                    <a:pt x="337" y="552"/>
                    <a:pt x="338" y="562"/>
                    <a:pt x="340" y="571"/>
                  </a:cubicBezTo>
                  <a:cubicBezTo>
                    <a:pt x="340" y="571"/>
                    <a:pt x="340" y="571"/>
                    <a:pt x="340" y="571"/>
                  </a:cubicBezTo>
                  <a:cubicBezTo>
                    <a:pt x="340" y="571"/>
                    <a:pt x="340" y="570"/>
                    <a:pt x="339" y="570"/>
                  </a:cubicBezTo>
                  <a:cubicBezTo>
                    <a:pt x="329" y="558"/>
                    <a:pt x="325" y="544"/>
                    <a:pt x="319" y="530"/>
                  </a:cubicBezTo>
                  <a:close/>
                  <a:moveTo>
                    <a:pt x="370" y="572"/>
                  </a:moveTo>
                  <a:cubicBezTo>
                    <a:pt x="370" y="571"/>
                    <a:pt x="370" y="571"/>
                    <a:pt x="370" y="571"/>
                  </a:cubicBezTo>
                  <a:cubicBezTo>
                    <a:pt x="374" y="565"/>
                    <a:pt x="375" y="556"/>
                    <a:pt x="376" y="549"/>
                  </a:cubicBezTo>
                  <a:cubicBezTo>
                    <a:pt x="377" y="539"/>
                    <a:pt x="378" y="530"/>
                    <a:pt x="378" y="520"/>
                  </a:cubicBezTo>
                  <a:cubicBezTo>
                    <a:pt x="378" y="510"/>
                    <a:pt x="377" y="501"/>
                    <a:pt x="379" y="491"/>
                  </a:cubicBezTo>
                  <a:cubicBezTo>
                    <a:pt x="381" y="484"/>
                    <a:pt x="381" y="477"/>
                    <a:pt x="382" y="470"/>
                  </a:cubicBezTo>
                  <a:cubicBezTo>
                    <a:pt x="382" y="470"/>
                    <a:pt x="382" y="470"/>
                    <a:pt x="382" y="469"/>
                  </a:cubicBezTo>
                  <a:cubicBezTo>
                    <a:pt x="382" y="469"/>
                    <a:pt x="383" y="468"/>
                    <a:pt x="383" y="467"/>
                  </a:cubicBezTo>
                  <a:cubicBezTo>
                    <a:pt x="383" y="466"/>
                    <a:pt x="384" y="465"/>
                    <a:pt x="384" y="464"/>
                  </a:cubicBezTo>
                  <a:cubicBezTo>
                    <a:pt x="387" y="462"/>
                    <a:pt x="391" y="459"/>
                    <a:pt x="394" y="456"/>
                  </a:cubicBezTo>
                  <a:cubicBezTo>
                    <a:pt x="403" y="449"/>
                    <a:pt x="410" y="441"/>
                    <a:pt x="417" y="431"/>
                  </a:cubicBezTo>
                  <a:cubicBezTo>
                    <a:pt x="420" y="426"/>
                    <a:pt x="423" y="421"/>
                    <a:pt x="426" y="416"/>
                  </a:cubicBezTo>
                  <a:cubicBezTo>
                    <a:pt x="428" y="413"/>
                    <a:pt x="429" y="409"/>
                    <a:pt x="431" y="407"/>
                  </a:cubicBezTo>
                  <a:cubicBezTo>
                    <a:pt x="432" y="408"/>
                    <a:pt x="432" y="408"/>
                    <a:pt x="433" y="409"/>
                  </a:cubicBezTo>
                  <a:cubicBezTo>
                    <a:pt x="433" y="409"/>
                    <a:pt x="433" y="409"/>
                    <a:pt x="433" y="410"/>
                  </a:cubicBezTo>
                  <a:cubicBezTo>
                    <a:pt x="438" y="415"/>
                    <a:pt x="439" y="423"/>
                    <a:pt x="443" y="429"/>
                  </a:cubicBezTo>
                  <a:cubicBezTo>
                    <a:pt x="444" y="430"/>
                    <a:pt x="445" y="432"/>
                    <a:pt x="446" y="433"/>
                  </a:cubicBezTo>
                  <a:cubicBezTo>
                    <a:pt x="443" y="440"/>
                    <a:pt x="440" y="448"/>
                    <a:pt x="439" y="455"/>
                  </a:cubicBezTo>
                  <a:cubicBezTo>
                    <a:pt x="438" y="464"/>
                    <a:pt x="440" y="472"/>
                    <a:pt x="438" y="481"/>
                  </a:cubicBezTo>
                  <a:cubicBezTo>
                    <a:pt x="436" y="489"/>
                    <a:pt x="434" y="498"/>
                    <a:pt x="434" y="507"/>
                  </a:cubicBezTo>
                  <a:cubicBezTo>
                    <a:pt x="434" y="516"/>
                    <a:pt x="435" y="525"/>
                    <a:pt x="436" y="534"/>
                  </a:cubicBezTo>
                  <a:cubicBezTo>
                    <a:pt x="437" y="543"/>
                    <a:pt x="437" y="552"/>
                    <a:pt x="437" y="562"/>
                  </a:cubicBezTo>
                  <a:cubicBezTo>
                    <a:pt x="437" y="570"/>
                    <a:pt x="438" y="579"/>
                    <a:pt x="438" y="587"/>
                  </a:cubicBezTo>
                  <a:cubicBezTo>
                    <a:pt x="439" y="593"/>
                    <a:pt x="440" y="599"/>
                    <a:pt x="443" y="604"/>
                  </a:cubicBezTo>
                  <a:cubicBezTo>
                    <a:pt x="442" y="604"/>
                    <a:pt x="442" y="604"/>
                    <a:pt x="442" y="604"/>
                  </a:cubicBezTo>
                  <a:cubicBezTo>
                    <a:pt x="442" y="604"/>
                    <a:pt x="441" y="604"/>
                    <a:pt x="441" y="604"/>
                  </a:cubicBezTo>
                  <a:cubicBezTo>
                    <a:pt x="441" y="604"/>
                    <a:pt x="441" y="604"/>
                    <a:pt x="441" y="604"/>
                  </a:cubicBezTo>
                  <a:cubicBezTo>
                    <a:pt x="442" y="604"/>
                    <a:pt x="441" y="604"/>
                    <a:pt x="442" y="605"/>
                  </a:cubicBezTo>
                  <a:cubicBezTo>
                    <a:pt x="442" y="605"/>
                    <a:pt x="442" y="606"/>
                    <a:pt x="442" y="606"/>
                  </a:cubicBezTo>
                  <a:cubicBezTo>
                    <a:pt x="442" y="606"/>
                    <a:pt x="442" y="607"/>
                    <a:pt x="442" y="607"/>
                  </a:cubicBezTo>
                  <a:cubicBezTo>
                    <a:pt x="442" y="608"/>
                    <a:pt x="442" y="608"/>
                    <a:pt x="442" y="608"/>
                  </a:cubicBezTo>
                  <a:cubicBezTo>
                    <a:pt x="441" y="607"/>
                    <a:pt x="441" y="607"/>
                    <a:pt x="440" y="608"/>
                  </a:cubicBezTo>
                  <a:cubicBezTo>
                    <a:pt x="439" y="609"/>
                    <a:pt x="439" y="613"/>
                    <a:pt x="440" y="615"/>
                  </a:cubicBezTo>
                  <a:cubicBezTo>
                    <a:pt x="441" y="617"/>
                    <a:pt x="442" y="618"/>
                    <a:pt x="444" y="619"/>
                  </a:cubicBezTo>
                  <a:cubicBezTo>
                    <a:pt x="443" y="622"/>
                    <a:pt x="444" y="625"/>
                    <a:pt x="444" y="628"/>
                  </a:cubicBezTo>
                  <a:cubicBezTo>
                    <a:pt x="445" y="634"/>
                    <a:pt x="445" y="640"/>
                    <a:pt x="444" y="646"/>
                  </a:cubicBezTo>
                  <a:cubicBezTo>
                    <a:pt x="443" y="658"/>
                    <a:pt x="439" y="670"/>
                    <a:pt x="435" y="682"/>
                  </a:cubicBezTo>
                  <a:cubicBezTo>
                    <a:pt x="433" y="688"/>
                    <a:pt x="431" y="694"/>
                    <a:pt x="428" y="700"/>
                  </a:cubicBezTo>
                  <a:cubicBezTo>
                    <a:pt x="428" y="694"/>
                    <a:pt x="422" y="688"/>
                    <a:pt x="419" y="684"/>
                  </a:cubicBezTo>
                  <a:cubicBezTo>
                    <a:pt x="412" y="672"/>
                    <a:pt x="406" y="659"/>
                    <a:pt x="400" y="647"/>
                  </a:cubicBezTo>
                  <a:cubicBezTo>
                    <a:pt x="394" y="633"/>
                    <a:pt x="390" y="620"/>
                    <a:pt x="382" y="607"/>
                  </a:cubicBezTo>
                  <a:cubicBezTo>
                    <a:pt x="381" y="604"/>
                    <a:pt x="378" y="602"/>
                    <a:pt x="377" y="598"/>
                  </a:cubicBezTo>
                  <a:cubicBezTo>
                    <a:pt x="376" y="596"/>
                    <a:pt x="376" y="593"/>
                    <a:pt x="375" y="590"/>
                  </a:cubicBezTo>
                  <a:cubicBezTo>
                    <a:pt x="374" y="586"/>
                    <a:pt x="373" y="583"/>
                    <a:pt x="369" y="581"/>
                  </a:cubicBezTo>
                  <a:cubicBezTo>
                    <a:pt x="370" y="578"/>
                    <a:pt x="370" y="575"/>
                    <a:pt x="370" y="572"/>
                  </a:cubicBezTo>
                  <a:close/>
                  <a:moveTo>
                    <a:pt x="444" y="615"/>
                  </a:moveTo>
                  <a:cubicBezTo>
                    <a:pt x="444" y="615"/>
                    <a:pt x="444" y="614"/>
                    <a:pt x="443" y="614"/>
                  </a:cubicBezTo>
                  <a:cubicBezTo>
                    <a:pt x="443" y="613"/>
                    <a:pt x="443" y="612"/>
                    <a:pt x="443" y="611"/>
                  </a:cubicBezTo>
                  <a:cubicBezTo>
                    <a:pt x="443" y="611"/>
                    <a:pt x="444" y="611"/>
                    <a:pt x="444" y="611"/>
                  </a:cubicBezTo>
                  <a:cubicBezTo>
                    <a:pt x="445" y="612"/>
                    <a:pt x="445" y="613"/>
                    <a:pt x="446" y="614"/>
                  </a:cubicBezTo>
                  <a:cubicBezTo>
                    <a:pt x="446" y="614"/>
                    <a:pt x="446" y="614"/>
                    <a:pt x="446" y="614"/>
                  </a:cubicBezTo>
                  <a:cubicBezTo>
                    <a:pt x="445" y="614"/>
                    <a:pt x="445" y="614"/>
                    <a:pt x="445" y="615"/>
                  </a:cubicBezTo>
                  <a:cubicBezTo>
                    <a:pt x="445" y="615"/>
                    <a:pt x="444" y="615"/>
                    <a:pt x="444" y="615"/>
                  </a:cubicBezTo>
                  <a:close/>
                  <a:moveTo>
                    <a:pt x="443" y="595"/>
                  </a:moveTo>
                  <a:cubicBezTo>
                    <a:pt x="442" y="589"/>
                    <a:pt x="442" y="583"/>
                    <a:pt x="441" y="577"/>
                  </a:cubicBezTo>
                  <a:cubicBezTo>
                    <a:pt x="439" y="560"/>
                    <a:pt x="441" y="543"/>
                    <a:pt x="439" y="526"/>
                  </a:cubicBezTo>
                  <a:cubicBezTo>
                    <a:pt x="438" y="517"/>
                    <a:pt x="437" y="508"/>
                    <a:pt x="438" y="500"/>
                  </a:cubicBezTo>
                  <a:cubicBezTo>
                    <a:pt x="439" y="492"/>
                    <a:pt x="442" y="484"/>
                    <a:pt x="443" y="476"/>
                  </a:cubicBezTo>
                  <a:cubicBezTo>
                    <a:pt x="443" y="468"/>
                    <a:pt x="441" y="461"/>
                    <a:pt x="443" y="454"/>
                  </a:cubicBezTo>
                  <a:cubicBezTo>
                    <a:pt x="444" y="448"/>
                    <a:pt x="446" y="442"/>
                    <a:pt x="448" y="436"/>
                  </a:cubicBezTo>
                  <a:cubicBezTo>
                    <a:pt x="451" y="440"/>
                    <a:pt x="454" y="444"/>
                    <a:pt x="457" y="448"/>
                  </a:cubicBezTo>
                  <a:cubicBezTo>
                    <a:pt x="460" y="453"/>
                    <a:pt x="463" y="457"/>
                    <a:pt x="467" y="460"/>
                  </a:cubicBezTo>
                  <a:cubicBezTo>
                    <a:pt x="468" y="471"/>
                    <a:pt x="463" y="482"/>
                    <a:pt x="461" y="492"/>
                  </a:cubicBezTo>
                  <a:cubicBezTo>
                    <a:pt x="459" y="503"/>
                    <a:pt x="459" y="515"/>
                    <a:pt x="459" y="526"/>
                  </a:cubicBezTo>
                  <a:cubicBezTo>
                    <a:pt x="458" y="539"/>
                    <a:pt x="459" y="551"/>
                    <a:pt x="461" y="564"/>
                  </a:cubicBezTo>
                  <a:cubicBezTo>
                    <a:pt x="463" y="571"/>
                    <a:pt x="463" y="578"/>
                    <a:pt x="463" y="585"/>
                  </a:cubicBezTo>
                  <a:cubicBezTo>
                    <a:pt x="463" y="586"/>
                    <a:pt x="463" y="593"/>
                    <a:pt x="463" y="596"/>
                  </a:cubicBezTo>
                  <a:cubicBezTo>
                    <a:pt x="461" y="599"/>
                    <a:pt x="459" y="603"/>
                    <a:pt x="458" y="607"/>
                  </a:cubicBezTo>
                  <a:cubicBezTo>
                    <a:pt x="456" y="607"/>
                    <a:pt x="455" y="608"/>
                    <a:pt x="454" y="608"/>
                  </a:cubicBezTo>
                  <a:cubicBezTo>
                    <a:pt x="452" y="608"/>
                    <a:pt x="451" y="607"/>
                    <a:pt x="449" y="607"/>
                  </a:cubicBezTo>
                  <a:cubicBezTo>
                    <a:pt x="449" y="606"/>
                    <a:pt x="448" y="606"/>
                    <a:pt x="448" y="606"/>
                  </a:cubicBezTo>
                  <a:cubicBezTo>
                    <a:pt x="445" y="603"/>
                    <a:pt x="444" y="599"/>
                    <a:pt x="443" y="595"/>
                  </a:cubicBezTo>
                  <a:close/>
                  <a:moveTo>
                    <a:pt x="908" y="527"/>
                  </a:moveTo>
                  <a:cubicBezTo>
                    <a:pt x="916" y="520"/>
                    <a:pt x="922" y="512"/>
                    <a:pt x="928" y="505"/>
                  </a:cubicBezTo>
                  <a:cubicBezTo>
                    <a:pt x="940" y="490"/>
                    <a:pt x="950" y="475"/>
                    <a:pt x="959" y="459"/>
                  </a:cubicBezTo>
                  <a:cubicBezTo>
                    <a:pt x="967" y="443"/>
                    <a:pt x="976" y="427"/>
                    <a:pt x="981" y="410"/>
                  </a:cubicBezTo>
                  <a:cubicBezTo>
                    <a:pt x="985" y="398"/>
                    <a:pt x="986" y="385"/>
                    <a:pt x="988" y="372"/>
                  </a:cubicBezTo>
                  <a:cubicBezTo>
                    <a:pt x="988" y="388"/>
                    <a:pt x="985" y="403"/>
                    <a:pt x="980" y="418"/>
                  </a:cubicBezTo>
                  <a:cubicBezTo>
                    <a:pt x="974" y="435"/>
                    <a:pt x="971" y="452"/>
                    <a:pt x="962" y="467"/>
                  </a:cubicBezTo>
                  <a:cubicBezTo>
                    <a:pt x="957" y="475"/>
                    <a:pt x="952" y="482"/>
                    <a:pt x="947" y="490"/>
                  </a:cubicBezTo>
                  <a:cubicBezTo>
                    <a:pt x="943" y="497"/>
                    <a:pt x="939" y="504"/>
                    <a:pt x="934" y="510"/>
                  </a:cubicBezTo>
                  <a:cubicBezTo>
                    <a:pt x="927" y="521"/>
                    <a:pt x="917" y="531"/>
                    <a:pt x="909" y="541"/>
                  </a:cubicBezTo>
                  <a:cubicBezTo>
                    <a:pt x="907" y="542"/>
                    <a:pt x="906" y="544"/>
                    <a:pt x="905" y="546"/>
                  </a:cubicBezTo>
                  <a:cubicBezTo>
                    <a:pt x="904" y="547"/>
                    <a:pt x="904" y="548"/>
                    <a:pt x="903" y="549"/>
                  </a:cubicBezTo>
                  <a:cubicBezTo>
                    <a:pt x="902" y="549"/>
                    <a:pt x="902" y="549"/>
                    <a:pt x="902" y="549"/>
                  </a:cubicBezTo>
                  <a:cubicBezTo>
                    <a:pt x="901" y="549"/>
                    <a:pt x="901" y="550"/>
                    <a:pt x="901" y="550"/>
                  </a:cubicBezTo>
                  <a:cubicBezTo>
                    <a:pt x="898" y="550"/>
                    <a:pt x="896" y="550"/>
                    <a:pt x="893" y="551"/>
                  </a:cubicBezTo>
                  <a:cubicBezTo>
                    <a:pt x="892" y="551"/>
                    <a:pt x="890" y="551"/>
                    <a:pt x="888" y="551"/>
                  </a:cubicBezTo>
                  <a:cubicBezTo>
                    <a:pt x="889" y="550"/>
                    <a:pt x="889" y="548"/>
                    <a:pt x="890" y="546"/>
                  </a:cubicBezTo>
                  <a:cubicBezTo>
                    <a:pt x="893" y="538"/>
                    <a:pt x="902" y="533"/>
                    <a:pt x="908" y="527"/>
                  </a:cubicBezTo>
                  <a:close/>
                  <a:moveTo>
                    <a:pt x="988" y="406"/>
                  </a:moveTo>
                  <a:cubicBezTo>
                    <a:pt x="988" y="406"/>
                    <a:pt x="988" y="406"/>
                    <a:pt x="988" y="406"/>
                  </a:cubicBezTo>
                  <a:cubicBezTo>
                    <a:pt x="988" y="406"/>
                    <a:pt x="988" y="406"/>
                    <a:pt x="989" y="406"/>
                  </a:cubicBezTo>
                  <a:cubicBezTo>
                    <a:pt x="988" y="407"/>
                    <a:pt x="987" y="408"/>
                    <a:pt x="987" y="409"/>
                  </a:cubicBezTo>
                  <a:cubicBezTo>
                    <a:pt x="987" y="408"/>
                    <a:pt x="987" y="407"/>
                    <a:pt x="987" y="407"/>
                  </a:cubicBezTo>
                  <a:cubicBezTo>
                    <a:pt x="988" y="406"/>
                    <a:pt x="988" y="406"/>
                    <a:pt x="988" y="406"/>
                  </a:cubicBezTo>
                  <a:close/>
                  <a:moveTo>
                    <a:pt x="949" y="508"/>
                  </a:moveTo>
                  <a:cubicBezTo>
                    <a:pt x="952" y="506"/>
                    <a:pt x="954" y="504"/>
                    <a:pt x="956" y="502"/>
                  </a:cubicBezTo>
                  <a:cubicBezTo>
                    <a:pt x="954" y="505"/>
                    <a:pt x="952" y="506"/>
                    <a:pt x="949" y="508"/>
                  </a:cubicBezTo>
                  <a:close/>
                  <a:moveTo>
                    <a:pt x="986" y="292"/>
                  </a:moveTo>
                  <a:cubicBezTo>
                    <a:pt x="990" y="292"/>
                    <a:pt x="993" y="291"/>
                    <a:pt x="997" y="291"/>
                  </a:cubicBezTo>
                  <a:cubicBezTo>
                    <a:pt x="1007" y="292"/>
                    <a:pt x="1018" y="293"/>
                    <a:pt x="1026" y="299"/>
                  </a:cubicBezTo>
                  <a:cubicBezTo>
                    <a:pt x="1041" y="309"/>
                    <a:pt x="1048" y="326"/>
                    <a:pt x="1046" y="344"/>
                  </a:cubicBezTo>
                  <a:cubicBezTo>
                    <a:pt x="1044" y="355"/>
                    <a:pt x="1040" y="365"/>
                    <a:pt x="1033" y="373"/>
                  </a:cubicBezTo>
                  <a:cubicBezTo>
                    <a:pt x="1027" y="379"/>
                    <a:pt x="1020" y="384"/>
                    <a:pt x="1013" y="390"/>
                  </a:cubicBezTo>
                  <a:cubicBezTo>
                    <a:pt x="1012" y="390"/>
                    <a:pt x="1012" y="391"/>
                    <a:pt x="1012" y="391"/>
                  </a:cubicBezTo>
                  <a:cubicBezTo>
                    <a:pt x="1016" y="387"/>
                    <a:pt x="1019" y="383"/>
                    <a:pt x="1023" y="379"/>
                  </a:cubicBezTo>
                  <a:cubicBezTo>
                    <a:pt x="1023" y="378"/>
                    <a:pt x="1023" y="377"/>
                    <a:pt x="1022" y="378"/>
                  </a:cubicBezTo>
                  <a:cubicBezTo>
                    <a:pt x="1016" y="382"/>
                    <a:pt x="1013" y="387"/>
                    <a:pt x="1008" y="392"/>
                  </a:cubicBezTo>
                  <a:cubicBezTo>
                    <a:pt x="1004" y="397"/>
                    <a:pt x="998" y="401"/>
                    <a:pt x="994" y="407"/>
                  </a:cubicBezTo>
                  <a:cubicBezTo>
                    <a:pt x="990" y="411"/>
                    <a:pt x="985" y="418"/>
                    <a:pt x="983" y="424"/>
                  </a:cubicBezTo>
                  <a:cubicBezTo>
                    <a:pt x="985" y="416"/>
                    <a:pt x="989" y="410"/>
                    <a:pt x="994" y="403"/>
                  </a:cubicBezTo>
                  <a:cubicBezTo>
                    <a:pt x="998" y="397"/>
                    <a:pt x="1002" y="393"/>
                    <a:pt x="1007" y="388"/>
                  </a:cubicBezTo>
                  <a:cubicBezTo>
                    <a:pt x="1010" y="385"/>
                    <a:pt x="1014" y="382"/>
                    <a:pt x="1016" y="377"/>
                  </a:cubicBezTo>
                  <a:cubicBezTo>
                    <a:pt x="1016" y="377"/>
                    <a:pt x="1016" y="377"/>
                    <a:pt x="1015" y="377"/>
                  </a:cubicBezTo>
                  <a:cubicBezTo>
                    <a:pt x="1007" y="385"/>
                    <a:pt x="999" y="391"/>
                    <a:pt x="992" y="400"/>
                  </a:cubicBezTo>
                  <a:cubicBezTo>
                    <a:pt x="994" y="396"/>
                    <a:pt x="996" y="393"/>
                    <a:pt x="999" y="389"/>
                  </a:cubicBezTo>
                  <a:cubicBezTo>
                    <a:pt x="1003" y="386"/>
                    <a:pt x="1006" y="382"/>
                    <a:pt x="1010" y="378"/>
                  </a:cubicBezTo>
                  <a:cubicBezTo>
                    <a:pt x="1011" y="378"/>
                    <a:pt x="1010" y="377"/>
                    <a:pt x="1009" y="377"/>
                  </a:cubicBezTo>
                  <a:cubicBezTo>
                    <a:pt x="1005" y="381"/>
                    <a:pt x="1000" y="385"/>
                    <a:pt x="995" y="390"/>
                  </a:cubicBezTo>
                  <a:cubicBezTo>
                    <a:pt x="999" y="385"/>
                    <a:pt x="1002" y="381"/>
                    <a:pt x="1005" y="376"/>
                  </a:cubicBezTo>
                  <a:cubicBezTo>
                    <a:pt x="1009" y="372"/>
                    <a:pt x="1013" y="368"/>
                    <a:pt x="1017" y="364"/>
                  </a:cubicBezTo>
                  <a:cubicBezTo>
                    <a:pt x="1022" y="359"/>
                    <a:pt x="1030" y="350"/>
                    <a:pt x="1027" y="342"/>
                  </a:cubicBezTo>
                  <a:cubicBezTo>
                    <a:pt x="1027" y="342"/>
                    <a:pt x="1027" y="342"/>
                    <a:pt x="1027" y="342"/>
                  </a:cubicBezTo>
                  <a:cubicBezTo>
                    <a:pt x="1020" y="363"/>
                    <a:pt x="998" y="373"/>
                    <a:pt x="990" y="393"/>
                  </a:cubicBezTo>
                  <a:cubicBezTo>
                    <a:pt x="991" y="388"/>
                    <a:pt x="992" y="383"/>
                    <a:pt x="992" y="378"/>
                  </a:cubicBezTo>
                  <a:cubicBezTo>
                    <a:pt x="993" y="373"/>
                    <a:pt x="997" y="368"/>
                    <a:pt x="1000" y="365"/>
                  </a:cubicBezTo>
                  <a:cubicBezTo>
                    <a:pt x="1005" y="359"/>
                    <a:pt x="1012" y="354"/>
                    <a:pt x="1017" y="348"/>
                  </a:cubicBezTo>
                  <a:cubicBezTo>
                    <a:pt x="1017" y="348"/>
                    <a:pt x="1017" y="347"/>
                    <a:pt x="1017" y="347"/>
                  </a:cubicBezTo>
                  <a:cubicBezTo>
                    <a:pt x="1009" y="353"/>
                    <a:pt x="1003" y="360"/>
                    <a:pt x="997" y="367"/>
                  </a:cubicBezTo>
                  <a:cubicBezTo>
                    <a:pt x="996" y="369"/>
                    <a:pt x="994" y="371"/>
                    <a:pt x="992" y="374"/>
                  </a:cubicBezTo>
                  <a:cubicBezTo>
                    <a:pt x="992" y="372"/>
                    <a:pt x="992" y="371"/>
                    <a:pt x="992" y="369"/>
                  </a:cubicBezTo>
                  <a:cubicBezTo>
                    <a:pt x="994" y="366"/>
                    <a:pt x="995" y="363"/>
                    <a:pt x="996" y="359"/>
                  </a:cubicBezTo>
                  <a:cubicBezTo>
                    <a:pt x="998" y="356"/>
                    <a:pt x="1000" y="353"/>
                    <a:pt x="1002" y="349"/>
                  </a:cubicBezTo>
                  <a:cubicBezTo>
                    <a:pt x="1009" y="341"/>
                    <a:pt x="1017" y="334"/>
                    <a:pt x="1027" y="330"/>
                  </a:cubicBezTo>
                  <a:cubicBezTo>
                    <a:pt x="1027" y="330"/>
                    <a:pt x="1027" y="330"/>
                    <a:pt x="1026" y="330"/>
                  </a:cubicBezTo>
                  <a:cubicBezTo>
                    <a:pt x="1020" y="331"/>
                    <a:pt x="1015" y="335"/>
                    <a:pt x="1011" y="339"/>
                  </a:cubicBezTo>
                  <a:cubicBezTo>
                    <a:pt x="1007" y="342"/>
                    <a:pt x="1003" y="346"/>
                    <a:pt x="1000" y="350"/>
                  </a:cubicBezTo>
                  <a:cubicBezTo>
                    <a:pt x="999" y="352"/>
                    <a:pt x="995" y="357"/>
                    <a:pt x="992" y="362"/>
                  </a:cubicBezTo>
                  <a:cubicBezTo>
                    <a:pt x="992" y="361"/>
                    <a:pt x="992" y="360"/>
                    <a:pt x="992" y="359"/>
                  </a:cubicBezTo>
                  <a:cubicBezTo>
                    <a:pt x="992" y="359"/>
                    <a:pt x="992" y="359"/>
                    <a:pt x="992" y="359"/>
                  </a:cubicBezTo>
                  <a:cubicBezTo>
                    <a:pt x="993" y="356"/>
                    <a:pt x="993" y="354"/>
                    <a:pt x="994" y="351"/>
                  </a:cubicBezTo>
                  <a:cubicBezTo>
                    <a:pt x="996" y="349"/>
                    <a:pt x="997" y="346"/>
                    <a:pt x="998" y="344"/>
                  </a:cubicBezTo>
                  <a:cubicBezTo>
                    <a:pt x="999" y="343"/>
                    <a:pt x="997" y="342"/>
                    <a:pt x="997" y="343"/>
                  </a:cubicBezTo>
                  <a:cubicBezTo>
                    <a:pt x="995" y="346"/>
                    <a:pt x="993" y="349"/>
                    <a:pt x="992" y="352"/>
                  </a:cubicBezTo>
                  <a:cubicBezTo>
                    <a:pt x="992" y="352"/>
                    <a:pt x="992" y="353"/>
                    <a:pt x="991" y="353"/>
                  </a:cubicBezTo>
                  <a:cubicBezTo>
                    <a:pt x="991" y="352"/>
                    <a:pt x="991" y="351"/>
                    <a:pt x="991" y="350"/>
                  </a:cubicBezTo>
                  <a:cubicBezTo>
                    <a:pt x="991" y="346"/>
                    <a:pt x="990" y="342"/>
                    <a:pt x="990" y="338"/>
                  </a:cubicBezTo>
                  <a:cubicBezTo>
                    <a:pt x="990" y="336"/>
                    <a:pt x="991" y="333"/>
                    <a:pt x="992" y="331"/>
                  </a:cubicBezTo>
                  <a:cubicBezTo>
                    <a:pt x="993" y="328"/>
                    <a:pt x="995" y="326"/>
                    <a:pt x="996" y="324"/>
                  </a:cubicBezTo>
                  <a:cubicBezTo>
                    <a:pt x="997" y="323"/>
                    <a:pt x="996" y="322"/>
                    <a:pt x="995" y="323"/>
                  </a:cubicBezTo>
                  <a:cubicBezTo>
                    <a:pt x="993" y="326"/>
                    <a:pt x="990" y="330"/>
                    <a:pt x="989" y="334"/>
                  </a:cubicBezTo>
                  <a:cubicBezTo>
                    <a:pt x="987" y="325"/>
                    <a:pt x="985" y="316"/>
                    <a:pt x="982" y="308"/>
                  </a:cubicBezTo>
                  <a:cubicBezTo>
                    <a:pt x="980" y="303"/>
                    <a:pt x="979" y="298"/>
                    <a:pt x="977" y="294"/>
                  </a:cubicBezTo>
                  <a:cubicBezTo>
                    <a:pt x="979" y="293"/>
                    <a:pt x="984" y="292"/>
                    <a:pt x="986" y="292"/>
                  </a:cubicBezTo>
                  <a:close/>
                  <a:moveTo>
                    <a:pt x="992" y="256"/>
                  </a:moveTo>
                  <a:cubicBezTo>
                    <a:pt x="992" y="256"/>
                    <a:pt x="992" y="256"/>
                    <a:pt x="992" y="256"/>
                  </a:cubicBezTo>
                  <a:cubicBezTo>
                    <a:pt x="995" y="257"/>
                    <a:pt x="998" y="256"/>
                    <a:pt x="1000" y="255"/>
                  </a:cubicBezTo>
                  <a:cubicBezTo>
                    <a:pt x="1003" y="263"/>
                    <a:pt x="996" y="271"/>
                    <a:pt x="992" y="276"/>
                  </a:cubicBezTo>
                  <a:cubicBezTo>
                    <a:pt x="987" y="281"/>
                    <a:pt x="980" y="285"/>
                    <a:pt x="975" y="290"/>
                  </a:cubicBezTo>
                  <a:cubicBezTo>
                    <a:pt x="973" y="285"/>
                    <a:pt x="971" y="280"/>
                    <a:pt x="968" y="276"/>
                  </a:cubicBezTo>
                  <a:cubicBezTo>
                    <a:pt x="972" y="275"/>
                    <a:pt x="977" y="271"/>
                    <a:pt x="980" y="269"/>
                  </a:cubicBezTo>
                  <a:cubicBezTo>
                    <a:pt x="985" y="266"/>
                    <a:pt x="989" y="261"/>
                    <a:pt x="992" y="256"/>
                  </a:cubicBezTo>
                  <a:close/>
                  <a:moveTo>
                    <a:pt x="880" y="242"/>
                  </a:moveTo>
                  <a:cubicBezTo>
                    <a:pt x="885" y="240"/>
                    <a:pt x="891" y="239"/>
                    <a:pt x="896" y="239"/>
                  </a:cubicBezTo>
                  <a:cubicBezTo>
                    <a:pt x="908" y="237"/>
                    <a:pt x="920" y="234"/>
                    <a:pt x="932" y="231"/>
                  </a:cubicBezTo>
                  <a:cubicBezTo>
                    <a:pt x="939" y="230"/>
                    <a:pt x="946" y="229"/>
                    <a:pt x="953" y="228"/>
                  </a:cubicBezTo>
                  <a:cubicBezTo>
                    <a:pt x="957" y="228"/>
                    <a:pt x="965" y="226"/>
                    <a:pt x="969" y="229"/>
                  </a:cubicBezTo>
                  <a:cubicBezTo>
                    <a:pt x="973" y="231"/>
                    <a:pt x="975" y="235"/>
                    <a:pt x="980" y="236"/>
                  </a:cubicBezTo>
                  <a:cubicBezTo>
                    <a:pt x="988" y="237"/>
                    <a:pt x="992" y="241"/>
                    <a:pt x="991" y="249"/>
                  </a:cubicBezTo>
                  <a:cubicBezTo>
                    <a:pt x="991" y="250"/>
                    <a:pt x="991" y="250"/>
                    <a:pt x="991" y="250"/>
                  </a:cubicBezTo>
                  <a:cubicBezTo>
                    <a:pt x="988" y="257"/>
                    <a:pt x="984" y="263"/>
                    <a:pt x="977" y="267"/>
                  </a:cubicBezTo>
                  <a:cubicBezTo>
                    <a:pt x="974" y="269"/>
                    <a:pt x="969" y="270"/>
                    <a:pt x="966" y="273"/>
                  </a:cubicBezTo>
                  <a:cubicBezTo>
                    <a:pt x="965" y="271"/>
                    <a:pt x="964" y="270"/>
                    <a:pt x="963" y="268"/>
                  </a:cubicBezTo>
                  <a:cubicBezTo>
                    <a:pt x="954" y="257"/>
                    <a:pt x="943" y="250"/>
                    <a:pt x="929" y="249"/>
                  </a:cubicBezTo>
                  <a:cubicBezTo>
                    <a:pt x="915" y="248"/>
                    <a:pt x="902" y="250"/>
                    <a:pt x="891" y="258"/>
                  </a:cubicBezTo>
                  <a:cubicBezTo>
                    <a:pt x="888" y="260"/>
                    <a:pt x="885" y="263"/>
                    <a:pt x="882" y="264"/>
                  </a:cubicBezTo>
                  <a:cubicBezTo>
                    <a:pt x="879" y="266"/>
                    <a:pt x="877" y="267"/>
                    <a:pt x="874" y="268"/>
                  </a:cubicBezTo>
                  <a:cubicBezTo>
                    <a:pt x="871" y="269"/>
                    <a:pt x="869" y="271"/>
                    <a:pt x="867" y="273"/>
                  </a:cubicBezTo>
                  <a:cubicBezTo>
                    <a:pt x="867" y="272"/>
                    <a:pt x="867" y="272"/>
                    <a:pt x="866" y="272"/>
                  </a:cubicBezTo>
                  <a:cubicBezTo>
                    <a:pt x="866" y="272"/>
                    <a:pt x="865" y="272"/>
                    <a:pt x="864" y="272"/>
                  </a:cubicBezTo>
                  <a:cubicBezTo>
                    <a:pt x="864" y="272"/>
                    <a:pt x="863" y="272"/>
                    <a:pt x="863" y="272"/>
                  </a:cubicBezTo>
                  <a:cubicBezTo>
                    <a:pt x="861" y="272"/>
                    <a:pt x="860" y="273"/>
                    <a:pt x="859" y="274"/>
                  </a:cubicBezTo>
                  <a:cubicBezTo>
                    <a:pt x="859" y="274"/>
                    <a:pt x="859" y="275"/>
                    <a:pt x="860" y="275"/>
                  </a:cubicBezTo>
                  <a:cubicBezTo>
                    <a:pt x="861" y="275"/>
                    <a:pt x="862" y="274"/>
                    <a:pt x="863" y="274"/>
                  </a:cubicBezTo>
                  <a:cubicBezTo>
                    <a:pt x="863" y="274"/>
                    <a:pt x="864" y="274"/>
                    <a:pt x="865" y="273"/>
                  </a:cubicBezTo>
                  <a:cubicBezTo>
                    <a:pt x="865" y="273"/>
                    <a:pt x="866" y="273"/>
                    <a:pt x="866" y="273"/>
                  </a:cubicBezTo>
                  <a:cubicBezTo>
                    <a:pt x="864" y="275"/>
                    <a:pt x="861" y="278"/>
                    <a:pt x="859" y="281"/>
                  </a:cubicBezTo>
                  <a:cubicBezTo>
                    <a:pt x="856" y="284"/>
                    <a:pt x="853" y="288"/>
                    <a:pt x="849" y="291"/>
                  </a:cubicBezTo>
                  <a:cubicBezTo>
                    <a:pt x="847" y="294"/>
                    <a:pt x="845" y="297"/>
                    <a:pt x="842" y="300"/>
                  </a:cubicBezTo>
                  <a:cubicBezTo>
                    <a:pt x="840" y="302"/>
                    <a:pt x="836" y="304"/>
                    <a:pt x="836" y="307"/>
                  </a:cubicBezTo>
                  <a:cubicBezTo>
                    <a:pt x="835" y="307"/>
                    <a:pt x="835" y="307"/>
                    <a:pt x="835" y="307"/>
                  </a:cubicBezTo>
                  <a:cubicBezTo>
                    <a:pt x="833" y="304"/>
                    <a:pt x="830" y="302"/>
                    <a:pt x="827" y="299"/>
                  </a:cubicBezTo>
                  <a:cubicBezTo>
                    <a:pt x="830" y="298"/>
                    <a:pt x="833" y="296"/>
                    <a:pt x="836" y="295"/>
                  </a:cubicBezTo>
                  <a:cubicBezTo>
                    <a:pt x="839" y="294"/>
                    <a:pt x="843" y="294"/>
                    <a:pt x="846" y="292"/>
                  </a:cubicBezTo>
                  <a:cubicBezTo>
                    <a:pt x="846" y="292"/>
                    <a:pt x="846" y="292"/>
                    <a:pt x="846" y="292"/>
                  </a:cubicBezTo>
                  <a:cubicBezTo>
                    <a:pt x="843" y="291"/>
                    <a:pt x="839" y="292"/>
                    <a:pt x="836" y="293"/>
                  </a:cubicBezTo>
                  <a:cubicBezTo>
                    <a:pt x="832" y="294"/>
                    <a:pt x="828" y="295"/>
                    <a:pt x="825" y="297"/>
                  </a:cubicBezTo>
                  <a:cubicBezTo>
                    <a:pt x="825" y="297"/>
                    <a:pt x="825" y="297"/>
                    <a:pt x="824" y="298"/>
                  </a:cubicBezTo>
                  <a:cubicBezTo>
                    <a:pt x="824" y="297"/>
                    <a:pt x="823" y="297"/>
                    <a:pt x="823" y="296"/>
                  </a:cubicBezTo>
                  <a:cubicBezTo>
                    <a:pt x="824" y="295"/>
                    <a:pt x="826" y="294"/>
                    <a:pt x="827" y="294"/>
                  </a:cubicBezTo>
                  <a:cubicBezTo>
                    <a:pt x="829" y="293"/>
                    <a:pt x="832" y="292"/>
                    <a:pt x="834" y="291"/>
                  </a:cubicBezTo>
                  <a:cubicBezTo>
                    <a:pt x="839" y="290"/>
                    <a:pt x="843" y="286"/>
                    <a:pt x="848" y="285"/>
                  </a:cubicBezTo>
                  <a:cubicBezTo>
                    <a:pt x="849" y="285"/>
                    <a:pt x="849" y="285"/>
                    <a:pt x="848" y="285"/>
                  </a:cubicBezTo>
                  <a:cubicBezTo>
                    <a:pt x="843" y="283"/>
                    <a:pt x="837" y="287"/>
                    <a:pt x="832" y="290"/>
                  </a:cubicBezTo>
                  <a:cubicBezTo>
                    <a:pt x="830" y="291"/>
                    <a:pt x="823" y="292"/>
                    <a:pt x="820" y="294"/>
                  </a:cubicBezTo>
                  <a:cubicBezTo>
                    <a:pt x="819" y="294"/>
                    <a:pt x="818" y="293"/>
                    <a:pt x="818" y="293"/>
                  </a:cubicBezTo>
                  <a:cubicBezTo>
                    <a:pt x="820" y="292"/>
                    <a:pt x="823" y="290"/>
                    <a:pt x="825" y="289"/>
                  </a:cubicBezTo>
                  <a:cubicBezTo>
                    <a:pt x="832" y="286"/>
                    <a:pt x="838" y="284"/>
                    <a:pt x="845" y="282"/>
                  </a:cubicBezTo>
                  <a:cubicBezTo>
                    <a:pt x="847" y="281"/>
                    <a:pt x="846" y="278"/>
                    <a:pt x="845" y="279"/>
                  </a:cubicBezTo>
                  <a:cubicBezTo>
                    <a:pt x="837" y="282"/>
                    <a:pt x="830" y="285"/>
                    <a:pt x="822" y="287"/>
                  </a:cubicBezTo>
                  <a:cubicBezTo>
                    <a:pt x="820" y="288"/>
                    <a:pt x="816" y="289"/>
                    <a:pt x="815" y="291"/>
                  </a:cubicBezTo>
                  <a:cubicBezTo>
                    <a:pt x="814" y="291"/>
                    <a:pt x="814" y="290"/>
                    <a:pt x="813" y="290"/>
                  </a:cubicBezTo>
                  <a:cubicBezTo>
                    <a:pt x="813" y="290"/>
                    <a:pt x="813" y="290"/>
                    <a:pt x="813" y="290"/>
                  </a:cubicBezTo>
                  <a:cubicBezTo>
                    <a:pt x="813" y="289"/>
                    <a:pt x="813" y="289"/>
                    <a:pt x="813" y="289"/>
                  </a:cubicBezTo>
                  <a:cubicBezTo>
                    <a:pt x="815" y="287"/>
                    <a:pt x="817" y="285"/>
                    <a:pt x="819" y="284"/>
                  </a:cubicBezTo>
                  <a:cubicBezTo>
                    <a:pt x="822" y="282"/>
                    <a:pt x="825" y="281"/>
                    <a:pt x="828" y="279"/>
                  </a:cubicBezTo>
                  <a:cubicBezTo>
                    <a:pt x="836" y="276"/>
                    <a:pt x="843" y="273"/>
                    <a:pt x="850" y="270"/>
                  </a:cubicBezTo>
                  <a:cubicBezTo>
                    <a:pt x="864" y="265"/>
                    <a:pt x="877" y="262"/>
                    <a:pt x="891" y="257"/>
                  </a:cubicBezTo>
                  <a:cubicBezTo>
                    <a:pt x="891" y="257"/>
                    <a:pt x="891" y="256"/>
                    <a:pt x="891" y="256"/>
                  </a:cubicBezTo>
                  <a:cubicBezTo>
                    <a:pt x="876" y="258"/>
                    <a:pt x="862" y="264"/>
                    <a:pt x="848" y="269"/>
                  </a:cubicBezTo>
                  <a:cubicBezTo>
                    <a:pt x="842" y="271"/>
                    <a:pt x="835" y="274"/>
                    <a:pt x="829" y="276"/>
                  </a:cubicBezTo>
                  <a:cubicBezTo>
                    <a:pt x="834" y="273"/>
                    <a:pt x="838" y="270"/>
                    <a:pt x="843" y="267"/>
                  </a:cubicBezTo>
                  <a:cubicBezTo>
                    <a:pt x="846" y="266"/>
                    <a:pt x="849" y="264"/>
                    <a:pt x="853" y="263"/>
                  </a:cubicBezTo>
                  <a:cubicBezTo>
                    <a:pt x="858" y="261"/>
                    <a:pt x="863" y="260"/>
                    <a:pt x="869" y="257"/>
                  </a:cubicBezTo>
                  <a:cubicBezTo>
                    <a:pt x="878" y="253"/>
                    <a:pt x="888" y="248"/>
                    <a:pt x="899" y="247"/>
                  </a:cubicBezTo>
                  <a:cubicBezTo>
                    <a:pt x="899" y="246"/>
                    <a:pt x="899" y="245"/>
                    <a:pt x="898" y="245"/>
                  </a:cubicBezTo>
                  <a:cubicBezTo>
                    <a:pt x="888" y="246"/>
                    <a:pt x="879" y="251"/>
                    <a:pt x="869" y="255"/>
                  </a:cubicBezTo>
                  <a:cubicBezTo>
                    <a:pt x="863" y="257"/>
                    <a:pt x="856" y="259"/>
                    <a:pt x="850" y="262"/>
                  </a:cubicBezTo>
                  <a:cubicBezTo>
                    <a:pt x="850" y="262"/>
                    <a:pt x="849" y="262"/>
                    <a:pt x="849" y="262"/>
                  </a:cubicBezTo>
                  <a:cubicBezTo>
                    <a:pt x="855" y="257"/>
                    <a:pt x="861" y="252"/>
                    <a:pt x="866" y="246"/>
                  </a:cubicBezTo>
                  <a:cubicBezTo>
                    <a:pt x="871" y="246"/>
                    <a:pt x="875" y="244"/>
                    <a:pt x="880" y="242"/>
                  </a:cubicBezTo>
                  <a:close/>
                  <a:moveTo>
                    <a:pt x="743" y="122"/>
                  </a:moveTo>
                  <a:cubicBezTo>
                    <a:pt x="745" y="119"/>
                    <a:pt x="747" y="116"/>
                    <a:pt x="750" y="113"/>
                  </a:cubicBezTo>
                  <a:cubicBezTo>
                    <a:pt x="760" y="102"/>
                    <a:pt x="773" y="91"/>
                    <a:pt x="788" y="86"/>
                  </a:cubicBezTo>
                  <a:cubicBezTo>
                    <a:pt x="793" y="84"/>
                    <a:pt x="797" y="82"/>
                    <a:pt x="802" y="83"/>
                  </a:cubicBezTo>
                  <a:cubicBezTo>
                    <a:pt x="806" y="83"/>
                    <a:pt x="809" y="85"/>
                    <a:pt x="812" y="85"/>
                  </a:cubicBezTo>
                  <a:cubicBezTo>
                    <a:pt x="816" y="86"/>
                    <a:pt x="819" y="85"/>
                    <a:pt x="822" y="83"/>
                  </a:cubicBezTo>
                  <a:cubicBezTo>
                    <a:pt x="828" y="78"/>
                    <a:pt x="835" y="71"/>
                    <a:pt x="843" y="74"/>
                  </a:cubicBezTo>
                  <a:cubicBezTo>
                    <a:pt x="850" y="77"/>
                    <a:pt x="858" y="79"/>
                    <a:pt x="864" y="83"/>
                  </a:cubicBezTo>
                  <a:cubicBezTo>
                    <a:pt x="879" y="92"/>
                    <a:pt x="886" y="110"/>
                    <a:pt x="891" y="126"/>
                  </a:cubicBezTo>
                  <a:cubicBezTo>
                    <a:pt x="895" y="141"/>
                    <a:pt x="898" y="156"/>
                    <a:pt x="897" y="171"/>
                  </a:cubicBezTo>
                  <a:cubicBezTo>
                    <a:pt x="895" y="188"/>
                    <a:pt x="890" y="204"/>
                    <a:pt x="881" y="218"/>
                  </a:cubicBezTo>
                  <a:cubicBezTo>
                    <a:pt x="876" y="227"/>
                    <a:pt x="870" y="235"/>
                    <a:pt x="864" y="243"/>
                  </a:cubicBezTo>
                  <a:cubicBezTo>
                    <a:pt x="863" y="244"/>
                    <a:pt x="862" y="245"/>
                    <a:pt x="860" y="246"/>
                  </a:cubicBezTo>
                  <a:cubicBezTo>
                    <a:pt x="854" y="251"/>
                    <a:pt x="848" y="256"/>
                    <a:pt x="842" y="260"/>
                  </a:cubicBezTo>
                  <a:cubicBezTo>
                    <a:pt x="835" y="265"/>
                    <a:pt x="828" y="269"/>
                    <a:pt x="821" y="274"/>
                  </a:cubicBezTo>
                  <a:cubicBezTo>
                    <a:pt x="816" y="278"/>
                    <a:pt x="811" y="282"/>
                    <a:pt x="805" y="286"/>
                  </a:cubicBezTo>
                  <a:cubicBezTo>
                    <a:pt x="803" y="285"/>
                    <a:pt x="801" y="284"/>
                    <a:pt x="798" y="283"/>
                  </a:cubicBezTo>
                  <a:cubicBezTo>
                    <a:pt x="801" y="282"/>
                    <a:pt x="803" y="280"/>
                    <a:pt x="805" y="278"/>
                  </a:cubicBezTo>
                  <a:cubicBezTo>
                    <a:pt x="811" y="274"/>
                    <a:pt x="817" y="270"/>
                    <a:pt x="823" y="265"/>
                  </a:cubicBezTo>
                  <a:cubicBezTo>
                    <a:pt x="836" y="255"/>
                    <a:pt x="848" y="243"/>
                    <a:pt x="859" y="230"/>
                  </a:cubicBezTo>
                  <a:cubicBezTo>
                    <a:pt x="868" y="218"/>
                    <a:pt x="878" y="205"/>
                    <a:pt x="884" y="191"/>
                  </a:cubicBezTo>
                  <a:cubicBezTo>
                    <a:pt x="888" y="182"/>
                    <a:pt x="893" y="171"/>
                    <a:pt x="890" y="161"/>
                  </a:cubicBezTo>
                  <a:cubicBezTo>
                    <a:pt x="890" y="161"/>
                    <a:pt x="889" y="161"/>
                    <a:pt x="889" y="162"/>
                  </a:cubicBezTo>
                  <a:cubicBezTo>
                    <a:pt x="890" y="172"/>
                    <a:pt x="885" y="183"/>
                    <a:pt x="880" y="193"/>
                  </a:cubicBezTo>
                  <a:cubicBezTo>
                    <a:pt x="873" y="206"/>
                    <a:pt x="864" y="220"/>
                    <a:pt x="854" y="231"/>
                  </a:cubicBezTo>
                  <a:cubicBezTo>
                    <a:pt x="844" y="242"/>
                    <a:pt x="833" y="252"/>
                    <a:pt x="822" y="261"/>
                  </a:cubicBezTo>
                  <a:cubicBezTo>
                    <a:pt x="816" y="265"/>
                    <a:pt x="810" y="270"/>
                    <a:pt x="804" y="274"/>
                  </a:cubicBezTo>
                  <a:cubicBezTo>
                    <a:pt x="801" y="277"/>
                    <a:pt x="798" y="280"/>
                    <a:pt x="793" y="282"/>
                  </a:cubicBezTo>
                  <a:cubicBezTo>
                    <a:pt x="789" y="280"/>
                    <a:pt x="784" y="279"/>
                    <a:pt x="779" y="278"/>
                  </a:cubicBezTo>
                  <a:cubicBezTo>
                    <a:pt x="773" y="276"/>
                    <a:pt x="767" y="275"/>
                    <a:pt x="761" y="274"/>
                  </a:cubicBezTo>
                  <a:cubicBezTo>
                    <a:pt x="763" y="273"/>
                    <a:pt x="765" y="272"/>
                    <a:pt x="766" y="271"/>
                  </a:cubicBezTo>
                  <a:cubicBezTo>
                    <a:pt x="772" y="267"/>
                    <a:pt x="777" y="262"/>
                    <a:pt x="781" y="257"/>
                  </a:cubicBezTo>
                  <a:cubicBezTo>
                    <a:pt x="786" y="252"/>
                    <a:pt x="790" y="247"/>
                    <a:pt x="794" y="241"/>
                  </a:cubicBezTo>
                  <a:cubicBezTo>
                    <a:pt x="797" y="236"/>
                    <a:pt x="801" y="231"/>
                    <a:pt x="804" y="226"/>
                  </a:cubicBezTo>
                  <a:cubicBezTo>
                    <a:pt x="807" y="221"/>
                    <a:pt x="810" y="215"/>
                    <a:pt x="814" y="210"/>
                  </a:cubicBezTo>
                  <a:cubicBezTo>
                    <a:pt x="814" y="209"/>
                    <a:pt x="813" y="208"/>
                    <a:pt x="812" y="209"/>
                  </a:cubicBezTo>
                  <a:cubicBezTo>
                    <a:pt x="809" y="213"/>
                    <a:pt x="805" y="218"/>
                    <a:pt x="802" y="222"/>
                  </a:cubicBezTo>
                  <a:cubicBezTo>
                    <a:pt x="800" y="227"/>
                    <a:pt x="798" y="232"/>
                    <a:pt x="795" y="237"/>
                  </a:cubicBezTo>
                  <a:cubicBezTo>
                    <a:pt x="791" y="243"/>
                    <a:pt x="786" y="248"/>
                    <a:pt x="782" y="253"/>
                  </a:cubicBezTo>
                  <a:cubicBezTo>
                    <a:pt x="776" y="259"/>
                    <a:pt x="767" y="270"/>
                    <a:pt x="758" y="272"/>
                  </a:cubicBezTo>
                  <a:cubicBezTo>
                    <a:pt x="760" y="270"/>
                    <a:pt x="761" y="268"/>
                    <a:pt x="762" y="267"/>
                  </a:cubicBezTo>
                  <a:cubicBezTo>
                    <a:pt x="767" y="261"/>
                    <a:pt x="771" y="255"/>
                    <a:pt x="774" y="249"/>
                  </a:cubicBezTo>
                  <a:cubicBezTo>
                    <a:pt x="777" y="245"/>
                    <a:pt x="779" y="242"/>
                    <a:pt x="782" y="238"/>
                  </a:cubicBezTo>
                  <a:cubicBezTo>
                    <a:pt x="785" y="235"/>
                    <a:pt x="787" y="231"/>
                    <a:pt x="789" y="227"/>
                  </a:cubicBezTo>
                  <a:cubicBezTo>
                    <a:pt x="790" y="224"/>
                    <a:pt x="793" y="221"/>
                    <a:pt x="794" y="217"/>
                  </a:cubicBezTo>
                  <a:cubicBezTo>
                    <a:pt x="797" y="213"/>
                    <a:pt x="798" y="209"/>
                    <a:pt x="801" y="205"/>
                  </a:cubicBezTo>
                  <a:cubicBezTo>
                    <a:pt x="802" y="205"/>
                    <a:pt x="801" y="204"/>
                    <a:pt x="800" y="204"/>
                  </a:cubicBezTo>
                  <a:cubicBezTo>
                    <a:pt x="798" y="207"/>
                    <a:pt x="796" y="209"/>
                    <a:pt x="795" y="212"/>
                  </a:cubicBezTo>
                  <a:cubicBezTo>
                    <a:pt x="793" y="216"/>
                    <a:pt x="792" y="220"/>
                    <a:pt x="790" y="223"/>
                  </a:cubicBezTo>
                  <a:cubicBezTo>
                    <a:pt x="787" y="227"/>
                    <a:pt x="785" y="230"/>
                    <a:pt x="783" y="233"/>
                  </a:cubicBezTo>
                  <a:cubicBezTo>
                    <a:pt x="781" y="236"/>
                    <a:pt x="779" y="239"/>
                    <a:pt x="778" y="242"/>
                  </a:cubicBezTo>
                  <a:cubicBezTo>
                    <a:pt x="773" y="248"/>
                    <a:pt x="768" y="254"/>
                    <a:pt x="763" y="260"/>
                  </a:cubicBezTo>
                  <a:cubicBezTo>
                    <a:pt x="760" y="264"/>
                    <a:pt x="758" y="267"/>
                    <a:pt x="754" y="270"/>
                  </a:cubicBezTo>
                  <a:cubicBezTo>
                    <a:pt x="753" y="270"/>
                    <a:pt x="753" y="270"/>
                    <a:pt x="753" y="270"/>
                  </a:cubicBezTo>
                  <a:cubicBezTo>
                    <a:pt x="756" y="266"/>
                    <a:pt x="758" y="261"/>
                    <a:pt x="761" y="256"/>
                  </a:cubicBezTo>
                  <a:cubicBezTo>
                    <a:pt x="761" y="256"/>
                    <a:pt x="760" y="256"/>
                    <a:pt x="760" y="256"/>
                  </a:cubicBezTo>
                  <a:cubicBezTo>
                    <a:pt x="758" y="258"/>
                    <a:pt x="757" y="260"/>
                    <a:pt x="756" y="262"/>
                  </a:cubicBezTo>
                  <a:cubicBezTo>
                    <a:pt x="756" y="260"/>
                    <a:pt x="757" y="259"/>
                    <a:pt x="757" y="258"/>
                  </a:cubicBezTo>
                  <a:cubicBezTo>
                    <a:pt x="758" y="257"/>
                    <a:pt x="758" y="255"/>
                    <a:pt x="759" y="253"/>
                  </a:cubicBezTo>
                  <a:cubicBezTo>
                    <a:pt x="759" y="253"/>
                    <a:pt x="760" y="253"/>
                    <a:pt x="760" y="253"/>
                  </a:cubicBezTo>
                  <a:cubicBezTo>
                    <a:pt x="765" y="242"/>
                    <a:pt x="771" y="232"/>
                    <a:pt x="777" y="223"/>
                  </a:cubicBezTo>
                  <a:cubicBezTo>
                    <a:pt x="782" y="217"/>
                    <a:pt x="786" y="210"/>
                    <a:pt x="789" y="203"/>
                  </a:cubicBezTo>
                  <a:cubicBezTo>
                    <a:pt x="791" y="199"/>
                    <a:pt x="793" y="195"/>
                    <a:pt x="795" y="192"/>
                  </a:cubicBezTo>
                  <a:cubicBezTo>
                    <a:pt x="797" y="188"/>
                    <a:pt x="798" y="185"/>
                    <a:pt x="800" y="182"/>
                  </a:cubicBezTo>
                  <a:cubicBezTo>
                    <a:pt x="800" y="180"/>
                    <a:pt x="798" y="179"/>
                    <a:pt x="798" y="181"/>
                  </a:cubicBezTo>
                  <a:cubicBezTo>
                    <a:pt x="794" y="188"/>
                    <a:pt x="791" y="196"/>
                    <a:pt x="786" y="204"/>
                  </a:cubicBezTo>
                  <a:cubicBezTo>
                    <a:pt x="782" y="211"/>
                    <a:pt x="777" y="218"/>
                    <a:pt x="773" y="225"/>
                  </a:cubicBezTo>
                  <a:cubicBezTo>
                    <a:pt x="770" y="229"/>
                    <a:pt x="767" y="234"/>
                    <a:pt x="764" y="238"/>
                  </a:cubicBezTo>
                  <a:cubicBezTo>
                    <a:pt x="766" y="234"/>
                    <a:pt x="767" y="230"/>
                    <a:pt x="768" y="226"/>
                  </a:cubicBezTo>
                  <a:cubicBezTo>
                    <a:pt x="769" y="222"/>
                    <a:pt x="771" y="219"/>
                    <a:pt x="773" y="215"/>
                  </a:cubicBezTo>
                  <a:cubicBezTo>
                    <a:pt x="775" y="211"/>
                    <a:pt x="776" y="206"/>
                    <a:pt x="779" y="201"/>
                  </a:cubicBezTo>
                  <a:cubicBezTo>
                    <a:pt x="779" y="201"/>
                    <a:pt x="779" y="200"/>
                    <a:pt x="779" y="201"/>
                  </a:cubicBezTo>
                  <a:cubicBezTo>
                    <a:pt x="775" y="205"/>
                    <a:pt x="774" y="211"/>
                    <a:pt x="771" y="216"/>
                  </a:cubicBezTo>
                  <a:cubicBezTo>
                    <a:pt x="770" y="218"/>
                    <a:pt x="769" y="220"/>
                    <a:pt x="769" y="221"/>
                  </a:cubicBezTo>
                  <a:cubicBezTo>
                    <a:pt x="769" y="220"/>
                    <a:pt x="769" y="219"/>
                    <a:pt x="769" y="219"/>
                  </a:cubicBezTo>
                  <a:cubicBezTo>
                    <a:pt x="769" y="217"/>
                    <a:pt x="769" y="215"/>
                    <a:pt x="770" y="213"/>
                  </a:cubicBezTo>
                  <a:cubicBezTo>
                    <a:pt x="772" y="209"/>
                    <a:pt x="773" y="204"/>
                    <a:pt x="775" y="200"/>
                  </a:cubicBezTo>
                  <a:cubicBezTo>
                    <a:pt x="777" y="194"/>
                    <a:pt x="779" y="187"/>
                    <a:pt x="782" y="182"/>
                  </a:cubicBezTo>
                  <a:cubicBezTo>
                    <a:pt x="785" y="177"/>
                    <a:pt x="788" y="173"/>
                    <a:pt x="790" y="167"/>
                  </a:cubicBezTo>
                  <a:cubicBezTo>
                    <a:pt x="791" y="162"/>
                    <a:pt x="793" y="157"/>
                    <a:pt x="796" y="151"/>
                  </a:cubicBezTo>
                  <a:cubicBezTo>
                    <a:pt x="796" y="151"/>
                    <a:pt x="795" y="151"/>
                    <a:pt x="795" y="151"/>
                  </a:cubicBezTo>
                  <a:cubicBezTo>
                    <a:pt x="792" y="156"/>
                    <a:pt x="791" y="161"/>
                    <a:pt x="788" y="166"/>
                  </a:cubicBezTo>
                  <a:cubicBezTo>
                    <a:pt x="786" y="169"/>
                    <a:pt x="785" y="172"/>
                    <a:pt x="783" y="175"/>
                  </a:cubicBezTo>
                  <a:cubicBezTo>
                    <a:pt x="782" y="178"/>
                    <a:pt x="782" y="181"/>
                    <a:pt x="780" y="183"/>
                  </a:cubicBezTo>
                  <a:cubicBezTo>
                    <a:pt x="777" y="188"/>
                    <a:pt x="775" y="194"/>
                    <a:pt x="772" y="199"/>
                  </a:cubicBezTo>
                  <a:cubicBezTo>
                    <a:pt x="772" y="201"/>
                    <a:pt x="771" y="204"/>
                    <a:pt x="770" y="206"/>
                  </a:cubicBezTo>
                  <a:cubicBezTo>
                    <a:pt x="770" y="203"/>
                    <a:pt x="769" y="200"/>
                    <a:pt x="769" y="198"/>
                  </a:cubicBezTo>
                  <a:cubicBezTo>
                    <a:pt x="770" y="192"/>
                    <a:pt x="774" y="186"/>
                    <a:pt x="775" y="181"/>
                  </a:cubicBezTo>
                  <a:cubicBezTo>
                    <a:pt x="777" y="172"/>
                    <a:pt x="780" y="165"/>
                    <a:pt x="785" y="157"/>
                  </a:cubicBezTo>
                  <a:cubicBezTo>
                    <a:pt x="785" y="157"/>
                    <a:pt x="784" y="156"/>
                    <a:pt x="784" y="157"/>
                  </a:cubicBezTo>
                  <a:cubicBezTo>
                    <a:pt x="777" y="162"/>
                    <a:pt x="774" y="172"/>
                    <a:pt x="773" y="180"/>
                  </a:cubicBezTo>
                  <a:cubicBezTo>
                    <a:pt x="772" y="184"/>
                    <a:pt x="772" y="187"/>
                    <a:pt x="770" y="191"/>
                  </a:cubicBezTo>
                  <a:cubicBezTo>
                    <a:pt x="769" y="192"/>
                    <a:pt x="769" y="192"/>
                    <a:pt x="769" y="193"/>
                  </a:cubicBezTo>
                  <a:cubicBezTo>
                    <a:pt x="768" y="191"/>
                    <a:pt x="768" y="188"/>
                    <a:pt x="768" y="186"/>
                  </a:cubicBezTo>
                  <a:cubicBezTo>
                    <a:pt x="768" y="186"/>
                    <a:pt x="768" y="185"/>
                    <a:pt x="768" y="185"/>
                  </a:cubicBezTo>
                  <a:cubicBezTo>
                    <a:pt x="769" y="183"/>
                    <a:pt x="769" y="180"/>
                    <a:pt x="770" y="178"/>
                  </a:cubicBezTo>
                  <a:cubicBezTo>
                    <a:pt x="772" y="172"/>
                    <a:pt x="774" y="166"/>
                    <a:pt x="776" y="160"/>
                  </a:cubicBezTo>
                  <a:cubicBezTo>
                    <a:pt x="777" y="159"/>
                    <a:pt x="775" y="158"/>
                    <a:pt x="775" y="159"/>
                  </a:cubicBezTo>
                  <a:cubicBezTo>
                    <a:pt x="772" y="166"/>
                    <a:pt x="770" y="173"/>
                    <a:pt x="767" y="180"/>
                  </a:cubicBezTo>
                  <a:cubicBezTo>
                    <a:pt x="767" y="180"/>
                    <a:pt x="767" y="180"/>
                    <a:pt x="766" y="181"/>
                  </a:cubicBezTo>
                  <a:cubicBezTo>
                    <a:pt x="766" y="178"/>
                    <a:pt x="765" y="176"/>
                    <a:pt x="764" y="173"/>
                  </a:cubicBezTo>
                  <a:cubicBezTo>
                    <a:pt x="764" y="173"/>
                    <a:pt x="764" y="173"/>
                    <a:pt x="764" y="173"/>
                  </a:cubicBezTo>
                  <a:cubicBezTo>
                    <a:pt x="764" y="171"/>
                    <a:pt x="764" y="170"/>
                    <a:pt x="764" y="169"/>
                  </a:cubicBezTo>
                  <a:cubicBezTo>
                    <a:pt x="765" y="166"/>
                    <a:pt x="765" y="163"/>
                    <a:pt x="765" y="160"/>
                  </a:cubicBezTo>
                  <a:cubicBezTo>
                    <a:pt x="766" y="153"/>
                    <a:pt x="767" y="148"/>
                    <a:pt x="769" y="142"/>
                  </a:cubicBezTo>
                  <a:cubicBezTo>
                    <a:pt x="770" y="141"/>
                    <a:pt x="769" y="141"/>
                    <a:pt x="768" y="141"/>
                  </a:cubicBezTo>
                  <a:cubicBezTo>
                    <a:pt x="764" y="148"/>
                    <a:pt x="765" y="154"/>
                    <a:pt x="763" y="161"/>
                  </a:cubicBezTo>
                  <a:cubicBezTo>
                    <a:pt x="763" y="162"/>
                    <a:pt x="762" y="164"/>
                    <a:pt x="762" y="165"/>
                  </a:cubicBezTo>
                  <a:cubicBezTo>
                    <a:pt x="759" y="158"/>
                    <a:pt x="756" y="149"/>
                    <a:pt x="749" y="145"/>
                  </a:cubicBezTo>
                  <a:cubicBezTo>
                    <a:pt x="747" y="143"/>
                    <a:pt x="746" y="143"/>
                    <a:pt x="743" y="143"/>
                  </a:cubicBezTo>
                  <a:cubicBezTo>
                    <a:pt x="741" y="142"/>
                    <a:pt x="742" y="137"/>
                    <a:pt x="741" y="136"/>
                  </a:cubicBezTo>
                  <a:cubicBezTo>
                    <a:pt x="739" y="133"/>
                    <a:pt x="738" y="132"/>
                    <a:pt x="736" y="132"/>
                  </a:cubicBezTo>
                  <a:cubicBezTo>
                    <a:pt x="736" y="128"/>
                    <a:pt x="740" y="124"/>
                    <a:pt x="743" y="122"/>
                  </a:cubicBezTo>
                  <a:close/>
                  <a:moveTo>
                    <a:pt x="684" y="129"/>
                  </a:moveTo>
                  <a:cubicBezTo>
                    <a:pt x="692" y="127"/>
                    <a:pt x="700" y="126"/>
                    <a:pt x="708" y="126"/>
                  </a:cubicBezTo>
                  <a:cubicBezTo>
                    <a:pt x="712" y="126"/>
                    <a:pt x="716" y="126"/>
                    <a:pt x="719" y="126"/>
                  </a:cubicBezTo>
                  <a:cubicBezTo>
                    <a:pt x="722" y="127"/>
                    <a:pt x="725" y="128"/>
                    <a:pt x="726" y="130"/>
                  </a:cubicBezTo>
                  <a:cubicBezTo>
                    <a:pt x="726" y="131"/>
                    <a:pt x="727" y="132"/>
                    <a:pt x="727" y="132"/>
                  </a:cubicBezTo>
                  <a:cubicBezTo>
                    <a:pt x="730" y="135"/>
                    <a:pt x="737" y="133"/>
                    <a:pt x="738" y="139"/>
                  </a:cubicBezTo>
                  <a:cubicBezTo>
                    <a:pt x="738" y="142"/>
                    <a:pt x="739" y="146"/>
                    <a:pt x="743" y="146"/>
                  </a:cubicBezTo>
                  <a:cubicBezTo>
                    <a:pt x="750" y="146"/>
                    <a:pt x="753" y="155"/>
                    <a:pt x="756" y="160"/>
                  </a:cubicBezTo>
                  <a:cubicBezTo>
                    <a:pt x="761" y="172"/>
                    <a:pt x="765" y="186"/>
                    <a:pt x="766" y="199"/>
                  </a:cubicBezTo>
                  <a:cubicBezTo>
                    <a:pt x="767" y="216"/>
                    <a:pt x="763" y="230"/>
                    <a:pt x="758" y="245"/>
                  </a:cubicBezTo>
                  <a:cubicBezTo>
                    <a:pt x="755" y="254"/>
                    <a:pt x="752" y="266"/>
                    <a:pt x="745" y="273"/>
                  </a:cubicBezTo>
                  <a:cubicBezTo>
                    <a:pt x="745" y="273"/>
                    <a:pt x="745" y="273"/>
                    <a:pt x="745" y="273"/>
                  </a:cubicBezTo>
                  <a:cubicBezTo>
                    <a:pt x="742" y="275"/>
                    <a:pt x="740" y="278"/>
                    <a:pt x="737" y="280"/>
                  </a:cubicBezTo>
                  <a:cubicBezTo>
                    <a:pt x="734" y="282"/>
                    <a:pt x="732" y="284"/>
                    <a:pt x="730" y="286"/>
                  </a:cubicBezTo>
                  <a:cubicBezTo>
                    <a:pt x="726" y="291"/>
                    <a:pt x="722" y="296"/>
                    <a:pt x="718" y="300"/>
                  </a:cubicBezTo>
                  <a:cubicBezTo>
                    <a:pt x="709" y="309"/>
                    <a:pt x="699" y="316"/>
                    <a:pt x="689" y="324"/>
                  </a:cubicBezTo>
                  <a:cubicBezTo>
                    <a:pt x="684" y="329"/>
                    <a:pt x="679" y="334"/>
                    <a:pt x="673" y="338"/>
                  </a:cubicBezTo>
                  <a:cubicBezTo>
                    <a:pt x="668" y="342"/>
                    <a:pt x="663" y="345"/>
                    <a:pt x="657" y="349"/>
                  </a:cubicBezTo>
                  <a:cubicBezTo>
                    <a:pt x="649" y="355"/>
                    <a:pt x="642" y="363"/>
                    <a:pt x="635" y="372"/>
                  </a:cubicBezTo>
                  <a:cubicBezTo>
                    <a:pt x="635" y="372"/>
                    <a:pt x="635" y="372"/>
                    <a:pt x="635" y="372"/>
                  </a:cubicBezTo>
                  <a:cubicBezTo>
                    <a:pt x="635" y="372"/>
                    <a:pt x="634" y="371"/>
                    <a:pt x="633" y="371"/>
                  </a:cubicBezTo>
                  <a:cubicBezTo>
                    <a:pt x="630" y="368"/>
                    <a:pt x="627" y="365"/>
                    <a:pt x="623" y="365"/>
                  </a:cubicBezTo>
                  <a:cubicBezTo>
                    <a:pt x="628" y="357"/>
                    <a:pt x="634" y="350"/>
                    <a:pt x="642" y="345"/>
                  </a:cubicBezTo>
                  <a:cubicBezTo>
                    <a:pt x="646" y="342"/>
                    <a:pt x="650" y="339"/>
                    <a:pt x="655" y="337"/>
                  </a:cubicBezTo>
                  <a:cubicBezTo>
                    <a:pt x="659" y="335"/>
                    <a:pt x="664" y="334"/>
                    <a:pt x="668" y="332"/>
                  </a:cubicBezTo>
                  <a:cubicBezTo>
                    <a:pt x="674" y="327"/>
                    <a:pt x="679" y="319"/>
                    <a:pt x="684" y="313"/>
                  </a:cubicBezTo>
                  <a:cubicBezTo>
                    <a:pt x="689" y="305"/>
                    <a:pt x="695" y="296"/>
                    <a:pt x="704" y="291"/>
                  </a:cubicBezTo>
                  <a:cubicBezTo>
                    <a:pt x="711" y="288"/>
                    <a:pt x="719" y="286"/>
                    <a:pt x="726" y="283"/>
                  </a:cubicBezTo>
                  <a:cubicBezTo>
                    <a:pt x="732" y="280"/>
                    <a:pt x="737" y="274"/>
                    <a:pt x="741" y="268"/>
                  </a:cubicBezTo>
                  <a:cubicBezTo>
                    <a:pt x="745" y="263"/>
                    <a:pt x="748" y="258"/>
                    <a:pt x="750" y="252"/>
                  </a:cubicBezTo>
                  <a:cubicBezTo>
                    <a:pt x="751" y="248"/>
                    <a:pt x="754" y="243"/>
                    <a:pt x="752" y="240"/>
                  </a:cubicBezTo>
                  <a:cubicBezTo>
                    <a:pt x="752" y="239"/>
                    <a:pt x="751" y="240"/>
                    <a:pt x="751" y="241"/>
                  </a:cubicBezTo>
                  <a:cubicBezTo>
                    <a:pt x="752" y="245"/>
                    <a:pt x="747" y="253"/>
                    <a:pt x="746" y="256"/>
                  </a:cubicBezTo>
                  <a:cubicBezTo>
                    <a:pt x="741" y="263"/>
                    <a:pt x="737" y="270"/>
                    <a:pt x="731" y="275"/>
                  </a:cubicBezTo>
                  <a:cubicBezTo>
                    <a:pt x="725" y="281"/>
                    <a:pt x="717" y="282"/>
                    <a:pt x="710" y="285"/>
                  </a:cubicBezTo>
                  <a:cubicBezTo>
                    <a:pt x="703" y="287"/>
                    <a:pt x="697" y="291"/>
                    <a:pt x="692" y="296"/>
                  </a:cubicBezTo>
                  <a:cubicBezTo>
                    <a:pt x="686" y="303"/>
                    <a:pt x="681" y="310"/>
                    <a:pt x="675" y="317"/>
                  </a:cubicBezTo>
                  <a:cubicBezTo>
                    <a:pt x="673" y="321"/>
                    <a:pt x="670" y="326"/>
                    <a:pt x="666" y="328"/>
                  </a:cubicBezTo>
                  <a:cubicBezTo>
                    <a:pt x="664" y="329"/>
                    <a:pt x="662" y="330"/>
                    <a:pt x="661" y="331"/>
                  </a:cubicBezTo>
                  <a:cubicBezTo>
                    <a:pt x="666" y="325"/>
                    <a:pt x="669" y="319"/>
                    <a:pt x="674" y="314"/>
                  </a:cubicBezTo>
                  <a:cubicBezTo>
                    <a:pt x="679" y="310"/>
                    <a:pt x="682" y="304"/>
                    <a:pt x="687" y="300"/>
                  </a:cubicBezTo>
                  <a:cubicBezTo>
                    <a:pt x="690" y="296"/>
                    <a:pt x="694" y="291"/>
                    <a:pt x="698" y="287"/>
                  </a:cubicBezTo>
                  <a:cubicBezTo>
                    <a:pt x="698" y="287"/>
                    <a:pt x="697" y="286"/>
                    <a:pt x="697" y="287"/>
                  </a:cubicBezTo>
                  <a:cubicBezTo>
                    <a:pt x="692" y="291"/>
                    <a:pt x="689" y="296"/>
                    <a:pt x="685" y="301"/>
                  </a:cubicBezTo>
                  <a:cubicBezTo>
                    <a:pt x="681" y="305"/>
                    <a:pt x="677" y="309"/>
                    <a:pt x="673" y="313"/>
                  </a:cubicBezTo>
                  <a:cubicBezTo>
                    <a:pt x="666" y="319"/>
                    <a:pt x="662" y="328"/>
                    <a:pt x="654" y="333"/>
                  </a:cubicBezTo>
                  <a:cubicBezTo>
                    <a:pt x="654" y="333"/>
                    <a:pt x="654" y="333"/>
                    <a:pt x="654" y="333"/>
                  </a:cubicBezTo>
                  <a:cubicBezTo>
                    <a:pt x="656" y="331"/>
                    <a:pt x="657" y="329"/>
                    <a:pt x="659" y="327"/>
                  </a:cubicBezTo>
                  <a:cubicBezTo>
                    <a:pt x="663" y="322"/>
                    <a:pt x="667" y="317"/>
                    <a:pt x="671" y="312"/>
                  </a:cubicBezTo>
                  <a:cubicBezTo>
                    <a:pt x="671" y="312"/>
                    <a:pt x="670" y="311"/>
                    <a:pt x="670" y="312"/>
                  </a:cubicBezTo>
                  <a:cubicBezTo>
                    <a:pt x="667" y="317"/>
                    <a:pt x="662" y="321"/>
                    <a:pt x="658" y="326"/>
                  </a:cubicBezTo>
                  <a:cubicBezTo>
                    <a:pt x="655" y="329"/>
                    <a:pt x="653" y="333"/>
                    <a:pt x="649" y="335"/>
                  </a:cubicBezTo>
                  <a:cubicBezTo>
                    <a:pt x="648" y="336"/>
                    <a:pt x="648" y="336"/>
                    <a:pt x="648" y="336"/>
                  </a:cubicBezTo>
                  <a:cubicBezTo>
                    <a:pt x="646" y="337"/>
                    <a:pt x="643" y="339"/>
                    <a:pt x="641" y="340"/>
                  </a:cubicBezTo>
                  <a:cubicBezTo>
                    <a:pt x="642" y="339"/>
                    <a:pt x="644" y="337"/>
                    <a:pt x="645" y="335"/>
                  </a:cubicBezTo>
                  <a:cubicBezTo>
                    <a:pt x="645" y="335"/>
                    <a:pt x="645" y="335"/>
                    <a:pt x="645" y="335"/>
                  </a:cubicBezTo>
                  <a:cubicBezTo>
                    <a:pt x="641" y="339"/>
                    <a:pt x="637" y="342"/>
                    <a:pt x="633" y="346"/>
                  </a:cubicBezTo>
                  <a:cubicBezTo>
                    <a:pt x="630" y="349"/>
                    <a:pt x="626" y="352"/>
                    <a:pt x="623" y="356"/>
                  </a:cubicBezTo>
                  <a:cubicBezTo>
                    <a:pt x="623" y="356"/>
                    <a:pt x="623" y="355"/>
                    <a:pt x="623" y="354"/>
                  </a:cubicBezTo>
                  <a:cubicBezTo>
                    <a:pt x="624" y="354"/>
                    <a:pt x="624" y="353"/>
                    <a:pt x="625" y="352"/>
                  </a:cubicBezTo>
                  <a:cubicBezTo>
                    <a:pt x="627" y="350"/>
                    <a:pt x="629" y="347"/>
                    <a:pt x="631" y="345"/>
                  </a:cubicBezTo>
                  <a:cubicBezTo>
                    <a:pt x="632" y="343"/>
                    <a:pt x="633" y="341"/>
                    <a:pt x="634" y="339"/>
                  </a:cubicBezTo>
                  <a:cubicBezTo>
                    <a:pt x="635" y="339"/>
                    <a:pt x="635" y="339"/>
                    <a:pt x="635" y="338"/>
                  </a:cubicBezTo>
                  <a:cubicBezTo>
                    <a:pt x="636" y="337"/>
                    <a:pt x="636" y="336"/>
                    <a:pt x="637" y="335"/>
                  </a:cubicBezTo>
                  <a:cubicBezTo>
                    <a:pt x="641" y="330"/>
                    <a:pt x="644" y="325"/>
                    <a:pt x="648" y="320"/>
                  </a:cubicBezTo>
                  <a:cubicBezTo>
                    <a:pt x="648" y="320"/>
                    <a:pt x="648" y="320"/>
                    <a:pt x="647" y="320"/>
                  </a:cubicBezTo>
                  <a:cubicBezTo>
                    <a:pt x="644" y="323"/>
                    <a:pt x="642" y="326"/>
                    <a:pt x="640" y="330"/>
                  </a:cubicBezTo>
                  <a:cubicBezTo>
                    <a:pt x="643" y="324"/>
                    <a:pt x="646" y="319"/>
                    <a:pt x="649" y="313"/>
                  </a:cubicBezTo>
                  <a:cubicBezTo>
                    <a:pt x="654" y="306"/>
                    <a:pt x="659" y="299"/>
                    <a:pt x="664" y="291"/>
                  </a:cubicBezTo>
                  <a:cubicBezTo>
                    <a:pt x="664" y="291"/>
                    <a:pt x="663" y="290"/>
                    <a:pt x="663" y="290"/>
                  </a:cubicBezTo>
                  <a:cubicBezTo>
                    <a:pt x="657" y="298"/>
                    <a:pt x="652" y="306"/>
                    <a:pt x="647" y="314"/>
                  </a:cubicBezTo>
                  <a:cubicBezTo>
                    <a:pt x="642" y="322"/>
                    <a:pt x="637" y="329"/>
                    <a:pt x="634" y="337"/>
                  </a:cubicBezTo>
                  <a:cubicBezTo>
                    <a:pt x="632" y="340"/>
                    <a:pt x="630" y="342"/>
                    <a:pt x="628" y="345"/>
                  </a:cubicBezTo>
                  <a:cubicBezTo>
                    <a:pt x="627" y="346"/>
                    <a:pt x="626" y="348"/>
                    <a:pt x="624" y="349"/>
                  </a:cubicBezTo>
                  <a:cubicBezTo>
                    <a:pt x="629" y="340"/>
                    <a:pt x="633" y="331"/>
                    <a:pt x="638" y="322"/>
                  </a:cubicBezTo>
                  <a:cubicBezTo>
                    <a:pt x="641" y="317"/>
                    <a:pt x="643" y="312"/>
                    <a:pt x="646" y="308"/>
                  </a:cubicBezTo>
                  <a:cubicBezTo>
                    <a:pt x="648" y="303"/>
                    <a:pt x="651" y="299"/>
                    <a:pt x="653" y="295"/>
                  </a:cubicBezTo>
                  <a:cubicBezTo>
                    <a:pt x="653" y="294"/>
                    <a:pt x="653" y="294"/>
                    <a:pt x="653" y="294"/>
                  </a:cubicBezTo>
                  <a:cubicBezTo>
                    <a:pt x="645" y="303"/>
                    <a:pt x="642" y="315"/>
                    <a:pt x="635" y="325"/>
                  </a:cubicBezTo>
                  <a:cubicBezTo>
                    <a:pt x="631" y="331"/>
                    <a:pt x="626" y="337"/>
                    <a:pt x="624" y="345"/>
                  </a:cubicBezTo>
                  <a:cubicBezTo>
                    <a:pt x="625" y="341"/>
                    <a:pt x="626" y="337"/>
                    <a:pt x="627" y="334"/>
                  </a:cubicBezTo>
                  <a:cubicBezTo>
                    <a:pt x="632" y="323"/>
                    <a:pt x="638" y="314"/>
                    <a:pt x="642" y="303"/>
                  </a:cubicBezTo>
                  <a:cubicBezTo>
                    <a:pt x="643" y="302"/>
                    <a:pt x="641" y="302"/>
                    <a:pt x="640" y="303"/>
                  </a:cubicBezTo>
                  <a:cubicBezTo>
                    <a:pt x="636" y="314"/>
                    <a:pt x="628" y="324"/>
                    <a:pt x="624" y="335"/>
                  </a:cubicBezTo>
                  <a:cubicBezTo>
                    <a:pt x="622" y="340"/>
                    <a:pt x="621" y="346"/>
                    <a:pt x="620" y="351"/>
                  </a:cubicBezTo>
                  <a:cubicBezTo>
                    <a:pt x="620" y="351"/>
                    <a:pt x="619" y="350"/>
                    <a:pt x="619" y="350"/>
                  </a:cubicBezTo>
                  <a:cubicBezTo>
                    <a:pt x="619" y="350"/>
                    <a:pt x="619" y="349"/>
                    <a:pt x="619" y="349"/>
                  </a:cubicBezTo>
                  <a:cubicBezTo>
                    <a:pt x="620" y="347"/>
                    <a:pt x="620" y="344"/>
                    <a:pt x="620" y="341"/>
                  </a:cubicBezTo>
                  <a:cubicBezTo>
                    <a:pt x="621" y="335"/>
                    <a:pt x="624" y="329"/>
                    <a:pt x="626" y="324"/>
                  </a:cubicBezTo>
                  <a:cubicBezTo>
                    <a:pt x="631" y="313"/>
                    <a:pt x="637" y="302"/>
                    <a:pt x="640" y="290"/>
                  </a:cubicBezTo>
                  <a:cubicBezTo>
                    <a:pt x="640" y="290"/>
                    <a:pt x="640" y="290"/>
                    <a:pt x="640" y="290"/>
                  </a:cubicBezTo>
                  <a:cubicBezTo>
                    <a:pt x="634" y="303"/>
                    <a:pt x="628" y="315"/>
                    <a:pt x="622" y="328"/>
                  </a:cubicBezTo>
                  <a:cubicBezTo>
                    <a:pt x="622" y="329"/>
                    <a:pt x="622" y="330"/>
                    <a:pt x="621" y="330"/>
                  </a:cubicBezTo>
                  <a:cubicBezTo>
                    <a:pt x="622" y="324"/>
                    <a:pt x="625" y="319"/>
                    <a:pt x="627" y="313"/>
                  </a:cubicBezTo>
                  <a:cubicBezTo>
                    <a:pt x="629" y="310"/>
                    <a:pt x="629" y="307"/>
                    <a:pt x="630" y="304"/>
                  </a:cubicBezTo>
                  <a:cubicBezTo>
                    <a:pt x="632" y="300"/>
                    <a:pt x="634" y="296"/>
                    <a:pt x="635" y="292"/>
                  </a:cubicBezTo>
                  <a:cubicBezTo>
                    <a:pt x="636" y="291"/>
                    <a:pt x="635" y="291"/>
                    <a:pt x="635" y="291"/>
                  </a:cubicBezTo>
                  <a:cubicBezTo>
                    <a:pt x="632" y="296"/>
                    <a:pt x="631" y="301"/>
                    <a:pt x="629" y="306"/>
                  </a:cubicBezTo>
                  <a:cubicBezTo>
                    <a:pt x="627" y="309"/>
                    <a:pt x="625" y="312"/>
                    <a:pt x="624" y="315"/>
                  </a:cubicBezTo>
                  <a:cubicBezTo>
                    <a:pt x="623" y="318"/>
                    <a:pt x="622" y="320"/>
                    <a:pt x="621" y="323"/>
                  </a:cubicBezTo>
                  <a:cubicBezTo>
                    <a:pt x="621" y="321"/>
                    <a:pt x="621" y="319"/>
                    <a:pt x="621" y="317"/>
                  </a:cubicBezTo>
                  <a:cubicBezTo>
                    <a:pt x="623" y="313"/>
                    <a:pt x="624" y="309"/>
                    <a:pt x="625" y="305"/>
                  </a:cubicBezTo>
                  <a:cubicBezTo>
                    <a:pt x="625" y="305"/>
                    <a:pt x="625" y="305"/>
                    <a:pt x="624" y="305"/>
                  </a:cubicBezTo>
                  <a:cubicBezTo>
                    <a:pt x="623" y="307"/>
                    <a:pt x="622" y="310"/>
                    <a:pt x="621" y="313"/>
                  </a:cubicBezTo>
                  <a:cubicBezTo>
                    <a:pt x="622" y="308"/>
                    <a:pt x="622" y="303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4" y="297"/>
                    <a:pt x="624" y="295"/>
                    <a:pt x="625" y="293"/>
                  </a:cubicBezTo>
                  <a:cubicBezTo>
                    <a:pt x="626" y="291"/>
                    <a:pt x="627" y="289"/>
                    <a:pt x="628" y="287"/>
                  </a:cubicBezTo>
                  <a:cubicBezTo>
                    <a:pt x="630" y="283"/>
                    <a:pt x="631" y="280"/>
                    <a:pt x="631" y="277"/>
                  </a:cubicBezTo>
                  <a:cubicBezTo>
                    <a:pt x="631" y="276"/>
                    <a:pt x="631" y="276"/>
                    <a:pt x="630" y="277"/>
                  </a:cubicBezTo>
                  <a:cubicBezTo>
                    <a:pt x="629" y="281"/>
                    <a:pt x="627" y="285"/>
                    <a:pt x="625" y="289"/>
                  </a:cubicBezTo>
                  <a:cubicBezTo>
                    <a:pt x="624" y="291"/>
                    <a:pt x="623" y="292"/>
                    <a:pt x="623" y="294"/>
                  </a:cubicBezTo>
                  <a:cubicBezTo>
                    <a:pt x="623" y="292"/>
                    <a:pt x="623" y="289"/>
                    <a:pt x="623" y="286"/>
                  </a:cubicBezTo>
                  <a:cubicBezTo>
                    <a:pt x="624" y="286"/>
                    <a:pt x="624" y="286"/>
                    <a:pt x="624" y="286"/>
                  </a:cubicBezTo>
                  <a:cubicBezTo>
                    <a:pt x="625" y="282"/>
                    <a:pt x="627" y="279"/>
                    <a:pt x="628" y="276"/>
                  </a:cubicBezTo>
                  <a:cubicBezTo>
                    <a:pt x="628" y="275"/>
                    <a:pt x="628" y="275"/>
                    <a:pt x="627" y="275"/>
                  </a:cubicBezTo>
                  <a:cubicBezTo>
                    <a:pt x="626" y="277"/>
                    <a:pt x="625" y="280"/>
                    <a:pt x="624" y="282"/>
                  </a:cubicBezTo>
                  <a:cubicBezTo>
                    <a:pt x="624" y="280"/>
                    <a:pt x="624" y="278"/>
                    <a:pt x="624" y="276"/>
                  </a:cubicBezTo>
                  <a:cubicBezTo>
                    <a:pt x="624" y="267"/>
                    <a:pt x="624" y="257"/>
                    <a:pt x="622" y="247"/>
                  </a:cubicBezTo>
                  <a:cubicBezTo>
                    <a:pt x="624" y="245"/>
                    <a:pt x="622" y="243"/>
                    <a:pt x="623" y="241"/>
                  </a:cubicBezTo>
                  <a:cubicBezTo>
                    <a:pt x="623" y="239"/>
                    <a:pt x="623" y="238"/>
                    <a:pt x="623" y="237"/>
                  </a:cubicBezTo>
                  <a:cubicBezTo>
                    <a:pt x="623" y="235"/>
                    <a:pt x="623" y="234"/>
                    <a:pt x="623" y="233"/>
                  </a:cubicBezTo>
                  <a:cubicBezTo>
                    <a:pt x="623" y="232"/>
                    <a:pt x="622" y="232"/>
                    <a:pt x="622" y="233"/>
                  </a:cubicBezTo>
                  <a:cubicBezTo>
                    <a:pt x="622" y="234"/>
                    <a:pt x="621" y="236"/>
                    <a:pt x="621" y="237"/>
                  </a:cubicBezTo>
                  <a:cubicBezTo>
                    <a:pt x="621" y="238"/>
                    <a:pt x="622" y="239"/>
                    <a:pt x="622" y="241"/>
                  </a:cubicBezTo>
                  <a:cubicBezTo>
                    <a:pt x="622" y="242"/>
                    <a:pt x="622" y="243"/>
                    <a:pt x="621" y="244"/>
                  </a:cubicBezTo>
                  <a:cubicBezTo>
                    <a:pt x="620" y="239"/>
                    <a:pt x="619" y="234"/>
                    <a:pt x="617" y="229"/>
                  </a:cubicBezTo>
                  <a:cubicBezTo>
                    <a:pt x="613" y="218"/>
                    <a:pt x="607" y="206"/>
                    <a:pt x="601" y="196"/>
                  </a:cubicBezTo>
                  <a:cubicBezTo>
                    <a:pt x="601" y="193"/>
                    <a:pt x="605" y="190"/>
                    <a:pt x="606" y="187"/>
                  </a:cubicBezTo>
                  <a:cubicBezTo>
                    <a:pt x="609" y="184"/>
                    <a:pt x="611" y="180"/>
                    <a:pt x="614" y="177"/>
                  </a:cubicBezTo>
                  <a:cubicBezTo>
                    <a:pt x="619" y="170"/>
                    <a:pt x="624" y="163"/>
                    <a:pt x="631" y="157"/>
                  </a:cubicBezTo>
                  <a:cubicBezTo>
                    <a:pt x="636" y="152"/>
                    <a:pt x="641" y="147"/>
                    <a:pt x="648" y="144"/>
                  </a:cubicBezTo>
                  <a:cubicBezTo>
                    <a:pt x="653" y="141"/>
                    <a:pt x="657" y="139"/>
                    <a:pt x="662" y="136"/>
                  </a:cubicBezTo>
                  <a:cubicBezTo>
                    <a:pt x="668" y="130"/>
                    <a:pt x="676" y="130"/>
                    <a:pt x="684" y="129"/>
                  </a:cubicBezTo>
                  <a:close/>
                  <a:moveTo>
                    <a:pt x="538" y="132"/>
                  </a:moveTo>
                  <a:cubicBezTo>
                    <a:pt x="540" y="130"/>
                    <a:pt x="541" y="129"/>
                    <a:pt x="542" y="128"/>
                  </a:cubicBezTo>
                  <a:cubicBezTo>
                    <a:pt x="547" y="123"/>
                    <a:pt x="552" y="119"/>
                    <a:pt x="558" y="116"/>
                  </a:cubicBezTo>
                  <a:cubicBezTo>
                    <a:pt x="570" y="111"/>
                    <a:pt x="582" y="109"/>
                    <a:pt x="595" y="110"/>
                  </a:cubicBezTo>
                  <a:cubicBezTo>
                    <a:pt x="596" y="110"/>
                    <a:pt x="597" y="110"/>
                    <a:pt x="598" y="110"/>
                  </a:cubicBezTo>
                  <a:cubicBezTo>
                    <a:pt x="598" y="110"/>
                    <a:pt x="598" y="110"/>
                    <a:pt x="598" y="110"/>
                  </a:cubicBezTo>
                  <a:cubicBezTo>
                    <a:pt x="585" y="110"/>
                    <a:pt x="570" y="113"/>
                    <a:pt x="560" y="121"/>
                  </a:cubicBezTo>
                  <a:cubicBezTo>
                    <a:pt x="559" y="122"/>
                    <a:pt x="560" y="123"/>
                    <a:pt x="561" y="122"/>
                  </a:cubicBezTo>
                  <a:cubicBezTo>
                    <a:pt x="574" y="118"/>
                    <a:pt x="586" y="112"/>
                    <a:pt x="601" y="113"/>
                  </a:cubicBezTo>
                  <a:cubicBezTo>
                    <a:pt x="608" y="113"/>
                    <a:pt x="615" y="115"/>
                    <a:pt x="622" y="117"/>
                  </a:cubicBezTo>
                  <a:cubicBezTo>
                    <a:pt x="628" y="119"/>
                    <a:pt x="633" y="124"/>
                    <a:pt x="639" y="124"/>
                  </a:cubicBezTo>
                  <a:cubicBezTo>
                    <a:pt x="639" y="124"/>
                    <a:pt x="639" y="124"/>
                    <a:pt x="639" y="124"/>
                  </a:cubicBezTo>
                  <a:cubicBezTo>
                    <a:pt x="635" y="122"/>
                    <a:pt x="632" y="119"/>
                    <a:pt x="628" y="117"/>
                  </a:cubicBezTo>
                  <a:cubicBezTo>
                    <a:pt x="625" y="115"/>
                    <a:pt x="621" y="114"/>
                    <a:pt x="618" y="113"/>
                  </a:cubicBezTo>
                  <a:cubicBezTo>
                    <a:pt x="613" y="112"/>
                    <a:pt x="609" y="111"/>
                    <a:pt x="604" y="110"/>
                  </a:cubicBezTo>
                  <a:cubicBezTo>
                    <a:pt x="614" y="111"/>
                    <a:pt x="623" y="113"/>
                    <a:pt x="633" y="116"/>
                  </a:cubicBezTo>
                  <a:cubicBezTo>
                    <a:pt x="640" y="119"/>
                    <a:pt x="647" y="122"/>
                    <a:pt x="653" y="125"/>
                  </a:cubicBezTo>
                  <a:cubicBezTo>
                    <a:pt x="656" y="127"/>
                    <a:pt x="659" y="129"/>
                    <a:pt x="662" y="130"/>
                  </a:cubicBezTo>
                  <a:cubicBezTo>
                    <a:pt x="661" y="131"/>
                    <a:pt x="659" y="132"/>
                    <a:pt x="658" y="134"/>
                  </a:cubicBezTo>
                  <a:cubicBezTo>
                    <a:pt x="653" y="138"/>
                    <a:pt x="646" y="140"/>
                    <a:pt x="640" y="144"/>
                  </a:cubicBezTo>
                  <a:cubicBezTo>
                    <a:pt x="635" y="148"/>
                    <a:pt x="630" y="152"/>
                    <a:pt x="625" y="157"/>
                  </a:cubicBezTo>
                  <a:cubicBezTo>
                    <a:pt x="622" y="160"/>
                    <a:pt x="619" y="164"/>
                    <a:pt x="616" y="168"/>
                  </a:cubicBezTo>
                  <a:cubicBezTo>
                    <a:pt x="616" y="166"/>
                    <a:pt x="616" y="164"/>
                    <a:pt x="616" y="163"/>
                  </a:cubicBezTo>
                  <a:cubicBezTo>
                    <a:pt x="616" y="160"/>
                    <a:pt x="616" y="156"/>
                    <a:pt x="617" y="153"/>
                  </a:cubicBezTo>
                  <a:cubicBezTo>
                    <a:pt x="617" y="153"/>
                    <a:pt x="616" y="152"/>
                    <a:pt x="616" y="153"/>
                  </a:cubicBezTo>
                  <a:cubicBezTo>
                    <a:pt x="615" y="156"/>
                    <a:pt x="614" y="159"/>
                    <a:pt x="613" y="163"/>
                  </a:cubicBezTo>
                  <a:cubicBezTo>
                    <a:pt x="613" y="165"/>
                    <a:pt x="613" y="168"/>
                    <a:pt x="614" y="170"/>
                  </a:cubicBezTo>
                  <a:cubicBezTo>
                    <a:pt x="612" y="172"/>
                    <a:pt x="611" y="174"/>
                    <a:pt x="609" y="177"/>
                  </a:cubicBezTo>
                  <a:cubicBezTo>
                    <a:pt x="609" y="178"/>
                    <a:pt x="608" y="178"/>
                    <a:pt x="607" y="179"/>
                  </a:cubicBezTo>
                  <a:cubicBezTo>
                    <a:pt x="607" y="178"/>
                    <a:pt x="607" y="176"/>
                    <a:pt x="607" y="175"/>
                  </a:cubicBezTo>
                  <a:cubicBezTo>
                    <a:pt x="607" y="171"/>
                    <a:pt x="606" y="167"/>
                    <a:pt x="607" y="163"/>
                  </a:cubicBezTo>
                  <a:cubicBezTo>
                    <a:pt x="607" y="162"/>
                    <a:pt x="606" y="162"/>
                    <a:pt x="605" y="163"/>
                  </a:cubicBezTo>
                  <a:cubicBezTo>
                    <a:pt x="605" y="166"/>
                    <a:pt x="604" y="170"/>
                    <a:pt x="604" y="173"/>
                  </a:cubicBezTo>
                  <a:cubicBezTo>
                    <a:pt x="604" y="175"/>
                    <a:pt x="605" y="177"/>
                    <a:pt x="604" y="179"/>
                  </a:cubicBezTo>
                  <a:cubicBezTo>
                    <a:pt x="604" y="181"/>
                    <a:pt x="604" y="182"/>
                    <a:pt x="604" y="184"/>
                  </a:cubicBezTo>
                  <a:cubicBezTo>
                    <a:pt x="604" y="184"/>
                    <a:pt x="604" y="184"/>
                    <a:pt x="604" y="184"/>
                  </a:cubicBezTo>
                  <a:cubicBezTo>
                    <a:pt x="603" y="185"/>
                    <a:pt x="603" y="186"/>
                    <a:pt x="602" y="186"/>
                  </a:cubicBezTo>
                  <a:cubicBezTo>
                    <a:pt x="602" y="182"/>
                    <a:pt x="601" y="178"/>
                    <a:pt x="600" y="174"/>
                  </a:cubicBezTo>
                  <a:cubicBezTo>
                    <a:pt x="600" y="170"/>
                    <a:pt x="600" y="166"/>
                    <a:pt x="600" y="162"/>
                  </a:cubicBezTo>
                  <a:cubicBezTo>
                    <a:pt x="600" y="157"/>
                    <a:pt x="599" y="153"/>
                    <a:pt x="600" y="148"/>
                  </a:cubicBezTo>
                  <a:cubicBezTo>
                    <a:pt x="600" y="144"/>
                    <a:pt x="601" y="140"/>
                    <a:pt x="602" y="136"/>
                  </a:cubicBezTo>
                  <a:cubicBezTo>
                    <a:pt x="602" y="135"/>
                    <a:pt x="601" y="135"/>
                    <a:pt x="601" y="135"/>
                  </a:cubicBezTo>
                  <a:cubicBezTo>
                    <a:pt x="599" y="139"/>
                    <a:pt x="598" y="143"/>
                    <a:pt x="598" y="148"/>
                  </a:cubicBezTo>
                  <a:cubicBezTo>
                    <a:pt x="599" y="153"/>
                    <a:pt x="598" y="158"/>
                    <a:pt x="598" y="164"/>
                  </a:cubicBezTo>
                  <a:cubicBezTo>
                    <a:pt x="599" y="170"/>
                    <a:pt x="598" y="176"/>
                    <a:pt x="599" y="182"/>
                  </a:cubicBezTo>
                  <a:cubicBezTo>
                    <a:pt x="599" y="180"/>
                    <a:pt x="598" y="179"/>
                    <a:pt x="598" y="177"/>
                  </a:cubicBezTo>
                  <a:cubicBezTo>
                    <a:pt x="597" y="171"/>
                    <a:pt x="596" y="165"/>
                    <a:pt x="595" y="159"/>
                  </a:cubicBezTo>
                  <a:cubicBezTo>
                    <a:pt x="595" y="154"/>
                    <a:pt x="595" y="149"/>
                    <a:pt x="595" y="143"/>
                  </a:cubicBezTo>
                  <a:cubicBezTo>
                    <a:pt x="595" y="138"/>
                    <a:pt x="594" y="133"/>
                    <a:pt x="596" y="128"/>
                  </a:cubicBezTo>
                  <a:cubicBezTo>
                    <a:pt x="596" y="127"/>
                    <a:pt x="595" y="127"/>
                    <a:pt x="594" y="128"/>
                  </a:cubicBezTo>
                  <a:cubicBezTo>
                    <a:pt x="593" y="132"/>
                    <a:pt x="593" y="137"/>
                    <a:pt x="593" y="142"/>
                  </a:cubicBezTo>
                  <a:cubicBezTo>
                    <a:pt x="594" y="148"/>
                    <a:pt x="593" y="154"/>
                    <a:pt x="593" y="161"/>
                  </a:cubicBezTo>
                  <a:cubicBezTo>
                    <a:pt x="594" y="167"/>
                    <a:pt x="595" y="173"/>
                    <a:pt x="596" y="180"/>
                  </a:cubicBezTo>
                  <a:cubicBezTo>
                    <a:pt x="597" y="182"/>
                    <a:pt x="597" y="184"/>
                    <a:pt x="597" y="187"/>
                  </a:cubicBezTo>
                  <a:cubicBezTo>
                    <a:pt x="597" y="185"/>
                    <a:pt x="596" y="183"/>
                    <a:pt x="596" y="182"/>
                  </a:cubicBezTo>
                  <a:cubicBezTo>
                    <a:pt x="595" y="181"/>
                    <a:pt x="595" y="181"/>
                    <a:pt x="595" y="182"/>
                  </a:cubicBezTo>
                  <a:cubicBezTo>
                    <a:pt x="595" y="184"/>
                    <a:pt x="595" y="186"/>
                    <a:pt x="595" y="187"/>
                  </a:cubicBezTo>
                  <a:cubicBezTo>
                    <a:pt x="595" y="187"/>
                    <a:pt x="594" y="186"/>
                    <a:pt x="594" y="186"/>
                  </a:cubicBezTo>
                  <a:cubicBezTo>
                    <a:pt x="594" y="186"/>
                    <a:pt x="594" y="185"/>
                    <a:pt x="593" y="185"/>
                  </a:cubicBezTo>
                  <a:cubicBezTo>
                    <a:pt x="592" y="183"/>
                    <a:pt x="590" y="180"/>
                    <a:pt x="589" y="177"/>
                  </a:cubicBezTo>
                  <a:cubicBezTo>
                    <a:pt x="586" y="168"/>
                    <a:pt x="583" y="160"/>
                    <a:pt x="580" y="152"/>
                  </a:cubicBezTo>
                  <a:cubicBezTo>
                    <a:pt x="578" y="144"/>
                    <a:pt x="576" y="137"/>
                    <a:pt x="578" y="129"/>
                  </a:cubicBezTo>
                  <a:cubicBezTo>
                    <a:pt x="578" y="129"/>
                    <a:pt x="577" y="129"/>
                    <a:pt x="577" y="129"/>
                  </a:cubicBezTo>
                  <a:cubicBezTo>
                    <a:pt x="572" y="134"/>
                    <a:pt x="575" y="144"/>
                    <a:pt x="577" y="150"/>
                  </a:cubicBezTo>
                  <a:cubicBezTo>
                    <a:pt x="579" y="155"/>
                    <a:pt x="581" y="160"/>
                    <a:pt x="583" y="165"/>
                  </a:cubicBezTo>
                  <a:cubicBezTo>
                    <a:pt x="584" y="167"/>
                    <a:pt x="585" y="170"/>
                    <a:pt x="586" y="172"/>
                  </a:cubicBezTo>
                  <a:cubicBezTo>
                    <a:pt x="585" y="172"/>
                    <a:pt x="585" y="171"/>
                    <a:pt x="585" y="171"/>
                  </a:cubicBezTo>
                  <a:cubicBezTo>
                    <a:pt x="582" y="168"/>
                    <a:pt x="580" y="165"/>
                    <a:pt x="578" y="162"/>
                  </a:cubicBezTo>
                  <a:cubicBezTo>
                    <a:pt x="578" y="162"/>
                    <a:pt x="578" y="162"/>
                    <a:pt x="578" y="162"/>
                  </a:cubicBezTo>
                  <a:cubicBezTo>
                    <a:pt x="577" y="161"/>
                    <a:pt x="577" y="160"/>
                    <a:pt x="577" y="159"/>
                  </a:cubicBezTo>
                  <a:cubicBezTo>
                    <a:pt x="576" y="158"/>
                    <a:pt x="576" y="157"/>
                    <a:pt x="576" y="156"/>
                  </a:cubicBezTo>
                  <a:cubicBezTo>
                    <a:pt x="575" y="155"/>
                    <a:pt x="575" y="154"/>
                    <a:pt x="574" y="152"/>
                  </a:cubicBezTo>
                  <a:cubicBezTo>
                    <a:pt x="573" y="152"/>
                    <a:pt x="573" y="152"/>
                    <a:pt x="573" y="153"/>
                  </a:cubicBezTo>
                  <a:cubicBezTo>
                    <a:pt x="573" y="155"/>
                    <a:pt x="574" y="157"/>
                    <a:pt x="574" y="158"/>
                  </a:cubicBezTo>
                  <a:cubicBezTo>
                    <a:pt x="574" y="158"/>
                    <a:pt x="573" y="157"/>
                    <a:pt x="572" y="156"/>
                  </a:cubicBezTo>
                  <a:cubicBezTo>
                    <a:pt x="563" y="147"/>
                    <a:pt x="554" y="139"/>
                    <a:pt x="541" y="135"/>
                  </a:cubicBezTo>
                  <a:cubicBezTo>
                    <a:pt x="540" y="134"/>
                    <a:pt x="538" y="134"/>
                    <a:pt x="537" y="133"/>
                  </a:cubicBezTo>
                  <a:cubicBezTo>
                    <a:pt x="537" y="133"/>
                    <a:pt x="538" y="132"/>
                    <a:pt x="538" y="132"/>
                  </a:cubicBezTo>
                  <a:close/>
                  <a:moveTo>
                    <a:pt x="525" y="135"/>
                  </a:moveTo>
                  <a:cubicBezTo>
                    <a:pt x="531" y="136"/>
                    <a:pt x="538" y="137"/>
                    <a:pt x="544" y="139"/>
                  </a:cubicBezTo>
                  <a:cubicBezTo>
                    <a:pt x="556" y="144"/>
                    <a:pt x="566" y="154"/>
                    <a:pt x="574" y="163"/>
                  </a:cubicBezTo>
                  <a:cubicBezTo>
                    <a:pt x="579" y="168"/>
                    <a:pt x="583" y="173"/>
                    <a:pt x="586" y="179"/>
                  </a:cubicBezTo>
                  <a:cubicBezTo>
                    <a:pt x="589" y="183"/>
                    <a:pt x="591" y="187"/>
                    <a:pt x="594" y="190"/>
                  </a:cubicBezTo>
                  <a:cubicBezTo>
                    <a:pt x="601" y="206"/>
                    <a:pt x="611" y="220"/>
                    <a:pt x="616" y="238"/>
                  </a:cubicBezTo>
                  <a:cubicBezTo>
                    <a:pt x="621" y="254"/>
                    <a:pt x="621" y="270"/>
                    <a:pt x="620" y="287"/>
                  </a:cubicBezTo>
                  <a:cubicBezTo>
                    <a:pt x="619" y="304"/>
                    <a:pt x="617" y="321"/>
                    <a:pt x="616" y="339"/>
                  </a:cubicBezTo>
                  <a:cubicBezTo>
                    <a:pt x="616" y="345"/>
                    <a:pt x="616" y="351"/>
                    <a:pt x="616" y="357"/>
                  </a:cubicBezTo>
                  <a:cubicBezTo>
                    <a:pt x="616" y="359"/>
                    <a:pt x="616" y="363"/>
                    <a:pt x="617" y="365"/>
                  </a:cubicBezTo>
                  <a:cubicBezTo>
                    <a:pt x="615" y="366"/>
                    <a:pt x="613" y="367"/>
                    <a:pt x="611" y="368"/>
                  </a:cubicBezTo>
                  <a:cubicBezTo>
                    <a:pt x="611" y="368"/>
                    <a:pt x="611" y="368"/>
                    <a:pt x="610" y="367"/>
                  </a:cubicBezTo>
                  <a:cubicBezTo>
                    <a:pt x="607" y="365"/>
                    <a:pt x="605" y="362"/>
                    <a:pt x="603" y="358"/>
                  </a:cubicBezTo>
                  <a:cubicBezTo>
                    <a:pt x="601" y="351"/>
                    <a:pt x="600" y="344"/>
                    <a:pt x="600" y="338"/>
                  </a:cubicBezTo>
                  <a:cubicBezTo>
                    <a:pt x="599" y="324"/>
                    <a:pt x="601" y="311"/>
                    <a:pt x="605" y="297"/>
                  </a:cubicBezTo>
                  <a:cubicBezTo>
                    <a:pt x="608" y="284"/>
                    <a:pt x="610" y="270"/>
                    <a:pt x="609" y="256"/>
                  </a:cubicBezTo>
                  <a:cubicBezTo>
                    <a:pt x="609" y="250"/>
                    <a:pt x="609" y="243"/>
                    <a:pt x="607" y="237"/>
                  </a:cubicBezTo>
                  <a:cubicBezTo>
                    <a:pt x="605" y="232"/>
                    <a:pt x="603" y="227"/>
                    <a:pt x="601" y="222"/>
                  </a:cubicBezTo>
                  <a:cubicBezTo>
                    <a:pt x="600" y="221"/>
                    <a:pt x="599" y="222"/>
                    <a:pt x="599" y="223"/>
                  </a:cubicBezTo>
                  <a:cubicBezTo>
                    <a:pt x="601" y="230"/>
                    <a:pt x="604" y="236"/>
                    <a:pt x="605" y="243"/>
                  </a:cubicBezTo>
                  <a:cubicBezTo>
                    <a:pt x="606" y="251"/>
                    <a:pt x="606" y="258"/>
                    <a:pt x="606" y="266"/>
                  </a:cubicBezTo>
                  <a:cubicBezTo>
                    <a:pt x="605" y="274"/>
                    <a:pt x="605" y="281"/>
                    <a:pt x="603" y="289"/>
                  </a:cubicBezTo>
                  <a:cubicBezTo>
                    <a:pt x="602" y="296"/>
                    <a:pt x="599" y="303"/>
                    <a:pt x="598" y="309"/>
                  </a:cubicBezTo>
                  <a:cubicBezTo>
                    <a:pt x="597" y="315"/>
                    <a:pt x="597" y="321"/>
                    <a:pt x="596" y="327"/>
                  </a:cubicBezTo>
                  <a:cubicBezTo>
                    <a:pt x="596" y="326"/>
                    <a:pt x="596" y="326"/>
                    <a:pt x="596" y="326"/>
                  </a:cubicBezTo>
                  <a:cubicBezTo>
                    <a:pt x="596" y="326"/>
                    <a:pt x="597" y="325"/>
                    <a:pt x="596" y="325"/>
                  </a:cubicBezTo>
                  <a:cubicBezTo>
                    <a:pt x="595" y="323"/>
                    <a:pt x="595" y="320"/>
                    <a:pt x="595" y="318"/>
                  </a:cubicBezTo>
                  <a:cubicBezTo>
                    <a:pt x="595" y="318"/>
                    <a:pt x="595" y="318"/>
                    <a:pt x="595" y="318"/>
                  </a:cubicBezTo>
                  <a:cubicBezTo>
                    <a:pt x="595" y="317"/>
                    <a:pt x="595" y="317"/>
                    <a:pt x="596" y="316"/>
                  </a:cubicBezTo>
                  <a:cubicBezTo>
                    <a:pt x="596" y="316"/>
                    <a:pt x="596" y="315"/>
                    <a:pt x="596" y="315"/>
                  </a:cubicBezTo>
                  <a:cubicBezTo>
                    <a:pt x="596" y="314"/>
                    <a:pt x="595" y="313"/>
                    <a:pt x="595" y="312"/>
                  </a:cubicBezTo>
                  <a:cubicBezTo>
                    <a:pt x="595" y="312"/>
                    <a:pt x="594" y="312"/>
                    <a:pt x="594" y="313"/>
                  </a:cubicBezTo>
                  <a:cubicBezTo>
                    <a:pt x="594" y="313"/>
                    <a:pt x="594" y="314"/>
                    <a:pt x="594" y="315"/>
                  </a:cubicBezTo>
                  <a:cubicBezTo>
                    <a:pt x="594" y="316"/>
                    <a:pt x="594" y="316"/>
                    <a:pt x="594" y="316"/>
                  </a:cubicBezTo>
                  <a:cubicBezTo>
                    <a:pt x="594" y="317"/>
                    <a:pt x="594" y="317"/>
                    <a:pt x="594" y="317"/>
                  </a:cubicBezTo>
                  <a:cubicBezTo>
                    <a:pt x="594" y="317"/>
                    <a:pt x="594" y="316"/>
                    <a:pt x="593" y="316"/>
                  </a:cubicBezTo>
                  <a:cubicBezTo>
                    <a:pt x="593" y="316"/>
                    <a:pt x="593" y="316"/>
                    <a:pt x="593" y="316"/>
                  </a:cubicBezTo>
                  <a:cubicBezTo>
                    <a:pt x="593" y="314"/>
                    <a:pt x="593" y="313"/>
                    <a:pt x="592" y="312"/>
                  </a:cubicBezTo>
                  <a:cubicBezTo>
                    <a:pt x="592" y="312"/>
                    <a:pt x="592" y="312"/>
                    <a:pt x="592" y="311"/>
                  </a:cubicBezTo>
                  <a:cubicBezTo>
                    <a:pt x="592" y="311"/>
                    <a:pt x="592" y="311"/>
                    <a:pt x="591" y="310"/>
                  </a:cubicBezTo>
                  <a:cubicBezTo>
                    <a:pt x="591" y="310"/>
                    <a:pt x="591" y="310"/>
                    <a:pt x="591" y="310"/>
                  </a:cubicBezTo>
                  <a:cubicBezTo>
                    <a:pt x="591" y="311"/>
                    <a:pt x="591" y="311"/>
                    <a:pt x="591" y="311"/>
                  </a:cubicBezTo>
                  <a:cubicBezTo>
                    <a:pt x="590" y="311"/>
                    <a:pt x="590" y="312"/>
                    <a:pt x="590" y="312"/>
                  </a:cubicBezTo>
                  <a:cubicBezTo>
                    <a:pt x="590" y="313"/>
                    <a:pt x="590" y="315"/>
                    <a:pt x="591" y="316"/>
                  </a:cubicBezTo>
                  <a:cubicBezTo>
                    <a:pt x="587" y="306"/>
                    <a:pt x="584" y="295"/>
                    <a:pt x="582" y="285"/>
                  </a:cubicBezTo>
                  <a:cubicBezTo>
                    <a:pt x="582" y="284"/>
                    <a:pt x="581" y="284"/>
                    <a:pt x="581" y="285"/>
                  </a:cubicBezTo>
                  <a:cubicBezTo>
                    <a:pt x="581" y="291"/>
                    <a:pt x="583" y="297"/>
                    <a:pt x="585" y="303"/>
                  </a:cubicBezTo>
                  <a:cubicBezTo>
                    <a:pt x="586" y="306"/>
                    <a:pt x="587" y="310"/>
                    <a:pt x="588" y="313"/>
                  </a:cubicBezTo>
                  <a:cubicBezTo>
                    <a:pt x="589" y="315"/>
                    <a:pt x="589" y="316"/>
                    <a:pt x="590" y="318"/>
                  </a:cubicBezTo>
                  <a:cubicBezTo>
                    <a:pt x="591" y="319"/>
                    <a:pt x="592" y="318"/>
                    <a:pt x="591" y="318"/>
                  </a:cubicBezTo>
                  <a:cubicBezTo>
                    <a:pt x="592" y="318"/>
                    <a:pt x="592" y="319"/>
                    <a:pt x="592" y="319"/>
                  </a:cubicBezTo>
                  <a:cubicBezTo>
                    <a:pt x="592" y="319"/>
                    <a:pt x="592" y="319"/>
                    <a:pt x="592" y="319"/>
                  </a:cubicBezTo>
                  <a:cubicBezTo>
                    <a:pt x="592" y="320"/>
                    <a:pt x="592" y="321"/>
                    <a:pt x="593" y="322"/>
                  </a:cubicBezTo>
                  <a:cubicBezTo>
                    <a:pt x="588" y="315"/>
                    <a:pt x="584" y="306"/>
                    <a:pt x="578" y="300"/>
                  </a:cubicBezTo>
                  <a:cubicBezTo>
                    <a:pt x="571" y="293"/>
                    <a:pt x="561" y="288"/>
                    <a:pt x="553" y="282"/>
                  </a:cubicBezTo>
                  <a:cubicBezTo>
                    <a:pt x="552" y="282"/>
                    <a:pt x="551" y="281"/>
                    <a:pt x="550" y="281"/>
                  </a:cubicBezTo>
                  <a:cubicBezTo>
                    <a:pt x="550" y="281"/>
                    <a:pt x="550" y="281"/>
                    <a:pt x="550" y="281"/>
                  </a:cubicBezTo>
                  <a:cubicBezTo>
                    <a:pt x="546" y="278"/>
                    <a:pt x="543" y="276"/>
                    <a:pt x="539" y="274"/>
                  </a:cubicBezTo>
                  <a:cubicBezTo>
                    <a:pt x="539" y="274"/>
                    <a:pt x="539" y="274"/>
                    <a:pt x="539" y="274"/>
                  </a:cubicBezTo>
                  <a:cubicBezTo>
                    <a:pt x="540" y="275"/>
                    <a:pt x="542" y="276"/>
                    <a:pt x="543" y="278"/>
                  </a:cubicBezTo>
                  <a:cubicBezTo>
                    <a:pt x="540" y="276"/>
                    <a:pt x="537" y="275"/>
                    <a:pt x="535" y="274"/>
                  </a:cubicBezTo>
                  <a:cubicBezTo>
                    <a:pt x="536" y="275"/>
                    <a:pt x="536" y="275"/>
                    <a:pt x="537" y="275"/>
                  </a:cubicBezTo>
                  <a:cubicBezTo>
                    <a:pt x="538" y="275"/>
                    <a:pt x="538" y="275"/>
                    <a:pt x="538" y="275"/>
                  </a:cubicBezTo>
                  <a:cubicBezTo>
                    <a:pt x="533" y="270"/>
                    <a:pt x="525" y="267"/>
                    <a:pt x="519" y="264"/>
                  </a:cubicBezTo>
                  <a:cubicBezTo>
                    <a:pt x="515" y="262"/>
                    <a:pt x="512" y="260"/>
                    <a:pt x="508" y="259"/>
                  </a:cubicBezTo>
                  <a:cubicBezTo>
                    <a:pt x="504" y="258"/>
                    <a:pt x="500" y="256"/>
                    <a:pt x="496" y="256"/>
                  </a:cubicBezTo>
                  <a:cubicBezTo>
                    <a:pt x="495" y="255"/>
                    <a:pt x="493" y="255"/>
                    <a:pt x="491" y="256"/>
                  </a:cubicBezTo>
                  <a:cubicBezTo>
                    <a:pt x="491" y="256"/>
                    <a:pt x="491" y="257"/>
                    <a:pt x="492" y="257"/>
                  </a:cubicBezTo>
                  <a:cubicBezTo>
                    <a:pt x="494" y="256"/>
                    <a:pt x="499" y="258"/>
                    <a:pt x="501" y="258"/>
                  </a:cubicBezTo>
                  <a:cubicBezTo>
                    <a:pt x="504" y="259"/>
                    <a:pt x="507" y="260"/>
                    <a:pt x="510" y="261"/>
                  </a:cubicBezTo>
                  <a:cubicBezTo>
                    <a:pt x="516" y="263"/>
                    <a:pt x="520" y="266"/>
                    <a:pt x="525" y="269"/>
                  </a:cubicBezTo>
                  <a:cubicBezTo>
                    <a:pt x="528" y="271"/>
                    <a:pt x="531" y="273"/>
                    <a:pt x="534" y="274"/>
                  </a:cubicBezTo>
                  <a:cubicBezTo>
                    <a:pt x="531" y="273"/>
                    <a:pt x="527" y="272"/>
                    <a:pt x="524" y="271"/>
                  </a:cubicBezTo>
                  <a:cubicBezTo>
                    <a:pt x="514" y="269"/>
                    <a:pt x="504" y="266"/>
                    <a:pt x="494" y="267"/>
                  </a:cubicBezTo>
                  <a:cubicBezTo>
                    <a:pt x="487" y="267"/>
                    <a:pt x="479" y="270"/>
                    <a:pt x="472" y="272"/>
                  </a:cubicBezTo>
                  <a:cubicBezTo>
                    <a:pt x="468" y="273"/>
                    <a:pt x="464" y="274"/>
                    <a:pt x="459" y="276"/>
                  </a:cubicBezTo>
                  <a:cubicBezTo>
                    <a:pt x="458" y="271"/>
                    <a:pt x="458" y="266"/>
                    <a:pt x="456" y="261"/>
                  </a:cubicBezTo>
                  <a:cubicBezTo>
                    <a:pt x="454" y="256"/>
                    <a:pt x="452" y="251"/>
                    <a:pt x="452" y="245"/>
                  </a:cubicBezTo>
                  <a:cubicBezTo>
                    <a:pt x="452" y="240"/>
                    <a:pt x="452" y="235"/>
                    <a:pt x="453" y="230"/>
                  </a:cubicBezTo>
                  <a:cubicBezTo>
                    <a:pt x="453" y="225"/>
                    <a:pt x="453" y="219"/>
                    <a:pt x="455" y="214"/>
                  </a:cubicBezTo>
                  <a:cubicBezTo>
                    <a:pt x="456" y="209"/>
                    <a:pt x="459" y="204"/>
                    <a:pt x="461" y="199"/>
                  </a:cubicBezTo>
                  <a:cubicBezTo>
                    <a:pt x="463" y="194"/>
                    <a:pt x="464" y="188"/>
                    <a:pt x="465" y="183"/>
                  </a:cubicBezTo>
                  <a:cubicBezTo>
                    <a:pt x="466" y="178"/>
                    <a:pt x="467" y="172"/>
                    <a:pt x="471" y="167"/>
                  </a:cubicBezTo>
                  <a:cubicBezTo>
                    <a:pt x="474" y="163"/>
                    <a:pt x="478" y="158"/>
                    <a:pt x="482" y="154"/>
                  </a:cubicBezTo>
                  <a:cubicBezTo>
                    <a:pt x="486" y="150"/>
                    <a:pt x="490" y="146"/>
                    <a:pt x="494" y="143"/>
                  </a:cubicBezTo>
                  <a:cubicBezTo>
                    <a:pt x="498" y="139"/>
                    <a:pt x="502" y="135"/>
                    <a:pt x="508" y="134"/>
                  </a:cubicBezTo>
                  <a:cubicBezTo>
                    <a:pt x="513" y="133"/>
                    <a:pt x="519" y="134"/>
                    <a:pt x="525" y="135"/>
                  </a:cubicBezTo>
                  <a:close/>
                  <a:moveTo>
                    <a:pt x="373" y="210"/>
                  </a:moveTo>
                  <a:cubicBezTo>
                    <a:pt x="375" y="203"/>
                    <a:pt x="375" y="197"/>
                    <a:pt x="376" y="190"/>
                  </a:cubicBezTo>
                  <a:cubicBezTo>
                    <a:pt x="378" y="176"/>
                    <a:pt x="381" y="162"/>
                    <a:pt x="384" y="148"/>
                  </a:cubicBezTo>
                  <a:cubicBezTo>
                    <a:pt x="385" y="140"/>
                    <a:pt x="387" y="133"/>
                    <a:pt x="391" y="126"/>
                  </a:cubicBezTo>
                  <a:cubicBezTo>
                    <a:pt x="394" y="120"/>
                    <a:pt x="400" y="115"/>
                    <a:pt x="404" y="109"/>
                  </a:cubicBezTo>
                  <a:cubicBezTo>
                    <a:pt x="412" y="98"/>
                    <a:pt x="419" y="86"/>
                    <a:pt x="429" y="77"/>
                  </a:cubicBezTo>
                  <a:cubicBezTo>
                    <a:pt x="435" y="72"/>
                    <a:pt x="440" y="74"/>
                    <a:pt x="445" y="78"/>
                  </a:cubicBezTo>
                  <a:cubicBezTo>
                    <a:pt x="448" y="80"/>
                    <a:pt x="448" y="84"/>
                    <a:pt x="452" y="82"/>
                  </a:cubicBezTo>
                  <a:cubicBezTo>
                    <a:pt x="455" y="80"/>
                    <a:pt x="455" y="76"/>
                    <a:pt x="459" y="80"/>
                  </a:cubicBezTo>
                  <a:cubicBezTo>
                    <a:pt x="460" y="81"/>
                    <a:pt x="461" y="82"/>
                    <a:pt x="463" y="83"/>
                  </a:cubicBezTo>
                  <a:cubicBezTo>
                    <a:pt x="466" y="85"/>
                    <a:pt x="469" y="83"/>
                    <a:pt x="472" y="82"/>
                  </a:cubicBezTo>
                  <a:cubicBezTo>
                    <a:pt x="477" y="77"/>
                    <a:pt x="483" y="74"/>
                    <a:pt x="490" y="78"/>
                  </a:cubicBezTo>
                  <a:cubicBezTo>
                    <a:pt x="496" y="81"/>
                    <a:pt x="501" y="88"/>
                    <a:pt x="504" y="94"/>
                  </a:cubicBezTo>
                  <a:cubicBezTo>
                    <a:pt x="512" y="105"/>
                    <a:pt x="517" y="117"/>
                    <a:pt x="522" y="130"/>
                  </a:cubicBezTo>
                  <a:cubicBezTo>
                    <a:pt x="516" y="129"/>
                    <a:pt x="510" y="129"/>
                    <a:pt x="505" y="131"/>
                  </a:cubicBezTo>
                  <a:cubicBezTo>
                    <a:pt x="496" y="134"/>
                    <a:pt x="487" y="143"/>
                    <a:pt x="481" y="150"/>
                  </a:cubicBezTo>
                  <a:cubicBezTo>
                    <a:pt x="472" y="159"/>
                    <a:pt x="464" y="168"/>
                    <a:pt x="462" y="180"/>
                  </a:cubicBezTo>
                  <a:cubicBezTo>
                    <a:pt x="460" y="187"/>
                    <a:pt x="459" y="194"/>
                    <a:pt x="456" y="201"/>
                  </a:cubicBezTo>
                  <a:cubicBezTo>
                    <a:pt x="456" y="202"/>
                    <a:pt x="455" y="202"/>
                    <a:pt x="455" y="203"/>
                  </a:cubicBezTo>
                  <a:cubicBezTo>
                    <a:pt x="456" y="198"/>
                    <a:pt x="457" y="194"/>
                    <a:pt x="458" y="189"/>
                  </a:cubicBezTo>
                  <a:cubicBezTo>
                    <a:pt x="459" y="183"/>
                    <a:pt x="460" y="178"/>
                    <a:pt x="462" y="172"/>
                  </a:cubicBezTo>
                  <a:cubicBezTo>
                    <a:pt x="462" y="172"/>
                    <a:pt x="461" y="171"/>
                    <a:pt x="461" y="172"/>
                  </a:cubicBezTo>
                  <a:cubicBezTo>
                    <a:pt x="458" y="177"/>
                    <a:pt x="456" y="182"/>
                    <a:pt x="456" y="187"/>
                  </a:cubicBezTo>
                  <a:cubicBezTo>
                    <a:pt x="455" y="195"/>
                    <a:pt x="452" y="202"/>
                    <a:pt x="450" y="209"/>
                  </a:cubicBezTo>
                  <a:cubicBezTo>
                    <a:pt x="447" y="220"/>
                    <a:pt x="447" y="231"/>
                    <a:pt x="447" y="242"/>
                  </a:cubicBezTo>
                  <a:cubicBezTo>
                    <a:pt x="447" y="246"/>
                    <a:pt x="447" y="249"/>
                    <a:pt x="446" y="253"/>
                  </a:cubicBezTo>
                  <a:cubicBezTo>
                    <a:pt x="445" y="258"/>
                    <a:pt x="446" y="263"/>
                    <a:pt x="445" y="267"/>
                  </a:cubicBezTo>
                  <a:cubicBezTo>
                    <a:pt x="445" y="270"/>
                    <a:pt x="443" y="278"/>
                    <a:pt x="446" y="280"/>
                  </a:cubicBezTo>
                  <a:cubicBezTo>
                    <a:pt x="447" y="280"/>
                    <a:pt x="448" y="280"/>
                    <a:pt x="447" y="279"/>
                  </a:cubicBezTo>
                  <a:cubicBezTo>
                    <a:pt x="447" y="278"/>
                    <a:pt x="447" y="275"/>
                    <a:pt x="447" y="273"/>
                  </a:cubicBezTo>
                  <a:cubicBezTo>
                    <a:pt x="447" y="276"/>
                    <a:pt x="448" y="278"/>
                    <a:pt x="448" y="279"/>
                  </a:cubicBezTo>
                  <a:cubicBezTo>
                    <a:pt x="448" y="279"/>
                    <a:pt x="448" y="279"/>
                    <a:pt x="449" y="279"/>
                  </a:cubicBezTo>
                  <a:cubicBezTo>
                    <a:pt x="447" y="280"/>
                    <a:pt x="445" y="281"/>
                    <a:pt x="443" y="283"/>
                  </a:cubicBezTo>
                  <a:cubicBezTo>
                    <a:pt x="443" y="283"/>
                    <a:pt x="443" y="282"/>
                    <a:pt x="443" y="282"/>
                  </a:cubicBezTo>
                  <a:cubicBezTo>
                    <a:pt x="442" y="277"/>
                    <a:pt x="443" y="271"/>
                    <a:pt x="443" y="266"/>
                  </a:cubicBezTo>
                  <a:cubicBezTo>
                    <a:pt x="443" y="258"/>
                    <a:pt x="443" y="250"/>
                    <a:pt x="444" y="242"/>
                  </a:cubicBezTo>
                  <a:cubicBezTo>
                    <a:pt x="445" y="224"/>
                    <a:pt x="447" y="206"/>
                    <a:pt x="453" y="189"/>
                  </a:cubicBezTo>
                  <a:cubicBezTo>
                    <a:pt x="453" y="189"/>
                    <a:pt x="452" y="189"/>
                    <a:pt x="452" y="189"/>
                  </a:cubicBezTo>
                  <a:cubicBezTo>
                    <a:pt x="446" y="206"/>
                    <a:pt x="441" y="224"/>
                    <a:pt x="440" y="241"/>
                  </a:cubicBezTo>
                  <a:cubicBezTo>
                    <a:pt x="440" y="251"/>
                    <a:pt x="440" y="260"/>
                    <a:pt x="440" y="269"/>
                  </a:cubicBezTo>
                  <a:cubicBezTo>
                    <a:pt x="440" y="273"/>
                    <a:pt x="439" y="280"/>
                    <a:pt x="440" y="284"/>
                  </a:cubicBezTo>
                  <a:cubicBezTo>
                    <a:pt x="440" y="284"/>
                    <a:pt x="441" y="284"/>
                    <a:pt x="441" y="284"/>
                  </a:cubicBezTo>
                  <a:cubicBezTo>
                    <a:pt x="439" y="286"/>
                    <a:pt x="437" y="287"/>
                    <a:pt x="435" y="289"/>
                  </a:cubicBezTo>
                  <a:cubicBezTo>
                    <a:pt x="436" y="287"/>
                    <a:pt x="436" y="285"/>
                    <a:pt x="436" y="283"/>
                  </a:cubicBezTo>
                  <a:cubicBezTo>
                    <a:pt x="436" y="281"/>
                    <a:pt x="436" y="278"/>
                    <a:pt x="436" y="276"/>
                  </a:cubicBezTo>
                  <a:cubicBezTo>
                    <a:pt x="436" y="275"/>
                    <a:pt x="435" y="275"/>
                    <a:pt x="435" y="275"/>
                  </a:cubicBezTo>
                  <a:cubicBezTo>
                    <a:pt x="433" y="280"/>
                    <a:pt x="434" y="285"/>
                    <a:pt x="433" y="289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3" y="291"/>
                    <a:pt x="432" y="291"/>
                    <a:pt x="432" y="292"/>
                  </a:cubicBezTo>
                  <a:cubicBezTo>
                    <a:pt x="432" y="284"/>
                    <a:pt x="430" y="276"/>
                    <a:pt x="430" y="268"/>
                  </a:cubicBezTo>
                  <a:cubicBezTo>
                    <a:pt x="430" y="264"/>
                    <a:pt x="431" y="259"/>
                    <a:pt x="431" y="255"/>
                  </a:cubicBezTo>
                  <a:cubicBezTo>
                    <a:pt x="431" y="252"/>
                    <a:pt x="430" y="248"/>
                    <a:pt x="430" y="245"/>
                  </a:cubicBezTo>
                  <a:cubicBezTo>
                    <a:pt x="430" y="244"/>
                    <a:pt x="429" y="243"/>
                    <a:pt x="429" y="244"/>
                  </a:cubicBezTo>
                  <a:cubicBezTo>
                    <a:pt x="428" y="252"/>
                    <a:pt x="428" y="260"/>
                    <a:pt x="427" y="268"/>
                  </a:cubicBezTo>
                  <a:cubicBezTo>
                    <a:pt x="427" y="276"/>
                    <a:pt x="429" y="284"/>
                    <a:pt x="429" y="292"/>
                  </a:cubicBezTo>
                  <a:cubicBezTo>
                    <a:pt x="429" y="293"/>
                    <a:pt x="430" y="293"/>
                    <a:pt x="430" y="293"/>
                  </a:cubicBezTo>
                  <a:cubicBezTo>
                    <a:pt x="428" y="295"/>
                    <a:pt x="427" y="297"/>
                    <a:pt x="425" y="299"/>
                  </a:cubicBezTo>
                  <a:cubicBezTo>
                    <a:pt x="425" y="298"/>
                    <a:pt x="425" y="297"/>
                    <a:pt x="426" y="296"/>
                  </a:cubicBezTo>
                  <a:cubicBezTo>
                    <a:pt x="426" y="294"/>
                    <a:pt x="426" y="292"/>
                    <a:pt x="426" y="290"/>
                  </a:cubicBezTo>
                  <a:cubicBezTo>
                    <a:pt x="426" y="290"/>
                    <a:pt x="426" y="289"/>
                    <a:pt x="426" y="290"/>
                  </a:cubicBezTo>
                  <a:cubicBezTo>
                    <a:pt x="425" y="291"/>
                    <a:pt x="424" y="293"/>
                    <a:pt x="424" y="295"/>
                  </a:cubicBezTo>
                  <a:cubicBezTo>
                    <a:pt x="423" y="293"/>
                    <a:pt x="422" y="291"/>
                    <a:pt x="422" y="289"/>
                  </a:cubicBezTo>
                  <a:cubicBezTo>
                    <a:pt x="422" y="289"/>
                    <a:pt x="422" y="289"/>
                    <a:pt x="423" y="289"/>
                  </a:cubicBezTo>
                  <a:cubicBezTo>
                    <a:pt x="423" y="289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7"/>
                    <a:pt x="423" y="287"/>
                  </a:cubicBezTo>
                  <a:cubicBezTo>
                    <a:pt x="424" y="286"/>
                    <a:pt x="424" y="285"/>
                    <a:pt x="424" y="284"/>
                  </a:cubicBezTo>
                  <a:cubicBezTo>
                    <a:pt x="423" y="282"/>
                    <a:pt x="423" y="280"/>
                    <a:pt x="423" y="278"/>
                  </a:cubicBezTo>
                  <a:cubicBezTo>
                    <a:pt x="422" y="277"/>
                    <a:pt x="422" y="277"/>
                    <a:pt x="422" y="278"/>
                  </a:cubicBezTo>
                  <a:cubicBezTo>
                    <a:pt x="421" y="279"/>
                    <a:pt x="421" y="281"/>
                    <a:pt x="421" y="283"/>
                  </a:cubicBezTo>
                  <a:cubicBezTo>
                    <a:pt x="421" y="285"/>
                    <a:pt x="421" y="286"/>
                    <a:pt x="421" y="288"/>
                  </a:cubicBezTo>
                  <a:cubicBezTo>
                    <a:pt x="421" y="287"/>
                    <a:pt x="420" y="285"/>
                    <a:pt x="420" y="284"/>
                  </a:cubicBezTo>
                  <a:cubicBezTo>
                    <a:pt x="418" y="279"/>
                    <a:pt x="417" y="275"/>
                    <a:pt x="416" y="271"/>
                  </a:cubicBezTo>
                  <a:cubicBezTo>
                    <a:pt x="414" y="262"/>
                    <a:pt x="413" y="254"/>
                    <a:pt x="413" y="245"/>
                  </a:cubicBezTo>
                  <a:cubicBezTo>
                    <a:pt x="413" y="244"/>
                    <a:pt x="412" y="244"/>
                    <a:pt x="412" y="245"/>
                  </a:cubicBezTo>
                  <a:cubicBezTo>
                    <a:pt x="411" y="254"/>
                    <a:pt x="413" y="263"/>
                    <a:pt x="414" y="271"/>
                  </a:cubicBezTo>
                  <a:cubicBezTo>
                    <a:pt x="415" y="278"/>
                    <a:pt x="417" y="285"/>
                    <a:pt x="419" y="292"/>
                  </a:cubicBezTo>
                  <a:cubicBezTo>
                    <a:pt x="417" y="287"/>
                    <a:pt x="414" y="282"/>
                    <a:pt x="410" y="277"/>
                  </a:cubicBezTo>
                  <a:cubicBezTo>
                    <a:pt x="410" y="277"/>
                    <a:pt x="410" y="276"/>
                    <a:pt x="410" y="276"/>
                  </a:cubicBezTo>
                  <a:cubicBezTo>
                    <a:pt x="410" y="276"/>
                    <a:pt x="410" y="275"/>
                    <a:pt x="410" y="274"/>
                  </a:cubicBezTo>
                  <a:cubicBezTo>
                    <a:pt x="410" y="274"/>
                    <a:pt x="410" y="273"/>
                    <a:pt x="409" y="273"/>
                  </a:cubicBezTo>
                  <a:cubicBezTo>
                    <a:pt x="409" y="273"/>
                    <a:pt x="409" y="273"/>
                    <a:pt x="409" y="273"/>
                  </a:cubicBezTo>
                  <a:cubicBezTo>
                    <a:pt x="408" y="273"/>
                    <a:pt x="408" y="274"/>
                    <a:pt x="408" y="274"/>
                  </a:cubicBezTo>
                  <a:cubicBezTo>
                    <a:pt x="407" y="272"/>
                    <a:pt x="406" y="270"/>
                    <a:pt x="405" y="268"/>
                  </a:cubicBezTo>
                  <a:cubicBezTo>
                    <a:pt x="401" y="262"/>
                    <a:pt x="397" y="255"/>
                    <a:pt x="393" y="249"/>
                  </a:cubicBezTo>
                  <a:cubicBezTo>
                    <a:pt x="389" y="244"/>
                    <a:pt x="384" y="239"/>
                    <a:pt x="379" y="234"/>
                  </a:cubicBezTo>
                  <a:cubicBezTo>
                    <a:pt x="377" y="232"/>
                    <a:pt x="375" y="229"/>
                    <a:pt x="373" y="227"/>
                  </a:cubicBezTo>
                  <a:cubicBezTo>
                    <a:pt x="372" y="221"/>
                    <a:pt x="373" y="215"/>
                    <a:pt x="373" y="210"/>
                  </a:cubicBezTo>
                  <a:close/>
                  <a:moveTo>
                    <a:pt x="343" y="137"/>
                  </a:moveTo>
                  <a:cubicBezTo>
                    <a:pt x="349" y="146"/>
                    <a:pt x="355" y="156"/>
                    <a:pt x="359" y="166"/>
                  </a:cubicBezTo>
                  <a:cubicBezTo>
                    <a:pt x="363" y="175"/>
                    <a:pt x="368" y="185"/>
                    <a:pt x="369" y="196"/>
                  </a:cubicBezTo>
                  <a:cubicBezTo>
                    <a:pt x="370" y="199"/>
                    <a:pt x="370" y="203"/>
                    <a:pt x="370" y="207"/>
                  </a:cubicBezTo>
                  <a:cubicBezTo>
                    <a:pt x="370" y="210"/>
                    <a:pt x="369" y="213"/>
                    <a:pt x="369" y="216"/>
                  </a:cubicBezTo>
                  <a:cubicBezTo>
                    <a:pt x="369" y="218"/>
                    <a:pt x="369" y="221"/>
                    <a:pt x="370" y="223"/>
                  </a:cubicBezTo>
                  <a:cubicBezTo>
                    <a:pt x="368" y="221"/>
                    <a:pt x="365" y="219"/>
                    <a:pt x="363" y="216"/>
                  </a:cubicBezTo>
                  <a:cubicBezTo>
                    <a:pt x="363" y="216"/>
                    <a:pt x="363" y="216"/>
                    <a:pt x="363" y="216"/>
                  </a:cubicBezTo>
                  <a:cubicBezTo>
                    <a:pt x="363" y="216"/>
                    <a:pt x="363" y="216"/>
                    <a:pt x="363" y="215"/>
                  </a:cubicBezTo>
                  <a:cubicBezTo>
                    <a:pt x="364" y="200"/>
                    <a:pt x="357" y="185"/>
                    <a:pt x="352" y="170"/>
                  </a:cubicBezTo>
                  <a:cubicBezTo>
                    <a:pt x="348" y="157"/>
                    <a:pt x="346" y="144"/>
                    <a:pt x="340" y="132"/>
                  </a:cubicBezTo>
                  <a:cubicBezTo>
                    <a:pt x="341" y="134"/>
                    <a:pt x="342" y="136"/>
                    <a:pt x="343" y="137"/>
                  </a:cubicBezTo>
                  <a:close/>
                  <a:moveTo>
                    <a:pt x="321" y="108"/>
                  </a:moveTo>
                  <a:cubicBezTo>
                    <a:pt x="322" y="110"/>
                    <a:pt x="325" y="112"/>
                    <a:pt x="326" y="114"/>
                  </a:cubicBezTo>
                  <a:cubicBezTo>
                    <a:pt x="326" y="115"/>
                    <a:pt x="326" y="116"/>
                    <a:pt x="326" y="116"/>
                  </a:cubicBezTo>
                  <a:cubicBezTo>
                    <a:pt x="328" y="118"/>
                    <a:pt x="329" y="119"/>
                    <a:pt x="330" y="121"/>
                  </a:cubicBezTo>
                  <a:cubicBezTo>
                    <a:pt x="330" y="121"/>
                    <a:pt x="330" y="121"/>
                    <a:pt x="330" y="121"/>
                  </a:cubicBezTo>
                  <a:cubicBezTo>
                    <a:pt x="331" y="124"/>
                    <a:pt x="331" y="127"/>
                    <a:pt x="334" y="129"/>
                  </a:cubicBezTo>
                  <a:cubicBezTo>
                    <a:pt x="334" y="130"/>
                    <a:pt x="335" y="130"/>
                    <a:pt x="336" y="129"/>
                  </a:cubicBezTo>
                  <a:cubicBezTo>
                    <a:pt x="343" y="143"/>
                    <a:pt x="344" y="158"/>
                    <a:pt x="349" y="172"/>
                  </a:cubicBezTo>
                  <a:cubicBezTo>
                    <a:pt x="354" y="186"/>
                    <a:pt x="360" y="200"/>
                    <a:pt x="361" y="215"/>
                  </a:cubicBezTo>
                  <a:cubicBezTo>
                    <a:pt x="356" y="211"/>
                    <a:pt x="351" y="208"/>
                    <a:pt x="345" y="205"/>
                  </a:cubicBezTo>
                  <a:cubicBezTo>
                    <a:pt x="339" y="201"/>
                    <a:pt x="333" y="198"/>
                    <a:pt x="327" y="195"/>
                  </a:cubicBezTo>
                  <a:cubicBezTo>
                    <a:pt x="328" y="184"/>
                    <a:pt x="322" y="174"/>
                    <a:pt x="317" y="164"/>
                  </a:cubicBezTo>
                  <a:cubicBezTo>
                    <a:pt x="314" y="157"/>
                    <a:pt x="311" y="150"/>
                    <a:pt x="310" y="143"/>
                  </a:cubicBezTo>
                  <a:cubicBezTo>
                    <a:pt x="308" y="135"/>
                    <a:pt x="308" y="129"/>
                    <a:pt x="309" y="121"/>
                  </a:cubicBezTo>
                  <a:cubicBezTo>
                    <a:pt x="309" y="121"/>
                    <a:pt x="308" y="121"/>
                    <a:pt x="308" y="121"/>
                  </a:cubicBezTo>
                  <a:cubicBezTo>
                    <a:pt x="305" y="126"/>
                    <a:pt x="306" y="132"/>
                    <a:pt x="307" y="137"/>
                  </a:cubicBezTo>
                  <a:cubicBezTo>
                    <a:pt x="308" y="145"/>
                    <a:pt x="310" y="152"/>
                    <a:pt x="313" y="159"/>
                  </a:cubicBezTo>
                  <a:cubicBezTo>
                    <a:pt x="318" y="171"/>
                    <a:pt x="324" y="182"/>
                    <a:pt x="325" y="194"/>
                  </a:cubicBezTo>
                  <a:cubicBezTo>
                    <a:pt x="319" y="191"/>
                    <a:pt x="312" y="188"/>
                    <a:pt x="305" y="187"/>
                  </a:cubicBezTo>
                  <a:cubicBezTo>
                    <a:pt x="304" y="187"/>
                    <a:pt x="304" y="186"/>
                    <a:pt x="303" y="186"/>
                  </a:cubicBezTo>
                  <a:cubicBezTo>
                    <a:pt x="303" y="186"/>
                    <a:pt x="303" y="185"/>
                    <a:pt x="303" y="185"/>
                  </a:cubicBezTo>
                  <a:cubicBezTo>
                    <a:pt x="300" y="180"/>
                    <a:pt x="301" y="175"/>
                    <a:pt x="300" y="170"/>
                  </a:cubicBezTo>
                  <a:cubicBezTo>
                    <a:pt x="300" y="164"/>
                    <a:pt x="300" y="158"/>
                    <a:pt x="300" y="153"/>
                  </a:cubicBezTo>
                  <a:cubicBezTo>
                    <a:pt x="300" y="142"/>
                    <a:pt x="302" y="133"/>
                    <a:pt x="306" y="123"/>
                  </a:cubicBezTo>
                  <a:cubicBezTo>
                    <a:pt x="308" y="118"/>
                    <a:pt x="309" y="113"/>
                    <a:pt x="312" y="108"/>
                  </a:cubicBezTo>
                  <a:cubicBezTo>
                    <a:pt x="312" y="108"/>
                    <a:pt x="312" y="108"/>
                    <a:pt x="312" y="107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313" y="106"/>
                    <a:pt x="314" y="105"/>
                    <a:pt x="314" y="104"/>
                  </a:cubicBezTo>
                  <a:cubicBezTo>
                    <a:pt x="315" y="103"/>
                    <a:pt x="320" y="107"/>
                    <a:pt x="321" y="108"/>
                  </a:cubicBezTo>
                  <a:close/>
                  <a:moveTo>
                    <a:pt x="297" y="173"/>
                  </a:moveTo>
                  <a:cubicBezTo>
                    <a:pt x="297" y="177"/>
                    <a:pt x="297" y="181"/>
                    <a:pt x="299" y="185"/>
                  </a:cubicBezTo>
                  <a:cubicBezTo>
                    <a:pt x="297" y="185"/>
                    <a:pt x="295" y="184"/>
                    <a:pt x="293" y="184"/>
                  </a:cubicBezTo>
                  <a:cubicBezTo>
                    <a:pt x="293" y="184"/>
                    <a:pt x="293" y="183"/>
                    <a:pt x="293" y="183"/>
                  </a:cubicBezTo>
                  <a:cubicBezTo>
                    <a:pt x="293" y="183"/>
                    <a:pt x="293" y="182"/>
                    <a:pt x="293" y="182"/>
                  </a:cubicBezTo>
                  <a:cubicBezTo>
                    <a:pt x="288" y="170"/>
                    <a:pt x="292" y="155"/>
                    <a:pt x="295" y="142"/>
                  </a:cubicBezTo>
                  <a:cubicBezTo>
                    <a:pt x="297" y="136"/>
                    <a:pt x="298" y="129"/>
                    <a:pt x="300" y="122"/>
                  </a:cubicBezTo>
                  <a:cubicBezTo>
                    <a:pt x="302" y="118"/>
                    <a:pt x="303" y="114"/>
                    <a:pt x="307" y="112"/>
                  </a:cubicBezTo>
                  <a:cubicBezTo>
                    <a:pt x="306" y="114"/>
                    <a:pt x="305" y="116"/>
                    <a:pt x="305" y="117"/>
                  </a:cubicBezTo>
                  <a:cubicBezTo>
                    <a:pt x="303" y="123"/>
                    <a:pt x="300" y="129"/>
                    <a:pt x="299" y="136"/>
                  </a:cubicBezTo>
                  <a:cubicBezTo>
                    <a:pt x="298" y="141"/>
                    <a:pt x="297" y="147"/>
                    <a:pt x="297" y="152"/>
                  </a:cubicBezTo>
                  <a:cubicBezTo>
                    <a:pt x="297" y="159"/>
                    <a:pt x="297" y="166"/>
                    <a:pt x="297" y="173"/>
                  </a:cubicBezTo>
                  <a:close/>
                  <a:moveTo>
                    <a:pt x="239" y="8"/>
                  </a:moveTo>
                  <a:cubicBezTo>
                    <a:pt x="238" y="6"/>
                    <a:pt x="245" y="10"/>
                    <a:pt x="246" y="10"/>
                  </a:cubicBezTo>
                  <a:cubicBezTo>
                    <a:pt x="249" y="12"/>
                    <a:pt x="252" y="14"/>
                    <a:pt x="256" y="16"/>
                  </a:cubicBezTo>
                  <a:cubicBezTo>
                    <a:pt x="264" y="22"/>
                    <a:pt x="272" y="30"/>
                    <a:pt x="279" y="38"/>
                  </a:cubicBezTo>
                  <a:cubicBezTo>
                    <a:pt x="288" y="49"/>
                    <a:pt x="296" y="60"/>
                    <a:pt x="302" y="73"/>
                  </a:cubicBezTo>
                  <a:cubicBezTo>
                    <a:pt x="305" y="80"/>
                    <a:pt x="309" y="86"/>
                    <a:pt x="311" y="93"/>
                  </a:cubicBezTo>
                  <a:cubicBezTo>
                    <a:pt x="312" y="96"/>
                    <a:pt x="313" y="99"/>
                    <a:pt x="315" y="102"/>
                  </a:cubicBezTo>
                  <a:cubicBezTo>
                    <a:pt x="312" y="102"/>
                    <a:pt x="310" y="104"/>
                    <a:pt x="309" y="107"/>
                  </a:cubicBezTo>
                  <a:cubicBezTo>
                    <a:pt x="306" y="108"/>
                    <a:pt x="304" y="110"/>
                    <a:pt x="302" y="112"/>
                  </a:cubicBezTo>
                  <a:cubicBezTo>
                    <a:pt x="302" y="108"/>
                    <a:pt x="300" y="104"/>
                    <a:pt x="299" y="101"/>
                  </a:cubicBezTo>
                  <a:cubicBezTo>
                    <a:pt x="298" y="99"/>
                    <a:pt x="297" y="97"/>
                    <a:pt x="297" y="96"/>
                  </a:cubicBezTo>
                  <a:cubicBezTo>
                    <a:pt x="297" y="96"/>
                    <a:pt x="297" y="96"/>
                    <a:pt x="297" y="95"/>
                  </a:cubicBezTo>
                  <a:cubicBezTo>
                    <a:pt x="298" y="93"/>
                    <a:pt x="297" y="90"/>
                    <a:pt x="297" y="88"/>
                  </a:cubicBezTo>
                  <a:cubicBezTo>
                    <a:pt x="297" y="85"/>
                    <a:pt x="297" y="82"/>
                    <a:pt x="298" y="79"/>
                  </a:cubicBezTo>
                  <a:cubicBezTo>
                    <a:pt x="298" y="79"/>
                    <a:pt x="297" y="79"/>
                    <a:pt x="297" y="79"/>
                  </a:cubicBezTo>
                  <a:cubicBezTo>
                    <a:pt x="296" y="82"/>
                    <a:pt x="296" y="85"/>
                    <a:pt x="296" y="88"/>
                  </a:cubicBezTo>
                  <a:cubicBezTo>
                    <a:pt x="296" y="89"/>
                    <a:pt x="295" y="91"/>
                    <a:pt x="295" y="93"/>
                  </a:cubicBezTo>
                  <a:cubicBezTo>
                    <a:pt x="294" y="91"/>
                    <a:pt x="293" y="89"/>
                    <a:pt x="292" y="87"/>
                  </a:cubicBezTo>
                  <a:cubicBezTo>
                    <a:pt x="293" y="86"/>
                    <a:pt x="293" y="83"/>
                    <a:pt x="293" y="82"/>
                  </a:cubicBezTo>
                  <a:cubicBezTo>
                    <a:pt x="293" y="80"/>
                    <a:pt x="293" y="77"/>
                    <a:pt x="293" y="75"/>
                  </a:cubicBezTo>
                  <a:cubicBezTo>
                    <a:pt x="293" y="74"/>
                    <a:pt x="292" y="74"/>
                    <a:pt x="292" y="75"/>
                  </a:cubicBezTo>
                  <a:cubicBezTo>
                    <a:pt x="291" y="77"/>
                    <a:pt x="291" y="80"/>
                    <a:pt x="291" y="82"/>
                  </a:cubicBezTo>
                  <a:cubicBezTo>
                    <a:pt x="291" y="83"/>
                    <a:pt x="291" y="84"/>
                    <a:pt x="291" y="84"/>
                  </a:cubicBezTo>
                  <a:cubicBezTo>
                    <a:pt x="290" y="83"/>
                    <a:pt x="289" y="82"/>
                    <a:pt x="289" y="81"/>
                  </a:cubicBezTo>
                  <a:cubicBezTo>
                    <a:pt x="289" y="80"/>
                    <a:pt x="288" y="78"/>
                    <a:pt x="288" y="77"/>
                  </a:cubicBezTo>
                  <a:cubicBezTo>
                    <a:pt x="288" y="75"/>
                    <a:pt x="288" y="74"/>
                    <a:pt x="288" y="72"/>
                  </a:cubicBezTo>
                  <a:cubicBezTo>
                    <a:pt x="288" y="71"/>
                    <a:pt x="287" y="71"/>
                    <a:pt x="287" y="72"/>
                  </a:cubicBezTo>
                  <a:cubicBezTo>
                    <a:pt x="287" y="74"/>
                    <a:pt x="287" y="76"/>
                    <a:pt x="287" y="78"/>
                  </a:cubicBezTo>
                  <a:cubicBezTo>
                    <a:pt x="287" y="78"/>
                    <a:pt x="287" y="78"/>
                    <a:pt x="287" y="78"/>
                  </a:cubicBezTo>
                  <a:cubicBezTo>
                    <a:pt x="287" y="78"/>
                    <a:pt x="286" y="77"/>
                    <a:pt x="286" y="76"/>
                  </a:cubicBezTo>
                  <a:cubicBezTo>
                    <a:pt x="285" y="76"/>
                    <a:pt x="284" y="75"/>
                    <a:pt x="284" y="73"/>
                  </a:cubicBezTo>
                  <a:cubicBezTo>
                    <a:pt x="284" y="71"/>
                    <a:pt x="284" y="69"/>
                    <a:pt x="284" y="67"/>
                  </a:cubicBezTo>
                  <a:cubicBezTo>
                    <a:pt x="284" y="64"/>
                    <a:pt x="284" y="62"/>
                    <a:pt x="284" y="59"/>
                  </a:cubicBezTo>
                  <a:cubicBezTo>
                    <a:pt x="284" y="58"/>
                    <a:pt x="284" y="58"/>
                    <a:pt x="284" y="59"/>
                  </a:cubicBezTo>
                  <a:cubicBezTo>
                    <a:pt x="283" y="61"/>
                    <a:pt x="283" y="64"/>
                    <a:pt x="283" y="67"/>
                  </a:cubicBezTo>
                  <a:cubicBezTo>
                    <a:pt x="283" y="68"/>
                    <a:pt x="282" y="70"/>
                    <a:pt x="282" y="71"/>
                  </a:cubicBezTo>
                  <a:cubicBezTo>
                    <a:pt x="281" y="69"/>
                    <a:pt x="279" y="67"/>
                    <a:pt x="277" y="65"/>
                  </a:cubicBezTo>
                  <a:cubicBezTo>
                    <a:pt x="278" y="63"/>
                    <a:pt x="278" y="62"/>
                    <a:pt x="278" y="60"/>
                  </a:cubicBezTo>
                  <a:cubicBezTo>
                    <a:pt x="278" y="58"/>
                    <a:pt x="278" y="56"/>
                    <a:pt x="278" y="55"/>
                  </a:cubicBezTo>
                  <a:cubicBezTo>
                    <a:pt x="278" y="54"/>
                    <a:pt x="277" y="53"/>
                    <a:pt x="277" y="54"/>
                  </a:cubicBezTo>
                  <a:cubicBezTo>
                    <a:pt x="277" y="57"/>
                    <a:pt x="276" y="61"/>
                    <a:pt x="276" y="64"/>
                  </a:cubicBezTo>
                  <a:cubicBezTo>
                    <a:pt x="275" y="63"/>
                    <a:pt x="274" y="61"/>
                    <a:pt x="273" y="60"/>
                  </a:cubicBezTo>
                  <a:cubicBezTo>
                    <a:pt x="273" y="59"/>
                    <a:pt x="273" y="58"/>
                    <a:pt x="273" y="56"/>
                  </a:cubicBezTo>
                  <a:cubicBezTo>
                    <a:pt x="273" y="55"/>
                    <a:pt x="273" y="53"/>
                    <a:pt x="273" y="51"/>
                  </a:cubicBezTo>
                  <a:cubicBezTo>
                    <a:pt x="273" y="50"/>
                    <a:pt x="272" y="50"/>
                    <a:pt x="272" y="51"/>
                  </a:cubicBezTo>
                  <a:cubicBezTo>
                    <a:pt x="272" y="53"/>
                    <a:pt x="272" y="55"/>
                    <a:pt x="272" y="56"/>
                  </a:cubicBezTo>
                  <a:cubicBezTo>
                    <a:pt x="272" y="57"/>
                    <a:pt x="271" y="58"/>
                    <a:pt x="271" y="59"/>
                  </a:cubicBezTo>
                  <a:cubicBezTo>
                    <a:pt x="270" y="58"/>
                    <a:pt x="269" y="57"/>
                    <a:pt x="268" y="56"/>
                  </a:cubicBezTo>
                  <a:cubicBezTo>
                    <a:pt x="268" y="56"/>
                    <a:pt x="268" y="56"/>
                    <a:pt x="268" y="56"/>
                  </a:cubicBezTo>
                  <a:cubicBezTo>
                    <a:pt x="270" y="55"/>
                    <a:pt x="270" y="52"/>
                    <a:pt x="270" y="50"/>
                  </a:cubicBezTo>
                  <a:cubicBezTo>
                    <a:pt x="271" y="48"/>
                    <a:pt x="271" y="46"/>
                    <a:pt x="271" y="44"/>
                  </a:cubicBezTo>
                  <a:cubicBezTo>
                    <a:pt x="271" y="43"/>
                    <a:pt x="270" y="43"/>
                    <a:pt x="270" y="44"/>
                  </a:cubicBezTo>
                  <a:cubicBezTo>
                    <a:pt x="269" y="46"/>
                    <a:pt x="269" y="48"/>
                    <a:pt x="269" y="50"/>
                  </a:cubicBezTo>
                  <a:cubicBezTo>
                    <a:pt x="268" y="52"/>
                    <a:pt x="267" y="54"/>
                    <a:pt x="267" y="56"/>
                  </a:cubicBezTo>
                  <a:cubicBezTo>
                    <a:pt x="267" y="56"/>
                    <a:pt x="267" y="56"/>
                    <a:pt x="267" y="56"/>
                  </a:cubicBezTo>
                  <a:cubicBezTo>
                    <a:pt x="266" y="55"/>
                    <a:pt x="264" y="54"/>
                    <a:pt x="262" y="54"/>
                  </a:cubicBezTo>
                  <a:cubicBezTo>
                    <a:pt x="263" y="52"/>
                    <a:pt x="264" y="49"/>
                    <a:pt x="264" y="47"/>
                  </a:cubicBezTo>
                  <a:cubicBezTo>
                    <a:pt x="265" y="45"/>
                    <a:pt x="265" y="43"/>
                    <a:pt x="265" y="40"/>
                  </a:cubicBezTo>
                  <a:cubicBezTo>
                    <a:pt x="265" y="40"/>
                    <a:pt x="263" y="40"/>
                    <a:pt x="263" y="40"/>
                  </a:cubicBezTo>
                  <a:cubicBezTo>
                    <a:pt x="264" y="43"/>
                    <a:pt x="263" y="45"/>
                    <a:pt x="262" y="47"/>
                  </a:cubicBezTo>
                  <a:cubicBezTo>
                    <a:pt x="262" y="49"/>
                    <a:pt x="261" y="51"/>
                    <a:pt x="261" y="53"/>
                  </a:cubicBezTo>
                  <a:cubicBezTo>
                    <a:pt x="261" y="53"/>
                    <a:pt x="261" y="54"/>
                    <a:pt x="261" y="54"/>
                  </a:cubicBezTo>
                  <a:cubicBezTo>
                    <a:pt x="260" y="54"/>
                    <a:pt x="259" y="54"/>
                    <a:pt x="257" y="54"/>
                  </a:cubicBezTo>
                  <a:cubicBezTo>
                    <a:pt x="257" y="54"/>
                    <a:pt x="257" y="53"/>
                    <a:pt x="257" y="53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7" y="51"/>
                    <a:pt x="258" y="49"/>
                    <a:pt x="258" y="48"/>
                  </a:cubicBezTo>
                  <a:cubicBezTo>
                    <a:pt x="258" y="47"/>
                    <a:pt x="258" y="47"/>
                    <a:pt x="257" y="47"/>
                  </a:cubicBezTo>
                  <a:cubicBezTo>
                    <a:pt x="257" y="49"/>
                    <a:pt x="256" y="50"/>
                    <a:pt x="256" y="51"/>
                  </a:cubicBezTo>
                  <a:cubicBezTo>
                    <a:pt x="255" y="49"/>
                    <a:pt x="255" y="48"/>
                    <a:pt x="254" y="46"/>
                  </a:cubicBezTo>
                  <a:cubicBezTo>
                    <a:pt x="254" y="46"/>
                    <a:pt x="254" y="46"/>
                    <a:pt x="254" y="46"/>
                  </a:cubicBezTo>
                  <a:cubicBezTo>
                    <a:pt x="255" y="44"/>
                    <a:pt x="255" y="40"/>
                    <a:pt x="256" y="38"/>
                  </a:cubicBezTo>
                  <a:cubicBezTo>
                    <a:pt x="256" y="35"/>
                    <a:pt x="256" y="32"/>
                    <a:pt x="256" y="28"/>
                  </a:cubicBezTo>
                  <a:cubicBezTo>
                    <a:pt x="256" y="28"/>
                    <a:pt x="255" y="28"/>
                    <a:pt x="255" y="28"/>
                  </a:cubicBezTo>
                  <a:cubicBezTo>
                    <a:pt x="255" y="32"/>
                    <a:pt x="254" y="35"/>
                    <a:pt x="254" y="38"/>
                  </a:cubicBezTo>
                  <a:cubicBezTo>
                    <a:pt x="253" y="40"/>
                    <a:pt x="253" y="42"/>
                    <a:pt x="253" y="43"/>
                  </a:cubicBezTo>
                  <a:cubicBezTo>
                    <a:pt x="248" y="32"/>
                    <a:pt x="243" y="20"/>
                    <a:pt x="238" y="9"/>
                  </a:cubicBezTo>
                  <a:cubicBezTo>
                    <a:pt x="238" y="9"/>
                    <a:pt x="239" y="8"/>
                    <a:pt x="239" y="8"/>
                  </a:cubicBezTo>
                  <a:close/>
                  <a:moveTo>
                    <a:pt x="235" y="9"/>
                  </a:moveTo>
                  <a:cubicBezTo>
                    <a:pt x="236" y="9"/>
                    <a:pt x="236" y="9"/>
                    <a:pt x="237" y="9"/>
                  </a:cubicBezTo>
                  <a:cubicBezTo>
                    <a:pt x="237" y="17"/>
                    <a:pt x="242" y="24"/>
                    <a:pt x="245" y="31"/>
                  </a:cubicBezTo>
                  <a:cubicBezTo>
                    <a:pt x="248" y="40"/>
                    <a:pt x="251" y="48"/>
                    <a:pt x="255" y="56"/>
                  </a:cubicBezTo>
                  <a:cubicBezTo>
                    <a:pt x="255" y="57"/>
                    <a:pt x="255" y="57"/>
                    <a:pt x="255" y="58"/>
                  </a:cubicBezTo>
                  <a:cubicBezTo>
                    <a:pt x="255" y="58"/>
                    <a:pt x="255" y="58"/>
                    <a:pt x="256" y="58"/>
                  </a:cubicBezTo>
                  <a:cubicBezTo>
                    <a:pt x="256" y="58"/>
                    <a:pt x="256" y="58"/>
                    <a:pt x="256" y="58"/>
                  </a:cubicBezTo>
                  <a:cubicBezTo>
                    <a:pt x="256" y="58"/>
                    <a:pt x="257" y="58"/>
                    <a:pt x="258" y="58"/>
                  </a:cubicBezTo>
                  <a:cubicBezTo>
                    <a:pt x="262" y="55"/>
                    <a:pt x="267" y="60"/>
                    <a:pt x="270" y="63"/>
                  </a:cubicBezTo>
                  <a:cubicBezTo>
                    <a:pt x="276" y="68"/>
                    <a:pt x="280" y="75"/>
                    <a:pt x="284" y="81"/>
                  </a:cubicBezTo>
                  <a:cubicBezTo>
                    <a:pt x="291" y="91"/>
                    <a:pt x="300" y="105"/>
                    <a:pt x="298" y="117"/>
                  </a:cubicBezTo>
                  <a:cubicBezTo>
                    <a:pt x="298" y="117"/>
                    <a:pt x="298" y="118"/>
                    <a:pt x="298" y="118"/>
                  </a:cubicBezTo>
                  <a:cubicBezTo>
                    <a:pt x="298" y="120"/>
                    <a:pt x="297" y="122"/>
                    <a:pt x="296" y="123"/>
                  </a:cubicBezTo>
                  <a:cubicBezTo>
                    <a:pt x="294" y="131"/>
                    <a:pt x="293" y="138"/>
                    <a:pt x="291" y="146"/>
                  </a:cubicBezTo>
                  <a:cubicBezTo>
                    <a:pt x="289" y="154"/>
                    <a:pt x="286" y="164"/>
                    <a:pt x="287" y="174"/>
                  </a:cubicBezTo>
                  <a:cubicBezTo>
                    <a:pt x="284" y="170"/>
                    <a:pt x="281" y="166"/>
                    <a:pt x="278" y="162"/>
                  </a:cubicBezTo>
                  <a:cubicBezTo>
                    <a:pt x="270" y="150"/>
                    <a:pt x="262" y="137"/>
                    <a:pt x="255" y="124"/>
                  </a:cubicBezTo>
                  <a:cubicBezTo>
                    <a:pt x="251" y="117"/>
                    <a:pt x="248" y="110"/>
                    <a:pt x="245" y="102"/>
                  </a:cubicBezTo>
                  <a:cubicBezTo>
                    <a:pt x="245" y="102"/>
                    <a:pt x="245" y="102"/>
                    <a:pt x="245" y="102"/>
                  </a:cubicBezTo>
                  <a:cubicBezTo>
                    <a:pt x="245" y="100"/>
                    <a:pt x="245" y="97"/>
                    <a:pt x="244" y="95"/>
                  </a:cubicBezTo>
                  <a:cubicBezTo>
                    <a:pt x="244" y="93"/>
                    <a:pt x="244" y="91"/>
                    <a:pt x="244" y="89"/>
                  </a:cubicBezTo>
                  <a:cubicBezTo>
                    <a:pt x="244" y="87"/>
                    <a:pt x="242" y="87"/>
                    <a:pt x="242" y="89"/>
                  </a:cubicBezTo>
                  <a:cubicBezTo>
                    <a:pt x="242" y="91"/>
                    <a:pt x="242" y="93"/>
                    <a:pt x="242" y="95"/>
                  </a:cubicBezTo>
                  <a:cubicBezTo>
                    <a:pt x="241" y="92"/>
                    <a:pt x="241" y="88"/>
                    <a:pt x="240" y="85"/>
                  </a:cubicBezTo>
                  <a:cubicBezTo>
                    <a:pt x="239" y="72"/>
                    <a:pt x="239" y="60"/>
                    <a:pt x="236" y="47"/>
                  </a:cubicBezTo>
                  <a:cubicBezTo>
                    <a:pt x="235" y="47"/>
                    <a:pt x="235" y="46"/>
                    <a:pt x="234" y="46"/>
                  </a:cubicBezTo>
                  <a:cubicBezTo>
                    <a:pt x="232" y="46"/>
                    <a:pt x="233" y="34"/>
                    <a:pt x="232" y="32"/>
                  </a:cubicBezTo>
                  <a:cubicBezTo>
                    <a:pt x="231" y="26"/>
                    <a:pt x="229" y="21"/>
                    <a:pt x="229" y="16"/>
                  </a:cubicBezTo>
                  <a:cubicBezTo>
                    <a:pt x="229" y="15"/>
                    <a:pt x="229" y="15"/>
                    <a:pt x="228" y="15"/>
                  </a:cubicBezTo>
                  <a:cubicBezTo>
                    <a:pt x="230" y="11"/>
                    <a:pt x="232" y="5"/>
                    <a:pt x="235" y="9"/>
                  </a:cubicBezTo>
                  <a:close/>
                  <a:moveTo>
                    <a:pt x="269" y="165"/>
                  </a:moveTo>
                  <a:cubicBezTo>
                    <a:pt x="262" y="157"/>
                    <a:pt x="255" y="149"/>
                    <a:pt x="250" y="140"/>
                  </a:cubicBezTo>
                  <a:cubicBezTo>
                    <a:pt x="240" y="123"/>
                    <a:pt x="233" y="106"/>
                    <a:pt x="228" y="87"/>
                  </a:cubicBezTo>
                  <a:cubicBezTo>
                    <a:pt x="223" y="68"/>
                    <a:pt x="220" y="49"/>
                    <a:pt x="224" y="29"/>
                  </a:cubicBezTo>
                  <a:cubicBezTo>
                    <a:pt x="225" y="27"/>
                    <a:pt x="225" y="25"/>
                    <a:pt x="226" y="23"/>
                  </a:cubicBezTo>
                  <a:cubicBezTo>
                    <a:pt x="226" y="28"/>
                    <a:pt x="229" y="32"/>
                    <a:pt x="229" y="37"/>
                  </a:cubicBezTo>
                  <a:cubicBezTo>
                    <a:pt x="229" y="41"/>
                    <a:pt x="227" y="48"/>
                    <a:pt x="232" y="50"/>
                  </a:cubicBezTo>
                  <a:cubicBezTo>
                    <a:pt x="235" y="61"/>
                    <a:pt x="234" y="74"/>
                    <a:pt x="236" y="86"/>
                  </a:cubicBezTo>
                  <a:cubicBezTo>
                    <a:pt x="238" y="98"/>
                    <a:pt x="243" y="110"/>
                    <a:pt x="249" y="121"/>
                  </a:cubicBezTo>
                  <a:cubicBezTo>
                    <a:pt x="255" y="134"/>
                    <a:pt x="263" y="146"/>
                    <a:pt x="271" y="158"/>
                  </a:cubicBezTo>
                  <a:cubicBezTo>
                    <a:pt x="274" y="163"/>
                    <a:pt x="277" y="168"/>
                    <a:pt x="281" y="172"/>
                  </a:cubicBezTo>
                  <a:cubicBezTo>
                    <a:pt x="282" y="174"/>
                    <a:pt x="285" y="176"/>
                    <a:pt x="288" y="178"/>
                  </a:cubicBezTo>
                  <a:cubicBezTo>
                    <a:pt x="288" y="179"/>
                    <a:pt x="288" y="181"/>
                    <a:pt x="289" y="182"/>
                  </a:cubicBezTo>
                  <a:cubicBezTo>
                    <a:pt x="281" y="178"/>
                    <a:pt x="275" y="171"/>
                    <a:pt x="269" y="165"/>
                  </a:cubicBezTo>
                  <a:close/>
                  <a:moveTo>
                    <a:pt x="275" y="184"/>
                  </a:moveTo>
                  <a:cubicBezTo>
                    <a:pt x="279" y="184"/>
                    <a:pt x="284" y="185"/>
                    <a:pt x="289" y="186"/>
                  </a:cubicBezTo>
                  <a:cubicBezTo>
                    <a:pt x="289" y="187"/>
                    <a:pt x="290" y="187"/>
                    <a:pt x="290" y="187"/>
                  </a:cubicBezTo>
                  <a:cubicBezTo>
                    <a:pt x="291" y="187"/>
                    <a:pt x="291" y="187"/>
                    <a:pt x="292" y="187"/>
                  </a:cubicBezTo>
                  <a:cubicBezTo>
                    <a:pt x="294" y="188"/>
                    <a:pt x="296" y="188"/>
                    <a:pt x="298" y="188"/>
                  </a:cubicBezTo>
                  <a:cubicBezTo>
                    <a:pt x="306" y="190"/>
                    <a:pt x="314" y="192"/>
                    <a:pt x="321" y="196"/>
                  </a:cubicBezTo>
                  <a:cubicBezTo>
                    <a:pt x="337" y="205"/>
                    <a:pt x="354" y="211"/>
                    <a:pt x="366" y="224"/>
                  </a:cubicBezTo>
                  <a:cubicBezTo>
                    <a:pt x="372" y="231"/>
                    <a:pt x="378" y="237"/>
                    <a:pt x="384" y="244"/>
                  </a:cubicBezTo>
                  <a:cubicBezTo>
                    <a:pt x="390" y="250"/>
                    <a:pt x="394" y="257"/>
                    <a:pt x="398" y="264"/>
                  </a:cubicBezTo>
                  <a:cubicBezTo>
                    <a:pt x="406" y="276"/>
                    <a:pt x="416" y="289"/>
                    <a:pt x="422" y="303"/>
                  </a:cubicBezTo>
                  <a:cubicBezTo>
                    <a:pt x="421" y="303"/>
                    <a:pt x="421" y="304"/>
                    <a:pt x="421" y="304"/>
                  </a:cubicBezTo>
                  <a:cubicBezTo>
                    <a:pt x="420" y="305"/>
                    <a:pt x="419" y="307"/>
                    <a:pt x="418" y="308"/>
                  </a:cubicBezTo>
                  <a:cubicBezTo>
                    <a:pt x="418" y="307"/>
                    <a:pt x="418" y="307"/>
                    <a:pt x="418" y="307"/>
                  </a:cubicBezTo>
                  <a:cubicBezTo>
                    <a:pt x="406" y="285"/>
                    <a:pt x="397" y="261"/>
                    <a:pt x="378" y="244"/>
                  </a:cubicBezTo>
                  <a:cubicBezTo>
                    <a:pt x="369" y="235"/>
                    <a:pt x="359" y="228"/>
                    <a:pt x="349" y="220"/>
                  </a:cubicBezTo>
                  <a:cubicBezTo>
                    <a:pt x="339" y="212"/>
                    <a:pt x="330" y="203"/>
                    <a:pt x="319" y="197"/>
                  </a:cubicBezTo>
                  <a:cubicBezTo>
                    <a:pt x="308" y="192"/>
                    <a:pt x="295" y="189"/>
                    <a:pt x="283" y="187"/>
                  </a:cubicBezTo>
                  <a:cubicBezTo>
                    <a:pt x="272" y="186"/>
                    <a:pt x="261" y="184"/>
                    <a:pt x="250" y="186"/>
                  </a:cubicBezTo>
                  <a:cubicBezTo>
                    <a:pt x="239" y="187"/>
                    <a:pt x="229" y="191"/>
                    <a:pt x="219" y="198"/>
                  </a:cubicBezTo>
                  <a:cubicBezTo>
                    <a:pt x="209" y="205"/>
                    <a:pt x="206" y="214"/>
                    <a:pt x="201" y="225"/>
                  </a:cubicBezTo>
                  <a:cubicBezTo>
                    <a:pt x="200" y="226"/>
                    <a:pt x="202" y="227"/>
                    <a:pt x="202" y="226"/>
                  </a:cubicBezTo>
                  <a:cubicBezTo>
                    <a:pt x="206" y="221"/>
                    <a:pt x="208" y="216"/>
                    <a:pt x="211" y="211"/>
                  </a:cubicBezTo>
                  <a:cubicBezTo>
                    <a:pt x="215" y="206"/>
                    <a:pt x="220" y="202"/>
                    <a:pt x="226" y="198"/>
                  </a:cubicBezTo>
                  <a:cubicBezTo>
                    <a:pt x="236" y="192"/>
                    <a:pt x="246" y="189"/>
                    <a:pt x="258" y="189"/>
                  </a:cubicBezTo>
                  <a:cubicBezTo>
                    <a:pt x="270" y="189"/>
                    <a:pt x="282" y="190"/>
                    <a:pt x="294" y="193"/>
                  </a:cubicBezTo>
                  <a:cubicBezTo>
                    <a:pt x="305" y="195"/>
                    <a:pt x="316" y="198"/>
                    <a:pt x="325" y="205"/>
                  </a:cubicBezTo>
                  <a:cubicBezTo>
                    <a:pt x="334" y="212"/>
                    <a:pt x="343" y="219"/>
                    <a:pt x="352" y="226"/>
                  </a:cubicBezTo>
                  <a:cubicBezTo>
                    <a:pt x="361" y="233"/>
                    <a:pt x="371" y="240"/>
                    <a:pt x="379" y="249"/>
                  </a:cubicBezTo>
                  <a:cubicBezTo>
                    <a:pt x="388" y="258"/>
                    <a:pt x="394" y="269"/>
                    <a:pt x="401" y="281"/>
                  </a:cubicBezTo>
                  <a:cubicBezTo>
                    <a:pt x="403" y="285"/>
                    <a:pt x="405" y="289"/>
                    <a:pt x="407" y="293"/>
                  </a:cubicBezTo>
                  <a:cubicBezTo>
                    <a:pt x="400" y="284"/>
                    <a:pt x="391" y="275"/>
                    <a:pt x="383" y="266"/>
                  </a:cubicBezTo>
                  <a:cubicBezTo>
                    <a:pt x="376" y="260"/>
                    <a:pt x="370" y="253"/>
                    <a:pt x="362" y="247"/>
                  </a:cubicBezTo>
                  <a:cubicBezTo>
                    <a:pt x="357" y="242"/>
                    <a:pt x="351" y="238"/>
                    <a:pt x="344" y="236"/>
                  </a:cubicBezTo>
                  <a:cubicBezTo>
                    <a:pt x="343" y="236"/>
                    <a:pt x="343" y="237"/>
                    <a:pt x="344" y="237"/>
                  </a:cubicBezTo>
                  <a:cubicBezTo>
                    <a:pt x="360" y="243"/>
                    <a:pt x="372" y="258"/>
                    <a:pt x="384" y="270"/>
                  </a:cubicBezTo>
                  <a:cubicBezTo>
                    <a:pt x="395" y="281"/>
                    <a:pt x="406" y="293"/>
                    <a:pt x="413" y="306"/>
                  </a:cubicBezTo>
                  <a:cubicBezTo>
                    <a:pt x="413" y="306"/>
                    <a:pt x="413" y="306"/>
                    <a:pt x="413" y="306"/>
                  </a:cubicBezTo>
                  <a:cubicBezTo>
                    <a:pt x="412" y="305"/>
                    <a:pt x="411" y="304"/>
                    <a:pt x="409" y="303"/>
                  </a:cubicBezTo>
                  <a:cubicBezTo>
                    <a:pt x="405" y="298"/>
                    <a:pt x="402" y="294"/>
                    <a:pt x="398" y="289"/>
                  </a:cubicBezTo>
                  <a:cubicBezTo>
                    <a:pt x="389" y="280"/>
                    <a:pt x="378" y="273"/>
                    <a:pt x="368" y="265"/>
                  </a:cubicBezTo>
                  <a:cubicBezTo>
                    <a:pt x="368" y="264"/>
                    <a:pt x="367" y="265"/>
                    <a:pt x="368" y="265"/>
                  </a:cubicBezTo>
                  <a:cubicBezTo>
                    <a:pt x="377" y="274"/>
                    <a:pt x="388" y="281"/>
                    <a:pt x="396" y="291"/>
                  </a:cubicBezTo>
                  <a:cubicBezTo>
                    <a:pt x="400" y="295"/>
                    <a:pt x="404" y="300"/>
                    <a:pt x="408" y="304"/>
                  </a:cubicBezTo>
                  <a:cubicBezTo>
                    <a:pt x="408" y="305"/>
                    <a:pt x="408" y="305"/>
                    <a:pt x="409" y="306"/>
                  </a:cubicBezTo>
                  <a:cubicBezTo>
                    <a:pt x="404" y="302"/>
                    <a:pt x="398" y="299"/>
                    <a:pt x="393" y="295"/>
                  </a:cubicBezTo>
                  <a:cubicBezTo>
                    <a:pt x="388" y="290"/>
                    <a:pt x="383" y="285"/>
                    <a:pt x="376" y="282"/>
                  </a:cubicBezTo>
                  <a:cubicBezTo>
                    <a:pt x="376" y="282"/>
                    <a:pt x="376" y="282"/>
                    <a:pt x="376" y="283"/>
                  </a:cubicBezTo>
                  <a:cubicBezTo>
                    <a:pt x="388" y="292"/>
                    <a:pt x="401" y="301"/>
                    <a:pt x="412" y="311"/>
                  </a:cubicBezTo>
                  <a:cubicBezTo>
                    <a:pt x="412" y="311"/>
                    <a:pt x="412" y="311"/>
                    <a:pt x="412" y="311"/>
                  </a:cubicBezTo>
                  <a:cubicBezTo>
                    <a:pt x="399" y="301"/>
                    <a:pt x="384" y="291"/>
                    <a:pt x="368" y="285"/>
                  </a:cubicBezTo>
                  <a:cubicBezTo>
                    <a:pt x="359" y="282"/>
                    <a:pt x="349" y="280"/>
                    <a:pt x="341" y="276"/>
                  </a:cubicBezTo>
                  <a:cubicBezTo>
                    <a:pt x="334" y="272"/>
                    <a:pt x="327" y="268"/>
                    <a:pt x="319" y="266"/>
                  </a:cubicBezTo>
                  <a:cubicBezTo>
                    <a:pt x="319" y="266"/>
                    <a:pt x="319" y="266"/>
                    <a:pt x="319" y="266"/>
                  </a:cubicBezTo>
                  <a:cubicBezTo>
                    <a:pt x="321" y="269"/>
                    <a:pt x="324" y="270"/>
                    <a:pt x="328" y="271"/>
                  </a:cubicBezTo>
                  <a:cubicBezTo>
                    <a:pt x="332" y="273"/>
                    <a:pt x="337" y="276"/>
                    <a:pt x="341" y="278"/>
                  </a:cubicBezTo>
                  <a:cubicBezTo>
                    <a:pt x="349" y="281"/>
                    <a:pt x="357" y="284"/>
                    <a:pt x="364" y="286"/>
                  </a:cubicBezTo>
                  <a:cubicBezTo>
                    <a:pt x="373" y="290"/>
                    <a:pt x="383" y="293"/>
                    <a:pt x="391" y="299"/>
                  </a:cubicBezTo>
                  <a:cubicBezTo>
                    <a:pt x="397" y="304"/>
                    <a:pt x="403" y="308"/>
                    <a:pt x="409" y="313"/>
                  </a:cubicBezTo>
                  <a:cubicBezTo>
                    <a:pt x="409" y="313"/>
                    <a:pt x="408" y="313"/>
                    <a:pt x="408" y="312"/>
                  </a:cubicBezTo>
                  <a:cubicBezTo>
                    <a:pt x="407" y="312"/>
                    <a:pt x="407" y="311"/>
                    <a:pt x="406" y="311"/>
                  </a:cubicBezTo>
                  <a:cubicBezTo>
                    <a:pt x="405" y="310"/>
                    <a:pt x="404" y="310"/>
                    <a:pt x="404" y="309"/>
                  </a:cubicBezTo>
                  <a:cubicBezTo>
                    <a:pt x="403" y="308"/>
                    <a:pt x="402" y="307"/>
                    <a:pt x="400" y="307"/>
                  </a:cubicBezTo>
                  <a:cubicBezTo>
                    <a:pt x="396" y="304"/>
                    <a:pt x="392" y="301"/>
                    <a:pt x="388" y="299"/>
                  </a:cubicBezTo>
                  <a:cubicBezTo>
                    <a:pt x="379" y="294"/>
                    <a:pt x="369" y="292"/>
                    <a:pt x="360" y="288"/>
                  </a:cubicBezTo>
                  <a:cubicBezTo>
                    <a:pt x="350" y="284"/>
                    <a:pt x="340" y="281"/>
                    <a:pt x="331" y="277"/>
                  </a:cubicBezTo>
                  <a:cubicBezTo>
                    <a:pt x="321" y="273"/>
                    <a:pt x="311" y="271"/>
                    <a:pt x="302" y="265"/>
                  </a:cubicBezTo>
                  <a:cubicBezTo>
                    <a:pt x="302" y="265"/>
                    <a:pt x="301" y="266"/>
                    <a:pt x="302" y="266"/>
                  </a:cubicBezTo>
                  <a:cubicBezTo>
                    <a:pt x="308" y="273"/>
                    <a:pt x="318" y="274"/>
                    <a:pt x="327" y="277"/>
                  </a:cubicBezTo>
                  <a:cubicBezTo>
                    <a:pt x="337" y="281"/>
                    <a:pt x="347" y="285"/>
                    <a:pt x="358" y="289"/>
                  </a:cubicBezTo>
                  <a:cubicBezTo>
                    <a:pt x="368" y="294"/>
                    <a:pt x="379" y="295"/>
                    <a:pt x="389" y="301"/>
                  </a:cubicBezTo>
                  <a:cubicBezTo>
                    <a:pt x="391" y="302"/>
                    <a:pt x="394" y="303"/>
                    <a:pt x="396" y="305"/>
                  </a:cubicBezTo>
                  <a:cubicBezTo>
                    <a:pt x="391" y="303"/>
                    <a:pt x="385" y="301"/>
                    <a:pt x="380" y="299"/>
                  </a:cubicBezTo>
                  <a:cubicBezTo>
                    <a:pt x="372" y="296"/>
                    <a:pt x="365" y="293"/>
                    <a:pt x="358" y="291"/>
                  </a:cubicBezTo>
                  <a:cubicBezTo>
                    <a:pt x="351" y="289"/>
                    <a:pt x="344" y="287"/>
                    <a:pt x="338" y="285"/>
                  </a:cubicBezTo>
                  <a:cubicBezTo>
                    <a:pt x="323" y="281"/>
                    <a:pt x="310" y="276"/>
                    <a:pt x="295" y="273"/>
                  </a:cubicBezTo>
                  <a:cubicBezTo>
                    <a:pt x="282" y="270"/>
                    <a:pt x="268" y="268"/>
                    <a:pt x="254" y="266"/>
                  </a:cubicBezTo>
                  <a:cubicBezTo>
                    <a:pt x="253" y="266"/>
                    <a:pt x="252" y="267"/>
                    <a:pt x="253" y="268"/>
                  </a:cubicBezTo>
                  <a:cubicBezTo>
                    <a:pt x="258" y="270"/>
                    <a:pt x="264" y="270"/>
                    <a:pt x="269" y="271"/>
                  </a:cubicBezTo>
                  <a:cubicBezTo>
                    <a:pt x="277" y="271"/>
                    <a:pt x="285" y="273"/>
                    <a:pt x="293" y="274"/>
                  </a:cubicBezTo>
                  <a:cubicBezTo>
                    <a:pt x="307" y="278"/>
                    <a:pt x="321" y="281"/>
                    <a:pt x="335" y="285"/>
                  </a:cubicBezTo>
                  <a:cubicBezTo>
                    <a:pt x="351" y="290"/>
                    <a:pt x="366" y="296"/>
                    <a:pt x="381" y="301"/>
                  </a:cubicBezTo>
                  <a:cubicBezTo>
                    <a:pt x="388" y="304"/>
                    <a:pt x="395" y="307"/>
                    <a:pt x="402" y="311"/>
                  </a:cubicBezTo>
                  <a:cubicBezTo>
                    <a:pt x="402" y="311"/>
                    <a:pt x="403" y="311"/>
                    <a:pt x="403" y="312"/>
                  </a:cubicBezTo>
                  <a:cubicBezTo>
                    <a:pt x="398" y="309"/>
                    <a:pt x="392" y="308"/>
                    <a:pt x="388" y="307"/>
                  </a:cubicBezTo>
                  <a:cubicBezTo>
                    <a:pt x="383" y="305"/>
                    <a:pt x="379" y="302"/>
                    <a:pt x="374" y="301"/>
                  </a:cubicBezTo>
                  <a:cubicBezTo>
                    <a:pt x="370" y="300"/>
                    <a:pt x="365" y="299"/>
                    <a:pt x="361" y="298"/>
                  </a:cubicBezTo>
                  <a:cubicBezTo>
                    <a:pt x="361" y="298"/>
                    <a:pt x="360" y="299"/>
                    <a:pt x="361" y="299"/>
                  </a:cubicBezTo>
                  <a:cubicBezTo>
                    <a:pt x="365" y="301"/>
                    <a:pt x="369" y="302"/>
                    <a:pt x="374" y="303"/>
                  </a:cubicBezTo>
                  <a:cubicBezTo>
                    <a:pt x="375" y="303"/>
                    <a:pt x="377" y="304"/>
                    <a:pt x="378" y="304"/>
                  </a:cubicBezTo>
                  <a:cubicBezTo>
                    <a:pt x="377" y="304"/>
                    <a:pt x="376" y="304"/>
                    <a:pt x="375" y="304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78" y="306"/>
                    <a:pt x="383" y="306"/>
                    <a:pt x="386" y="309"/>
                  </a:cubicBezTo>
                  <a:cubicBezTo>
                    <a:pt x="386" y="309"/>
                    <a:pt x="386" y="309"/>
                    <a:pt x="386" y="309"/>
                  </a:cubicBezTo>
                  <a:cubicBezTo>
                    <a:pt x="385" y="308"/>
                    <a:pt x="384" y="307"/>
                    <a:pt x="384" y="307"/>
                  </a:cubicBezTo>
                  <a:cubicBezTo>
                    <a:pt x="384" y="307"/>
                    <a:pt x="385" y="307"/>
                    <a:pt x="386" y="307"/>
                  </a:cubicBezTo>
                  <a:cubicBezTo>
                    <a:pt x="390" y="309"/>
                    <a:pt x="394" y="310"/>
                    <a:pt x="398" y="312"/>
                  </a:cubicBezTo>
                  <a:cubicBezTo>
                    <a:pt x="400" y="313"/>
                    <a:pt x="401" y="313"/>
                    <a:pt x="403" y="314"/>
                  </a:cubicBezTo>
                  <a:cubicBezTo>
                    <a:pt x="392" y="310"/>
                    <a:pt x="374" y="308"/>
                    <a:pt x="371" y="308"/>
                  </a:cubicBezTo>
                  <a:cubicBezTo>
                    <a:pt x="361" y="306"/>
                    <a:pt x="351" y="305"/>
                    <a:pt x="340" y="305"/>
                  </a:cubicBezTo>
                  <a:cubicBezTo>
                    <a:pt x="328" y="306"/>
                    <a:pt x="314" y="307"/>
                    <a:pt x="302" y="312"/>
                  </a:cubicBezTo>
                  <a:cubicBezTo>
                    <a:pt x="298" y="313"/>
                    <a:pt x="293" y="316"/>
                    <a:pt x="289" y="318"/>
                  </a:cubicBezTo>
                  <a:cubicBezTo>
                    <a:pt x="282" y="322"/>
                    <a:pt x="275" y="326"/>
                    <a:pt x="269" y="331"/>
                  </a:cubicBezTo>
                  <a:cubicBezTo>
                    <a:pt x="265" y="334"/>
                    <a:pt x="262" y="338"/>
                    <a:pt x="259" y="341"/>
                  </a:cubicBezTo>
                  <a:cubicBezTo>
                    <a:pt x="258" y="341"/>
                    <a:pt x="258" y="341"/>
                    <a:pt x="258" y="341"/>
                  </a:cubicBezTo>
                  <a:cubicBezTo>
                    <a:pt x="252" y="344"/>
                    <a:pt x="242" y="339"/>
                    <a:pt x="237" y="337"/>
                  </a:cubicBezTo>
                  <a:cubicBezTo>
                    <a:pt x="229" y="333"/>
                    <a:pt x="221" y="329"/>
                    <a:pt x="215" y="323"/>
                  </a:cubicBezTo>
                  <a:cubicBezTo>
                    <a:pt x="205" y="313"/>
                    <a:pt x="194" y="302"/>
                    <a:pt x="188" y="289"/>
                  </a:cubicBezTo>
                  <a:cubicBezTo>
                    <a:pt x="185" y="283"/>
                    <a:pt x="181" y="273"/>
                    <a:pt x="183" y="266"/>
                  </a:cubicBezTo>
                  <a:cubicBezTo>
                    <a:pt x="185" y="263"/>
                    <a:pt x="187" y="260"/>
                    <a:pt x="189" y="257"/>
                  </a:cubicBezTo>
                  <a:cubicBezTo>
                    <a:pt x="189" y="256"/>
                    <a:pt x="190" y="255"/>
                    <a:pt x="190" y="254"/>
                  </a:cubicBezTo>
                  <a:cubicBezTo>
                    <a:pt x="196" y="251"/>
                    <a:pt x="199" y="241"/>
                    <a:pt x="199" y="234"/>
                  </a:cubicBezTo>
                  <a:cubicBezTo>
                    <a:pt x="200" y="228"/>
                    <a:pt x="197" y="220"/>
                    <a:pt x="198" y="213"/>
                  </a:cubicBezTo>
                  <a:cubicBezTo>
                    <a:pt x="198" y="213"/>
                    <a:pt x="198" y="212"/>
                    <a:pt x="199" y="212"/>
                  </a:cubicBezTo>
                  <a:cubicBezTo>
                    <a:pt x="205" y="199"/>
                    <a:pt x="219" y="191"/>
                    <a:pt x="232" y="187"/>
                  </a:cubicBezTo>
                  <a:cubicBezTo>
                    <a:pt x="246" y="182"/>
                    <a:pt x="260" y="182"/>
                    <a:pt x="275" y="184"/>
                  </a:cubicBezTo>
                  <a:close/>
                  <a:moveTo>
                    <a:pt x="155" y="52"/>
                  </a:moveTo>
                  <a:cubicBezTo>
                    <a:pt x="155" y="52"/>
                    <a:pt x="155" y="52"/>
                    <a:pt x="155" y="52"/>
                  </a:cubicBezTo>
                  <a:cubicBezTo>
                    <a:pt x="155" y="52"/>
                    <a:pt x="155" y="52"/>
                    <a:pt x="156" y="53"/>
                  </a:cubicBezTo>
                  <a:cubicBezTo>
                    <a:pt x="157" y="53"/>
                    <a:pt x="157" y="53"/>
                    <a:pt x="158" y="52"/>
                  </a:cubicBezTo>
                  <a:cubicBezTo>
                    <a:pt x="165" y="43"/>
                    <a:pt x="176" y="58"/>
                    <a:pt x="181" y="63"/>
                  </a:cubicBezTo>
                  <a:cubicBezTo>
                    <a:pt x="182" y="64"/>
                    <a:pt x="184" y="66"/>
                    <a:pt x="186" y="67"/>
                  </a:cubicBezTo>
                  <a:cubicBezTo>
                    <a:pt x="188" y="70"/>
                    <a:pt x="190" y="74"/>
                    <a:pt x="192" y="78"/>
                  </a:cubicBezTo>
                  <a:cubicBezTo>
                    <a:pt x="193" y="79"/>
                    <a:pt x="194" y="80"/>
                    <a:pt x="195" y="80"/>
                  </a:cubicBezTo>
                  <a:cubicBezTo>
                    <a:pt x="195" y="80"/>
                    <a:pt x="194" y="81"/>
                    <a:pt x="194" y="81"/>
                  </a:cubicBezTo>
                  <a:cubicBezTo>
                    <a:pt x="194" y="84"/>
                    <a:pt x="196" y="88"/>
                    <a:pt x="196" y="91"/>
                  </a:cubicBezTo>
                  <a:cubicBezTo>
                    <a:pt x="197" y="95"/>
                    <a:pt x="197" y="99"/>
                    <a:pt x="200" y="101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01" y="98"/>
                    <a:pt x="199" y="94"/>
                    <a:pt x="199" y="91"/>
                  </a:cubicBezTo>
                  <a:cubicBezTo>
                    <a:pt x="198" y="88"/>
                    <a:pt x="198" y="85"/>
                    <a:pt x="197" y="83"/>
                  </a:cubicBezTo>
                  <a:cubicBezTo>
                    <a:pt x="201" y="87"/>
                    <a:pt x="205" y="91"/>
                    <a:pt x="208" y="96"/>
                  </a:cubicBezTo>
                  <a:cubicBezTo>
                    <a:pt x="212" y="103"/>
                    <a:pt x="215" y="110"/>
                    <a:pt x="220" y="117"/>
                  </a:cubicBezTo>
                  <a:cubicBezTo>
                    <a:pt x="225" y="123"/>
                    <a:pt x="230" y="130"/>
                    <a:pt x="233" y="139"/>
                  </a:cubicBezTo>
                  <a:cubicBezTo>
                    <a:pt x="235" y="146"/>
                    <a:pt x="237" y="153"/>
                    <a:pt x="238" y="161"/>
                  </a:cubicBezTo>
                  <a:cubicBezTo>
                    <a:pt x="239" y="165"/>
                    <a:pt x="239" y="168"/>
                    <a:pt x="240" y="172"/>
                  </a:cubicBezTo>
                  <a:cubicBezTo>
                    <a:pt x="240" y="175"/>
                    <a:pt x="240" y="178"/>
                    <a:pt x="241" y="180"/>
                  </a:cubicBezTo>
                  <a:cubicBezTo>
                    <a:pt x="238" y="181"/>
                    <a:pt x="235" y="182"/>
                    <a:pt x="232" y="183"/>
                  </a:cubicBezTo>
                  <a:cubicBezTo>
                    <a:pt x="233" y="179"/>
                    <a:pt x="234" y="174"/>
                    <a:pt x="235" y="170"/>
                  </a:cubicBezTo>
                  <a:cubicBezTo>
                    <a:pt x="236" y="168"/>
                    <a:pt x="238" y="163"/>
                    <a:pt x="237" y="161"/>
                  </a:cubicBezTo>
                  <a:cubicBezTo>
                    <a:pt x="236" y="160"/>
                    <a:pt x="234" y="166"/>
                    <a:pt x="234" y="166"/>
                  </a:cubicBezTo>
                  <a:cubicBezTo>
                    <a:pt x="232" y="172"/>
                    <a:pt x="231" y="177"/>
                    <a:pt x="229" y="183"/>
                  </a:cubicBezTo>
                  <a:cubicBezTo>
                    <a:pt x="229" y="183"/>
                    <a:pt x="229" y="183"/>
                    <a:pt x="229" y="184"/>
                  </a:cubicBezTo>
                  <a:cubicBezTo>
                    <a:pt x="228" y="184"/>
                    <a:pt x="227" y="185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6" y="184"/>
                    <a:pt x="227" y="183"/>
                    <a:pt x="227" y="181"/>
                  </a:cubicBezTo>
                  <a:cubicBezTo>
                    <a:pt x="232" y="170"/>
                    <a:pt x="234" y="159"/>
                    <a:pt x="234" y="147"/>
                  </a:cubicBezTo>
                  <a:cubicBezTo>
                    <a:pt x="234" y="147"/>
                    <a:pt x="233" y="146"/>
                    <a:pt x="233" y="147"/>
                  </a:cubicBezTo>
                  <a:cubicBezTo>
                    <a:pt x="232" y="155"/>
                    <a:pt x="232" y="164"/>
                    <a:pt x="229" y="171"/>
                  </a:cubicBezTo>
                  <a:cubicBezTo>
                    <a:pt x="227" y="174"/>
                    <a:pt x="225" y="178"/>
                    <a:pt x="224" y="182"/>
                  </a:cubicBezTo>
                  <a:cubicBezTo>
                    <a:pt x="224" y="183"/>
                    <a:pt x="223" y="183"/>
                    <a:pt x="223" y="184"/>
                  </a:cubicBezTo>
                  <a:cubicBezTo>
                    <a:pt x="222" y="185"/>
                    <a:pt x="223" y="186"/>
                    <a:pt x="224" y="186"/>
                  </a:cubicBezTo>
                  <a:cubicBezTo>
                    <a:pt x="223" y="187"/>
                    <a:pt x="221" y="187"/>
                    <a:pt x="220" y="188"/>
                  </a:cubicBezTo>
                  <a:cubicBezTo>
                    <a:pt x="224" y="182"/>
                    <a:pt x="226" y="175"/>
                    <a:pt x="228" y="168"/>
                  </a:cubicBezTo>
                  <a:cubicBezTo>
                    <a:pt x="229" y="159"/>
                    <a:pt x="233" y="149"/>
                    <a:pt x="232" y="140"/>
                  </a:cubicBezTo>
                  <a:cubicBezTo>
                    <a:pt x="232" y="139"/>
                    <a:pt x="231" y="139"/>
                    <a:pt x="231" y="139"/>
                  </a:cubicBezTo>
                  <a:cubicBezTo>
                    <a:pt x="230" y="145"/>
                    <a:pt x="229" y="150"/>
                    <a:pt x="228" y="155"/>
                  </a:cubicBezTo>
                  <a:cubicBezTo>
                    <a:pt x="227" y="159"/>
                    <a:pt x="226" y="163"/>
                    <a:pt x="225" y="167"/>
                  </a:cubicBezTo>
                  <a:cubicBezTo>
                    <a:pt x="224" y="173"/>
                    <a:pt x="222" y="179"/>
                    <a:pt x="219" y="184"/>
                  </a:cubicBezTo>
                  <a:cubicBezTo>
                    <a:pt x="220" y="181"/>
                    <a:pt x="220" y="178"/>
                    <a:pt x="221" y="175"/>
                  </a:cubicBezTo>
                  <a:cubicBezTo>
                    <a:pt x="222" y="169"/>
                    <a:pt x="224" y="164"/>
                    <a:pt x="226" y="159"/>
                  </a:cubicBezTo>
                  <a:cubicBezTo>
                    <a:pt x="227" y="151"/>
                    <a:pt x="232" y="140"/>
                    <a:pt x="228" y="133"/>
                  </a:cubicBezTo>
                  <a:cubicBezTo>
                    <a:pt x="228" y="133"/>
                    <a:pt x="228" y="133"/>
                    <a:pt x="228" y="133"/>
                  </a:cubicBezTo>
                  <a:cubicBezTo>
                    <a:pt x="227" y="138"/>
                    <a:pt x="227" y="142"/>
                    <a:pt x="226" y="147"/>
                  </a:cubicBezTo>
                  <a:cubicBezTo>
                    <a:pt x="226" y="152"/>
                    <a:pt x="224" y="157"/>
                    <a:pt x="222" y="162"/>
                  </a:cubicBezTo>
                  <a:cubicBezTo>
                    <a:pt x="221" y="166"/>
                    <a:pt x="219" y="171"/>
                    <a:pt x="218" y="176"/>
                  </a:cubicBezTo>
                  <a:cubicBezTo>
                    <a:pt x="217" y="180"/>
                    <a:pt x="217" y="185"/>
                    <a:pt x="216" y="190"/>
                  </a:cubicBezTo>
                  <a:cubicBezTo>
                    <a:pt x="216" y="190"/>
                    <a:pt x="216" y="190"/>
                    <a:pt x="216" y="190"/>
                  </a:cubicBezTo>
                  <a:cubicBezTo>
                    <a:pt x="216" y="190"/>
                    <a:pt x="216" y="190"/>
                    <a:pt x="215" y="190"/>
                  </a:cubicBezTo>
                  <a:cubicBezTo>
                    <a:pt x="216" y="185"/>
                    <a:pt x="217" y="180"/>
                    <a:pt x="217" y="175"/>
                  </a:cubicBezTo>
                  <a:cubicBezTo>
                    <a:pt x="219" y="171"/>
                    <a:pt x="218" y="166"/>
                    <a:pt x="220" y="161"/>
                  </a:cubicBezTo>
                  <a:cubicBezTo>
                    <a:pt x="221" y="156"/>
                    <a:pt x="223" y="151"/>
                    <a:pt x="225" y="146"/>
                  </a:cubicBezTo>
                  <a:cubicBezTo>
                    <a:pt x="225" y="144"/>
                    <a:pt x="224" y="144"/>
                    <a:pt x="223" y="145"/>
                  </a:cubicBezTo>
                  <a:cubicBezTo>
                    <a:pt x="222" y="150"/>
                    <a:pt x="220" y="154"/>
                    <a:pt x="218" y="158"/>
                  </a:cubicBezTo>
                  <a:cubicBezTo>
                    <a:pt x="218" y="158"/>
                    <a:pt x="218" y="158"/>
                    <a:pt x="218" y="158"/>
                  </a:cubicBezTo>
                  <a:cubicBezTo>
                    <a:pt x="220" y="153"/>
                    <a:pt x="222" y="148"/>
                    <a:pt x="222" y="143"/>
                  </a:cubicBezTo>
                  <a:cubicBezTo>
                    <a:pt x="222" y="138"/>
                    <a:pt x="222" y="133"/>
                    <a:pt x="223" y="128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20" y="130"/>
                    <a:pt x="220" y="135"/>
                    <a:pt x="220" y="139"/>
                  </a:cubicBezTo>
                  <a:cubicBezTo>
                    <a:pt x="220" y="146"/>
                    <a:pt x="218" y="152"/>
                    <a:pt x="217" y="159"/>
                  </a:cubicBezTo>
                  <a:cubicBezTo>
                    <a:pt x="216" y="159"/>
                    <a:pt x="216" y="159"/>
                    <a:pt x="216" y="159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6" y="159"/>
                    <a:pt x="216" y="157"/>
                    <a:pt x="215" y="156"/>
                  </a:cubicBezTo>
                  <a:cubicBezTo>
                    <a:pt x="216" y="156"/>
                    <a:pt x="216" y="156"/>
                    <a:pt x="216" y="156"/>
                  </a:cubicBezTo>
                  <a:cubicBezTo>
                    <a:pt x="216" y="147"/>
                    <a:pt x="215" y="139"/>
                    <a:pt x="218" y="131"/>
                  </a:cubicBezTo>
                  <a:cubicBezTo>
                    <a:pt x="218" y="130"/>
                    <a:pt x="217" y="130"/>
                    <a:pt x="217" y="130"/>
                  </a:cubicBezTo>
                  <a:cubicBezTo>
                    <a:pt x="216" y="135"/>
                    <a:pt x="214" y="139"/>
                    <a:pt x="214" y="144"/>
                  </a:cubicBezTo>
                  <a:cubicBezTo>
                    <a:pt x="213" y="145"/>
                    <a:pt x="213" y="147"/>
                    <a:pt x="213" y="148"/>
                  </a:cubicBezTo>
                  <a:cubicBezTo>
                    <a:pt x="212" y="145"/>
                    <a:pt x="210" y="142"/>
                    <a:pt x="209" y="138"/>
                  </a:cubicBezTo>
                  <a:cubicBezTo>
                    <a:pt x="207" y="135"/>
                    <a:pt x="205" y="129"/>
                    <a:pt x="202" y="127"/>
                  </a:cubicBezTo>
                  <a:cubicBezTo>
                    <a:pt x="198" y="126"/>
                    <a:pt x="195" y="125"/>
                    <a:pt x="195" y="120"/>
                  </a:cubicBezTo>
                  <a:cubicBezTo>
                    <a:pt x="195" y="118"/>
                    <a:pt x="195" y="115"/>
                    <a:pt x="195" y="113"/>
                  </a:cubicBezTo>
                  <a:cubicBezTo>
                    <a:pt x="194" y="109"/>
                    <a:pt x="193" y="104"/>
                    <a:pt x="191" y="100"/>
                  </a:cubicBezTo>
                  <a:cubicBezTo>
                    <a:pt x="192" y="98"/>
                    <a:pt x="192" y="97"/>
                    <a:pt x="192" y="95"/>
                  </a:cubicBezTo>
                  <a:cubicBezTo>
                    <a:pt x="192" y="92"/>
                    <a:pt x="192" y="89"/>
                    <a:pt x="192" y="86"/>
                  </a:cubicBezTo>
                  <a:cubicBezTo>
                    <a:pt x="192" y="81"/>
                    <a:pt x="190" y="76"/>
                    <a:pt x="187" y="72"/>
                  </a:cubicBezTo>
                  <a:cubicBezTo>
                    <a:pt x="187" y="71"/>
                    <a:pt x="185" y="72"/>
                    <a:pt x="186" y="73"/>
                  </a:cubicBezTo>
                  <a:cubicBezTo>
                    <a:pt x="188" y="78"/>
                    <a:pt x="189" y="83"/>
                    <a:pt x="190" y="88"/>
                  </a:cubicBezTo>
                  <a:cubicBezTo>
                    <a:pt x="191" y="91"/>
                    <a:pt x="191" y="93"/>
                    <a:pt x="190" y="96"/>
                  </a:cubicBezTo>
                  <a:cubicBezTo>
                    <a:pt x="190" y="97"/>
                    <a:pt x="190" y="97"/>
                    <a:pt x="190" y="97"/>
                  </a:cubicBezTo>
                  <a:cubicBezTo>
                    <a:pt x="189" y="93"/>
                    <a:pt x="187" y="90"/>
                    <a:pt x="185" y="87"/>
                  </a:cubicBezTo>
                  <a:cubicBezTo>
                    <a:pt x="184" y="87"/>
                    <a:pt x="184" y="86"/>
                    <a:pt x="183" y="85"/>
                  </a:cubicBezTo>
                  <a:cubicBezTo>
                    <a:pt x="183" y="85"/>
                    <a:pt x="183" y="84"/>
                    <a:pt x="183" y="84"/>
                  </a:cubicBezTo>
                  <a:cubicBezTo>
                    <a:pt x="182" y="83"/>
                    <a:pt x="181" y="82"/>
                    <a:pt x="180" y="81"/>
                  </a:cubicBezTo>
                  <a:cubicBezTo>
                    <a:pt x="178" y="79"/>
                    <a:pt x="175" y="77"/>
                    <a:pt x="174" y="73"/>
                  </a:cubicBezTo>
                  <a:cubicBezTo>
                    <a:pt x="173" y="70"/>
                    <a:pt x="172" y="67"/>
                    <a:pt x="169" y="64"/>
                  </a:cubicBezTo>
                  <a:cubicBezTo>
                    <a:pt x="166" y="61"/>
                    <a:pt x="162" y="63"/>
                    <a:pt x="160" y="66"/>
                  </a:cubicBezTo>
                  <a:cubicBezTo>
                    <a:pt x="157" y="73"/>
                    <a:pt x="158" y="80"/>
                    <a:pt x="157" y="87"/>
                  </a:cubicBezTo>
                  <a:cubicBezTo>
                    <a:pt x="157" y="90"/>
                    <a:pt x="157" y="93"/>
                    <a:pt x="156" y="96"/>
                  </a:cubicBezTo>
                  <a:cubicBezTo>
                    <a:pt x="156" y="91"/>
                    <a:pt x="155" y="85"/>
                    <a:pt x="154" y="80"/>
                  </a:cubicBezTo>
                  <a:cubicBezTo>
                    <a:pt x="154" y="73"/>
                    <a:pt x="153" y="67"/>
                    <a:pt x="153" y="60"/>
                  </a:cubicBezTo>
                  <a:cubicBezTo>
                    <a:pt x="153" y="58"/>
                    <a:pt x="152" y="55"/>
                    <a:pt x="152" y="53"/>
                  </a:cubicBezTo>
                  <a:cubicBezTo>
                    <a:pt x="152" y="50"/>
                    <a:pt x="154" y="51"/>
                    <a:pt x="155" y="52"/>
                  </a:cubicBezTo>
                  <a:close/>
                  <a:moveTo>
                    <a:pt x="82" y="200"/>
                  </a:moveTo>
                  <a:cubicBezTo>
                    <a:pt x="80" y="194"/>
                    <a:pt x="79" y="189"/>
                    <a:pt x="75" y="185"/>
                  </a:cubicBezTo>
                  <a:cubicBezTo>
                    <a:pt x="77" y="179"/>
                    <a:pt x="75" y="171"/>
                    <a:pt x="75" y="165"/>
                  </a:cubicBezTo>
                  <a:cubicBezTo>
                    <a:pt x="75" y="157"/>
                    <a:pt x="75" y="149"/>
                    <a:pt x="77" y="141"/>
                  </a:cubicBezTo>
                  <a:cubicBezTo>
                    <a:pt x="80" y="126"/>
                    <a:pt x="87" y="113"/>
                    <a:pt x="93" y="99"/>
                  </a:cubicBezTo>
                  <a:cubicBezTo>
                    <a:pt x="97" y="91"/>
                    <a:pt x="100" y="83"/>
                    <a:pt x="104" y="77"/>
                  </a:cubicBezTo>
                  <a:cubicBezTo>
                    <a:pt x="108" y="70"/>
                    <a:pt x="114" y="64"/>
                    <a:pt x="118" y="58"/>
                  </a:cubicBezTo>
                  <a:cubicBezTo>
                    <a:pt x="123" y="52"/>
                    <a:pt x="128" y="45"/>
                    <a:pt x="137" y="45"/>
                  </a:cubicBezTo>
                  <a:cubicBezTo>
                    <a:pt x="142" y="45"/>
                    <a:pt x="148" y="45"/>
                    <a:pt x="151" y="48"/>
                  </a:cubicBezTo>
                  <a:cubicBezTo>
                    <a:pt x="151" y="48"/>
                    <a:pt x="150" y="49"/>
                    <a:pt x="150" y="50"/>
                  </a:cubicBezTo>
                  <a:cubicBezTo>
                    <a:pt x="148" y="56"/>
                    <a:pt x="149" y="64"/>
                    <a:pt x="150" y="70"/>
                  </a:cubicBezTo>
                  <a:cubicBezTo>
                    <a:pt x="151" y="84"/>
                    <a:pt x="153" y="97"/>
                    <a:pt x="156" y="111"/>
                  </a:cubicBezTo>
                  <a:cubicBezTo>
                    <a:pt x="156" y="111"/>
                    <a:pt x="156" y="112"/>
                    <a:pt x="155" y="113"/>
                  </a:cubicBezTo>
                  <a:cubicBezTo>
                    <a:pt x="152" y="121"/>
                    <a:pt x="156" y="132"/>
                    <a:pt x="157" y="140"/>
                  </a:cubicBezTo>
                  <a:cubicBezTo>
                    <a:pt x="158" y="153"/>
                    <a:pt x="160" y="167"/>
                    <a:pt x="163" y="180"/>
                  </a:cubicBezTo>
                  <a:cubicBezTo>
                    <a:pt x="163" y="182"/>
                    <a:pt x="164" y="185"/>
                    <a:pt x="165" y="187"/>
                  </a:cubicBezTo>
                  <a:cubicBezTo>
                    <a:pt x="163" y="184"/>
                    <a:pt x="162" y="180"/>
                    <a:pt x="159" y="177"/>
                  </a:cubicBezTo>
                  <a:cubicBezTo>
                    <a:pt x="155" y="173"/>
                    <a:pt x="150" y="171"/>
                    <a:pt x="146" y="169"/>
                  </a:cubicBezTo>
                  <a:cubicBezTo>
                    <a:pt x="145" y="169"/>
                    <a:pt x="144" y="169"/>
                    <a:pt x="143" y="168"/>
                  </a:cubicBezTo>
                  <a:cubicBezTo>
                    <a:pt x="144" y="162"/>
                    <a:pt x="141" y="156"/>
                    <a:pt x="141" y="150"/>
                  </a:cubicBezTo>
                  <a:cubicBezTo>
                    <a:pt x="140" y="142"/>
                    <a:pt x="139" y="135"/>
                    <a:pt x="139" y="128"/>
                  </a:cubicBezTo>
                  <a:cubicBezTo>
                    <a:pt x="140" y="127"/>
                    <a:pt x="138" y="127"/>
                    <a:pt x="138" y="128"/>
                  </a:cubicBezTo>
                  <a:cubicBezTo>
                    <a:pt x="137" y="135"/>
                    <a:pt x="138" y="143"/>
                    <a:pt x="139" y="150"/>
                  </a:cubicBezTo>
                  <a:cubicBezTo>
                    <a:pt x="139" y="156"/>
                    <a:pt x="139" y="163"/>
                    <a:pt x="141" y="168"/>
                  </a:cubicBezTo>
                  <a:cubicBezTo>
                    <a:pt x="140" y="168"/>
                    <a:pt x="138" y="168"/>
                    <a:pt x="137" y="169"/>
                  </a:cubicBezTo>
                  <a:cubicBezTo>
                    <a:pt x="137" y="169"/>
                    <a:pt x="137" y="169"/>
                    <a:pt x="136" y="169"/>
                  </a:cubicBezTo>
                  <a:cubicBezTo>
                    <a:pt x="134" y="171"/>
                    <a:pt x="133" y="174"/>
                    <a:pt x="132" y="177"/>
                  </a:cubicBezTo>
                  <a:cubicBezTo>
                    <a:pt x="132" y="176"/>
                    <a:pt x="131" y="174"/>
                    <a:pt x="131" y="173"/>
                  </a:cubicBezTo>
                  <a:cubicBezTo>
                    <a:pt x="130" y="170"/>
                    <a:pt x="130" y="166"/>
                    <a:pt x="130" y="163"/>
                  </a:cubicBezTo>
                  <a:cubicBezTo>
                    <a:pt x="130" y="156"/>
                    <a:pt x="129" y="149"/>
                    <a:pt x="129" y="142"/>
                  </a:cubicBezTo>
                  <a:cubicBezTo>
                    <a:pt x="128" y="137"/>
                    <a:pt x="128" y="132"/>
                    <a:pt x="128" y="127"/>
                  </a:cubicBezTo>
                  <a:cubicBezTo>
                    <a:pt x="128" y="124"/>
                    <a:pt x="128" y="120"/>
                    <a:pt x="128" y="117"/>
                  </a:cubicBezTo>
                  <a:cubicBezTo>
                    <a:pt x="127" y="113"/>
                    <a:pt x="127" y="108"/>
                    <a:pt x="126" y="104"/>
                  </a:cubicBezTo>
                  <a:cubicBezTo>
                    <a:pt x="126" y="100"/>
                    <a:pt x="126" y="96"/>
                    <a:pt x="126" y="93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3" y="101"/>
                    <a:pt x="128" y="109"/>
                    <a:pt x="126" y="117"/>
                  </a:cubicBezTo>
                  <a:cubicBezTo>
                    <a:pt x="124" y="122"/>
                    <a:pt x="126" y="127"/>
                    <a:pt x="126" y="131"/>
                  </a:cubicBezTo>
                  <a:cubicBezTo>
                    <a:pt x="126" y="136"/>
                    <a:pt x="126" y="141"/>
                    <a:pt x="127" y="146"/>
                  </a:cubicBezTo>
                  <a:cubicBezTo>
                    <a:pt x="127" y="153"/>
                    <a:pt x="127" y="161"/>
                    <a:pt x="128" y="169"/>
                  </a:cubicBezTo>
                  <a:cubicBezTo>
                    <a:pt x="128" y="172"/>
                    <a:pt x="128" y="178"/>
                    <a:pt x="132" y="180"/>
                  </a:cubicBezTo>
                  <a:cubicBezTo>
                    <a:pt x="130" y="187"/>
                    <a:pt x="131" y="194"/>
                    <a:pt x="132" y="200"/>
                  </a:cubicBezTo>
                  <a:cubicBezTo>
                    <a:pt x="132" y="202"/>
                    <a:pt x="133" y="204"/>
                    <a:pt x="133" y="206"/>
                  </a:cubicBezTo>
                  <a:cubicBezTo>
                    <a:pt x="127" y="204"/>
                    <a:pt x="119" y="207"/>
                    <a:pt x="114" y="210"/>
                  </a:cubicBezTo>
                  <a:cubicBezTo>
                    <a:pt x="107" y="213"/>
                    <a:pt x="101" y="216"/>
                    <a:pt x="95" y="219"/>
                  </a:cubicBezTo>
                  <a:cubicBezTo>
                    <a:pt x="91" y="220"/>
                    <a:pt x="88" y="220"/>
                    <a:pt x="85" y="220"/>
                  </a:cubicBezTo>
                  <a:cubicBezTo>
                    <a:pt x="84" y="213"/>
                    <a:pt x="84" y="206"/>
                    <a:pt x="82" y="200"/>
                  </a:cubicBezTo>
                  <a:close/>
                  <a:moveTo>
                    <a:pt x="85" y="234"/>
                  </a:moveTo>
                  <a:cubicBezTo>
                    <a:pt x="85" y="231"/>
                    <a:pt x="85" y="227"/>
                    <a:pt x="85" y="224"/>
                  </a:cubicBezTo>
                  <a:cubicBezTo>
                    <a:pt x="92" y="225"/>
                    <a:pt x="99" y="221"/>
                    <a:pt x="106" y="218"/>
                  </a:cubicBezTo>
                  <a:cubicBezTo>
                    <a:pt x="114" y="214"/>
                    <a:pt x="125" y="206"/>
                    <a:pt x="134" y="210"/>
                  </a:cubicBezTo>
                  <a:cubicBezTo>
                    <a:pt x="134" y="211"/>
                    <a:pt x="135" y="212"/>
                    <a:pt x="135" y="213"/>
                  </a:cubicBezTo>
                  <a:cubicBezTo>
                    <a:pt x="130" y="211"/>
                    <a:pt x="121" y="217"/>
                    <a:pt x="118" y="220"/>
                  </a:cubicBezTo>
                  <a:cubicBezTo>
                    <a:pt x="113" y="224"/>
                    <a:pt x="108" y="230"/>
                    <a:pt x="103" y="235"/>
                  </a:cubicBezTo>
                  <a:cubicBezTo>
                    <a:pt x="99" y="238"/>
                    <a:pt x="96" y="241"/>
                    <a:pt x="91" y="242"/>
                  </a:cubicBezTo>
                  <a:cubicBezTo>
                    <a:pt x="89" y="243"/>
                    <a:pt x="88" y="243"/>
                    <a:pt x="87" y="244"/>
                  </a:cubicBezTo>
                  <a:cubicBezTo>
                    <a:pt x="86" y="241"/>
                    <a:pt x="86" y="237"/>
                    <a:pt x="85" y="234"/>
                  </a:cubicBezTo>
                  <a:close/>
                  <a:moveTo>
                    <a:pt x="106" y="312"/>
                  </a:moveTo>
                  <a:cubicBezTo>
                    <a:pt x="106" y="311"/>
                    <a:pt x="105" y="311"/>
                    <a:pt x="105" y="310"/>
                  </a:cubicBezTo>
                  <a:cubicBezTo>
                    <a:pt x="105" y="310"/>
                    <a:pt x="106" y="310"/>
                    <a:pt x="106" y="310"/>
                  </a:cubicBezTo>
                  <a:cubicBezTo>
                    <a:pt x="107" y="311"/>
                    <a:pt x="108" y="311"/>
                    <a:pt x="108" y="311"/>
                  </a:cubicBezTo>
                  <a:cubicBezTo>
                    <a:pt x="108" y="311"/>
                    <a:pt x="108" y="311"/>
                    <a:pt x="107" y="311"/>
                  </a:cubicBezTo>
                  <a:cubicBezTo>
                    <a:pt x="107" y="311"/>
                    <a:pt x="106" y="311"/>
                    <a:pt x="106" y="312"/>
                  </a:cubicBezTo>
                  <a:close/>
                  <a:moveTo>
                    <a:pt x="117" y="337"/>
                  </a:moveTo>
                  <a:cubicBezTo>
                    <a:pt x="114" y="329"/>
                    <a:pt x="111" y="322"/>
                    <a:pt x="107" y="315"/>
                  </a:cubicBezTo>
                  <a:cubicBezTo>
                    <a:pt x="107" y="315"/>
                    <a:pt x="107" y="315"/>
                    <a:pt x="107" y="315"/>
                  </a:cubicBezTo>
                  <a:cubicBezTo>
                    <a:pt x="111" y="315"/>
                    <a:pt x="114" y="317"/>
                    <a:pt x="118" y="318"/>
                  </a:cubicBezTo>
                  <a:cubicBezTo>
                    <a:pt x="121" y="319"/>
                    <a:pt x="124" y="320"/>
                    <a:pt x="128" y="321"/>
                  </a:cubicBezTo>
                  <a:cubicBezTo>
                    <a:pt x="136" y="324"/>
                    <a:pt x="144" y="328"/>
                    <a:pt x="152" y="333"/>
                  </a:cubicBezTo>
                  <a:cubicBezTo>
                    <a:pt x="160" y="337"/>
                    <a:pt x="168" y="343"/>
                    <a:pt x="175" y="349"/>
                  </a:cubicBezTo>
                  <a:cubicBezTo>
                    <a:pt x="181" y="355"/>
                    <a:pt x="187" y="362"/>
                    <a:pt x="194" y="367"/>
                  </a:cubicBezTo>
                  <a:cubicBezTo>
                    <a:pt x="194" y="367"/>
                    <a:pt x="195" y="367"/>
                    <a:pt x="195" y="367"/>
                  </a:cubicBezTo>
                  <a:cubicBezTo>
                    <a:pt x="189" y="359"/>
                    <a:pt x="182" y="353"/>
                    <a:pt x="174" y="347"/>
                  </a:cubicBezTo>
                  <a:cubicBezTo>
                    <a:pt x="172" y="344"/>
                    <a:pt x="169" y="342"/>
                    <a:pt x="167" y="340"/>
                  </a:cubicBezTo>
                  <a:cubicBezTo>
                    <a:pt x="171" y="343"/>
                    <a:pt x="176" y="347"/>
                    <a:pt x="181" y="350"/>
                  </a:cubicBezTo>
                  <a:cubicBezTo>
                    <a:pt x="181" y="350"/>
                    <a:pt x="181" y="349"/>
                    <a:pt x="181" y="349"/>
                  </a:cubicBezTo>
                  <a:cubicBezTo>
                    <a:pt x="176" y="343"/>
                    <a:pt x="169" y="339"/>
                    <a:pt x="162" y="335"/>
                  </a:cubicBezTo>
                  <a:cubicBezTo>
                    <a:pt x="155" y="331"/>
                    <a:pt x="148" y="326"/>
                    <a:pt x="140" y="322"/>
                  </a:cubicBezTo>
                  <a:cubicBezTo>
                    <a:pt x="132" y="318"/>
                    <a:pt x="123" y="317"/>
                    <a:pt x="115" y="312"/>
                  </a:cubicBezTo>
                  <a:cubicBezTo>
                    <a:pt x="113" y="311"/>
                    <a:pt x="106" y="306"/>
                    <a:pt x="104" y="307"/>
                  </a:cubicBezTo>
                  <a:cubicBezTo>
                    <a:pt x="103" y="305"/>
                    <a:pt x="102" y="303"/>
                    <a:pt x="101" y="301"/>
                  </a:cubicBezTo>
                  <a:cubicBezTo>
                    <a:pt x="107" y="303"/>
                    <a:pt x="114" y="306"/>
                    <a:pt x="120" y="309"/>
                  </a:cubicBezTo>
                  <a:cubicBezTo>
                    <a:pt x="128" y="312"/>
                    <a:pt x="136" y="315"/>
                    <a:pt x="144" y="320"/>
                  </a:cubicBezTo>
                  <a:cubicBezTo>
                    <a:pt x="146" y="321"/>
                    <a:pt x="147" y="318"/>
                    <a:pt x="146" y="317"/>
                  </a:cubicBezTo>
                  <a:cubicBezTo>
                    <a:pt x="138" y="313"/>
                    <a:pt x="131" y="310"/>
                    <a:pt x="123" y="307"/>
                  </a:cubicBezTo>
                  <a:cubicBezTo>
                    <a:pt x="115" y="304"/>
                    <a:pt x="107" y="300"/>
                    <a:pt x="99" y="297"/>
                  </a:cubicBezTo>
                  <a:cubicBezTo>
                    <a:pt x="96" y="290"/>
                    <a:pt x="93" y="283"/>
                    <a:pt x="92" y="276"/>
                  </a:cubicBezTo>
                  <a:cubicBezTo>
                    <a:pt x="90" y="266"/>
                    <a:pt x="88" y="257"/>
                    <a:pt x="87" y="247"/>
                  </a:cubicBezTo>
                  <a:cubicBezTo>
                    <a:pt x="91" y="246"/>
                    <a:pt x="98" y="244"/>
                    <a:pt x="101" y="241"/>
                  </a:cubicBezTo>
                  <a:cubicBezTo>
                    <a:pt x="106" y="237"/>
                    <a:pt x="111" y="231"/>
                    <a:pt x="115" y="226"/>
                  </a:cubicBezTo>
                  <a:cubicBezTo>
                    <a:pt x="118" y="223"/>
                    <a:pt x="122" y="219"/>
                    <a:pt x="126" y="217"/>
                  </a:cubicBezTo>
                  <a:cubicBezTo>
                    <a:pt x="130" y="215"/>
                    <a:pt x="133" y="216"/>
                    <a:pt x="136" y="217"/>
                  </a:cubicBezTo>
                  <a:cubicBezTo>
                    <a:pt x="138" y="222"/>
                    <a:pt x="139" y="227"/>
                    <a:pt x="141" y="232"/>
                  </a:cubicBezTo>
                  <a:cubicBezTo>
                    <a:pt x="147" y="245"/>
                    <a:pt x="152" y="258"/>
                    <a:pt x="157" y="272"/>
                  </a:cubicBezTo>
                  <a:cubicBezTo>
                    <a:pt x="162" y="283"/>
                    <a:pt x="169" y="294"/>
                    <a:pt x="172" y="306"/>
                  </a:cubicBezTo>
                  <a:cubicBezTo>
                    <a:pt x="172" y="306"/>
                    <a:pt x="172" y="306"/>
                    <a:pt x="173" y="306"/>
                  </a:cubicBezTo>
                  <a:cubicBezTo>
                    <a:pt x="175" y="316"/>
                    <a:pt x="178" y="326"/>
                    <a:pt x="184" y="335"/>
                  </a:cubicBezTo>
                  <a:cubicBezTo>
                    <a:pt x="185" y="337"/>
                    <a:pt x="188" y="344"/>
                    <a:pt x="191" y="346"/>
                  </a:cubicBezTo>
                  <a:cubicBezTo>
                    <a:pt x="191" y="346"/>
                    <a:pt x="191" y="346"/>
                    <a:pt x="191" y="346"/>
                  </a:cubicBezTo>
                  <a:cubicBezTo>
                    <a:pt x="193" y="352"/>
                    <a:pt x="195" y="357"/>
                    <a:pt x="198" y="362"/>
                  </a:cubicBezTo>
                  <a:cubicBezTo>
                    <a:pt x="203" y="367"/>
                    <a:pt x="204" y="373"/>
                    <a:pt x="205" y="380"/>
                  </a:cubicBezTo>
                  <a:cubicBezTo>
                    <a:pt x="205" y="380"/>
                    <a:pt x="205" y="380"/>
                    <a:pt x="205" y="380"/>
                  </a:cubicBezTo>
                  <a:cubicBezTo>
                    <a:pt x="205" y="380"/>
                    <a:pt x="205" y="379"/>
                    <a:pt x="204" y="379"/>
                  </a:cubicBezTo>
                  <a:cubicBezTo>
                    <a:pt x="204" y="379"/>
                    <a:pt x="204" y="379"/>
                    <a:pt x="204" y="379"/>
                  </a:cubicBezTo>
                  <a:cubicBezTo>
                    <a:pt x="205" y="381"/>
                    <a:pt x="205" y="380"/>
                    <a:pt x="203" y="379"/>
                  </a:cubicBezTo>
                  <a:cubicBezTo>
                    <a:pt x="203" y="378"/>
                    <a:pt x="202" y="377"/>
                    <a:pt x="201" y="377"/>
                  </a:cubicBezTo>
                  <a:cubicBezTo>
                    <a:pt x="200" y="375"/>
                    <a:pt x="198" y="373"/>
                    <a:pt x="197" y="371"/>
                  </a:cubicBezTo>
                  <a:cubicBezTo>
                    <a:pt x="194" y="368"/>
                    <a:pt x="191" y="367"/>
                    <a:pt x="187" y="366"/>
                  </a:cubicBezTo>
                  <a:cubicBezTo>
                    <a:pt x="187" y="365"/>
                    <a:pt x="187" y="366"/>
                    <a:pt x="187" y="366"/>
                  </a:cubicBezTo>
                  <a:cubicBezTo>
                    <a:pt x="191" y="368"/>
                    <a:pt x="194" y="371"/>
                    <a:pt x="197" y="374"/>
                  </a:cubicBezTo>
                  <a:cubicBezTo>
                    <a:pt x="200" y="377"/>
                    <a:pt x="202" y="380"/>
                    <a:pt x="205" y="382"/>
                  </a:cubicBezTo>
                  <a:cubicBezTo>
                    <a:pt x="205" y="382"/>
                    <a:pt x="205" y="382"/>
                    <a:pt x="205" y="381"/>
                  </a:cubicBezTo>
                  <a:cubicBezTo>
                    <a:pt x="206" y="385"/>
                    <a:pt x="207" y="388"/>
                    <a:pt x="207" y="392"/>
                  </a:cubicBezTo>
                  <a:cubicBezTo>
                    <a:pt x="195" y="375"/>
                    <a:pt x="179" y="363"/>
                    <a:pt x="162" y="352"/>
                  </a:cubicBezTo>
                  <a:cubicBezTo>
                    <a:pt x="154" y="348"/>
                    <a:pt x="145" y="343"/>
                    <a:pt x="136" y="340"/>
                  </a:cubicBezTo>
                  <a:cubicBezTo>
                    <a:pt x="132" y="339"/>
                    <a:pt x="128" y="337"/>
                    <a:pt x="123" y="337"/>
                  </a:cubicBezTo>
                  <a:cubicBezTo>
                    <a:pt x="121" y="337"/>
                    <a:pt x="119" y="336"/>
                    <a:pt x="117" y="337"/>
                  </a:cubicBezTo>
                  <a:close/>
                  <a:moveTo>
                    <a:pt x="124" y="341"/>
                  </a:moveTo>
                  <a:cubicBezTo>
                    <a:pt x="129" y="342"/>
                    <a:pt x="133" y="343"/>
                    <a:pt x="137" y="344"/>
                  </a:cubicBezTo>
                  <a:cubicBezTo>
                    <a:pt x="146" y="348"/>
                    <a:pt x="154" y="352"/>
                    <a:pt x="161" y="356"/>
                  </a:cubicBezTo>
                  <a:cubicBezTo>
                    <a:pt x="170" y="361"/>
                    <a:pt x="179" y="366"/>
                    <a:pt x="186" y="373"/>
                  </a:cubicBezTo>
                  <a:cubicBezTo>
                    <a:pt x="194" y="380"/>
                    <a:pt x="200" y="388"/>
                    <a:pt x="207" y="395"/>
                  </a:cubicBezTo>
                  <a:cubicBezTo>
                    <a:pt x="207" y="397"/>
                    <a:pt x="208" y="399"/>
                    <a:pt x="208" y="400"/>
                  </a:cubicBezTo>
                  <a:cubicBezTo>
                    <a:pt x="209" y="405"/>
                    <a:pt x="210" y="410"/>
                    <a:pt x="210" y="416"/>
                  </a:cubicBezTo>
                  <a:cubicBezTo>
                    <a:pt x="208" y="416"/>
                    <a:pt x="207" y="418"/>
                    <a:pt x="206" y="421"/>
                  </a:cubicBezTo>
                  <a:cubicBezTo>
                    <a:pt x="201" y="434"/>
                    <a:pt x="207" y="451"/>
                    <a:pt x="211" y="463"/>
                  </a:cubicBezTo>
                  <a:cubicBezTo>
                    <a:pt x="213" y="469"/>
                    <a:pt x="215" y="474"/>
                    <a:pt x="217" y="480"/>
                  </a:cubicBezTo>
                  <a:cubicBezTo>
                    <a:pt x="218" y="485"/>
                    <a:pt x="219" y="489"/>
                    <a:pt x="221" y="493"/>
                  </a:cubicBezTo>
                  <a:cubicBezTo>
                    <a:pt x="225" y="502"/>
                    <a:pt x="232" y="510"/>
                    <a:pt x="236" y="519"/>
                  </a:cubicBezTo>
                  <a:cubicBezTo>
                    <a:pt x="241" y="528"/>
                    <a:pt x="243" y="538"/>
                    <a:pt x="248" y="547"/>
                  </a:cubicBezTo>
                  <a:cubicBezTo>
                    <a:pt x="249" y="549"/>
                    <a:pt x="251" y="551"/>
                    <a:pt x="252" y="553"/>
                  </a:cubicBezTo>
                  <a:cubicBezTo>
                    <a:pt x="251" y="552"/>
                    <a:pt x="251" y="552"/>
                    <a:pt x="250" y="551"/>
                  </a:cubicBezTo>
                  <a:cubicBezTo>
                    <a:pt x="244" y="545"/>
                    <a:pt x="239" y="541"/>
                    <a:pt x="233" y="535"/>
                  </a:cubicBezTo>
                  <a:cubicBezTo>
                    <a:pt x="223" y="525"/>
                    <a:pt x="213" y="515"/>
                    <a:pt x="206" y="502"/>
                  </a:cubicBezTo>
                  <a:cubicBezTo>
                    <a:pt x="200" y="489"/>
                    <a:pt x="196" y="476"/>
                    <a:pt x="192" y="462"/>
                  </a:cubicBezTo>
                  <a:cubicBezTo>
                    <a:pt x="189" y="450"/>
                    <a:pt x="186" y="438"/>
                    <a:pt x="178" y="429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77" y="425"/>
                    <a:pt x="177" y="421"/>
                    <a:pt x="176" y="417"/>
                  </a:cubicBezTo>
                  <a:cubicBezTo>
                    <a:pt x="174" y="413"/>
                    <a:pt x="172" y="409"/>
                    <a:pt x="170" y="405"/>
                  </a:cubicBezTo>
                  <a:cubicBezTo>
                    <a:pt x="164" y="397"/>
                    <a:pt x="157" y="389"/>
                    <a:pt x="151" y="381"/>
                  </a:cubicBezTo>
                  <a:cubicBezTo>
                    <a:pt x="148" y="377"/>
                    <a:pt x="145" y="372"/>
                    <a:pt x="142" y="368"/>
                  </a:cubicBezTo>
                  <a:cubicBezTo>
                    <a:pt x="139" y="363"/>
                    <a:pt x="137" y="359"/>
                    <a:pt x="134" y="355"/>
                  </a:cubicBezTo>
                  <a:cubicBezTo>
                    <a:pt x="129" y="350"/>
                    <a:pt x="124" y="346"/>
                    <a:pt x="119" y="341"/>
                  </a:cubicBezTo>
                  <a:cubicBezTo>
                    <a:pt x="121" y="341"/>
                    <a:pt x="123" y="341"/>
                    <a:pt x="124" y="341"/>
                  </a:cubicBezTo>
                  <a:close/>
                  <a:moveTo>
                    <a:pt x="103" y="382"/>
                  </a:moveTo>
                  <a:cubicBezTo>
                    <a:pt x="103" y="382"/>
                    <a:pt x="104" y="383"/>
                    <a:pt x="105" y="383"/>
                  </a:cubicBezTo>
                  <a:cubicBezTo>
                    <a:pt x="105" y="383"/>
                    <a:pt x="106" y="384"/>
                    <a:pt x="107" y="384"/>
                  </a:cubicBezTo>
                  <a:cubicBezTo>
                    <a:pt x="108" y="385"/>
                    <a:pt x="109" y="385"/>
                    <a:pt x="110" y="385"/>
                  </a:cubicBezTo>
                  <a:cubicBezTo>
                    <a:pt x="112" y="386"/>
                    <a:pt x="116" y="386"/>
                    <a:pt x="117" y="384"/>
                  </a:cubicBezTo>
                  <a:cubicBezTo>
                    <a:pt x="118" y="377"/>
                    <a:pt x="110" y="372"/>
                    <a:pt x="109" y="366"/>
                  </a:cubicBezTo>
                  <a:cubicBezTo>
                    <a:pt x="115" y="372"/>
                    <a:pt x="118" y="380"/>
                    <a:pt x="125" y="384"/>
                  </a:cubicBezTo>
                  <a:cubicBezTo>
                    <a:pt x="127" y="385"/>
                    <a:pt x="128" y="384"/>
                    <a:pt x="128" y="382"/>
                  </a:cubicBezTo>
                  <a:cubicBezTo>
                    <a:pt x="127" y="379"/>
                    <a:pt x="126" y="377"/>
                    <a:pt x="130" y="377"/>
                  </a:cubicBezTo>
                  <a:cubicBezTo>
                    <a:pt x="130" y="377"/>
                    <a:pt x="132" y="377"/>
                    <a:pt x="132" y="376"/>
                  </a:cubicBezTo>
                  <a:cubicBezTo>
                    <a:pt x="134" y="373"/>
                    <a:pt x="133" y="370"/>
                    <a:pt x="132" y="367"/>
                  </a:cubicBezTo>
                  <a:cubicBezTo>
                    <a:pt x="130" y="363"/>
                    <a:pt x="128" y="357"/>
                    <a:pt x="125" y="353"/>
                  </a:cubicBezTo>
                  <a:cubicBezTo>
                    <a:pt x="125" y="352"/>
                    <a:pt x="123" y="350"/>
                    <a:pt x="121" y="348"/>
                  </a:cubicBezTo>
                  <a:cubicBezTo>
                    <a:pt x="125" y="351"/>
                    <a:pt x="128" y="354"/>
                    <a:pt x="131" y="358"/>
                  </a:cubicBezTo>
                  <a:cubicBezTo>
                    <a:pt x="138" y="366"/>
                    <a:pt x="143" y="376"/>
                    <a:pt x="149" y="385"/>
                  </a:cubicBezTo>
                  <a:cubicBezTo>
                    <a:pt x="155" y="393"/>
                    <a:pt x="162" y="400"/>
                    <a:pt x="168" y="408"/>
                  </a:cubicBezTo>
                  <a:cubicBezTo>
                    <a:pt x="171" y="413"/>
                    <a:pt x="172" y="417"/>
                    <a:pt x="174" y="422"/>
                  </a:cubicBezTo>
                  <a:cubicBezTo>
                    <a:pt x="174" y="425"/>
                    <a:pt x="175" y="427"/>
                    <a:pt x="176" y="429"/>
                  </a:cubicBezTo>
                  <a:cubicBezTo>
                    <a:pt x="176" y="429"/>
                    <a:pt x="176" y="429"/>
                    <a:pt x="176" y="429"/>
                  </a:cubicBezTo>
                  <a:cubicBezTo>
                    <a:pt x="172" y="435"/>
                    <a:pt x="176" y="442"/>
                    <a:pt x="176" y="448"/>
                  </a:cubicBezTo>
                  <a:cubicBezTo>
                    <a:pt x="175" y="448"/>
                    <a:pt x="174" y="447"/>
                    <a:pt x="173" y="446"/>
                  </a:cubicBezTo>
                  <a:cubicBezTo>
                    <a:pt x="172" y="446"/>
                    <a:pt x="171" y="446"/>
                    <a:pt x="171" y="447"/>
                  </a:cubicBezTo>
                  <a:cubicBezTo>
                    <a:pt x="170" y="449"/>
                    <a:pt x="170" y="451"/>
                    <a:pt x="170" y="452"/>
                  </a:cubicBezTo>
                  <a:cubicBezTo>
                    <a:pt x="169" y="455"/>
                    <a:pt x="168" y="456"/>
                    <a:pt x="165" y="455"/>
                  </a:cubicBezTo>
                  <a:cubicBezTo>
                    <a:pt x="163" y="453"/>
                    <a:pt x="160" y="451"/>
                    <a:pt x="157" y="451"/>
                  </a:cubicBezTo>
                  <a:cubicBezTo>
                    <a:pt x="157" y="451"/>
                    <a:pt x="157" y="451"/>
                    <a:pt x="156" y="451"/>
                  </a:cubicBezTo>
                  <a:cubicBezTo>
                    <a:pt x="158" y="445"/>
                    <a:pt x="156" y="438"/>
                    <a:pt x="154" y="433"/>
                  </a:cubicBezTo>
                  <a:cubicBezTo>
                    <a:pt x="152" y="427"/>
                    <a:pt x="148" y="420"/>
                    <a:pt x="144" y="415"/>
                  </a:cubicBezTo>
                  <a:cubicBezTo>
                    <a:pt x="139" y="408"/>
                    <a:pt x="131" y="403"/>
                    <a:pt x="123" y="400"/>
                  </a:cubicBezTo>
                  <a:cubicBezTo>
                    <a:pt x="119" y="399"/>
                    <a:pt x="116" y="398"/>
                    <a:pt x="113" y="396"/>
                  </a:cubicBezTo>
                  <a:cubicBezTo>
                    <a:pt x="111" y="394"/>
                    <a:pt x="110" y="392"/>
                    <a:pt x="109" y="391"/>
                  </a:cubicBezTo>
                  <a:cubicBezTo>
                    <a:pt x="107" y="388"/>
                    <a:pt x="104" y="386"/>
                    <a:pt x="101" y="384"/>
                  </a:cubicBezTo>
                  <a:cubicBezTo>
                    <a:pt x="101" y="384"/>
                    <a:pt x="101" y="384"/>
                    <a:pt x="101" y="384"/>
                  </a:cubicBezTo>
                  <a:cubicBezTo>
                    <a:pt x="100" y="382"/>
                    <a:pt x="101" y="381"/>
                    <a:pt x="103" y="382"/>
                  </a:cubicBezTo>
                  <a:close/>
                  <a:moveTo>
                    <a:pt x="153" y="452"/>
                  </a:moveTo>
                  <a:cubicBezTo>
                    <a:pt x="152" y="453"/>
                    <a:pt x="152" y="453"/>
                    <a:pt x="151" y="454"/>
                  </a:cubicBezTo>
                  <a:cubicBezTo>
                    <a:pt x="150" y="449"/>
                    <a:pt x="148" y="445"/>
                    <a:pt x="146" y="441"/>
                  </a:cubicBezTo>
                  <a:cubicBezTo>
                    <a:pt x="144" y="436"/>
                    <a:pt x="142" y="432"/>
                    <a:pt x="140" y="428"/>
                  </a:cubicBezTo>
                  <a:cubicBezTo>
                    <a:pt x="138" y="424"/>
                    <a:pt x="136" y="419"/>
                    <a:pt x="134" y="415"/>
                  </a:cubicBezTo>
                  <a:cubicBezTo>
                    <a:pt x="134" y="413"/>
                    <a:pt x="133" y="411"/>
                    <a:pt x="132" y="409"/>
                  </a:cubicBezTo>
                  <a:cubicBezTo>
                    <a:pt x="135" y="411"/>
                    <a:pt x="138" y="413"/>
                    <a:pt x="140" y="416"/>
                  </a:cubicBezTo>
                  <a:cubicBezTo>
                    <a:pt x="148" y="425"/>
                    <a:pt x="156" y="439"/>
                    <a:pt x="153" y="452"/>
                  </a:cubicBezTo>
                  <a:close/>
                  <a:moveTo>
                    <a:pt x="101" y="389"/>
                  </a:moveTo>
                  <a:cubicBezTo>
                    <a:pt x="101" y="389"/>
                    <a:pt x="101" y="389"/>
                    <a:pt x="101" y="389"/>
                  </a:cubicBezTo>
                  <a:cubicBezTo>
                    <a:pt x="106" y="393"/>
                    <a:pt x="110" y="400"/>
                    <a:pt x="116" y="402"/>
                  </a:cubicBezTo>
                  <a:cubicBezTo>
                    <a:pt x="118" y="409"/>
                    <a:pt x="119" y="414"/>
                    <a:pt x="116" y="421"/>
                  </a:cubicBezTo>
                  <a:cubicBezTo>
                    <a:pt x="115" y="424"/>
                    <a:pt x="114" y="427"/>
                    <a:pt x="112" y="429"/>
                  </a:cubicBezTo>
                  <a:cubicBezTo>
                    <a:pt x="112" y="430"/>
                    <a:pt x="111" y="430"/>
                    <a:pt x="111" y="430"/>
                  </a:cubicBezTo>
                  <a:cubicBezTo>
                    <a:pt x="110" y="425"/>
                    <a:pt x="103" y="419"/>
                    <a:pt x="101" y="414"/>
                  </a:cubicBezTo>
                  <a:cubicBezTo>
                    <a:pt x="94" y="405"/>
                    <a:pt x="96" y="393"/>
                    <a:pt x="92" y="383"/>
                  </a:cubicBezTo>
                  <a:cubicBezTo>
                    <a:pt x="95" y="385"/>
                    <a:pt x="98" y="387"/>
                    <a:pt x="101" y="389"/>
                  </a:cubicBezTo>
                  <a:close/>
                  <a:moveTo>
                    <a:pt x="108" y="433"/>
                  </a:moveTo>
                  <a:cubicBezTo>
                    <a:pt x="108" y="433"/>
                    <a:pt x="108" y="433"/>
                    <a:pt x="108" y="434"/>
                  </a:cubicBezTo>
                  <a:cubicBezTo>
                    <a:pt x="107" y="433"/>
                    <a:pt x="107" y="433"/>
                    <a:pt x="107" y="433"/>
                  </a:cubicBezTo>
                  <a:cubicBezTo>
                    <a:pt x="102" y="428"/>
                    <a:pt x="96" y="426"/>
                    <a:pt x="92" y="421"/>
                  </a:cubicBezTo>
                  <a:cubicBezTo>
                    <a:pt x="82" y="411"/>
                    <a:pt x="73" y="401"/>
                    <a:pt x="67" y="388"/>
                  </a:cubicBezTo>
                  <a:cubicBezTo>
                    <a:pt x="63" y="379"/>
                    <a:pt x="58" y="370"/>
                    <a:pt x="53" y="362"/>
                  </a:cubicBezTo>
                  <a:cubicBezTo>
                    <a:pt x="54" y="362"/>
                    <a:pt x="54" y="362"/>
                    <a:pt x="55" y="363"/>
                  </a:cubicBezTo>
                  <a:cubicBezTo>
                    <a:pt x="59" y="364"/>
                    <a:pt x="63" y="365"/>
                    <a:pt x="66" y="367"/>
                  </a:cubicBezTo>
                  <a:cubicBezTo>
                    <a:pt x="69" y="368"/>
                    <a:pt x="72" y="370"/>
                    <a:pt x="75" y="372"/>
                  </a:cubicBezTo>
                  <a:cubicBezTo>
                    <a:pt x="80" y="375"/>
                    <a:pt x="84" y="377"/>
                    <a:pt x="88" y="380"/>
                  </a:cubicBezTo>
                  <a:cubicBezTo>
                    <a:pt x="87" y="381"/>
                    <a:pt x="87" y="381"/>
                    <a:pt x="88" y="382"/>
                  </a:cubicBezTo>
                  <a:cubicBezTo>
                    <a:pt x="92" y="391"/>
                    <a:pt x="90" y="402"/>
                    <a:pt x="95" y="411"/>
                  </a:cubicBezTo>
                  <a:cubicBezTo>
                    <a:pt x="97" y="415"/>
                    <a:pt x="100" y="418"/>
                    <a:pt x="102" y="421"/>
                  </a:cubicBezTo>
                  <a:cubicBezTo>
                    <a:pt x="103" y="422"/>
                    <a:pt x="104" y="424"/>
                    <a:pt x="105" y="425"/>
                  </a:cubicBezTo>
                  <a:cubicBezTo>
                    <a:pt x="105" y="425"/>
                    <a:pt x="105" y="425"/>
                    <a:pt x="105" y="425"/>
                  </a:cubicBezTo>
                  <a:cubicBezTo>
                    <a:pt x="105" y="426"/>
                    <a:pt x="106" y="427"/>
                    <a:pt x="106" y="428"/>
                  </a:cubicBezTo>
                  <a:cubicBezTo>
                    <a:pt x="106" y="429"/>
                    <a:pt x="106" y="430"/>
                    <a:pt x="107" y="431"/>
                  </a:cubicBezTo>
                  <a:cubicBezTo>
                    <a:pt x="107" y="431"/>
                    <a:pt x="107" y="431"/>
                    <a:pt x="107" y="431"/>
                  </a:cubicBezTo>
                  <a:cubicBezTo>
                    <a:pt x="108" y="430"/>
                    <a:pt x="108" y="429"/>
                    <a:pt x="107" y="428"/>
                  </a:cubicBezTo>
                  <a:cubicBezTo>
                    <a:pt x="108" y="430"/>
                    <a:pt x="109" y="432"/>
                    <a:pt x="108" y="433"/>
                  </a:cubicBezTo>
                  <a:close/>
                  <a:moveTo>
                    <a:pt x="132" y="482"/>
                  </a:moveTo>
                  <a:cubicBezTo>
                    <a:pt x="131" y="477"/>
                    <a:pt x="129" y="472"/>
                    <a:pt x="127" y="468"/>
                  </a:cubicBezTo>
                  <a:cubicBezTo>
                    <a:pt x="125" y="462"/>
                    <a:pt x="123" y="456"/>
                    <a:pt x="120" y="450"/>
                  </a:cubicBezTo>
                  <a:cubicBezTo>
                    <a:pt x="117" y="446"/>
                    <a:pt x="114" y="440"/>
                    <a:pt x="110" y="436"/>
                  </a:cubicBezTo>
                  <a:cubicBezTo>
                    <a:pt x="115" y="434"/>
                    <a:pt x="118" y="425"/>
                    <a:pt x="120" y="421"/>
                  </a:cubicBezTo>
                  <a:cubicBezTo>
                    <a:pt x="122" y="414"/>
                    <a:pt x="121" y="408"/>
                    <a:pt x="118" y="403"/>
                  </a:cubicBezTo>
                  <a:cubicBezTo>
                    <a:pt x="122" y="404"/>
                    <a:pt x="125" y="405"/>
                    <a:pt x="128" y="407"/>
                  </a:cubicBezTo>
                  <a:cubicBezTo>
                    <a:pt x="128" y="407"/>
                    <a:pt x="128" y="407"/>
                    <a:pt x="128" y="407"/>
                  </a:cubicBezTo>
                  <a:cubicBezTo>
                    <a:pt x="128" y="410"/>
                    <a:pt x="130" y="414"/>
                    <a:pt x="131" y="416"/>
                  </a:cubicBezTo>
                  <a:cubicBezTo>
                    <a:pt x="133" y="421"/>
                    <a:pt x="136" y="426"/>
                    <a:pt x="138" y="430"/>
                  </a:cubicBezTo>
                  <a:cubicBezTo>
                    <a:pt x="140" y="436"/>
                    <a:pt x="143" y="441"/>
                    <a:pt x="145" y="446"/>
                  </a:cubicBezTo>
                  <a:cubicBezTo>
                    <a:pt x="147" y="450"/>
                    <a:pt x="148" y="454"/>
                    <a:pt x="150" y="459"/>
                  </a:cubicBezTo>
                  <a:cubicBezTo>
                    <a:pt x="150" y="459"/>
                    <a:pt x="150" y="459"/>
                    <a:pt x="150" y="459"/>
                  </a:cubicBezTo>
                  <a:cubicBezTo>
                    <a:pt x="150" y="459"/>
                    <a:pt x="150" y="459"/>
                    <a:pt x="150" y="460"/>
                  </a:cubicBezTo>
                  <a:cubicBezTo>
                    <a:pt x="150" y="463"/>
                    <a:pt x="151" y="466"/>
                    <a:pt x="152" y="470"/>
                  </a:cubicBezTo>
                  <a:cubicBezTo>
                    <a:pt x="152" y="470"/>
                    <a:pt x="152" y="470"/>
                    <a:pt x="152" y="470"/>
                  </a:cubicBezTo>
                  <a:cubicBezTo>
                    <a:pt x="147" y="472"/>
                    <a:pt x="142" y="474"/>
                    <a:pt x="138" y="477"/>
                  </a:cubicBezTo>
                  <a:cubicBezTo>
                    <a:pt x="136" y="479"/>
                    <a:pt x="134" y="480"/>
                    <a:pt x="132" y="482"/>
                  </a:cubicBezTo>
                  <a:close/>
                  <a:moveTo>
                    <a:pt x="263" y="609"/>
                  </a:moveTo>
                  <a:cubicBezTo>
                    <a:pt x="258" y="606"/>
                    <a:pt x="255" y="602"/>
                    <a:pt x="250" y="599"/>
                  </a:cubicBezTo>
                  <a:cubicBezTo>
                    <a:pt x="246" y="597"/>
                    <a:pt x="242" y="597"/>
                    <a:pt x="238" y="596"/>
                  </a:cubicBezTo>
                  <a:cubicBezTo>
                    <a:pt x="228" y="593"/>
                    <a:pt x="219" y="587"/>
                    <a:pt x="210" y="581"/>
                  </a:cubicBezTo>
                  <a:cubicBezTo>
                    <a:pt x="200" y="575"/>
                    <a:pt x="190" y="569"/>
                    <a:pt x="181" y="561"/>
                  </a:cubicBezTo>
                  <a:cubicBezTo>
                    <a:pt x="173" y="554"/>
                    <a:pt x="165" y="547"/>
                    <a:pt x="157" y="539"/>
                  </a:cubicBezTo>
                  <a:cubicBezTo>
                    <a:pt x="154" y="535"/>
                    <a:pt x="149" y="533"/>
                    <a:pt x="146" y="529"/>
                  </a:cubicBezTo>
                  <a:cubicBezTo>
                    <a:pt x="143" y="526"/>
                    <a:pt x="141" y="521"/>
                    <a:pt x="140" y="516"/>
                  </a:cubicBezTo>
                  <a:cubicBezTo>
                    <a:pt x="139" y="508"/>
                    <a:pt x="139" y="500"/>
                    <a:pt x="136" y="493"/>
                  </a:cubicBezTo>
                  <a:cubicBezTo>
                    <a:pt x="132" y="486"/>
                    <a:pt x="137" y="482"/>
                    <a:pt x="143" y="479"/>
                  </a:cubicBezTo>
                  <a:cubicBezTo>
                    <a:pt x="146" y="477"/>
                    <a:pt x="150" y="475"/>
                    <a:pt x="154" y="473"/>
                  </a:cubicBezTo>
                  <a:cubicBezTo>
                    <a:pt x="154" y="475"/>
                    <a:pt x="155" y="476"/>
                    <a:pt x="155" y="477"/>
                  </a:cubicBezTo>
                  <a:cubicBezTo>
                    <a:pt x="159" y="484"/>
                    <a:pt x="162" y="492"/>
                    <a:pt x="165" y="499"/>
                  </a:cubicBezTo>
                  <a:cubicBezTo>
                    <a:pt x="170" y="509"/>
                    <a:pt x="176" y="519"/>
                    <a:pt x="183" y="527"/>
                  </a:cubicBezTo>
                  <a:cubicBezTo>
                    <a:pt x="190" y="536"/>
                    <a:pt x="199" y="543"/>
                    <a:pt x="208" y="551"/>
                  </a:cubicBezTo>
                  <a:cubicBezTo>
                    <a:pt x="216" y="560"/>
                    <a:pt x="225" y="568"/>
                    <a:pt x="233" y="577"/>
                  </a:cubicBezTo>
                  <a:cubicBezTo>
                    <a:pt x="238" y="584"/>
                    <a:pt x="244" y="592"/>
                    <a:pt x="253" y="594"/>
                  </a:cubicBezTo>
                  <a:cubicBezTo>
                    <a:pt x="255" y="594"/>
                    <a:pt x="256" y="591"/>
                    <a:pt x="254" y="590"/>
                  </a:cubicBezTo>
                  <a:cubicBezTo>
                    <a:pt x="244" y="587"/>
                    <a:pt x="238" y="577"/>
                    <a:pt x="231" y="570"/>
                  </a:cubicBezTo>
                  <a:cubicBezTo>
                    <a:pt x="224" y="562"/>
                    <a:pt x="216" y="553"/>
                    <a:pt x="207" y="546"/>
                  </a:cubicBezTo>
                  <a:cubicBezTo>
                    <a:pt x="199" y="538"/>
                    <a:pt x="191" y="531"/>
                    <a:pt x="184" y="523"/>
                  </a:cubicBezTo>
                  <a:cubicBezTo>
                    <a:pt x="184" y="522"/>
                    <a:pt x="183" y="521"/>
                    <a:pt x="183" y="520"/>
                  </a:cubicBezTo>
                  <a:cubicBezTo>
                    <a:pt x="185" y="523"/>
                    <a:pt x="187" y="524"/>
                    <a:pt x="189" y="527"/>
                  </a:cubicBezTo>
                  <a:cubicBezTo>
                    <a:pt x="193" y="530"/>
                    <a:pt x="197" y="534"/>
                    <a:pt x="201" y="536"/>
                  </a:cubicBezTo>
                  <a:cubicBezTo>
                    <a:pt x="202" y="537"/>
                    <a:pt x="202" y="536"/>
                    <a:pt x="202" y="536"/>
                  </a:cubicBezTo>
                  <a:cubicBezTo>
                    <a:pt x="194" y="530"/>
                    <a:pt x="188" y="522"/>
                    <a:pt x="181" y="515"/>
                  </a:cubicBezTo>
                  <a:cubicBezTo>
                    <a:pt x="180" y="515"/>
                    <a:pt x="180" y="515"/>
                    <a:pt x="180" y="516"/>
                  </a:cubicBezTo>
                  <a:cubicBezTo>
                    <a:pt x="180" y="517"/>
                    <a:pt x="181" y="518"/>
                    <a:pt x="181" y="518"/>
                  </a:cubicBezTo>
                  <a:cubicBezTo>
                    <a:pt x="176" y="512"/>
                    <a:pt x="172" y="505"/>
                    <a:pt x="169" y="497"/>
                  </a:cubicBezTo>
                  <a:cubicBezTo>
                    <a:pt x="165" y="490"/>
                    <a:pt x="162" y="483"/>
                    <a:pt x="159" y="476"/>
                  </a:cubicBezTo>
                  <a:cubicBezTo>
                    <a:pt x="157" y="471"/>
                    <a:pt x="152" y="463"/>
                    <a:pt x="154" y="457"/>
                  </a:cubicBezTo>
                  <a:cubicBezTo>
                    <a:pt x="155" y="452"/>
                    <a:pt x="160" y="456"/>
                    <a:pt x="163" y="458"/>
                  </a:cubicBezTo>
                  <a:cubicBezTo>
                    <a:pt x="165" y="459"/>
                    <a:pt x="167" y="459"/>
                    <a:pt x="170" y="459"/>
                  </a:cubicBezTo>
                  <a:cubicBezTo>
                    <a:pt x="173" y="459"/>
                    <a:pt x="173" y="454"/>
                    <a:pt x="174" y="451"/>
                  </a:cubicBezTo>
                  <a:cubicBezTo>
                    <a:pt x="174" y="451"/>
                    <a:pt x="175" y="452"/>
                    <a:pt x="176" y="452"/>
                  </a:cubicBezTo>
                  <a:cubicBezTo>
                    <a:pt x="177" y="453"/>
                    <a:pt x="179" y="453"/>
                    <a:pt x="179" y="451"/>
                  </a:cubicBezTo>
                  <a:cubicBezTo>
                    <a:pt x="181" y="446"/>
                    <a:pt x="176" y="439"/>
                    <a:pt x="177" y="433"/>
                  </a:cubicBezTo>
                  <a:cubicBezTo>
                    <a:pt x="185" y="445"/>
                    <a:pt x="187" y="459"/>
                    <a:pt x="191" y="471"/>
                  </a:cubicBezTo>
                  <a:cubicBezTo>
                    <a:pt x="194" y="484"/>
                    <a:pt x="198" y="496"/>
                    <a:pt x="204" y="507"/>
                  </a:cubicBezTo>
                  <a:cubicBezTo>
                    <a:pt x="212" y="520"/>
                    <a:pt x="222" y="529"/>
                    <a:pt x="232" y="539"/>
                  </a:cubicBezTo>
                  <a:cubicBezTo>
                    <a:pt x="238" y="544"/>
                    <a:pt x="244" y="549"/>
                    <a:pt x="249" y="554"/>
                  </a:cubicBezTo>
                  <a:cubicBezTo>
                    <a:pt x="254" y="560"/>
                    <a:pt x="259" y="566"/>
                    <a:pt x="265" y="571"/>
                  </a:cubicBezTo>
                  <a:cubicBezTo>
                    <a:pt x="265" y="571"/>
                    <a:pt x="266" y="571"/>
                    <a:pt x="266" y="571"/>
                  </a:cubicBezTo>
                  <a:cubicBezTo>
                    <a:pt x="266" y="572"/>
                    <a:pt x="267" y="572"/>
                    <a:pt x="267" y="573"/>
                  </a:cubicBezTo>
                  <a:cubicBezTo>
                    <a:pt x="268" y="574"/>
                    <a:pt x="269" y="573"/>
                    <a:pt x="269" y="572"/>
                  </a:cubicBezTo>
                  <a:cubicBezTo>
                    <a:pt x="267" y="568"/>
                    <a:pt x="264" y="564"/>
                    <a:pt x="262" y="561"/>
                  </a:cubicBezTo>
                  <a:cubicBezTo>
                    <a:pt x="262" y="560"/>
                    <a:pt x="262" y="560"/>
                    <a:pt x="262" y="560"/>
                  </a:cubicBezTo>
                  <a:cubicBezTo>
                    <a:pt x="258" y="547"/>
                    <a:pt x="250" y="537"/>
                    <a:pt x="244" y="525"/>
                  </a:cubicBezTo>
                  <a:cubicBezTo>
                    <a:pt x="244" y="525"/>
                    <a:pt x="243" y="525"/>
                    <a:pt x="243" y="526"/>
                  </a:cubicBezTo>
                  <a:cubicBezTo>
                    <a:pt x="246" y="532"/>
                    <a:pt x="248" y="538"/>
                    <a:pt x="252" y="543"/>
                  </a:cubicBezTo>
                  <a:cubicBezTo>
                    <a:pt x="255" y="548"/>
                    <a:pt x="257" y="553"/>
                    <a:pt x="260" y="558"/>
                  </a:cubicBezTo>
                  <a:cubicBezTo>
                    <a:pt x="257" y="555"/>
                    <a:pt x="255" y="552"/>
                    <a:pt x="252" y="548"/>
                  </a:cubicBezTo>
                  <a:cubicBezTo>
                    <a:pt x="247" y="541"/>
                    <a:pt x="245" y="533"/>
                    <a:pt x="242" y="525"/>
                  </a:cubicBezTo>
                  <a:cubicBezTo>
                    <a:pt x="240" y="519"/>
                    <a:pt x="237" y="513"/>
                    <a:pt x="233" y="508"/>
                  </a:cubicBezTo>
                  <a:cubicBezTo>
                    <a:pt x="234" y="509"/>
                    <a:pt x="235" y="510"/>
                    <a:pt x="236" y="511"/>
                  </a:cubicBezTo>
                  <a:cubicBezTo>
                    <a:pt x="236" y="511"/>
                    <a:pt x="237" y="511"/>
                    <a:pt x="236" y="510"/>
                  </a:cubicBezTo>
                  <a:cubicBezTo>
                    <a:pt x="235" y="509"/>
                    <a:pt x="235" y="506"/>
                    <a:pt x="234" y="504"/>
                  </a:cubicBezTo>
                  <a:cubicBezTo>
                    <a:pt x="233" y="503"/>
                    <a:pt x="233" y="501"/>
                    <a:pt x="231" y="501"/>
                  </a:cubicBezTo>
                  <a:cubicBezTo>
                    <a:pt x="231" y="501"/>
                    <a:pt x="231" y="502"/>
                    <a:pt x="231" y="502"/>
                  </a:cubicBezTo>
                  <a:cubicBezTo>
                    <a:pt x="230" y="503"/>
                    <a:pt x="232" y="505"/>
                    <a:pt x="232" y="507"/>
                  </a:cubicBezTo>
                  <a:cubicBezTo>
                    <a:pt x="233" y="507"/>
                    <a:pt x="233" y="507"/>
                    <a:pt x="233" y="508"/>
                  </a:cubicBezTo>
                  <a:cubicBezTo>
                    <a:pt x="232" y="506"/>
                    <a:pt x="231" y="504"/>
                    <a:pt x="230" y="502"/>
                  </a:cubicBezTo>
                  <a:cubicBezTo>
                    <a:pt x="228" y="499"/>
                    <a:pt x="225" y="495"/>
                    <a:pt x="224" y="491"/>
                  </a:cubicBezTo>
                  <a:cubicBezTo>
                    <a:pt x="222" y="487"/>
                    <a:pt x="221" y="482"/>
                    <a:pt x="220" y="477"/>
                  </a:cubicBezTo>
                  <a:cubicBezTo>
                    <a:pt x="216" y="463"/>
                    <a:pt x="208" y="449"/>
                    <a:pt x="208" y="433"/>
                  </a:cubicBezTo>
                  <a:cubicBezTo>
                    <a:pt x="208" y="427"/>
                    <a:pt x="208" y="418"/>
                    <a:pt x="216" y="418"/>
                  </a:cubicBezTo>
                  <a:cubicBezTo>
                    <a:pt x="220" y="418"/>
                    <a:pt x="222" y="418"/>
                    <a:pt x="226" y="416"/>
                  </a:cubicBezTo>
                  <a:cubicBezTo>
                    <a:pt x="231" y="415"/>
                    <a:pt x="234" y="418"/>
                    <a:pt x="237" y="420"/>
                  </a:cubicBezTo>
                  <a:cubicBezTo>
                    <a:pt x="237" y="420"/>
                    <a:pt x="237" y="420"/>
                    <a:pt x="237" y="420"/>
                  </a:cubicBezTo>
                  <a:cubicBezTo>
                    <a:pt x="238" y="426"/>
                    <a:pt x="240" y="431"/>
                    <a:pt x="242" y="437"/>
                  </a:cubicBezTo>
                  <a:cubicBezTo>
                    <a:pt x="240" y="438"/>
                    <a:pt x="240" y="442"/>
                    <a:pt x="240" y="444"/>
                  </a:cubicBezTo>
                  <a:cubicBezTo>
                    <a:pt x="239" y="450"/>
                    <a:pt x="237" y="455"/>
                    <a:pt x="236" y="461"/>
                  </a:cubicBezTo>
                  <a:cubicBezTo>
                    <a:pt x="235" y="466"/>
                    <a:pt x="235" y="471"/>
                    <a:pt x="236" y="477"/>
                  </a:cubicBezTo>
                  <a:cubicBezTo>
                    <a:pt x="236" y="480"/>
                    <a:pt x="236" y="484"/>
                    <a:pt x="236" y="487"/>
                  </a:cubicBezTo>
                  <a:cubicBezTo>
                    <a:pt x="235" y="490"/>
                    <a:pt x="235" y="493"/>
                    <a:pt x="235" y="495"/>
                  </a:cubicBezTo>
                  <a:cubicBezTo>
                    <a:pt x="238" y="509"/>
                    <a:pt x="250" y="516"/>
                    <a:pt x="258" y="526"/>
                  </a:cubicBezTo>
                  <a:cubicBezTo>
                    <a:pt x="268" y="538"/>
                    <a:pt x="277" y="551"/>
                    <a:pt x="284" y="564"/>
                  </a:cubicBezTo>
                  <a:cubicBezTo>
                    <a:pt x="287" y="570"/>
                    <a:pt x="290" y="576"/>
                    <a:pt x="295" y="580"/>
                  </a:cubicBezTo>
                  <a:cubicBezTo>
                    <a:pt x="296" y="581"/>
                    <a:pt x="296" y="582"/>
                    <a:pt x="297" y="583"/>
                  </a:cubicBezTo>
                  <a:cubicBezTo>
                    <a:pt x="297" y="583"/>
                    <a:pt x="296" y="584"/>
                    <a:pt x="296" y="585"/>
                  </a:cubicBezTo>
                  <a:cubicBezTo>
                    <a:pt x="298" y="593"/>
                    <a:pt x="297" y="603"/>
                    <a:pt x="290" y="609"/>
                  </a:cubicBezTo>
                  <a:cubicBezTo>
                    <a:pt x="287" y="612"/>
                    <a:pt x="284" y="614"/>
                    <a:pt x="281" y="616"/>
                  </a:cubicBezTo>
                  <a:cubicBezTo>
                    <a:pt x="279" y="618"/>
                    <a:pt x="277" y="619"/>
                    <a:pt x="275" y="621"/>
                  </a:cubicBezTo>
                  <a:cubicBezTo>
                    <a:pt x="272" y="616"/>
                    <a:pt x="268" y="613"/>
                    <a:pt x="263" y="609"/>
                  </a:cubicBezTo>
                  <a:close/>
                  <a:moveTo>
                    <a:pt x="300" y="586"/>
                  </a:moveTo>
                  <a:cubicBezTo>
                    <a:pt x="300" y="586"/>
                    <a:pt x="300" y="587"/>
                    <a:pt x="301" y="587"/>
                  </a:cubicBezTo>
                  <a:cubicBezTo>
                    <a:pt x="303" y="592"/>
                    <a:pt x="304" y="598"/>
                    <a:pt x="301" y="604"/>
                  </a:cubicBezTo>
                  <a:cubicBezTo>
                    <a:pt x="299" y="610"/>
                    <a:pt x="295" y="614"/>
                    <a:pt x="290" y="618"/>
                  </a:cubicBezTo>
                  <a:cubicBezTo>
                    <a:pt x="289" y="619"/>
                    <a:pt x="290" y="620"/>
                    <a:pt x="290" y="619"/>
                  </a:cubicBezTo>
                  <a:cubicBezTo>
                    <a:pt x="300" y="617"/>
                    <a:pt x="306" y="602"/>
                    <a:pt x="305" y="591"/>
                  </a:cubicBezTo>
                  <a:cubicBezTo>
                    <a:pt x="306" y="593"/>
                    <a:pt x="308" y="595"/>
                    <a:pt x="309" y="598"/>
                  </a:cubicBezTo>
                  <a:cubicBezTo>
                    <a:pt x="311" y="600"/>
                    <a:pt x="313" y="602"/>
                    <a:pt x="315" y="605"/>
                  </a:cubicBezTo>
                  <a:cubicBezTo>
                    <a:pt x="314" y="614"/>
                    <a:pt x="307" y="621"/>
                    <a:pt x="299" y="623"/>
                  </a:cubicBezTo>
                  <a:cubicBezTo>
                    <a:pt x="293" y="624"/>
                    <a:pt x="284" y="624"/>
                    <a:pt x="279" y="622"/>
                  </a:cubicBezTo>
                  <a:cubicBezTo>
                    <a:pt x="282" y="620"/>
                    <a:pt x="285" y="619"/>
                    <a:pt x="288" y="616"/>
                  </a:cubicBezTo>
                  <a:cubicBezTo>
                    <a:pt x="291" y="614"/>
                    <a:pt x="295" y="610"/>
                    <a:pt x="297" y="606"/>
                  </a:cubicBezTo>
                  <a:cubicBezTo>
                    <a:pt x="300" y="600"/>
                    <a:pt x="301" y="593"/>
                    <a:pt x="300" y="586"/>
                  </a:cubicBezTo>
                  <a:close/>
                  <a:moveTo>
                    <a:pt x="390" y="734"/>
                  </a:moveTo>
                  <a:cubicBezTo>
                    <a:pt x="390" y="743"/>
                    <a:pt x="391" y="756"/>
                    <a:pt x="383" y="761"/>
                  </a:cubicBezTo>
                  <a:cubicBezTo>
                    <a:pt x="380" y="764"/>
                    <a:pt x="375" y="765"/>
                    <a:pt x="371" y="767"/>
                  </a:cubicBezTo>
                  <a:cubicBezTo>
                    <a:pt x="368" y="768"/>
                    <a:pt x="359" y="774"/>
                    <a:pt x="357" y="769"/>
                  </a:cubicBezTo>
                  <a:cubicBezTo>
                    <a:pt x="355" y="765"/>
                    <a:pt x="357" y="761"/>
                    <a:pt x="357" y="757"/>
                  </a:cubicBezTo>
                  <a:cubicBezTo>
                    <a:pt x="357" y="753"/>
                    <a:pt x="356" y="750"/>
                    <a:pt x="355" y="746"/>
                  </a:cubicBezTo>
                  <a:cubicBezTo>
                    <a:pt x="352" y="739"/>
                    <a:pt x="347" y="732"/>
                    <a:pt x="343" y="725"/>
                  </a:cubicBezTo>
                  <a:cubicBezTo>
                    <a:pt x="338" y="716"/>
                    <a:pt x="334" y="706"/>
                    <a:pt x="328" y="698"/>
                  </a:cubicBezTo>
                  <a:cubicBezTo>
                    <a:pt x="321" y="689"/>
                    <a:pt x="314" y="681"/>
                    <a:pt x="307" y="672"/>
                  </a:cubicBezTo>
                  <a:cubicBezTo>
                    <a:pt x="301" y="663"/>
                    <a:pt x="296" y="653"/>
                    <a:pt x="288" y="644"/>
                  </a:cubicBezTo>
                  <a:cubicBezTo>
                    <a:pt x="284" y="639"/>
                    <a:pt x="277" y="635"/>
                    <a:pt x="277" y="628"/>
                  </a:cubicBezTo>
                  <a:cubicBezTo>
                    <a:pt x="277" y="628"/>
                    <a:pt x="278" y="627"/>
                    <a:pt x="278" y="627"/>
                  </a:cubicBezTo>
                  <a:cubicBezTo>
                    <a:pt x="277" y="626"/>
                    <a:pt x="277" y="625"/>
                    <a:pt x="277" y="624"/>
                  </a:cubicBezTo>
                  <a:cubicBezTo>
                    <a:pt x="280" y="626"/>
                    <a:pt x="284" y="626"/>
                    <a:pt x="288" y="626"/>
                  </a:cubicBezTo>
                  <a:cubicBezTo>
                    <a:pt x="293" y="626"/>
                    <a:pt x="298" y="626"/>
                    <a:pt x="302" y="625"/>
                  </a:cubicBezTo>
                  <a:cubicBezTo>
                    <a:pt x="308" y="622"/>
                    <a:pt x="317" y="615"/>
                    <a:pt x="317" y="608"/>
                  </a:cubicBezTo>
                  <a:cubicBezTo>
                    <a:pt x="318" y="610"/>
                    <a:pt x="320" y="612"/>
                    <a:pt x="321" y="612"/>
                  </a:cubicBezTo>
                  <a:cubicBezTo>
                    <a:pt x="320" y="614"/>
                    <a:pt x="319" y="617"/>
                    <a:pt x="318" y="619"/>
                  </a:cubicBezTo>
                  <a:cubicBezTo>
                    <a:pt x="318" y="619"/>
                    <a:pt x="317" y="618"/>
                    <a:pt x="317" y="618"/>
                  </a:cubicBezTo>
                  <a:cubicBezTo>
                    <a:pt x="317" y="618"/>
                    <a:pt x="316" y="618"/>
                    <a:pt x="316" y="619"/>
                  </a:cubicBezTo>
                  <a:cubicBezTo>
                    <a:pt x="316" y="619"/>
                    <a:pt x="317" y="620"/>
                    <a:pt x="317" y="621"/>
                  </a:cubicBezTo>
                  <a:cubicBezTo>
                    <a:pt x="315" y="625"/>
                    <a:pt x="312" y="628"/>
                    <a:pt x="308" y="629"/>
                  </a:cubicBezTo>
                  <a:cubicBezTo>
                    <a:pt x="303" y="631"/>
                    <a:pt x="298" y="629"/>
                    <a:pt x="292" y="630"/>
                  </a:cubicBezTo>
                  <a:cubicBezTo>
                    <a:pt x="292" y="630"/>
                    <a:pt x="292" y="630"/>
                    <a:pt x="292" y="630"/>
                  </a:cubicBezTo>
                  <a:cubicBezTo>
                    <a:pt x="297" y="633"/>
                    <a:pt x="306" y="633"/>
                    <a:pt x="311" y="630"/>
                  </a:cubicBezTo>
                  <a:cubicBezTo>
                    <a:pt x="314" y="628"/>
                    <a:pt x="316" y="625"/>
                    <a:pt x="318" y="622"/>
                  </a:cubicBezTo>
                  <a:cubicBezTo>
                    <a:pt x="319" y="624"/>
                    <a:pt x="320" y="625"/>
                    <a:pt x="321" y="625"/>
                  </a:cubicBezTo>
                  <a:cubicBezTo>
                    <a:pt x="322" y="626"/>
                    <a:pt x="323" y="625"/>
                    <a:pt x="323" y="625"/>
                  </a:cubicBezTo>
                  <a:cubicBezTo>
                    <a:pt x="322" y="623"/>
                    <a:pt x="321" y="622"/>
                    <a:pt x="320" y="621"/>
                  </a:cubicBezTo>
                  <a:cubicBezTo>
                    <a:pt x="320" y="621"/>
                    <a:pt x="320" y="620"/>
                    <a:pt x="319" y="620"/>
                  </a:cubicBezTo>
                  <a:cubicBezTo>
                    <a:pt x="320" y="618"/>
                    <a:pt x="321" y="615"/>
                    <a:pt x="322" y="613"/>
                  </a:cubicBezTo>
                  <a:cubicBezTo>
                    <a:pt x="322" y="613"/>
                    <a:pt x="322" y="613"/>
                    <a:pt x="322" y="613"/>
                  </a:cubicBezTo>
                  <a:cubicBezTo>
                    <a:pt x="325" y="626"/>
                    <a:pt x="337" y="638"/>
                    <a:pt x="344" y="649"/>
                  </a:cubicBezTo>
                  <a:cubicBezTo>
                    <a:pt x="347" y="653"/>
                    <a:pt x="350" y="657"/>
                    <a:pt x="352" y="660"/>
                  </a:cubicBezTo>
                  <a:cubicBezTo>
                    <a:pt x="353" y="662"/>
                    <a:pt x="354" y="663"/>
                    <a:pt x="354" y="664"/>
                  </a:cubicBezTo>
                  <a:cubicBezTo>
                    <a:pt x="357" y="669"/>
                    <a:pt x="358" y="675"/>
                    <a:pt x="360" y="680"/>
                  </a:cubicBezTo>
                  <a:cubicBezTo>
                    <a:pt x="362" y="685"/>
                    <a:pt x="365" y="688"/>
                    <a:pt x="367" y="693"/>
                  </a:cubicBezTo>
                  <a:cubicBezTo>
                    <a:pt x="370" y="697"/>
                    <a:pt x="372" y="702"/>
                    <a:pt x="375" y="707"/>
                  </a:cubicBezTo>
                  <a:cubicBezTo>
                    <a:pt x="377" y="710"/>
                    <a:pt x="380" y="714"/>
                    <a:pt x="383" y="718"/>
                  </a:cubicBezTo>
                  <a:cubicBezTo>
                    <a:pt x="385" y="722"/>
                    <a:pt x="386" y="726"/>
                    <a:pt x="388" y="731"/>
                  </a:cubicBezTo>
                  <a:cubicBezTo>
                    <a:pt x="389" y="732"/>
                    <a:pt x="389" y="733"/>
                    <a:pt x="390" y="734"/>
                  </a:cubicBezTo>
                  <a:close/>
                  <a:moveTo>
                    <a:pt x="421" y="721"/>
                  </a:moveTo>
                  <a:cubicBezTo>
                    <a:pt x="421" y="721"/>
                    <a:pt x="421" y="721"/>
                    <a:pt x="421" y="721"/>
                  </a:cubicBezTo>
                  <a:cubicBezTo>
                    <a:pt x="416" y="728"/>
                    <a:pt x="406" y="731"/>
                    <a:pt x="398" y="727"/>
                  </a:cubicBezTo>
                  <a:cubicBezTo>
                    <a:pt x="392" y="723"/>
                    <a:pt x="388" y="718"/>
                    <a:pt x="385" y="712"/>
                  </a:cubicBezTo>
                  <a:cubicBezTo>
                    <a:pt x="380" y="702"/>
                    <a:pt x="376" y="693"/>
                    <a:pt x="371" y="683"/>
                  </a:cubicBezTo>
                  <a:cubicBezTo>
                    <a:pt x="371" y="685"/>
                    <a:pt x="372" y="686"/>
                    <a:pt x="373" y="686"/>
                  </a:cubicBezTo>
                  <a:cubicBezTo>
                    <a:pt x="374" y="686"/>
                    <a:pt x="374" y="686"/>
                    <a:pt x="374" y="686"/>
                  </a:cubicBezTo>
                  <a:cubicBezTo>
                    <a:pt x="373" y="682"/>
                    <a:pt x="372" y="678"/>
                    <a:pt x="369" y="676"/>
                  </a:cubicBezTo>
                  <a:cubicBezTo>
                    <a:pt x="368" y="675"/>
                    <a:pt x="368" y="676"/>
                    <a:pt x="368" y="676"/>
                  </a:cubicBezTo>
                  <a:cubicBezTo>
                    <a:pt x="368" y="677"/>
                    <a:pt x="368" y="679"/>
                    <a:pt x="369" y="680"/>
                  </a:cubicBezTo>
                  <a:cubicBezTo>
                    <a:pt x="368" y="679"/>
                    <a:pt x="367" y="678"/>
                    <a:pt x="367" y="676"/>
                  </a:cubicBezTo>
                  <a:cubicBezTo>
                    <a:pt x="360" y="665"/>
                    <a:pt x="353" y="653"/>
                    <a:pt x="344" y="642"/>
                  </a:cubicBezTo>
                  <a:cubicBezTo>
                    <a:pt x="337" y="632"/>
                    <a:pt x="330" y="621"/>
                    <a:pt x="323" y="610"/>
                  </a:cubicBezTo>
                  <a:cubicBezTo>
                    <a:pt x="323" y="609"/>
                    <a:pt x="323" y="609"/>
                    <a:pt x="322" y="610"/>
                  </a:cubicBezTo>
                  <a:cubicBezTo>
                    <a:pt x="320" y="608"/>
                    <a:pt x="317" y="603"/>
                    <a:pt x="316" y="601"/>
                  </a:cubicBezTo>
                  <a:cubicBezTo>
                    <a:pt x="314" y="598"/>
                    <a:pt x="312" y="594"/>
                    <a:pt x="309" y="591"/>
                  </a:cubicBezTo>
                  <a:cubicBezTo>
                    <a:pt x="306" y="587"/>
                    <a:pt x="302" y="583"/>
                    <a:pt x="298" y="579"/>
                  </a:cubicBezTo>
                  <a:cubicBezTo>
                    <a:pt x="294" y="575"/>
                    <a:pt x="291" y="570"/>
                    <a:pt x="288" y="564"/>
                  </a:cubicBezTo>
                  <a:cubicBezTo>
                    <a:pt x="282" y="554"/>
                    <a:pt x="275" y="544"/>
                    <a:pt x="268" y="534"/>
                  </a:cubicBezTo>
                  <a:cubicBezTo>
                    <a:pt x="265" y="529"/>
                    <a:pt x="262" y="525"/>
                    <a:pt x="258" y="520"/>
                  </a:cubicBezTo>
                  <a:cubicBezTo>
                    <a:pt x="254" y="516"/>
                    <a:pt x="249" y="513"/>
                    <a:pt x="246" y="508"/>
                  </a:cubicBezTo>
                  <a:cubicBezTo>
                    <a:pt x="242" y="503"/>
                    <a:pt x="237" y="496"/>
                    <a:pt x="239" y="490"/>
                  </a:cubicBezTo>
                  <a:cubicBezTo>
                    <a:pt x="241" y="485"/>
                    <a:pt x="244" y="479"/>
                    <a:pt x="249" y="477"/>
                  </a:cubicBezTo>
                  <a:cubicBezTo>
                    <a:pt x="254" y="474"/>
                    <a:pt x="256" y="485"/>
                    <a:pt x="258" y="488"/>
                  </a:cubicBezTo>
                  <a:cubicBezTo>
                    <a:pt x="260" y="493"/>
                    <a:pt x="264" y="499"/>
                    <a:pt x="267" y="503"/>
                  </a:cubicBezTo>
                  <a:cubicBezTo>
                    <a:pt x="275" y="514"/>
                    <a:pt x="283" y="523"/>
                    <a:pt x="290" y="534"/>
                  </a:cubicBezTo>
                  <a:cubicBezTo>
                    <a:pt x="294" y="539"/>
                    <a:pt x="298" y="544"/>
                    <a:pt x="300" y="549"/>
                  </a:cubicBezTo>
                  <a:cubicBezTo>
                    <a:pt x="303" y="554"/>
                    <a:pt x="304" y="560"/>
                    <a:pt x="307" y="564"/>
                  </a:cubicBezTo>
                  <a:cubicBezTo>
                    <a:pt x="307" y="565"/>
                    <a:pt x="308" y="565"/>
                    <a:pt x="308" y="564"/>
                  </a:cubicBezTo>
                  <a:cubicBezTo>
                    <a:pt x="310" y="570"/>
                    <a:pt x="313" y="575"/>
                    <a:pt x="316" y="580"/>
                  </a:cubicBezTo>
                  <a:cubicBezTo>
                    <a:pt x="313" y="583"/>
                    <a:pt x="318" y="586"/>
                    <a:pt x="319" y="589"/>
                  </a:cubicBezTo>
                  <a:cubicBezTo>
                    <a:pt x="322" y="596"/>
                    <a:pt x="324" y="603"/>
                    <a:pt x="331" y="607"/>
                  </a:cubicBezTo>
                  <a:cubicBezTo>
                    <a:pt x="332" y="608"/>
                    <a:pt x="333" y="606"/>
                    <a:pt x="332" y="605"/>
                  </a:cubicBezTo>
                  <a:cubicBezTo>
                    <a:pt x="327" y="600"/>
                    <a:pt x="325" y="595"/>
                    <a:pt x="322" y="589"/>
                  </a:cubicBezTo>
                  <a:cubicBezTo>
                    <a:pt x="322" y="588"/>
                    <a:pt x="321" y="586"/>
                    <a:pt x="320" y="585"/>
                  </a:cubicBezTo>
                  <a:cubicBezTo>
                    <a:pt x="320" y="585"/>
                    <a:pt x="318" y="582"/>
                    <a:pt x="318" y="582"/>
                  </a:cubicBezTo>
                  <a:cubicBezTo>
                    <a:pt x="322" y="582"/>
                    <a:pt x="325" y="578"/>
                    <a:pt x="328" y="576"/>
                  </a:cubicBezTo>
                  <a:cubicBezTo>
                    <a:pt x="333" y="571"/>
                    <a:pt x="338" y="577"/>
                    <a:pt x="341" y="580"/>
                  </a:cubicBezTo>
                  <a:cubicBezTo>
                    <a:pt x="342" y="580"/>
                    <a:pt x="342" y="580"/>
                    <a:pt x="343" y="580"/>
                  </a:cubicBezTo>
                  <a:cubicBezTo>
                    <a:pt x="343" y="583"/>
                    <a:pt x="344" y="585"/>
                    <a:pt x="345" y="587"/>
                  </a:cubicBezTo>
                  <a:cubicBezTo>
                    <a:pt x="346" y="592"/>
                    <a:pt x="346" y="598"/>
                    <a:pt x="346" y="603"/>
                  </a:cubicBezTo>
                  <a:cubicBezTo>
                    <a:pt x="346" y="603"/>
                    <a:pt x="346" y="603"/>
                    <a:pt x="346" y="604"/>
                  </a:cubicBezTo>
                  <a:cubicBezTo>
                    <a:pt x="344" y="606"/>
                    <a:pt x="343" y="608"/>
                    <a:pt x="343" y="611"/>
                  </a:cubicBezTo>
                  <a:cubicBezTo>
                    <a:pt x="343" y="611"/>
                    <a:pt x="343" y="611"/>
                    <a:pt x="343" y="611"/>
                  </a:cubicBezTo>
                  <a:cubicBezTo>
                    <a:pt x="346" y="607"/>
                    <a:pt x="350" y="604"/>
                    <a:pt x="353" y="601"/>
                  </a:cubicBezTo>
                  <a:cubicBezTo>
                    <a:pt x="355" y="600"/>
                    <a:pt x="357" y="598"/>
                    <a:pt x="359" y="596"/>
                  </a:cubicBezTo>
                  <a:cubicBezTo>
                    <a:pt x="358" y="597"/>
                    <a:pt x="357" y="599"/>
                    <a:pt x="356" y="600"/>
                  </a:cubicBezTo>
                  <a:cubicBezTo>
                    <a:pt x="354" y="602"/>
                    <a:pt x="351" y="604"/>
                    <a:pt x="350" y="606"/>
                  </a:cubicBezTo>
                  <a:cubicBezTo>
                    <a:pt x="350" y="607"/>
                    <a:pt x="351" y="607"/>
                    <a:pt x="351" y="607"/>
                  </a:cubicBezTo>
                  <a:cubicBezTo>
                    <a:pt x="355" y="606"/>
                    <a:pt x="358" y="602"/>
                    <a:pt x="360" y="599"/>
                  </a:cubicBezTo>
                  <a:cubicBezTo>
                    <a:pt x="362" y="597"/>
                    <a:pt x="363" y="594"/>
                    <a:pt x="363" y="592"/>
                  </a:cubicBezTo>
                  <a:cubicBezTo>
                    <a:pt x="363" y="592"/>
                    <a:pt x="363" y="591"/>
                    <a:pt x="363" y="591"/>
                  </a:cubicBezTo>
                  <a:cubicBezTo>
                    <a:pt x="365" y="589"/>
                    <a:pt x="367" y="587"/>
                    <a:pt x="368" y="585"/>
                  </a:cubicBezTo>
                  <a:cubicBezTo>
                    <a:pt x="375" y="593"/>
                    <a:pt x="370" y="602"/>
                    <a:pt x="361" y="606"/>
                  </a:cubicBezTo>
                  <a:cubicBezTo>
                    <a:pt x="360" y="607"/>
                    <a:pt x="359" y="607"/>
                    <a:pt x="358" y="608"/>
                  </a:cubicBezTo>
                  <a:cubicBezTo>
                    <a:pt x="360" y="607"/>
                    <a:pt x="361" y="605"/>
                    <a:pt x="363" y="604"/>
                  </a:cubicBezTo>
                  <a:cubicBezTo>
                    <a:pt x="363" y="603"/>
                    <a:pt x="362" y="602"/>
                    <a:pt x="362" y="603"/>
                  </a:cubicBezTo>
                  <a:cubicBezTo>
                    <a:pt x="359" y="605"/>
                    <a:pt x="355" y="606"/>
                    <a:pt x="353" y="609"/>
                  </a:cubicBezTo>
                  <a:cubicBezTo>
                    <a:pt x="353" y="610"/>
                    <a:pt x="353" y="610"/>
                    <a:pt x="354" y="610"/>
                  </a:cubicBezTo>
                  <a:cubicBezTo>
                    <a:pt x="349" y="612"/>
                    <a:pt x="345" y="613"/>
                    <a:pt x="340" y="610"/>
                  </a:cubicBezTo>
                  <a:cubicBezTo>
                    <a:pt x="339" y="609"/>
                    <a:pt x="337" y="611"/>
                    <a:pt x="338" y="613"/>
                  </a:cubicBezTo>
                  <a:cubicBezTo>
                    <a:pt x="346" y="620"/>
                    <a:pt x="360" y="612"/>
                    <a:pt x="367" y="607"/>
                  </a:cubicBezTo>
                  <a:cubicBezTo>
                    <a:pt x="370" y="605"/>
                    <a:pt x="372" y="603"/>
                    <a:pt x="373" y="600"/>
                  </a:cubicBezTo>
                  <a:cubicBezTo>
                    <a:pt x="376" y="604"/>
                    <a:pt x="379" y="608"/>
                    <a:pt x="381" y="612"/>
                  </a:cubicBezTo>
                  <a:cubicBezTo>
                    <a:pt x="387" y="624"/>
                    <a:pt x="391" y="635"/>
                    <a:pt x="396" y="647"/>
                  </a:cubicBezTo>
                  <a:cubicBezTo>
                    <a:pt x="401" y="658"/>
                    <a:pt x="406" y="670"/>
                    <a:pt x="413" y="681"/>
                  </a:cubicBezTo>
                  <a:cubicBezTo>
                    <a:pt x="415" y="684"/>
                    <a:pt x="417" y="687"/>
                    <a:pt x="420" y="691"/>
                  </a:cubicBezTo>
                  <a:cubicBezTo>
                    <a:pt x="420" y="691"/>
                    <a:pt x="420" y="691"/>
                    <a:pt x="420" y="691"/>
                  </a:cubicBezTo>
                  <a:cubicBezTo>
                    <a:pt x="420" y="693"/>
                    <a:pt x="421" y="695"/>
                    <a:pt x="422" y="697"/>
                  </a:cubicBezTo>
                  <a:cubicBezTo>
                    <a:pt x="423" y="698"/>
                    <a:pt x="424" y="701"/>
                    <a:pt x="423" y="703"/>
                  </a:cubicBezTo>
                  <a:cubicBezTo>
                    <a:pt x="423" y="703"/>
                    <a:pt x="423" y="703"/>
                    <a:pt x="424" y="703"/>
                  </a:cubicBezTo>
                  <a:cubicBezTo>
                    <a:pt x="425" y="703"/>
                    <a:pt x="426" y="701"/>
                    <a:pt x="425" y="699"/>
                  </a:cubicBezTo>
                  <a:cubicBezTo>
                    <a:pt x="426" y="700"/>
                    <a:pt x="426" y="701"/>
                    <a:pt x="426" y="702"/>
                  </a:cubicBezTo>
                  <a:cubicBezTo>
                    <a:pt x="426" y="703"/>
                    <a:pt x="426" y="704"/>
                    <a:pt x="427" y="704"/>
                  </a:cubicBezTo>
                  <a:cubicBezTo>
                    <a:pt x="426" y="706"/>
                    <a:pt x="425" y="707"/>
                    <a:pt x="425" y="709"/>
                  </a:cubicBezTo>
                  <a:cubicBezTo>
                    <a:pt x="423" y="713"/>
                    <a:pt x="422" y="717"/>
                    <a:pt x="421" y="721"/>
                  </a:cubicBezTo>
                  <a:close/>
                  <a:moveTo>
                    <a:pt x="468" y="722"/>
                  </a:moveTo>
                  <a:cubicBezTo>
                    <a:pt x="467" y="726"/>
                    <a:pt x="465" y="730"/>
                    <a:pt x="464" y="734"/>
                  </a:cubicBezTo>
                  <a:cubicBezTo>
                    <a:pt x="459" y="741"/>
                    <a:pt x="449" y="744"/>
                    <a:pt x="441" y="742"/>
                  </a:cubicBezTo>
                  <a:cubicBezTo>
                    <a:pt x="435" y="742"/>
                    <a:pt x="429" y="739"/>
                    <a:pt x="426" y="734"/>
                  </a:cubicBezTo>
                  <a:cubicBezTo>
                    <a:pt x="423" y="728"/>
                    <a:pt x="425" y="720"/>
                    <a:pt x="427" y="713"/>
                  </a:cubicBezTo>
                  <a:cubicBezTo>
                    <a:pt x="430" y="706"/>
                    <a:pt x="434" y="699"/>
                    <a:pt x="436" y="691"/>
                  </a:cubicBezTo>
                  <a:cubicBezTo>
                    <a:pt x="439" y="683"/>
                    <a:pt x="442" y="674"/>
                    <a:pt x="444" y="666"/>
                  </a:cubicBezTo>
                  <a:cubicBezTo>
                    <a:pt x="446" y="657"/>
                    <a:pt x="449" y="649"/>
                    <a:pt x="449" y="640"/>
                  </a:cubicBezTo>
                  <a:cubicBezTo>
                    <a:pt x="449" y="634"/>
                    <a:pt x="448" y="627"/>
                    <a:pt x="447" y="621"/>
                  </a:cubicBezTo>
                  <a:cubicBezTo>
                    <a:pt x="448" y="621"/>
                    <a:pt x="448" y="621"/>
                    <a:pt x="448" y="621"/>
                  </a:cubicBezTo>
                  <a:cubicBezTo>
                    <a:pt x="455" y="622"/>
                    <a:pt x="459" y="627"/>
                    <a:pt x="465" y="631"/>
                  </a:cubicBezTo>
                  <a:cubicBezTo>
                    <a:pt x="470" y="633"/>
                    <a:pt x="475" y="635"/>
                    <a:pt x="480" y="637"/>
                  </a:cubicBezTo>
                  <a:cubicBezTo>
                    <a:pt x="485" y="639"/>
                    <a:pt x="490" y="641"/>
                    <a:pt x="496" y="642"/>
                  </a:cubicBezTo>
                  <a:cubicBezTo>
                    <a:pt x="493" y="644"/>
                    <a:pt x="491" y="648"/>
                    <a:pt x="490" y="650"/>
                  </a:cubicBezTo>
                  <a:cubicBezTo>
                    <a:pt x="486" y="657"/>
                    <a:pt x="484" y="664"/>
                    <a:pt x="482" y="672"/>
                  </a:cubicBezTo>
                  <a:cubicBezTo>
                    <a:pt x="479" y="684"/>
                    <a:pt x="476" y="695"/>
                    <a:pt x="472" y="707"/>
                  </a:cubicBezTo>
                  <a:cubicBezTo>
                    <a:pt x="470" y="712"/>
                    <a:pt x="469" y="716"/>
                    <a:pt x="468" y="722"/>
                  </a:cubicBezTo>
                  <a:close/>
                  <a:moveTo>
                    <a:pt x="641" y="696"/>
                  </a:moveTo>
                  <a:cubicBezTo>
                    <a:pt x="632" y="703"/>
                    <a:pt x="622" y="708"/>
                    <a:pt x="613" y="714"/>
                  </a:cubicBezTo>
                  <a:cubicBezTo>
                    <a:pt x="594" y="725"/>
                    <a:pt x="577" y="737"/>
                    <a:pt x="559" y="748"/>
                  </a:cubicBezTo>
                  <a:cubicBezTo>
                    <a:pt x="541" y="760"/>
                    <a:pt x="523" y="773"/>
                    <a:pt x="505" y="785"/>
                  </a:cubicBezTo>
                  <a:cubicBezTo>
                    <a:pt x="490" y="795"/>
                    <a:pt x="474" y="803"/>
                    <a:pt x="458" y="811"/>
                  </a:cubicBezTo>
                  <a:cubicBezTo>
                    <a:pt x="459" y="789"/>
                    <a:pt x="468" y="767"/>
                    <a:pt x="466" y="745"/>
                  </a:cubicBezTo>
                  <a:cubicBezTo>
                    <a:pt x="467" y="744"/>
                    <a:pt x="469" y="742"/>
                    <a:pt x="470" y="740"/>
                  </a:cubicBezTo>
                  <a:cubicBezTo>
                    <a:pt x="474" y="733"/>
                    <a:pt x="475" y="722"/>
                    <a:pt x="473" y="714"/>
                  </a:cubicBezTo>
                  <a:cubicBezTo>
                    <a:pt x="476" y="703"/>
                    <a:pt x="481" y="691"/>
                    <a:pt x="484" y="680"/>
                  </a:cubicBezTo>
                  <a:cubicBezTo>
                    <a:pt x="486" y="673"/>
                    <a:pt x="487" y="666"/>
                    <a:pt x="489" y="659"/>
                  </a:cubicBezTo>
                  <a:cubicBezTo>
                    <a:pt x="491" y="655"/>
                    <a:pt x="492" y="651"/>
                    <a:pt x="495" y="648"/>
                  </a:cubicBezTo>
                  <a:cubicBezTo>
                    <a:pt x="497" y="645"/>
                    <a:pt x="498" y="644"/>
                    <a:pt x="501" y="643"/>
                  </a:cubicBezTo>
                  <a:cubicBezTo>
                    <a:pt x="504" y="643"/>
                    <a:pt x="508" y="642"/>
                    <a:pt x="511" y="640"/>
                  </a:cubicBezTo>
                  <a:cubicBezTo>
                    <a:pt x="516" y="638"/>
                    <a:pt x="521" y="631"/>
                    <a:pt x="519" y="625"/>
                  </a:cubicBezTo>
                  <a:cubicBezTo>
                    <a:pt x="520" y="625"/>
                    <a:pt x="521" y="625"/>
                    <a:pt x="522" y="625"/>
                  </a:cubicBezTo>
                  <a:cubicBezTo>
                    <a:pt x="527" y="624"/>
                    <a:pt x="529" y="615"/>
                    <a:pt x="530" y="611"/>
                  </a:cubicBezTo>
                  <a:cubicBezTo>
                    <a:pt x="534" y="600"/>
                    <a:pt x="541" y="593"/>
                    <a:pt x="550" y="586"/>
                  </a:cubicBezTo>
                  <a:cubicBezTo>
                    <a:pt x="558" y="578"/>
                    <a:pt x="566" y="569"/>
                    <a:pt x="574" y="560"/>
                  </a:cubicBezTo>
                  <a:cubicBezTo>
                    <a:pt x="581" y="552"/>
                    <a:pt x="590" y="545"/>
                    <a:pt x="598" y="537"/>
                  </a:cubicBezTo>
                  <a:cubicBezTo>
                    <a:pt x="605" y="530"/>
                    <a:pt x="612" y="523"/>
                    <a:pt x="618" y="515"/>
                  </a:cubicBezTo>
                  <a:cubicBezTo>
                    <a:pt x="619" y="514"/>
                    <a:pt x="623" y="508"/>
                    <a:pt x="625" y="505"/>
                  </a:cubicBezTo>
                  <a:cubicBezTo>
                    <a:pt x="628" y="504"/>
                    <a:pt x="630" y="504"/>
                    <a:pt x="633" y="503"/>
                  </a:cubicBezTo>
                  <a:cubicBezTo>
                    <a:pt x="640" y="501"/>
                    <a:pt x="646" y="498"/>
                    <a:pt x="653" y="496"/>
                  </a:cubicBezTo>
                  <a:cubicBezTo>
                    <a:pt x="665" y="491"/>
                    <a:pt x="678" y="486"/>
                    <a:pt x="690" y="480"/>
                  </a:cubicBezTo>
                  <a:cubicBezTo>
                    <a:pt x="696" y="477"/>
                    <a:pt x="703" y="473"/>
                    <a:pt x="708" y="467"/>
                  </a:cubicBezTo>
                  <a:cubicBezTo>
                    <a:pt x="708" y="472"/>
                    <a:pt x="709" y="476"/>
                    <a:pt x="710" y="480"/>
                  </a:cubicBezTo>
                  <a:cubicBezTo>
                    <a:pt x="712" y="487"/>
                    <a:pt x="713" y="493"/>
                    <a:pt x="715" y="500"/>
                  </a:cubicBezTo>
                  <a:cubicBezTo>
                    <a:pt x="718" y="512"/>
                    <a:pt x="722" y="524"/>
                    <a:pt x="727" y="536"/>
                  </a:cubicBezTo>
                  <a:cubicBezTo>
                    <a:pt x="729" y="540"/>
                    <a:pt x="731" y="544"/>
                    <a:pt x="734" y="548"/>
                  </a:cubicBezTo>
                  <a:cubicBezTo>
                    <a:pt x="727" y="552"/>
                    <a:pt x="723" y="566"/>
                    <a:pt x="721" y="572"/>
                  </a:cubicBezTo>
                  <a:cubicBezTo>
                    <a:pt x="715" y="588"/>
                    <a:pt x="708" y="604"/>
                    <a:pt x="704" y="621"/>
                  </a:cubicBezTo>
                  <a:cubicBezTo>
                    <a:pt x="702" y="628"/>
                    <a:pt x="701" y="635"/>
                    <a:pt x="699" y="641"/>
                  </a:cubicBezTo>
                  <a:cubicBezTo>
                    <a:pt x="699" y="641"/>
                    <a:pt x="698" y="641"/>
                    <a:pt x="698" y="641"/>
                  </a:cubicBezTo>
                  <a:cubicBezTo>
                    <a:pt x="686" y="644"/>
                    <a:pt x="678" y="657"/>
                    <a:pt x="678" y="669"/>
                  </a:cubicBezTo>
                  <a:cubicBezTo>
                    <a:pt x="678" y="669"/>
                    <a:pt x="677" y="669"/>
                    <a:pt x="677" y="669"/>
                  </a:cubicBezTo>
                  <a:cubicBezTo>
                    <a:pt x="672" y="671"/>
                    <a:pt x="666" y="675"/>
                    <a:pt x="662" y="680"/>
                  </a:cubicBezTo>
                  <a:cubicBezTo>
                    <a:pt x="654" y="684"/>
                    <a:pt x="648" y="691"/>
                    <a:pt x="641" y="696"/>
                  </a:cubicBezTo>
                  <a:close/>
                  <a:moveTo>
                    <a:pt x="695" y="680"/>
                  </a:moveTo>
                  <a:cubicBezTo>
                    <a:pt x="690" y="676"/>
                    <a:pt x="687" y="671"/>
                    <a:pt x="688" y="664"/>
                  </a:cubicBezTo>
                  <a:cubicBezTo>
                    <a:pt x="688" y="657"/>
                    <a:pt x="692" y="652"/>
                    <a:pt x="697" y="648"/>
                  </a:cubicBezTo>
                  <a:cubicBezTo>
                    <a:pt x="695" y="652"/>
                    <a:pt x="694" y="657"/>
                    <a:pt x="693" y="662"/>
                  </a:cubicBezTo>
                  <a:cubicBezTo>
                    <a:pt x="692" y="668"/>
                    <a:pt x="692" y="674"/>
                    <a:pt x="695" y="680"/>
                  </a:cubicBezTo>
                  <a:close/>
                  <a:moveTo>
                    <a:pt x="698" y="685"/>
                  </a:moveTo>
                  <a:cubicBezTo>
                    <a:pt x="698" y="685"/>
                    <a:pt x="698" y="685"/>
                    <a:pt x="698" y="685"/>
                  </a:cubicBezTo>
                  <a:cubicBezTo>
                    <a:pt x="698" y="685"/>
                    <a:pt x="698" y="685"/>
                    <a:pt x="698" y="685"/>
                  </a:cubicBezTo>
                  <a:cubicBezTo>
                    <a:pt x="698" y="686"/>
                    <a:pt x="698" y="686"/>
                    <a:pt x="697" y="687"/>
                  </a:cubicBezTo>
                  <a:cubicBezTo>
                    <a:pt x="697" y="687"/>
                    <a:pt x="697" y="687"/>
                    <a:pt x="697" y="687"/>
                  </a:cubicBezTo>
                  <a:cubicBezTo>
                    <a:pt x="686" y="688"/>
                    <a:pt x="681" y="677"/>
                    <a:pt x="681" y="668"/>
                  </a:cubicBezTo>
                  <a:cubicBezTo>
                    <a:pt x="681" y="663"/>
                    <a:pt x="683" y="658"/>
                    <a:pt x="685" y="654"/>
                  </a:cubicBezTo>
                  <a:cubicBezTo>
                    <a:pt x="687" y="652"/>
                    <a:pt x="689" y="649"/>
                    <a:pt x="691" y="648"/>
                  </a:cubicBezTo>
                  <a:cubicBezTo>
                    <a:pt x="693" y="646"/>
                    <a:pt x="696" y="644"/>
                    <a:pt x="698" y="643"/>
                  </a:cubicBezTo>
                  <a:cubicBezTo>
                    <a:pt x="698" y="643"/>
                    <a:pt x="698" y="644"/>
                    <a:pt x="698" y="644"/>
                  </a:cubicBezTo>
                  <a:cubicBezTo>
                    <a:pt x="698" y="644"/>
                    <a:pt x="698" y="644"/>
                    <a:pt x="697" y="644"/>
                  </a:cubicBezTo>
                  <a:cubicBezTo>
                    <a:pt x="682" y="651"/>
                    <a:pt x="679" y="679"/>
                    <a:pt x="698" y="685"/>
                  </a:cubicBezTo>
                  <a:close/>
                  <a:moveTo>
                    <a:pt x="692" y="713"/>
                  </a:moveTo>
                  <a:cubicBezTo>
                    <a:pt x="685" y="716"/>
                    <a:pt x="675" y="721"/>
                    <a:pt x="668" y="716"/>
                  </a:cubicBezTo>
                  <a:cubicBezTo>
                    <a:pt x="650" y="704"/>
                    <a:pt x="661" y="679"/>
                    <a:pt x="678" y="673"/>
                  </a:cubicBezTo>
                  <a:cubicBezTo>
                    <a:pt x="679" y="683"/>
                    <a:pt x="686" y="692"/>
                    <a:pt x="697" y="690"/>
                  </a:cubicBezTo>
                  <a:cubicBezTo>
                    <a:pt x="697" y="695"/>
                    <a:pt x="699" y="701"/>
                    <a:pt x="701" y="704"/>
                  </a:cubicBezTo>
                  <a:cubicBezTo>
                    <a:pt x="703" y="706"/>
                    <a:pt x="704" y="708"/>
                    <a:pt x="706" y="709"/>
                  </a:cubicBezTo>
                  <a:cubicBezTo>
                    <a:pt x="701" y="709"/>
                    <a:pt x="695" y="712"/>
                    <a:pt x="692" y="713"/>
                  </a:cubicBezTo>
                  <a:close/>
                  <a:moveTo>
                    <a:pt x="704" y="702"/>
                  </a:moveTo>
                  <a:cubicBezTo>
                    <a:pt x="704" y="702"/>
                    <a:pt x="704" y="702"/>
                    <a:pt x="704" y="701"/>
                  </a:cubicBezTo>
                  <a:cubicBezTo>
                    <a:pt x="702" y="698"/>
                    <a:pt x="701" y="695"/>
                    <a:pt x="701" y="691"/>
                  </a:cubicBezTo>
                  <a:cubicBezTo>
                    <a:pt x="701" y="690"/>
                    <a:pt x="701" y="689"/>
                    <a:pt x="701" y="687"/>
                  </a:cubicBezTo>
                  <a:cubicBezTo>
                    <a:pt x="702" y="688"/>
                    <a:pt x="702" y="688"/>
                    <a:pt x="703" y="689"/>
                  </a:cubicBezTo>
                  <a:cubicBezTo>
                    <a:pt x="702" y="693"/>
                    <a:pt x="702" y="699"/>
                    <a:pt x="704" y="702"/>
                  </a:cubicBezTo>
                  <a:close/>
                  <a:moveTo>
                    <a:pt x="706" y="685"/>
                  </a:moveTo>
                  <a:cubicBezTo>
                    <a:pt x="700" y="687"/>
                    <a:pt x="696" y="674"/>
                    <a:pt x="696" y="669"/>
                  </a:cubicBezTo>
                  <a:cubicBezTo>
                    <a:pt x="696" y="664"/>
                    <a:pt x="697" y="659"/>
                    <a:pt x="698" y="654"/>
                  </a:cubicBezTo>
                  <a:cubicBezTo>
                    <a:pt x="702" y="642"/>
                    <a:pt x="705" y="629"/>
                    <a:pt x="708" y="616"/>
                  </a:cubicBezTo>
                  <a:cubicBezTo>
                    <a:pt x="712" y="602"/>
                    <a:pt x="718" y="588"/>
                    <a:pt x="723" y="574"/>
                  </a:cubicBezTo>
                  <a:cubicBezTo>
                    <a:pt x="725" y="569"/>
                    <a:pt x="727" y="564"/>
                    <a:pt x="729" y="559"/>
                  </a:cubicBezTo>
                  <a:cubicBezTo>
                    <a:pt x="731" y="556"/>
                    <a:pt x="733" y="553"/>
                    <a:pt x="735" y="551"/>
                  </a:cubicBezTo>
                  <a:cubicBezTo>
                    <a:pt x="736" y="551"/>
                    <a:pt x="736" y="552"/>
                    <a:pt x="737" y="553"/>
                  </a:cubicBezTo>
                  <a:cubicBezTo>
                    <a:pt x="731" y="556"/>
                    <a:pt x="731" y="564"/>
                    <a:pt x="728" y="569"/>
                  </a:cubicBezTo>
                  <a:cubicBezTo>
                    <a:pt x="726" y="574"/>
                    <a:pt x="724" y="580"/>
                    <a:pt x="724" y="586"/>
                  </a:cubicBezTo>
                  <a:cubicBezTo>
                    <a:pt x="724" y="586"/>
                    <a:pt x="724" y="587"/>
                    <a:pt x="724" y="586"/>
                  </a:cubicBezTo>
                  <a:cubicBezTo>
                    <a:pt x="726" y="581"/>
                    <a:pt x="728" y="576"/>
                    <a:pt x="729" y="570"/>
                  </a:cubicBezTo>
                  <a:cubicBezTo>
                    <a:pt x="730" y="566"/>
                    <a:pt x="732" y="563"/>
                    <a:pt x="734" y="559"/>
                  </a:cubicBezTo>
                  <a:cubicBezTo>
                    <a:pt x="735" y="558"/>
                    <a:pt x="736" y="555"/>
                    <a:pt x="737" y="554"/>
                  </a:cubicBezTo>
                  <a:cubicBezTo>
                    <a:pt x="741" y="559"/>
                    <a:pt x="745" y="565"/>
                    <a:pt x="750" y="570"/>
                  </a:cubicBezTo>
                  <a:cubicBezTo>
                    <a:pt x="748" y="571"/>
                    <a:pt x="746" y="578"/>
                    <a:pt x="746" y="579"/>
                  </a:cubicBezTo>
                  <a:cubicBezTo>
                    <a:pt x="743" y="585"/>
                    <a:pt x="740" y="591"/>
                    <a:pt x="736" y="598"/>
                  </a:cubicBezTo>
                  <a:cubicBezTo>
                    <a:pt x="733" y="605"/>
                    <a:pt x="729" y="612"/>
                    <a:pt x="726" y="619"/>
                  </a:cubicBezTo>
                  <a:cubicBezTo>
                    <a:pt x="722" y="627"/>
                    <a:pt x="717" y="634"/>
                    <a:pt x="712" y="642"/>
                  </a:cubicBezTo>
                  <a:cubicBezTo>
                    <a:pt x="711" y="642"/>
                    <a:pt x="712" y="643"/>
                    <a:pt x="712" y="643"/>
                  </a:cubicBezTo>
                  <a:cubicBezTo>
                    <a:pt x="708" y="648"/>
                    <a:pt x="707" y="654"/>
                    <a:pt x="708" y="660"/>
                  </a:cubicBezTo>
                  <a:cubicBezTo>
                    <a:pt x="709" y="663"/>
                    <a:pt x="711" y="666"/>
                    <a:pt x="714" y="668"/>
                  </a:cubicBezTo>
                  <a:cubicBezTo>
                    <a:pt x="716" y="670"/>
                    <a:pt x="720" y="671"/>
                    <a:pt x="722" y="671"/>
                  </a:cubicBezTo>
                  <a:cubicBezTo>
                    <a:pt x="723" y="671"/>
                    <a:pt x="723" y="671"/>
                    <a:pt x="723" y="670"/>
                  </a:cubicBezTo>
                  <a:cubicBezTo>
                    <a:pt x="720" y="673"/>
                    <a:pt x="717" y="677"/>
                    <a:pt x="714" y="680"/>
                  </a:cubicBezTo>
                  <a:cubicBezTo>
                    <a:pt x="713" y="681"/>
                    <a:pt x="712" y="682"/>
                    <a:pt x="711" y="683"/>
                  </a:cubicBezTo>
                  <a:cubicBezTo>
                    <a:pt x="711" y="683"/>
                    <a:pt x="711" y="683"/>
                    <a:pt x="710" y="683"/>
                  </a:cubicBezTo>
                  <a:cubicBezTo>
                    <a:pt x="705" y="682"/>
                    <a:pt x="702" y="673"/>
                    <a:pt x="702" y="668"/>
                  </a:cubicBezTo>
                  <a:cubicBezTo>
                    <a:pt x="702" y="667"/>
                    <a:pt x="701" y="667"/>
                    <a:pt x="701" y="668"/>
                  </a:cubicBezTo>
                  <a:cubicBezTo>
                    <a:pt x="700" y="674"/>
                    <a:pt x="701" y="681"/>
                    <a:pt x="706" y="685"/>
                  </a:cubicBezTo>
                  <a:close/>
                  <a:moveTo>
                    <a:pt x="789" y="596"/>
                  </a:moveTo>
                  <a:cubicBezTo>
                    <a:pt x="778" y="622"/>
                    <a:pt x="756" y="644"/>
                    <a:pt x="733" y="660"/>
                  </a:cubicBezTo>
                  <a:cubicBezTo>
                    <a:pt x="734" y="658"/>
                    <a:pt x="734" y="655"/>
                    <a:pt x="736" y="653"/>
                  </a:cubicBezTo>
                  <a:cubicBezTo>
                    <a:pt x="738" y="649"/>
                    <a:pt x="741" y="646"/>
                    <a:pt x="744" y="643"/>
                  </a:cubicBezTo>
                  <a:cubicBezTo>
                    <a:pt x="749" y="637"/>
                    <a:pt x="753" y="631"/>
                    <a:pt x="758" y="625"/>
                  </a:cubicBezTo>
                  <a:cubicBezTo>
                    <a:pt x="762" y="618"/>
                    <a:pt x="767" y="610"/>
                    <a:pt x="772" y="604"/>
                  </a:cubicBezTo>
                  <a:cubicBezTo>
                    <a:pt x="775" y="600"/>
                    <a:pt x="779" y="596"/>
                    <a:pt x="779" y="591"/>
                  </a:cubicBezTo>
                  <a:cubicBezTo>
                    <a:pt x="782" y="593"/>
                    <a:pt x="786" y="595"/>
                    <a:pt x="789" y="596"/>
                  </a:cubicBezTo>
                  <a:cubicBezTo>
                    <a:pt x="789" y="596"/>
                    <a:pt x="789" y="596"/>
                    <a:pt x="789" y="596"/>
                  </a:cubicBezTo>
                  <a:close/>
                  <a:moveTo>
                    <a:pt x="792" y="597"/>
                  </a:moveTo>
                  <a:cubicBezTo>
                    <a:pt x="794" y="598"/>
                    <a:pt x="795" y="598"/>
                    <a:pt x="797" y="599"/>
                  </a:cubicBezTo>
                  <a:cubicBezTo>
                    <a:pt x="794" y="610"/>
                    <a:pt x="784" y="618"/>
                    <a:pt x="776" y="625"/>
                  </a:cubicBezTo>
                  <a:cubicBezTo>
                    <a:pt x="775" y="626"/>
                    <a:pt x="775" y="626"/>
                    <a:pt x="774" y="627"/>
                  </a:cubicBezTo>
                  <a:cubicBezTo>
                    <a:pt x="781" y="618"/>
                    <a:pt x="788" y="608"/>
                    <a:pt x="792" y="597"/>
                  </a:cubicBezTo>
                  <a:close/>
                  <a:moveTo>
                    <a:pt x="777" y="590"/>
                  </a:moveTo>
                  <a:cubicBezTo>
                    <a:pt x="776" y="596"/>
                    <a:pt x="769" y="603"/>
                    <a:pt x="765" y="608"/>
                  </a:cubicBezTo>
                  <a:cubicBezTo>
                    <a:pt x="761" y="615"/>
                    <a:pt x="756" y="621"/>
                    <a:pt x="751" y="628"/>
                  </a:cubicBezTo>
                  <a:cubicBezTo>
                    <a:pt x="746" y="634"/>
                    <a:pt x="741" y="640"/>
                    <a:pt x="736" y="647"/>
                  </a:cubicBezTo>
                  <a:cubicBezTo>
                    <a:pt x="732" y="652"/>
                    <a:pt x="730" y="658"/>
                    <a:pt x="727" y="664"/>
                  </a:cubicBezTo>
                  <a:cubicBezTo>
                    <a:pt x="727" y="664"/>
                    <a:pt x="727" y="664"/>
                    <a:pt x="727" y="664"/>
                  </a:cubicBezTo>
                  <a:cubicBezTo>
                    <a:pt x="726" y="665"/>
                    <a:pt x="724" y="667"/>
                    <a:pt x="722" y="667"/>
                  </a:cubicBezTo>
                  <a:cubicBezTo>
                    <a:pt x="720" y="666"/>
                    <a:pt x="717" y="666"/>
                    <a:pt x="715" y="665"/>
                  </a:cubicBezTo>
                  <a:cubicBezTo>
                    <a:pt x="713" y="663"/>
                    <a:pt x="712" y="660"/>
                    <a:pt x="712" y="657"/>
                  </a:cubicBezTo>
                  <a:cubicBezTo>
                    <a:pt x="711" y="653"/>
                    <a:pt x="713" y="648"/>
                    <a:pt x="714" y="644"/>
                  </a:cubicBezTo>
                  <a:cubicBezTo>
                    <a:pt x="724" y="634"/>
                    <a:pt x="732" y="623"/>
                    <a:pt x="740" y="611"/>
                  </a:cubicBezTo>
                  <a:cubicBezTo>
                    <a:pt x="744" y="605"/>
                    <a:pt x="748" y="599"/>
                    <a:pt x="752" y="593"/>
                  </a:cubicBezTo>
                  <a:cubicBezTo>
                    <a:pt x="756" y="589"/>
                    <a:pt x="760" y="585"/>
                    <a:pt x="762" y="580"/>
                  </a:cubicBezTo>
                  <a:cubicBezTo>
                    <a:pt x="765" y="582"/>
                    <a:pt x="768" y="584"/>
                    <a:pt x="772" y="586"/>
                  </a:cubicBezTo>
                  <a:cubicBezTo>
                    <a:pt x="773" y="587"/>
                    <a:pt x="775" y="588"/>
                    <a:pt x="777" y="589"/>
                  </a:cubicBezTo>
                  <a:cubicBezTo>
                    <a:pt x="777" y="589"/>
                    <a:pt x="777" y="589"/>
                    <a:pt x="777" y="590"/>
                  </a:cubicBezTo>
                  <a:close/>
                  <a:moveTo>
                    <a:pt x="749" y="591"/>
                  </a:moveTo>
                  <a:cubicBezTo>
                    <a:pt x="745" y="597"/>
                    <a:pt x="741" y="603"/>
                    <a:pt x="737" y="610"/>
                  </a:cubicBezTo>
                  <a:cubicBezTo>
                    <a:pt x="734" y="614"/>
                    <a:pt x="731" y="619"/>
                    <a:pt x="728" y="623"/>
                  </a:cubicBezTo>
                  <a:cubicBezTo>
                    <a:pt x="728" y="622"/>
                    <a:pt x="729" y="621"/>
                    <a:pt x="729" y="621"/>
                  </a:cubicBezTo>
                  <a:cubicBezTo>
                    <a:pt x="732" y="614"/>
                    <a:pt x="735" y="606"/>
                    <a:pt x="739" y="600"/>
                  </a:cubicBezTo>
                  <a:cubicBezTo>
                    <a:pt x="742" y="593"/>
                    <a:pt x="746" y="587"/>
                    <a:pt x="749" y="580"/>
                  </a:cubicBezTo>
                  <a:cubicBezTo>
                    <a:pt x="750" y="579"/>
                    <a:pt x="752" y="574"/>
                    <a:pt x="752" y="571"/>
                  </a:cubicBezTo>
                  <a:cubicBezTo>
                    <a:pt x="754" y="574"/>
                    <a:pt x="757" y="576"/>
                    <a:pt x="760" y="578"/>
                  </a:cubicBezTo>
                  <a:cubicBezTo>
                    <a:pt x="756" y="582"/>
                    <a:pt x="753" y="587"/>
                    <a:pt x="749" y="591"/>
                  </a:cubicBezTo>
                  <a:close/>
                  <a:moveTo>
                    <a:pt x="744" y="695"/>
                  </a:moveTo>
                  <a:cubicBezTo>
                    <a:pt x="743" y="697"/>
                    <a:pt x="741" y="699"/>
                    <a:pt x="740" y="701"/>
                  </a:cubicBezTo>
                  <a:cubicBezTo>
                    <a:pt x="735" y="706"/>
                    <a:pt x="729" y="709"/>
                    <a:pt x="722" y="708"/>
                  </a:cubicBezTo>
                  <a:cubicBezTo>
                    <a:pt x="717" y="708"/>
                    <a:pt x="713" y="707"/>
                    <a:pt x="709" y="704"/>
                  </a:cubicBezTo>
                  <a:cubicBezTo>
                    <a:pt x="714" y="706"/>
                    <a:pt x="720" y="705"/>
                    <a:pt x="724" y="704"/>
                  </a:cubicBezTo>
                  <a:cubicBezTo>
                    <a:pt x="731" y="701"/>
                    <a:pt x="738" y="697"/>
                    <a:pt x="744" y="693"/>
                  </a:cubicBezTo>
                  <a:cubicBezTo>
                    <a:pt x="744" y="694"/>
                    <a:pt x="744" y="694"/>
                    <a:pt x="744" y="695"/>
                  </a:cubicBezTo>
                  <a:close/>
                  <a:moveTo>
                    <a:pt x="821" y="625"/>
                  </a:moveTo>
                  <a:cubicBezTo>
                    <a:pt x="821" y="625"/>
                    <a:pt x="821" y="625"/>
                    <a:pt x="820" y="625"/>
                  </a:cubicBezTo>
                  <a:cubicBezTo>
                    <a:pt x="811" y="635"/>
                    <a:pt x="800" y="644"/>
                    <a:pt x="789" y="653"/>
                  </a:cubicBezTo>
                  <a:cubicBezTo>
                    <a:pt x="779" y="662"/>
                    <a:pt x="768" y="671"/>
                    <a:pt x="757" y="679"/>
                  </a:cubicBezTo>
                  <a:cubicBezTo>
                    <a:pt x="748" y="686"/>
                    <a:pt x="738" y="694"/>
                    <a:pt x="727" y="699"/>
                  </a:cubicBezTo>
                  <a:cubicBezTo>
                    <a:pt x="722" y="701"/>
                    <a:pt x="718" y="702"/>
                    <a:pt x="713" y="702"/>
                  </a:cubicBezTo>
                  <a:cubicBezTo>
                    <a:pt x="709" y="701"/>
                    <a:pt x="706" y="699"/>
                    <a:pt x="708" y="694"/>
                  </a:cubicBezTo>
                  <a:cubicBezTo>
                    <a:pt x="710" y="688"/>
                    <a:pt x="716" y="683"/>
                    <a:pt x="720" y="678"/>
                  </a:cubicBezTo>
                  <a:cubicBezTo>
                    <a:pt x="725" y="673"/>
                    <a:pt x="730" y="669"/>
                    <a:pt x="735" y="664"/>
                  </a:cubicBezTo>
                  <a:cubicBezTo>
                    <a:pt x="745" y="656"/>
                    <a:pt x="755" y="648"/>
                    <a:pt x="765" y="640"/>
                  </a:cubicBezTo>
                  <a:cubicBezTo>
                    <a:pt x="772" y="633"/>
                    <a:pt x="780" y="627"/>
                    <a:pt x="787" y="620"/>
                  </a:cubicBezTo>
                  <a:cubicBezTo>
                    <a:pt x="792" y="614"/>
                    <a:pt x="798" y="608"/>
                    <a:pt x="800" y="599"/>
                  </a:cubicBezTo>
                  <a:cubicBezTo>
                    <a:pt x="801" y="599"/>
                    <a:pt x="802" y="599"/>
                    <a:pt x="803" y="599"/>
                  </a:cubicBezTo>
                  <a:cubicBezTo>
                    <a:pt x="807" y="600"/>
                    <a:pt x="812" y="599"/>
                    <a:pt x="817" y="599"/>
                  </a:cubicBezTo>
                  <a:cubicBezTo>
                    <a:pt x="820" y="599"/>
                    <a:pt x="822" y="599"/>
                    <a:pt x="824" y="598"/>
                  </a:cubicBezTo>
                  <a:cubicBezTo>
                    <a:pt x="822" y="607"/>
                    <a:pt x="821" y="615"/>
                    <a:pt x="821" y="625"/>
                  </a:cubicBezTo>
                  <a:close/>
                  <a:moveTo>
                    <a:pt x="824" y="594"/>
                  </a:moveTo>
                  <a:cubicBezTo>
                    <a:pt x="820" y="597"/>
                    <a:pt x="814" y="595"/>
                    <a:pt x="810" y="596"/>
                  </a:cubicBezTo>
                  <a:cubicBezTo>
                    <a:pt x="806" y="596"/>
                    <a:pt x="802" y="596"/>
                    <a:pt x="797" y="595"/>
                  </a:cubicBezTo>
                  <a:cubicBezTo>
                    <a:pt x="787" y="592"/>
                    <a:pt x="776" y="586"/>
                    <a:pt x="767" y="580"/>
                  </a:cubicBezTo>
                  <a:cubicBezTo>
                    <a:pt x="750" y="569"/>
                    <a:pt x="737" y="550"/>
                    <a:pt x="730" y="532"/>
                  </a:cubicBezTo>
                  <a:cubicBezTo>
                    <a:pt x="727" y="527"/>
                    <a:pt x="725" y="522"/>
                    <a:pt x="724" y="516"/>
                  </a:cubicBezTo>
                  <a:cubicBezTo>
                    <a:pt x="724" y="516"/>
                    <a:pt x="724" y="516"/>
                    <a:pt x="724" y="516"/>
                  </a:cubicBezTo>
                  <a:cubicBezTo>
                    <a:pt x="717" y="496"/>
                    <a:pt x="713" y="474"/>
                    <a:pt x="718" y="453"/>
                  </a:cubicBezTo>
                  <a:cubicBezTo>
                    <a:pt x="720" y="442"/>
                    <a:pt x="724" y="430"/>
                    <a:pt x="732" y="422"/>
                  </a:cubicBezTo>
                  <a:cubicBezTo>
                    <a:pt x="736" y="419"/>
                    <a:pt x="740" y="418"/>
                    <a:pt x="744" y="415"/>
                  </a:cubicBezTo>
                  <a:cubicBezTo>
                    <a:pt x="745" y="414"/>
                    <a:pt x="746" y="414"/>
                    <a:pt x="747" y="413"/>
                  </a:cubicBezTo>
                  <a:cubicBezTo>
                    <a:pt x="750" y="412"/>
                    <a:pt x="753" y="412"/>
                    <a:pt x="755" y="411"/>
                  </a:cubicBezTo>
                  <a:cubicBezTo>
                    <a:pt x="769" y="409"/>
                    <a:pt x="782" y="405"/>
                    <a:pt x="795" y="399"/>
                  </a:cubicBezTo>
                  <a:cubicBezTo>
                    <a:pt x="796" y="399"/>
                    <a:pt x="796" y="399"/>
                    <a:pt x="797" y="398"/>
                  </a:cubicBezTo>
                  <a:cubicBezTo>
                    <a:pt x="803" y="397"/>
                    <a:pt x="808" y="394"/>
                    <a:pt x="815" y="395"/>
                  </a:cubicBezTo>
                  <a:cubicBezTo>
                    <a:pt x="816" y="396"/>
                    <a:pt x="817" y="396"/>
                    <a:pt x="817" y="396"/>
                  </a:cubicBezTo>
                  <a:cubicBezTo>
                    <a:pt x="822" y="397"/>
                    <a:pt x="827" y="398"/>
                    <a:pt x="831" y="399"/>
                  </a:cubicBezTo>
                  <a:cubicBezTo>
                    <a:pt x="840" y="402"/>
                    <a:pt x="848" y="406"/>
                    <a:pt x="854" y="412"/>
                  </a:cubicBezTo>
                  <a:cubicBezTo>
                    <a:pt x="866" y="423"/>
                    <a:pt x="879" y="437"/>
                    <a:pt x="884" y="452"/>
                  </a:cubicBezTo>
                  <a:cubicBezTo>
                    <a:pt x="889" y="470"/>
                    <a:pt x="892" y="490"/>
                    <a:pt x="890" y="509"/>
                  </a:cubicBezTo>
                  <a:cubicBezTo>
                    <a:pt x="890" y="517"/>
                    <a:pt x="888" y="525"/>
                    <a:pt x="887" y="534"/>
                  </a:cubicBezTo>
                  <a:cubicBezTo>
                    <a:pt x="887" y="540"/>
                    <a:pt x="887" y="547"/>
                    <a:pt x="885" y="553"/>
                  </a:cubicBezTo>
                  <a:cubicBezTo>
                    <a:pt x="879" y="543"/>
                    <a:pt x="866" y="539"/>
                    <a:pt x="857" y="548"/>
                  </a:cubicBezTo>
                  <a:cubicBezTo>
                    <a:pt x="846" y="558"/>
                    <a:pt x="834" y="567"/>
                    <a:pt x="829" y="582"/>
                  </a:cubicBezTo>
                  <a:cubicBezTo>
                    <a:pt x="827" y="586"/>
                    <a:pt x="826" y="590"/>
                    <a:pt x="825" y="594"/>
                  </a:cubicBezTo>
                  <a:cubicBezTo>
                    <a:pt x="825" y="594"/>
                    <a:pt x="824" y="594"/>
                    <a:pt x="824" y="594"/>
                  </a:cubicBezTo>
                  <a:close/>
                  <a:moveTo>
                    <a:pt x="935" y="598"/>
                  </a:moveTo>
                  <a:cubicBezTo>
                    <a:pt x="940" y="605"/>
                    <a:pt x="945" y="611"/>
                    <a:pt x="949" y="618"/>
                  </a:cubicBezTo>
                  <a:cubicBezTo>
                    <a:pt x="957" y="632"/>
                    <a:pt x="964" y="647"/>
                    <a:pt x="970" y="661"/>
                  </a:cubicBezTo>
                  <a:cubicBezTo>
                    <a:pt x="973" y="668"/>
                    <a:pt x="976" y="676"/>
                    <a:pt x="976" y="684"/>
                  </a:cubicBezTo>
                  <a:cubicBezTo>
                    <a:pt x="976" y="692"/>
                    <a:pt x="974" y="700"/>
                    <a:pt x="970" y="707"/>
                  </a:cubicBezTo>
                  <a:cubicBezTo>
                    <a:pt x="965" y="715"/>
                    <a:pt x="960" y="721"/>
                    <a:pt x="950" y="724"/>
                  </a:cubicBezTo>
                  <a:cubicBezTo>
                    <a:pt x="943" y="727"/>
                    <a:pt x="936" y="729"/>
                    <a:pt x="929" y="730"/>
                  </a:cubicBezTo>
                  <a:cubicBezTo>
                    <a:pt x="920" y="731"/>
                    <a:pt x="911" y="731"/>
                    <a:pt x="903" y="732"/>
                  </a:cubicBezTo>
                  <a:cubicBezTo>
                    <a:pt x="896" y="732"/>
                    <a:pt x="889" y="732"/>
                    <a:pt x="883" y="732"/>
                  </a:cubicBezTo>
                  <a:cubicBezTo>
                    <a:pt x="866" y="729"/>
                    <a:pt x="855" y="717"/>
                    <a:pt x="848" y="702"/>
                  </a:cubicBezTo>
                  <a:cubicBezTo>
                    <a:pt x="841" y="687"/>
                    <a:pt x="833" y="673"/>
                    <a:pt x="829" y="657"/>
                  </a:cubicBezTo>
                  <a:cubicBezTo>
                    <a:pt x="826" y="642"/>
                    <a:pt x="824" y="626"/>
                    <a:pt x="826" y="610"/>
                  </a:cubicBezTo>
                  <a:cubicBezTo>
                    <a:pt x="827" y="595"/>
                    <a:pt x="832" y="577"/>
                    <a:pt x="844" y="565"/>
                  </a:cubicBezTo>
                  <a:cubicBezTo>
                    <a:pt x="849" y="560"/>
                    <a:pt x="854" y="554"/>
                    <a:pt x="860" y="549"/>
                  </a:cubicBezTo>
                  <a:cubicBezTo>
                    <a:pt x="864" y="547"/>
                    <a:pt x="868" y="546"/>
                    <a:pt x="871" y="547"/>
                  </a:cubicBezTo>
                  <a:cubicBezTo>
                    <a:pt x="868" y="549"/>
                    <a:pt x="864" y="551"/>
                    <a:pt x="862" y="555"/>
                  </a:cubicBezTo>
                  <a:cubicBezTo>
                    <a:pt x="856" y="565"/>
                    <a:pt x="855" y="577"/>
                    <a:pt x="848" y="587"/>
                  </a:cubicBezTo>
                  <a:cubicBezTo>
                    <a:pt x="842" y="597"/>
                    <a:pt x="839" y="609"/>
                    <a:pt x="838" y="621"/>
                  </a:cubicBezTo>
                  <a:cubicBezTo>
                    <a:pt x="836" y="632"/>
                    <a:pt x="836" y="644"/>
                    <a:pt x="839" y="655"/>
                  </a:cubicBezTo>
                  <a:cubicBezTo>
                    <a:pt x="840" y="656"/>
                    <a:pt x="841" y="656"/>
                    <a:pt x="841" y="655"/>
                  </a:cubicBezTo>
                  <a:cubicBezTo>
                    <a:pt x="839" y="636"/>
                    <a:pt x="840" y="613"/>
                    <a:pt x="848" y="595"/>
                  </a:cubicBezTo>
                  <a:cubicBezTo>
                    <a:pt x="850" y="590"/>
                    <a:pt x="854" y="586"/>
                    <a:pt x="856" y="580"/>
                  </a:cubicBezTo>
                  <a:cubicBezTo>
                    <a:pt x="858" y="576"/>
                    <a:pt x="859" y="572"/>
                    <a:pt x="861" y="567"/>
                  </a:cubicBezTo>
                  <a:cubicBezTo>
                    <a:pt x="862" y="562"/>
                    <a:pt x="864" y="557"/>
                    <a:pt x="868" y="553"/>
                  </a:cubicBezTo>
                  <a:cubicBezTo>
                    <a:pt x="871" y="551"/>
                    <a:pt x="873" y="549"/>
                    <a:pt x="876" y="550"/>
                  </a:cubicBezTo>
                  <a:cubicBezTo>
                    <a:pt x="877" y="550"/>
                    <a:pt x="877" y="550"/>
                    <a:pt x="877" y="550"/>
                  </a:cubicBezTo>
                  <a:cubicBezTo>
                    <a:pt x="879" y="552"/>
                    <a:pt x="881" y="554"/>
                    <a:pt x="882" y="556"/>
                  </a:cubicBezTo>
                  <a:cubicBezTo>
                    <a:pt x="882" y="556"/>
                    <a:pt x="882" y="557"/>
                    <a:pt x="882" y="557"/>
                  </a:cubicBezTo>
                  <a:cubicBezTo>
                    <a:pt x="880" y="556"/>
                    <a:pt x="877" y="557"/>
                    <a:pt x="875" y="557"/>
                  </a:cubicBezTo>
                  <a:cubicBezTo>
                    <a:pt x="871" y="558"/>
                    <a:pt x="868" y="560"/>
                    <a:pt x="866" y="564"/>
                  </a:cubicBezTo>
                  <a:cubicBezTo>
                    <a:pt x="866" y="564"/>
                    <a:pt x="866" y="565"/>
                    <a:pt x="866" y="564"/>
                  </a:cubicBezTo>
                  <a:cubicBezTo>
                    <a:pt x="869" y="562"/>
                    <a:pt x="872" y="559"/>
                    <a:pt x="875" y="558"/>
                  </a:cubicBezTo>
                  <a:cubicBezTo>
                    <a:pt x="878" y="558"/>
                    <a:pt x="881" y="559"/>
                    <a:pt x="884" y="559"/>
                  </a:cubicBezTo>
                  <a:cubicBezTo>
                    <a:pt x="883" y="560"/>
                    <a:pt x="883" y="561"/>
                    <a:pt x="882" y="562"/>
                  </a:cubicBezTo>
                  <a:cubicBezTo>
                    <a:pt x="880" y="560"/>
                    <a:pt x="877" y="562"/>
                    <a:pt x="875" y="564"/>
                  </a:cubicBezTo>
                  <a:cubicBezTo>
                    <a:pt x="875" y="564"/>
                    <a:pt x="875" y="564"/>
                    <a:pt x="874" y="564"/>
                  </a:cubicBezTo>
                  <a:cubicBezTo>
                    <a:pt x="872" y="565"/>
                    <a:pt x="870" y="568"/>
                    <a:pt x="868" y="571"/>
                  </a:cubicBezTo>
                  <a:cubicBezTo>
                    <a:pt x="866" y="574"/>
                    <a:pt x="864" y="578"/>
                    <a:pt x="862" y="582"/>
                  </a:cubicBezTo>
                  <a:cubicBezTo>
                    <a:pt x="858" y="589"/>
                    <a:pt x="855" y="596"/>
                    <a:pt x="853" y="604"/>
                  </a:cubicBezTo>
                  <a:cubicBezTo>
                    <a:pt x="851" y="611"/>
                    <a:pt x="851" y="618"/>
                    <a:pt x="851" y="626"/>
                  </a:cubicBezTo>
                  <a:cubicBezTo>
                    <a:pt x="850" y="631"/>
                    <a:pt x="849" y="637"/>
                    <a:pt x="852" y="642"/>
                  </a:cubicBezTo>
                  <a:cubicBezTo>
                    <a:pt x="852" y="643"/>
                    <a:pt x="853" y="642"/>
                    <a:pt x="853" y="642"/>
                  </a:cubicBezTo>
                  <a:cubicBezTo>
                    <a:pt x="850" y="629"/>
                    <a:pt x="852" y="614"/>
                    <a:pt x="856" y="601"/>
                  </a:cubicBezTo>
                  <a:cubicBezTo>
                    <a:pt x="858" y="595"/>
                    <a:pt x="861" y="589"/>
                    <a:pt x="864" y="583"/>
                  </a:cubicBezTo>
                  <a:cubicBezTo>
                    <a:pt x="861" y="592"/>
                    <a:pt x="859" y="602"/>
                    <a:pt x="859" y="610"/>
                  </a:cubicBezTo>
                  <a:cubicBezTo>
                    <a:pt x="858" y="614"/>
                    <a:pt x="859" y="618"/>
                    <a:pt x="859" y="622"/>
                  </a:cubicBezTo>
                  <a:cubicBezTo>
                    <a:pt x="859" y="625"/>
                    <a:pt x="858" y="628"/>
                    <a:pt x="859" y="631"/>
                  </a:cubicBezTo>
                  <a:cubicBezTo>
                    <a:pt x="860" y="638"/>
                    <a:pt x="861" y="646"/>
                    <a:pt x="865" y="652"/>
                  </a:cubicBezTo>
                  <a:cubicBezTo>
                    <a:pt x="865" y="652"/>
                    <a:pt x="865" y="652"/>
                    <a:pt x="865" y="651"/>
                  </a:cubicBezTo>
                  <a:cubicBezTo>
                    <a:pt x="863" y="645"/>
                    <a:pt x="861" y="638"/>
                    <a:pt x="860" y="631"/>
                  </a:cubicBezTo>
                  <a:cubicBezTo>
                    <a:pt x="860" y="627"/>
                    <a:pt x="859" y="624"/>
                    <a:pt x="859" y="620"/>
                  </a:cubicBezTo>
                  <a:cubicBezTo>
                    <a:pt x="860" y="617"/>
                    <a:pt x="861" y="614"/>
                    <a:pt x="861" y="611"/>
                  </a:cubicBezTo>
                  <a:cubicBezTo>
                    <a:pt x="861" y="604"/>
                    <a:pt x="862" y="597"/>
                    <a:pt x="864" y="591"/>
                  </a:cubicBezTo>
                  <a:cubicBezTo>
                    <a:pt x="866" y="584"/>
                    <a:pt x="869" y="579"/>
                    <a:pt x="873" y="573"/>
                  </a:cubicBezTo>
                  <a:cubicBezTo>
                    <a:pt x="873" y="574"/>
                    <a:pt x="873" y="575"/>
                    <a:pt x="873" y="576"/>
                  </a:cubicBezTo>
                  <a:cubicBezTo>
                    <a:pt x="871" y="582"/>
                    <a:pt x="869" y="588"/>
                    <a:pt x="867" y="595"/>
                  </a:cubicBezTo>
                  <a:cubicBezTo>
                    <a:pt x="867" y="599"/>
                    <a:pt x="867" y="603"/>
                    <a:pt x="866" y="607"/>
                  </a:cubicBezTo>
                  <a:cubicBezTo>
                    <a:pt x="866" y="611"/>
                    <a:pt x="865" y="614"/>
                    <a:pt x="865" y="618"/>
                  </a:cubicBezTo>
                  <a:cubicBezTo>
                    <a:pt x="866" y="627"/>
                    <a:pt x="866" y="636"/>
                    <a:pt x="868" y="644"/>
                  </a:cubicBezTo>
                  <a:cubicBezTo>
                    <a:pt x="869" y="652"/>
                    <a:pt x="871" y="660"/>
                    <a:pt x="872" y="668"/>
                  </a:cubicBezTo>
                  <a:cubicBezTo>
                    <a:pt x="872" y="668"/>
                    <a:pt x="873" y="668"/>
                    <a:pt x="873" y="668"/>
                  </a:cubicBezTo>
                  <a:cubicBezTo>
                    <a:pt x="873" y="659"/>
                    <a:pt x="870" y="651"/>
                    <a:pt x="869" y="642"/>
                  </a:cubicBezTo>
                  <a:cubicBezTo>
                    <a:pt x="868" y="634"/>
                    <a:pt x="867" y="626"/>
                    <a:pt x="867" y="618"/>
                  </a:cubicBezTo>
                  <a:cubicBezTo>
                    <a:pt x="867" y="613"/>
                    <a:pt x="867" y="608"/>
                    <a:pt x="868" y="603"/>
                  </a:cubicBezTo>
                  <a:cubicBezTo>
                    <a:pt x="869" y="600"/>
                    <a:pt x="868" y="595"/>
                    <a:pt x="869" y="592"/>
                  </a:cubicBezTo>
                  <a:cubicBezTo>
                    <a:pt x="870" y="588"/>
                    <a:pt x="873" y="584"/>
                    <a:pt x="874" y="579"/>
                  </a:cubicBezTo>
                  <a:cubicBezTo>
                    <a:pt x="875" y="580"/>
                    <a:pt x="875" y="580"/>
                    <a:pt x="875" y="581"/>
                  </a:cubicBezTo>
                  <a:cubicBezTo>
                    <a:pt x="875" y="581"/>
                    <a:pt x="875" y="581"/>
                    <a:pt x="875" y="581"/>
                  </a:cubicBezTo>
                  <a:cubicBezTo>
                    <a:pt x="874" y="584"/>
                    <a:pt x="873" y="589"/>
                    <a:pt x="872" y="592"/>
                  </a:cubicBezTo>
                  <a:cubicBezTo>
                    <a:pt x="871" y="596"/>
                    <a:pt x="871" y="601"/>
                    <a:pt x="870" y="606"/>
                  </a:cubicBezTo>
                  <a:cubicBezTo>
                    <a:pt x="870" y="607"/>
                    <a:pt x="872" y="607"/>
                    <a:pt x="872" y="606"/>
                  </a:cubicBezTo>
                  <a:cubicBezTo>
                    <a:pt x="873" y="601"/>
                    <a:pt x="874" y="596"/>
                    <a:pt x="875" y="591"/>
                  </a:cubicBezTo>
                  <a:cubicBezTo>
                    <a:pt x="875" y="588"/>
                    <a:pt x="877" y="585"/>
                    <a:pt x="878" y="583"/>
                  </a:cubicBezTo>
                  <a:cubicBezTo>
                    <a:pt x="879" y="584"/>
                    <a:pt x="881" y="585"/>
                    <a:pt x="883" y="586"/>
                  </a:cubicBezTo>
                  <a:cubicBezTo>
                    <a:pt x="882" y="587"/>
                    <a:pt x="882" y="588"/>
                    <a:pt x="882" y="589"/>
                  </a:cubicBezTo>
                  <a:cubicBezTo>
                    <a:pt x="882" y="591"/>
                    <a:pt x="882" y="593"/>
                    <a:pt x="883" y="594"/>
                  </a:cubicBezTo>
                  <a:cubicBezTo>
                    <a:pt x="883" y="595"/>
                    <a:pt x="884" y="594"/>
                    <a:pt x="884" y="594"/>
                  </a:cubicBezTo>
                  <a:cubicBezTo>
                    <a:pt x="884" y="592"/>
                    <a:pt x="884" y="590"/>
                    <a:pt x="884" y="589"/>
                  </a:cubicBezTo>
                  <a:cubicBezTo>
                    <a:pt x="884" y="588"/>
                    <a:pt x="884" y="587"/>
                    <a:pt x="884" y="586"/>
                  </a:cubicBezTo>
                  <a:cubicBezTo>
                    <a:pt x="886" y="587"/>
                    <a:pt x="889" y="587"/>
                    <a:pt x="891" y="586"/>
                  </a:cubicBezTo>
                  <a:cubicBezTo>
                    <a:pt x="891" y="591"/>
                    <a:pt x="895" y="598"/>
                    <a:pt x="898" y="602"/>
                  </a:cubicBezTo>
                  <a:cubicBezTo>
                    <a:pt x="904" y="609"/>
                    <a:pt x="908" y="617"/>
                    <a:pt x="916" y="624"/>
                  </a:cubicBezTo>
                  <a:cubicBezTo>
                    <a:pt x="916" y="624"/>
                    <a:pt x="917" y="623"/>
                    <a:pt x="916" y="623"/>
                  </a:cubicBezTo>
                  <a:cubicBezTo>
                    <a:pt x="910" y="617"/>
                    <a:pt x="906" y="609"/>
                    <a:pt x="901" y="601"/>
                  </a:cubicBezTo>
                  <a:cubicBezTo>
                    <a:pt x="900" y="599"/>
                    <a:pt x="899" y="597"/>
                    <a:pt x="898" y="595"/>
                  </a:cubicBezTo>
                  <a:cubicBezTo>
                    <a:pt x="900" y="598"/>
                    <a:pt x="902" y="601"/>
                    <a:pt x="904" y="603"/>
                  </a:cubicBezTo>
                  <a:cubicBezTo>
                    <a:pt x="908" y="608"/>
                    <a:pt x="913" y="612"/>
                    <a:pt x="918" y="616"/>
                  </a:cubicBezTo>
                  <a:cubicBezTo>
                    <a:pt x="923" y="620"/>
                    <a:pt x="927" y="623"/>
                    <a:pt x="931" y="628"/>
                  </a:cubicBezTo>
                  <a:cubicBezTo>
                    <a:pt x="931" y="629"/>
                    <a:pt x="932" y="629"/>
                    <a:pt x="932" y="628"/>
                  </a:cubicBezTo>
                  <a:cubicBezTo>
                    <a:pt x="931" y="624"/>
                    <a:pt x="928" y="622"/>
                    <a:pt x="925" y="619"/>
                  </a:cubicBezTo>
                  <a:cubicBezTo>
                    <a:pt x="920" y="615"/>
                    <a:pt x="915" y="612"/>
                    <a:pt x="911" y="607"/>
                  </a:cubicBezTo>
                  <a:cubicBezTo>
                    <a:pt x="904" y="600"/>
                    <a:pt x="899" y="593"/>
                    <a:pt x="896" y="584"/>
                  </a:cubicBezTo>
                  <a:cubicBezTo>
                    <a:pt x="897" y="584"/>
                    <a:pt x="897" y="584"/>
                    <a:pt x="898" y="584"/>
                  </a:cubicBezTo>
                  <a:cubicBezTo>
                    <a:pt x="898" y="586"/>
                    <a:pt x="900" y="588"/>
                    <a:pt x="901" y="590"/>
                  </a:cubicBezTo>
                  <a:cubicBezTo>
                    <a:pt x="903" y="593"/>
                    <a:pt x="906" y="596"/>
                    <a:pt x="908" y="599"/>
                  </a:cubicBezTo>
                  <a:cubicBezTo>
                    <a:pt x="911" y="602"/>
                    <a:pt x="914" y="604"/>
                    <a:pt x="918" y="607"/>
                  </a:cubicBezTo>
                  <a:cubicBezTo>
                    <a:pt x="923" y="612"/>
                    <a:pt x="927" y="617"/>
                    <a:pt x="932" y="622"/>
                  </a:cubicBezTo>
                  <a:cubicBezTo>
                    <a:pt x="932" y="622"/>
                    <a:pt x="933" y="622"/>
                    <a:pt x="933" y="621"/>
                  </a:cubicBezTo>
                  <a:cubicBezTo>
                    <a:pt x="929" y="612"/>
                    <a:pt x="919" y="607"/>
                    <a:pt x="912" y="599"/>
                  </a:cubicBezTo>
                  <a:cubicBezTo>
                    <a:pt x="908" y="594"/>
                    <a:pt x="904" y="590"/>
                    <a:pt x="901" y="584"/>
                  </a:cubicBezTo>
                  <a:cubicBezTo>
                    <a:pt x="902" y="584"/>
                    <a:pt x="904" y="585"/>
                    <a:pt x="905" y="585"/>
                  </a:cubicBezTo>
                  <a:cubicBezTo>
                    <a:pt x="905" y="585"/>
                    <a:pt x="905" y="585"/>
                    <a:pt x="905" y="585"/>
                  </a:cubicBezTo>
                  <a:cubicBezTo>
                    <a:pt x="904" y="591"/>
                    <a:pt x="911" y="595"/>
                    <a:pt x="914" y="598"/>
                  </a:cubicBezTo>
                  <a:cubicBezTo>
                    <a:pt x="921" y="605"/>
                    <a:pt x="928" y="612"/>
                    <a:pt x="936" y="617"/>
                  </a:cubicBezTo>
                  <a:cubicBezTo>
                    <a:pt x="937" y="617"/>
                    <a:pt x="937" y="617"/>
                    <a:pt x="937" y="616"/>
                  </a:cubicBezTo>
                  <a:cubicBezTo>
                    <a:pt x="931" y="610"/>
                    <a:pt x="923" y="606"/>
                    <a:pt x="918" y="599"/>
                  </a:cubicBezTo>
                  <a:cubicBezTo>
                    <a:pt x="914" y="595"/>
                    <a:pt x="908" y="591"/>
                    <a:pt x="907" y="585"/>
                  </a:cubicBezTo>
                  <a:cubicBezTo>
                    <a:pt x="909" y="586"/>
                    <a:pt x="911" y="586"/>
                    <a:pt x="913" y="587"/>
                  </a:cubicBezTo>
                  <a:cubicBezTo>
                    <a:pt x="912" y="587"/>
                    <a:pt x="912" y="588"/>
                    <a:pt x="913" y="588"/>
                  </a:cubicBezTo>
                  <a:cubicBezTo>
                    <a:pt x="915" y="593"/>
                    <a:pt x="920" y="597"/>
                    <a:pt x="924" y="601"/>
                  </a:cubicBezTo>
                  <a:cubicBezTo>
                    <a:pt x="928" y="605"/>
                    <a:pt x="932" y="609"/>
                    <a:pt x="936" y="613"/>
                  </a:cubicBezTo>
                  <a:cubicBezTo>
                    <a:pt x="936" y="613"/>
                    <a:pt x="937" y="613"/>
                    <a:pt x="937" y="612"/>
                  </a:cubicBezTo>
                  <a:cubicBezTo>
                    <a:pt x="937" y="610"/>
                    <a:pt x="935" y="608"/>
                    <a:pt x="933" y="607"/>
                  </a:cubicBezTo>
                  <a:cubicBezTo>
                    <a:pt x="930" y="604"/>
                    <a:pt x="927" y="601"/>
                    <a:pt x="924" y="598"/>
                  </a:cubicBezTo>
                  <a:cubicBezTo>
                    <a:pt x="921" y="595"/>
                    <a:pt x="918" y="592"/>
                    <a:pt x="916" y="589"/>
                  </a:cubicBezTo>
                  <a:cubicBezTo>
                    <a:pt x="916" y="588"/>
                    <a:pt x="915" y="588"/>
                    <a:pt x="915" y="587"/>
                  </a:cubicBezTo>
                  <a:cubicBezTo>
                    <a:pt x="918" y="588"/>
                    <a:pt x="922" y="588"/>
                    <a:pt x="925" y="588"/>
                  </a:cubicBezTo>
                  <a:cubicBezTo>
                    <a:pt x="929" y="591"/>
                    <a:pt x="932" y="595"/>
                    <a:pt x="935" y="598"/>
                  </a:cubicBezTo>
                  <a:close/>
                  <a:moveTo>
                    <a:pt x="1145" y="566"/>
                  </a:moveTo>
                  <a:cubicBezTo>
                    <a:pt x="1133" y="572"/>
                    <a:pt x="1119" y="575"/>
                    <a:pt x="1106" y="580"/>
                  </a:cubicBezTo>
                  <a:cubicBezTo>
                    <a:pt x="1098" y="583"/>
                    <a:pt x="1090" y="584"/>
                    <a:pt x="1082" y="585"/>
                  </a:cubicBezTo>
                  <a:cubicBezTo>
                    <a:pt x="1075" y="585"/>
                    <a:pt x="1068" y="586"/>
                    <a:pt x="1061" y="587"/>
                  </a:cubicBezTo>
                  <a:cubicBezTo>
                    <a:pt x="1046" y="590"/>
                    <a:pt x="1030" y="592"/>
                    <a:pt x="1015" y="595"/>
                  </a:cubicBezTo>
                  <a:cubicBezTo>
                    <a:pt x="1007" y="596"/>
                    <a:pt x="999" y="597"/>
                    <a:pt x="991" y="596"/>
                  </a:cubicBezTo>
                  <a:cubicBezTo>
                    <a:pt x="983" y="596"/>
                    <a:pt x="976" y="596"/>
                    <a:pt x="968" y="593"/>
                  </a:cubicBezTo>
                  <a:cubicBezTo>
                    <a:pt x="963" y="591"/>
                    <a:pt x="958" y="589"/>
                    <a:pt x="953" y="588"/>
                  </a:cubicBezTo>
                  <a:cubicBezTo>
                    <a:pt x="950" y="587"/>
                    <a:pt x="946" y="585"/>
                    <a:pt x="943" y="586"/>
                  </a:cubicBezTo>
                  <a:cubicBezTo>
                    <a:pt x="943" y="586"/>
                    <a:pt x="943" y="586"/>
                    <a:pt x="943" y="586"/>
                  </a:cubicBezTo>
                  <a:cubicBezTo>
                    <a:pt x="939" y="584"/>
                    <a:pt x="934" y="585"/>
                    <a:pt x="931" y="585"/>
                  </a:cubicBezTo>
                  <a:cubicBezTo>
                    <a:pt x="929" y="585"/>
                    <a:pt x="927" y="585"/>
                    <a:pt x="924" y="584"/>
                  </a:cubicBezTo>
                  <a:cubicBezTo>
                    <a:pt x="923" y="584"/>
                    <a:pt x="921" y="583"/>
                    <a:pt x="919" y="584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16" y="583"/>
                    <a:pt x="914" y="583"/>
                    <a:pt x="911" y="582"/>
                  </a:cubicBezTo>
                  <a:cubicBezTo>
                    <a:pt x="907" y="581"/>
                    <a:pt x="889" y="576"/>
                    <a:pt x="887" y="584"/>
                  </a:cubicBezTo>
                  <a:cubicBezTo>
                    <a:pt x="885" y="583"/>
                    <a:pt x="882" y="582"/>
                    <a:pt x="880" y="580"/>
                  </a:cubicBezTo>
                  <a:cubicBezTo>
                    <a:pt x="880" y="579"/>
                    <a:pt x="879" y="579"/>
                    <a:pt x="879" y="579"/>
                  </a:cubicBezTo>
                  <a:cubicBezTo>
                    <a:pt x="880" y="578"/>
                    <a:pt x="880" y="578"/>
                    <a:pt x="880" y="577"/>
                  </a:cubicBezTo>
                  <a:cubicBezTo>
                    <a:pt x="880" y="574"/>
                    <a:pt x="882" y="571"/>
                    <a:pt x="883" y="569"/>
                  </a:cubicBezTo>
                  <a:cubicBezTo>
                    <a:pt x="883" y="569"/>
                    <a:pt x="884" y="569"/>
                    <a:pt x="884" y="568"/>
                  </a:cubicBezTo>
                  <a:cubicBezTo>
                    <a:pt x="885" y="565"/>
                    <a:pt x="886" y="561"/>
                    <a:pt x="888" y="558"/>
                  </a:cubicBezTo>
                  <a:cubicBezTo>
                    <a:pt x="889" y="558"/>
                    <a:pt x="890" y="558"/>
                    <a:pt x="891" y="558"/>
                  </a:cubicBezTo>
                  <a:cubicBezTo>
                    <a:pt x="891" y="559"/>
                    <a:pt x="890" y="560"/>
                    <a:pt x="889" y="561"/>
                  </a:cubicBezTo>
                  <a:cubicBezTo>
                    <a:pt x="888" y="563"/>
                    <a:pt x="886" y="567"/>
                    <a:pt x="888" y="569"/>
                  </a:cubicBezTo>
                  <a:cubicBezTo>
                    <a:pt x="888" y="569"/>
                    <a:pt x="889" y="569"/>
                    <a:pt x="889" y="569"/>
                  </a:cubicBezTo>
                  <a:cubicBezTo>
                    <a:pt x="891" y="567"/>
                    <a:pt x="891" y="563"/>
                    <a:pt x="893" y="561"/>
                  </a:cubicBezTo>
                  <a:cubicBezTo>
                    <a:pt x="893" y="560"/>
                    <a:pt x="894" y="559"/>
                    <a:pt x="895" y="557"/>
                  </a:cubicBezTo>
                  <a:cubicBezTo>
                    <a:pt x="897" y="557"/>
                    <a:pt x="899" y="557"/>
                    <a:pt x="901" y="557"/>
                  </a:cubicBezTo>
                  <a:cubicBezTo>
                    <a:pt x="899" y="558"/>
                    <a:pt x="897" y="560"/>
                    <a:pt x="896" y="562"/>
                  </a:cubicBezTo>
                  <a:cubicBezTo>
                    <a:pt x="895" y="564"/>
                    <a:pt x="892" y="567"/>
                    <a:pt x="894" y="569"/>
                  </a:cubicBezTo>
                  <a:cubicBezTo>
                    <a:pt x="894" y="570"/>
                    <a:pt x="895" y="570"/>
                    <a:pt x="895" y="569"/>
                  </a:cubicBezTo>
                  <a:cubicBezTo>
                    <a:pt x="897" y="568"/>
                    <a:pt x="897" y="565"/>
                    <a:pt x="899" y="563"/>
                  </a:cubicBezTo>
                  <a:cubicBezTo>
                    <a:pt x="900" y="561"/>
                    <a:pt x="902" y="558"/>
                    <a:pt x="905" y="557"/>
                  </a:cubicBezTo>
                  <a:cubicBezTo>
                    <a:pt x="905" y="557"/>
                    <a:pt x="906" y="557"/>
                    <a:pt x="907" y="557"/>
                  </a:cubicBezTo>
                  <a:cubicBezTo>
                    <a:pt x="907" y="557"/>
                    <a:pt x="906" y="558"/>
                    <a:pt x="906" y="559"/>
                  </a:cubicBezTo>
                  <a:cubicBezTo>
                    <a:pt x="905" y="560"/>
                    <a:pt x="901" y="564"/>
                    <a:pt x="903" y="566"/>
                  </a:cubicBezTo>
                  <a:cubicBezTo>
                    <a:pt x="903" y="566"/>
                    <a:pt x="904" y="567"/>
                    <a:pt x="904" y="566"/>
                  </a:cubicBezTo>
                  <a:cubicBezTo>
                    <a:pt x="905" y="566"/>
                    <a:pt x="905" y="565"/>
                    <a:pt x="906" y="564"/>
                  </a:cubicBezTo>
                  <a:cubicBezTo>
                    <a:pt x="907" y="562"/>
                    <a:pt x="907" y="561"/>
                    <a:pt x="908" y="560"/>
                  </a:cubicBezTo>
                  <a:cubicBezTo>
                    <a:pt x="909" y="559"/>
                    <a:pt x="910" y="558"/>
                    <a:pt x="911" y="557"/>
                  </a:cubicBezTo>
                  <a:cubicBezTo>
                    <a:pt x="912" y="557"/>
                    <a:pt x="913" y="557"/>
                    <a:pt x="913" y="557"/>
                  </a:cubicBezTo>
                  <a:cubicBezTo>
                    <a:pt x="910" y="560"/>
                    <a:pt x="908" y="564"/>
                    <a:pt x="910" y="566"/>
                  </a:cubicBezTo>
                  <a:cubicBezTo>
                    <a:pt x="911" y="567"/>
                    <a:pt x="911" y="566"/>
                    <a:pt x="911" y="566"/>
                  </a:cubicBezTo>
                  <a:cubicBezTo>
                    <a:pt x="913" y="564"/>
                    <a:pt x="913" y="562"/>
                    <a:pt x="915" y="560"/>
                  </a:cubicBezTo>
                  <a:cubicBezTo>
                    <a:pt x="916" y="559"/>
                    <a:pt x="917" y="558"/>
                    <a:pt x="918" y="557"/>
                  </a:cubicBezTo>
                  <a:cubicBezTo>
                    <a:pt x="918" y="557"/>
                    <a:pt x="919" y="557"/>
                    <a:pt x="920" y="557"/>
                  </a:cubicBezTo>
                  <a:cubicBezTo>
                    <a:pt x="920" y="557"/>
                    <a:pt x="921" y="557"/>
                    <a:pt x="921" y="557"/>
                  </a:cubicBezTo>
                  <a:cubicBezTo>
                    <a:pt x="920" y="557"/>
                    <a:pt x="920" y="558"/>
                    <a:pt x="919" y="558"/>
                  </a:cubicBezTo>
                  <a:cubicBezTo>
                    <a:pt x="918" y="560"/>
                    <a:pt x="916" y="564"/>
                    <a:pt x="917" y="566"/>
                  </a:cubicBezTo>
                  <a:cubicBezTo>
                    <a:pt x="918" y="567"/>
                    <a:pt x="918" y="567"/>
                    <a:pt x="918" y="566"/>
                  </a:cubicBezTo>
                  <a:cubicBezTo>
                    <a:pt x="920" y="564"/>
                    <a:pt x="920" y="562"/>
                    <a:pt x="921" y="560"/>
                  </a:cubicBezTo>
                  <a:cubicBezTo>
                    <a:pt x="922" y="559"/>
                    <a:pt x="923" y="557"/>
                    <a:pt x="924" y="557"/>
                  </a:cubicBezTo>
                  <a:cubicBezTo>
                    <a:pt x="925" y="557"/>
                    <a:pt x="927" y="557"/>
                    <a:pt x="928" y="557"/>
                  </a:cubicBezTo>
                  <a:cubicBezTo>
                    <a:pt x="926" y="559"/>
                    <a:pt x="924" y="561"/>
                    <a:pt x="924" y="564"/>
                  </a:cubicBezTo>
                  <a:cubicBezTo>
                    <a:pt x="924" y="564"/>
                    <a:pt x="924" y="565"/>
                    <a:pt x="924" y="564"/>
                  </a:cubicBezTo>
                  <a:cubicBezTo>
                    <a:pt x="926" y="563"/>
                    <a:pt x="927" y="561"/>
                    <a:pt x="929" y="559"/>
                  </a:cubicBezTo>
                  <a:cubicBezTo>
                    <a:pt x="930" y="558"/>
                    <a:pt x="930" y="557"/>
                    <a:pt x="931" y="557"/>
                  </a:cubicBezTo>
                  <a:cubicBezTo>
                    <a:pt x="932" y="557"/>
                    <a:pt x="933" y="557"/>
                    <a:pt x="933" y="557"/>
                  </a:cubicBezTo>
                  <a:cubicBezTo>
                    <a:pt x="931" y="559"/>
                    <a:pt x="929" y="562"/>
                    <a:pt x="930" y="565"/>
                  </a:cubicBezTo>
                  <a:cubicBezTo>
                    <a:pt x="930" y="565"/>
                    <a:pt x="930" y="566"/>
                    <a:pt x="930" y="565"/>
                  </a:cubicBezTo>
                  <a:cubicBezTo>
                    <a:pt x="931" y="563"/>
                    <a:pt x="932" y="561"/>
                    <a:pt x="934" y="559"/>
                  </a:cubicBezTo>
                  <a:cubicBezTo>
                    <a:pt x="934" y="559"/>
                    <a:pt x="935" y="558"/>
                    <a:pt x="936" y="557"/>
                  </a:cubicBezTo>
                  <a:cubicBezTo>
                    <a:pt x="936" y="557"/>
                    <a:pt x="936" y="557"/>
                    <a:pt x="936" y="557"/>
                  </a:cubicBezTo>
                  <a:cubicBezTo>
                    <a:pt x="936" y="557"/>
                    <a:pt x="936" y="557"/>
                    <a:pt x="937" y="557"/>
                  </a:cubicBezTo>
                  <a:cubicBezTo>
                    <a:pt x="936" y="557"/>
                    <a:pt x="936" y="558"/>
                    <a:pt x="936" y="558"/>
                  </a:cubicBezTo>
                  <a:cubicBezTo>
                    <a:pt x="936" y="559"/>
                    <a:pt x="937" y="559"/>
                    <a:pt x="937" y="559"/>
                  </a:cubicBezTo>
                  <a:cubicBezTo>
                    <a:pt x="937" y="560"/>
                    <a:pt x="939" y="561"/>
                    <a:pt x="940" y="560"/>
                  </a:cubicBezTo>
                  <a:cubicBezTo>
                    <a:pt x="940" y="560"/>
                    <a:pt x="941" y="559"/>
                    <a:pt x="941" y="559"/>
                  </a:cubicBezTo>
                  <a:cubicBezTo>
                    <a:pt x="941" y="558"/>
                    <a:pt x="942" y="558"/>
                    <a:pt x="942" y="558"/>
                  </a:cubicBezTo>
                  <a:cubicBezTo>
                    <a:pt x="942" y="558"/>
                    <a:pt x="942" y="558"/>
                    <a:pt x="943" y="558"/>
                  </a:cubicBezTo>
                  <a:cubicBezTo>
                    <a:pt x="943" y="557"/>
                    <a:pt x="943" y="557"/>
                    <a:pt x="943" y="557"/>
                  </a:cubicBezTo>
                  <a:cubicBezTo>
                    <a:pt x="943" y="557"/>
                    <a:pt x="943" y="556"/>
                    <a:pt x="943" y="556"/>
                  </a:cubicBezTo>
                  <a:cubicBezTo>
                    <a:pt x="945" y="555"/>
                    <a:pt x="946" y="553"/>
                    <a:pt x="947" y="551"/>
                  </a:cubicBezTo>
                  <a:cubicBezTo>
                    <a:pt x="948" y="550"/>
                    <a:pt x="949" y="549"/>
                    <a:pt x="950" y="548"/>
                  </a:cubicBezTo>
                  <a:cubicBezTo>
                    <a:pt x="955" y="546"/>
                    <a:pt x="959" y="546"/>
                    <a:pt x="965" y="546"/>
                  </a:cubicBezTo>
                  <a:cubicBezTo>
                    <a:pt x="974" y="548"/>
                    <a:pt x="983" y="549"/>
                    <a:pt x="993" y="549"/>
                  </a:cubicBezTo>
                  <a:cubicBezTo>
                    <a:pt x="1013" y="550"/>
                    <a:pt x="1033" y="549"/>
                    <a:pt x="1053" y="547"/>
                  </a:cubicBezTo>
                  <a:cubicBezTo>
                    <a:pt x="1068" y="546"/>
                    <a:pt x="1083" y="544"/>
                    <a:pt x="1099" y="546"/>
                  </a:cubicBezTo>
                  <a:cubicBezTo>
                    <a:pt x="1107" y="547"/>
                    <a:pt x="1114" y="551"/>
                    <a:pt x="1122" y="553"/>
                  </a:cubicBezTo>
                  <a:cubicBezTo>
                    <a:pt x="1129" y="555"/>
                    <a:pt x="1135" y="556"/>
                    <a:pt x="1142" y="555"/>
                  </a:cubicBezTo>
                  <a:cubicBezTo>
                    <a:pt x="1144" y="555"/>
                    <a:pt x="1158" y="553"/>
                    <a:pt x="1158" y="556"/>
                  </a:cubicBezTo>
                  <a:cubicBezTo>
                    <a:pt x="1157" y="561"/>
                    <a:pt x="1149" y="564"/>
                    <a:pt x="1145" y="566"/>
                  </a:cubicBezTo>
                  <a:close/>
                  <a:moveTo>
                    <a:pt x="1156" y="551"/>
                  </a:moveTo>
                  <a:cubicBezTo>
                    <a:pt x="1154" y="551"/>
                    <a:pt x="1151" y="551"/>
                    <a:pt x="1150" y="551"/>
                  </a:cubicBezTo>
                  <a:cubicBezTo>
                    <a:pt x="1143" y="553"/>
                    <a:pt x="1136" y="553"/>
                    <a:pt x="1129" y="552"/>
                  </a:cubicBezTo>
                  <a:cubicBezTo>
                    <a:pt x="1126" y="551"/>
                    <a:pt x="1122" y="550"/>
                    <a:pt x="1119" y="549"/>
                  </a:cubicBezTo>
                  <a:cubicBezTo>
                    <a:pt x="1123" y="548"/>
                    <a:pt x="1128" y="547"/>
                    <a:pt x="1132" y="546"/>
                  </a:cubicBezTo>
                  <a:cubicBezTo>
                    <a:pt x="1137" y="546"/>
                    <a:pt x="1142" y="547"/>
                    <a:pt x="1147" y="547"/>
                  </a:cubicBezTo>
                  <a:cubicBezTo>
                    <a:pt x="1147" y="547"/>
                    <a:pt x="1147" y="546"/>
                    <a:pt x="1147" y="546"/>
                  </a:cubicBezTo>
                  <a:cubicBezTo>
                    <a:pt x="1144" y="542"/>
                    <a:pt x="1136" y="545"/>
                    <a:pt x="1132" y="545"/>
                  </a:cubicBezTo>
                  <a:cubicBezTo>
                    <a:pt x="1126" y="545"/>
                    <a:pt x="1120" y="545"/>
                    <a:pt x="1114" y="547"/>
                  </a:cubicBezTo>
                  <a:cubicBezTo>
                    <a:pt x="1113" y="546"/>
                    <a:pt x="1112" y="546"/>
                    <a:pt x="1111" y="546"/>
                  </a:cubicBezTo>
                  <a:cubicBezTo>
                    <a:pt x="1113" y="545"/>
                    <a:pt x="1114" y="544"/>
                    <a:pt x="1116" y="544"/>
                  </a:cubicBezTo>
                  <a:cubicBezTo>
                    <a:pt x="1119" y="544"/>
                    <a:pt x="1122" y="542"/>
                    <a:pt x="1125" y="543"/>
                  </a:cubicBezTo>
                  <a:cubicBezTo>
                    <a:pt x="1125" y="543"/>
                    <a:pt x="1125" y="542"/>
                    <a:pt x="1125" y="542"/>
                  </a:cubicBezTo>
                  <a:cubicBezTo>
                    <a:pt x="1121" y="542"/>
                    <a:pt x="1117" y="542"/>
                    <a:pt x="1113" y="543"/>
                  </a:cubicBezTo>
                  <a:cubicBezTo>
                    <a:pt x="1112" y="543"/>
                    <a:pt x="1109" y="543"/>
                    <a:pt x="1108" y="544"/>
                  </a:cubicBezTo>
                  <a:cubicBezTo>
                    <a:pt x="1105" y="544"/>
                    <a:pt x="1102" y="543"/>
                    <a:pt x="1100" y="543"/>
                  </a:cubicBezTo>
                  <a:cubicBezTo>
                    <a:pt x="1101" y="543"/>
                    <a:pt x="1101" y="542"/>
                    <a:pt x="1102" y="542"/>
                  </a:cubicBezTo>
                  <a:cubicBezTo>
                    <a:pt x="1104" y="541"/>
                    <a:pt x="1106" y="540"/>
                    <a:pt x="1107" y="539"/>
                  </a:cubicBezTo>
                  <a:cubicBezTo>
                    <a:pt x="1107" y="539"/>
                    <a:pt x="1107" y="538"/>
                    <a:pt x="1107" y="538"/>
                  </a:cubicBezTo>
                  <a:cubicBezTo>
                    <a:pt x="1105" y="538"/>
                    <a:pt x="1103" y="539"/>
                    <a:pt x="1101" y="540"/>
                  </a:cubicBezTo>
                  <a:cubicBezTo>
                    <a:pt x="1100" y="540"/>
                    <a:pt x="1098" y="540"/>
                    <a:pt x="1098" y="541"/>
                  </a:cubicBezTo>
                  <a:cubicBezTo>
                    <a:pt x="1097" y="541"/>
                    <a:pt x="1097" y="540"/>
                    <a:pt x="1097" y="540"/>
                  </a:cubicBezTo>
                  <a:cubicBezTo>
                    <a:pt x="1102" y="538"/>
                    <a:pt x="1107" y="534"/>
                    <a:pt x="1109" y="533"/>
                  </a:cubicBezTo>
                  <a:cubicBezTo>
                    <a:pt x="1110" y="532"/>
                    <a:pt x="1109" y="531"/>
                    <a:pt x="1108" y="532"/>
                  </a:cubicBezTo>
                  <a:cubicBezTo>
                    <a:pt x="1105" y="534"/>
                    <a:pt x="1102" y="535"/>
                    <a:pt x="1098" y="537"/>
                  </a:cubicBezTo>
                  <a:cubicBezTo>
                    <a:pt x="1097" y="538"/>
                    <a:pt x="1095" y="539"/>
                    <a:pt x="1093" y="540"/>
                  </a:cubicBezTo>
                  <a:cubicBezTo>
                    <a:pt x="1092" y="540"/>
                    <a:pt x="1092" y="540"/>
                    <a:pt x="1091" y="540"/>
                  </a:cubicBezTo>
                  <a:cubicBezTo>
                    <a:pt x="1093" y="539"/>
                    <a:pt x="1094" y="538"/>
                    <a:pt x="1095" y="537"/>
                  </a:cubicBezTo>
                  <a:cubicBezTo>
                    <a:pt x="1099" y="533"/>
                    <a:pt x="1104" y="530"/>
                    <a:pt x="1108" y="526"/>
                  </a:cubicBezTo>
                  <a:cubicBezTo>
                    <a:pt x="1112" y="523"/>
                    <a:pt x="1119" y="521"/>
                    <a:pt x="1121" y="515"/>
                  </a:cubicBezTo>
                  <a:cubicBezTo>
                    <a:pt x="1122" y="515"/>
                    <a:pt x="1121" y="514"/>
                    <a:pt x="1121" y="515"/>
                  </a:cubicBezTo>
                  <a:cubicBezTo>
                    <a:pt x="1116" y="518"/>
                    <a:pt x="1111" y="523"/>
                    <a:pt x="1105" y="527"/>
                  </a:cubicBezTo>
                  <a:cubicBezTo>
                    <a:pt x="1105" y="527"/>
                    <a:pt x="1104" y="527"/>
                    <a:pt x="1104" y="527"/>
                  </a:cubicBezTo>
                  <a:cubicBezTo>
                    <a:pt x="1105" y="526"/>
                    <a:pt x="1107" y="524"/>
                    <a:pt x="1108" y="523"/>
                  </a:cubicBezTo>
                  <a:cubicBezTo>
                    <a:pt x="1113" y="518"/>
                    <a:pt x="1117" y="512"/>
                    <a:pt x="1121" y="506"/>
                  </a:cubicBezTo>
                  <a:cubicBezTo>
                    <a:pt x="1126" y="506"/>
                    <a:pt x="1134" y="509"/>
                    <a:pt x="1136" y="513"/>
                  </a:cubicBezTo>
                  <a:cubicBezTo>
                    <a:pt x="1138" y="514"/>
                    <a:pt x="1139" y="517"/>
                    <a:pt x="1141" y="518"/>
                  </a:cubicBezTo>
                  <a:cubicBezTo>
                    <a:pt x="1143" y="519"/>
                    <a:pt x="1145" y="520"/>
                    <a:pt x="1147" y="521"/>
                  </a:cubicBezTo>
                  <a:cubicBezTo>
                    <a:pt x="1150" y="524"/>
                    <a:pt x="1150" y="527"/>
                    <a:pt x="1152" y="530"/>
                  </a:cubicBezTo>
                  <a:cubicBezTo>
                    <a:pt x="1152" y="531"/>
                    <a:pt x="1153" y="532"/>
                    <a:pt x="1155" y="534"/>
                  </a:cubicBezTo>
                  <a:cubicBezTo>
                    <a:pt x="1159" y="539"/>
                    <a:pt x="1158" y="545"/>
                    <a:pt x="1156" y="551"/>
                  </a:cubicBezTo>
                  <a:close/>
                </a:path>
              </a:pathLst>
            </a:custGeom>
            <a:solidFill>
              <a:srgbClr val="574F1F">
                <a:alpha val="1215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组合 1337">
              <a:extLst>
                <a:ext uri="{FF2B5EF4-FFF2-40B4-BE49-F238E27FC236}">
                  <a16:creationId xmlns:a16="http://schemas.microsoft.com/office/drawing/2014/main" xmlns="" id="{6C7387C3-CACF-445F-8F6F-F0AB4DBF819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" y="3577805"/>
              <a:ext cx="4864118" cy="340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组合 521">
              <a:extLst>
                <a:ext uri="{FF2B5EF4-FFF2-40B4-BE49-F238E27FC236}">
                  <a16:creationId xmlns:a16="http://schemas.microsoft.com/office/drawing/2014/main" xmlns="" id="{9DEE6228-9FEF-470F-9B74-15340489333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114" y="267478"/>
              <a:ext cx="4413060" cy="3566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E1BD521-DD30-49A1-B7A7-58714892F0E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28"/>
          <a:stretch/>
        </p:blipFill>
        <p:spPr>
          <a:xfrm>
            <a:off x="0" y="-18054"/>
            <a:ext cx="1723194" cy="1700577"/>
          </a:xfrm>
          <a:prstGeom prst="rect">
            <a:avLst/>
          </a:prstGeom>
        </p:spPr>
      </p:pic>
      <p:pic>
        <p:nvPicPr>
          <p:cNvPr id="8" name="Group 8">
            <a:extLst>
              <a:ext uri="{FF2B5EF4-FFF2-40B4-BE49-F238E27FC236}">
                <a16:creationId xmlns:a16="http://schemas.microsoft.com/office/drawing/2014/main" xmlns="" id="{7DF9189E-C183-4C81-8BDA-48B04D69C4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2" r="19778" b="283"/>
          <a:stretch/>
        </p:blipFill>
        <p:spPr bwMode="auto">
          <a:xfrm>
            <a:off x="1544356" y="158261"/>
            <a:ext cx="2585847" cy="107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271A4C89-17DD-4B9B-AA3A-B73648BE8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713" y="1504308"/>
            <a:ext cx="3213874" cy="5047228"/>
          </a:xfrm>
          <a:prstGeom prst="rect">
            <a:avLst/>
          </a:prstGeom>
        </p:spPr>
      </p:pic>
      <p:grpSp>
        <p:nvGrpSpPr>
          <p:cNvPr id="14" name="Group 8">
            <a:extLst>
              <a:ext uri="{FF2B5EF4-FFF2-40B4-BE49-F238E27FC236}">
                <a16:creationId xmlns:a16="http://schemas.microsoft.com/office/drawing/2014/main" xmlns="" id="{452A4636-20AB-47C0-8882-E9314BA33ED3}"/>
              </a:ext>
            </a:extLst>
          </p:cNvPr>
          <p:cNvGrpSpPr>
            <a:grpSpLocks/>
          </p:cNvGrpSpPr>
          <p:nvPr/>
        </p:nvGrpSpPr>
        <p:grpSpPr bwMode="auto">
          <a:xfrm>
            <a:off x="527765" y="1676877"/>
            <a:ext cx="2824592" cy="221873"/>
            <a:chOff x="0" y="0"/>
            <a:chExt cx="2444" cy="206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xmlns="" id="{2364725A-C3C4-4A2E-876B-CF3FBC731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169" cy="204"/>
            </a:xfrm>
            <a:custGeom>
              <a:avLst/>
              <a:gdLst>
                <a:gd name="T0" fmla="*/ 0 w 71"/>
                <a:gd name="T1" fmla="*/ 261 h 83"/>
                <a:gd name="T2" fmla="*/ 164 w 71"/>
                <a:gd name="T3" fmla="*/ 216 h 83"/>
                <a:gd name="T4" fmla="*/ 214 w 71"/>
                <a:gd name="T5" fmla="*/ 236 h 83"/>
                <a:gd name="T6" fmla="*/ 193 w 71"/>
                <a:gd name="T7" fmla="*/ 103 h 83"/>
                <a:gd name="T8" fmla="*/ 357 w 71"/>
                <a:gd name="T9" fmla="*/ 49 h 83"/>
                <a:gd name="T10" fmla="*/ 374 w 71"/>
                <a:gd name="T11" fmla="*/ 157 h 83"/>
                <a:gd name="T12" fmla="*/ 357 w 71"/>
                <a:gd name="T13" fmla="*/ 187 h 83"/>
                <a:gd name="T14" fmla="*/ 300 w 71"/>
                <a:gd name="T15" fmla="*/ 194 h 83"/>
                <a:gd name="T16" fmla="*/ 288 w 71"/>
                <a:gd name="T17" fmla="*/ 140 h 83"/>
                <a:gd name="T18" fmla="*/ 345 w 71"/>
                <a:gd name="T19" fmla="*/ 128 h 83"/>
                <a:gd name="T20" fmla="*/ 362 w 71"/>
                <a:gd name="T21" fmla="*/ 140 h 83"/>
                <a:gd name="T22" fmla="*/ 317 w 71"/>
                <a:gd name="T23" fmla="*/ 49 h 83"/>
                <a:gd name="T24" fmla="*/ 205 w 71"/>
                <a:gd name="T25" fmla="*/ 128 h 83"/>
                <a:gd name="T26" fmla="*/ 278 w 71"/>
                <a:gd name="T27" fmla="*/ 248 h 83"/>
                <a:gd name="T28" fmla="*/ 312 w 71"/>
                <a:gd name="T29" fmla="*/ 253 h 83"/>
                <a:gd name="T30" fmla="*/ 312 w 71"/>
                <a:gd name="T31" fmla="*/ 265 h 83"/>
                <a:gd name="T32" fmla="*/ 271 w 71"/>
                <a:gd name="T33" fmla="*/ 278 h 83"/>
                <a:gd name="T34" fmla="*/ 205 w 71"/>
                <a:gd name="T35" fmla="*/ 393 h 83"/>
                <a:gd name="T36" fmla="*/ 300 w 71"/>
                <a:gd name="T37" fmla="*/ 484 h 83"/>
                <a:gd name="T38" fmla="*/ 362 w 71"/>
                <a:gd name="T39" fmla="*/ 386 h 83"/>
                <a:gd name="T40" fmla="*/ 345 w 71"/>
                <a:gd name="T41" fmla="*/ 398 h 83"/>
                <a:gd name="T42" fmla="*/ 288 w 71"/>
                <a:gd name="T43" fmla="*/ 386 h 83"/>
                <a:gd name="T44" fmla="*/ 300 w 71"/>
                <a:gd name="T45" fmla="*/ 332 h 83"/>
                <a:gd name="T46" fmla="*/ 357 w 71"/>
                <a:gd name="T47" fmla="*/ 339 h 83"/>
                <a:gd name="T48" fmla="*/ 378 w 71"/>
                <a:gd name="T49" fmla="*/ 447 h 83"/>
                <a:gd name="T50" fmla="*/ 288 w 71"/>
                <a:gd name="T51" fmla="*/ 501 h 83"/>
                <a:gd name="T52" fmla="*/ 198 w 71"/>
                <a:gd name="T53" fmla="*/ 435 h 83"/>
                <a:gd name="T54" fmla="*/ 221 w 71"/>
                <a:gd name="T55" fmla="*/ 290 h 83"/>
                <a:gd name="T56" fmla="*/ 159 w 71"/>
                <a:gd name="T57" fmla="*/ 315 h 83"/>
                <a:gd name="T58" fmla="*/ 24 w 71"/>
                <a:gd name="T59" fmla="*/ 285 h 83"/>
                <a:gd name="T60" fmla="*/ 0 w 71"/>
                <a:gd name="T61" fmla="*/ 265 h 83"/>
                <a:gd name="T62" fmla="*/ 0 w 71"/>
                <a:gd name="T63" fmla="*/ 261 h 8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71" h="83">
                  <a:moveTo>
                    <a:pt x="0" y="43"/>
                  </a:moveTo>
                  <a:cubicBezTo>
                    <a:pt x="9" y="37"/>
                    <a:pt x="18" y="32"/>
                    <a:pt x="29" y="36"/>
                  </a:cubicBezTo>
                  <a:cubicBezTo>
                    <a:pt x="32" y="36"/>
                    <a:pt x="35" y="38"/>
                    <a:pt x="38" y="39"/>
                  </a:cubicBezTo>
                  <a:cubicBezTo>
                    <a:pt x="33" y="32"/>
                    <a:pt x="31" y="25"/>
                    <a:pt x="34" y="17"/>
                  </a:cubicBezTo>
                  <a:cubicBezTo>
                    <a:pt x="38" y="5"/>
                    <a:pt x="53" y="0"/>
                    <a:pt x="63" y="8"/>
                  </a:cubicBezTo>
                  <a:cubicBezTo>
                    <a:pt x="69" y="13"/>
                    <a:pt x="70" y="20"/>
                    <a:pt x="66" y="26"/>
                  </a:cubicBezTo>
                  <a:cubicBezTo>
                    <a:pt x="65" y="28"/>
                    <a:pt x="64" y="29"/>
                    <a:pt x="63" y="31"/>
                  </a:cubicBezTo>
                  <a:cubicBezTo>
                    <a:pt x="60" y="34"/>
                    <a:pt x="56" y="35"/>
                    <a:pt x="53" y="32"/>
                  </a:cubicBezTo>
                  <a:cubicBezTo>
                    <a:pt x="50" y="30"/>
                    <a:pt x="49" y="26"/>
                    <a:pt x="51" y="23"/>
                  </a:cubicBezTo>
                  <a:cubicBezTo>
                    <a:pt x="53" y="20"/>
                    <a:pt x="57" y="19"/>
                    <a:pt x="61" y="21"/>
                  </a:cubicBezTo>
                  <a:cubicBezTo>
                    <a:pt x="62" y="21"/>
                    <a:pt x="63" y="22"/>
                    <a:pt x="64" y="23"/>
                  </a:cubicBezTo>
                  <a:cubicBezTo>
                    <a:pt x="67" y="16"/>
                    <a:pt x="63" y="10"/>
                    <a:pt x="56" y="8"/>
                  </a:cubicBezTo>
                  <a:cubicBezTo>
                    <a:pt x="47" y="5"/>
                    <a:pt x="38" y="11"/>
                    <a:pt x="36" y="21"/>
                  </a:cubicBezTo>
                  <a:cubicBezTo>
                    <a:pt x="34" y="31"/>
                    <a:pt x="39" y="40"/>
                    <a:pt x="49" y="41"/>
                  </a:cubicBezTo>
                  <a:cubicBezTo>
                    <a:pt x="51" y="42"/>
                    <a:pt x="53" y="42"/>
                    <a:pt x="55" y="42"/>
                  </a:cubicBezTo>
                  <a:cubicBezTo>
                    <a:pt x="55" y="43"/>
                    <a:pt x="55" y="43"/>
                    <a:pt x="55" y="44"/>
                  </a:cubicBezTo>
                  <a:cubicBezTo>
                    <a:pt x="53" y="45"/>
                    <a:pt x="50" y="45"/>
                    <a:pt x="48" y="46"/>
                  </a:cubicBezTo>
                  <a:cubicBezTo>
                    <a:pt x="39" y="48"/>
                    <a:pt x="34" y="55"/>
                    <a:pt x="36" y="65"/>
                  </a:cubicBezTo>
                  <a:cubicBezTo>
                    <a:pt x="37" y="74"/>
                    <a:pt x="44" y="80"/>
                    <a:pt x="53" y="80"/>
                  </a:cubicBezTo>
                  <a:cubicBezTo>
                    <a:pt x="62" y="79"/>
                    <a:pt x="68" y="70"/>
                    <a:pt x="64" y="64"/>
                  </a:cubicBezTo>
                  <a:cubicBezTo>
                    <a:pt x="63" y="65"/>
                    <a:pt x="62" y="66"/>
                    <a:pt x="61" y="66"/>
                  </a:cubicBezTo>
                  <a:cubicBezTo>
                    <a:pt x="58" y="68"/>
                    <a:pt x="53" y="67"/>
                    <a:pt x="51" y="64"/>
                  </a:cubicBezTo>
                  <a:cubicBezTo>
                    <a:pt x="49" y="61"/>
                    <a:pt x="50" y="57"/>
                    <a:pt x="53" y="55"/>
                  </a:cubicBezTo>
                  <a:cubicBezTo>
                    <a:pt x="55" y="53"/>
                    <a:pt x="60" y="53"/>
                    <a:pt x="63" y="56"/>
                  </a:cubicBezTo>
                  <a:cubicBezTo>
                    <a:pt x="67" y="61"/>
                    <a:pt x="71" y="66"/>
                    <a:pt x="67" y="74"/>
                  </a:cubicBezTo>
                  <a:cubicBezTo>
                    <a:pt x="64" y="80"/>
                    <a:pt x="58" y="83"/>
                    <a:pt x="51" y="83"/>
                  </a:cubicBezTo>
                  <a:cubicBezTo>
                    <a:pt x="43" y="83"/>
                    <a:pt x="38" y="79"/>
                    <a:pt x="35" y="72"/>
                  </a:cubicBezTo>
                  <a:cubicBezTo>
                    <a:pt x="31" y="63"/>
                    <a:pt x="32" y="55"/>
                    <a:pt x="39" y="48"/>
                  </a:cubicBezTo>
                  <a:cubicBezTo>
                    <a:pt x="35" y="49"/>
                    <a:pt x="32" y="51"/>
                    <a:pt x="28" y="52"/>
                  </a:cubicBezTo>
                  <a:cubicBezTo>
                    <a:pt x="19" y="54"/>
                    <a:pt x="11" y="51"/>
                    <a:pt x="4" y="47"/>
                  </a:cubicBezTo>
                  <a:cubicBezTo>
                    <a:pt x="3" y="46"/>
                    <a:pt x="1" y="45"/>
                    <a:pt x="0" y="44"/>
                  </a:cubicBezTo>
                  <a:cubicBezTo>
                    <a:pt x="0" y="44"/>
                    <a:pt x="0" y="44"/>
                    <a:pt x="0" y="4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xmlns="" id="{D76E2A93-7265-41F9-AC10-4EE326981A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" y="91"/>
              <a:ext cx="2155" cy="32"/>
            </a:xfrm>
            <a:custGeom>
              <a:avLst/>
              <a:gdLst>
                <a:gd name="T0" fmla="*/ 140 w 910"/>
                <a:gd name="T1" fmla="*/ 0 h 13"/>
                <a:gd name="T2" fmla="*/ 639 w 910"/>
                <a:gd name="T3" fmla="*/ 25 h 13"/>
                <a:gd name="T4" fmla="*/ 824 w 910"/>
                <a:gd name="T5" fmla="*/ 30 h 13"/>
                <a:gd name="T6" fmla="*/ 4173 w 910"/>
                <a:gd name="T7" fmla="*/ 30 h 13"/>
                <a:gd name="T8" fmla="*/ 4833 w 910"/>
                <a:gd name="T9" fmla="*/ 5 h 13"/>
                <a:gd name="T10" fmla="*/ 5058 w 910"/>
                <a:gd name="T11" fmla="*/ 0 h 13"/>
                <a:gd name="T12" fmla="*/ 5103 w 910"/>
                <a:gd name="T13" fmla="*/ 42 h 13"/>
                <a:gd name="T14" fmla="*/ 5058 w 910"/>
                <a:gd name="T15" fmla="*/ 79 h 13"/>
                <a:gd name="T16" fmla="*/ 4554 w 910"/>
                <a:gd name="T17" fmla="*/ 62 h 13"/>
                <a:gd name="T18" fmla="*/ 3919 w 910"/>
                <a:gd name="T19" fmla="*/ 49 h 13"/>
                <a:gd name="T20" fmla="*/ 1873 w 910"/>
                <a:gd name="T21" fmla="*/ 49 h 13"/>
                <a:gd name="T22" fmla="*/ 279 w 910"/>
                <a:gd name="T23" fmla="*/ 74 h 13"/>
                <a:gd name="T24" fmla="*/ 50 w 910"/>
                <a:gd name="T25" fmla="*/ 79 h 13"/>
                <a:gd name="T26" fmla="*/ 5 w 910"/>
                <a:gd name="T27" fmla="*/ 37 h 13"/>
                <a:gd name="T28" fmla="*/ 45 w 910"/>
                <a:gd name="T29" fmla="*/ 0 h 13"/>
                <a:gd name="T30" fmla="*/ 140 w 910"/>
                <a:gd name="T31" fmla="*/ 0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10" h="13">
                  <a:moveTo>
                    <a:pt x="25" y="0"/>
                  </a:moveTo>
                  <a:cubicBezTo>
                    <a:pt x="55" y="1"/>
                    <a:pt x="84" y="3"/>
                    <a:pt x="114" y="4"/>
                  </a:cubicBezTo>
                  <a:cubicBezTo>
                    <a:pt x="125" y="4"/>
                    <a:pt x="136" y="5"/>
                    <a:pt x="147" y="5"/>
                  </a:cubicBezTo>
                  <a:cubicBezTo>
                    <a:pt x="346" y="5"/>
                    <a:pt x="545" y="5"/>
                    <a:pt x="744" y="5"/>
                  </a:cubicBezTo>
                  <a:cubicBezTo>
                    <a:pt x="783" y="5"/>
                    <a:pt x="822" y="2"/>
                    <a:pt x="862" y="1"/>
                  </a:cubicBezTo>
                  <a:cubicBezTo>
                    <a:pt x="875" y="0"/>
                    <a:pt x="889" y="0"/>
                    <a:pt x="902" y="0"/>
                  </a:cubicBezTo>
                  <a:cubicBezTo>
                    <a:pt x="907" y="0"/>
                    <a:pt x="910" y="2"/>
                    <a:pt x="910" y="7"/>
                  </a:cubicBezTo>
                  <a:cubicBezTo>
                    <a:pt x="910" y="11"/>
                    <a:pt x="907" y="13"/>
                    <a:pt x="902" y="13"/>
                  </a:cubicBezTo>
                  <a:cubicBezTo>
                    <a:pt x="872" y="12"/>
                    <a:pt x="842" y="11"/>
                    <a:pt x="812" y="10"/>
                  </a:cubicBezTo>
                  <a:cubicBezTo>
                    <a:pt x="775" y="9"/>
                    <a:pt x="737" y="8"/>
                    <a:pt x="699" y="8"/>
                  </a:cubicBezTo>
                  <a:cubicBezTo>
                    <a:pt x="578" y="8"/>
                    <a:pt x="456" y="8"/>
                    <a:pt x="334" y="8"/>
                  </a:cubicBezTo>
                  <a:cubicBezTo>
                    <a:pt x="240" y="9"/>
                    <a:pt x="145" y="6"/>
                    <a:pt x="50" y="12"/>
                  </a:cubicBezTo>
                  <a:cubicBezTo>
                    <a:pt x="36" y="13"/>
                    <a:pt x="23" y="13"/>
                    <a:pt x="9" y="13"/>
                  </a:cubicBezTo>
                  <a:cubicBezTo>
                    <a:pt x="4" y="13"/>
                    <a:pt x="0" y="10"/>
                    <a:pt x="1" y="6"/>
                  </a:cubicBezTo>
                  <a:cubicBezTo>
                    <a:pt x="1" y="2"/>
                    <a:pt x="3" y="0"/>
                    <a:pt x="8" y="0"/>
                  </a:cubicBezTo>
                  <a:cubicBezTo>
                    <a:pt x="14" y="0"/>
                    <a:pt x="20" y="0"/>
                    <a:pt x="2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xmlns="" id="{EEC37152-B89A-4CE9-9079-2AAE84513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6" y="7"/>
              <a:ext cx="168" cy="199"/>
            </a:xfrm>
            <a:custGeom>
              <a:avLst/>
              <a:gdLst>
                <a:gd name="T0" fmla="*/ 95 w 71"/>
                <a:gd name="T1" fmla="*/ 241 h 81"/>
                <a:gd name="T2" fmla="*/ 128 w 71"/>
                <a:gd name="T3" fmla="*/ 228 h 81"/>
                <a:gd name="T4" fmla="*/ 196 w 71"/>
                <a:gd name="T5" fmla="*/ 96 h 81"/>
                <a:gd name="T6" fmla="*/ 83 w 71"/>
                <a:gd name="T7" fmla="*/ 29 h 81"/>
                <a:gd name="T8" fmla="*/ 45 w 71"/>
                <a:gd name="T9" fmla="*/ 120 h 81"/>
                <a:gd name="T10" fmla="*/ 57 w 71"/>
                <a:gd name="T11" fmla="*/ 108 h 81"/>
                <a:gd name="T12" fmla="*/ 111 w 71"/>
                <a:gd name="T13" fmla="*/ 120 h 81"/>
                <a:gd name="T14" fmla="*/ 106 w 71"/>
                <a:gd name="T15" fmla="*/ 174 h 81"/>
                <a:gd name="T16" fmla="*/ 50 w 71"/>
                <a:gd name="T17" fmla="*/ 170 h 81"/>
                <a:gd name="T18" fmla="*/ 28 w 71"/>
                <a:gd name="T19" fmla="*/ 54 h 81"/>
                <a:gd name="T20" fmla="*/ 128 w 71"/>
                <a:gd name="T21" fmla="*/ 5 h 81"/>
                <a:gd name="T22" fmla="*/ 213 w 71"/>
                <a:gd name="T23" fmla="*/ 96 h 81"/>
                <a:gd name="T24" fmla="*/ 189 w 71"/>
                <a:gd name="T25" fmla="*/ 216 h 81"/>
                <a:gd name="T26" fmla="*/ 398 w 71"/>
                <a:gd name="T27" fmla="*/ 241 h 81"/>
                <a:gd name="T28" fmla="*/ 185 w 71"/>
                <a:gd name="T29" fmla="*/ 273 h 81"/>
                <a:gd name="T30" fmla="*/ 213 w 71"/>
                <a:gd name="T31" fmla="*/ 386 h 81"/>
                <a:gd name="T32" fmla="*/ 151 w 71"/>
                <a:gd name="T33" fmla="*/ 477 h 81"/>
                <a:gd name="T34" fmla="*/ 45 w 71"/>
                <a:gd name="T35" fmla="*/ 459 h 81"/>
                <a:gd name="T36" fmla="*/ 28 w 71"/>
                <a:gd name="T37" fmla="*/ 349 h 81"/>
                <a:gd name="T38" fmla="*/ 45 w 71"/>
                <a:gd name="T39" fmla="*/ 327 h 81"/>
                <a:gd name="T40" fmla="*/ 102 w 71"/>
                <a:gd name="T41" fmla="*/ 314 h 81"/>
                <a:gd name="T42" fmla="*/ 111 w 71"/>
                <a:gd name="T43" fmla="*/ 373 h 81"/>
                <a:gd name="T44" fmla="*/ 50 w 71"/>
                <a:gd name="T45" fmla="*/ 373 h 81"/>
                <a:gd name="T46" fmla="*/ 45 w 71"/>
                <a:gd name="T47" fmla="*/ 361 h 81"/>
                <a:gd name="T48" fmla="*/ 73 w 71"/>
                <a:gd name="T49" fmla="*/ 459 h 81"/>
                <a:gd name="T50" fmla="*/ 201 w 71"/>
                <a:gd name="T51" fmla="*/ 381 h 81"/>
                <a:gd name="T52" fmla="*/ 118 w 71"/>
                <a:gd name="T53" fmla="*/ 253 h 81"/>
                <a:gd name="T54" fmla="*/ 95 w 71"/>
                <a:gd name="T55" fmla="*/ 248 h 81"/>
                <a:gd name="T56" fmla="*/ 95 w 71"/>
                <a:gd name="T57" fmla="*/ 241 h 8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" h="81">
                  <a:moveTo>
                    <a:pt x="17" y="40"/>
                  </a:moveTo>
                  <a:cubicBezTo>
                    <a:pt x="19" y="39"/>
                    <a:pt x="21" y="39"/>
                    <a:pt x="23" y="38"/>
                  </a:cubicBezTo>
                  <a:cubicBezTo>
                    <a:pt x="35" y="36"/>
                    <a:pt x="37" y="26"/>
                    <a:pt x="35" y="16"/>
                  </a:cubicBezTo>
                  <a:cubicBezTo>
                    <a:pt x="34" y="7"/>
                    <a:pt x="23" y="2"/>
                    <a:pt x="15" y="5"/>
                  </a:cubicBezTo>
                  <a:cubicBezTo>
                    <a:pt x="8" y="7"/>
                    <a:pt x="5" y="14"/>
                    <a:pt x="8" y="20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4" y="16"/>
                    <a:pt x="18" y="17"/>
                    <a:pt x="20" y="20"/>
                  </a:cubicBezTo>
                  <a:cubicBezTo>
                    <a:pt x="22" y="23"/>
                    <a:pt x="21" y="27"/>
                    <a:pt x="19" y="29"/>
                  </a:cubicBezTo>
                  <a:cubicBezTo>
                    <a:pt x="16" y="32"/>
                    <a:pt x="11" y="31"/>
                    <a:pt x="9" y="28"/>
                  </a:cubicBezTo>
                  <a:cubicBezTo>
                    <a:pt x="5" y="22"/>
                    <a:pt x="0" y="17"/>
                    <a:pt x="5" y="9"/>
                  </a:cubicBezTo>
                  <a:cubicBezTo>
                    <a:pt x="8" y="4"/>
                    <a:pt x="16" y="0"/>
                    <a:pt x="23" y="1"/>
                  </a:cubicBezTo>
                  <a:cubicBezTo>
                    <a:pt x="31" y="3"/>
                    <a:pt x="37" y="9"/>
                    <a:pt x="38" y="16"/>
                  </a:cubicBezTo>
                  <a:cubicBezTo>
                    <a:pt x="40" y="23"/>
                    <a:pt x="39" y="26"/>
                    <a:pt x="34" y="36"/>
                  </a:cubicBezTo>
                  <a:cubicBezTo>
                    <a:pt x="47" y="28"/>
                    <a:pt x="59" y="31"/>
                    <a:pt x="71" y="40"/>
                  </a:cubicBezTo>
                  <a:cubicBezTo>
                    <a:pt x="63" y="49"/>
                    <a:pt x="51" y="51"/>
                    <a:pt x="33" y="45"/>
                  </a:cubicBezTo>
                  <a:cubicBezTo>
                    <a:pt x="38" y="51"/>
                    <a:pt x="40" y="57"/>
                    <a:pt x="38" y="64"/>
                  </a:cubicBezTo>
                  <a:cubicBezTo>
                    <a:pt x="37" y="71"/>
                    <a:pt x="33" y="76"/>
                    <a:pt x="27" y="79"/>
                  </a:cubicBezTo>
                  <a:cubicBezTo>
                    <a:pt x="20" y="81"/>
                    <a:pt x="14" y="80"/>
                    <a:pt x="8" y="76"/>
                  </a:cubicBezTo>
                  <a:cubicBezTo>
                    <a:pt x="2" y="71"/>
                    <a:pt x="1" y="64"/>
                    <a:pt x="5" y="58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1" y="50"/>
                    <a:pt x="15" y="49"/>
                    <a:pt x="18" y="52"/>
                  </a:cubicBezTo>
                  <a:cubicBezTo>
                    <a:pt x="22" y="54"/>
                    <a:pt x="22" y="59"/>
                    <a:pt x="20" y="62"/>
                  </a:cubicBezTo>
                  <a:cubicBezTo>
                    <a:pt x="17" y="65"/>
                    <a:pt x="13" y="65"/>
                    <a:pt x="9" y="62"/>
                  </a:cubicBezTo>
                  <a:cubicBezTo>
                    <a:pt x="9" y="62"/>
                    <a:pt x="9" y="61"/>
                    <a:pt x="8" y="60"/>
                  </a:cubicBezTo>
                  <a:cubicBezTo>
                    <a:pt x="5" y="67"/>
                    <a:pt x="7" y="73"/>
                    <a:pt x="13" y="76"/>
                  </a:cubicBezTo>
                  <a:cubicBezTo>
                    <a:pt x="23" y="80"/>
                    <a:pt x="34" y="73"/>
                    <a:pt x="36" y="63"/>
                  </a:cubicBezTo>
                  <a:cubicBezTo>
                    <a:pt x="37" y="51"/>
                    <a:pt x="32" y="44"/>
                    <a:pt x="21" y="42"/>
                  </a:cubicBezTo>
                  <a:cubicBezTo>
                    <a:pt x="19" y="42"/>
                    <a:pt x="18" y="42"/>
                    <a:pt x="17" y="41"/>
                  </a:cubicBezTo>
                  <a:cubicBezTo>
                    <a:pt x="17" y="41"/>
                    <a:pt x="17" y="40"/>
                    <a:pt x="17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141255" y="338841"/>
            <a:ext cx="451591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500" b="1" i="0" u="none" strike="noStrike" kern="1200" cap="none" spc="0" normalizeH="0" baseline="0" noProof="0" dirty="0">
                <a:ln>
                  <a:noFill/>
                </a:ln>
                <a:solidFill>
                  <a:srgbClr val="68704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I. TÌM HIỂU CHUNG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srgbClr val="68704B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7" name="矩形: 圆角 23">
            <a:extLst>
              <a:ext uri="{FF2B5EF4-FFF2-40B4-BE49-F238E27FC236}">
                <a16:creationId xmlns:a16="http://schemas.microsoft.com/office/drawing/2014/main" xmlns="" id="{F027A044-3ABA-4F1F-AAD1-2E68EFC40BC0}"/>
              </a:ext>
            </a:extLst>
          </p:cNvPr>
          <p:cNvSpPr/>
          <p:nvPr/>
        </p:nvSpPr>
        <p:spPr>
          <a:xfrm>
            <a:off x="889115" y="1229788"/>
            <a:ext cx="2112743" cy="447089"/>
          </a:xfrm>
          <a:prstGeom prst="roundRect">
            <a:avLst/>
          </a:prstGeom>
          <a:solidFill>
            <a:srgbClr val="687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 Tác giả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71907" y="1917174"/>
            <a:ext cx="8747806" cy="4681771"/>
          </a:xfrm>
          <a:prstGeom prst="roundRect">
            <a:avLst/>
          </a:prstGeom>
          <a:effectLst>
            <a:reflection blurRad="6350" stA="50000" endA="300" endPos="55000" dir="5400000" sy="-100000" algn="bl" rotWithShape="0"/>
            <a:softEdge rad="31750"/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Cù Huy Cận (1919 – 2005), quê ở Hương Sơn, Hà Tĩnh</a:t>
            </a:r>
          </a:p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Ông là một chính khách, từng giữ nhiều chức vụ quan trọng trong Chính phủ Việt Nam</a:t>
            </a:r>
          </a:p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vi-VN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 nhà thơ nổi tiếng của phong trào Thơ Mới.</a:t>
            </a:r>
          </a:p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Phong cách sáng tác: Hồn thơ ảo não nhưng giàu chất suy tưởng</a:t>
            </a:r>
          </a:p>
          <a:p>
            <a:pPr marR="0" lvl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vi-VN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03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B309EEC-607D-4A06-B024-8E190ED376AA}"/>
              </a:ext>
            </a:extLst>
          </p:cNvPr>
          <p:cNvSpPr/>
          <p:nvPr/>
        </p:nvSpPr>
        <p:spPr>
          <a:xfrm>
            <a:off x="208670" y="158261"/>
            <a:ext cx="11774659" cy="654147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xmlns="" id="{6D1371C2-ED9D-4C98-B4A5-6E8D2CA1A186}"/>
              </a:ext>
            </a:extLst>
          </p:cNvPr>
          <p:cNvGrpSpPr>
            <a:grpSpLocks/>
          </p:cNvGrpSpPr>
          <p:nvPr/>
        </p:nvGrpSpPr>
        <p:grpSpPr bwMode="auto">
          <a:xfrm>
            <a:off x="567269" y="347599"/>
            <a:ext cx="11152188" cy="6983413"/>
            <a:chOff x="0" y="0"/>
            <a:chExt cx="11151065" cy="6983832"/>
          </a:xfrm>
        </p:grpSpPr>
        <p:sp>
          <p:nvSpPr>
            <p:cNvPr id="4" name="Freeform 1224">
              <a:extLst>
                <a:ext uri="{FF2B5EF4-FFF2-40B4-BE49-F238E27FC236}">
                  <a16:creationId xmlns:a16="http://schemas.microsoft.com/office/drawing/2014/main" xmlns="" id="{276ACE5F-9C2F-47BC-B513-49F42C6561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5147" y="0"/>
              <a:ext cx="4865918" cy="3419055"/>
            </a:xfrm>
            <a:custGeom>
              <a:avLst/>
              <a:gdLst>
                <a:gd name="T0" fmla="*/ 2918713 w 1162"/>
                <a:gd name="T1" fmla="*/ 516005 h 815"/>
                <a:gd name="T2" fmla="*/ 653256 w 1162"/>
                <a:gd name="T3" fmla="*/ 205563 h 815"/>
                <a:gd name="T4" fmla="*/ 242877 w 1162"/>
                <a:gd name="T5" fmla="*/ 1522843 h 815"/>
                <a:gd name="T6" fmla="*/ 1695952 w 1162"/>
                <a:gd name="T7" fmla="*/ 3070857 h 815"/>
                <a:gd name="T8" fmla="*/ 3969785 w 1162"/>
                <a:gd name="T9" fmla="*/ 3058271 h 815"/>
                <a:gd name="T10" fmla="*/ 4120536 w 1162"/>
                <a:gd name="T11" fmla="*/ 2277972 h 815"/>
                <a:gd name="T12" fmla="*/ 3957222 w 1162"/>
                <a:gd name="T13" fmla="*/ 2152117 h 815"/>
                <a:gd name="T14" fmla="*/ 3655720 w 1162"/>
                <a:gd name="T15" fmla="*/ 1690649 h 815"/>
                <a:gd name="T16" fmla="*/ 3726908 w 1162"/>
                <a:gd name="T17" fmla="*/ 2244410 h 815"/>
                <a:gd name="T18" fmla="*/ 2491585 w 1162"/>
                <a:gd name="T19" fmla="*/ 1527038 h 815"/>
                <a:gd name="T20" fmla="*/ 2625586 w 1162"/>
                <a:gd name="T21" fmla="*/ 1657088 h 815"/>
                <a:gd name="T22" fmla="*/ 2721899 w 1162"/>
                <a:gd name="T23" fmla="*/ 1581575 h 815"/>
                <a:gd name="T24" fmla="*/ 2185894 w 1162"/>
                <a:gd name="T25" fmla="*/ 2580023 h 815"/>
                <a:gd name="T26" fmla="*/ 1993268 w 1162"/>
                <a:gd name="T27" fmla="*/ 2651341 h 815"/>
                <a:gd name="T28" fmla="*/ 1453075 w 1162"/>
                <a:gd name="T29" fmla="*/ 2378655 h 815"/>
                <a:gd name="T30" fmla="*/ 695131 w 1162"/>
                <a:gd name="T31" fmla="*/ 931325 h 815"/>
                <a:gd name="T32" fmla="*/ 728631 w 1162"/>
                <a:gd name="T33" fmla="*/ 658640 h 815"/>
                <a:gd name="T34" fmla="*/ 770507 w 1162"/>
                <a:gd name="T35" fmla="*/ 1308890 h 815"/>
                <a:gd name="T36" fmla="*/ 1620577 w 1162"/>
                <a:gd name="T37" fmla="*/ 1367622 h 815"/>
                <a:gd name="T38" fmla="*/ 1453075 w 1162"/>
                <a:gd name="T39" fmla="*/ 1564794 h 815"/>
                <a:gd name="T40" fmla="*/ 1453075 w 1162"/>
                <a:gd name="T41" fmla="*/ 2005286 h 815"/>
                <a:gd name="T42" fmla="*/ 2437147 w 1162"/>
                <a:gd name="T43" fmla="*/ 1493477 h 815"/>
                <a:gd name="T44" fmla="*/ 2257082 w 1162"/>
                <a:gd name="T45" fmla="*/ 1824894 h 815"/>
                <a:gd name="T46" fmla="*/ 2206832 w 1162"/>
                <a:gd name="T47" fmla="*/ 1929773 h 815"/>
                <a:gd name="T48" fmla="*/ 1947205 w 1162"/>
                <a:gd name="T49" fmla="*/ 2382851 h 815"/>
                <a:gd name="T50" fmla="*/ 1423763 w 1162"/>
                <a:gd name="T51" fmla="*/ 2395436 h 815"/>
                <a:gd name="T52" fmla="*/ 1867642 w 1162"/>
                <a:gd name="T53" fmla="*/ 2575828 h 815"/>
                <a:gd name="T54" fmla="*/ 4325726 w 1162"/>
                <a:gd name="T55" fmla="*/ 1564794 h 815"/>
                <a:gd name="T56" fmla="*/ 4154037 w 1162"/>
                <a:gd name="T57" fmla="*/ 1073961 h 815"/>
                <a:gd name="T58" fmla="*/ 3538469 w 1162"/>
                <a:gd name="T59" fmla="*/ 1170450 h 815"/>
                <a:gd name="T60" fmla="*/ 3207653 w 1162"/>
                <a:gd name="T61" fmla="*/ 1136888 h 815"/>
                <a:gd name="T62" fmla="*/ 3266279 w 1162"/>
                <a:gd name="T63" fmla="*/ 767714 h 815"/>
                <a:gd name="T64" fmla="*/ 2742837 w 1162"/>
                <a:gd name="T65" fmla="*/ 1413769 h 815"/>
                <a:gd name="T66" fmla="*/ 2734462 w 1162"/>
                <a:gd name="T67" fmla="*/ 1237572 h 815"/>
                <a:gd name="T68" fmla="*/ 2537647 w 1162"/>
                <a:gd name="T69" fmla="*/ 784495 h 815"/>
                <a:gd name="T70" fmla="*/ 2491585 w 1162"/>
                <a:gd name="T71" fmla="*/ 599908 h 815"/>
                <a:gd name="T72" fmla="*/ 2504147 w 1162"/>
                <a:gd name="T73" fmla="*/ 1296304 h 815"/>
                <a:gd name="T74" fmla="*/ 1922079 w 1162"/>
                <a:gd name="T75" fmla="*/ 1157864 h 815"/>
                <a:gd name="T76" fmla="*/ 1846704 w 1162"/>
                <a:gd name="T77" fmla="*/ 1191425 h 815"/>
                <a:gd name="T78" fmla="*/ 1545201 w 1162"/>
                <a:gd name="T79" fmla="*/ 906154 h 815"/>
                <a:gd name="T80" fmla="*/ 1264636 w 1162"/>
                <a:gd name="T81" fmla="*/ 306247 h 815"/>
                <a:gd name="T82" fmla="*/ 1109697 w 1162"/>
                <a:gd name="T83" fmla="*/ 167806 h 815"/>
                <a:gd name="T84" fmla="*/ 938008 w 1162"/>
                <a:gd name="T85" fmla="*/ 121660 h 815"/>
                <a:gd name="T86" fmla="*/ 1708515 w 1162"/>
                <a:gd name="T87" fmla="*/ 1275328 h 815"/>
                <a:gd name="T88" fmla="*/ 1666640 w 1162"/>
                <a:gd name="T89" fmla="*/ 1308890 h 815"/>
                <a:gd name="T90" fmla="*/ 933821 w 1162"/>
                <a:gd name="T91" fmla="*/ 771909 h 815"/>
                <a:gd name="T92" fmla="*/ 753757 w 1162"/>
                <a:gd name="T93" fmla="*/ 339808 h 815"/>
                <a:gd name="T94" fmla="*/ 397816 w 1162"/>
                <a:gd name="T95" fmla="*/ 918740 h 815"/>
                <a:gd name="T96" fmla="*/ 799820 w 1162"/>
                <a:gd name="T97" fmla="*/ 1451525 h 815"/>
                <a:gd name="T98" fmla="*/ 523442 w 1162"/>
                <a:gd name="T99" fmla="*/ 1610941 h 815"/>
                <a:gd name="T100" fmla="*/ 314065 w 1162"/>
                <a:gd name="T101" fmla="*/ 1560599 h 815"/>
                <a:gd name="T102" fmla="*/ 841695 w 1162"/>
                <a:gd name="T103" fmla="*/ 2248605 h 815"/>
                <a:gd name="T104" fmla="*/ 1189261 w 1162"/>
                <a:gd name="T105" fmla="*/ 2366070 h 815"/>
                <a:gd name="T106" fmla="*/ 1440513 w 1162"/>
                <a:gd name="T107" fmla="*/ 2722659 h 815"/>
                <a:gd name="T108" fmla="*/ 1478201 w 1162"/>
                <a:gd name="T109" fmla="*/ 2521291 h 815"/>
                <a:gd name="T110" fmla="*/ 1917892 w 1162"/>
                <a:gd name="T111" fmla="*/ 3402274 h 815"/>
                <a:gd name="T112" fmla="*/ 2918713 w 1162"/>
                <a:gd name="T113" fmla="*/ 2894660 h 815"/>
                <a:gd name="T114" fmla="*/ 3316529 w 1162"/>
                <a:gd name="T115" fmla="*/ 2504510 h 815"/>
                <a:gd name="T116" fmla="*/ 3056902 w 1162"/>
                <a:gd name="T117" fmla="*/ 2231825 h 815"/>
                <a:gd name="T118" fmla="*/ 3664095 w 1162"/>
                <a:gd name="T119" fmla="*/ 2340899 h 815"/>
                <a:gd name="T120" fmla="*/ 3760408 w 1162"/>
                <a:gd name="T121" fmla="*/ 2496120 h 815"/>
                <a:gd name="T122" fmla="*/ 3697595 w 1162"/>
                <a:gd name="T123" fmla="*/ 2387046 h 815"/>
                <a:gd name="T124" fmla="*/ 3948847 w 1162"/>
                <a:gd name="T125" fmla="*/ 2332509 h 81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162" h="815">
                  <a:moveTo>
                    <a:pt x="1160" y="552"/>
                  </a:moveTo>
                  <a:cubicBezTo>
                    <a:pt x="1159" y="552"/>
                    <a:pt x="1159" y="552"/>
                    <a:pt x="1158" y="551"/>
                  </a:cubicBezTo>
                  <a:cubicBezTo>
                    <a:pt x="1161" y="547"/>
                    <a:pt x="1162" y="542"/>
                    <a:pt x="1160" y="537"/>
                  </a:cubicBezTo>
                  <a:cubicBezTo>
                    <a:pt x="1159" y="534"/>
                    <a:pt x="1156" y="532"/>
                    <a:pt x="1155" y="530"/>
                  </a:cubicBezTo>
                  <a:cubicBezTo>
                    <a:pt x="1153" y="527"/>
                    <a:pt x="1153" y="523"/>
                    <a:pt x="1151" y="521"/>
                  </a:cubicBezTo>
                  <a:cubicBezTo>
                    <a:pt x="1148" y="518"/>
                    <a:pt x="1144" y="517"/>
                    <a:pt x="1142" y="514"/>
                  </a:cubicBezTo>
                  <a:cubicBezTo>
                    <a:pt x="1139" y="512"/>
                    <a:pt x="1138" y="509"/>
                    <a:pt x="1134" y="507"/>
                  </a:cubicBezTo>
                  <a:cubicBezTo>
                    <a:pt x="1131" y="505"/>
                    <a:pt x="1127" y="503"/>
                    <a:pt x="1123" y="503"/>
                  </a:cubicBezTo>
                  <a:cubicBezTo>
                    <a:pt x="1127" y="498"/>
                    <a:pt x="1130" y="492"/>
                    <a:pt x="1132" y="486"/>
                  </a:cubicBezTo>
                  <a:cubicBezTo>
                    <a:pt x="1137" y="477"/>
                    <a:pt x="1140" y="466"/>
                    <a:pt x="1136" y="456"/>
                  </a:cubicBezTo>
                  <a:cubicBezTo>
                    <a:pt x="1135" y="452"/>
                    <a:pt x="1132" y="448"/>
                    <a:pt x="1128" y="446"/>
                  </a:cubicBezTo>
                  <a:cubicBezTo>
                    <a:pt x="1126" y="445"/>
                    <a:pt x="1122" y="445"/>
                    <a:pt x="1121" y="442"/>
                  </a:cubicBezTo>
                  <a:cubicBezTo>
                    <a:pt x="1121" y="439"/>
                    <a:pt x="1121" y="437"/>
                    <a:pt x="1120" y="434"/>
                  </a:cubicBezTo>
                  <a:cubicBezTo>
                    <a:pt x="1118" y="423"/>
                    <a:pt x="1109" y="413"/>
                    <a:pt x="1098" y="410"/>
                  </a:cubicBezTo>
                  <a:cubicBezTo>
                    <a:pt x="1086" y="406"/>
                    <a:pt x="1072" y="408"/>
                    <a:pt x="1060" y="410"/>
                  </a:cubicBezTo>
                  <a:cubicBezTo>
                    <a:pt x="1045" y="413"/>
                    <a:pt x="1030" y="417"/>
                    <a:pt x="1015" y="421"/>
                  </a:cubicBezTo>
                  <a:cubicBezTo>
                    <a:pt x="1006" y="423"/>
                    <a:pt x="996" y="426"/>
                    <a:pt x="987" y="429"/>
                  </a:cubicBezTo>
                  <a:cubicBezTo>
                    <a:pt x="988" y="428"/>
                    <a:pt x="989" y="425"/>
                    <a:pt x="989" y="423"/>
                  </a:cubicBezTo>
                  <a:cubicBezTo>
                    <a:pt x="992" y="419"/>
                    <a:pt x="995" y="414"/>
                    <a:pt x="998" y="410"/>
                  </a:cubicBezTo>
                  <a:cubicBezTo>
                    <a:pt x="1006" y="400"/>
                    <a:pt x="1016" y="393"/>
                    <a:pt x="1026" y="384"/>
                  </a:cubicBezTo>
                  <a:cubicBezTo>
                    <a:pt x="1041" y="371"/>
                    <a:pt x="1052" y="354"/>
                    <a:pt x="1050" y="332"/>
                  </a:cubicBezTo>
                  <a:cubicBezTo>
                    <a:pt x="1048" y="314"/>
                    <a:pt x="1035" y="295"/>
                    <a:pt x="1017" y="290"/>
                  </a:cubicBezTo>
                  <a:cubicBezTo>
                    <a:pt x="1007" y="288"/>
                    <a:pt x="998" y="287"/>
                    <a:pt x="988" y="289"/>
                  </a:cubicBezTo>
                  <a:cubicBezTo>
                    <a:pt x="987" y="289"/>
                    <a:pt x="984" y="289"/>
                    <a:pt x="982" y="290"/>
                  </a:cubicBezTo>
                  <a:cubicBezTo>
                    <a:pt x="988" y="286"/>
                    <a:pt x="993" y="280"/>
                    <a:pt x="997" y="275"/>
                  </a:cubicBezTo>
                  <a:cubicBezTo>
                    <a:pt x="1002" y="269"/>
                    <a:pt x="1006" y="261"/>
                    <a:pt x="1003" y="253"/>
                  </a:cubicBezTo>
                  <a:cubicBezTo>
                    <a:pt x="1003" y="252"/>
                    <a:pt x="1002" y="252"/>
                    <a:pt x="1001" y="252"/>
                  </a:cubicBezTo>
                  <a:cubicBezTo>
                    <a:pt x="1000" y="252"/>
                    <a:pt x="998" y="252"/>
                    <a:pt x="997" y="253"/>
                  </a:cubicBezTo>
                  <a:cubicBezTo>
                    <a:pt x="994" y="253"/>
                    <a:pt x="994" y="252"/>
                    <a:pt x="995" y="249"/>
                  </a:cubicBezTo>
                  <a:cubicBezTo>
                    <a:pt x="996" y="248"/>
                    <a:pt x="994" y="246"/>
                    <a:pt x="993" y="246"/>
                  </a:cubicBezTo>
                  <a:cubicBezTo>
                    <a:pt x="994" y="243"/>
                    <a:pt x="993" y="240"/>
                    <a:pt x="991" y="238"/>
                  </a:cubicBezTo>
                  <a:cubicBezTo>
                    <a:pt x="988" y="234"/>
                    <a:pt x="984" y="233"/>
                    <a:pt x="980" y="232"/>
                  </a:cubicBezTo>
                  <a:cubicBezTo>
                    <a:pt x="975" y="231"/>
                    <a:pt x="972" y="225"/>
                    <a:pt x="966" y="225"/>
                  </a:cubicBezTo>
                  <a:cubicBezTo>
                    <a:pt x="961" y="224"/>
                    <a:pt x="955" y="224"/>
                    <a:pt x="949" y="225"/>
                  </a:cubicBezTo>
                  <a:cubicBezTo>
                    <a:pt x="934" y="227"/>
                    <a:pt x="920" y="232"/>
                    <a:pt x="905" y="234"/>
                  </a:cubicBezTo>
                  <a:cubicBezTo>
                    <a:pt x="898" y="235"/>
                    <a:pt x="891" y="235"/>
                    <a:pt x="884" y="237"/>
                  </a:cubicBezTo>
                  <a:cubicBezTo>
                    <a:pt x="879" y="238"/>
                    <a:pt x="874" y="240"/>
                    <a:pt x="870" y="242"/>
                  </a:cubicBezTo>
                  <a:cubicBezTo>
                    <a:pt x="870" y="241"/>
                    <a:pt x="871" y="240"/>
                    <a:pt x="872" y="239"/>
                  </a:cubicBezTo>
                  <a:cubicBezTo>
                    <a:pt x="874" y="236"/>
                    <a:pt x="875" y="234"/>
                    <a:pt x="877" y="232"/>
                  </a:cubicBezTo>
                  <a:cubicBezTo>
                    <a:pt x="894" y="206"/>
                    <a:pt x="903" y="178"/>
                    <a:pt x="899" y="148"/>
                  </a:cubicBezTo>
                  <a:cubicBezTo>
                    <a:pt x="895" y="121"/>
                    <a:pt x="885" y="86"/>
                    <a:pt x="857" y="76"/>
                  </a:cubicBezTo>
                  <a:cubicBezTo>
                    <a:pt x="851" y="73"/>
                    <a:pt x="844" y="69"/>
                    <a:pt x="838" y="70"/>
                  </a:cubicBezTo>
                  <a:cubicBezTo>
                    <a:pt x="833" y="70"/>
                    <a:pt x="827" y="73"/>
                    <a:pt x="824" y="77"/>
                  </a:cubicBezTo>
                  <a:cubicBezTo>
                    <a:pt x="822" y="78"/>
                    <a:pt x="819" y="81"/>
                    <a:pt x="816" y="82"/>
                  </a:cubicBezTo>
                  <a:cubicBezTo>
                    <a:pt x="813" y="82"/>
                    <a:pt x="810" y="81"/>
                    <a:pt x="806" y="80"/>
                  </a:cubicBezTo>
                  <a:cubicBezTo>
                    <a:pt x="800" y="79"/>
                    <a:pt x="794" y="79"/>
                    <a:pt x="788" y="82"/>
                  </a:cubicBezTo>
                  <a:cubicBezTo>
                    <a:pt x="775" y="87"/>
                    <a:pt x="763" y="95"/>
                    <a:pt x="752" y="105"/>
                  </a:cubicBezTo>
                  <a:cubicBezTo>
                    <a:pt x="747" y="110"/>
                    <a:pt x="743" y="116"/>
                    <a:pt x="738" y="121"/>
                  </a:cubicBezTo>
                  <a:cubicBezTo>
                    <a:pt x="736" y="124"/>
                    <a:pt x="733" y="127"/>
                    <a:pt x="733" y="131"/>
                  </a:cubicBezTo>
                  <a:cubicBezTo>
                    <a:pt x="732" y="131"/>
                    <a:pt x="732" y="131"/>
                    <a:pt x="732" y="131"/>
                  </a:cubicBezTo>
                  <a:cubicBezTo>
                    <a:pt x="729" y="130"/>
                    <a:pt x="729" y="126"/>
                    <a:pt x="727" y="125"/>
                  </a:cubicBezTo>
                  <a:cubicBezTo>
                    <a:pt x="724" y="123"/>
                    <a:pt x="722" y="123"/>
                    <a:pt x="719" y="123"/>
                  </a:cubicBezTo>
                  <a:cubicBezTo>
                    <a:pt x="712" y="122"/>
                    <a:pt x="704" y="122"/>
                    <a:pt x="697" y="123"/>
                  </a:cubicBezTo>
                  <a:cubicBezTo>
                    <a:pt x="689" y="124"/>
                    <a:pt x="681" y="125"/>
                    <a:pt x="673" y="126"/>
                  </a:cubicBezTo>
                  <a:cubicBezTo>
                    <a:pt x="670" y="127"/>
                    <a:pt x="668" y="127"/>
                    <a:pt x="665" y="128"/>
                  </a:cubicBezTo>
                  <a:cubicBezTo>
                    <a:pt x="662" y="127"/>
                    <a:pt x="658" y="124"/>
                    <a:pt x="655" y="122"/>
                  </a:cubicBezTo>
                  <a:cubicBezTo>
                    <a:pt x="652" y="121"/>
                    <a:pt x="648" y="119"/>
                    <a:pt x="645" y="117"/>
                  </a:cubicBezTo>
                  <a:cubicBezTo>
                    <a:pt x="638" y="114"/>
                    <a:pt x="630" y="111"/>
                    <a:pt x="623" y="109"/>
                  </a:cubicBezTo>
                  <a:cubicBezTo>
                    <a:pt x="610" y="106"/>
                    <a:pt x="595" y="105"/>
                    <a:pt x="581" y="106"/>
                  </a:cubicBezTo>
                  <a:cubicBezTo>
                    <a:pt x="567" y="107"/>
                    <a:pt x="554" y="112"/>
                    <a:pt x="543" y="121"/>
                  </a:cubicBezTo>
                  <a:cubicBezTo>
                    <a:pt x="540" y="124"/>
                    <a:pt x="535" y="128"/>
                    <a:pt x="533" y="132"/>
                  </a:cubicBezTo>
                  <a:cubicBezTo>
                    <a:pt x="533" y="132"/>
                    <a:pt x="533" y="132"/>
                    <a:pt x="533" y="132"/>
                  </a:cubicBezTo>
                  <a:cubicBezTo>
                    <a:pt x="530" y="131"/>
                    <a:pt x="528" y="131"/>
                    <a:pt x="525" y="130"/>
                  </a:cubicBezTo>
                  <a:cubicBezTo>
                    <a:pt x="520" y="116"/>
                    <a:pt x="514" y="101"/>
                    <a:pt x="505" y="89"/>
                  </a:cubicBezTo>
                  <a:cubicBezTo>
                    <a:pt x="499" y="81"/>
                    <a:pt x="488" y="68"/>
                    <a:pt x="477" y="74"/>
                  </a:cubicBezTo>
                  <a:cubicBezTo>
                    <a:pt x="474" y="75"/>
                    <a:pt x="472" y="78"/>
                    <a:pt x="469" y="79"/>
                  </a:cubicBezTo>
                  <a:cubicBezTo>
                    <a:pt x="465" y="81"/>
                    <a:pt x="463" y="78"/>
                    <a:pt x="460" y="76"/>
                  </a:cubicBezTo>
                  <a:cubicBezTo>
                    <a:pt x="457" y="74"/>
                    <a:pt x="454" y="74"/>
                    <a:pt x="451" y="77"/>
                  </a:cubicBezTo>
                  <a:cubicBezTo>
                    <a:pt x="450" y="79"/>
                    <a:pt x="449" y="76"/>
                    <a:pt x="447" y="75"/>
                  </a:cubicBezTo>
                  <a:cubicBezTo>
                    <a:pt x="445" y="73"/>
                    <a:pt x="443" y="72"/>
                    <a:pt x="440" y="71"/>
                  </a:cubicBezTo>
                  <a:cubicBezTo>
                    <a:pt x="436" y="69"/>
                    <a:pt x="433" y="69"/>
                    <a:pt x="429" y="72"/>
                  </a:cubicBezTo>
                  <a:cubicBezTo>
                    <a:pt x="424" y="75"/>
                    <a:pt x="419" y="82"/>
                    <a:pt x="415" y="87"/>
                  </a:cubicBezTo>
                  <a:cubicBezTo>
                    <a:pt x="410" y="92"/>
                    <a:pt x="407" y="99"/>
                    <a:pt x="402" y="105"/>
                  </a:cubicBezTo>
                  <a:cubicBezTo>
                    <a:pt x="397" y="112"/>
                    <a:pt x="390" y="118"/>
                    <a:pt x="386" y="126"/>
                  </a:cubicBezTo>
                  <a:cubicBezTo>
                    <a:pt x="383" y="133"/>
                    <a:pt x="381" y="139"/>
                    <a:pt x="380" y="147"/>
                  </a:cubicBezTo>
                  <a:cubicBezTo>
                    <a:pt x="377" y="162"/>
                    <a:pt x="373" y="177"/>
                    <a:pt x="371" y="192"/>
                  </a:cubicBezTo>
                  <a:cubicBezTo>
                    <a:pt x="369" y="183"/>
                    <a:pt x="366" y="173"/>
                    <a:pt x="362" y="164"/>
                  </a:cubicBezTo>
                  <a:cubicBezTo>
                    <a:pt x="357" y="153"/>
                    <a:pt x="351" y="143"/>
                    <a:pt x="344" y="133"/>
                  </a:cubicBezTo>
                  <a:cubicBezTo>
                    <a:pt x="342" y="129"/>
                    <a:pt x="341" y="125"/>
                    <a:pt x="338" y="122"/>
                  </a:cubicBezTo>
                  <a:cubicBezTo>
                    <a:pt x="337" y="121"/>
                    <a:pt x="333" y="120"/>
                    <a:pt x="333" y="119"/>
                  </a:cubicBezTo>
                  <a:cubicBezTo>
                    <a:pt x="332" y="118"/>
                    <a:pt x="331" y="117"/>
                    <a:pt x="330" y="116"/>
                  </a:cubicBezTo>
                  <a:cubicBezTo>
                    <a:pt x="329" y="114"/>
                    <a:pt x="328" y="113"/>
                    <a:pt x="327" y="111"/>
                  </a:cubicBezTo>
                  <a:cubicBezTo>
                    <a:pt x="325" y="109"/>
                    <a:pt x="322" y="106"/>
                    <a:pt x="319" y="104"/>
                  </a:cubicBezTo>
                  <a:cubicBezTo>
                    <a:pt x="319" y="103"/>
                    <a:pt x="319" y="103"/>
                    <a:pt x="319" y="103"/>
                  </a:cubicBezTo>
                  <a:cubicBezTo>
                    <a:pt x="314" y="98"/>
                    <a:pt x="313" y="88"/>
                    <a:pt x="310" y="82"/>
                  </a:cubicBezTo>
                  <a:cubicBezTo>
                    <a:pt x="307" y="74"/>
                    <a:pt x="304" y="67"/>
                    <a:pt x="300" y="60"/>
                  </a:cubicBezTo>
                  <a:cubicBezTo>
                    <a:pt x="296" y="53"/>
                    <a:pt x="291" y="46"/>
                    <a:pt x="286" y="40"/>
                  </a:cubicBezTo>
                  <a:cubicBezTo>
                    <a:pt x="280" y="33"/>
                    <a:pt x="274" y="26"/>
                    <a:pt x="267" y="20"/>
                  </a:cubicBezTo>
                  <a:cubicBezTo>
                    <a:pt x="261" y="15"/>
                    <a:pt x="254" y="10"/>
                    <a:pt x="246" y="6"/>
                  </a:cubicBezTo>
                  <a:cubicBezTo>
                    <a:pt x="244" y="5"/>
                    <a:pt x="238" y="2"/>
                    <a:pt x="236" y="4"/>
                  </a:cubicBezTo>
                  <a:cubicBezTo>
                    <a:pt x="229" y="0"/>
                    <a:pt x="223" y="18"/>
                    <a:pt x="222" y="23"/>
                  </a:cubicBezTo>
                  <a:cubicBezTo>
                    <a:pt x="217" y="41"/>
                    <a:pt x="218" y="59"/>
                    <a:pt x="222" y="77"/>
                  </a:cubicBezTo>
                  <a:cubicBezTo>
                    <a:pt x="227" y="99"/>
                    <a:pt x="234" y="120"/>
                    <a:pt x="245" y="140"/>
                  </a:cubicBezTo>
                  <a:cubicBezTo>
                    <a:pt x="251" y="150"/>
                    <a:pt x="259" y="158"/>
                    <a:pt x="267" y="167"/>
                  </a:cubicBezTo>
                  <a:cubicBezTo>
                    <a:pt x="271" y="172"/>
                    <a:pt x="276" y="177"/>
                    <a:pt x="281" y="182"/>
                  </a:cubicBezTo>
                  <a:cubicBezTo>
                    <a:pt x="269" y="179"/>
                    <a:pt x="256" y="178"/>
                    <a:pt x="244" y="180"/>
                  </a:cubicBezTo>
                  <a:cubicBezTo>
                    <a:pt x="244" y="176"/>
                    <a:pt x="243" y="172"/>
                    <a:pt x="243" y="168"/>
                  </a:cubicBezTo>
                  <a:cubicBezTo>
                    <a:pt x="242" y="163"/>
                    <a:pt x="242" y="159"/>
                    <a:pt x="241" y="154"/>
                  </a:cubicBezTo>
                  <a:cubicBezTo>
                    <a:pt x="239" y="146"/>
                    <a:pt x="237" y="138"/>
                    <a:pt x="233" y="130"/>
                  </a:cubicBezTo>
                  <a:cubicBezTo>
                    <a:pt x="229" y="122"/>
                    <a:pt x="222" y="115"/>
                    <a:pt x="217" y="107"/>
                  </a:cubicBezTo>
                  <a:cubicBezTo>
                    <a:pt x="213" y="99"/>
                    <a:pt x="210" y="90"/>
                    <a:pt x="204" y="84"/>
                  </a:cubicBezTo>
                  <a:cubicBezTo>
                    <a:pt x="199" y="80"/>
                    <a:pt x="196" y="76"/>
                    <a:pt x="193" y="71"/>
                  </a:cubicBezTo>
                  <a:cubicBezTo>
                    <a:pt x="191" y="68"/>
                    <a:pt x="189" y="65"/>
                    <a:pt x="186" y="63"/>
                  </a:cubicBezTo>
                  <a:cubicBezTo>
                    <a:pt x="183" y="59"/>
                    <a:pt x="179" y="56"/>
                    <a:pt x="176" y="52"/>
                  </a:cubicBezTo>
                  <a:cubicBezTo>
                    <a:pt x="170" y="47"/>
                    <a:pt x="162" y="42"/>
                    <a:pt x="156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53" y="45"/>
                    <a:pt x="149" y="42"/>
                    <a:pt x="145" y="42"/>
                  </a:cubicBezTo>
                  <a:cubicBezTo>
                    <a:pt x="138" y="42"/>
                    <a:pt x="131" y="41"/>
                    <a:pt x="126" y="45"/>
                  </a:cubicBezTo>
                  <a:cubicBezTo>
                    <a:pt x="119" y="50"/>
                    <a:pt x="114" y="58"/>
                    <a:pt x="108" y="65"/>
                  </a:cubicBezTo>
                  <a:cubicBezTo>
                    <a:pt x="103" y="72"/>
                    <a:pt x="98" y="79"/>
                    <a:pt x="94" y="87"/>
                  </a:cubicBezTo>
                  <a:cubicBezTo>
                    <a:pt x="87" y="103"/>
                    <a:pt x="77" y="119"/>
                    <a:pt x="74" y="137"/>
                  </a:cubicBezTo>
                  <a:cubicBezTo>
                    <a:pt x="72" y="145"/>
                    <a:pt x="71" y="154"/>
                    <a:pt x="71" y="163"/>
                  </a:cubicBezTo>
                  <a:cubicBezTo>
                    <a:pt x="71" y="168"/>
                    <a:pt x="71" y="172"/>
                    <a:pt x="72" y="177"/>
                  </a:cubicBezTo>
                  <a:cubicBezTo>
                    <a:pt x="72" y="178"/>
                    <a:pt x="72" y="179"/>
                    <a:pt x="72" y="181"/>
                  </a:cubicBezTo>
                  <a:cubicBezTo>
                    <a:pt x="69" y="178"/>
                    <a:pt x="65" y="177"/>
                    <a:pt x="63" y="173"/>
                  </a:cubicBezTo>
                  <a:cubicBezTo>
                    <a:pt x="58" y="164"/>
                    <a:pt x="47" y="163"/>
                    <a:pt x="38" y="160"/>
                  </a:cubicBezTo>
                  <a:cubicBezTo>
                    <a:pt x="35" y="159"/>
                    <a:pt x="32" y="159"/>
                    <a:pt x="30" y="158"/>
                  </a:cubicBezTo>
                  <a:cubicBezTo>
                    <a:pt x="26" y="152"/>
                    <a:pt x="23" y="145"/>
                    <a:pt x="19" y="139"/>
                  </a:cubicBezTo>
                  <a:cubicBezTo>
                    <a:pt x="13" y="133"/>
                    <a:pt x="6" y="127"/>
                    <a:pt x="0" y="122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" y="127"/>
                    <a:pt x="2" y="128"/>
                    <a:pt x="3" y="129"/>
                  </a:cubicBezTo>
                  <a:cubicBezTo>
                    <a:pt x="9" y="134"/>
                    <a:pt x="15" y="139"/>
                    <a:pt x="19" y="145"/>
                  </a:cubicBezTo>
                  <a:cubicBezTo>
                    <a:pt x="22" y="149"/>
                    <a:pt x="24" y="154"/>
                    <a:pt x="27" y="158"/>
                  </a:cubicBezTo>
                  <a:cubicBezTo>
                    <a:pt x="20" y="157"/>
                    <a:pt x="13" y="158"/>
                    <a:pt x="5" y="160"/>
                  </a:cubicBezTo>
                  <a:cubicBezTo>
                    <a:pt x="4" y="160"/>
                    <a:pt x="2" y="161"/>
                    <a:pt x="0" y="162"/>
                  </a:cubicBezTo>
                  <a:cubicBezTo>
                    <a:pt x="1" y="160"/>
                    <a:pt x="0" y="159"/>
                    <a:pt x="0" y="15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5" y="163"/>
                    <a:pt x="10" y="162"/>
                    <a:pt x="15" y="162"/>
                  </a:cubicBezTo>
                  <a:cubicBezTo>
                    <a:pt x="27" y="159"/>
                    <a:pt x="38" y="163"/>
                    <a:pt x="49" y="167"/>
                  </a:cubicBezTo>
                  <a:cubicBezTo>
                    <a:pt x="52" y="168"/>
                    <a:pt x="57" y="169"/>
                    <a:pt x="59" y="173"/>
                  </a:cubicBezTo>
                  <a:cubicBezTo>
                    <a:pt x="60" y="174"/>
                    <a:pt x="61" y="176"/>
                    <a:pt x="62" y="178"/>
                  </a:cubicBezTo>
                  <a:cubicBezTo>
                    <a:pt x="65" y="182"/>
                    <a:pt x="70" y="183"/>
                    <a:pt x="73" y="188"/>
                  </a:cubicBezTo>
                  <a:cubicBezTo>
                    <a:pt x="79" y="197"/>
                    <a:pt x="80" y="209"/>
                    <a:pt x="81" y="220"/>
                  </a:cubicBezTo>
                  <a:cubicBezTo>
                    <a:pt x="81" y="231"/>
                    <a:pt x="82" y="242"/>
                    <a:pt x="84" y="253"/>
                  </a:cubicBezTo>
                  <a:cubicBezTo>
                    <a:pt x="86" y="264"/>
                    <a:pt x="87" y="275"/>
                    <a:pt x="90" y="285"/>
                  </a:cubicBezTo>
                  <a:cubicBezTo>
                    <a:pt x="97" y="304"/>
                    <a:pt x="108" y="320"/>
                    <a:pt x="114" y="338"/>
                  </a:cubicBezTo>
                  <a:cubicBezTo>
                    <a:pt x="114" y="339"/>
                    <a:pt x="114" y="339"/>
                    <a:pt x="115" y="339"/>
                  </a:cubicBezTo>
                  <a:cubicBezTo>
                    <a:pt x="115" y="339"/>
                    <a:pt x="115" y="340"/>
                    <a:pt x="115" y="340"/>
                  </a:cubicBezTo>
                  <a:cubicBezTo>
                    <a:pt x="114" y="343"/>
                    <a:pt x="115" y="346"/>
                    <a:pt x="118" y="348"/>
                  </a:cubicBezTo>
                  <a:cubicBezTo>
                    <a:pt x="122" y="353"/>
                    <a:pt x="124" y="359"/>
                    <a:pt x="127" y="365"/>
                  </a:cubicBezTo>
                  <a:cubicBezTo>
                    <a:pt x="128" y="366"/>
                    <a:pt x="131" y="374"/>
                    <a:pt x="129" y="374"/>
                  </a:cubicBezTo>
                  <a:cubicBezTo>
                    <a:pt x="128" y="374"/>
                    <a:pt x="126" y="374"/>
                    <a:pt x="125" y="374"/>
                  </a:cubicBezTo>
                  <a:cubicBezTo>
                    <a:pt x="124" y="376"/>
                    <a:pt x="123" y="377"/>
                    <a:pt x="124" y="378"/>
                  </a:cubicBezTo>
                  <a:cubicBezTo>
                    <a:pt x="118" y="374"/>
                    <a:pt x="115" y="366"/>
                    <a:pt x="109" y="361"/>
                  </a:cubicBezTo>
                  <a:cubicBezTo>
                    <a:pt x="108" y="360"/>
                    <a:pt x="106" y="360"/>
                    <a:pt x="106" y="362"/>
                  </a:cubicBezTo>
                  <a:cubicBezTo>
                    <a:pt x="105" y="367"/>
                    <a:pt x="108" y="371"/>
                    <a:pt x="110" y="375"/>
                  </a:cubicBezTo>
                  <a:cubicBezTo>
                    <a:pt x="110" y="375"/>
                    <a:pt x="114" y="383"/>
                    <a:pt x="112" y="382"/>
                  </a:cubicBezTo>
                  <a:cubicBezTo>
                    <a:pt x="110" y="382"/>
                    <a:pt x="107" y="380"/>
                    <a:pt x="105" y="379"/>
                  </a:cubicBezTo>
                  <a:cubicBezTo>
                    <a:pt x="102" y="378"/>
                    <a:pt x="98" y="378"/>
                    <a:pt x="97" y="381"/>
                  </a:cubicBezTo>
                  <a:cubicBezTo>
                    <a:pt x="96" y="382"/>
                    <a:pt x="96" y="382"/>
                    <a:pt x="96" y="382"/>
                  </a:cubicBezTo>
                  <a:cubicBezTo>
                    <a:pt x="90" y="377"/>
                    <a:pt x="82" y="372"/>
                    <a:pt x="75" y="368"/>
                  </a:cubicBezTo>
                  <a:cubicBezTo>
                    <a:pt x="66" y="363"/>
                    <a:pt x="57" y="357"/>
                    <a:pt x="47" y="352"/>
                  </a:cubicBezTo>
                  <a:cubicBezTo>
                    <a:pt x="38" y="348"/>
                    <a:pt x="29" y="342"/>
                    <a:pt x="20" y="337"/>
                  </a:cubicBezTo>
                  <a:cubicBezTo>
                    <a:pt x="13" y="333"/>
                    <a:pt x="7" y="329"/>
                    <a:pt x="0" y="326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7" y="333"/>
                    <a:pt x="13" y="337"/>
                    <a:pt x="20" y="341"/>
                  </a:cubicBezTo>
                  <a:cubicBezTo>
                    <a:pt x="29" y="346"/>
                    <a:pt x="38" y="351"/>
                    <a:pt x="47" y="356"/>
                  </a:cubicBezTo>
                  <a:cubicBezTo>
                    <a:pt x="52" y="359"/>
                    <a:pt x="56" y="361"/>
                    <a:pt x="61" y="363"/>
                  </a:cubicBezTo>
                  <a:cubicBezTo>
                    <a:pt x="60" y="363"/>
                    <a:pt x="59" y="363"/>
                    <a:pt x="58" y="363"/>
                  </a:cubicBezTo>
                  <a:cubicBezTo>
                    <a:pt x="56" y="362"/>
                    <a:pt x="54" y="360"/>
                    <a:pt x="51" y="359"/>
                  </a:cubicBezTo>
                  <a:cubicBezTo>
                    <a:pt x="51" y="359"/>
                    <a:pt x="50" y="359"/>
                    <a:pt x="50" y="359"/>
                  </a:cubicBezTo>
                  <a:cubicBezTo>
                    <a:pt x="48" y="357"/>
                    <a:pt x="45" y="356"/>
                    <a:pt x="43" y="356"/>
                  </a:cubicBezTo>
                  <a:cubicBezTo>
                    <a:pt x="32" y="352"/>
                    <a:pt x="20" y="349"/>
                    <a:pt x="9" y="348"/>
                  </a:cubicBezTo>
                  <a:cubicBezTo>
                    <a:pt x="6" y="348"/>
                    <a:pt x="3" y="348"/>
                    <a:pt x="0" y="347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12" y="352"/>
                    <a:pt x="25" y="353"/>
                    <a:pt x="37" y="356"/>
                  </a:cubicBezTo>
                  <a:cubicBezTo>
                    <a:pt x="41" y="357"/>
                    <a:pt x="45" y="359"/>
                    <a:pt x="48" y="360"/>
                  </a:cubicBezTo>
                  <a:cubicBezTo>
                    <a:pt x="48" y="360"/>
                    <a:pt x="48" y="361"/>
                    <a:pt x="48" y="361"/>
                  </a:cubicBezTo>
                  <a:cubicBezTo>
                    <a:pt x="51" y="366"/>
                    <a:pt x="54" y="370"/>
                    <a:pt x="56" y="374"/>
                  </a:cubicBezTo>
                  <a:cubicBezTo>
                    <a:pt x="59" y="380"/>
                    <a:pt x="61" y="386"/>
                    <a:pt x="64" y="392"/>
                  </a:cubicBezTo>
                  <a:cubicBezTo>
                    <a:pt x="70" y="403"/>
                    <a:pt x="78" y="412"/>
                    <a:pt x="87" y="421"/>
                  </a:cubicBezTo>
                  <a:cubicBezTo>
                    <a:pt x="91" y="425"/>
                    <a:pt x="96" y="428"/>
                    <a:pt x="101" y="432"/>
                  </a:cubicBezTo>
                  <a:cubicBezTo>
                    <a:pt x="107" y="436"/>
                    <a:pt x="111" y="442"/>
                    <a:pt x="115" y="448"/>
                  </a:cubicBezTo>
                  <a:cubicBezTo>
                    <a:pt x="122" y="460"/>
                    <a:pt x="126" y="473"/>
                    <a:pt x="131" y="485"/>
                  </a:cubicBezTo>
                  <a:cubicBezTo>
                    <a:pt x="131" y="485"/>
                    <a:pt x="131" y="486"/>
                    <a:pt x="131" y="486"/>
                  </a:cubicBezTo>
                  <a:cubicBezTo>
                    <a:pt x="130" y="489"/>
                    <a:pt x="131" y="492"/>
                    <a:pt x="132" y="495"/>
                  </a:cubicBezTo>
                  <a:cubicBezTo>
                    <a:pt x="134" y="499"/>
                    <a:pt x="135" y="503"/>
                    <a:pt x="135" y="507"/>
                  </a:cubicBezTo>
                  <a:cubicBezTo>
                    <a:pt x="136" y="515"/>
                    <a:pt x="137" y="524"/>
                    <a:pt x="142" y="531"/>
                  </a:cubicBezTo>
                  <a:cubicBezTo>
                    <a:pt x="146" y="535"/>
                    <a:pt x="151" y="538"/>
                    <a:pt x="154" y="542"/>
                  </a:cubicBezTo>
                  <a:cubicBezTo>
                    <a:pt x="158" y="545"/>
                    <a:pt x="162" y="549"/>
                    <a:pt x="166" y="553"/>
                  </a:cubicBezTo>
                  <a:cubicBezTo>
                    <a:pt x="175" y="561"/>
                    <a:pt x="184" y="569"/>
                    <a:pt x="194" y="575"/>
                  </a:cubicBezTo>
                  <a:cubicBezTo>
                    <a:pt x="204" y="582"/>
                    <a:pt x="213" y="588"/>
                    <a:pt x="224" y="594"/>
                  </a:cubicBezTo>
                  <a:cubicBezTo>
                    <a:pt x="228" y="596"/>
                    <a:pt x="232" y="598"/>
                    <a:pt x="237" y="599"/>
                  </a:cubicBezTo>
                  <a:cubicBezTo>
                    <a:pt x="243" y="600"/>
                    <a:pt x="248" y="602"/>
                    <a:pt x="253" y="606"/>
                  </a:cubicBezTo>
                  <a:cubicBezTo>
                    <a:pt x="257" y="609"/>
                    <a:pt x="261" y="612"/>
                    <a:pt x="265" y="615"/>
                  </a:cubicBezTo>
                  <a:cubicBezTo>
                    <a:pt x="270" y="618"/>
                    <a:pt x="272" y="621"/>
                    <a:pt x="275" y="626"/>
                  </a:cubicBezTo>
                  <a:cubicBezTo>
                    <a:pt x="270" y="632"/>
                    <a:pt x="277" y="639"/>
                    <a:pt x="281" y="643"/>
                  </a:cubicBezTo>
                  <a:cubicBezTo>
                    <a:pt x="291" y="651"/>
                    <a:pt x="296" y="663"/>
                    <a:pt x="303" y="673"/>
                  </a:cubicBezTo>
                  <a:cubicBezTo>
                    <a:pt x="312" y="684"/>
                    <a:pt x="322" y="694"/>
                    <a:pt x="329" y="706"/>
                  </a:cubicBezTo>
                  <a:cubicBezTo>
                    <a:pt x="334" y="716"/>
                    <a:pt x="340" y="726"/>
                    <a:pt x="345" y="736"/>
                  </a:cubicBezTo>
                  <a:cubicBezTo>
                    <a:pt x="348" y="741"/>
                    <a:pt x="351" y="747"/>
                    <a:pt x="353" y="753"/>
                  </a:cubicBezTo>
                  <a:cubicBezTo>
                    <a:pt x="354" y="758"/>
                    <a:pt x="352" y="762"/>
                    <a:pt x="352" y="766"/>
                  </a:cubicBezTo>
                  <a:cubicBezTo>
                    <a:pt x="352" y="768"/>
                    <a:pt x="353" y="770"/>
                    <a:pt x="353" y="771"/>
                  </a:cubicBezTo>
                  <a:cubicBezTo>
                    <a:pt x="353" y="771"/>
                    <a:pt x="353" y="772"/>
                    <a:pt x="353" y="772"/>
                  </a:cubicBezTo>
                  <a:cubicBezTo>
                    <a:pt x="352" y="777"/>
                    <a:pt x="353" y="783"/>
                    <a:pt x="353" y="789"/>
                  </a:cubicBezTo>
                  <a:cubicBezTo>
                    <a:pt x="354" y="795"/>
                    <a:pt x="354" y="800"/>
                    <a:pt x="354" y="806"/>
                  </a:cubicBezTo>
                  <a:cubicBezTo>
                    <a:pt x="353" y="809"/>
                    <a:pt x="353" y="812"/>
                    <a:pt x="352" y="815"/>
                  </a:cubicBezTo>
                  <a:cubicBezTo>
                    <a:pt x="356" y="815"/>
                    <a:pt x="356" y="815"/>
                    <a:pt x="356" y="815"/>
                  </a:cubicBezTo>
                  <a:cubicBezTo>
                    <a:pt x="357" y="810"/>
                    <a:pt x="357" y="805"/>
                    <a:pt x="357" y="800"/>
                  </a:cubicBezTo>
                  <a:cubicBezTo>
                    <a:pt x="357" y="791"/>
                    <a:pt x="357" y="782"/>
                    <a:pt x="356" y="774"/>
                  </a:cubicBezTo>
                  <a:cubicBezTo>
                    <a:pt x="358" y="775"/>
                    <a:pt x="362" y="775"/>
                    <a:pt x="366" y="773"/>
                  </a:cubicBezTo>
                  <a:cubicBezTo>
                    <a:pt x="373" y="770"/>
                    <a:pt x="385" y="768"/>
                    <a:pt x="389" y="760"/>
                  </a:cubicBezTo>
                  <a:cubicBezTo>
                    <a:pt x="393" y="752"/>
                    <a:pt x="394" y="744"/>
                    <a:pt x="392" y="735"/>
                  </a:cubicBezTo>
                  <a:cubicBezTo>
                    <a:pt x="392" y="735"/>
                    <a:pt x="393" y="735"/>
                    <a:pt x="393" y="735"/>
                  </a:cubicBezTo>
                  <a:cubicBezTo>
                    <a:pt x="393" y="735"/>
                    <a:pt x="394" y="734"/>
                    <a:pt x="393" y="734"/>
                  </a:cubicBezTo>
                  <a:cubicBezTo>
                    <a:pt x="392" y="731"/>
                    <a:pt x="391" y="729"/>
                    <a:pt x="390" y="726"/>
                  </a:cubicBezTo>
                  <a:cubicBezTo>
                    <a:pt x="391" y="727"/>
                    <a:pt x="393" y="728"/>
                    <a:pt x="394" y="729"/>
                  </a:cubicBezTo>
                  <a:cubicBezTo>
                    <a:pt x="397" y="730"/>
                    <a:pt x="399" y="731"/>
                    <a:pt x="402" y="732"/>
                  </a:cubicBezTo>
                  <a:cubicBezTo>
                    <a:pt x="398" y="732"/>
                    <a:pt x="396" y="739"/>
                    <a:pt x="397" y="743"/>
                  </a:cubicBezTo>
                  <a:cubicBezTo>
                    <a:pt x="397" y="743"/>
                    <a:pt x="398" y="743"/>
                    <a:pt x="398" y="743"/>
                  </a:cubicBezTo>
                  <a:cubicBezTo>
                    <a:pt x="399" y="740"/>
                    <a:pt x="400" y="732"/>
                    <a:pt x="404" y="733"/>
                  </a:cubicBezTo>
                  <a:cubicBezTo>
                    <a:pt x="405" y="733"/>
                    <a:pt x="405" y="732"/>
                    <a:pt x="405" y="732"/>
                  </a:cubicBezTo>
                  <a:cubicBezTo>
                    <a:pt x="411" y="732"/>
                    <a:pt x="417" y="731"/>
                    <a:pt x="421" y="726"/>
                  </a:cubicBezTo>
                  <a:cubicBezTo>
                    <a:pt x="420" y="728"/>
                    <a:pt x="421" y="730"/>
                    <a:pt x="421" y="732"/>
                  </a:cubicBezTo>
                  <a:cubicBezTo>
                    <a:pt x="427" y="752"/>
                    <a:pt x="465" y="751"/>
                    <a:pt x="469" y="732"/>
                  </a:cubicBezTo>
                  <a:cubicBezTo>
                    <a:pt x="469" y="732"/>
                    <a:pt x="470" y="731"/>
                    <a:pt x="470" y="731"/>
                  </a:cubicBezTo>
                  <a:cubicBezTo>
                    <a:pt x="469" y="734"/>
                    <a:pt x="468" y="736"/>
                    <a:pt x="467" y="738"/>
                  </a:cubicBezTo>
                  <a:cubicBezTo>
                    <a:pt x="463" y="745"/>
                    <a:pt x="455" y="749"/>
                    <a:pt x="447" y="750"/>
                  </a:cubicBezTo>
                  <a:cubicBezTo>
                    <a:pt x="439" y="751"/>
                    <a:pt x="431" y="750"/>
                    <a:pt x="425" y="746"/>
                  </a:cubicBezTo>
                  <a:cubicBezTo>
                    <a:pt x="419" y="743"/>
                    <a:pt x="415" y="738"/>
                    <a:pt x="411" y="732"/>
                  </a:cubicBezTo>
                  <a:cubicBezTo>
                    <a:pt x="411" y="732"/>
                    <a:pt x="410" y="732"/>
                    <a:pt x="410" y="733"/>
                  </a:cubicBezTo>
                  <a:cubicBezTo>
                    <a:pt x="412" y="749"/>
                    <a:pt x="433" y="756"/>
                    <a:pt x="447" y="753"/>
                  </a:cubicBezTo>
                  <a:cubicBezTo>
                    <a:pt x="453" y="752"/>
                    <a:pt x="459" y="751"/>
                    <a:pt x="463" y="748"/>
                  </a:cubicBezTo>
                  <a:cubicBezTo>
                    <a:pt x="461" y="759"/>
                    <a:pt x="460" y="772"/>
                    <a:pt x="458" y="784"/>
                  </a:cubicBezTo>
                  <a:cubicBezTo>
                    <a:pt x="456" y="793"/>
                    <a:pt x="454" y="803"/>
                    <a:pt x="454" y="812"/>
                  </a:cubicBezTo>
                  <a:cubicBezTo>
                    <a:pt x="454" y="813"/>
                    <a:pt x="454" y="813"/>
                    <a:pt x="454" y="813"/>
                  </a:cubicBezTo>
                  <a:cubicBezTo>
                    <a:pt x="453" y="805"/>
                    <a:pt x="453" y="798"/>
                    <a:pt x="455" y="791"/>
                  </a:cubicBezTo>
                  <a:cubicBezTo>
                    <a:pt x="455" y="790"/>
                    <a:pt x="454" y="790"/>
                    <a:pt x="454" y="790"/>
                  </a:cubicBezTo>
                  <a:cubicBezTo>
                    <a:pt x="450" y="797"/>
                    <a:pt x="450" y="806"/>
                    <a:pt x="451" y="814"/>
                  </a:cubicBezTo>
                  <a:cubicBezTo>
                    <a:pt x="451" y="814"/>
                    <a:pt x="451" y="815"/>
                    <a:pt x="451" y="815"/>
                  </a:cubicBezTo>
                  <a:cubicBezTo>
                    <a:pt x="459" y="815"/>
                    <a:pt x="459" y="815"/>
                    <a:pt x="459" y="815"/>
                  </a:cubicBezTo>
                  <a:cubicBezTo>
                    <a:pt x="476" y="808"/>
                    <a:pt x="492" y="798"/>
                    <a:pt x="507" y="788"/>
                  </a:cubicBezTo>
                  <a:cubicBezTo>
                    <a:pt x="525" y="776"/>
                    <a:pt x="543" y="763"/>
                    <a:pt x="561" y="752"/>
                  </a:cubicBezTo>
                  <a:cubicBezTo>
                    <a:pt x="579" y="740"/>
                    <a:pt x="597" y="727"/>
                    <a:pt x="616" y="716"/>
                  </a:cubicBezTo>
                  <a:cubicBezTo>
                    <a:pt x="631" y="707"/>
                    <a:pt x="645" y="697"/>
                    <a:pt x="658" y="686"/>
                  </a:cubicBezTo>
                  <a:cubicBezTo>
                    <a:pt x="653" y="695"/>
                    <a:pt x="653" y="705"/>
                    <a:pt x="660" y="713"/>
                  </a:cubicBezTo>
                  <a:cubicBezTo>
                    <a:pt x="662" y="716"/>
                    <a:pt x="665" y="718"/>
                    <a:pt x="668" y="720"/>
                  </a:cubicBezTo>
                  <a:cubicBezTo>
                    <a:pt x="664" y="721"/>
                    <a:pt x="661" y="724"/>
                    <a:pt x="658" y="726"/>
                  </a:cubicBezTo>
                  <a:cubicBezTo>
                    <a:pt x="651" y="731"/>
                    <a:pt x="645" y="736"/>
                    <a:pt x="638" y="741"/>
                  </a:cubicBezTo>
                  <a:cubicBezTo>
                    <a:pt x="628" y="749"/>
                    <a:pt x="617" y="756"/>
                    <a:pt x="606" y="762"/>
                  </a:cubicBezTo>
                  <a:cubicBezTo>
                    <a:pt x="596" y="767"/>
                    <a:pt x="586" y="774"/>
                    <a:pt x="577" y="781"/>
                  </a:cubicBezTo>
                  <a:cubicBezTo>
                    <a:pt x="560" y="794"/>
                    <a:pt x="541" y="804"/>
                    <a:pt x="523" y="815"/>
                  </a:cubicBezTo>
                  <a:cubicBezTo>
                    <a:pt x="530" y="815"/>
                    <a:pt x="530" y="815"/>
                    <a:pt x="530" y="815"/>
                  </a:cubicBezTo>
                  <a:cubicBezTo>
                    <a:pt x="546" y="805"/>
                    <a:pt x="563" y="795"/>
                    <a:pt x="578" y="784"/>
                  </a:cubicBezTo>
                  <a:cubicBezTo>
                    <a:pt x="597" y="771"/>
                    <a:pt x="617" y="760"/>
                    <a:pt x="636" y="747"/>
                  </a:cubicBezTo>
                  <a:cubicBezTo>
                    <a:pt x="643" y="742"/>
                    <a:pt x="649" y="738"/>
                    <a:pt x="656" y="732"/>
                  </a:cubicBezTo>
                  <a:cubicBezTo>
                    <a:pt x="660" y="729"/>
                    <a:pt x="666" y="721"/>
                    <a:pt x="672" y="721"/>
                  </a:cubicBezTo>
                  <a:cubicBezTo>
                    <a:pt x="676" y="721"/>
                    <a:pt x="680" y="721"/>
                    <a:pt x="684" y="720"/>
                  </a:cubicBezTo>
                  <a:cubicBezTo>
                    <a:pt x="689" y="718"/>
                    <a:pt x="693" y="716"/>
                    <a:pt x="698" y="714"/>
                  </a:cubicBezTo>
                  <a:cubicBezTo>
                    <a:pt x="702" y="713"/>
                    <a:pt x="706" y="713"/>
                    <a:pt x="710" y="712"/>
                  </a:cubicBezTo>
                  <a:cubicBezTo>
                    <a:pt x="712" y="713"/>
                    <a:pt x="715" y="714"/>
                    <a:pt x="719" y="714"/>
                  </a:cubicBezTo>
                  <a:cubicBezTo>
                    <a:pt x="727" y="715"/>
                    <a:pt x="736" y="713"/>
                    <a:pt x="741" y="706"/>
                  </a:cubicBezTo>
                  <a:cubicBezTo>
                    <a:pt x="744" y="702"/>
                    <a:pt x="747" y="698"/>
                    <a:pt x="747" y="693"/>
                  </a:cubicBezTo>
                  <a:cubicBezTo>
                    <a:pt x="747" y="692"/>
                    <a:pt x="748" y="691"/>
                    <a:pt x="748" y="690"/>
                  </a:cubicBezTo>
                  <a:cubicBezTo>
                    <a:pt x="751" y="688"/>
                    <a:pt x="754" y="686"/>
                    <a:pt x="757" y="683"/>
                  </a:cubicBezTo>
                  <a:cubicBezTo>
                    <a:pt x="769" y="675"/>
                    <a:pt x="780" y="665"/>
                    <a:pt x="792" y="656"/>
                  </a:cubicBezTo>
                  <a:cubicBezTo>
                    <a:pt x="802" y="647"/>
                    <a:pt x="813" y="639"/>
                    <a:pt x="821" y="628"/>
                  </a:cubicBezTo>
                  <a:cubicBezTo>
                    <a:pt x="821" y="628"/>
                    <a:pt x="821" y="628"/>
                    <a:pt x="821" y="629"/>
                  </a:cubicBezTo>
                  <a:cubicBezTo>
                    <a:pt x="822" y="644"/>
                    <a:pt x="825" y="659"/>
                    <a:pt x="830" y="673"/>
                  </a:cubicBezTo>
                  <a:cubicBezTo>
                    <a:pt x="833" y="681"/>
                    <a:pt x="836" y="688"/>
                    <a:pt x="840" y="695"/>
                  </a:cubicBezTo>
                  <a:cubicBezTo>
                    <a:pt x="843" y="702"/>
                    <a:pt x="846" y="709"/>
                    <a:pt x="850" y="715"/>
                  </a:cubicBezTo>
                  <a:cubicBezTo>
                    <a:pt x="858" y="725"/>
                    <a:pt x="868" y="734"/>
                    <a:pt x="881" y="735"/>
                  </a:cubicBezTo>
                  <a:cubicBezTo>
                    <a:pt x="888" y="736"/>
                    <a:pt x="895" y="735"/>
                    <a:pt x="902" y="735"/>
                  </a:cubicBezTo>
                  <a:cubicBezTo>
                    <a:pt x="910" y="735"/>
                    <a:pt x="917" y="735"/>
                    <a:pt x="924" y="734"/>
                  </a:cubicBezTo>
                  <a:cubicBezTo>
                    <a:pt x="932" y="733"/>
                    <a:pt x="940" y="732"/>
                    <a:pt x="948" y="729"/>
                  </a:cubicBezTo>
                  <a:cubicBezTo>
                    <a:pt x="953" y="727"/>
                    <a:pt x="960" y="725"/>
                    <a:pt x="965" y="721"/>
                  </a:cubicBezTo>
                  <a:cubicBezTo>
                    <a:pt x="973" y="712"/>
                    <a:pt x="980" y="697"/>
                    <a:pt x="980" y="684"/>
                  </a:cubicBezTo>
                  <a:cubicBezTo>
                    <a:pt x="980" y="670"/>
                    <a:pt x="973" y="658"/>
                    <a:pt x="967" y="646"/>
                  </a:cubicBezTo>
                  <a:cubicBezTo>
                    <a:pt x="960" y="631"/>
                    <a:pt x="953" y="616"/>
                    <a:pt x="943" y="603"/>
                  </a:cubicBezTo>
                  <a:cubicBezTo>
                    <a:pt x="940" y="599"/>
                    <a:pt x="936" y="593"/>
                    <a:pt x="931" y="588"/>
                  </a:cubicBezTo>
                  <a:cubicBezTo>
                    <a:pt x="935" y="588"/>
                    <a:pt x="939" y="588"/>
                    <a:pt x="942" y="588"/>
                  </a:cubicBezTo>
                  <a:cubicBezTo>
                    <a:pt x="943" y="589"/>
                    <a:pt x="943" y="589"/>
                    <a:pt x="944" y="589"/>
                  </a:cubicBezTo>
                  <a:cubicBezTo>
                    <a:pt x="947" y="588"/>
                    <a:pt x="954" y="592"/>
                    <a:pt x="957" y="593"/>
                  </a:cubicBezTo>
                  <a:cubicBezTo>
                    <a:pt x="961" y="594"/>
                    <a:pt x="966" y="596"/>
                    <a:pt x="970" y="598"/>
                  </a:cubicBezTo>
                  <a:cubicBezTo>
                    <a:pt x="977" y="600"/>
                    <a:pt x="984" y="600"/>
                    <a:pt x="991" y="600"/>
                  </a:cubicBezTo>
                  <a:cubicBezTo>
                    <a:pt x="997" y="601"/>
                    <a:pt x="1003" y="601"/>
                    <a:pt x="1009" y="600"/>
                  </a:cubicBezTo>
                  <a:cubicBezTo>
                    <a:pt x="1023" y="598"/>
                    <a:pt x="1036" y="595"/>
                    <a:pt x="1050" y="593"/>
                  </a:cubicBezTo>
                  <a:cubicBezTo>
                    <a:pt x="1057" y="592"/>
                    <a:pt x="1064" y="590"/>
                    <a:pt x="1071" y="589"/>
                  </a:cubicBezTo>
                  <a:cubicBezTo>
                    <a:pt x="1078" y="589"/>
                    <a:pt x="1084" y="588"/>
                    <a:pt x="1091" y="588"/>
                  </a:cubicBezTo>
                  <a:cubicBezTo>
                    <a:pt x="1098" y="587"/>
                    <a:pt x="1105" y="585"/>
                    <a:pt x="1112" y="582"/>
                  </a:cubicBezTo>
                  <a:cubicBezTo>
                    <a:pt x="1119" y="579"/>
                    <a:pt x="1127" y="576"/>
                    <a:pt x="1135" y="574"/>
                  </a:cubicBezTo>
                  <a:cubicBezTo>
                    <a:pt x="1143" y="571"/>
                    <a:pt x="1155" y="567"/>
                    <a:pt x="1159" y="560"/>
                  </a:cubicBezTo>
                  <a:cubicBezTo>
                    <a:pt x="1161" y="558"/>
                    <a:pt x="1162" y="554"/>
                    <a:pt x="1160" y="552"/>
                  </a:cubicBezTo>
                  <a:close/>
                  <a:moveTo>
                    <a:pt x="1016" y="424"/>
                  </a:moveTo>
                  <a:cubicBezTo>
                    <a:pt x="1028" y="421"/>
                    <a:pt x="1041" y="418"/>
                    <a:pt x="1054" y="415"/>
                  </a:cubicBezTo>
                  <a:cubicBezTo>
                    <a:pt x="1065" y="413"/>
                    <a:pt x="1078" y="410"/>
                    <a:pt x="1090" y="412"/>
                  </a:cubicBezTo>
                  <a:cubicBezTo>
                    <a:pt x="1103" y="414"/>
                    <a:pt x="1115" y="423"/>
                    <a:pt x="1117" y="436"/>
                  </a:cubicBezTo>
                  <a:cubicBezTo>
                    <a:pt x="1118" y="439"/>
                    <a:pt x="1117" y="445"/>
                    <a:pt x="1120" y="447"/>
                  </a:cubicBezTo>
                  <a:cubicBezTo>
                    <a:pt x="1125" y="449"/>
                    <a:pt x="1129" y="449"/>
                    <a:pt x="1132" y="454"/>
                  </a:cubicBezTo>
                  <a:cubicBezTo>
                    <a:pt x="1137" y="464"/>
                    <a:pt x="1134" y="477"/>
                    <a:pt x="1129" y="486"/>
                  </a:cubicBezTo>
                  <a:cubicBezTo>
                    <a:pt x="1123" y="498"/>
                    <a:pt x="1116" y="510"/>
                    <a:pt x="1108" y="519"/>
                  </a:cubicBezTo>
                  <a:cubicBezTo>
                    <a:pt x="1103" y="524"/>
                    <a:pt x="1099" y="528"/>
                    <a:pt x="1095" y="533"/>
                  </a:cubicBezTo>
                  <a:cubicBezTo>
                    <a:pt x="1092" y="536"/>
                    <a:pt x="1089" y="540"/>
                    <a:pt x="1084" y="541"/>
                  </a:cubicBezTo>
                  <a:cubicBezTo>
                    <a:pt x="1084" y="541"/>
                    <a:pt x="1084" y="541"/>
                    <a:pt x="1084" y="541"/>
                  </a:cubicBezTo>
                  <a:cubicBezTo>
                    <a:pt x="1078" y="541"/>
                    <a:pt x="1072" y="542"/>
                    <a:pt x="1066" y="542"/>
                  </a:cubicBezTo>
                  <a:cubicBezTo>
                    <a:pt x="1049" y="544"/>
                    <a:pt x="1033" y="545"/>
                    <a:pt x="1016" y="545"/>
                  </a:cubicBezTo>
                  <a:cubicBezTo>
                    <a:pt x="1007" y="545"/>
                    <a:pt x="998" y="545"/>
                    <a:pt x="989" y="545"/>
                  </a:cubicBezTo>
                  <a:cubicBezTo>
                    <a:pt x="991" y="544"/>
                    <a:pt x="992" y="544"/>
                    <a:pt x="994" y="544"/>
                  </a:cubicBezTo>
                  <a:cubicBezTo>
                    <a:pt x="996" y="544"/>
                    <a:pt x="999" y="544"/>
                    <a:pt x="1002" y="544"/>
                  </a:cubicBezTo>
                  <a:cubicBezTo>
                    <a:pt x="1001" y="544"/>
                    <a:pt x="1001" y="544"/>
                    <a:pt x="1001" y="544"/>
                  </a:cubicBezTo>
                  <a:cubicBezTo>
                    <a:pt x="1001" y="544"/>
                    <a:pt x="1001" y="545"/>
                    <a:pt x="1001" y="545"/>
                  </a:cubicBezTo>
                  <a:cubicBezTo>
                    <a:pt x="1005" y="545"/>
                    <a:pt x="1008" y="544"/>
                    <a:pt x="1012" y="544"/>
                  </a:cubicBezTo>
                  <a:cubicBezTo>
                    <a:pt x="1013" y="544"/>
                    <a:pt x="1014" y="544"/>
                    <a:pt x="1015" y="544"/>
                  </a:cubicBezTo>
                  <a:cubicBezTo>
                    <a:pt x="1021" y="544"/>
                    <a:pt x="1027" y="544"/>
                    <a:pt x="1033" y="543"/>
                  </a:cubicBezTo>
                  <a:cubicBezTo>
                    <a:pt x="1040" y="541"/>
                    <a:pt x="1045" y="539"/>
                    <a:pt x="1051" y="537"/>
                  </a:cubicBezTo>
                  <a:cubicBezTo>
                    <a:pt x="1052" y="537"/>
                    <a:pt x="1051" y="536"/>
                    <a:pt x="1051" y="536"/>
                  </a:cubicBezTo>
                  <a:cubicBezTo>
                    <a:pt x="1045" y="538"/>
                    <a:pt x="1038" y="540"/>
                    <a:pt x="1031" y="541"/>
                  </a:cubicBezTo>
                  <a:cubicBezTo>
                    <a:pt x="1030" y="541"/>
                    <a:pt x="1028" y="541"/>
                    <a:pt x="1026" y="541"/>
                  </a:cubicBezTo>
                  <a:cubicBezTo>
                    <a:pt x="1033" y="540"/>
                    <a:pt x="1038" y="537"/>
                    <a:pt x="1044" y="536"/>
                  </a:cubicBezTo>
                  <a:cubicBezTo>
                    <a:pt x="1045" y="535"/>
                    <a:pt x="1045" y="535"/>
                    <a:pt x="1044" y="535"/>
                  </a:cubicBezTo>
                  <a:cubicBezTo>
                    <a:pt x="1037" y="536"/>
                    <a:pt x="1029" y="539"/>
                    <a:pt x="1022" y="540"/>
                  </a:cubicBezTo>
                  <a:cubicBezTo>
                    <a:pt x="1018" y="541"/>
                    <a:pt x="1015" y="541"/>
                    <a:pt x="1011" y="541"/>
                  </a:cubicBezTo>
                  <a:cubicBezTo>
                    <a:pt x="1011" y="541"/>
                    <a:pt x="1010" y="541"/>
                    <a:pt x="1010" y="541"/>
                  </a:cubicBezTo>
                  <a:cubicBezTo>
                    <a:pt x="1007" y="541"/>
                    <a:pt x="1003" y="541"/>
                    <a:pt x="1000" y="541"/>
                  </a:cubicBezTo>
                  <a:cubicBezTo>
                    <a:pt x="1007" y="539"/>
                    <a:pt x="1014" y="536"/>
                    <a:pt x="1020" y="534"/>
                  </a:cubicBezTo>
                  <a:cubicBezTo>
                    <a:pt x="1021" y="534"/>
                    <a:pt x="1020" y="533"/>
                    <a:pt x="1020" y="533"/>
                  </a:cubicBezTo>
                  <a:cubicBezTo>
                    <a:pt x="1008" y="537"/>
                    <a:pt x="996" y="540"/>
                    <a:pt x="984" y="543"/>
                  </a:cubicBezTo>
                  <a:cubicBezTo>
                    <a:pt x="984" y="543"/>
                    <a:pt x="984" y="543"/>
                    <a:pt x="984" y="543"/>
                  </a:cubicBezTo>
                  <a:cubicBezTo>
                    <a:pt x="982" y="543"/>
                    <a:pt x="981" y="543"/>
                    <a:pt x="979" y="544"/>
                  </a:cubicBezTo>
                  <a:cubicBezTo>
                    <a:pt x="978" y="544"/>
                    <a:pt x="977" y="544"/>
                    <a:pt x="977" y="544"/>
                  </a:cubicBezTo>
                  <a:cubicBezTo>
                    <a:pt x="981" y="542"/>
                    <a:pt x="985" y="539"/>
                    <a:pt x="989" y="537"/>
                  </a:cubicBezTo>
                  <a:cubicBezTo>
                    <a:pt x="996" y="533"/>
                    <a:pt x="1004" y="529"/>
                    <a:pt x="1012" y="527"/>
                  </a:cubicBezTo>
                  <a:cubicBezTo>
                    <a:pt x="1012" y="527"/>
                    <a:pt x="1012" y="526"/>
                    <a:pt x="1012" y="526"/>
                  </a:cubicBezTo>
                  <a:cubicBezTo>
                    <a:pt x="1003" y="528"/>
                    <a:pt x="997" y="531"/>
                    <a:pt x="989" y="535"/>
                  </a:cubicBezTo>
                  <a:cubicBezTo>
                    <a:pt x="985" y="536"/>
                    <a:pt x="982" y="538"/>
                    <a:pt x="978" y="540"/>
                  </a:cubicBezTo>
                  <a:cubicBezTo>
                    <a:pt x="976" y="541"/>
                    <a:pt x="973" y="542"/>
                    <a:pt x="971" y="543"/>
                  </a:cubicBezTo>
                  <a:cubicBezTo>
                    <a:pt x="970" y="543"/>
                    <a:pt x="969" y="543"/>
                    <a:pt x="968" y="543"/>
                  </a:cubicBezTo>
                  <a:cubicBezTo>
                    <a:pt x="962" y="542"/>
                    <a:pt x="955" y="541"/>
                    <a:pt x="950" y="544"/>
                  </a:cubicBezTo>
                  <a:cubicBezTo>
                    <a:pt x="946" y="546"/>
                    <a:pt x="943" y="548"/>
                    <a:pt x="941" y="552"/>
                  </a:cubicBezTo>
                  <a:cubicBezTo>
                    <a:pt x="938" y="550"/>
                    <a:pt x="933" y="551"/>
                    <a:pt x="930" y="551"/>
                  </a:cubicBezTo>
                  <a:cubicBezTo>
                    <a:pt x="929" y="551"/>
                    <a:pt x="928" y="551"/>
                    <a:pt x="927" y="551"/>
                  </a:cubicBezTo>
                  <a:cubicBezTo>
                    <a:pt x="937" y="549"/>
                    <a:pt x="947" y="544"/>
                    <a:pt x="956" y="541"/>
                  </a:cubicBezTo>
                  <a:cubicBezTo>
                    <a:pt x="964" y="538"/>
                    <a:pt x="971" y="535"/>
                    <a:pt x="978" y="532"/>
                  </a:cubicBezTo>
                  <a:cubicBezTo>
                    <a:pt x="985" y="528"/>
                    <a:pt x="993" y="524"/>
                    <a:pt x="1001" y="521"/>
                  </a:cubicBezTo>
                  <a:cubicBezTo>
                    <a:pt x="1001" y="520"/>
                    <a:pt x="1001" y="519"/>
                    <a:pt x="1000" y="520"/>
                  </a:cubicBezTo>
                  <a:cubicBezTo>
                    <a:pt x="992" y="523"/>
                    <a:pt x="985" y="527"/>
                    <a:pt x="977" y="530"/>
                  </a:cubicBezTo>
                  <a:cubicBezTo>
                    <a:pt x="970" y="533"/>
                    <a:pt x="963" y="535"/>
                    <a:pt x="955" y="538"/>
                  </a:cubicBezTo>
                  <a:cubicBezTo>
                    <a:pt x="942" y="543"/>
                    <a:pt x="928" y="548"/>
                    <a:pt x="914" y="549"/>
                  </a:cubicBezTo>
                  <a:cubicBezTo>
                    <a:pt x="913" y="549"/>
                    <a:pt x="913" y="550"/>
                    <a:pt x="912" y="550"/>
                  </a:cubicBezTo>
                  <a:cubicBezTo>
                    <a:pt x="912" y="550"/>
                    <a:pt x="911" y="550"/>
                    <a:pt x="911" y="550"/>
                  </a:cubicBezTo>
                  <a:cubicBezTo>
                    <a:pt x="909" y="550"/>
                    <a:pt x="907" y="550"/>
                    <a:pt x="905" y="550"/>
                  </a:cubicBezTo>
                  <a:cubicBezTo>
                    <a:pt x="905" y="550"/>
                    <a:pt x="906" y="549"/>
                    <a:pt x="906" y="549"/>
                  </a:cubicBezTo>
                  <a:cubicBezTo>
                    <a:pt x="906" y="549"/>
                    <a:pt x="907" y="549"/>
                    <a:pt x="907" y="549"/>
                  </a:cubicBezTo>
                  <a:cubicBezTo>
                    <a:pt x="911" y="549"/>
                    <a:pt x="915" y="547"/>
                    <a:pt x="919" y="545"/>
                  </a:cubicBezTo>
                  <a:cubicBezTo>
                    <a:pt x="924" y="543"/>
                    <a:pt x="929" y="540"/>
                    <a:pt x="934" y="538"/>
                  </a:cubicBezTo>
                  <a:cubicBezTo>
                    <a:pt x="944" y="532"/>
                    <a:pt x="954" y="526"/>
                    <a:pt x="965" y="523"/>
                  </a:cubicBezTo>
                  <a:cubicBezTo>
                    <a:pt x="966" y="522"/>
                    <a:pt x="966" y="521"/>
                    <a:pt x="965" y="521"/>
                  </a:cubicBezTo>
                  <a:cubicBezTo>
                    <a:pt x="954" y="525"/>
                    <a:pt x="944" y="529"/>
                    <a:pt x="934" y="534"/>
                  </a:cubicBezTo>
                  <a:cubicBezTo>
                    <a:pt x="929" y="536"/>
                    <a:pt x="924" y="539"/>
                    <a:pt x="919" y="541"/>
                  </a:cubicBezTo>
                  <a:cubicBezTo>
                    <a:pt x="916" y="543"/>
                    <a:pt x="912" y="544"/>
                    <a:pt x="909" y="545"/>
                  </a:cubicBezTo>
                  <a:cubicBezTo>
                    <a:pt x="910" y="545"/>
                    <a:pt x="910" y="544"/>
                    <a:pt x="910" y="544"/>
                  </a:cubicBezTo>
                  <a:cubicBezTo>
                    <a:pt x="911" y="543"/>
                    <a:pt x="912" y="543"/>
                    <a:pt x="913" y="542"/>
                  </a:cubicBezTo>
                  <a:cubicBezTo>
                    <a:pt x="916" y="541"/>
                    <a:pt x="919" y="539"/>
                    <a:pt x="921" y="538"/>
                  </a:cubicBezTo>
                  <a:cubicBezTo>
                    <a:pt x="928" y="534"/>
                    <a:pt x="934" y="529"/>
                    <a:pt x="940" y="525"/>
                  </a:cubicBezTo>
                  <a:cubicBezTo>
                    <a:pt x="947" y="521"/>
                    <a:pt x="954" y="517"/>
                    <a:pt x="960" y="513"/>
                  </a:cubicBezTo>
                  <a:cubicBezTo>
                    <a:pt x="967" y="508"/>
                    <a:pt x="974" y="504"/>
                    <a:pt x="980" y="500"/>
                  </a:cubicBezTo>
                  <a:cubicBezTo>
                    <a:pt x="981" y="500"/>
                    <a:pt x="980" y="500"/>
                    <a:pt x="980" y="500"/>
                  </a:cubicBezTo>
                  <a:cubicBezTo>
                    <a:pt x="964" y="508"/>
                    <a:pt x="950" y="518"/>
                    <a:pt x="934" y="527"/>
                  </a:cubicBezTo>
                  <a:cubicBezTo>
                    <a:pt x="928" y="531"/>
                    <a:pt x="923" y="534"/>
                    <a:pt x="917" y="537"/>
                  </a:cubicBezTo>
                  <a:cubicBezTo>
                    <a:pt x="918" y="535"/>
                    <a:pt x="920" y="534"/>
                    <a:pt x="921" y="532"/>
                  </a:cubicBezTo>
                  <a:cubicBezTo>
                    <a:pt x="921" y="532"/>
                    <a:pt x="921" y="532"/>
                    <a:pt x="921" y="532"/>
                  </a:cubicBezTo>
                  <a:cubicBezTo>
                    <a:pt x="926" y="532"/>
                    <a:pt x="930" y="529"/>
                    <a:pt x="934" y="526"/>
                  </a:cubicBezTo>
                  <a:cubicBezTo>
                    <a:pt x="939" y="523"/>
                    <a:pt x="943" y="520"/>
                    <a:pt x="948" y="517"/>
                  </a:cubicBezTo>
                  <a:cubicBezTo>
                    <a:pt x="957" y="510"/>
                    <a:pt x="965" y="503"/>
                    <a:pt x="972" y="495"/>
                  </a:cubicBezTo>
                  <a:cubicBezTo>
                    <a:pt x="973" y="494"/>
                    <a:pt x="972" y="494"/>
                    <a:pt x="972" y="494"/>
                  </a:cubicBezTo>
                  <a:cubicBezTo>
                    <a:pt x="964" y="503"/>
                    <a:pt x="955" y="510"/>
                    <a:pt x="945" y="516"/>
                  </a:cubicBezTo>
                  <a:cubicBezTo>
                    <a:pt x="940" y="519"/>
                    <a:pt x="936" y="522"/>
                    <a:pt x="931" y="524"/>
                  </a:cubicBezTo>
                  <a:cubicBezTo>
                    <a:pt x="930" y="525"/>
                    <a:pt x="929" y="525"/>
                    <a:pt x="928" y="526"/>
                  </a:cubicBezTo>
                  <a:cubicBezTo>
                    <a:pt x="928" y="526"/>
                    <a:pt x="928" y="526"/>
                    <a:pt x="928" y="525"/>
                  </a:cubicBezTo>
                  <a:cubicBezTo>
                    <a:pt x="928" y="525"/>
                    <a:pt x="928" y="525"/>
                    <a:pt x="928" y="525"/>
                  </a:cubicBezTo>
                  <a:cubicBezTo>
                    <a:pt x="934" y="521"/>
                    <a:pt x="939" y="517"/>
                    <a:pt x="945" y="513"/>
                  </a:cubicBezTo>
                  <a:cubicBezTo>
                    <a:pt x="950" y="510"/>
                    <a:pt x="953" y="508"/>
                    <a:pt x="957" y="502"/>
                  </a:cubicBezTo>
                  <a:cubicBezTo>
                    <a:pt x="957" y="502"/>
                    <a:pt x="957" y="502"/>
                    <a:pt x="957" y="502"/>
                  </a:cubicBezTo>
                  <a:cubicBezTo>
                    <a:pt x="960" y="499"/>
                    <a:pt x="963" y="496"/>
                    <a:pt x="965" y="494"/>
                  </a:cubicBezTo>
                  <a:cubicBezTo>
                    <a:pt x="974" y="485"/>
                    <a:pt x="983" y="476"/>
                    <a:pt x="994" y="469"/>
                  </a:cubicBezTo>
                  <a:cubicBezTo>
                    <a:pt x="994" y="469"/>
                    <a:pt x="994" y="468"/>
                    <a:pt x="993" y="469"/>
                  </a:cubicBezTo>
                  <a:cubicBezTo>
                    <a:pt x="983" y="474"/>
                    <a:pt x="975" y="483"/>
                    <a:pt x="966" y="491"/>
                  </a:cubicBezTo>
                  <a:cubicBezTo>
                    <a:pt x="964" y="492"/>
                    <a:pt x="962" y="494"/>
                    <a:pt x="960" y="496"/>
                  </a:cubicBezTo>
                  <a:cubicBezTo>
                    <a:pt x="957" y="497"/>
                    <a:pt x="954" y="499"/>
                    <a:pt x="951" y="501"/>
                  </a:cubicBezTo>
                  <a:cubicBezTo>
                    <a:pt x="953" y="499"/>
                    <a:pt x="955" y="497"/>
                    <a:pt x="957" y="495"/>
                  </a:cubicBezTo>
                  <a:cubicBezTo>
                    <a:pt x="964" y="488"/>
                    <a:pt x="972" y="481"/>
                    <a:pt x="979" y="475"/>
                  </a:cubicBezTo>
                  <a:cubicBezTo>
                    <a:pt x="982" y="471"/>
                    <a:pt x="986" y="468"/>
                    <a:pt x="989" y="465"/>
                  </a:cubicBezTo>
                  <a:cubicBezTo>
                    <a:pt x="993" y="461"/>
                    <a:pt x="997" y="459"/>
                    <a:pt x="1001" y="457"/>
                  </a:cubicBezTo>
                  <a:cubicBezTo>
                    <a:pt x="1006" y="453"/>
                    <a:pt x="1012" y="448"/>
                    <a:pt x="1019" y="447"/>
                  </a:cubicBezTo>
                  <a:cubicBezTo>
                    <a:pt x="1019" y="447"/>
                    <a:pt x="1019" y="446"/>
                    <a:pt x="1019" y="446"/>
                  </a:cubicBezTo>
                  <a:cubicBezTo>
                    <a:pt x="1013" y="446"/>
                    <a:pt x="1008" y="449"/>
                    <a:pt x="1003" y="453"/>
                  </a:cubicBezTo>
                  <a:cubicBezTo>
                    <a:pt x="997" y="458"/>
                    <a:pt x="990" y="462"/>
                    <a:pt x="984" y="468"/>
                  </a:cubicBezTo>
                  <a:cubicBezTo>
                    <a:pt x="975" y="474"/>
                    <a:pt x="967" y="481"/>
                    <a:pt x="959" y="489"/>
                  </a:cubicBezTo>
                  <a:cubicBezTo>
                    <a:pt x="955" y="492"/>
                    <a:pt x="951" y="497"/>
                    <a:pt x="947" y="501"/>
                  </a:cubicBezTo>
                  <a:cubicBezTo>
                    <a:pt x="955" y="492"/>
                    <a:pt x="964" y="484"/>
                    <a:pt x="972" y="476"/>
                  </a:cubicBezTo>
                  <a:cubicBezTo>
                    <a:pt x="977" y="471"/>
                    <a:pt x="982" y="465"/>
                    <a:pt x="987" y="462"/>
                  </a:cubicBezTo>
                  <a:cubicBezTo>
                    <a:pt x="992" y="459"/>
                    <a:pt x="996" y="457"/>
                    <a:pt x="1000" y="452"/>
                  </a:cubicBezTo>
                  <a:cubicBezTo>
                    <a:pt x="1001" y="452"/>
                    <a:pt x="1000" y="451"/>
                    <a:pt x="999" y="451"/>
                  </a:cubicBezTo>
                  <a:cubicBezTo>
                    <a:pt x="990" y="461"/>
                    <a:pt x="978" y="467"/>
                    <a:pt x="969" y="476"/>
                  </a:cubicBezTo>
                  <a:cubicBezTo>
                    <a:pt x="962" y="483"/>
                    <a:pt x="954" y="489"/>
                    <a:pt x="948" y="496"/>
                  </a:cubicBezTo>
                  <a:cubicBezTo>
                    <a:pt x="949" y="494"/>
                    <a:pt x="950" y="492"/>
                    <a:pt x="951" y="490"/>
                  </a:cubicBezTo>
                  <a:cubicBezTo>
                    <a:pt x="952" y="491"/>
                    <a:pt x="952" y="491"/>
                    <a:pt x="953" y="491"/>
                  </a:cubicBezTo>
                  <a:cubicBezTo>
                    <a:pt x="958" y="487"/>
                    <a:pt x="962" y="481"/>
                    <a:pt x="966" y="476"/>
                  </a:cubicBezTo>
                  <a:cubicBezTo>
                    <a:pt x="970" y="471"/>
                    <a:pt x="974" y="467"/>
                    <a:pt x="979" y="463"/>
                  </a:cubicBezTo>
                  <a:cubicBezTo>
                    <a:pt x="988" y="454"/>
                    <a:pt x="999" y="447"/>
                    <a:pt x="1008" y="439"/>
                  </a:cubicBezTo>
                  <a:cubicBezTo>
                    <a:pt x="1009" y="439"/>
                    <a:pt x="1008" y="439"/>
                    <a:pt x="1008" y="439"/>
                  </a:cubicBezTo>
                  <a:cubicBezTo>
                    <a:pt x="996" y="444"/>
                    <a:pt x="987" y="453"/>
                    <a:pt x="977" y="461"/>
                  </a:cubicBezTo>
                  <a:cubicBezTo>
                    <a:pt x="972" y="466"/>
                    <a:pt x="968" y="471"/>
                    <a:pt x="963" y="475"/>
                  </a:cubicBezTo>
                  <a:cubicBezTo>
                    <a:pt x="961" y="478"/>
                    <a:pt x="959" y="480"/>
                    <a:pt x="957" y="482"/>
                  </a:cubicBezTo>
                  <a:cubicBezTo>
                    <a:pt x="965" y="470"/>
                    <a:pt x="972" y="457"/>
                    <a:pt x="976" y="443"/>
                  </a:cubicBezTo>
                  <a:cubicBezTo>
                    <a:pt x="977" y="441"/>
                    <a:pt x="977" y="439"/>
                    <a:pt x="978" y="438"/>
                  </a:cubicBezTo>
                  <a:cubicBezTo>
                    <a:pt x="978" y="438"/>
                    <a:pt x="979" y="437"/>
                    <a:pt x="979" y="437"/>
                  </a:cubicBezTo>
                  <a:cubicBezTo>
                    <a:pt x="990" y="431"/>
                    <a:pt x="1004" y="428"/>
                    <a:pt x="1016" y="424"/>
                  </a:cubicBezTo>
                  <a:close/>
                  <a:moveTo>
                    <a:pt x="893" y="481"/>
                  </a:moveTo>
                  <a:cubicBezTo>
                    <a:pt x="893" y="481"/>
                    <a:pt x="893" y="481"/>
                    <a:pt x="893" y="481"/>
                  </a:cubicBezTo>
                  <a:cubicBezTo>
                    <a:pt x="893" y="481"/>
                    <a:pt x="893" y="481"/>
                    <a:pt x="894" y="481"/>
                  </a:cubicBezTo>
                  <a:cubicBezTo>
                    <a:pt x="895" y="480"/>
                    <a:pt x="894" y="478"/>
                    <a:pt x="894" y="477"/>
                  </a:cubicBezTo>
                  <a:cubicBezTo>
                    <a:pt x="895" y="474"/>
                    <a:pt x="895" y="471"/>
                    <a:pt x="896" y="469"/>
                  </a:cubicBezTo>
                  <a:cubicBezTo>
                    <a:pt x="896" y="466"/>
                    <a:pt x="896" y="462"/>
                    <a:pt x="895" y="459"/>
                  </a:cubicBezTo>
                  <a:cubicBezTo>
                    <a:pt x="895" y="456"/>
                    <a:pt x="896" y="452"/>
                    <a:pt x="895" y="448"/>
                  </a:cubicBezTo>
                  <a:cubicBezTo>
                    <a:pt x="895" y="448"/>
                    <a:pt x="894" y="448"/>
                    <a:pt x="894" y="448"/>
                  </a:cubicBezTo>
                  <a:cubicBezTo>
                    <a:pt x="893" y="452"/>
                    <a:pt x="894" y="455"/>
                    <a:pt x="894" y="459"/>
                  </a:cubicBezTo>
                  <a:cubicBezTo>
                    <a:pt x="894" y="462"/>
                    <a:pt x="893" y="466"/>
                    <a:pt x="894" y="469"/>
                  </a:cubicBezTo>
                  <a:cubicBezTo>
                    <a:pt x="894" y="471"/>
                    <a:pt x="893" y="474"/>
                    <a:pt x="892" y="477"/>
                  </a:cubicBezTo>
                  <a:cubicBezTo>
                    <a:pt x="892" y="476"/>
                    <a:pt x="892" y="475"/>
                    <a:pt x="892" y="475"/>
                  </a:cubicBezTo>
                  <a:cubicBezTo>
                    <a:pt x="890" y="465"/>
                    <a:pt x="889" y="455"/>
                    <a:pt x="885" y="446"/>
                  </a:cubicBezTo>
                  <a:cubicBezTo>
                    <a:pt x="883" y="441"/>
                    <a:pt x="880" y="437"/>
                    <a:pt x="877" y="432"/>
                  </a:cubicBezTo>
                  <a:cubicBezTo>
                    <a:pt x="877" y="428"/>
                    <a:pt x="875" y="424"/>
                    <a:pt x="874" y="420"/>
                  </a:cubicBezTo>
                  <a:cubicBezTo>
                    <a:pt x="873" y="414"/>
                    <a:pt x="872" y="408"/>
                    <a:pt x="873" y="403"/>
                  </a:cubicBezTo>
                  <a:cubicBezTo>
                    <a:pt x="873" y="402"/>
                    <a:pt x="871" y="401"/>
                    <a:pt x="871" y="402"/>
                  </a:cubicBezTo>
                  <a:cubicBezTo>
                    <a:pt x="871" y="408"/>
                    <a:pt x="871" y="413"/>
                    <a:pt x="872" y="419"/>
                  </a:cubicBezTo>
                  <a:cubicBezTo>
                    <a:pt x="872" y="422"/>
                    <a:pt x="873" y="425"/>
                    <a:pt x="874" y="427"/>
                  </a:cubicBezTo>
                  <a:cubicBezTo>
                    <a:pt x="870" y="422"/>
                    <a:pt x="865" y="417"/>
                    <a:pt x="859" y="412"/>
                  </a:cubicBezTo>
                  <a:cubicBezTo>
                    <a:pt x="859" y="408"/>
                    <a:pt x="858" y="405"/>
                    <a:pt x="857" y="402"/>
                  </a:cubicBezTo>
                  <a:cubicBezTo>
                    <a:pt x="856" y="397"/>
                    <a:pt x="856" y="390"/>
                    <a:pt x="857" y="385"/>
                  </a:cubicBezTo>
                  <a:cubicBezTo>
                    <a:pt x="857" y="384"/>
                    <a:pt x="855" y="383"/>
                    <a:pt x="855" y="385"/>
                  </a:cubicBezTo>
                  <a:cubicBezTo>
                    <a:pt x="855" y="391"/>
                    <a:pt x="855" y="396"/>
                    <a:pt x="856" y="402"/>
                  </a:cubicBezTo>
                  <a:cubicBezTo>
                    <a:pt x="856" y="404"/>
                    <a:pt x="856" y="407"/>
                    <a:pt x="857" y="410"/>
                  </a:cubicBezTo>
                  <a:cubicBezTo>
                    <a:pt x="855" y="408"/>
                    <a:pt x="853" y="407"/>
                    <a:pt x="851" y="405"/>
                  </a:cubicBezTo>
                  <a:cubicBezTo>
                    <a:pt x="851" y="404"/>
                    <a:pt x="851" y="403"/>
                    <a:pt x="851" y="402"/>
                  </a:cubicBezTo>
                  <a:cubicBezTo>
                    <a:pt x="851" y="401"/>
                    <a:pt x="850" y="400"/>
                    <a:pt x="850" y="399"/>
                  </a:cubicBezTo>
                  <a:cubicBezTo>
                    <a:pt x="850" y="398"/>
                    <a:pt x="848" y="398"/>
                    <a:pt x="848" y="399"/>
                  </a:cubicBezTo>
                  <a:cubicBezTo>
                    <a:pt x="848" y="400"/>
                    <a:pt x="848" y="402"/>
                    <a:pt x="849" y="403"/>
                  </a:cubicBezTo>
                  <a:cubicBezTo>
                    <a:pt x="849" y="403"/>
                    <a:pt x="849" y="403"/>
                    <a:pt x="849" y="404"/>
                  </a:cubicBezTo>
                  <a:cubicBezTo>
                    <a:pt x="841" y="399"/>
                    <a:pt x="833" y="396"/>
                    <a:pt x="824" y="394"/>
                  </a:cubicBezTo>
                  <a:cubicBezTo>
                    <a:pt x="821" y="394"/>
                    <a:pt x="816" y="391"/>
                    <a:pt x="812" y="391"/>
                  </a:cubicBezTo>
                  <a:cubicBezTo>
                    <a:pt x="813" y="390"/>
                    <a:pt x="814" y="390"/>
                    <a:pt x="815" y="389"/>
                  </a:cubicBezTo>
                  <a:cubicBezTo>
                    <a:pt x="820" y="385"/>
                    <a:pt x="824" y="382"/>
                    <a:pt x="828" y="378"/>
                  </a:cubicBezTo>
                  <a:cubicBezTo>
                    <a:pt x="836" y="372"/>
                    <a:pt x="851" y="362"/>
                    <a:pt x="854" y="350"/>
                  </a:cubicBezTo>
                  <a:cubicBezTo>
                    <a:pt x="854" y="350"/>
                    <a:pt x="855" y="350"/>
                    <a:pt x="855" y="349"/>
                  </a:cubicBezTo>
                  <a:cubicBezTo>
                    <a:pt x="855" y="335"/>
                    <a:pt x="848" y="321"/>
                    <a:pt x="838" y="310"/>
                  </a:cubicBezTo>
                  <a:cubicBezTo>
                    <a:pt x="838" y="310"/>
                    <a:pt x="838" y="309"/>
                    <a:pt x="838" y="309"/>
                  </a:cubicBezTo>
                  <a:cubicBezTo>
                    <a:pt x="839" y="309"/>
                    <a:pt x="839" y="308"/>
                    <a:pt x="839" y="308"/>
                  </a:cubicBezTo>
                  <a:cubicBezTo>
                    <a:pt x="840" y="305"/>
                    <a:pt x="845" y="302"/>
                    <a:pt x="847" y="300"/>
                  </a:cubicBezTo>
                  <a:cubicBezTo>
                    <a:pt x="851" y="295"/>
                    <a:pt x="856" y="290"/>
                    <a:pt x="860" y="285"/>
                  </a:cubicBezTo>
                  <a:cubicBezTo>
                    <a:pt x="864" y="280"/>
                    <a:pt x="868" y="274"/>
                    <a:pt x="874" y="272"/>
                  </a:cubicBezTo>
                  <a:cubicBezTo>
                    <a:pt x="879" y="270"/>
                    <a:pt x="883" y="269"/>
                    <a:pt x="886" y="266"/>
                  </a:cubicBezTo>
                  <a:cubicBezTo>
                    <a:pt x="899" y="257"/>
                    <a:pt x="911" y="251"/>
                    <a:pt x="927" y="252"/>
                  </a:cubicBezTo>
                  <a:cubicBezTo>
                    <a:pt x="945" y="254"/>
                    <a:pt x="957" y="264"/>
                    <a:pt x="966" y="280"/>
                  </a:cubicBezTo>
                  <a:cubicBezTo>
                    <a:pt x="980" y="306"/>
                    <a:pt x="988" y="337"/>
                    <a:pt x="988" y="367"/>
                  </a:cubicBezTo>
                  <a:cubicBezTo>
                    <a:pt x="986" y="382"/>
                    <a:pt x="984" y="397"/>
                    <a:pt x="978" y="411"/>
                  </a:cubicBezTo>
                  <a:cubicBezTo>
                    <a:pt x="972" y="429"/>
                    <a:pt x="962" y="446"/>
                    <a:pt x="953" y="463"/>
                  </a:cubicBezTo>
                  <a:cubicBezTo>
                    <a:pt x="945" y="478"/>
                    <a:pt x="935" y="492"/>
                    <a:pt x="924" y="505"/>
                  </a:cubicBezTo>
                  <a:cubicBezTo>
                    <a:pt x="926" y="501"/>
                    <a:pt x="929" y="496"/>
                    <a:pt x="931" y="492"/>
                  </a:cubicBezTo>
                  <a:cubicBezTo>
                    <a:pt x="933" y="487"/>
                    <a:pt x="935" y="482"/>
                    <a:pt x="938" y="478"/>
                  </a:cubicBezTo>
                  <a:cubicBezTo>
                    <a:pt x="939" y="478"/>
                    <a:pt x="938" y="477"/>
                    <a:pt x="938" y="477"/>
                  </a:cubicBezTo>
                  <a:cubicBezTo>
                    <a:pt x="933" y="480"/>
                    <a:pt x="932" y="486"/>
                    <a:pt x="929" y="491"/>
                  </a:cubicBezTo>
                  <a:cubicBezTo>
                    <a:pt x="926" y="497"/>
                    <a:pt x="921" y="503"/>
                    <a:pt x="920" y="510"/>
                  </a:cubicBezTo>
                  <a:cubicBezTo>
                    <a:pt x="920" y="510"/>
                    <a:pt x="919" y="510"/>
                    <a:pt x="919" y="511"/>
                  </a:cubicBezTo>
                  <a:cubicBezTo>
                    <a:pt x="913" y="517"/>
                    <a:pt x="907" y="524"/>
                    <a:pt x="901" y="530"/>
                  </a:cubicBezTo>
                  <a:cubicBezTo>
                    <a:pt x="901" y="529"/>
                    <a:pt x="902" y="527"/>
                    <a:pt x="902" y="526"/>
                  </a:cubicBezTo>
                  <a:cubicBezTo>
                    <a:pt x="904" y="522"/>
                    <a:pt x="907" y="517"/>
                    <a:pt x="909" y="513"/>
                  </a:cubicBezTo>
                  <a:cubicBezTo>
                    <a:pt x="910" y="513"/>
                    <a:pt x="909" y="513"/>
                    <a:pt x="909" y="513"/>
                  </a:cubicBezTo>
                  <a:cubicBezTo>
                    <a:pt x="908" y="514"/>
                    <a:pt x="906" y="516"/>
                    <a:pt x="905" y="517"/>
                  </a:cubicBezTo>
                  <a:cubicBezTo>
                    <a:pt x="906" y="517"/>
                    <a:pt x="906" y="516"/>
                    <a:pt x="906" y="516"/>
                  </a:cubicBezTo>
                  <a:cubicBezTo>
                    <a:pt x="909" y="507"/>
                    <a:pt x="912" y="498"/>
                    <a:pt x="913" y="488"/>
                  </a:cubicBezTo>
                  <a:cubicBezTo>
                    <a:pt x="913" y="488"/>
                    <a:pt x="912" y="488"/>
                    <a:pt x="912" y="488"/>
                  </a:cubicBezTo>
                  <a:cubicBezTo>
                    <a:pt x="909" y="497"/>
                    <a:pt x="908" y="506"/>
                    <a:pt x="904" y="515"/>
                  </a:cubicBezTo>
                  <a:cubicBezTo>
                    <a:pt x="901" y="522"/>
                    <a:pt x="898" y="529"/>
                    <a:pt x="894" y="535"/>
                  </a:cubicBezTo>
                  <a:cubicBezTo>
                    <a:pt x="894" y="535"/>
                    <a:pt x="894" y="535"/>
                    <a:pt x="894" y="535"/>
                  </a:cubicBezTo>
                  <a:cubicBezTo>
                    <a:pt x="893" y="537"/>
                    <a:pt x="891" y="538"/>
                    <a:pt x="890" y="540"/>
                  </a:cubicBezTo>
                  <a:cubicBezTo>
                    <a:pt x="890" y="538"/>
                    <a:pt x="890" y="537"/>
                    <a:pt x="890" y="535"/>
                  </a:cubicBezTo>
                  <a:cubicBezTo>
                    <a:pt x="891" y="526"/>
                    <a:pt x="894" y="516"/>
                    <a:pt x="894" y="507"/>
                  </a:cubicBezTo>
                  <a:cubicBezTo>
                    <a:pt x="894" y="498"/>
                    <a:pt x="894" y="490"/>
                    <a:pt x="893" y="481"/>
                  </a:cubicBezTo>
                  <a:close/>
                  <a:moveTo>
                    <a:pt x="713" y="477"/>
                  </a:moveTo>
                  <a:cubicBezTo>
                    <a:pt x="712" y="474"/>
                    <a:pt x="712" y="471"/>
                    <a:pt x="711" y="468"/>
                  </a:cubicBezTo>
                  <a:cubicBezTo>
                    <a:pt x="710" y="459"/>
                    <a:pt x="714" y="450"/>
                    <a:pt x="715" y="441"/>
                  </a:cubicBezTo>
                  <a:cubicBezTo>
                    <a:pt x="716" y="435"/>
                    <a:pt x="717" y="429"/>
                    <a:pt x="721" y="424"/>
                  </a:cubicBezTo>
                  <a:cubicBezTo>
                    <a:pt x="724" y="421"/>
                    <a:pt x="728" y="418"/>
                    <a:pt x="731" y="416"/>
                  </a:cubicBezTo>
                  <a:cubicBezTo>
                    <a:pt x="735" y="415"/>
                    <a:pt x="739" y="414"/>
                    <a:pt x="742" y="414"/>
                  </a:cubicBezTo>
                  <a:cubicBezTo>
                    <a:pt x="740" y="414"/>
                    <a:pt x="738" y="415"/>
                    <a:pt x="737" y="416"/>
                  </a:cubicBezTo>
                  <a:cubicBezTo>
                    <a:pt x="733" y="418"/>
                    <a:pt x="729" y="421"/>
                    <a:pt x="726" y="424"/>
                  </a:cubicBezTo>
                  <a:cubicBezTo>
                    <a:pt x="720" y="433"/>
                    <a:pt x="716" y="443"/>
                    <a:pt x="714" y="454"/>
                  </a:cubicBezTo>
                  <a:cubicBezTo>
                    <a:pt x="713" y="461"/>
                    <a:pt x="712" y="469"/>
                    <a:pt x="713" y="477"/>
                  </a:cubicBezTo>
                  <a:close/>
                  <a:moveTo>
                    <a:pt x="712" y="421"/>
                  </a:moveTo>
                  <a:cubicBezTo>
                    <a:pt x="712" y="420"/>
                    <a:pt x="711" y="418"/>
                    <a:pt x="709" y="416"/>
                  </a:cubicBezTo>
                  <a:cubicBezTo>
                    <a:pt x="712" y="417"/>
                    <a:pt x="715" y="417"/>
                    <a:pt x="717" y="417"/>
                  </a:cubicBezTo>
                  <a:cubicBezTo>
                    <a:pt x="720" y="417"/>
                    <a:pt x="723" y="417"/>
                    <a:pt x="726" y="416"/>
                  </a:cubicBezTo>
                  <a:cubicBezTo>
                    <a:pt x="721" y="419"/>
                    <a:pt x="718" y="423"/>
                    <a:pt x="715" y="428"/>
                  </a:cubicBezTo>
                  <a:cubicBezTo>
                    <a:pt x="714" y="425"/>
                    <a:pt x="713" y="421"/>
                    <a:pt x="712" y="421"/>
                  </a:cubicBezTo>
                  <a:close/>
                  <a:moveTo>
                    <a:pt x="741" y="410"/>
                  </a:moveTo>
                  <a:cubicBezTo>
                    <a:pt x="728" y="413"/>
                    <a:pt x="715" y="413"/>
                    <a:pt x="702" y="412"/>
                  </a:cubicBezTo>
                  <a:cubicBezTo>
                    <a:pt x="695" y="411"/>
                    <a:pt x="689" y="411"/>
                    <a:pt x="682" y="410"/>
                  </a:cubicBezTo>
                  <a:cubicBezTo>
                    <a:pt x="676" y="409"/>
                    <a:pt x="670" y="409"/>
                    <a:pt x="664" y="407"/>
                  </a:cubicBezTo>
                  <a:cubicBezTo>
                    <a:pt x="653" y="404"/>
                    <a:pt x="644" y="398"/>
                    <a:pt x="636" y="390"/>
                  </a:cubicBezTo>
                  <a:cubicBezTo>
                    <a:pt x="632" y="386"/>
                    <a:pt x="626" y="379"/>
                    <a:pt x="620" y="383"/>
                  </a:cubicBezTo>
                  <a:cubicBezTo>
                    <a:pt x="619" y="383"/>
                    <a:pt x="619" y="384"/>
                    <a:pt x="620" y="384"/>
                  </a:cubicBezTo>
                  <a:cubicBezTo>
                    <a:pt x="628" y="385"/>
                    <a:pt x="633" y="393"/>
                    <a:pt x="639" y="399"/>
                  </a:cubicBezTo>
                  <a:cubicBezTo>
                    <a:pt x="638" y="398"/>
                    <a:pt x="637" y="398"/>
                    <a:pt x="635" y="397"/>
                  </a:cubicBezTo>
                  <a:cubicBezTo>
                    <a:pt x="634" y="396"/>
                    <a:pt x="633" y="396"/>
                    <a:pt x="632" y="396"/>
                  </a:cubicBezTo>
                  <a:cubicBezTo>
                    <a:pt x="631" y="396"/>
                    <a:pt x="631" y="396"/>
                    <a:pt x="631" y="396"/>
                  </a:cubicBezTo>
                  <a:cubicBezTo>
                    <a:pt x="630" y="399"/>
                    <a:pt x="636" y="399"/>
                    <a:pt x="637" y="400"/>
                  </a:cubicBezTo>
                  <a:cubicBezTo>
                    <a:pt x="640" y="402"/>
                    <a:pt x="643" y="404"/>
                    <a:pt x="646" y="406"/>
                  </a:cubicBezTo>
                  <a:cubicBezTo>
                    <a:pt x="647" y="406"/>
                    <a:pt x="647" y="405"/>
                    <a:pt x="647" y="405"/>
                  </a:cubicBezTo>
                  <a:cubicBezTo>
                    <a:pt x="647" y="405"/>
                    <a:pt x="647" y="404"/>
                    <a:pt x="646" y="404"/>
                  </a:cubicBezTo>
                  <a:cubicBezTo>
                    <a:pt x="656" y="409"/>
                    <a:pt x="665" y="412"/>
                    <a:pt x="676" y="413"/>
                  </a:cubicBezTo>
                  <a:cubicBezTo>
                    <a:pt x="685" y="414"/>
                    <a:pt x="695" y="415"/>
                    <a:pt x="704" y="416"/>
                  </a:cubicBezTo>
                  <a:cubicBezTo>
                    <a:pt x="705" y="417"/>
                    <a:pt x="706" y="417"/>
                    <a:pt x="707" y="418"/>
                  </a:cubicBezTo>
                  <a:cubicBezTo>
                    <a:pt x="709" y="420"/>
                    <a:pt x="710" y="422"/>
                    <a:pt x="711" y="424"/>
                  </a:cubicBezTo>
                  <a:cubicBezTo>
                    <a:pt x="712" y="425"/>
                    <a:pt x="713" y="429"/>
                    <a:pt x="714" y="430"/>
                  </a:cubicBezTo>
                  <a:cubicBezTo>
                    <a:pt x="714" y="431"/>
                    <a:pt x="713" y="432"/>
                    <a:pt x="713" y="433"/>
                  </a:cubicBezTo>
                  <a:cubicBezTo>
                    <a:pt x="712" y="439"/>
                    <a:pt x="712" y="444"/>
                    <a:pt x="710" y="450"/>
                  </a:cubicBezTo>
                  <a:cubicBezTo>
                    <a:pt x="709" y="454"/>
                    <a:pt x="708" y="459"/>
                    <a:pt x="707" y="463"/>
                  </a:cubicBezTo>
                  <a:cubicBezTo>
                    <a:pt x="702" y="472"/>
                    <a:pt x="691" y="476"/>
                    <a:pt x="683" y="480"/>
                  </a:cubicBezTo>
                  <a:cubicBezTo>
                    <a:pt x="671" y="485"/>
                    <a:pt x="660" y="489"/>
                    <a:pt x="648" y="494"/>
                  </a:cubicBezTo>
                  <a:cubicBezTo>
                    <a:pt x="642" y="496"/>
                    <a:pt x="636" y="499"/>
                    <a:pt x="630" y="500"/>
                  </a:cubicBezTo>
                  <a:cubicBezTo>
                    <a:pt x="624" y="501"/>
                    <a:pt x="619" y="501"/>
                    <a:pt x="613" y="502"/>
                  </a:cubicBezTo>
                  <a:cubicBezTo>
                    <a:pt x="601" y="503"/>
                    <a:pt x="590" y="500"/>
                    <a:pt x="581" y="493"/>
                  </a:cubicBezTo>
                  <a:cubicBezTo>
                    <a:pt x="572" y="487"/>
                    <a:pt x="563" y="477"/>
                    <a:pt x="557" y="468"/>
                  </a:cubicBezTo>
                  <a:cubicBezTo>
                    <a:pt x="550" y="457"/>
                    <a:pt x="547" y="445"/>
                    <a:pt x="543" y="434"/>
                  </a:cubicBezTo>
                  <a:cubicBezTo>
                    <a:pt x="539" y="423"/>
                    <a:pt x="536" y="412"/>
                    <a:pt x="540" y="401"/>
                  </a:cubicBezTo>
                  <a:cubicBezTo>
                    <a:pt x="542" y="395"/>
                    <a:pt x="543" y="389"/>
                    <a:pt x="545" y="383"/>
                  </a:cubicBezTo>
                  <a:cubicBezTo>
                    <a:pt x="547" y="378"/>
                    <a:pt x="550" y="375"/>
                    <a:pt x="553" y="371"/>
                  </a:cubicBezTo>
                  <a:cubicBezTo>
                    <a:pt x="560" y="366"/>
                    <a:pt x="567" y="360"/>
                    <a:pt x="576" y="360"/>
                  </a:cubicBezTo>
                  <a:cubicBezTo>
                    <a:pt x="583" y="360"/>
                    <a:pt x="589" y="361"/>
                    <a:pt x="595" y="364"/>
                  </a:cubicBezTo>
                  <a:cubicBezTo>
                    <a:pt x="598" y="365"/>
                    <a:pt x="601" y="367"/>
                    <a:pt x="604" y="368"/>
                  </a:cubicBezTo>
                  <a:cubicBezTo>
                    <a:pt x="606" y="369"/>
                    <a:pt x="607" y="370"/>
                    <a:pt x="609" y="370"/>
                  </a:cubicBezTo>
                  <a:cubicBezTo>
                    <a:pt x="609" y="370"/>
                    <a:pt x="609" y="370"/>
                    <a:pt x="609" y="370"/>
                  </a:cubicBezTo>
                  <a:cubicBezTo>
                    <a:pt x="608" y="371"/>
                    <a:pt x="607" y="372"/>
                    <a:pt x="607" y="373"/>
                  </a:cubicBezTo>
                  <a:cubicBezTo>
                    <a:pt x="606" y="375"/>
                    <a:pt x="605" y="378"/>
                    <a:pt x="605" y="380"/>
                  </a:cubicBezTo>
                  <a:cubicBezTo>
                    <a:pt x="593" y="374"/>
                    <a:pt x="579" y="385"/>
                    <a:pt x="567" y="386"/>
                  </a:cubicBezTo>
                  <a:cubicBezTo>
                    <a:pt x="566" y="386"/>
                    <a:pt x="566" y="388"/>
                    <a:pt x="567" y="388"/>
                  </a:cubicBezTo>
                  <a:cubicBezTo>
                    <a:pt x="573" y="387"/>
                    <a:pt x="579" y="384"/>
                    <a:pt x="584" y="383"/>
                  </a:cubicBezTo>
                  <a:cubicBezTo>
                    <a:pt x="591" y="381"/>
                    <a:pt x="598" y="380"/>
                    <a:pt x="604" y="381"/>
                  </a:cubicBezTo>
                  <a:cubicBezTo>
                    <a:pt x="605" y="381"/>
                    <a:pt x="605" y="381"/>
                    <a:pt x="605" y="381"/>
                  </a:cubicBezTo>
                  <a:cubicBezTo>
                    <a:pt x="605" y="381"/>
                    <a:pt x="605" y="382"/>
                    <a:pt x="605" y="383"/>
                  </a:cubicBezTo>
                  <a:cubicBezTo>
                    <a:pt x="604" y="383"/>
                    <a:pt x="604" y="383"/>
                    <a:pt x="603" y="384"/>
                  </a:cubicBezTo>
                  <a:cubicBezTo>
                    <a:pt x="602" y="386"/>
                    <a:pt x="601" y="389"/>
                    <a:pt x="601" y="391"/>
                  </a:cubicBezTo>
                  <a:cubicBezTo>
                    <a:pt x="595" y="392"/>
                    <a:pt x="592" y="397"/>
                    <a:pt x="587" y="400"/>
                  </a:cubicBezTo>
                  <a:cubicBezTo>
                    <a:pt x="583" y="402"/>
                    <a:pt x="581" y="404"/>
                    <a:pt x="578" y="407"/>
                  </a:cubicBezTo>
                  <a:cubicBezTo>
                    <a:pt x="576" y="409"/>
                    <a:pt x="574" y="410"/>
                    <a:pt x="571" y="412"/>
                  </a:cubicBezTo>
                  <a:cubicBezTo>
                    <a:pt x="571" y="412"/>
                    <a:pt x="571" y="412"/>
                    <a:pt x="570" y="412"/>
                  </a:cubicBezTo>
                  <a:cubicBezTo>
                    <a:pt x="570" y="413"/>
                    <a:pt x="569" y="414"/>
                    <a:pt x="568" y="414"/>
                  </a:cubicBezTo>
                  <a:cubicBezTo>
                    <a:pt x="567" y="415"/>
                    <a:pt x="569" y="418"/>
                    <a:pt x="571" y="416"/>
                  </a:cubicBezTo>
                  <a:cubicBezTo>
                    <a:pt x="574" y="413"/>
                    <a:pt x="577" y="410"/>
                    <a:pt x="581" y="407"/>
                  </a:cubicBezTo>
                  <a:cubicBezTo>
                    <a:pt x="583" y="406"/>
                    <a:pt x="585" y="404"/>
                    <a:pt x="587" y="402"/>
                  </a:cubicBezTo>
                  <a:cubicBezTo>
                    <a:pt x="590" y="398"/>
                    <a:pt x="596" y="393"/>
                    <a:pt x="601" y="391"/>
                  </a:cubicBezTo>
                  <a:cubicBezTo>
                    <a:pt x="602" y="392"/>
                    <a:pt x="602" y="392"/>
                    <a:pt x="602" y="393"/>
                  </a:cubicBezTo>
                  <a:cubicBezTo>
                    <a:pt x="599" y="395"/>
                    <a:pt x="597" y="398"/>
                    <a:pt x="595" y="401"/>
                  </a:cubicBezTo>
                  <a:cubicBezTo>
                    <a:pt x="595" y="401"/>
                    <a:pt x="595" y="401"/>
                    <a:pt x="596" y="401"/>
                  </a:cubicBezTo>
                  <a:cubicBezTo>
                    <a:pt x="598" y="399"/>
                    <a:pt x="600" y="396"/>
                    <a:pt x="602" y="394"/>
                  </a:cubicBezTo>
                  <a:cubicBezTo>
                    <a:pt x="603" y="394"/>
                    <a:pt x="603" y="395"/>
                    <a:pt x="604" y="395"/>
                  </a:cubicBezTo>
                  <a:cubicBezTo>
                    <a:pt x="602" y="397"/>
                    <a:pt x="601" y="400"/>
                    <a:pt x="600" y="403"/>
                  </a:cubicBezTo>
                  <a:cubicBezTo>
                    <a:pt x="600" y="403"/>
                    <a:pt x="600" y="403"/>
                    <a:pt x="600" y="403"/>
                  </a:cubicBezTo>
                  <a:cubicBezTo>
                    <a:pt x="601" y="400"/>
                    <a:pt x="603" y="398"/>
                    <a:pt x="605" y="396"/>
                  </a:cubicBezTo>
                  <a:cubicBezTo>
                    <a:pt x="606" y="397"/>
                    <a:pt x="608" y="397"/>
                    <a:pt x="610" y="397"/>
                  </a:cubicBezTo>
                  <a:cubicBezTo>
                    <a:pt x="612" y="397"/>
                    <a:pt x="614" y="397"/>
                    <a:pt x="617" y="397"/>
                  </a:cubicBezTo>
                  <a:cubicBezTo>
                    <a:pt x="617" y="397"/>
                    <a:pt x="617" y="397"/>
                    <a:pt x="617" y="397"/>
                  </a:cubicBezTo>
                  <a:cubicBezTo>
                    <a:pt x="617" y="404"/>
                    <a:pt x="621" y="410"/>
                    <a:pt x="625" y="414"/>
                  </a:cubicBezTo>
                  <a:cubicBezTo>
                    <a:pt x="631" y="421"/>
                    <a:pt x="637" y="428"/>
                    <a:pt x="644" y="433"/>
                  </a:cubicBezTo>
                  <a:cubicBezTo>
                    <a:pt x="644" y="434"/>
                    <a:pt x="645" y="433"/>
                    <a:pt x="644" y="433"/>
                  </a:cubicBezTo>
                  <a:cubicBezTo>
                    <a:pt x="638" y="428"/>
                    <a:pt x="633" y="421"/>
                    <a:pt x="628" y="415"/>
                  </a:cubicBezTo>
                  <a:cubicBezTo>
                    <a:pt x="626" y="412"/>
                    <a:pt x="623" y="410"/>
                    <a:pt x="622" y="407"/>
                  </a:cubicBezTo>
                  <a:cubicBezTo>
                    <a:pt x="620" y="404"/>
                    <a:pt x="620" y="401"/>
                    <a:pt x="619" y="398"/>
                  </a:cubicBezTo>
                  <a:cubicBezTo>
                    <a:pt x="619" y="398"/>
                    <a:pt x="619" y="398"/>
                    <a:pt x="619" y="398"/>
                  </a:cubicBezTo>
                  <a:cubicBezTo>
                    <a:pt x="619" y="398"/>
                    <a:pt x="619" y="397"/>
                    <a:pt x="619" y="397"/>
                  </a:cubicBezTo>
                  <a:cubicBezTo>
                    <a:pt x="619" y="397"/>
                    <a:pt x="618" y="397"/>
                    <a:pt x="618" y="397"/>
                  </a:cubicBezTo>
                  <a:cubicBezTo>
                    <a:pt x="619" y="396"/>
                    <a:pt x="620" y="396"/>
                    <a:pt x="622" y="396"/>
                  </a:cubicBezTo>
                  <a:cubicBezTo>
                    <a:pt x="622" y="398"/>
                    <a:pt x="623" y="400"/>
                    <a:pt x="625" y="401"/>
                  </a:cubicBezTo>
                  <a:cubicBezTo>
                    <a:pt x="626" y="404"/>
                    <a:pt x="629" y="405"/>
                    <a:pt x="630" y="406"/>
                  </a:cubicBezTo>
                  <a:cubicBezTo>
                    <a:pt x="630" y="407"/>
                    <a:pt x="631" y="406"/>
                    <a:pt x="631" y="406"/>
                  </a:cubicBezTo>
                  <a:cubicBezTo>
                    <a:pt x="629" y="405"/>
                    <a:pt x="628" y="403"/>
                    <a:pt x="627" y="401"/>
                  </a:cubicBezTo>
                  <a:cubicBezTo>
                    <a:pt x="625" y="399"/>
                    <a:pt x="624" y="398"/>
                    <a:pt x="623" y="396"/>
                  </a:cubicBezTo>
                  <a:cubicBezTo>
                    <a:pt x="624" y="396"/>
                    <a:pt x="625" y="395"/>
                    <a:pt x="625" y="395"/>
                  </a:cubicBezTo>
                  <a:cubicBezTo>
                    <a:pt x="625" y="396"/>
                    <a:pt x="625" y="396"/>
                    <a:pt x="626" y="397"/>
                  </a:cubicBezTo>
                  <a:cubicBezTo>
                    <a:pt x="632" y="405"/>
                    <a:pt x="641" y="409"/>
                    <a:pt x="651" y="412"/>
                  </a:cubicBezTo>
                  <a:cubicBezTo>
                    <a:pt x="651" y="412"/>
                    <a:pt x="651" y="412"/>
                    <a:pt x="651" y="412"/>
                  </a:cubicBezTo>
                  <a:cubicBezTo>
                    <a:pt x="641" y="409"/>
                    <a:pt x="634" y="402"/>
                    <a:pt x="627" y="395"/>
                  </a:cubicBezTo>
                  <a:cubicBezTo>
                    <a:pt x="627" y="395"/>
                    <a:pt x="627" y="395"/>
                    <a:pt x="627" y="395"/>
                  </a:cubicBezTo>
                  <a:cubicBezTo>
                    <a:pt x="628" y="394"/>
                    <a:pt x="629" y="394"/>
                    <a:pt x="630" y="394"/>
                  </a:cubicBezTo>
                  <a:cubicBezTo>
                    <a:pt x="631" y="393"/>
                    <a:pt x="631" y="392"/>
                    <a:pt x="630" y="392"/>
                  </a:cubicBezTo>
                  <a:cubicBezTo>
                    <a:pt x="626" y="392"/>
                    <a:pt x="622" y="392"/>
                    <a:pt x="619" y="393"/>
                  </a:cubicBezTo>
                  <a:cubicBezTo>
                    <a:pt x="615" y="393"/>
                    <a:pt x="612" y="393"/>
                    <a:pt x="610" y="390"/>
                  </a:cubicBezTo>
                  <a:cubicBezTo>
                    <a:pt x="608" y="387"/>
                    <a:pt x="607" y="383"/>
                    <a:pt x="608" y="380"/>
                  </a:cubicBezTo>
                  <a:cubicBezTo>
                    <a:pt x="610" y="372"/>
                    <a:pt x="619" y="365"/>
                    <a:pt x="627" y="371"/>
                  </a:cubicBezTo>
                  <a:cubicBezTo>
                    <a:pt x="631" y="374"/>
                    <a:pt x="634" y="378"/>
                    <a:pt x="639" y="380"/>
                  </a:cubicBezTo>
                  <a:cubicBezTo>
                    <a:pt x="643" y="382"/>
                    <a:pt x="648" y="382"/>
                    <a:pt x="652" y="383"/>
                  </a:cubicBezTo>
                  <a:cubicBezTo>
                    <a:pt x="665" y="384"/>
                    <a:pt x="677" y="388"/>
                    <a:pt x="689" y="392"/>
                  </a:cubicBezTo>
                  <a:cubicBezTo>
                    <a:pt x="700" y="394"/>
                    <a:pt x="711" y="398"/>
                    <a:pt x="722" y="400"/>
                  </a:cubicBezTo>
                  <a:cubicBezTo>
                    <a:pt x="731" y="401"/>
                    <a:pt x="741" y="399"/>
                    <a:pt x="750" y="398"/>
                  </a:cubicBezTo>
                  <a:cubicBezTo>
                    <a:pt x="758" y="397"/>
                    <a:pt x="766" y="395"/>
                    <a:pt x="774" y="394"/>
                  </a:cubicBezTo>
                  <a:cubicBezTo>
                    <a:pt x="778" y="393"/>
                    <a:pt x="785" y="392"/>
                    <a:pt x="787" y="388"/>
                  </a:cubicBezTo>
                  <a:cubicBezTo>
                    <a:pt x="787" y="387"/>
                    <a:pt x="786" y="386"/>
                    <a:pt x="786" y="387"/>
                  </a:cubicBezTo>
                  <a:cubicBezTo>
                    <a:pt x="784" y="390"/>
                    <a:pt x="778" y="390"/>
                    <a:pt x="775" y="391"/>
                  </a:cubicBezTo>
                  <a:cubicBezTo>
                    <a:pt x="771" y="392"/>
                    <a:pt x="767" y="392"/>
                    <a:pt x="764" y="393"/>
                  </a:cubicBezTo>
                  <a:cubicBezTo>
                    <a:pt x="758" y="394"/>
                    <a:pt x="752" y="395"/>
                    <a:pt x="746" y="395"/>
                  </a:cubicBezTo>
                  <a:cubicBezTo>
                    <a:pt x="740" y="396"/>
                    <a:pt x="733" y="397"/>
                    <a:pt x="727" y="396"/>
                  </a:cubicBezTo>
                  <a:cubicBezTo>
                    <a:pt x="720" y="396"/>
                    <a:pt x="712" y="394"/>
                    <a:pt x="705" y="392"/>
                  </a:cubicBezTo>
                  <a:cubicBezTo>
                    <a:pt x="709" y="392"/>
                    <a:pt x="712" y="391"/>
                    <a:pt x="715" y="390"/>
                  </a:cubicBezTo>
                  <a:cubicBezTo>
                    <a:pt x="723" y="388"/>
                    <a:pt x="731" y="387"/>
                    <a:pt x="740" y="387"/>
                  </a:cubicBezTo>
                  <a:cubicBezTo>
                    <a:pt x="740" y="387"/>
                    <a:pt x="740" y="386"/>
                    <a:pt x="740" y="386"/>
                  </a:cubicBezTo>
                  <a:cubicBezTo>
                    <a:pt x="733" y="385"/>
                    <a:pt x="727" y="386"/>
                    <a:pt x="721" y="388"/>
                  </a:cubicBezTo>
                  <a:cubicBezTo>
                    <a:pt x="717" y="389"/>
                    <a:pt x="712" y="390"/>
                    <a:pt x="707" y="390"/>
                  </a:cubicBezTo>
                  <a:cubicBezTo>
                    <a:pt x="704" y="390"/>
                    <a:pt x="700" y="389"/>
                    <a:pt x="697" y="390"/>
                  </a:cubicBezTo>
                  <a:cubicBezTo>
                    <a:pt x="694" y="389"/>
                    <a:pt x="691" y="388"/>
                    <a:pt x="688" y="387"/>
                  </a:cubicBezTo>
                  <a:cubicBezTo>
                    <a:pt x="688" y="387"/>
                    <a:pt x="688" y="387"/>
                    <a:pt x="688" y="387"/>
                  </a:cubicBezTo>
                  <a:cubicBezTo>
                    <a:pt x="690" y="387"/>
                    <a:pt x="693" y="386"/>
                    <a:pt x="695" y="386"/>
                  </a:cubicBezTo>
                  <a:cubicBezTo>
                    <a:pt x="706" y="385"/>
                    <a:pt x="716" y="383"/>
                    <a:pt x="726" y="381"/>
                  </a:cubicBezTo>
                  <a:cubicBezTo>
                    <a:pt x="727" y="381"/>
                    <a:pt x="727" y="380"/>
                    <a:pt x="726" y="380"/>
                  </a:cubicBezTo>
                  <a:cubicBezTo>
                    <a:pt x="717" y="382"/>
                    <a:pt x="708" y="384"/>
                    <a:pt x="698" y="384"/>
                  </a:cubicBezTo>
                  <a:cubicBezTo>
                    <a:pt x="694" y="384"/>
                    <a:pt x="690" y="385"/>
                    <a:pt x="686" y="385"/>
                  </a:cubicBezTo>
                  <a:cubicBezTo>
                    <a:pt x="683" y="385"/>
                    <a:pt x="680" y="384"/>
                    <a:pt x="678" y="383"/>
                  </a:cubicBezTo>
                  <a:cubicBezTo>
                    <a:pt x="678" y="383"/>
                    <a:pt x="679" y="383"/>
                    <a:pt x="680" y="383"/>
                  </a:cubicBezTo>
                  <a:cubicBezTo>
                    <a:pt x="687" y="382"/>
                    <a:pt x="694" y="380"/>
                    <a:pt x="701" y="378"/>
                  </a:cubicBezTo>
                  <a:cubicBezTo>
                    <a:pt x="717" y="375"/>
                    <a:pt x="732" y="370"/>
                    <a:pt x="748" y="367"/>
                  </a:cubicBezTo>
                  <a:cubicBezTo>
                    <a:pt x="749" y="366"/>
                    <a:pt x="748" y="366"/>
                    <a:pt x="748" y="366"/>
                  </a:cubicBezTo>
                  <a:cubicBezTo>
                    <a:pt x="740" y="366"/>
                    <a:pt x="734" y="369"/>
                    <a:pt x="726" y="371"/>
                  </a:cubicBezTo>
                  <a:cubicBezTo>
                    <a:pt x="718" y="372"/>
                    <a:pt x="711" y="375"/>
                    <a:pt x="703" y="376"/>
                  </a:cubicBezTo>
                  <a:cubicBezTo>
                    <a:pt x="695" y="377"/>
                    <a:pt x="688" y="379"/>
                    <a:pt x="681" y="380"/>
                  </a:cubicBezTo>
                  <a:cubicBezTo>
                    <a:pt x="675" y="381"/>
                    <a:pt x="669" y="380"/>
                    <a:pt x="664" y="379"/>
                  </a:cubicBezTo>
                  <a:cubicBezTo>
                    <a:pt x="667" y="378"/>
                    <a:pt x="670" y="378"/>
                    <a:pt x="673" y="377"/>
                  </a:cubicBezTo>
                  <a:cubicBezTo>
                    <a:pt x="678" y="376"/>
                    <a:pt x="684" y="377"/>
                    <a:pt x="689" y="375"/>
                  </a:cubicBezTo>
                  <a:cubicBezTo>
                    <a:pt x="694" y="374"/>
                    <a:pt x="699" y="372"/>
                    <a:pt x="704" y="371"/>
                  </a:cubicBezTo>
                  <a:cubicBezTo>
                    <a:pt x="705" y="371"/>
                    <a:pt x="704" y="370"/>
                    <a:pt x="704" y="370"/>
                  </a:cubicBezTo>
                  <a:cubicBezTo>
                    <a:pt x="694" y="372"/>
                    <a:pt x="684" y="374"/>
                    <a:pt x="674" y="375"/>
                  </a:cubicBezTo>
                  <a:cubicBezTo>
                    <a:pt x="675" y="375"/>
                    <a:pt x="676" y="374"/>
                    <a:pt x="677" y="374"/>
                  </a:cubicBezTo>
                  <a:cubicBezTo>
                    <a:pt x="687" y="369"/>
                    <a:pt x="698" y="363"/>
                    <a:pt x="709" y="359"/>
                  </a:cubicBezTo>
                  <a:cubicBezTo>
                    <a:pt x="710" y="359"/>
                    <a:pt x="710" y="359"/>
                    <a:pt x="709" y="359"/>
                  </a:cubicBezTo>
                  <a:cubicBezTo>
                    <a:pt x="690" y="363"/>
                    <a:pt x="674" y="378"/>
                    <a:pt x="654" y="376"/>
                  </a:cubicBezTo>
                  <a:cubicBezTo>
                    <a:pt x="654" y="376"/>
                    <a:pt x="654" y="377"/>
                    <a:pt x="653" y="377"/>
                  </a:cubicBezTo>
                  <a:cubicBezTo>
                    <a:pt x="652" y="377"/>
                    <a:pt x="651" y="377"/>
                    <a:pt x="650" y="377"/>
                  </a:cubicBezTo>
                  <a:cubicBezTo>
                    <a:pt x="657" y="376"/>
                    <a:pt x="664" y="374"/>
                    <a:pt x="670" y="371"/>
                  </a:cubicBezTo>
                  <a:cubicBezTo>
                    <a:pt x="680" y="368"/>
                    <a:pt x="689" y="364"/>
                    <a:pt x="698" y="360"/>
                  </a:cubicBezTo>
                  <a:cubicBezTo>
                    <a:pt x="718" y="351"/>
                    <a:pt x="738" y="342"/>
                    <a:pt x="760" y="338"/>
                  </a:cubicBezTo>
                  <a:cubicBezTo>
                    <a:pt x="761" y="337"/>
                    <a:pt x="760" y="336"/>
                    <a:pt x="760" y="336"/>
                  </a:cubicBezTo>
                  <a:cubicBezTo>
                    <a:pt x="739" y="340"/>
                    <a:pt x="720" y="349"/>
                    <a:pt x="701" y="357"/>
                  </a:cubicBezTo>
                  <a:cubicBezTo>
                    <a:pt x="691" y="361"/>
                    <a:pt x="681" y="365"/>
                    <a:pt x="671" y="369"/>
                  </a:cubicBezTo>
                  <a:cubicBezTo>
                    <a:pt x="663" y="371"/>
                    <a:pt x="655" y="373"/>
                    <a:pt x="647" y="375"/>
                  </a:cubicBezTo>
                  <a:cubicBezTo>
                    <a:pt x="647" y="374"/>
                    <a:pt x="647" y="374"/>
                    <a:pt x="647" y="374"/>
                  </a:cubicBezTo>
                  <a:cubicBezTo>
                    <a:pt x="654" y="373"/>
                    <a:pt x="661" y="370"/>
                    <a:pt x="667" y="367"/>
                  </a:cubicBezTo>
                  <a:cubicBezTo>
                    <a:pt x="680" y="362"/>
                    <a:pt x="691" y="352"/>
                    <a:pt x="705" y="349"/>
                  </a:cubicBezTo>
                  <a:cubicBezTo>
                    <a:pt x="705" y="349"/>
                    <a:pt x="705" y="349"/>
                    <a:pt x="705" y="349"/>
                  </a:cubicBezTo>
                  <a:cubicBezTo>
                    <a:pt x="698" y="350"/>
                    <a:pt x="693" y="352"/>
                    <a:pt x="687" y="356"/>
                  </a:cubicBezTo>
                  <a:cubicBezTo>
                    <a:pt x="679" y="360"/>
                    <a:pt x="671" y="364"/>
                    <a:pt x="663" y="367"/>
                  </a:cubicBezTo>
                  <a:cubicBezTo>
                    <a:pt x="661" y="368"/>
                    <a:pt x="658" y="369"/>
                    <a:pt x="656" y="369"/>
                  </a:cubicBezTo>
                  <a:cubicBezTo>
                    <a:pt x="658" y="368"/>
                    <a:pt x="661" y="366"/>
                    <a:pt x="663" y="365"/>
                  </a:cubicBezTo>
                  <a:cubicBezTo>
                    <a:pt x="663" y="365"/>
                    <a:pt x="663" y="365"/>
                    <a:pt x="663" y="365"/>
                  </a:cubicBezTo>
                  <a:cubicBezTo>
                    <a:pt x="660" y="366"/>
                    <a:pt x="657" y="366"/>
                    <a:pt x="654" y="367"/>
                  </a:cubicBezTo>
                  <a:cubicBezTo>
                    <a:pt x="651" y="369"/>
                    <a:pt x="648" y="370"/>
                    <a:pt x="644" y="371"/>
                  </a:cubicBezTo>
                  <a:cubicBezTo>
                    <a:pt x="644" y="371"/>
                    <a:pt x="644" y="371"/>
                    <a:pt x="643" y="371"/>
                  </a:cubicBezTo>
                  <a:cubicBezTo>
                    <a:pt x="647" y="369"/>
                    <a:pt x="650" y="367"/>
                    <a:pt x="654" y="365"/>
                  </a:cubicBezTo>
                  <a:cubicBezTo>
                    <a:pt x="659" y="362"/>
                    <a:pt x="664" y="359"/>
                    <a:pt x="668" y="355"/>
                  </a:cubicBezTo>
                  <a:cubicBezTo>
                    <a:pt x="677" y="349"/>
                    <a:pt x="687" y="343"/>
                    <a:pt x="697" y="338"/>
                  </a:cubicBezTo>
                  <a:cubicBezTo>
                    <a:pt x="698" y="338"/>
                    <a:pt x="697" y="337"/>
                    <a:pt x="696" y="337"/>
                  </a:cubicBezTo>
                  <a:cubicBezTo>
                    <a:pt x="686" y="342"/>
                    <a:pt x="675" y="347"/>
                    <a:pt x="665" y="354"/>
                  </a:cubicBezTo>
                  <a:cubicBezTo>
                    <a:pt x="660" y="358"/>
                    <a:pt x="655" y="361"/>
                    <a:pt x="649" y="364"/>
                  </a:cubicBezTo>
                  <a:cubicBezTo>
                    <a:pt x="648" y="365"/>
                    <a:pt x="647" y="366"/>
                    <a:pt x="646" y="366"/>
                  </a:cubicBezTo>
                  <a:cubicBezTo>
                    <a:pt x="646" y="366"/>
                    <a:pt x="646" y="366"/>
                    <a:pt x="647" y="365"/>
                  </a:cubicBezTo>
                  <a:cubicBezTo>
                    <a:pt x="649" y="364"/>
                    <a:pt x="651" y="362"/>
                    <a:pt x="653" y="361"/>
                  </a:cubicBezTo>
                  <a:cubicBezTo>
                    <a:pt x="658" y="358"/>
                    <a:pt x="663" y="355"/>
                    <a:pt x="668" y="351"/>
                  </a:cubicBezTo>
                  <a:cubicBezTo>
                    <a:pt x="677" y="344"/>
                    <a:pt x="685" y="335"/>
                    <a:pt x="696" y="330"/>
                  </a:cubicBezTo>
                  <a:cubicBezTo>
                    <a:pt x="697" y="329"/>
                    <a:pt x="696" y="328"/>
                    <a:pt x="696" y="329"/>
                  </a:cubicBezTo>
                  <a:cubicBezTo>
                    <a:pt x="683" y="334"/>
                    <a:pt x="674" y="344"/>
                    <a:pt x="663" y="351"/>
                  </a:cubicBezTo>
                  <a:cubicBezTo>
                    <a:pt x="659" y="354"/>
                    <a:pt x="654" y="356"/>
                    <a:pt x="650" y="359"/>
                  </a:cubicBezTo>
                  <a:cubicBezTo>
                    <a:pt x="650" y="359"/>
                    <a:pt x="650" y="359"/>
                    <a:pt x="650" y="359"/>
                  </a:cubicBezTo>
                  <a:cubicBezTo>
                    <a:pt x="655" y="355"/>
                    <a:pt x="660" y="351"/>
                    <a:pt x="666" y="347"/>
                  </a:cubicBezTo>
                  <a:cubicBezTo>
                    <a:pt x="676" y="340"/>
                    <a:pt x="685" y="332"/>
                    <a:pt x="695" y="324"/>
                  </a:cubicBezTo>
                  <a:cubicBezTo>
                    <a:pt x="705" y="316"/>
                    <a:pt x="716" y="308"/>
                    <a:pt x="725" y="298"/>
                  </a:cubicBezTo>
                  <a:cubicBezTo>
                    <a:pt x="729" y="293"/>
                    <a:pt x="733" y="287"/>
                    <a:pt x="738" y="283"/>
                  </a:cubicBezTo>
                  <a:cubicBezTo>
                    <a:pt x="741" y="282"/>
                    <a:pt x="743" y="280"/>
                    <a:pt x="745" y="278"/>
                  </a:cubicBezTo>
                  <a:cubicBezTo>
                    <a:pt x="745" y="278"/>
                    <a:pt x="746" y="278"/>
                    <a:pt x="746" y="278"/>
                  </a:cubicBezTo>
                  <a:cubicBezTo>
                    <a:pt x="758" y="276"/>
                    <a:pt x="768" y="279"/>
                    <a:pt x="779" y="281"/>
                  </a:cubicBezTo>
                  <a:cubicBezTo>
                    <a:pt x="788" y="284"/>
                    <a:pt x="796" y="285"/>
                    <a:pt x="804" y="289"/>
                  </a:cubicBezTo>
                  <a:cubicBezTo>
                    <a:pt x="804" y="289"/>
                    <a:pt x="805" y="289"/>
                    <a:pt x="805" y="289"/>
                  </a:cubicBezTo>
                  <a:cubicBezTo>
                    <a:pt x="807" y="290"/>
                    <a:pt x="808" y="291"/>
                    <a:pt x="810" y="292"/>
                  </a:cubicBezTo>
                  <a:cubicBezTo>
                    <a:pt x="828" y="302"/>
                    <a:pt x="847" y="320"/>
                    <a:pt x="852" y="341"/>
                  </a:cubicBezTo>
                  <a:cubicBezTo>
                    <a:pt x="852" y="342"/>
                    <a:pt x="852" y="342"/>
                    <a:pt x="852" y="342"/>
                  </a:cubicBezTo>
                  <a:cubicBezTo>
                    <a:pt x="854" y="351"/>
                    <a:pt x="846" y="359"/>
                    <a:pt x="839" y="365"/>
                  </a:cubicBezTo>
                  <a:cubicBezTo>
                    <a:pt x="832" y="371"/>
                    <a:pt x="825" y="377"/>
                    <a:pt x="817" y="382"/>
                  </a:cubicBezTo>
                  <a:cubicBezTo>
                    <a:pt x="806" y="391"/>
                    <a:pt x="792" y="397"/>
                    <a:pt x="778" y="402"/>
                  </a:cubicBezTo>
                  <a:cubicBezTo>
                    <a:pt x="766" y="406"/>
                    <a:pt x="754" y="407"/>
                    <a:pt x="741" y="410"/>
                  </a:cubicBezTo>
                  <a:close/>
                  <a:moveTo>
                    <a:pt x="521" y="621"/>
                  </a:moveTo>
                  <a:cubicBezTo>
                    <a:pt x="520" y="621"/>
                    <a:pt x="520" y="621"/>
                    <a:pt x="519" y="621"/>
                  </a:cubicBezTo>
                  <a:cubicBezTo>
                    <a:pt x="521" y="620"/>
                    <a:pt x="522" y="617"/>
                    <a:pt x="522" y="615"/>
                  </a:cubicBezTo>
                  <a:cubicBezTo>
                    <a:pt x="523" y="613"/>
                    <a:pt x="520" y="613"/>
                    <a:pt x="520" y="614"/>
                  </a:cubicBezTo>
                  <a:cubicBezTo>
                    <a:pt x="520" y="616"/>
                    <a:pt x="519" y="617"/>
                    <a:pt x="519" y="618"/>
                  </a:cubicBezTo>
                  <a:cubicBezTo>
                    <a:pt x="518" y="618"/>
                    <a:pt x="517" y="619"/>
                    <a:pt x="516" y="619"/>
                  </a:cubicBezTo>
                  <a:cubicBezTo>
                    <a:pt x="515" y="619"/>
                    <a:pt x="515" y="620"/>
                    <a:pt x="516" y="621"/>
                  </a:cubicBezTo>
                  <a:cubicBezTo>
                    <a:pt x="514" y="621"/>
                    <a:pt x="513" y="621"/>
                    <a:pt x="512" y="621"/>
                  </a:cubicBezTo>
                  <a:cubicBezTo>
                    <a:pt x="509" y="622"/>
                    <a:pt x="506" y="623"/>
                    <a:pt x="504" y="624"/>
                  </a:cubicBezTo>
                  <a:cubicBezTo>
                    <a:pt x="501" y="625"/>
                    <a:pt x="499" y="625"/>
                    <a:pt x="497" y="624"/>
                  </a:cubicBezTo>
                  <a:cubicBezTo>
                    <a:pt x="497" y="623"/>
                    <a:pt x="497" y="623"/>
                    <a:pt x="496" y="622"/>
                  </a:cubicBezTo>
                  <a:cubicBezTo>
                    <a:pt x="495" y="621"/>
                    <a:pt x="495" y="620"/>
                    <a:pt x="493" y="619"/>
                  </a:cubicBezTo>
                  <a:cubicBezTo>
                    <a:pt x="493" y="619"/>
                    <a:pt x="492" y="619"/>
                    <a:pt x="492" y="619"/>
                  </a:cubicBezTo>
                  <a:cubicBezTo>
                    <a:pt x="492" y="619"/>
                    <a:pt x="492" y="619"/>
                    <a:pt x="491" y="619"/>
                  </a:cubicBezTo>
                  <a:cubicBezTo>
                    <a:pt x="491" y="619"/>
                    <a:pt x="490" y="618"/>
                    <a:pt x="490" y="618"/>
                  </a:cubicBezTo>
                  <a:cubicBezTo>
                    <a:pt x="491" y="616"/>
                    <a:pt x="492" y="615"/>
                    <a:pt x="494" y="613"/>
                  </a:cubicBezTo>
                  <a:cubicBezTo>
                    <a:pt x="495" y="611"/>
                    <a:pt x="498" y="609"/>
                    <a:pt x="499" y="606"/>
                  </a:cubicBezTo>
                  <a:cubicBezTo>
                    <a:pt x="503" y="600"/>
                    <a:pt x="506" y="592"/>
                    <a:pt x="513" y="588"/>
                  </a:cubicBezTo>
                  <a:cubicBezTo>
                    <a:pt x="518" y="585"/>
                    <a:pt x="522" y="583"/>
                    <a:pt x="525" y="578"/>
                  </a:cubicBezTo>
                  <a:cubicBezTo>
                    <a:pt x="528" y="571"/>
                    <a:pt x="532" y="566"/>
                    <a:pt x="536" y="560"/>
                  </a:cubicBezTo>
                  <a:cubicBezTo>
                    <a:pt x="547" y="548"/>
                    <a:pt x="558" y="537"/>
                    <a:pt x="570" y="526"/>
                  </a:cubicBezTo>
                  <a:cubicBezTo>
                    <a:pt x="573" y="523"/>
                    <a:pt x="577" y="519"/>
                    <a:pt x="580" y="515"/>
                  </a:cubicBezTo>
                  <a:cubicBezTo>
                    <a:pt x="582" y="512"/>
                    <a:pt x="585" y="507"/>
                    <a:pt x="589" y="505"/>
                  </a:cubicBezTo>
                  <a:cubicBezTo>
                    <a:pt x="590" y="504"/>
                    <a:pt x="590" y="502"/>
                    <a:pt x="588" y="503"/>
                  </a:cubicBezTo>
                  <a:cubicBezTo>
                    <a:pt x="585" y="504"/>
                    <a:pt x="582" y="508"/>
                    <a:pt x="579" y="511"/>
                  </a:cubicBezTo>
                  <a:cubicBezTo>
                    <a:pt x="576" y="515"/>
                    <a:pt x="573" y="519"/>
                    <a:pt x="569" y="523"/>
                  </a:cubicBezTo>
                  <a:cubicBezTo>
                    <a:pt x="565" y="526"/>
                    <a:pt x="562" y="529"/>
                    <a:pt x="559" y="532"/>
                  </a:cubicBezTo>
                  <a:cubicBezTo>
                    <a:pt x="559" y="531"/>
                    <a:pt x="560" y="530"/>
                    <a:pt x="561" y="529"/>
                  </a:cubicBezTo>
                  <a:cubicBezTo>
                    <a:pt x="563" y="526"/>
                    <a:pt x="566" y="522"/>
                    <a:pt x="569" y="519"/>
                  </a:cubicBezTo>
                  <a:cubicBezTo>
                    <a:pt x="574" y="513"/>
                    <a:pt x="580" y="507"/>
                    <a:pt x="584" y="500"/>
                  </a:cubicBezTo>
                  <a:cubicBezTo>
                    <a:pt x="584" y="500"/>
                    <a:pt x="584" y="500"/>
                    <a:pt x="584" y="500"/>
                  </a:cubicBezTo>
                  <a:cubicBezTo>
                    <a:pt x="592" y="504"/>
                    <a:pt x="601" y="507"/>
                    <a:pt x="610" y="506"/>
                  </a:cubicBezTo>
                  <a:cubicBezTo>
                    <a:pt x="614" y="505"/>
                    <a:pt x="618" y="505"/>
                    <a:pt x="623" y="505"/>
                  </a:cubicBezTo>
                  <a:cubicBezTo>
                    <a:pt x="617" y="510"/>
                    <a:pt x="609" y="520"/>
                    <a:pt x="608" y="521"/>
                  </a:cubicBezTo>
                  <a:cubicBezTo>
                    <a:pt x="594" y="537"/>
                    <a:pt x="577" y="551"/>
                    <a:pt x="563" y="567"/>
                  </a:cubicBezTo>
                  <a:cubicBezTo>
                    <a:pt x="555" y="575"/>
                    <a:pt x="547" y="582"/>
                    <a:pt x="540" y="590"/>
                  </a:cubicBezTo>
                  <a:cubicBezTo>
                    <a:pt x="533" y="596"/>
                    <a:pt x="529" y="602"/>
                    <a:pt x="527" y="610"/>
                  </a:cubicBezTo>
                  <a:cubicBezTo>
                    <a:pt x="526" y="611"/>
                    <a:pt x="526" y="613"/>
                    <a:pt x="525" y="616"/>
                  </a:cubicBezTo>
                  <a:cubicBezTo>
                    <a:pt x="525" y="616"/>
                    <a:pt x="525" y="616"/>
                    <a:pt x="524" y="616"/>
                  </a:cubicBezTo>
                  <a:cubicBezTo>
                    <a:pt x="524" y="616"/>
                    <a:pt x="523" y="617"/>
                    <a:pt x="523" y="617"/>
                  </a:cubicBezTo>
                  <a:cubicBezTo>
                    <a:pt x="522" y="618"/>
                    <a:pt x="521" y="619"/>
                    <a:pt x="521" y="621"/>
                  </a:cubicBezTo>
                  <a:cubicBezTo>
                    <a:pt x="521" y="621"/>
                    <a:pt x="521" y="621"/>
                    <a:pt x="521" y="621"/>
                  </a:cubicBezTo>
                  <a:close/>
                  <a:moveTo>
                    <a:pt x="453" y="616"/>
                  </a:moveTo>
                  <a:cubicBezTo>
                    <a:pt x="451" y="615"/>
                    <a:pt x="449" y="613"/>
                    <a:pt x="448" y="612"/>
                  </a:cubicBezTo>
                  <a:cubicBezTo>
                    <a:pt x="448" y="611"/>
                    <a:pt x="448" y="610"/>
                    <a:pt x="447" y="610"/>
                  </a:cubicBezTo>
                  <a:cubicBezTo>
                    <a:pt x="450" y="612"/>
                    <a:pt x="453" y="613"/>
                    <a:pt x="457" y="614"/>
                  </a:cubicBezTo>
                  <a:cubicBezTo>
                    <a:pt x="458" y="615"/>
                    <a:pt x="459" y="616"/>
                    <a:pt x="460" y="617"/>
                  </a:cubicBezTo>
                  <a:cubicBezTo>
                    <a:pt x="465" y="619"/>
                    <a:pt x="471" y="620"/>
                    <a:pt x="476" y="622"/>
                  </a:cubicBezTo>
                  <a:cubicBezTo>
                    <a:pt x="482" y="624"/>
                    <a:pt x="486" y="624"/>
                    <a:pt x="492" y="622"/>
                  </a:cubicBezTo>
                  <a:cubicBezTo>
                    <a:pt x="492" y="622"/>
                    <a:pt x="492" y="622"/>
                    <a:pt x="492" y="622"/>
                  </a:cubicBezTo>
                  <a:cubicBezTo>
                    <a:pt x="492" y="623"/>
                    <a:pt x="493" y="623"/>
                    <a:pt x="493" y="624"/>
                  </a:cubicBezTo>
                  <a:cubicBezTo>
                    <a:pt x="494" y="628"/>
                    <a:pt x="498" y="630"/>
                    <a:pt x="503" y="629"/>
                  </a:cubicBezTo>
                  <a:cubicBezTo>
                    <a:pt x="506" y="628"/>
                    <a:pt x="508" y="627"/>
                    <a:pt x="511" y="625"/>
                  </a:cubicBezTo>
                  <a:cubicBezTo>
                    <a:pt x="513" y="625"/>
                    <a:pt x="515" y="625"/>
                    <a:pt x="517" y="625"/>
                  </a:cubicBezTo>
                  <a:cubicBezTo>
                    <a:pt x="518" y="634"/>
                    <a:pt x="509" y="640"/>
                    <a:pt x="501" y="639"/>
                  </a:cubicBezTo>
                  <a:cubicBezTo>
                    <a:pt x="492" y="639"/>
                    <a:pt x="484" y="635"/>
                    <a:pt x="476" y="632"/>
                  </a:cubicBezTo>
                  <a:cubicBezTo>
                    <a:pt x="472" y="630"/>
                    <a:pt x="468" y="628"/>
                    <a:pt x="464" y="626"/>
                  </a:cubicBezTo>
                  <a:cubicBezTo>
                    <a:pt x="461" y="624"/>
                    <a:pt x="458" y="621"/>
                    <a:pt x="454" y="619"/>
                  </a:cubicBezTo>
                  <a:cubicBezTo>
                    <a:pt x="454" y="619"/>
                    <a:pt x="453" y="619"/>
                    <a:pt x="453" y="619"/>
                  </a:cubicBezTo>
                  <a:cubicBezTo>
                    <a:pt x="454" y="618"/>
                    <a:pt x="454" y="617"/>
                    <a:pt x="453" y="616"/>
                  </a:cubicBezTo>
                  <a:close/>
                  <a:moveTo>
                    <a:pt x="360" y="549"/>
                  </a:moveTo>
                  <a:cubicBezTo>
                    <a:pt x="361" y="525"/>
                    <a:pt x="362" y="499"/>
                    <a:pt x="367" y="475"/>
                  </a:cubicBezTo>
                  <a:cubicBezTo>
                    <a:pt x="367" y="474"/>
                    <a:pt x="367" y="474"/>
                    <a:pt x="366" y="473"/>
                  </a:cubicBezTo>
                  <a:cubicBezTo>
                    <a:pt x="366" y="473"/>
                    <a:pt x="366" y="473"/>
                    <a:pt x="367" y="473"/>
                  </a:cubicBezTo>
                  <a:cubicBezTo>
                    <a:pt x="368" y="472"/>
                    <a:pt x="370" y="471"/>
                    <a:pt x="372" y="471"/>
                  </a:cubicBezTo>
                  <a:cubicBezTo>
                    <a:pt x="372" y="471"/>
                    <a:pt x="372" y="471"/>
                    <a:pt x="372" y="471"/>
                  </a:cubicBezTo>
                  <a:cubicBezTo>
                    <a:pt x="372" y="471"/>
                    <a:pt x="372" y="471"/>
                    <a:pt x="372" y="472"/>
                  </a:cubicBezTo>
                  <a:cubicBezTo>
                    <a:pt x="371" y="472"/>
                    <a:pt x="371" y="473"/>
                    <a:pt x="371" y="474"/>
                  </a:cubicBezTo>
                  <a:cubicBezTo>
                    <a:pt x="371" y="476"/>
                    <a:pt x="370" y="478"/>
                    <a:pt x="370" y="479"/>
                  </a:cubicBezTo>
                  <a:cubicBezTo>
                    <a:pt x="370" y="480"/>
                    <a:pt x="371" y="480"/>
                    <a:pt x="371" y="480"/>
                  </a:cubicBezTo>
                  <a:cubicBezTo>
                    <a:pt x="372" y="478"/>
                    <a:pt x="373" y="475"/>
                    <a:pt x="373" y="473"/>
                  </a:cubicBezTo>
                  <a:cubicBezTo>
                    <a:pt x="373" y="472"/>
                    <a:pt x="374" y="471"/>
                    <a:pt x="373" y="470"/>
                  </a:cubicBezTo>
                  <a:cubicBezTo>
                    <a:pt x="376" y="469"/>
                    <a:pt x="378" y="468"/>
                    <a:pt x="380" y="466"/>
                  </a:cubicBezTo>
                  <a:cubicBezTo>
                    <a:pt x="380" y="467"/>
                    <a:pt x="380" y="467"/>
                    <a:pt x="380" y="468"/>
                  </a:cubicBezTo>
                  <a:cubicBezTo>
                    <a:pt x="380" y="468"/>
                    <a:pt x="380" y="469"/>
                    <a:pt x="380" y="469"/>
                  </a:cubicBezTo>
                  <a:cubicBezTo>
                    <a:pt x="377" y="475"/>
                    <a:pt x="377" y="484"/>
                    <a:pt x="376" y="490"/>
                  </a:cubicBezTo>
                  <a:cubicBezTo>
                    <a:pt x="374" y="499"/>
                    <a:pt x="375" y="507"/>
                    <a:pt x="375" y="516"/>
                  </a:cubicBezTo>
                  <a:cubicBezTo>
                    <a:pt x="375" y="526"/>
                    <a:pt x="375" y="535"/>
                    <a:pt x="374" y="545"/>
                  </a:cubicBezTo>
                  <a:cubicBezTo>
                    <a:pt x="373" y="550"/>
                    <a:pt x="372" y="556"/>
                    <a:pt x="371" y="561"/>
                  </a:cubicBezTo>
                  <a:cubicBezTo>
                    <a:pt x="370" y="565"/>
                    <a:pt x="369" y="568"/>
                    <a:pt x="369" y="571"/>
                  </a:cubicBezTo>
                  <a:cubicBezTo>
                    <a:pt x="369" y="571"/>
                    <a:pt x="369" y="571"/>
                    <a:pt x="368" y="571"/>
                  </a:cubicBezTo>
                  <a:cubicBezTo>
                    <a:pt x="366" y="575"/>
                    <a:pt x="368" y="580"/>
                    <a:pt x="365" y="584"/>
                  </a:cubicBezTo>
                  <a:cubicBezTo>
                    <a:pt x="364" y="585"/>
                    <a:pt x="364" y="586"/>
                    <a:pt x="363" y="587"/>
                  </a:cubicBezTo>
                  <a:cubicBezTo>
                    <a:pt x="363" y="586"/>
                    <a:pt x="363" y="585"/>
                    <a:pt x="363" y="584"/>
                  </a:cubicBezTo>
                  <a:cubicBezTo>
                    <a:pt x="363" y="572"/>
                    <a:pt x="360" y="561"/>
                    <a:pt x="360" y="549"/>
                  </a:cubicBezTo>
                  <a:close/>
                  <a:moveTo>
                    <a:pt x="359" y="574"/>
                  </a:moveTo>
                  <a:cubicBezTo>
                    <a:pt x="360" y="581"/>
                    <a:pt x="361" y="587"/>
                    <a:pt x="357" y="593"/>
                  </a:cubicBezTo>
                  <a:cubicBezTo>
                    <a:pt x="356" y="594"/>
                    <a:pt x="355" y="595"/>
                    <a:pt x="355" y="596"/>
                  </a:cubicBezTo>
                  <a:cubicBezTo>
                    <a:pt x="354" y="596"/>
                    <a:pt x="353" y="597"/>
                    <a:pt x="352" y="598"/>
                  </a:cubicBezTo>
                  <a:cubicBezTo>
                    <a:pt x="351" y="598"/>
                    <a:pt x="351" y="599"/>
                    <a:pt x="350" y="599"/>
                  </a:cubicBezTo>
                  <a:cubicBezTo>
                    <a:pt x="350" y="599"/>
                    <a:pt x="349" y="599"/>
                    <a:pt x="349" y="599"/>
                  </a:cubicBezTo>
                  <a:cubicBezTo>
                    <a:pt x="349" y="598"/>
                    <a:pt x="349" y="596"/>
                    <a:pt x="349" y="595"/>
                  </a:cubicBezTo>
                  <a:cubicBezTo>
                    <a:pt x="350" y="595"/>
                    <a:pt x="350" y="596"/>
                    <a:pt x="350" y="596"/>
                  </a:cubicBezTo>
                  <a:cubicBezTo>
                    <a:pt x="350" y="596"/>
                    <a:pt x="351" y="596"/>
                    <a:pt x="351" y="595"/>
                  </a:cubicBezTo>
                  <a:cubicBezTo>
                    <a:pt x="351" y="591"/>
                    <a:pt x="352" y="587"/>
                    <a:pt x="352" y="582"/>
                  </a:cubicBezTo>
                  <a:cubicBezTo>
                    <a:pt x="351" y="579"/>
                    <a:pt x="351" y="576"/>
                    <a:pt x="350" y="573"/>
                  </a:cubicBezTo>
                  <a:cubicBezTo>
                    <a:pt x="351" y="575"/>
                    <a:pt x="352" y="577"/>
                    <a:pt x="352" y="580"/>
                  </a:cubicBezTo>
                  <a:cubicBezTo>
                    <a:pt x="352" y="583"/>
                    <a:pt x="352" y="587"/>
                    <a:pt x="352" y="590"/>
                  </a:cubicBezTo>
                  <a:cubicBezTo>
                    <a:pt x="352" y="591"/>
                    <a:pt x="353" y="591"/>
                    <a:pt x="353" y="590"/>
                  </a:cubicBezTo>
                  <a:cubicBezTo>
                    <a:pt x="353" y="586"/>
                    <a:pt x="353" y="582"/>
                    <a:pt x="353" y="578"/>
                  </a:cubicBezTo>
                  <a:cubicBezTo>
                    <a:pt x="352" y="574"/>
                    <a:pt x="352" y="571"/>
                    <a:pt x="350" y="568"/>
                  </a:cubicBezTo>
                  <a:cubicBezTo>
                    <a:pt x="350" y="568"/>
                    <a:pt x="349" y="568"/>
                    <a:pt x="349" y="568"/>
                  </a:cubicBezTo>
                  <a:cubicBezTo>
                    <a:pt x="349" y="567"/>
                    <a:pt x="349" y="566"/>
                    <a:pt x="349" y="565"/>
                  </a:cubicBezTo>
                  <a:cubicBezTo>
                    <a:pt x="348" y="562"/>
                    <a:pt x="348" y="558"/>
                    <a:pt x="348" y="554"/>
                  </a:cubicBezTo>
                  <a:cubicBezTo>
                    <a:pt x="347" y="551"/>
                    <a:pt x="348" y="548"/>
                    <a:pt x="347" y="544"/>
                  </a:cubicBezTo>
                  <a:cubicBezTo>
                    <a:pt x="347" y="538"/>
                    <a:pt x="347" y="532"/>
                    <a:pt x="346" y="526"/>
                  </a:cubicBezTo>
                  <a:cubicBezTo>
                    <a:pt x="346" y="525"/>
                    <a:pt x="345" y="525"/>
                    <a:pt x="345" y="526"/>
                  </a:cubicBezTo>
                  <a:cubicBezTo>
                    <a:pt x="345" y="533"/>
                    <a:pt x="344" y="540"/>
                    <a:pt x="346" y="547"/>
                  </a:cubicBezTo>
                  <a:cubicBezTo>
                    <a:pt x="347" y="553"/>
                    <a:pt x="346" y="561"/>
                    <a:pt x="347" y="567"/>
                  </a:cubicBezTo>
                  <a:cubicBezTo>
                    <a:pt x="347" y="574"/>
                    <a:pt x="350" y="580"/>
                    <a:pt x="349" y="586"/>
                  </a:cubicBezTo>
                  <a:cubicBezTo>
                    <a:pt x="349" y="587"/>
                    <a:pt x="349" y="588"/>
                    <a:pt x="349" y="590"/>
                  </a:cubicBezTo>
                  <a:cubicBezTo>
                    <a:pt x="349" y="589"/>
                    <a:pt x="349" y="589"/>
                    <a:pt x="349" y="588"/>
                  </a:cubicBezTo>
                  <a:cubicBezTo>
                    <a:pt x="347" y="584"/>
                    <a:pt x="345" y="579"/>
                    <a:pt x="344" y="575"/>
                  </a:cubicBezTo>
                  <a:cubicBezTo>
                    <a:pt x="342" y="564"/>
                    <a:pt x="340" y="552"/>
                    <a:pt x="340" y="541"/>
                  </a:cubicBezTo>
                  <a:cubicBezTo>
                    <a:pt x="340" y="522"/>
                    <a:pt x="344" y="504"/>
                    <a:pt x="340" y="485"/>
                  </a:cubicBezTo>
                  <a:cubicBezTo>
                    <a:pt x="340" y="485"/>
                    <a:pt x="341" y="485"/>
                    <a:pt x="341" y="485"/>
                  </a:cubicBezTo>
                  <a:cubicBezTo>
                    <a:pt x="349" y="482"/>
                    <a:pt x="356" y="478"/>
                    <a:pt x="364" y="474"/>
                  </a:cubicBezTo>
                  <a:cubicBezTo>
                    <a:pt x="361" y="484"/>
                    <a:pt x="360" y="496"/>
                    <a:pt x="359" y="506"/>
                  </a:cubicBezTo>
                  <a:cubicBezTo>
                    <a:pt x="359" y="518"/>
                    <a:pt x="358" y="530"/>
                    <a:pt x="357" y="542"/>
                  </a:cubicBezTo>
                  <a:cubicBezTo>
                    <a:pt x="357" y="553"/>
                    <a:pt x="358" y="563"/>
                    <a:pt x="359" y="574"/>
                  </a:cubicBezTo>
                  <a:close/>
                  <a:moveTo>
                    <a:pt x="323" y="576"/>
                  </a:moveTo>
                  <a:cubicBezTo>
                    <a:pt x="323" y="576"/>
                    <a:pt x="323" y="576"/>
                    <a:pt x="323" y="576"/>
                  </a:cubicBezTo>
                  <a:cubicBezTo>
                    <a:pt x="322" y="577"/>
                    <a:pt x="322" y="577"/>
                    <a:pt x="321" y="578"/>
                  </a:cubicBezTo>
                  <a:cubicBezTo>
                    <a:pt x="320" y="578"/>
                    <a:pt x="320" y="579"/>
                    <a:pt x="319" y="579"/>
                  </a:cubicBezTo>
                  <a:cubicBezTo>
                    <a:pt x="319" y="579"/>
                    <a:pt x="319" y="579"/>
                    <a:pt x="319" y="579"/>
                  </a:cubicBezTo>
                  <a:cubicBezTo>
                    <a:pt x="311" y="566"/>
                    <a:pt x="307" y="551"/>
                    <a:pt x="302" y="537"/>
                  </a:cubicBezTo>
                  <a:cubicBezTo>
                    <a:pt x="297" y="523"/>
                    <a:pt x="291" y="509"/>
                    <a:pt x="286" y="495"/>
                  </a:cubicBezTo>
                  <a:cubicBezTo>
                    <a:pt x="282" y="486"/>
                    <a:pt x="277" y="478"/>
                    <a:pt x="272" y="469"/>
                  </a:cubicBezTo>
                  <a:cubicBezTo>
                    <a:pt x="274" y="471"/>
                    <a:pt x="276" y="473"/>
                    <a:pt x="279" y="475"/>
                  </a:cubicBezTo>
                  <a:cubicBezTo>
                    <a:pt x="286" y="480"/>
                    <a:pt x="294" y="484"/>
                    <a:pt x="303" y="487"/>
                  </a:cubicBezTo>
                  <a:cubicBezTo>
                    <a:pt x="303" y="487"/>
                    <a:pt x="303" y="487"/>
                    <a:pt x="303" y="487"/>
                  </a:cubicBezTo>
                  <a:cubicBezTo>
                    <a:pt x="303" y="491"/>
                    <a:pt x="304" y="495"/>
                    <a:pt x="305" y="499"/>
                  </a:cubicBezTo>
                  <a:cubicBezTo>
                    <a:pt x="305" y="503"/>
                    <a:pt x="306" y="506"/>
                    <a:pt x="307" y="510"/>
                  </a:cubicBezTo>
                  <a:cubicBezTo>
                    <a:pt x="309" y="517"/>
                    <a:pt x="313" y="524"/>
                    <a:pt x="316" y="531"/>
                  </a:cubicBezTo>
                  <a:cubicBezTo>
                    <a:pt x="321" y="545"/>
                    <a:pt x="326" y="560"/>
                    <a:pt x="336" y="571"/>
                  </a:cubicBezTo>
                  <a:cubicBezTo>
                    <a:pt x="335" y="571"/>
                    <a:pt x="334" y="570"/>
                    <a:pt x="333" y="570"/>
                  </a:cubicBezTo>
                  <a:cubicBezTo>
                    <a:pt x="330" y="570"/>
                    <a:pt x="327" y="571"/>
                    <a:pt x="325" y="573"/>
                  </a:cubicBezTo>
                  <a:cubicBezTo>
                    <a:pt x="325" y="574"/>
                    <a:pt x="324" y="574"/>
                    <a:pt x="324" y="575"/>
                  </a:cubicBezTo>
                  <a:cubicBezTo>
                    <a:pt x="323" y="574"/>
                    <a:pt x="323" y="574"/>
                    <a:pt x="322" y="574"/>
                  </a:cubicBezTo>
                  <a:cubicBezTo>
                    <a:pt x="322" y="574"/>
                    <a:pt x="321" y="574"/>
                    <a:pt x="322" y="574"/>
                  </a:cubicBezTo>
                  <a:cubicBezTo>
                    <a:pt x="322" y="575"/>
                    <a:pt x="322" y="575"/>
                    <a:pt x="323" y="576"/>
                  </a:cubicBezTo>
                  <a:close/>
                  <a:moveTo>
                    <a:pt x="176" y="253"/>
                  </a:moveTo>
                  <a:cubicBezTo>
                    <a:pt x="172" y="261"/>
                    <a:pt x="166" y="272"/>
                    <a:pt x="168" y="281"/>
                  </a:cubicBezTo>
                  <a:cubicBezTo>
                    <a:pt x="167" y="278"/>
                    <a:pt x="166" y="274"/>
                    <a:pt x="165" y="270"/>
                  </a:cubicBezTo>
                  <a:cubicBezTo>
                    <a:pt x="165" y="271"/>
                    <a:pt x="166" y="271"/>
                    <a:pt x="167" y="271"/>
                  </a:cubicBezTo>
                  <a:cubicBezTo>
                    <a:pt x="167" y="272"/>
                    <a:pt x="167" y="271"/>
                    <a:pt x="167" y="271"/>
                  </a:cubicBezTo>
                  <a:cubicBezTo>
                    <a:pt x="167" y="269"/>
                    <a:pt x="165" y="267"/>
                    <a:pt x="165" y="265"/>
                  </a:cubicBezTo>
                  <a:cubicBezTo>
                    <a:pt x="166" y="262"/>
                    <a:pt x="166" y="259"/>
                    <a:pt x="167" y="256"/>
                  </a:cubicBezTo>
                  <a:cubicBezTo>
                    <a:pt x="168" y="251"/>
                    <a:pt x="170" y="245"/>
                    <a:pt x="173" y="241"/>
                  </a:cubicBezTo>
                  <a:cubicBezTo>
                    <a:pt x="174" y="241"/>
                    <a:pt x="173" y="241"/>
                    <a:pt x="173" y="241"/>
                  </a:cubicBezTo>
                  <a:cubicBezTo>
                    <a:pt x="169" y="246"/>
                    <a:pt x="167" y="252"/>
                    <a:pt x="165" y="258"/>
                  </a:cubicBezTo>
                  <a:cubicBezTo>
                    <a:pt x="165" y="258"/>
                    <a:pt x="165" y="258"/>
                    <a:pt x="165" y="259"/>
                  </a:cubicBezTo>
                  <a:cubicBezTo>
                    <a:pt x="164" y="257"/>
                    <a:pt x="164" y="256"/>
                    <a:pt x="164" y="255"/>
                  </a:cubicBezTo>
                  <a:cubicBezTo>
                    <a:pt x="164" y="252"/>
                    <a:pt x="164" y="249"/>
                    <a:pt x="165" y="246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4"/>
                    <a:pt x="165" y="244"/>
                    <a:pt x="165" y="244"/>
                  </a:cubicBezTo>
                  <a:cubicBezTo>
                    <a:pt x="167" y="237"/>
                    <a:pt x="170" y="232"/>
                    <a:pt x="174" y="226"/>
                  </a:cubicBezTo>
                  <a:cubicBezTo>
                    <a:pt x="174" y="226"/>
                    <a:pt x="173" y="226"/>
                    <a:pt x="173" y="226"/>
                  </a:cubicBezTo>
                  <a:cubicBezTo>
                    <a:pt x="170" y="229"/>
                    <a:pt x="167" y="234"/>
                    <a:pt x="165" y="239"/>
                  </a:cubicBezTo>
                  <a:cubicBezTo>
                    <a:pt x="165" y="237"/>
                    <a:pt x="165" y="236"/>
                    <a:pt x="165" y="234"/>
                  </a:cubicBezTo>
                  <a:cubicBezTo>
                    <a:pt x="165" y="230"/>
                    <a:pt x="166" y="226"/>
                    <a:pt x="166" y="222"/>
                  </a:cubicBezTo>
                  <a:cubicBezTo>
                    <a:pt x="166" y="221"/>
                    <a:pt x="164" y="221"/>
                    <a:pt x="164" y="222"/>
                  </a:cubicBezTo>
                  <a:cubicBezTo>
                    <a:pt x="164" y="224"/>
                    <a:pt x="164" y="227"/>
                    <a:pt x="164" y="229"/>
                  </a:cubicBezTo>
                  <a:cubicBezTo>
                    <a:pt x="164" y="231"/>
                    <a:pt x="163" y="233"/>
                    <a:pt x="163" y="235"/>
                  </a:cubicBezTo>
                  <a:cubicBezTo>
                    <a:pt x="163" y="238"/>
                    <a:pt x="163" y="241"/>
                    <a:pt x="164" y="244"/>
                  </a:cubicBezTo>
                  <a:cubicBezTo>
                    <a:pt x="164" y="245"/>
                    <a:pt x="163" y="247"/>
                    <a:pt x="163" y="248"/>
                  </a:cubicBezTo>
                  <a:cubicBezTo>
                    <a:pt x="163" y="250"/>
                    <a:pt x="162" y="253"/>
                    <a:pt x="162" y="257"/>
                  </a:cubicBezTo>
                  <a:cubicBezTo>
                    <a:pt x="161" y="250"/>
                    <a:pt x="160" y="244"/>
                    <a:pt x="160" y="237"/>
                  </a:cubicBezTo>
                  <a:cubicBezTo>
                    <a:pt x="161" y="233"/>
                    <a:pt x="161" y="229"/>
                    <a:pt x="159" y="226"/>
                  </a:cubicBezTo>
                  <a:cubicBezTo>
                    <a:pt x="156" y="222"/>
                    <a:pt x="152" y="218"/>
                    <a:pt x="151" y="212"/>
                  </a:cubicBezTo>
                  <a:cubicBezTo>
                    <a:pt x="151" y="204"/>
                    <a:pt x="151" y="198"/>
                    <a:pt x="146" y="190"/>
                  </a:cubicBezTo>
                  <a:cubicBezTo>
                    <a:pt x="144" y="187"/>
                    <a:pt x="141" y="183"/>
                    <a:pt x="140" y="179"/>
                  </a:cubicBezTo>
                  <a:cubicBezTo>
                    <a:pt x="139" y="178"/>
                    <a:pt x="138" y="170"/>
                    <a:pt x="141" y="171"/>
                  </a:cubicBezTo>
                  <a:cubicBezTo>
                    <a:pt x="143" y="171"/>
                    <a:pt x="144" y="172"/>
                    <a:pt x="146" y="173"/>
                  </a:cubicBezTo>
                  <a:cubicBezTo>
                    <a:pt x="151" y="175"/>
                    <a:pt x="158" y="178"/>
                    <a:pt x="160" y="184"/>
                  </a:cubicBezTo>
                  <a:cubicBezTo>
                    <a:pt x="161" y="186"/>
                    <a:pt x="162" y="189"/>
                    <a:pt x="164" y="190"/>
                  </a:cubicBezTo>
                  <a:cubicBezTo>
                    <a:pt x="164" y="192"/>
                    <a:pt x="166" y="194"/>
                    <a:pt x="166" y="195"/>
                  </a:cubicBezTo>
                  <a:cubicBezTo>
                    <a:pt x="167" y="197"/>
                    <a:pt x="168" y="199"/>
                    <a:pt x="169" y="200"/>
                  </a:cubicBezTo>
                  <a:cubicBezTo>
                    <a:pt x="170" y="202"/>
                    <a:pt x="170" y="203"/>
                    <a:pt x="171" y="205"/>
                  </a:cubicBezTo>
                  <a:cubicBezTo>
                    <a:pt x="172" y="213"/>
                    <a:pt x="178" y="221"/>
                    <a:pt x="180" y="229"/>
                  </a:cubicBezTo>
                  <a:cubicBezTo>
                    <a:pt x="181" y="233"/>
                    <a:pt x="182" y="238"/>
                    <a:pt x="183" y="242"/>
                  </a:cubicBezTo>
                  <a:cubicBezTo>
                    <a:pt x="184" y="247"/>
                    <a:pt x="184" y="251"/>
                    <a:pt x="185" y="256"/>
                  </a:cubicBezTo>
                  <a:cubicBezTo>
                    <a:pt x="185" y="256"/>
                    <a:pt x="185" y="256"/>
                    <a:pt x="185" y="256"/>
                  </a:cubicBezTo>
                  <a:cubicBezTo>
                    <a:pt x="184" y="258"/>
                    <a:pt x="182" y="260"/>
                    <a:pt x="181" y="263"/>
                  </a:cubicBezTo>
                  <a:cubicBezTo>
                    <a:pt x="179" y="267"/>
                    <a:pt x="179" y="271"/>
                    <a:pt x="179" y="275"/>
                  </a:cubicBezTo>
                  <a:cubicBezTo>
                    <a:pt x="177" y="287"/>
                    <a:pt x="178" y="301"/>
                    <a:pt x="180" y="312"/>
                  </a:cubicBezTo>
                  <a:cubicBezTo>
                    <a:pt x="181" y="318"/>
                    <a:pt x="182" y="325"/>
                    <a:pt x="184" y="331"/>
                  </a:cubicBezTo>
                  <a:cubicBezTo>
                    <a:pt x="179" y="322"/>
                    <a:pt x="178" y="312"/>
                    <a:pt x="174" y="303"/>
                  </a:cubicBezTo>
                  <a:cubicBezTo>
                    <a:pt x="173" y="297"/>
                    <a:pt x="171" y="291"/>
                    <a:pt x="169" y="286"/>
                  </a:cubicBezTo>
                  <a:cubicBezTo>
                    <a:pt x="169" y="286"/>
                    <a:pt x="170" y="286"/>
                    <a:pt x="170" y="285"/>
                  </a:cubicBezTo>
                  <a:cubicBezTo>
                    <a:pt x="170" y="280"/>
                    <a:pt x="170" y="275"/>
                    <a:pt x="171" y="270"/>
                  </a:cubicBezTo>
                  <a:cubicBezTo>
                    <a:pt x="172" y="264"/>
                    <a:pt x="174" y="258"/>
                    <a:pt x="176" y="253"/>
                  </a:cubicBezTo>
                  <a:cubicBezTo>
                    <a:pt x="176" y="253"/>
                    <a:pt x="176" y="253"/>
                    <a:pt x="176" y="253"/>
                  </a:cubicBezTo>
                  <a:close/>
                  <a:moveTo>
                    <a:pt x="157" y="248"/>
                  </a:moveTo>
                  <a:cubicBezTo>
                    <a:pt x="158" y="254"/>
                    <a:pt x="159" y="260"/>
                    <a:pt x="160" y="266"/>
                  </a:cubicBezTo>
                  <a:cubicBezTo>
                    <a:pt x="162" y="271"/>
                    <a:pt x="163" y="276"/>
                    <a:pt x="165" y="281"/>
                  </a:cubicBezTo>
                  <a:cubicBezTo>
                    <a:pt x="163" y="278"/>
                    <a:pt x="162" y="275"/>
                    <a:pt x="161" y="273"/>
                  </a:cubicBezTo>
                  <a:cubicBezTo>
                    <a:pt x="157" y="261"/>
                    <a:pt x="152" y="250"/>
                    <a:pt x="148" y="238"/>
                  </a:cubicBezTo>
                  <a:cubicBezTo>
                    <a:pt x="140" y="219"/>
                    <a:pt x="131" y="197"/>
                    <a:pt x="136" y="176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137" y="186"/>
                    <a:pt x="145" y="191"/>
                    <a:pt x="147" y="200"/>
                  </a:cubicBezTo>
                  <a:cubicBezTo>
                    <a:pt x="148" y="205"/>
                    <a:pt x="147" y="211"/>
                    <a:pt x="149" y="216"/>
                  </a:cubicBezTo>
                  <a:cubicBezTo>
                    <a:pt x="150" y="221"/>
                    <a:pt x="156" y="225"/>
                    <a:pt x="157" y="230"/>
                  </a:cubicBezTo>
                  <a:cubicBezTo>
                    <a:pt x="158" y="236"/>
                    <a:pt x="157" y="242"/>
                    <a:pt x="157" y="248"/>
                  </a:cubicBezTo>
                  <a:close/>
                  <a:moveTo>
                    <a:pt x="163" y="261"/>
                  </a:moveTo>
                  <a:cubicBezTo>
                    <a:pt x="163" y="261"/>
                    <a:pt x="163" y="262"/>
                    <a:pt x="164" y="263"/>
                  </a:cubicBezTo>
                  <a:cubicBezTo>
                    <a:pt x="164" y="264"/>
                    <a:pt x="164" y="265"/>
                    <a:pt x="164" y="266"/>
                  </a:cubicBezTo>
                  <a:cubicBezTo>
                    <a:pt x="163" y="264"/>
                    <a:pt x="163" y="262"/>
                    <a:pt x="163" y="261"/>
                  </a:cubicBezTo>
                  <a:close/>
                  <a:moveTo>
                    <a:pt x="213" y="192"/>
                  </a:moveTo>
                  <a:cubicBezTo>
                    <a:pt x="206" y="196"/>
                    <a:pt x="200" y="201"/>
                    <a:pt x="196" y="208"/>
                  </a:cubicBezTo>
                  <a:cubicBezTo>
                    <a:pt x="194" y="213"/>
                    <a:pt x="192" y="218"/>
                    <a:pt x="192" y="223"/>
                  </a:cubicBezTo>
                  <a:cubicBezTo>
                    <a:pt x="190" y="220"/>
                    <a:pt x="189" y="218"/>
                    <a:pt x="187" y="215"/>
                  </a:cubicBezTo>
                  <a:cubicBezTo>
                    <a:pt x="184" y="210"/>
                    <a:pt x="183" y="204"/>
                    <a:pt x="182" y="197"/>
                  </a:cubicBezTo>
                  <a:cubicBezTo>
                    <a:pt x="179" y="184"/>
                    <a:pt x="177" y="170"/>
                    <a:pt x="174" y="157"/>
                  </a:cubicBezTo>
                  <a:cubicBezTo>
                    <a:pt x="172" y="143"/>
                    <a:pt x="169" y="130"/>
                    <a:pt x="164" y="117"/>
                  </a:cubicBezTo>
                  <a:cubicBezTo>
                    <a:pt x="164" y="115"/>
                    <a:pt x="162" y="111"/>
                    <a:pt x="160" y="110"/>
                  </a:cubicBezTo>
                  <a:cubicBezTo>
                    <a:pt x="160" y="102"/>
                    <a:pt x="160" y="95"/>
                    <a:pt x="161" y="87"/>
                  </a:cubicBezTo>
                  <a:cubicBezTo>
                    <a:pt x="161" y="81"/>
                    <a:pt x="161" y="74"/>
                    <a:pt x="164" y="68"/>
                  </a:cubicBezTo>
                  <a:cubicBezTo>
                    <a:pt x="167" y="63"/>
                    <a:pt x="169" y="72"/>
                    <a:pt x="170" y="74"/>
                  </a:cubicBezTo>
                  <a:cubicBezTo>
                    <a:pt x="171" y="78"/>
                    <a:pt x="173" y="80"/>
                    <a:pt x="176" y="82"/>
                  </a:cubicBezTo>
                  <a:cubicBezTo>
                    <a:pt x="183" y="89"/>
                    <a:pt x="187" y="98"/>
                    <a:pt x="189" y="107"/>
                  </a:cubicBezTo>
                  <a:cubicBezTo>
                    <a:pt x="191" y="112"/>
                    <a:pt x="191" y="116"/>
                    <a:pt x="191" y="121"/>
                  </a:cubicBezTo>
                  <a:cubicBezTo>
                    <a:pt x="191" y="123"/>
                    <a:pt x="192" y="125"/>
                    <a:pt x="193" y="127"/>
                  </a:cubicBezTo>
                  <a:cubicBezTo>
                    <a:pt x="194" y="128"/>
                    <a:pt x="196" y="129"/>
                    <a:pt x="197" y="129"/>
                  </a:cubicBezTo>
                  <a:cubicBezTo>
                    <a:pt x="200" y="131"/>
                    <a:pt x="202" y="132"/>
                    <a:pt x="203" y="135"/>
                  </a:cubicBezTo>
                  <a:cubicBezTo>
                    <a:pt x="205" y="139"/>
                    <a:pt x="207" y="143"/>
                    <a:pt x="208" y="146"/>
                  </a:cubicBezTo>
                  <a:cubicBezTo>
                    <a:pt x="212" y="155"/>
                    <a:pt x="214" y="164"/>
                    <a:pt x="213" y="174"/>
                  </a:cubicBezTo>
                  <a:cubicBezTo>
                    <a:pt x="213" y="180"/>
                    <a:pt x="212" y="186"/>
                    <a:pt x="213" y="192"/>
                  </a:cubicBezTo>
                  <a:close/>
                  <a:moveTo>
                    <a:pt x="193" y="242"/>
                  </a:moveTo>
                  <a:cubicBezTo>
                    <a:pt x="193" y="240"/>
                    <a:pt x="192" y="239"/>
                    <a:pt x="192" y="238"/>
                  </a:cubicBezTo>
                  <a:cubicBezTo>
                    <a:pt x="192" y="236"/>
                    <a:pt x="191" y="234"/>
                    <a:pt x="191" y="233"/>
                  </a:cubicBezTo>
                  <a:cubicBezTo>
                    <a:pt x="191" y="232"/>
                    <a:pt x="191" y="232"/>
                    <a:pt x="191" y="232"/>
                  </a:cubicBezTo>
                  <a:cubicBezTo>
                    <a:pt x="192" y="232"/>
                    <a:pt x="192" y="233"/>
                    <a:pt x="193" y="234"/>
                  </a:cubicBezTo>
                  <a:cubicBezTo>
                    <a:pt x="194" y="237"/>
                    <a:pt x="194" y="239"/>
                    <a:pt x="193" y="242"/>
                  </a:cubicBezTo>
                  <a:close/>
                  <a:moveTo>
                    <a:pt x="189" y="237"/>
                  </a:moveTo>
                  <a:cubicBezTo>
                    <a:pt x="189" y="239"/>
                    <a:pt x="190" y="241"/>
                    <a:pt x="190" y="243"/>
                  </a:cubicBezTo>
                  <a:cubicBezTo>
                    <a:pt x="190" y="244"/>
                    <a:pt x="190" y="245"/>
                    <a:pt x="191" y="246"/>
                  </a:cubicBezTo>
                  <a:cubicBezTo>
                    <a:pt x="189" y="248"/>
                    <a:pt x="188" y="251"/>
                    <a:pt x="186" y="254"/>
                  </a:cubicBezTo>
                  <a:cubicBezTo>
                    <a:pt x="186" y="246"/>
                    <a:pt x="183" y="237"/>
                    <a:pt x="181" y="228"/>
                  </a:cubicBezTo>
                  <a:cubicBezTo>
                    <a:pt x="180" y="224"/>
                    <a:pt x="179" y="219"/>
                    <a:pt x="177" y="214"/>
                  </a:cubicBezTo>
                  <a:cubicBezTo>
                    <a:pt x="177" y="214"/>
                    <a:pt x="177" y="215"/>
                    <a:pt x="177" y="215"/>
                  </a:cubicBezTo>
                  <a:cubicBezTo>
                    <a:pt x="181" y="220"/>
                    <a:pt x="185" y="225"/>
                    <a:pt x="190" y="230"/>
                  </a:cubicBezTo>
                  <a:cubicBezTo>
                    <a:pt x="188" y="231"/>
                    <a:pt x="188" y="235"/>
                    <a:pt x="189" y="237"/>
                  </a:cubicBezTo>
                  <a:close/>
                  <a:moveTo>
                    <a:pt x="161" y="121"/>
                  </a:moveTo>
                  <a:cubicBezTo>
                    <a:pt x="162" y="124"/>
                    <a:pt x="163" y="128"/>
                    <a:pt x="165" y="131"/>
                  </a:cubicBezTo>
                  <a:cubicBezTo>
                    <a:pt x="165" y="132"/>
                    <a:pt x="166" y="134"/>
                    <a:pt x="167" y="135"/>
                  </a:cubicBezTo>
                  <a:cubicBezTo>
                    <a:pt x="167" y="136"/>
                    <a:pt x="167" y="137"/>
                    <a:pt x="167" y="138"/>
                  </a:cubicBezTo>
                  <a:cubicBezTo>
                    <a:pt x="170" y="150"/>
                    <a:pt x="172" y="162"/>
                    <a:pt x="174" y="173"/>
                  </a:cubicBezTo>
                  <a:cubicBezTo>
                    <a:pt x="176" y="184"/>
                    <a:pt x="177" y="196"/>
                    <a:pt x="180" y="207"/>
                  </a:cubicBezTo>
                  <a:cubicBezTo>
                    <a:pt x="182" y="213"/>
                    <a:pt x="185" y="218"/>
                    <a:pt x="188" y="223"/>
                  </a:cubicBezTo>
                  <a:cubicBezTo>
                    <a:pt x="186" y="221"/>
                    <a:pt x="184" y="218"/>
                    <a:pt x="182" y="216"/>
                  </a:cubicBezTo>
                  <a:cubicBezTo>
                    <a:pt x="175" y="206"/>
                    <a:pt x="169" y="195"/>
                    <a:pt x="167" y="183"/>
                  </a:cubicBezTo>
                  <a:cubicBezTo>
                    <a:pt x="164" y="171"/>
                    <a:pt x="162" y="159"/>
                    <a:pt x="161" y="148"/>
                  </a:cubicBezTo>
                  <a:cubicBezTo>
                    <a:pt x="160" y="142"/>
                    <a:pt x="160" y="137"/>
                    <a:pt x="159" y="132"/>
                  </a:cubicBezTo>
                  <a:cubicBezTo>
                    <a:pt x="159" y="127"/>
                    <a:pt x="158" y="123"/>
                    <a:pt x="158" y="118"/>
                  </a:cubicBezTo>
                  <a:cubicBezTo>
                    <a:pt x="158" y="118"/>
                    <a:pt x="158" y="118"/>
                    <a:pt x="158" y="117"/>
                  </a:cubicBezTo>
                  <a:cubicBezTo>
                    <a:pt x="159" y="119"/>
                    <a:pt x="160" y="120"/>
                    <a:pt x="161" y="121"/>
                  </a:cubicBezTo>
                  <a:close/>
                  <a:moveTo>
                    <a:pt x="184" y="312"/>
                  </a:moveTo>
                  <a:cubicBezTo>
                    <a:pt x="182" y="304"/>
                    <a:pt x="181" y="297"/>
                    <a:pt x="181" y="290"/>
                  </a:cubicBezTo>
                  <a:cubicBezTo>
                    <a:pt x="181" y="288"/>
                    <a:pt x="181" y="286"/>
                    <a:pt x="182" y="284"/>
                  </a:cubicBezTo>
                  <a:cubicBezTo>
                    <a:pt x="185" y="294"/>
                    <a:pt x="191" y="303"/>
                    <a:pt x="198" y="311"/>
                  </a:cubicBezTo>
                  <a:cubicBezTo>
                    <a:pt x="202" y="315"/>
                    <a:pt x="206" y="320"/>
                    <a:pt x="211" y="324"/>
                  </a:cubicBezTo>
                  <a:cubicBezTo>
                    <a:pt x="210" y="328"/>
                    <a:pt x="211" y="332"/>
                    <a:pt x="209" y="336"/>
                  </a:cubicBezTo>
                  <a:cubicBezTo>
                    <a:pt x="208" y="338"/>
                    <a:pt x="207" y="344"/>
                    <a:pt x="204" y="345"/>
                  </a:cubicBezTo>
                  <a:cubicBezTo>
                    <a:pt x="202" y="347"/>
                    <a:pt x="197" y="345"/>
                    <a:pt x="194" y="344"/>
                  </a:cubicBezTo>
                  <a:cubicBezTo>
                    <a:pt x="192" y="339"/>
                    <a:pt x="189" y="335"/>
                    <a:pt x="188" y="329"/>
                  </a:cubicBezTo>
                  <a:cubicBezTo>
                    <a:pt x="186" y="324"/>
                    <a:pt x="185" y="318"/>
                    <a:pt x="184" y="312"/>
                  </a:cubicBezTo>
                  <a:close/>
                  <a:moveTo>
                    <a:pt x="208" y="347"/>
                  </a:moveTo>
                  <a:cubicBezTo>
                    <a:pt x="210" y="344"/>
                    <a:pt x="211" y="340"/>
                    <a:pt x="212" y="336"/>
                  </a:cubicBezTo>
                  <a:cubicBezTo>
                    <a:pt x="213" y="333"/>
                    <a:pt x="213" y="330"/>
                    <a:pt x="213" y="327"/>
                  </a:cubicBezTo>
                  <a:cubicBezTo>
                    <a:pt x="218" y="331"/>
                    <a:pt x="223" y="335"/>
                    <a:pt x="229" y="338"/>
                  </a:cubicBezTo>
                  <a:cubicBezTo>
                    <a:pt x="230" y="338"/>
                    <a:pt x="230" y="338"/>
                    <a:pt x="231" y="338"/>
                  </a:cubicBezTo>
                  <a:cubicBezTo>
                    <a:pt x="229" y="341"/>
                    <a:pt x="229" y="345"/>
                    <a:pt x="228" y="348"/>
                  </a:cubicBezTo>
                  <a:cubicBezTo>
                    <a:pt x="228" y="354"/>
                    <a:pt x="228" y="359"/>
                    <a:pt x="229" y="364"/>
                  </a:cubicBezTo>
                  <a:cubicBezTo>
                    <a:pt x="230" y="370"/>
                    <a:pt x="234" y="376"/>
                    <a:pt x="235" y="382"/>
                  </a:cubicBezTo>
                  <a:cubicBezTo>
                    <a:pt x="236" y="386"/>
                    <a:pt x="235" y="390"/>
                    <a:pt x="235" y="395"/>
                  </a:cubicBezTo>
                  <a:cubicBezTo>
                    <a:pt x="235" y="400"/>
                    <a:pt x="235" y="405"/>
                    <a:pt x="236" y="410"/>
                  </a:cubicBezTo>
                  <a:cubicBezTo>
                    <a:pt x="236" y="412"/>
                    <a:pt x="236" y="413"/>
                    <a:pt x="236" y="415"/>
                  </a:cubicBezTo>
                  <a:cubicBezTo>
                    <a:pt x="235" y="414"/>
                    <a:pt x="234" y="413"/>
                    <a:pt x="232" y="412"/>
                  </a:cubicBezTo>
                  <a:cubicBezTo>
                    <a:pt x="227" y="411"/>
                    <a:pt x="224" y="414"/>
                    <a:pt x="219" y="414"/>
                  </a:cubicBezTo>
                  <a:cubicBezTo>
                    <a:pt x="217" y="414"/>
                    <a:pt x="215" y="414"/>
                    <a:pt x="214" y="415"/>
                  </a:cubicBezTo>
                  <a:cubicBezTo>
                    <a:pt x="213" y="408"/>
                    <a:pt x="211" y="402"/>
                    <a:pt x="211" y="396"/>
                  </a:cubicBezTo>
                  <a:cubicBezTo>
                    <a:pt x="210" y="390"/>
                    <a:pt x="209" y="384"/>
                    <a:pt x="208" y="377"/>
                  </a:cubicBezTo>
                  <a:cubicBezTo>
                    <a:pt x="207" y="372"/>
                    <a:pt x="206" y="367"/>
                    <a:pt x="203" y="362"/>
                  </a:cubicBezTo>
                  <a:cubicBezTo>
                    <a:pt x="200" y="358"/>
                    <a:pt x="198" y="353"/>
                    <a:pt x="195" y="347"/>
                  </a:cubicBezTo>
                  <a:cubicBezTo>
                    <a:pt x="195" y="347"/>
                    <a:pt x="195" y="347"/>
                    <a:pt x="195" y="347"/>
                  </a:cubicBezTo>
                  <a:cubicBezTo>
                    <a:pt x="200" y="348"/>
                    <a:pt x="204" y="350"/>
                    <a:pt x="208" y="347"/>
                  </a:cubicBezTo>
                  <a:close/>
                  <a:moveTo>
                    <a:pt x="233" y="367"/>
                  </a:moveTo>
                  <a:cubicBezTo>
                    <a:pt x="232" y="361"/>
                    <a:pt x="231" y="355"/>
                    <a:pt x="232" y="348"/>
                  </a:cubicBezTo>
                  <a:cubicBezTo>
                    <a:pt x="232" y="346"/>
                    <a:pt x="233" y="342"/>
                    <a:pt x="233" y="339"/>
                  </a:cubicBezTo>
                  <a:cubicBezTo>
                    <a:pt x="240" y="343"/>
                    <a:pt x="248" y="347"/>
                    <a:pt x="255" y="346"/>
                  </a:cubicBezTo>
                  <a:cubicBezTo>
                    <a:pt x="250" y="353"/>
                    <a:pt x="246" y="361"/>
                    <a:pt x="242" y="368"/>
                  </a:cubicBezTo>
                  <a:cubicBezTo>
                    <a:pt x="240" y="372"/>
                    <a:pt x="239" y="376"/>
                    <a:pt x="238" y="380"/>
                  </a:cubicBezTo>
                  <a:cubicBezTo>
                    <a:pt x="237" y="375"/>
                    <a:pt x="235" y="371"/>
                    <a:pt x="233" y="367"/>
                  </a:cubicBezTo>
                  <a:close/>
                  <a:moveTo>
                    <a:pt x="246" y="367"/>
                  </a:moveTo>
                  <a:cubicBezTo>
                    <a:pt x="252" y="355"/>
                    <a:pt x="260" y="342"/>
                    <a:pt x="271" y="334"/>
                  </a:cubicBezTo>
                  <a:cubicBezTo>
                    <a:pt x="281" y="327"/>
                    <a:pt x="291" y="320"/>
                    <a:pt x="303" y="315"/>
                  </a:cubicBezTo>
                  <a:cubicBezTo>
                    <a:pt x="308" y="314"/>
                    <a:pt x="313" y="312"/>
                    <a:pt x="318" y="311"/>
                  </a:cubicBezTo>
                  <a:cubicBezTo>
                    <a:pt x="325" y="310"/>
                    <a:pt x="331" y="309"/>
                    <a:pt x="338" y="309"/>
                  </a:cubicBezTo>
                  <a:cubicBezTo>
                    <a:pt x="348" y="308"/>
                    <a:pt x="358" y="309"/>
                    <a:pt x="368" y="311"/>
                  </a:cubicBezTo>
                  <a:cubicBezTo>
                    <a:pt x="371" y="311"/>
                    <a:pt x="410" y="317"/>
                    <a:pt x="409" y="321"/>
                  </a:cubicBezTo>
                  <a:cubicBezTo>
                    <a:pt x="409" y="321"/>
                    <a:pt x="409" y="321"/>
                    <a:pt x="409" y="322"/>
                  </a:cubicBezTo>
                  <a:cubicBezTo>
                    <a:pt x="409" y="322"/>
                    <a:pt x="409" y="322"/>
                    <a:pt x="409" y="322"/>
                  </a:cubicBezTo>
                  <a:cubicBezTo>
                    <a:pt x="409" y="322"/>
                    <a:pt x="408" y="323"/>
                    <a:pt x="408" y="324"/>
                  </a:cubicBezTo>
                  <a:cubicBezTo>
                    <a:pt x="408" y="323"/>
                    <a:pt x="408" y="323"/>
                    <a:pt x="408" y="323"/>
                  </a:cubicBezTo>
                  <a:cubicBezTo>
                    <a:pt x="394" y="317"/>
                    <a:pt x="378" y="315"/>
                    <a:pt x="363" y="314"/>
                  </a:cubicBezTo>
                  <a:cubicBezTo>
                    <a:pt x="355" y="314"/>
                    <a:pt x="348" y="315"/>
                    <a:pt x="340" y="314"/>
                  </a:cubicBezTo>
                  <a:cubicBezTo>
                    <a:pt x="333" y="314"/>
                    <a:pt x="327" y="314"/>
                    <a:pt x="320" y="314"/>
                  </a:cubicBezTo>
                  <a:cubicBezTo>
                    <a:pt x="306" y="316"/>
                    <a:pt x="291" y="323"/>
                    <a:pt x="280" y="330"/>
                  </a:cubicBezTo>
                  <a:cubicBezTo>
                    <a:pt x="267" y="338"/>
                    <a:pt x="257" y="349"/>
                    <a:pt x="253" y="363"/>
                  </a:cubicBezTo>
                  <a:cubicBezTo>
                    <a:pt x="252" y="363"/>
                    <a:pt x="254" y="364"/>
                    <a:pt x="254" y="363"/>
                  </a:cubicBezTo>
                  <a:cubicBezTo>
                    <a:pt x="261" y="349"/>
                    <a:pt x="272" y="338"/>
                    <a:pt x="286" y="330"/>
                  </a:cubicBezTo>
                  <a:cubicBezTo>
                    <a:pt x="299" y="324"/>
                    <a:pt x="312" y="317"/>
                    <a:pt x="327" y="317"/>
                  </a:cubicBezTo>
                  <a:cubicBezTo>
                    <a:pt x="333" y="317"/>
                    <a:pt x="340" y="318"/>
                    <a:pt x="347" y="318"/>
                  </a:cubicBezTo>
                  <a:cubicBezTo>
                    <a:pt x="353" y="317"/>
                    <a:pt x="360" y="317"/>
                    <a:pt x="367" y="318"/>
                  </a:cubicBezTo>
                  <a:cubicBezTo>
                    <a:pt x="374" y="319"/>
                    <a:pt x="382" y="320"/>
                    <a:pt x="389" y="321"/>
                  </a:cubicBezTo>
                  <a:cubicBezTo>
                    <a:pt x="395" y="322"/>
                    <a:pt x="402" y="325"/>
                    <a:pt x="408" y="324"/>
                  </a:cubicBezTo>
                  <a:cubicBezTo>
                    <a:pt x="408" y="324"/>
                    <a:pt x="408" y="324"/>
                    <a:pt x="408" y="324"/>
                  </a:cubicBezTo>
                  <a:cubicBezTo>
                    <a:pt x="408" y="325"/>
                    <a:pt x="407" y="327"/>
                    <a:pt x="407" y="328"/>
                  </a:cubicBezTo>
                  <a:cubicBezTo>
                    <a:pt x="401" y="325"/>
                    <a:pt x="394" y="326"/>
                    <a:pt x="387" y="326"/>
                  </a:cubicBezTo>
                  <a:cubicBezTo>
                    <a:pt x="379" y="325"/>
                    <a:pt x="371" y="323"/>
                    <a:pt x="363" y="322"/>
                  </a:cubicBezTo>
                  <a:cubicBezTo>
                    <a:pt x="363" y="322"/>
                    <a:pt x="363" y="323"/>
                    <a:pt x="363" y="323"/>
                  </a:cubicBezTo>
                  <a:cubicBezTo>
                    <a:pt x="369" y="325"/>
                    <a:pt x="377" y="326"/>
                    <a:pt x="384" y="327"/>
                  </a:cubicBezTo>
                  <a:cubicBezTo>
                    <a:pt x="392" y="327"/>
                    <a:pt x="399" y="327"/>
                    <a:pt x="407" y="330"/>
                  </a:cubicBezTo>
                  <a:cubicBezTo>
                    <a:pt x="407" y="330"/>
                    <a:pt x="407" y="331"/>
                    <a:pt x="406" y="331"/>
                  </a:cubicBezTo>
                  <a:cubicBezTo>
                    <a:pt x="402" y="332"/>
                    <a:pt x="399" y="331"/>
                    <a:pt x="395" y="331"/>
                  </a:cubicBezTo>
                  <a:cubicBezTo>
                    <a:pt x="391" y="331"/>
                    <a:pt x="388" y="331"/>
                    <a:pt x="385" y="330"/>
                  </a:cubicBezTo>
                  <a:cubicBezTo>
                    <a:pt x="384" y="330"/>
                    <a:pt x="383" y="331"/>
                    <a:pt x="384" y="331"/>
                  </a:cubicBezTo>
                  <a:cubicBezTo>
                    <a:pt x="387" y="334"/>
                    <a:pt x="390" y="333"/>
                    <a:pt x="394" y="333"/>
                  </a:cubicBezTo>
                  <a:cubicBezTo>
                    <a:pt x="398" y="333"/>
                    <a:pt x="402" y="334"/>
                    <a:pt x="406" y="334"/>
                  </a:cubicBezTo>
                  <a:cubicBezTo>
                    <a:pt x="406" y="335"/>
                    <a:pt x="406" y="336"/>
                    <a:pt x="406" y="337"/>
                  </a:cubicBezTo>
                  <a:cubicBezTo>
                    <a:pt x="406" y="337"/>
                    <a:pt x="406" y="337"/>
                    <a:pt x="405" y="336"/>
                  </a:cubicBezTo>
                  <a:cubicBezTo>
                    <a:pt x="405" y="336"/>
                    <a:pt x="405" y="335"/>
                    <a:pt x="405" y="335"/>
                  </a:cubicBezTo>
                  <a:cubicBezTo>
                    <a:pt x="398" y="336"/>
                    <a:pt x="392" y="337"/>
                    <a:pt x="386" y="338"/>
                  </a:cubicBezTo>
                  <a:cubicBezTo>
                    <a:pt x="381" y="338"/>
                    <a:pt x="375" y="338"/>
                    <a:pt x="370" y="338"/>
                  </a:cubicBezTo>
                  <a:cubicBezTo>
                    <a:pt x="369" y="339"/>
                    <a:pt x="369" y="339"/>
                    <a:pt x="370" y="339"/>
                  </a:cubicBezTo>
                  <a:cubicBezTo>
                    <a:pt x="376" y="340"/>
                    <a:pt x="382" y="339"/>
                    <a:pt x="388" y="338"/>
                  </a:cubicBezTo>
                  <a:cubicBezTo>
                    <a:pt x="393" y="338"/>
                    <a:pt x="398" y="338"/>
                    <a:pt x="403" y="337"/>
                  </a:cubicBezTo>
                  <a:cubicBezTo>
                    <a:pt x="399" y="339"/>
                    <a:pt x="396" y="341"/>
                    <a:pt x="391" y="341"/>
                  </a:cubicBezTo>
                  <a:cubicBezTo>
                    <a:pt x="388" y="342"/>
                    <a:pt x="384" y="342"/>
                    <a:pt x="380" y="343"/>
                  </a:cubicBezTo>
                  <a:cubicBezTo>
                    <a:pt x="372" y="343"/>
                    <a:pt x="365" y="343"/>
                    <a:pt x="357" y="344"/>
                  </a:cubicBezTo>
                  <a:cubicBezTo>
                    <a:pt x="357" y="345"/>
                    <a:pt x="357" y="345"/>
                    <a:pt x="357" y="345"/>
                  </a:cubicBezTo>
                  <a:cubicBezTo>
                    <a:pt x="366" y="345"/>
                    <a:pt x="375" y="345"/>
                    <a:pt x="383" y="344"/>
                  </a:cubicBezTo>
                  <a:cubicBezTo>
                    <a:pt x="387" y="344"/>
                    <a:pt x="391" y="343"/>
                    <a:pt x="395" y="342"/>
                  </a:cubicBezTo>
                  <a:cubicBezTo>
                    <a:pt x="399" y="341"/>
                    <a:pt x="402" y="341"/>
                    <a:pt x="405" y="338"/>
                  </a:cubicBezTo>
                  <a:cubicBezTo>
                    <a:pt x="406" y="338"/>
                    <a:pt x="406" y="338"/>
                    <a:pt x="406" y="338"/>
                  </a:cubicBezTo>
                  <a:cubicBezTo>
                    <a:pt x="406" y="338"/>
                    <a:pt x="406" y="339"/>
                    <a:pt x="406" y="340"/>
                  </a:cubicBezTo>
                  <a:cubicBezTo>
                    <a:pt x="406" y="340"/>
                    <a:pt x="406" y="340"/>
                    <a:pt x="406" y="340"/>
                  </a:cubicBezTo>
                  <a:cubicBezTo>
                    <a:pt x="401" y="339"/>
                    <a:pt x="397" y="343"/>
                    <a:pt x="392" y="344"/>
                  </a:cubicBezTo>
                  <a:cubicBezTo>
                    <a:pt x="389" y="345"/>
                    <a:pt x="385" y="345"/>
                    <a:pt x="382" y="346"/>
                  </a:cubicBezTo>
                  <a:cubicBezTo>
                    <a:pt x="378" y="347"/>
                    <a:pt x="374" y="348"/>
                    <a:pt x="370" y="348"/>
                  </a:cubicBezTo>
                  <a:cubicBezTo>
                    <a:pt x="363" y="348"/>
                    <a:pt x="354" y="348"/>
                    <a:pt x="347" y="347"/>
                  </a:cubicBezTo>
                  <a:cubicBezTo>
                    <a:pt x="339" y="346"/>
                    <a:pt x="331" y="344"/>
                    <a:pt x="324" y="344"/>
                  </a:cubicBezTo>
                  <a:cubicBezTo>
                    <a:pt x="323" y="344"/>
                    <a:pt x="323" y="345"/>
                    <a:pt x="324" y="346"/>
                  </a:cubicBezTo>
                  <a:cubicBezTo>
                    <a:pt x="332" y="348"/>
                    <a:pt x="340" y="348"/>
                    <a:pt x="349" y="349"/>
                  </a:cubicBezTo>
                  <a:cubicBezTo>
                    <a:pt x="355" y="351"/>
                    <a:pt x="362" y="351"/>
                    <a:pt x="368" y="350"/>
                  </a:cubicBezTo>
                  <a:cubicBezTo>
                    <a:pt x="376" y="349"/>
                    <a:pt x="382" y="347"/>
                    <a:pt x="389" y="346"/>
                  </a:cubicBezTo>
                  <a:cubicBezTo>
                    <a:pt x="390" y="346"/>
                    <a:pt x="391" y="345"/>
                    <a:pt x="392" y="345"/>
                  </a:cubicBezTo>
                  <a:cubicBezTo>
                    <a:pt x="390" y="346"/>
                    <a:pt x="388" y="347"/>
                    <a:pt x="386" y="347"/>
                  </a:cubicBezTo>
                  <a:cubicBezTo>
                    <a:pt x="379" y="349"/>
                    <a:pt x="371" y="350"/>
                    <a:pt x="365" y="353"/>
                  </a:cubicBezTo>
                  <a:cubicBezTo>
                    <a:pt x="364" y="353"/>
                    <a:pt x="364" y="353"/>
                    <a:pt x="365" y="353"/>
                  </a:cubicBezTo>
                  <a:cubicBezTo>
                    <a:pt x="368" y="354"/>
                    <a:pt x="372" y="352"/>
                    <a:pt x="375" y="352"/>
                  </a:cubicBezTo>
                  <a:cubicBezTo>
                    <a:pt x="381" y="350"/>
                    <a:pt x="386" y="349"/>
                    <a:pt x="392" y="347"/>
                  </a:cubicBezTo>
                  <a:cubicBezTo>
                    <a:pt x="393" y="347"/>
                    <a:pt x="406" y="343"/>
                    <a:pt x="406" y="341"/>
                  </a:cubicBezTo>
                  <a:cubicBezTo>
                    <a:pt x="406" y="341"/>
                    <a:pt x="406" y="341"/>
                    <a:pt x="406" y="341"/>
                  </a:cubicBezTo>
                  <a:cubicBezTo>
                    <a:pt x="406" y="342"/>
                    <a:pt x="406" y="343"/>
                    <a:pt x="406" y="344"/>
                  </a:cubicBezTo>
                  <a:cubicBezTo>
                    <a:pt x="405" y="344"/>
                    <a:pt x="403" y="345"/>
                    <a:pt x="401" y="346"/>
                  </a:cubicBezTo>
                  <a:cubicBezTo>
                    <a:pt x="400" y="347"/>
                    <a:pt x="398" y="348"/>
                    <a:pt x="397" y="350"/>
                  </a:cubicBezTo>
                  <a:cubicBezTo>
                    <a:pt x="396" y="350"/>
                    <a:pt x="397" y="350"/>
                    <a:pt x="397" y="350"/>
                  </a:cubicBezTo>
                  <a:cubicBezTo>
                    <a:pt x="395" y="350"/>
                    <a:pt x="393" y="351"/>
                    <a:pt x="392" y="352"/>
                  </a:cubicBezTo>
                  <a:cubicBezTo>
                    <a:pt x="387" y="353"/>
                    <a:pt x="382" y="356"/>
                    <a:pt x="378" y="359"/>
                  </a:cubicBezTo>
                  <a:cubicBezTo>
                    <a:pt x="368" y="365"/>
                    <a:pt x="358" y="370"/>
                    <a:pt x="347" y="372"/>
                  </a:cubicBezTo>
                  <a:cubicBezTo>
                    <a:pt x="346" y="372"/>
                    <a:pt x="346" y="373"/>
                    <a:pt x="347" y="373"/>
                  </a:cubicBezTo>
                  <a:cubicBezTo>
                    <a:pt x="352" y="373"/>
                    <a:pt x="357" y="372"/>
                    <a:pt x="362" y="370"/>
                  </a:cubicBezTo>
                  <a:cubicBezTo>
                    <a:pt x="367" y="368"/>
                    <a:pt x="373" y="365"/>
                    <a:pt x="377" y="362"/>
                  </a:cubicBezTo>
                  <a:cubicBezTo>
                    <a:pt x="383" y="358"/>
                    <a:pt x="389" y="355"/>
                    <a:pt x="396" y="353"/>
                  </a:cubicBezTo>
                  <a:cubicBezTo>
                    <a:pt x="399" y="352"/>
                    <a:pt x="404" y="352"/>
                    <a:pt x="407" y="350"/>
                  </a:cubicBezTo>
                  <a:cubicBezTo>
                    <a:pt x="407" y="350"/>
                    <a:pt x="407" y="351"/>
                    <a:pt x="407" y="352"/>
                  </a:cubicBezTo>
                  <a:cubicBezTo>
                    <a:pt x="406" y="352"/>
                    <a:pt x="404" y="352"/>
                    <a:pt x="403" y="353"/>
                  </a:cubicBezTo>
                  <a:cubicBezTo>
                    <a:pt x="403" y="353"/>
                    <a:pt x="403" y="353"/>
                    <a:pt x="403" y="353"/>
                  </a:cubicBezTo>
                  <a:cubicBezTo>
                    <a:pt x="404" y="353"/>
                    <a:pt x="406" y="353"/>
                    <a:pt x="407" y="352"/>
                  </a:cubicBezTo>
                  <a:cubicBezTo>
                    <a:pt x="407" y="352"/>
                    <a:pt x="407" y="352"/>
                    <a:pt x="408" y="352"/>
                  </a:cubicBezTo>
                  <a:cubicBezTo>
                    <a:pt x="408" y="353"/>
                    <a:pt x="408" y="353"/>
                    <a:pt x="408" y="354"/>
                  </a:cubicBezTo>
                  <a:cubicBezTo>
                    <a:pt x="408" y="354"/>
                    <a:pt x="408" y="354"/>
                    <a:pt x="408" y="354"/>
                  </a:cubicBezTo>
                  <a:cubicBezTo>
                    <a:pt x="405" y="354"/>
                    <a:pt x="402" y="356"/>
                    <a:pt x="400" y="357"/>
                  </a:cubicBezTo>
                  <a:cubicBezTo>
                    <a:pt x="399" y="358"/>
                    <a:pt x="400" y="358"/>
                    <a:pt x="400" y="358"/>
                  </a:cubicBezTo>
                  <a:cubicBezTo>
                    <a:pt x="403" y="357"/>
                    <a:pt x="406" y="357"/>
                    <a:pt x="408" y="355"/>
                  </a:cubicBezTo>
                  <a:cubicBezTo>
                    <a:pt x="408" y="355"/>
                    <a:pt x="408" y="355"/>
                    <a:pt x="408" y="355"/>
                  </a:cubicBezTo>
                  <a:cubicBezTo>
                    <a:pt x="409" y="360"/>
                    <a:pt x="411" y="365"/>
                    <a:pt x="412" y="370"/>
                  </a:cubicBezTo>
                  <a:cubicBezTo>
                    <a:pt x="403" y="375"/>
                    <a:pt x="397" y="386"/>
                    <a:pt x="391" y="394"/>
                  </a:cubicBezTo>
                  <a:cubicBezTo>
                    <a:pt x="391" y="394"/>
                    <a:pt x="391" y="395"/>
                    <a:pt x="391" y="395"/>
                  </a:cubicBezTo>
                  <a:cubicBezTo>
                    <a:pt x="395" y="391"/>
                    <a:pt x="398" y="386"/>
                    <a:pt x="402" y="382"/>
                  </a:cubicBezTo>
                  <a:cubicBezTo>
                    <a:pt x="405" y="379"/>
                    <a:pt x="409" y="375"/>
                    <a:pt x="413" y="371"/>
                  </a:cubicBezTo>
                  <a:cubicBezTo>
                    <a:pt x="414" y="375"/>
                    <a:pt x="415" y="378"/>
                    <a:pt x="416" y="381"/>
                  </a:cubicBezTo>
                  <a:cubicBezTo>
                    <a:pt x="412" y="382"/>
                    <a:pt x="406" y="387"/>
                    <a:pt x="403" y="389"/>
                  </a:cubicBezTo>
                  <a:cubicBezTo>
                    <a:pt x="398" y="393"/>
                    <a:pt x="392" y="399"/>
                    <a:pt x="389" y="405"/>
                  </a:cubicBezTo>
                  <a:cubicBezTo>
                    <a:pt x="389" y="406"/>
                    <a:pt x="390" y="407"/>
                    <a:pt x="390" y="406"/>
                  </a:cubicBezTo>
                  <a:cubicBezTo>
                    <a:pt x="394" y="400"/>
                    <a:pt x="398" y="396"/>
                    <a:pt x="404" y="391"/>
                  </a:cubicBezTo>
                  <a:cubicBezTo>
                    <a:pt x="406" y="389"/>
                    <a:pt x="410" y="386"/>
                    <a:pt x="413" y="385"/>
                  </a:cubicBezTo>
                  <a:cubicBezTo>
                    <a:pt x="414" y="384"/>
                    <a:pt x="416" y="384"/>
                    <a:pt x="417" y="383"/>
                  </a:cubicBezTo>
                  <a:cubicBezTo>
                    <a:pt x="417" y="384"/>
                    <a:pt x="417" y="385"/>
                    <a:pt x="418" y="386"/>
                  </a:cubicBezTo>
                  <a:cubicBezTo>
                    <a:pt x="413" y="387"/>
                    <a:pt x="407" y="395"/>
                    <a:pt x="404" y="398"/>
                  </a:cubicBezTo>
                  <a:cubicBezTo>
                    <a:pt x="402" y="401"/>
                    <a:pt x="399" y="404"/>
                    <a:pt x="396" y="407"/>
                  </a:cubicBezTo>
                  <a:cubicBezTo>
                    <a:pt x="393" y="412"/>
                    <a:pt x="389" y="417"/>
                    <a:pt x="387" y="422"/>
                  </a:cubicBezTo>
                  <a:cubicBezTo>
                    <a:pt x="387" y="423"/>
                    <a:pt x="388" y="423"/>
                    <a:pt x="388" y="422"/>
                  </a:cubicBezTo>
                  <a:cubicBezTo>
                    <a:pt x="392" y="419"/>
                    <a:pt x="393" y="414"/>
                    <a:pt x="396" y="410"/>
                  </a:cubicBezTo>
                  <a:cubicBezTo>
                    <a:pt x="399" y="406"/>
                    <a:pt x="401" y="403"/>
                    <a:pt x="404" y="400"/>
                  </a:cubicBezTo>
                  <a:cubicBezTo>
                    <a:pt x="407" y="397"/>
                    <a:pt x="410" y="394"/>
                    <a:pt x="412" y="392"/>
                  </a:cubicBezTo>
                  <a:cubicBezTo>
                    <a:pt x="414" y="390"/>
                    <a:pt x="416" y="388"/>
                    <a:pt x="418" y="387"/>
                  </a:cubicBezTo>
                  <a:cubicBezTo>
                    <a:pt x="419" y="389"/>
                    <a:pt x="419" y="390"/>
                    <a:pt x="420" y="392"/>
                  </a:cubicBezTo>
                  <a:cubicBezTo>
                    <a:pt x="415" y="394"/>
                    <a:pt x="413" y="399"/>
                    <a:pt x="409" y="402"/>
                  </a:cubicBezTo>
                  <a:cubicBezTo>
                    <a:pt x="407" y="404"/>
                    <a:pt x="402" y="409"/>
                    <a:pt x="404" y="412"/>
                  </a:cubicBezTo>
                  <a:cubicBezTo>
                    <a:pt x="404" y="413"/>
                    <a:pt x="404" y="413"/>
                    <a:pt x="404" y="412"/>
                  </a:cubicBezTo>
                  <a:cubicBezTo>
                    <a:pt x="407" y="408"/>
                    <a:pt x="408" y="404"/>
                    <a:pt x="412" y="400"/>
                  </a:cubicBezTo>
                  <a:cubicBezTo>
                    <a:pt x="415" y="398"/>
                    <a:pt x="418" y="395"/>
                    <a:pt x="420" y="393"/>
                  </a:cubicBezTo>
                  <a:cubicBezTo>
                    <a:pt x="421" y="394"/>
                    <a:pt x="422" y="396"/>
                    <a:pt x="423" y="397"/>
                  </a:cubicBezTo>
                  <a:cubicBezTo>
                    <a:pt x="421" y="399"/>
                    <a:pt x="419" y="403"/>
                    <a:pt x="418" y="405"/>
                  </a:cubicBezTo>
                  <a:cubicBezTo>
                    <a:pt x="418" y="406"/>
                    <a:pt x="419" y="406"/>
                    <a:pt x="419" y="406"/>
                  </a:cubicBezTo>
                  <a:cubicBezTo>
                    <a:pt x="421" y="404"/>
                    <a:pt x="422" y="401"/>
                    <a:pt x="424" y="398"/>
                  </a:cubicBezTo>
                  <a:cubicBezTo>
                    <a:pt x="424" y="399"/>
                    <a:pt x="424" y="400"/>
                    <a:pt x="425" y="400"/>
                  </a:cubicBezTo>
                  <a:cubicBezTo>
                    <a:pt x="426" y="402"/>
                    <a:pt x="428" y="404"/>
                    <a:pt x="429" y="405"/>
                  </a:cubicBezTo>
                  <a:cubicBezTo>
                    <a:pt x="428" y="407"/>
                    <a:pt x="427" y="409"/>
                    <a:pt x="426" y="410"/>
                  </a:cubicBezTo>
                  <a:cubicBezTo>
                    <a:pt x="424" y="414"/>
                    <a:pt x="421" y="417"/>
                    <a:pt x="419" y="421"/>
                  </a:cubicBezTo>
                  <a:cubicBezTo>
                    <a:pt x="413" y="430"/>
                    <a:pt x="407" y="439"/>
                    <a:pt x="399" y="447"/>
                  </a:cubicBezTo>
                  <a:cubicBezTo>
                    <a:pt x="384" y="462"/>
                    <a:pt x="366" y="470"/>
                    <a:pt x="347" y="478"/>
                  </a:cubicBezTo>
                  <a:cubicBezTo>
                    <a:pt x="347" y="478"/>
                    <a:pt x="347" y="478"/>
                    <a:pt x="347" y="478"/>
                  </a:cubicBezTo>
                  <a:cubicBezTo>
                    <a:pt x="342" y="480"/>
                    <a:pt x="337" y="482"/>
                    <a:pt x="331" y="483"/>
                  </a:cubicBezTo>
                  <a:cubicBezTo>
                    <a:pt x="330" y="483"/>
                    <a:pt x="329" y="484"/>
                    <a:pt x="328" y="484"/>
                  </a:cubicBezTo>
                  <a:cubicBezTo>
                    <a:pt x="313" y="486"/>
                    <a:pt x="298" y="483"/>
                    <a:pt x="285" y="475"/>
                  </a:cubicBezTo>
                  <a:cubicBezTo>
                    <a:pt x="281" y="472"/>
                    <a:pt x="275" y="468"/>
                    <a:pt x="272" y="464"/>
                  </a:cubicBezTo>
                  <a:cubicBezTo>
                    <a:pt x="270" y="461"/>
                    <a:pt x="268" y="456"/>
                    <a:pt x="264" y="454"/>
                  </a:cubicBezTo>
                  <a:cubicBezTo>
                    <a:pt x="254" y="449"/>
                    <a:pt x="253" y="437"/>
                    <a:pt x="250" y="427"/>
                  </a:cubicBezTo>
                  <a:cubicBezTo>
                    <a:pt x="249" y="426"/>
                    <a:pt x="248" y="426"/>
                    <a:pt x="248" y="427"/>
                  </a:cubicBezTo>
                  <a:cubicBezTo>
                    <a:pt x="248" y="432"/>
                    <a:pt x="249" y="438"/>
                    <a:pt x="250" y="444"/>
                  </a:cubicBezTo>
                  <a:cubicBezTo>
                    <a:pt x="250" y="443"/>
                    <a:pt x="249" y="443"/>
                    <a:pt x="249" y="442"/>
                  </a:cubicBezTo>
                  <a:cubicBezTo>
                    <a:pt x="247" y="439"/>
                    <a:pt x="245" y="436"/>
                    <a:pt x="244" y="432"/>
                  </a:cubicBezTo>
                  <a:cubicBezTo>
                    <a:pt x="242" y="425"/>
                    <a:pt x="240" y="417"/>
                    <a:pt x="239" y="410"/>
                  </a:cubicBezTo>
                  <a:cubicBezTo>
                    <a:pt x="237" y="395"/>
                    <a:pt x="240" y="381"/>
                    <a:pt x="246" y="367"/>
                  </a:cubicBezTo>
                  <a:close/>
                  <a:moveTo>
                    <a:pt x="407" y="347"/>
                  </a:moveTo>
                  <a:cubicBezTo>
                    <a:pt x="406" y="347"/>
                    <a:pt x="406" y="348"/>
                    <a:pt x="406" y="348"/>
                  </a:cubicBezTo>
                  <a:cubicBezTo>
                    <a:pt x="406" y="347"/>
                    <a:pt x="402" y="348"/>
                    <a:pt x="401" y="349"/>
                  </a:cubicBezTo>
                  <a:cubicBezTo>
                    <a:pt x="400" y="349"/>
                    <a:pt x="399" y="349"/>
                    <a:pt x="398" y="350"/>
                  </a:cubicBezTo>
                  <a:cubicBezTo>
                    <a:pt x="399" y="349"/>
                    <a:pt x="401" y="348"/>
                    <a:pt x="402" y="347"/>
                  </a:cubicBezTo>
                  <a:cubicBezTo>
                    <a:pt x="404" y="346"/>
                    <a:pt x="405" y="346"/>
                    <a:pt x="406" y="345"/>
                  </a:cubicBezTo>
                  <a:cubicBezTo>
                    <a:pt x="406" y="346"/>
                    <a:pt x="407" y="347"/>
                    <a:pt x="407" y="347"/>
                  </a:cubicBezTo>
                  <a:close/>
                  <a:moveTo>
                    <a:pt x="449" y="263"/>
                  </a:moveTo>
                  <a:cubicBezTo>
                    <a:pt x="449" y="261"/>
                    <a:pt x="449" y="258"/>
                    <a:pt x="450" y="256"/>
                  </a:cubicBezTo>
                  <a:cubicBezTo>
                    <a:pt x="450" y="256"/>
                    <a:pt x="450" y="256"/>
                    <a:pt x="450" y="256"/>
                  </a:cubicBezTo>
                  <a:cubicBezTo>
                    <a:pt x="451" y="257"/>
                    <a:pt x="452" y="259"/>
                    <a:pt x="452" y="261"/>
                  </a:cubicBezTo>
                  <a:cubicBezTo>
                    <a:pt x="452" y="261"/>
                    <a:pt x="451" y="262"/>
                    <a:pt x="451" y="263"/>
                  </a:cubicBezTo>
                  <a:cubicBezTo>
                    <a:pt x="450" y="266"/>
                    <a:pt x="451" y="268"/>
                    <a:pt x="451" y="271"/>
                  </a:cubicBezTo>
                  <a:cubicBezTo>
                    <a:pt x="451" y="273"/>
                    <a:pt x="451" y="276"/>
                    <a:pt x="452" y="278"/>
                  </a:cubicBezTo>
                  <a:cubicBezTo>
                    <a:pt x="451" y="278"/>
                    <a:pt x="451" y="278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49" y="273"/>
                    <a:pt x="449" y="268"/>
                    <a:pt x="449" y="263"/>
                  </a:cubicBezTo>
                  <a:close/>
                  <a:moveTo>
                    <a:pt x="448" y="255"/>
                  </a:moveTo>
                  <a:cubicBezTo>
                    <a:pt x="448" y="252"/>
                    <a:pt x="448" y="248"/>
                    <a:pt x="448" y="245"/>
                  </a:cubicBezTo>
                  <a:cubicBezTo>
                    <a:pt x="448" y="246"/>
                    <a:pt x="448" y="248"/>
                    <a:pt x="449" y="249"/>
                  </a:cubicBezTo>
                  <a:cubicBezTo>
                    <a:pt x="449" y="250"/>
                    <a:pt x="449" y="252"/>
                    <a:pt x="450" y="253"/>
                  </a:cubicBezTo>
                  <a:cubicBezTo>
                    <a:pt x="449" y="253"/>
                    <a:pt x="448" y="254"/>
                    <a:pt x="448" y="255"/>
                  </a:cubicBezTo>
                  <a:close/>
                  <a:moveTo>
                    <a:pt x="450" y="283"/>
                  </a:moveTo>
                  <a:cubicBezTo>
                    <a:pt x="456" y="280"/>
                    <a:pt x="463" y="279"/>
                    <a:pt x="469" y="277"/>
                  </a:cubicBezTo>
                  <a:cubicBezTo>
                    <a:pt x="477" y="274"/>
                    <a:pt x="485" y="272"/>
                    <a:pt x="493" y="271"/>
                  </a:cubicBezTo>
                  <a:cubicBezTo>
                    <a:pt x="501" y="270"/>
                    <a:pt x="509" y="271"/>
                    <a:pt x="517" y="274"/>
                  </a:cubicBezTo>
                  <a:cubicBezTo>
                    <a:pt x="526" y="276"/>
                    <a:pt x="535" y="277"/>
                    <a:pt x="542" y="281"/>
                  </a:cubicBezTo>
                  <a:cubicBezTo>
                    <a:pt x="549" y="284"/>
                    <a:pt x="556" y="289"/>
                    <a:pt x="562" y="293"/>
                  </a:cubicBezTo>
                  <a:cubicBezTo>
                    <a:pt x="570" y="298"/>
                    <a:pt x="577" y="303"/>
                    <a:pt x="582" y="312"/>
                  </a:cubicBezTo>
                  <a:cubicBezTo>
                    <a:pt x="586" y="318"/>
                    <a:pt x="589" y="323"/>
                    <a:pt x="594" y="328"/>
                  </a:cubicBezTo>
                  <a:cubicBezTo>
                    <a:pt x="594" y="329"/>
                    <a:pt x="594" y="329"/>
                    <a:pt x="594" y="329"/>
                  </a:cubicBezTo>
                  <a:cubicBezTo>
                    <a:pt x="594" y="329"/>
                    <a:pt x="594" y="329"/>
                    <a:pt x="595" y="330"/>
                  </a:cubicBezTo>
                  <a:cubicBezTo>
                    <a:pt x="595" y="330"/>
                    <a:pt x="596" y="330"/>
                    <a:pt x="596" y="330"/>
                  </a:cubicBezTo>
                  <a:cubicBezTo>
                    <a:pt x="596" y="336"/>
                    <a:pt x="597" y="343"/>
                    <a:pt x="598" y="349"/>
                  </a:cubicBezTo>
                  <a:cubicBezTo>
                    <a:pt x="599" y="353"/>
                    <a:pt x="600" y="358"/>
                    <a:pt x="602" y="363"/>
                  </a:cubicBezTo>
                  <a:cubicBezTo>
                    <a:pt x="600" y="362"/>
                    <a:pt x="598" y="361"/>
                    <a:pt x="596" y="360"/>
                  </a:cubicBezTo>
                  <a:cubicBezTo>
                    <a:pt x="593" y="359"/>
                    <a:pt x="590" y="358"/>
                    <a:pt x="587" y="358"/>
                  </a:cubicBezTo>
                  <a:cubicBezTo>
                    <a:pt x="586" y="357"/>
                    <a:pt x="585" y="356"/>
                    <a:pt x="584" y="356"/>
                  </a:cubicBezTo>
                  <a:cubicBezTo>
                    <a:pt x="582" y="355"/>
                    <a:pt x="579" y="354"/>
                    <a:pt x="577" y="354"/>
                  </a:cubicBezTo>
                  <a:cubicBezTo>
                    <a:pt x="577" y="354"/>
                    <a:pt x="576" y="354"/>
                    <a:pt x="577" y="354"/>
                  </a:cubicBezTo>
                  <a:cubicBezTo>
                    <a:pt x="578" y="355"/>
                    <a:pt x="580" y="356"/>
                    <a:pt x="582" y="356"/>
                  </a:cubicBezTo>
                  <a:cubicBezTo>
                    <a:pt x="582" y="356"/>
                    <a:pt x="584" y="357"/>
                    <a:pt x="586" y="357"/>
                  </a:cubicBezTo>
                  <a:cubicBezTo>
                    <a:pt x="582" y="356"/>
                    <a:pt x="579" y="356"/>
                    <a:pt x="575" y="356"/>
                  </a:cubicBezTo>
                  <a:cubicBezTo>
                    <a:pt x="568" y="357"/>
                    <a:pt x="560" y="361"/>
                    <a:pt x="553" y="366"/>
                  </a:cubicBezTo>
                  <a:cubicBezTo>
                    <a:pt x="544" y="369"/>
                    <a:pt x="536" y="371"/>
                    <a:pt x="526" y="374"/>
                  </a:cubicBezTo>
                  <a:cubicBezTo>
                    <a:pt x="521" y="375"/>
                    <a:pt x="516" y="376"/>
                    <a:pt x="510" y="378"/>
                  </a:cubicBezTo>
                  <a:cubicBezTo>
                    <a:pt x="508" y="379"/>
                    <a:pt x="505" y="380"/>
                    <a:pt x="502" y="381"/>
                  </a:cubicBezTo>
                  <a:cubicBezTo>
                    <a:pt x="501" y="381"/>
                    <a:pt x="501" y="382"/>
                    <a:pt x="500" y="382"/>
                  </a:cubicBezTo>
                  <a:cubicBezTo>
                    <a:pt x="500" y="382"/>
                    <a:pt x="500" y="382"/>
                    <a:pt x="500" y="382"/>
                  </a:cubicBezTo>
                  <a:cubicBezTo>
                    <a:pt x="500" y="383"/>
                    <a:pt x="500" y="383"/>
                    <a:pt x="500" y="383"/>
                  </a:cubicBezTo>
                  <a:cubicBezTo>
                    <a:pt x="504" y="385"/>
                    <a:pt x="510" y="380"/>
                    <a:pt x="513" y="379"/>
                  </a:cubicBezTo>
                  <a:cubicBezTo>
                    <a:pt x="518" y="378"/>
                    <a:pt x="523" y="377"/>
                    <a:pt x="529" y="375"/>
                  </a:cubicBezTo>
                  <a:cubicBezTo>
                    <a:pt x="534" y="374"/>
                    <a:pt x="540" y="372"/>
                    <a:pt x="546" y="370"/>
                  </a:cubicBezTo>
                  <a:cubicBezTo>
                    <a:pt x="547" y="370"/>
                    <a:pt x="548" y="370"/>
                    <a:pt x="550" y="369"/>
                  </a:cubicBezTo>
                  <a:cubicBezTo>
                    <a:pt x="549" y="370"/>
                    <a:pt x="548" y="371"/>
                    <a:pt x="547" y="372"/>
                  </a:cubicBezTo>
                  <a:cubicBezTo>
                    <a:pt x="543" y="374"/>
                    <a:pt x="539" y="377"/>
                    <a:pt x="535" y="379"/>
                  </a:cubicBezTo>
                  <a:cubicBezTo>
                    <a:pt x="531" y="381"/>
                    <a:pt x="526" y="382"/>
                    <a:pt x="521" y="384"/>
                  </a:cubicBezTo>
                  <a:cubicBezTo>
                    <a:pt x="517" y="386"/>
                    <a:pt x="513" y="388"/>
                    <a:pt x="508" y="389"/>
                  </a:cubicBezTo>
                  <a:cubicBezTo>
                    <a:pt x="507" y="390"/>
                    <a:pt x="505" y="391"/>
                    <a:pt x="503" y="392"/>
                  </a:cubicBezTo>
                  <a:cubicBezTo>
                    <a:pt x="502" y="392"/>
                    <a:pt x="499" y="394"/>
                    <a:pt x="498" y="394"/>
                  </a:cubicBezTo>
                  <a:cubicBezTo>
                    <a:pt x="498" y="394"/>
                    <a:pt x="498" y="394"/>
                    <a:pt x="498" y="394"/>
                  </a:cubicBezTo>
                  <a:cubicBezTo>
                    <a:pt x="497" y="394"/>
                    <a:pt x="496" y="395"/>
                    <a:pt x="497" y="396"/>
                  </a:cubicBezTo>
                  <a:cubicBezTo>
                    <a:pt x="497" y="396"/>
                    <a:pt x="497" y="396"/>
                    <a:pt x="497" y="396"/>
                  </a:cubicBezTo>
                  <a:cubicBezTo>
                    <a:pt x="497" y="396"/>
                    <a:pt x="498" y="396"/>
                    <a:pt x="499" y="396"/>
                  </a:cubicBezTo>
                  <a:cubicBezTo>
                    <a:pt x="507" y="392"/>
                    <a:pt x="516" y="388"/>
                    <a:pt x="525" y="384"/>
                  </a:cubicBezTo>
                  <a:cubicBezTo>
                    <a:pt x="532" y="381"/>
                    <a:pt x="540" y="378"/>
                    <a:pt x="546" y="374"/>
                  </a:cubicBezTo>
                  <a:cubicBezTo>
                    <a:pt x="546" y="374"/>
                    <a:pt x="546" y="374"/>
                    <a:pt x="546" y="374"/>
                  </a:cubicBezTo>
                  <a:cubicBezTo>
                    <a:pt x="544" y="376"/>
                    <a:pt x="543" y="379"/>
                    <a:pt x="542" y="381"/>
                  </a:cubicBezTo>
                  <a:cubicBezTo>
                    <a:pt x="542" y="381"/>
                    <a:pt x="542" y="381"/>
                    <a:pt x="542" y="382"/>
                  </a:cubicBezTo>
                  <a:cubicBezTo>
                    <a:pt x="535" y="386"/>
                    <a:pt x="529" y="392"/>
                    <a:pt x="523" y="397"/>
                  </a:cubicBezTo>
                  <a:cubicBezTo>
                    <a:pt x="519" y="401"/>
                    <a:pt x="515" y="406"/>
                    <a:pt x="510" y="408"/>
                  </a:cubicBezTo>
                  <a:cubicBezTo>
                    <a:pt x="507" y="409"/>
                    <a:pt x="505" y="409"/>
                    <a:pt x="504" y="411"/>
                  </a:cubicBezTo>
                  <a:cubicBezTo>
                    <a:pt x="504" y="412"/>
                    <a:pt x="504" y="413"/>
                    <a:pt x="505" y="412"/>
                  </a:cubicBezTo>
                  <a:cubicBezTo>
                    <a:pt x="512" y="408"/>
                    <a:pt x="518" y="403"/>
                    <a:pt x="524" y="398"/>
                  </a:cubicBezTo>
                  <a:cubicBezTo>
                    <a:pt x="528" y="395"/>
                    <a:pt x="532" y="393"/>
                    <a:pt x="535" y="390"/>
                  </a:cubicBezTo>
                  <a:cubicBezTo>
                    <a:pt x="536" y="389"/>
                    <a:pt x="539" y="387"/>
                    <a:pt x="541" y="385"/>
                  </a:cubicBezTo>
                  <a:cubicBezTo>
                    <a:pt x="540" y="387"/>
                    <a:pt x="540" y="389"/>
                    <a:pt x="539" y="391"/>
                  </a:cubicBezTo>
                  <a:cubicBezTo>
                    <a:pt x="539" y="391"/>
                    <a:pt x="539" y="391"/>
                    <a:pt x="539" y="391"/>
                  </a:cubicBezTo>
                  <a:cubicBezTo>
                    <a:pt x="536" y="392"/>
                    <a:pt x="534" y="394"/>
                    <a:pt x="532" y="397"/>
                  </a:cubicBezTo>
                  <a:cubicBezTo>
                    <a:pt x="529" y="400"/>
                    <a:pt x="526" y="403"/>
                    <a:pt x="524" y="407"/>
                  </a:cubicBezTo>
                  <a:cubicBezTo>
                    <a:pt x="522" y="409"/>
                    <a:pt x="521" y="413"/>
                    <a:pt x="519" y="415"/>
                  </a:cubicBezTo>
                  <a:cubicBezTo>
                    <a:pt x="517" y="417"/>
                    <a:pt x="515" y="418"/>
                    <a:pt x="512" y="420"/>
                  </a:cubicBezTo>
                  <a:cubicBezTo>
                    <a:pt x="510" y="422"/>
                    <a:pt x="507" y="424"/>
                    <a:pt x="507" y="428"/>
                  </a:cubicBezTo>
                  <a:cubicBezTo>
                    <a:pt x="507" y="428"/>
                    <a:pt x="508" y="428"/>
                    <a:pt x="508" y="428"/>
                  </a:cubicBezTo>
                  <a:cubicBezTo>
                    <a:pt x="510" y="422"/>
                    <a:pt x="515" y="421"/>
                    <a:pt x="518" y="417"/>
                  </a:cubicBezTo>
                  <a:cubicBezTo>
                    <a:pt x="521" y="414"/>
                    <a:pt x="523" y="411"/>
                    <a:pt x="525" y="408"/>
                  </a:cubicBezTo>
                  <a:cubicBezTo>
                    <a:pt x="529" y="402"/>
                    <a:pt x="534" y="397"/>
                    <a:pt x="539" y="392"/>
                  </a:cubicBezTo>
                  <a:cubicBezTo>
                    <a:pt x="538" y="395"/>
                    <a:pt x="537" y="397"/>
                    <a:pt x="536" y="400"/>
                  </a:cubicBezTo>
                  <a:cubicBezTo>
                    <a:pt x="536" y="401"/>
                    <a:pt x="535" y="403"/>
                    <a:pt x="535" y="404"/>
                  </a:cubicBezTo>
                  <a:cubicBezTo>
                    <a:pt x="535" y="404"/>
                    <a:pt x="535" y="404"/>
                    <a:pt x="535" y="404"/>
                  </a:cubicBezTo>
                  <a:cubicBezTo>
                    <a:pt x="533" y="406"/>
                    <a:pt x="530" y="408"/>
                    <a:pt x="529" y="411"/>
                  </a:cubicBezTo>
                  <a:cubicBezTo>
                    <a:pt x="529" y="411"/>
                    <a:pt x="530" y="411"/>
                    <a:pt x="530" y="411"/>
                  </a:cubicBezTo>
                  <a:cubicBezTo>
                    <a:pt x="532" y="409"/>
                    <a:pt x="533" y="407"/>
                    <a:pt x="535" y="405"/>
                  </a:cubicBezTo>
                  <a:cubicBezTo>
                    <a:pt x="533" y="415"/>
                    <a:pt x="535" y="424"/>
                    <a:pt x="539" y="435"/>
                  </a:cubicBezTo>
                  <a:cubicBezTo>
                    <a:pt x="541" y="440"/>
                    <a:pt x="542" y="445"/>
                    <a:pt x="544" y="450"/>
                  </a:cubicBezTo>
                  <a:cubicBezTo>
                    <a:pt x="538" y="455"/>
                    <a:pt x="528" y="454"/>
                    <a:pt x="521" y="453"/>
                  </a:cubicBezTo>
                  <a:cubicBezTo>
                    <a:pt x="512" y="452"/>
                    <a:pt x="503" y="450"/>
                    <a:pt x="494" y="448"/>
                  </a:cubicBezTo>
                  <a:cubicBezTo>
                    <a:pt x="486" y="445"/>
                    <a:pt x="478" y="440"/>
                    <a:pt x="470" y="436"/>
                  </a:cubicBezTo>
                  <a:cubicBezTo>
                    <a:pt x="463" y="433"/>
                    <a:pt x="456" y="429"/>
                    <a:pt x="451" y="422"/>
                  </a:cubicBezTo>
                  <a:cubicBezTo>
                    <a:pt x="445" y="416"/>
                    <a:pt x="439" y="411"/>
                    <a:pt x="434" y="405"/>
                  </a:cubicBezTo>
                  <a:cubicBezTo>
                    <a:pt x="433" y="405"/>
                    <a:pt x="433" y="405"/>
                    <a:pt x="433" y="404"/>
                  </a:cubicBezTo>
                  <a:cubicBezTo>
                    <a:pt x="433" y="404"/>
                    <a:pt x="433" y="404"/>
                    <a:pt x="432" y="403"/>
                  </a:cubicBezTo>
                  <a:cubicBezTo>
                    <a:pt x="427" y="398"/>
                    <a:pt x="424" y="392"/>
                    <a:pt x="421" y="384"/>
                  </a:cubicBezTo>
                  <a:cubicBezTo>
                    <a:pt x="419" y="377"/>
                    <a:pt x="417" y="369"/>
                    <a:pt x="414" y="362"/>
                  </a:cubicBezTo>
                  <a:cubicBezTo>
                    <a:pt x="412" y="355"/>
                    <a:pt x="410" y="347"/>
                    <a:pt x="410" y="340"/>
                  </a:cubicBezTo>
                  <a:cubicBezTo>
                    <a:pt x="410" y="332"/>
                    <a:pt x="411" y="325"/>
                    <a:pt x="415" y="318"/>
                  </a:cubicBezTo>
                  <a:cubicBezTo>
                    <a:pt x="419" y="311"/>
                    <a:pt x="425" y="305"/>
                    <a:pt x="430" y="299"/>
                  </a:cubicBezTo>
                  <a:cubicBezTo>
                    <a:pt x="436" y="293"/>
                    <a:pt x="442" y="287"/>
                    <a:pt x="450" y="283"/>
                  </a:cubicBezTo>
                  <a:close/>
                  <a:moveTo>
                    <a:pt x="455" y="277"/>
                  </a:moveTo>
                  <a:cubicBezTo>
                    <a:pt x="455" y="276"/>
                    <a:pt x="456" y="275"/>
                    <a:pt x="456" y="274"/>
                  </a:cubicBezTo>
                  <a:cubicBezTo>
                    <a:pt x="456" y="275"/>
                    <a:pt x="456" y="276"/>
                    <a:pt x="456" y="276"/>
                  </a:cubicBezTo>
                  <a:cubicBezTo>
                    <a:pt x="456" y="277"/>
                    <a:pt x="455" y="277"/>
                    <a:pt x="455" y="277"/>
                  </a:cubicBezTo>
                  <a:close/>
                  <a:moveTo>
                    <a:pt x="528" y="466"/>
                  </a:moveTo>
                  <a:cubicBezTo>
                    <a:pt x="532" y="466"/>
                    <a:pt x="536" y="464"/>
                    <a:pt x="539" y="462"/>
                  </a:cubicBezTo>
                  <a:cubicBezTo>
                    <a:pt x="542" y="460"/>
                    <a:pt x="544" y="459"/>
                    <a:pt x="547" y="457"/>
                  </a:cubicBezTo>
                  <a:cubicBezTo>
                    <a:pt x="547" y="457"/>
                    <a:pt x="547" y="457"/>
                    <a:pt x="547" y="457"/>
                  </a:cubicBezTo>
                  <a:cubicBezTo>
                    <a:pt x="544" y="460"/>
                    <a:pt x="542" y="463"/>
                    <a:pt x="540" y="465"/>
                  </a:cubicBezTo>
                  <a:cubicBezTo>
                    <a:pt x="537" y="469"/>
                    <a:pt x="533" y="469"/>
                    <a:pt x="529" y="472"/>
                  </a:cubicBezTo>
                  <a:cubicBezTo>
                    <a:pt x="529" y="472"/>
                    <a:pt x="529" y="473"/>
                    <a:pt x="529" y="473"/>
                  </a:cubicBezTo>
                  <a:cubicBezTo>
                    <a:pt x="533" y="474"/>
                    <a:pt x="537" y="470"/>
                    <a:pt x="539" y="468"/>
                  </a:cubicBezTo>
                  <a:cubicBezTo>
                    <a:pt x="542" y="465"/>
                    <a:pt x="545" y="462"/>
                    <a:pt x="548" y="458"/>
                  </a:cubicBezTo>
                  <a:cubicBezTo>
                    <a:pt x="550" y="463"/>
                    <a:pt x="552" y="467"/>
                    <a:pt x="555" y="471"/>
                  </a:cubicBezTo>
                  <a:cubicBezTo>
                    <a:pt x="558" y="476"/>
                    <a:pt x="562" y="480"/>
                    <a:pt x="566" y="485"/>
                  </a:cubicBezTo>
                  <a:cubicBezTo>
                    <a:pt x="560" y="486"/>
                    <a:pt x="555" y="490"/>
                    <a:pt x="549" y="491"/>
                  </a:cubicBezTo>
                  <a:cubicBezTo>
                    <a:pt x="542" y="492"/>
                    <a:pt x="535" y="491"/>
                    <a:pt x="528" y="489"/>
                  </a:cubicBezTo>
                  <a:cubicBezTo>
                    <a:pt x="514" y="484"/>
                    <a:pt x="500" y="479"/>
                    <a:pt x="488" y="471"/>
                  </a:cubicBezTo>
                  <a:cubicBezTo>
                    <a:pt x="481" y="467"/>
                    <a:pt x="475" y="463"/>
                    <a:pt x="470" y="458"/>
                  </a:cubicBezTo>
                  <a:cubicBezTo>
                    <a:pt x="470" y="457"/>
                    <a:pt x="469" y="456"/>
                    <a:pt x="469" y="456"/>
                  </a:cubicBezTo>
                  <a:cubicBezTo>
                    <a:pt x="463" y="451"/>
                    <a:pt x="459" y="445"/>
                    <a:pt x="454" y="438"/>
                  </a:cubicBezTo>
                  <a:cubicBezTo>
                    <a:pt x="451" y="433"/>
                    <a:pt x="446" y="427"/>
                    <a:pt x="443" y="421"/>
                  </a:cubicBezTo>
                  <a:cubicBezTo>
                    <a:pt x="443" y="420"/>
                    <a:pt x="443" y="419"/>
                    <a:pt x="442" y="418"/>
                  </a:cubicBezTo>
                  <a:cubicBezTo>
                    <a:pt x="447" y="423"/>
                    <a:pt x="451" y="429"/>
                    <a:pt x="457" y="433"/>
                  </a:cubicBezTo>
                  <a:cubicBezTo>
                    <a:pt x="463" y="437"/>
                    <a:pt x="471" y="440"/>
                    <a:pt x="477" y="443"/>
                  </a:cubicBezTo>
                  <a:cubicBezTo>
                    <a:pt x="480" y="445"/>
                    <a:pt x="483" y="446"/>
                    <a:pt x="485" y="447"/>
                  </a:cubicBezTo>
                  <a:cubicBezTo>
                    <a:pt x="485" y="447"/>
                    <a:pt x="485" y="447"/>
                    <a:pt x="485" y="447"/>
                  </a:cubicBezTo>
                  <a:cubicBezTo>
                    <a:pt x="504" y="463"/>
                    <a:pt x="522" y="480"/>
                    <a:pt x="546" y="486"/>
                  </a:cubicBezTo>
                  <a:cubicBezTo>
                    <a:pt x="547" y="486"/>
                    <a:pt x="548" y="485"/>
                    <a:pt x="547" y="485"/>
                  </a:cubicBezTo>
                  <a:cubicBezTo>
                    <a:pt x="536" y="478"/>
                    <a:pt x="523" y="474"/>
                    <a:pt x="513" y="466"/>
                  </a:cubicBezTo>
                  <a:cubicBezTo>
                    <a:pt x="507" y="462"/>
                    <a:pt x="502" y="456"/>
                    <a:pt x="496" y="451"/>
                  </a:cubicBezTo>
                  <a:cubicBezTo>
                    <a:pt x="502" y="453"/>
                    <a:pt x="508" y="454"/>
                    <a:pt x="514" y="456"/>
                  </a:cubicBezTo>
                  <a:cubicBezTo>
                    <a:pt x="513" y="456"/>
                    <a:pt x="512" y="456"/>
                    <a:pt x="511" y="456"/>
                  </a:cubicBezTo>
                  <a:cubicBezTo>
                    <a:pt x="509" y="456"/>
                    <a:pt x="508" y="457"/>
                    <a:pt x="507" y="457"/>
                  </a:cubicBezTo>
                  <a:cubicBezTo>
                    <a:pt x="507" y="458"/>
                    <a:pt x="507" y="459"/>
                    <a:pt x="507" y="459"/>
                  </a:cubicBezTo>
                  <a:cubicBezTo>
                    <a:pt x="510" y="460"/>
                    <a:pt x="513" y="458"/>
                    <a:pt x="515" y="457"/>
                  </a:cubicBezTo>
                  <a:cubicBezTo>
                    <a:pt x="517" y="457"/>
                    <a:pt x="518" y="457"/>
                    <a:pt x="520" y="456"/>
                  </a:cubicBezTo>
                  <a:cubicBezTo>
                    <a:pt x="525" y="457"/>
                    <a:pt x="532" y="458"/>
                    <a:pt x="538" y="457"/>
                  </a:cubicBezTo>
                  <a:cubicBezTo>
                    <a:pt x="534" y="458"/>
                    <a:pt x="531" y="460"/>
                    <a:pt x="527" y="460"/>
                  </a:cubicBezTo>
                  <a:cubicBezTo>
                    <a:pt x="523" y="460"/>
                    <a:pt x="519" y="460"/>
                    <a:pt x="515" y="462"/>
                  </a:cubicBezTo>
                  <a:cubicBezTo>
                    <a:pt x="514" y="462"/>
                    <a:pt x="514" y="464"/>
                    <a:pt x="516" y="464"/>
                  </a:cubicBezTo>
                  <a:cubicBezTo>
                    <a:pt x="522" y="463"/>
                    <a:pt x="528" y="461"/>
                    <a:pt x="535" y="459"/>
                  </a:cubicBezTo>
                  <a:cubicBezTo>
                    <a:pt x="538" y="459"/>
                    <a:pt x="542" y="457"/>
                    <a:pt x="545" y="454"/>
                  </a:cubicBezTo>
                  <a:cubicBezTo>
                    <a:pt x="545" y="454"/>
                    <a:pt x="545" y="453"/>
                    <a:pt x="545" y="453"/>
                  </a:cubicBezTo>
                  <a:cubicBezTo>
                    <a:pt x="546" y="454"/>
                    <a:pt x="546" y="455"/>
                    <a:pt x="547" y="456"/>
                  </a:cubicBezTo>
                  <a:cubicBezTo>
                    <a:pt x="544" y="457"/>
                    <a:pt x="541" y="459"/>
                    <a:pt x="538" y="460"/>
                  </a:cubicBezTo>
                  <a:cubicBezTo>
                    <a:pt x="534" y="462"/>
                    <a:pt x="531" y="463"/>
                    <a:pt x="528" y="465"/>
                  </a:cubicBezTo>
                  <a:cubicBezTo>
                    <a:pt x="528" y="466"/>
                    <a:pt x="528" y="467"/>
                    <a:pt x="528" y="466"/>
                  </a:cubicBezTo>
                  <a:close/>
                  <a:moveTo>
                    <a:pt x="527" y="554"/>
                  </a:moveTo>
                  <a:cubicBezTo>
                    <a:pt x="521" y="565"/>
                    <a:pt x="511" y="574"/>
                    <a:pt x="508" y="586"/>
                  </a:cubicBezTo>
                  <a:cubicBezTo>
                    <a:pt x="508" y="587"/>
                    <a:pt x="508" y="587"/>
                    <a:pt x="509" y="587"/>
                  </a:cubicBezTo>
                  <a:cubicBezTo>
                    <a:pt x="508" y="587"/>
                    <a:pt x="508" y="587"/>
                    <a:pt x="508" y="587"/>
                  </a:cubicBezTo>
                  <a:cubicBezTo>
                    <a:pt x="503" y="592"/>
                    <a:pt x="500" y="599"/>
                    <a:pt x="496" y="605"/>
                  </a:cubicBezTo>
                  <a:cubicBezTo>
                    <a:pt x="494" y="608"/>
                    <a:pt x="490" y="612"/>
                    <a:pt x="487" y="615"/>
                  </a:cubicBezTo>
                  <a:cubicBezTo>
                    <a:pt x="487" y="615"/>
                    <a:pt x="487" y="615"/>
                    <a:pt x="487" y="614"/>
                  </a:cubicBezTo>
                  <a:cubicBezTo>
                    <a:pt x="488" y="614"/>
                    <a:pt x="488" y="614"/>
                    <a:pt x="489" y="613"/>
                  </a:cubicBezTo>
                  <a:cubicBezTo>
                    <a:pt x="490" y="607"/>
                    <a:pt x="492" y="600"/>
                    <a:pt x="495" y="595"/>
                  </a:cubicBezTo>
                  <a:cubicBezTo>
                    <a:pt x="498" y="588"/>
                    <a:pt x="503" y="584"/>
                    <a:pt x="507" y="578"/>
                  </a:cubicBezTo>
                  <a:cubicBezTo>
                    <a:pt x="515" y="569"/>
                    <a:pt x="521" y="558"/>
                    <a:pt x="526" y="547"/>
                  </a:cubicBezTo>
                  <a:cubicBezTo>
                    <a:pt x="532" y="536"/>
                    <a:pt x="537" y="524"/>
                    <a:pt x="544" y="513"/>
                  </a:cubicBezTo>
                  <a:cubicBezTo>
                    <a:pt x="548" y="507"/>
                    <a:pt x="554" y="500"/>
                    <a:pt x="554" y="493"/>
                  </a:cubicBezTo>
                  <a:cubicBezTo>
                    <a:pt x="558" y="491"/>
                    <a:pt x="562" y="489"/>
                    <a:pt x="567" y="487"/>
                  </a:cubicBezTo>
                  <a:cubicBezTo>
                    <a:pt x="567" y="487"/>
                    <a:pt x="567" y="487"/>
                    <a:pt x="567" y="487"/>
                  </a:cubicBezTo>
                  <a:cubicBezTo>
                    <a:pt x="571" y="490"/>
                    <a:pt x="575" y="494"/>
                    <a:pt x="579" y="497"/>
                  </a:cubicBezTo>
                  <a:cubicBezTo>
                    <a:pt x="580" y="497"/>
                    <a:pt x="581" y="498"/>
                    <a:pt x="582" y="499"/>
                  </a:cubicBezTo>
                  <a:cubicBezTo>
                    <a:pt x="582" y="499"/>
                    <a:pt x="582" y="499"/>
                    <a:pt x="582" y="499"/>
                  </a:cubicBezTo>
                  <a:cubicBezTo>
                    <a:pt x="575" y="507"/>
                    <a:pt x="568" y="514"/>
                    <a:pt x="562" y="522"/>
                  </a:cubicBezTo>
                  <a:cubicBezTo>
                    <a:pt x="558" y="527"/>
                    <a:pt x="553" y="532"/>
                    <a:pt x="552" y="538"/>
                  </a:cubicBezTo>
                  <a:cubicBezTo>
                    <a:pt x="546" y="544"/>
                    <a:pt x="540" y="551"/>
                    <a:pt x="534" y="558"/>
                  </a:cubicBezTo>
                  <a:cubicBezTo>
                    <a:pt x="530" y="563"/>
                    <a:pt x="526" y="567"/>
                    <a:pt x="523" y="573"/>
                  </a:cubicBezTo>
                  <a:cubicBezTo>
                    <a:pt x="521" y="578"/>
                    <a:pt x="520" y="581"/>
                    <a:pt x="515" y="583"/>
                  </a:cubicBezTo>
                  <a:cubicBezTo>
                    <a:pt x="513" y="584"/>
                    <a:pt x="511" y="585"/>
                    <a:pt x="509" y="587"/>
                  </a:cubicBezTo>
                  <a:cubicBezTo>
                    <a:pt x="513" y="581"/>
                    <a:pt x="515" y="575"/>
                    <a:pt x="519" y="570"/>
                  </a:cubicBezTo>
                  <a:cubicBezTo>
                    <a:pt x="522" y="565"/>
                    <a:pt x="525" y="560"/>
                    <a:pt x="528" y="555"/>
                  </a:cubicBezTo>
                  <a:cubicBezTo>
                    <a:pt x="528" y="554"/>
                    <a:pt x="528" y="554"/>
                    <a:pt x="527" y="554"/>
                  </a:cubicBezTo>
                  <a:close/>
                  <a:moveTo>
                    <a:pt x="486" y="620"/>
                  </a:moveTo>
                  <a:cubicBezTo>
                    <a:pt x="486" y="620"/>
                    <a:pt x="486" y="620"/>
                    <a:pt x="486" y="620"/>
                  </a:cubicBezTo>
                  <a:cubicBezTo>
                    <a:pt x="481" y="620"/>
                    <a:pt x="477" y="618"/>
                    <a:pt x="472" y="617"/>
                  </a:cubicBezTo>
                  <a:cubicBezTo>
                    <a:pt x="469" y="616"/>
                    <a:pt x="460" y="615"/>
                    <a:pt x="461" y="611"/>
                  </a:cubicBezTo>
                  <a:cubicBezTo>
                    <a:pt x="464" y="600"/>
                    <a:pt x="470" y="589"/>
                    <a:pt x="475" y="578"/>
                  </a:cubicBezTo>
                  <a:cubicBezTo>
                    <a:pt x="482" y="563"/>
                    <a:pt x="488" y="547"/>
                    <a:pt x="493" y="532"/>
                  </a:cubicBezTo>
                  <a:cubicBezTo>
                    <a:pt x="499" y="517"/>
                    <a:pt x="505" y="501"/>
                    <a:pt x="509" y="486"/>
                  </a:cubicBezTo>
                  <a:cubicBezTo>
                    <a:pt x="516" y="489"/>
                    <a:pt x="523" y="491"/>
                    <a:pt x="531" y="493"/>
                  </a:cubicBezTo>
                  <a:cubicBezTo>
                    <a:pt x="530" y="493"/>
                    <a:pt x="530" y="494"/>
                    <a:pt x="530" y="494"/>
                  </a:cubicBezTo>
                  <a:cubicBezTo>
                    <a:pt x="531" y="498"/>
                    <a:pt x="525" y="505"/>
                    <a:pt x="522" y="508"/>
                  </a:cubicBezTo>
                  <a:cubicBezTo>
                    <a:pt x="518" y="513"/>
                    <a:pt x="516" y="520"/>
                    <a:pt x="514" y="526"/>
                  </a:cubicBezTo>
                  <a:cubicBezTo>
                    <a:pt x="511" y="534"/>
                    <a:pt x="508" y="542"/>
                    <a:pt x="505" y="550"/>
                  </a:cubicBezTo>
                  <a:cubicBezTo>
                    <a:pt x="502" y="556"/>
                    <a:pt x="498" y="563"/>
                    <a:pt x="496" y="569"/>
                  </a:cubicBezTo>
                  <a:cubicBezTo>
                    <a:pt x="491" y="580"/>
                    <a:pt x="487" y="591"/>
                    <a:pt x="484" y="602"/>
                  </a:cubicBezTo>
                  <a:cubicBezTo>
                    <a:pt x="482" y="609"/>
                    <a:pt x="481" y="615"/>
                    <a:pt x="486" y="620"/>
                  </a:cubicBezTo>
                  <a:close/>
                  <a:moveTo>
                    <a:pt x="466" y="585"/>
                  </a:moveTo>
                  <a:cubicBezTo>
                    <a:pt x="466" y="579"/>
                    <a:pt x="466" y="573"/>
                    <a:pt x="465" y="568"/>
                  </a:cubicBezTo>
                  <a:cubicBezTo>
                    <a:pt x="464" y="560"/>
                    <a:pt x="462" y="553"/>
                    <a:pt x="462" y="546"/>
                  </a:cubicBezTo>
                  <a:cubicBezTo>
                    <a:pt x="461" y="539"/>
                    <a:pt x="462" y="533"/>
                    <a:pt x="462" y="526"/>
                  </a:cubicBezTo>
                  <a:cubicBezTo>
                    <a:pt x="462" y="513"/>
                    <a:pt x="462" y="499"/>
                    <a:pt x="466" y="486"/>
                  </a:cubicBezTo>
                  <a:cubicBezTo>
                    <a:pt x="468" y="479"/>
                    <a:pt x="471" y="471"/>
                    <a:pt x="471" y="463"/>
                  </a:cubicBezTo>
                  <a:cubicBezTo>
                    <a:pt x="477" y="469"/>
                    <a:pt x="484" y="473"/>
                    <a:pt x="491" y="477"/>
                  </a:cubicBezTo>
                  <a:cubicBezTo>
                    <a:pt x="496" y="480"/>
                    <a:pt x="500" y="482"/>
                    <a:pt x="505" y="484"/>
                  </a:cubicBezTo>
                  <a:cubicBezTo>
                    <a:pt x="503" y="494"/>
                    <a:pt x="499" y="503"/>
                    <a:pt x="496" y="513"/>
                  </a:cubicBezTo>
                  <a:cubicBezTo>
                    <a:pt x="493" y="522"/>
                    <a:pt x="490" y="531"/>
                    <a:pt x="486" y="540"/>
                  </a:cubicBezTo>
                  <a:cubicBezTo>
                    <a:pt x="480" y="557"/>
                    <a:pt x="473" y="573"/>
                    <a:pt x="466" y="590"/>
                  </a:cubicBezTo>
                  <a:cubicBezTo>
                    <a:pt x="466" y="588"/>
                    <a:pt x="466" y="586"/>
                    <a:pt x="466" y="585"/>
                  </a:cubicBezTo>
                  <a:close/>
                  <a:moveTo>
                    <a:pt x="492" y="588"/>
                  </a:moveTo>
                  <a:cubicBezTo>
                    <a:pt x="497" y="576"/>
                    <a:pt x="502" y="564"/>
                    <a:pt x="508" y="552"/>
                  </a:cubicBezTo>
                  <a:cubicBezTo>
                    <a:pt x="511" y="546"/>
                    <a:pt x="513" y="539"/>
                    <a:pt x="515" y="533"/>
                  </a:cubicBezTo>
                  <a:cubicBezTo>
                    <a:pt x="518" y="526"/>
                    <a:pt x="520" y="518"/>
                    <a:pt x="524" y="511"/>
                  </a:cubicBezTo>
                  <a:cubicBezTo>
                    <a:pt x="527" y="507"/>
                    <a:pt x="535" y="499"/>
                    <a:pt x="532" y="493"/>
                  </a:cubicBezTo>
                  <a:cubicBezTo>
                    <a:pt x="533" y="493"/>
                    <a:pt x="533" y="494"/>
                    <a:pt x="534" y="494"/>
                  </a:cubicBezTo>
                  <a:cubicBezTo>
                    <a:pt x="539" y="495"/>
                    <a:pt x="546" y="495"/>
                    <a:pt x="551" y="494"/>
                  </a:cubicBezTo>
                  <a:cubicBezTo>
                    <a:pt x="548" y="503"/>
                    <a:pt x="541" y="510"/>
                    <a:pt x="537" y="519"/>
                  </a:cubicBezTo>
                  <a:cubicBezTo>
                    <a:pt x="531" y="530"/>
                    <a:pt x="525" y="541"/>
                    <a:pt x="519" y="553"/>
                  </a:cubicBezTo>
                  <a:cubicBezTo>
                    <a:pt x="516" y="559"/>
                    <a:pt x="513" y="565"/>
                    <a:pt x="509" y="570"/>
                  </a:cubicBezTo>
                  <a:cubicBezTo>
                    <a:pt x="506" y="575"/>
                    <a:pt x="501" y="579"/>
                    <a:pt x="498" y="583"/>
                  </a:cubicBezTo>
                  <a:cubicBezTo>
                    <a:pt x="492" y="590"/>
                    <a:pt x="489" y="597"/>
                    <a:pt x="487" y="605"/>
                  </a:cubicBezTo>
                  <a:cubicBezTo>
                    <a:pt x="488" y="599"/>
                    <a:pt x="491" y="592"/>
                    <a:pt x="492" y="588"/>
                  </a:cubicBezTo>
                  <a:close/>
                  <a:moveTo>
                    <a:pt x="244" y="441"/>
                  </a:moveTo>
                  <a:cubicBezTo>
                    <a:pt x="246" y="444"/>
                    <a:pt x="249" y="447"/>
                    <a:pt x="252" y="449"/>
                  </a:cubicBezTo>
                  <a:cubicBezTo>
                    <a:pt x="253" y="451"/>
                    <a:pt x="255" y="453"/>
                    <a:pt x="257" y="455"/>
                  </a:cubicBezTo>
                  <a:cubicBezTo>
                    <a:pt x="257" y="455"/>
                    <a:pt x="258" y="456"/>
                    <a:pt x="259" y="456"/>
                  </a:cubicBezTo>
                  <a:cubicBezTo>
                    <a:pt x="260" y="458"/>
                    <a:pt x="263" y="462"/>
                    <a:pt x="263" y="462"/>
                  </a:cubicBezTo>
                  <a:cubicBezTo>
                    <a:pt x="264" y="463"/>
                    <a:pt x="264" y="463"/>
                    <a:pt x="264" y="463"/>
                  </a:cubicBezTo>
                  <a:cubicBezTo>
                    <a:pt x="262" y="468"/>
                    <a:pt x="259" y="473"/>
                    <a:pt x="258" y="479"/>
                  </a:cubicBezTo>
                  <a:cubicBezTo>
                    <a:pt x="256" y="474"/>
                    <a:pt x="253" y="470"/>
                    <a:pt x="248" y="473"/>
                  </a:cubicBezTo>
                  <a:cubicBezTo>
                    <a:pt x="245" y="475"/>
                    <a:pt x="242" y="478"/>
                    <a:pt x="239" y="481"/>
                  </a:cubicBezTo>
                  <a:cubicBezTo>
                    <a:pt x="239" y="480"/>
                    <a:pt x="239" y="479"/>
                    <a:pt x="239" y="478"/>
                  </a:cubicBezTo>
                  <a:cubicBezTo>
                    <a:pt x="239" y="472"/>
                    <a:pt x="238" y="466"/>
                    <a:pt x="240" y="460"/>
                  </a:cubicBezTo>
                  <a:cubicBezTo>
                    <a:pt x="241" y="454"/>
                    <a:pt x="242" y="449"/>
                    <a:pt x="243" y="444"/>
                  </a:cubicBezTo>
                  <a:cubicBezTo>
                    <a:pt x="244" y="443"/>
                    <a:pt x="244" y="442"/>
                    <a:pt x="244" y="441"/>
                  </a:cubicBezTo>
                  <a:close/>
                  <a:moveTo>
                    <a:pt x="262" y="474"/>
                  </a:moveTo>
                  <a:cubicBezTo>
                    <a:pt x="263" y="471"/>
                    <a:pt x="265" y="468"/>
                    <a:pt x="266" y="466"/>
                  </a:cubicBezTo>
                  <a:cubicBezTo>
                    <a:pt x="267" y="468"/>
                    <a:pt x="269" y="470"/>
                    <a:pt x="270" y="472"/>
                  </a:cubicBezTo>
                  <a:cubicBezTo>
                    <a:pt x="277" y="483"/>
                    <a:pt x="282" y="494"/>
                    <a:pt x="287" y="506"/>
                  </a:cubicBezTo>
                  <a:cubicBezTo>
                    <a:pt x="292" y="519"/>
                    <a:pt x="297" y="532"/>
                    <a:pt x="301" y="545"/>
                  </a:cubicBezTo>
                  <a:cubicBezTo>
                    <a:pt x="297" y="539"/>
                    <a:pt x="294" y="533"/>
                    <a:pt x="290" y="527"/>
                  </a:cubicBezTo>
                  <a:cubicBezTo>
                    <a:pt x="282" y="515"/>
                    <a:pt x="272" y="505"/>
                    <a:pt x="265" y="493"/>
                  </a:cubicBezTo>
                  <a:cubicBezTo>
                    <a:pt x="263" y="490"/>
                    <a:pt x="262" y="488"/>
                    <a:pt x="262" y="485"/>
                  </a:cubicBezTo>
                  <a:cubicBezTo>
                    <a:pt x="261" y="482"/>
                    <a:pt x="261" y="477"/>
                    <a:pt x="262" y="474"/>
                  </a:cubicBezTo>
                  <a:close/>
                  <a:moveTo>
                    <a:pt x="319" y="530"/>
                  </a:moveTo>
                  <a:cubicBezTo>
                    <a:pt x="316" y="522"/>
                    <a:pt x="312" y="515"/>
                    <a:pt x="310" y="507"/>
                  </a:cubicBezTo>
                  <a:cubicBezTo>
                    <a:pt x="309" y="501"/>
                    <a:pt x="308" y="493"/>
                    <a:pt x="305" y="487"/>
                  </a:cubicBezTo>
                  <a:cubicBezTo>
                    <a:pt x="315" y="490"/>
                    <a:pt x="325" y="490"/>
                    <a:pt x="336" y="487"/>
                  </a:cubicBezTo>
                  <a:cubicBezTo>
                    <a:pt x="336" y="486"/>
                    <a:pt x="336" y="486"/>
                    <a:pt x="337" y="486"/>
                  </a:cubicBezTo>
                  <a:cubicBezTo>
                    <a:pt x="340" y="505"/>
                    <a:pt x="335" y="524"/>
                    <a:pt x="337" y="543"/>
                  </a:cubicBezTo>
                  <a:cubicBezTo>
                    <a:pt x="337" y="552"/>
                    <a:pt x="338" y="562"/>
                    <a:pt x="340" y="571"/>
                  </a:cubicBezTo>
                  <a:cubicBezTo>
                    <a:pt x="340" y="571"/>
                    <a:pt x="340" y="571"/>
                    <a:pt x="340" y="571"/>
                  </a:cubicBezTo>
                  <a:cubicBezTo>
                    <a:pt x="340" y="571"/>
                    <a:pt x="340" y="570"/>
                    <a:pt x="339" y="570"/>
                  </a:cubicBezTo>
                  <a:cubicBezTo>
                    <a:pt x="329" y="558"/>
                    <a:pt x="325" y="544"/>
                    <a:pt x="319" y="530"/>
                  </a:cubicBezTo>
                  <a:close/>
                  <a:moveTo>
                    <a:pt x="370" y="572"/>
                  </a:moveTo>
                  <a:cubicBezTo>
                    <a:pt x="370" y="571"/>
                    <a:pt x="370" y="571"/>
                    <a:pt x="370" y="571"/>
                  </a:cubicBezTo>
                  <a:cubicBezTo>
                    <a:pt x="374" y="565"/>
                    <a:pt x="375" y="556"/>
                    <a:pt x="376" y="549"/>
                  </a:cubicBezTo>
                  <a:cubicBezTo>
                    <a:pt x="377" y="539"/>
                    <a:pt x="378" y="530"/>
                    <a:pt x="378" y="520"/>
                  </a:cubicBezTo>
                  <a:cubicBezTo>
                    <a:pt x="378" y="510"/>
                    <a:pt x="377" y="501"/>
                    <a:pt x="379" y="491"/>
                  </a:cubicBezTo>
                  <a:cubicBezTo>
                    <a:pt x="381" y="484"/>
                    <a:pt x="381" y="477"/>
                    <a:pt x="382" y="470"/>
                  </a:cubicBezTo>
                  <a:cubicBezTo>
                    <a:pt x="382" y="470"/>
                    <a:pt x="382" y="470"/>
                    <a:pt x="382" y="469"/>
                  </a:cubicBezTo>
                  <a:cubicBezTo>
                    <a:pt x="382" y="469"/>
                    <a:pt x="383" y="468"/>
                    <a:pt x="383" y="467"/>
                  </a:cubicBezTo>
                  <a:cubicBezTo>
                    <a:pt x="383" y="466"/>
                    <a:pt x="384" y="465"/>
                    <a:pt x="384" y="464"/>
                  </a:cubicBezTo>
                  <a:cubicBezTo>
                    <a:pt x="387" y="462"/>
                    <a:pt x="391" y="459"/>
                    <a:pt x="394" y="456"/>
                  </a:cubicBezTo>
                  <a:cubicBezTo>
                    <a:pt x="403" y="449"/>
                    <a:pt x="410" y="441"/>
                    <a:pt x="417" y="431"/>
                  </a:cubicBezTo>
                  <a:cubicBezTo>
                    <a:pt x="420" y="426"/>
                    <a:pt x="423" y="421"/>
                    <a:pt x="426" y="416"/>
                  </a:cubicBezTo>
                  <a:cubicBezTo>
                    <a:pt x="428" y="413"/>
                    <a:pt x="429" y="409"/>
                    <a:pt x="431" y="407"/>
                  </a:cubicBezTo>
                  <a:cubicBezTo>
                    <a:pt x="432" y="408"/>
                    <a:pt x="432" y="408"/>
                    <a:pt x="433" y="409"/>
                  </a:cubicBezTo>
                  <a:cubicBezTo>
                    <a:pt x="433" y="409"/>
                    <a:pt x="433" y="409"/>
                    <a:pt x="433" y="410"/>
                  </a:cubicBezTo>
                  <a:cubicBezTo>
                    <a:pt x="438" y="415"/>
                    <a:pt x="439" y="423"/>
                    <a:pt x="443" y="429"/>
                  </a:cubicBezTo>
                  <a:cubicBezTo>
                    <a:pt x="444" y="430"/>
                    <a:pt x="445" y="432"/>
                    <a:pt x="446" y="433"/>
                  </a:cubicBezTo>
                  <a:cubicBezTo>
                    <a:pt x="443" y="440"/>
                    <a:pt x="440" y="448"/>
                    <a:pt x="439" y="455"/>
                  </a:cubicBezTo>
                  <a:cubicBezTo>
                    <a:pt x="438" y="464"/>
                    <a:pt x="440" y="472"/>
                    <a:pt x="438" y="481"/>
                  </a:cubicBezTo>
                  <a:cubicBezTo>
                    <a:pt x="436" y="489"/>
                    <a:pt x="434" y="498"/>
                    <a:pt x="434" y="507"/>
                  </a:cubicBezTo>
                  <a:cubicBezTo>
                    <a:pt x="434" y="516"/>
                    <a:pt x="435" y="525"/>
                    <a:pt x="436" y="534"/>
                  </a:cubicBezTo>
                  <a:cubicBezTo>
                    <a:pt x="437" y="543"/>
                    <a:pt x="437" y="552"/>
                    <a:pt x="437" y="562"/>
                  </a:cubicBezTo>
                  <a:cubicBezTo>
                    <a:pt x="437" y="570"/>
                    <a:pt x="438" y="579"/>
                    <a:pt x="438" y="587"/>
                  </a:cubicBezTo>
                  <a:cubicBezTo>
                    <a:pt x="439" y="593"/>
                    <a:pt x="440" y="599"/>
                    <a:pt x="443" y="604"/>
                  </a:cubicBezTo>
                  <a:cubicBezTo>
                    <a:pt x="442" y="604"/>
                    <a:pt x="442" y="604"/>
                    <a:pt x="442" y="604"/>
                  </a:cubicBezTo>
                  <a:cubicBezTo>
                    <a:pt x="442" y="604"/>
                    <a:pt x="441" y="604"/>
                    <a:pt x="441" y="604"/>
                  </a:cubicBezTo>
                  <a:cubicBezTo>
                    <a:pt x="441" y="604"/>
                    <a:pt x="441" y="604"/>
                    <a:pt x="441" y="604"/>
                  </a:cubicBezTo>
                  <a:cubicBezTo>
                    <a:pt x="442" y="604"/>
                    <a:pt x="441" y="604"/>
                    <a:pt x="442" y="605"/>
                  </a:cubicBezTo>
                  <a:cubicBezTo>
                    <a:pt x="442" y="605"/>
                    <a:pt x="442" y="606"/>
                    <a:pt x="442" y="606"/>
                  </a:cubicBezTo>
                  <a:cubicBezTo>
                    <a:pt x="442" y="606"/>
                    <a:pt x="442" y="607"/>
                    <a:pt x="442" y="607"/>
                  </a:cubicBezTo>
                  <a:cubicBezTo>
                    <a:pt x="442" y="608"/>
                    <a:pt x="442" y="608"/>
                    <a:pt x="442" y="608"/>
                  </a:cubicBezTo>
                  <a:cubicBezTo>
                    <a:pt x="441" y="607"/>
                    <a:pt x="441" y="607"/>
                    <a:pt x="440" y="608"/>
                  </a:cubicBezTo>
                  <a:cubicBezTo>
                    <a:pt x="439" y="609"/>
                    <a:pt x="439" y="613"/>
                    <a:pt x="440" y="615"/>
                  </a:cubicBezTo>
                  <a:cubicBezTo>
                    <a:pt x="441" y="617"/>
                    <a:pt x="442" y="618"/>
                    <a:pt x="444" y="619"/>
                  </a:cubicBezTo>
                  <a:cubicBezTo>
                    <a:pt x="443" y="622"/>
                    <a:pt x="444" y="625"/>
                    <a:pt x="444" y="628"/>
                  </a:cubicBezTo>
                  <a:cubicBezTo>
                    <a:pt x="445" y="634"/>
                    <a:pt x="445" y="640"/>
                    <a:pt x="444" y="646"/>
                  </a:cubicBezTo>
                  <a:cubicBezTo>
                    <a:pt x="443" y="658"/>
                    <a:pt x="439" y="670"/>
                    <a:pt x="435" y="682"/>
                  </a:cubicBezTo>
                  <a:cubicBezTo>
                    <a:pt x="433" y="688"/>
                    <a:pt x="431" y="694"/>
                    <a:pt x="428" y="700"/>
                  </a:cubicBezTo>
                  <a:cubicBezTo>
                    <a:pt x="428" y="694"/>
                    <a:pt x="422" y="688"/>
                    <a:pt x="419" y="684"/>
                  </a:cubicBezTo>
                  <a:cubicBezTo>
                    <a:pt x="412" y="672"/>
                    <a:pt x="406" y="659"/>
                    <a:pt x="400" y="647"/>
                  </a:cubicBezTo>
                  <a:cubicBezTo>
                    <a:pt x="394" y="633"/>
                    <a:pt x="390" y="620"/>
                    <a:pt x="382" y="607"/>
                  </a:cubicBezTo>
                  <a:cubicBezTo>
                    <a:pt x="381" y="604"/>
                    <a:pt x="378" y="602"/>
                    <a:pt x="377" y="598"/>
                  </a:cubicBezTo>
                  <a:cubicBezTo>
                    <a:pt x="376" y="596"/>
                    <a:pt x="376" y="593"/>
                    <a:pt x="375" y="590"/>
                  </a:cubicBezTo>
                  <a:cubicBezTo>
                    <a:pt x="374" y="586"/>
                    <a:pt x="373" y="583"/>
                    <a:pt x="369" y="581"/>
                  </a:cubicBezTo>
                  <a:cubicBezTo>
                    <a:pt x="370" y="578"/>
                    <a:pt x="370" y="575"/>
                    <a:pt x="370" y="572"/>
                  </a:cubicBezTo>
                  <a:close/>
                  <a:moveTo>
                    <a:pt x="444" y="615"/>
                  </a:moveTo>
                  <a:cubicBezTo>
                    <a:pt x="444" y="615"/>
                    <a:pt x="444" y="614"/>
                    <a:pt x="443" y="614"/>
                  </a:cubicBezTo>
                  <a:cubicBezTo>
                    <a:pt x="443" y="613"/>
                    <a:pt x="443" y="612"/>
                    <a:pt x="443" y="611"/>
                  </a:cubicBezTo>
                  <a:cubicBezTo>
                    <a:pt x="443" y="611"/>
                    <a:pt x="444" y="611"/>
                    <a:pt x="444" y="611"/>
                  </a:cubicBezTo>
                  <a:cubicBezTo>
                    <a:pt x="445" y="612"/>
                    <a:pt x="445" y="613"/>
                    <a:pt x="446" y="614"/>
                  </a:cubicBezTo>
                  <a:cubicBezTo>
                    <a:pt x="446" y="614"/>
                    <a:pt x="446" y="614"/>
                    <a:pt x="446" y="614"/>
                  </a:cubicBezTo>
                  <a:cubicBezTo>
                    <a:pt x="445" y="614"/>
                    <a:pt x="445" y="614"/>
                    <a:pt x="445" y="615"/>
                  </a:cubicBezTo>
                  <a:cubicBezTo>
                    <a:pt x="445" y="615"/>
                    <a:pt x="444" y="615"/>
                    <a:pt x="444" y="615"/>
                  </a:cubicBezTo>
                  <a:close/>
                  <a:moveTo>
                    <a:pt x="443" y="595"/>
                  </a:moveTo>
                  <a:cubicBezTo>
                    <a:pt x="442" y="589"/>
                    <a:pt x="442" y="583"/>
                    <a:pt x="441" y="577"/>
                  </a:cubicBezTo>
                  <a:cubicBezTo>
                    <a:pt x="439" y="560"/>
                    <a:pt x="441" y="543"/>
                    <a:pt x="439" y="526"/>
                  </a:cubicBezTo>
                  <a:cubicBezTo>
                    <a:pt x="438" y="517"/>
                    <a:pt x="437" y="508"/>
                    <a:pt x="438" y="500"/>
                  </a:cubicBezTo>
                  <a:cubicBezTo>
                    <a:pt x="439" y="492"/>
                    <a:pt x="442" y="484"/>
                    <a:pt x="443" y="476"/>
                  </a:cubicBezTo>
                  <a:cubicBezTo>
                    <a:pt x="443" y="468"/>
                    <a:pt x="441" y="461"/>
                    <a:pt x="443" y="454"/>
                  </a:cubicBezTo>
                  <a:cubicBezTo>
                    <a:pt x="444" y="448"/>
                    <a:pt x="446" y="442"/>
                    <a:pt x="448" y="436"/>
                  </a:cubicBezTo>
                  <a:cubicBezTo>
                    <a:pt x="451" y="440"/>
                    <a:pt x="454" y="444"/>
                    <a:pt x="457" y="448"/>
                  </a:cubicBezTo>
                  <a:cubicBezTo>
                    <a:pt x="460" y="453"/>
                    <a:pt x="463" y="457"/>
                    <a:pt x="467" y="460"/>
                  </a:cubicBezTo>
                  <a:cubicBezTo>
                    <a:pt x="468" y="471"/>
                    <a:pt x="463" y="482"/>
                    <a:pt x="461" y="492"/>
                  </a:cubicBezTo>
                  <a:cubicBezTo>
                    <a:pt x="459" y="503"/>
                    <a:pt x="459" y="515"/>
                    <a:pt x="459" y="526"/>
                  </a:cubicBezTo>
                  <a:cubicBezTo>
                    <a:pt x="458" y="539"/>
                    <a:pt x="459" y="551"/>
                    <a:pt x="461" y="564"/>
                  </a:cubicBezTo>
                  <a:cubicBezTo>
                    <a:pt x="463" y="571"/>
                    <a:pt x="463" y="578"/>
                    <a:pt x="463" y="585"/>
                  </a:cubicBezTo>
                  <a:cubicBezTo>
                    <a:pt x="463" y="586"/>
                    <a:pt x="463" y="593"/>
                    <a:pt x="463" y="596"/>
                  </a:cubicBezTo>
                  <a:cubicBezTo>
                    <a:pt x="461" y="599"/>
                    <a:pt x="459" y="603"/>
                    <a:pt x="458" y="607"/>
                  </a:cubicBezTo>
                  <a:cubicBezTo>
                    <a:pt x="456" y="607"/>
                    <a:pt x="455" y="608"/>
                    <a:pt x="454" y="608"/>
                  </a:cubicBezTo>
                  <a:cubicBezTo>
                    <a:pt x="452" y="608"/>
                    <a:pt x="451" y="607"/>
                    <a:pt x="449" y="607"/>
                  </a:cubicBezTo>
                  <a:cubicBezTo>
                    <a:pt x="449" y="606"/>
                    <a:pt x="448" y="606"/>
                    <a:pt x="448" y="606"/>
                  </a:cubicBezTo>
                  <a:cubicBezTo>
                    <a:pt x="445" y="603"/>
                    <a:pt x="444" y="599"/>
                    <a:pt x="443" y="595"/>
                  </a:cubicBezTo>
                  <a:close/>
                  <a:moveTo>
                    <a:pt x="908" y="527"/>
                  </a:moveTo>
                  <a:cubicBezTo>
                    <a:pt x="916" y="520"/>
                    <a:pt x="922" y="512"/>
                    <a:pt x="928" y="505"/>
                  </a:cubicBezTo>
                  <a:cubicBezTo>
                    <a:pt x="940" y="490"/>
                    <a:pt x="950" y="475"/>
                    <a:pt x="959" y="459"/>
                  </a:cubicBezTo>
                  <a:cubicBezTo>
                    <a:pt x="967" y="443"/>
                    <a:pt x="976" y="427"/>
                    <a:pt x="981" y="410"/>
                  </a:cubicBezTo>
                  <a:cubicBezTo>
                    <a:pt x="985" y="398"/>
                    <a:pt x="986" y="385"/>
                    <a:pt x="988" y="372"/>
                  </a:cubicBezTo>
                  <a:cubicBezTo>
                    <a:pt x="988" y="388"/>
                    <a:pt x="985" y="403"/>
                    <a:pt x="980" y="418"/>
                  </a:cubicBezTo>
                  <a:cubicBezTo>
                    <a:pt x="974" y="435"/>
                    <a:pt x="971" y="452"/>
                    <a:pt x="962" y="467"/>
                  </a:cubicBezTo>
                  <a:cubicBezTo>
                    <a:pt x="957" y="475"/>
                    <a:pt x="952" y="482"/>
                    <a:pt x="947" y="490"/>
                  </a:cubicBezTo>
                  <a:cubicBezTo>
                    <a:pt x="943" y="497"/>
                    <a:pt x="939" y="504"/>
                    <a:pt x="934" y="510"/>
                  </a:cubicBezTo>
                  <a:cubicBezTo>
                    <a:pt x="927" y="521"/>
                    <a:pt x="917" y="531"/>
                    <a:pt x="909" y="541"/>
                  </a:cubicBezTo>
                  <a:cubicBezTo>
                    <a:pt x="907" y="542"/>
                    <a:pt x="906" y="544"/>
                    <a:pt x="905" y="546"/>
                  </a:cubicBezTo>
                  <a:cubicBezTo>
                    <a:pt x="904" y="547"/>
                    <a:pt x="904" y="548"/>
                    <a:pt x="903" y="549"/>
                  </a:cubicBezTo>
                  <a:cubicBezTo>
                    <a:pt x="902" y="549"/>
                    <a:pt x="902" y="549"/>
                    <a:pt x="902" y="549"/>
                  </a:cubicBezTo>
                  <a:cubicBezTo>
                    <a:pt x="901" y="549"/>
                    <a:pt x="901" y="550"/>
                    <a:pt x="901" y="550"/>
                  </a:cubicBezTo>
                  <a:cubicBezTo>
                    <a:pt x="898" y="550"/>
                    <a:pt x="896" y="550"/>
                    <a:pt x="893" y="551"/>
                  </a:cubicBezTo>
                  <a:cubicBezTo>
                    <a:pt x="892" y="551"/>
                    <a:pt x="890" y="551"/>
                    <a:pt x="888" y="551"/>
                  </a:cubicBezTo>
                  <a:cubicBezTo>
                    <a:pt x="889" y="550"/>
                    <a:pt x="889" y="548"/>
                    <a:pt x="890" y="546"/>
                  </a:cubicBezTo>
                  <a:cubicBezTo>
                    <a:pt x="893" y="538"/>
                    <a:pt x="902" y="533"/>
                    <a:pt x="908" y="527"/>
                  </a:cubicBezTo>
                  <a:close/>
                  <a:moveTo>
                    <a:pt x="988" y="406"/>
                  </a:moveTo>
                  <a:cubicBezTo>
                    <a:pt x="988" y="406"/>
                    <a:pt x="988" y="406"/>
                    <a:pt x="988" y="406"/>
                  </a:cubicBezTo>
                  <a:cubicBezTo>
                    <a:pt x="988" y="406"/>
                    <a:pt x="988" y="406"/>
                    <a:pt x="989" y="406"/>
                  </a:cubicBezTo>
                  <a:cubicBezTo>
                    <a:pt x="988" y="407"/>
                    <a:pt x="987" y="408"/>
                    <a:pt x="987" y="409"/>
                  </a:cubicBezTo>
                  <a:cubicBezTo>
                    <a:pt x="987" y="408"/>
                    <a:pt x="987" y="407"/>
                    <a:pt x="987" y="407"/>
                  </a:cubicBezTo>
                  <a:cubicBezTo>
                    <a:pt x="988" y="406"/>
                    <a:pt x="988" y="406"/>
                    <a:pt x="988" y="406"/>
                  </a:cubicBezTo>
                  <a:close/>
                  <a:moveTo>
                    <a:pt x="949" y="508"/>
                  </a:moveTo>
                  <a:cubicBezTo>
                    <a:pt x="952" y="506"/>
                    <a:pt x="954" y="504"/>
                    <a:pt x="956" y="502"/>
                  </a:cubicBezTo>
                  <a:cubicBezTo>
                    <a:pt x="954" y="505"/>
                    <a:pt x="952" y="506"/>
                    <a:pt x="949" y="508"/>
                  </a:cubicBezTo>
                  <a:close/>
                  <a:moveTo>
                    <a:pt x="986" y="292"/>
                  </a:moveTo>
                  <a:cubicBezTo>
                    <a:pt x="990" y="292"/>
                    <a:pt x="993" y="291"/>
                    <a:pt x="997" y="291"/>
                  </a:cubicBezTo>
                  <a:cubicBezTo>
                    <a:pt x="1007" y="292"/>
                    <a:pt x="1018" y="293"/>
                    <a:pt x="1026" y="299"/>
                  </a:cubicBezTo>
                  <a:cubicBezTo>
                    <a:pt x="1041" y="309"/>
                    <a:pt x="1048" y="326"/>
                    <a:pt x="1046" y="344"/>
                  </a:cubicBezTo>
                  <a:cubicBezTo>
                    <a:pt x="1044" y="355"/>
                    <a:pt x="1040" y="365"/>
                    <a:pt x="1033" y="373"/>
                  </a:cubicBezTo>
                  <a:cubicBezTo>
                    <a:pt x="1027" y="379"/>
                    <a:pt x="1020" y="384"/>
                    <a:pt x="1013" y="390"/>
                  </a:cubicBezTo>
                  <a:cubicBezTo>
                    <a:pt x="1012" y="390"/>
                    <a:pt x="1012" y="391"/>
                    <a:pt x="1012" y="391"/>
                  </a:cubicBezTo>
                  <a:cubicBezTo>
                    <a:pt x="1016" y="387"/>
                    <a:pt x="1019" y="383"/>
                    <a:pt x="1023" y="379"/>
                  </a:cubicBezTo>
                  <a:cubicBezTo>
                    <a:pt x="1023" y="378"/>
                    <a:pt x="1023" y="377"/>
                    <a:pt x="1022" y="378"/>
                  </a:cubicBezTo>
                  <a:cubicBezTo>
                    <a:pt x="1016" y="382"/>
                    <a:pt x="1013" y="387"/>
                    <a:pt x="1008" y="392"/>
                  </a:cubicBezTo>
                  <a:cubicBezTo>
                    <a:pt x="1004" y="397"/>
                    <a:pt x="998" y="401"/>
                    <a:pt x="994" y="407"/>
                  </a:cubicBezTo>
                  <a:cubicBezTo>
                    <a:pt x="990" y="411"/>
                    <a:pt x="985" y="418"/>
                    <a:pt x="983" y="424"/>
                  </a:cubicBezTo>
                  <a:cubicBezTo>
                    <a:pt x="985" y="416"/>
                    <a:pt x="989" y="410"/>
                    <a:pt x="994" y="403"/>
                  </a:cubicBezTo>
                  <a:cubicBezTo>
                    <a:pt x="998" y="397"/>
                    <a:pt x="1002" y="393"/>
                    <a:pt x="1007" y="388"/>
                  </a:cubicBezTo>
                  <a:cubicBezTo>
                    <a:pt x="1010" y="385"/>
                    <a:pt x="1014" y="382"/>
                    <a:pt x="1016" y="377"/>
                  </a:cubicBezTo>
                  <a:cubicBezTo>
                    <a:pt x="1016" y="377"/>
                    <a:pt x="1016" y="377"/>
                    <a:pt x="1015" y="377"/>
                  </a:cubicBezTo>
                  <a:cubicBezTo>
                    <a:pt x="1007" y="385"/>
                    <a:pt x="999" y="391"/>
                    <a:pt x="992" y="400"/>
                  </a:cubicBezTo>
                  <a:cubicBezTo>
                    <a:pt x="994" y="396"/>
                    <a:pt x="996" y="393"/>
                    <a:pt x="999" y="389"/>
                  </a:cubicBezTo>
                  <a:cubicBezTo>
                    <a:pt x="1003" y="386"/>
                    <a:pt x="1006" y="382"/>
                    <a:pt x="1010" y="378"/>
                  </a:cubicBezTo>
                  <a:cubicBezTo>
                    <a:pt x="1011" y="378"/>
                    <a:pt x="1010" y="377"/>
                    <a:pt x="1009" y="377"/>
                  </a:cubicBezTo>
                  <a:cubicBezTo>
                    <a:pt x="1005" y="381"/>
                    <a:pt x="1000" y="385"/>
                    <a:pt x="995" y="390"/>
                  </a:cubicBezTo>
                  <a:cubicBezTo>
                    <a:pt x="999" y="385"/>
                    <a:pt x="1002" y="381"/>
                    <a:pt x="1005" y="376"/>
                  </a:cubicBezTo>
                  <a:cubicBezTo>
                    <a:pt x="1009" y="372"/>
                    <a:pt x="1013" y="368"/>
                    <a:pt x="1017" y="364"/>
                  </a:cubicBezTo>
                  <a:cubicBezTo>
                    <a:pt x="1022" y="359"/>
                    <a:pt x="1030" y="350"/>
                    <a:pt x="1027" y="342"/>
                  </a:cubicBezTo>
                  <a:cubicBezTo>
                    <a:pt x="1027" y="342"/>
                    <a:pt x="1027" y="342"/>
                    <a:pt x="1027" y="342"/>
                  </a:cubicBezTo>
                  <a:cubicBezTo>
                    <a:pt x="1020" y="363"/>
                    <a:pt x="998" y="373"/>
                    <a:pt x="990" y="393"/>
                  </a:cubicBezTo>
                  <a:cubicBezTo>
                    <a:pt x="991" y="388"/>
                    <a:pt x="992" y="383"/>
                    <a:pt x="992" y="378"/>
                  </a:cubicBezTo>
                  <a:cubicBezTo>
                    <a:pt x="993" y="373"/>
                    <a:pt x="997" y="368"/>
                    <a:pt x="1000" y="365"/>
                  </a:cubicBezTo>
                  <a:cubicBezTo>
                    <a:pt x="1005" y="359"/>
                    <a:pt x="1012" y="354"/>
                    <a:pt x="1017" y="348"/>
                  </a:cubicBezTo>
                  <a:cubicBezTo>
                    <a:pt x="1017" y="348"/>
                    <a:pt x="1017" y="347"/>
                    <a:pt x="1017" y="347"/>
                  </a:cubicBezTo>
                  <a:cubicBezTo>
                    <a:pt x="1009" y="353"/>
                    <a:pt x="1003" y="360"/>
                    <a:pt x="997" y="367"/>
                  </a:cubicBezTo>
                  <a:cubicBezTo>
                    <a:pt x="996" y="369"/>
                    <a:pt x="994" y="371"/>
                    <a:pt x="992" y="374"/>
                  </a:cubicBezTo>
                  <a:cubicBezTo>
                    <a:pt x="992" y="372"/>
                    <a:pt x="992" y="371"/>
                    <a:pt x="992" y="369"/>
                  </a:cubicBezTo>
                  <a:cubicBezTo>
                    <a:pt x="994" y="366"/>
                    <a:pt x="995" y="363"/>
                    <a:pt x="996" y="359"/>
                  </a:cubicBezTo>
                  <a:cubicBezTo>
                    <a:pt x="998" y="356"/>
                    <a:pt x="1000" y="353"/>
                    <a:pt x="1002" y="349"/>
                  </a:cubicBezTo>
                  <a:cubicBezTo>
                    <a:pt x="1009" y="341"/>
                    <a:pt x="1017" y="334"/>
                    <a:pt x="1027" y="330"/>
                  </a:cubicBezTo>
                  <a:cubicBezTo>
                    <a:pt x="1027" y="330"/>
                    <a:pt x="1027" y="330"/>
                    <a:pt x="1026" y="330"/>
                  </a:cubicBezTo>
                  <a:cubicBezTo>
                    <a:pt x="1020" y="331"/>
                    <a:pt x="1015" y="335"/>
                    <a:pt x="1011" y="339"/>
                  </a:cubicBezTo>
                  <a:cubicBezTo>
                    <a:pt x="1007" y="342"/>
                    <a:pt x="1003" y="346"/>
                    <a:pt x="1000" y="350"/>
                  </a:cubicBezTo>
                  <a:cubicBezTo>
                    <a:pt x="999" y="352"/>
                    <a:pt x="995" y="357"/>
                    <a:pt x="992" y="362"/>
                  </a:cubicBezTo>
                  <a:cubicBezTo>
                    <a:pt x="992" y="361"/>
                    <a:pt x="992" y="360"/>
                    <a:pt x="992" y="359"/>
                  </a:cubicBezTo>
                  <a:cubicBezTo>
                    <a:pt x="992" y="359"/>
                    <a:pt x="992" y="359"/>
                    <a:pt x="992" y="359"/>
                  </a:cubicBezTo>
                  <a:cubicBezTo>
                    <a:pt x="993" y="356"/>
                    <a:pt x="993" y="354"/>
                    <a:pt x="994" y="351"/>
                  </a:cubicBezTo>
                  <a:cubicBezTo>
                    <a:pt x="996" y="349"/>
                    <a:pt x="997" y="346"/>
                    <a:pt x="998" y="344"/>
                  </a:cubicBezTo>
                  <a:cubicBezTo>
                    <a:pt x="999" y="343"/>
                    <a:pt x="997" y="342"/>
                    <a:pt x="997" y="343"/>
                  </a:cubicBezTo>
                  <a:cubicBezTo>
                    <a:pt x="995" y="346"/>
                    <a:pt x="993" y="349"/>
                    <a:pt x="992" y="352"/>
                  </a:cubicBezTo>
                  <a:cubicBezTo>
                    <a:pt x="992" y="352"/>
                    <a:pt x="992" y="353"/>
                    <a:pt x="991" y="353"/>
                  </a:cubicBezTo>
                  <a:cubicBezTo>
                    <a:pt x="991" y="352"/>
                    <a:pt x="991" y="351"/>
                    <a:pt x="991" y="350"/>
                  </a:cubicBezTo>
                  <a:cubicBezTo>
                    <a:pt x="991" y="346"/>
                    <a:pt x="990" y="342"/>
                    <a:pt x="990" y="338"/>
                  </a:cubicBezTo>
                  <a:cubicBezTo>
                    <a:pt x="990" y="336"/>
                    <a:pt x="991" y="333"/>
                    <a:pt x="992" y="331"/>
                  </a:cubicBezTo>
                  <a:cubicBezTo>
                    <a:pt x="993" y="328"/>
                    <a:pt x="995" y="326"/>
                    <a:pt x="996" y="324"/>
                  </a:cubicBezTo>
                  <a:cubicBezTo>
                    <a:pt x="997" y="323"/>
                    <a:pt x="996" y="322"/>
                    <a:pt x="995" y="323"/>
                  </a:cubicBezTo>
                  <a:cubicBezTo>
                    <a:pt x="993" y="326"/>
                    <a:pt x="990" y="330"/>
                    <a:pt x="989" y="334"/>
                  </a:cubicBezTo>
                  <a:cubicBezTo>
                    <a:pt x="987" y="325"/>
                    <a:pt x="985" y="316"/>
                    <a:pt x="982" y="308"/>
                  </a:cubicBezTo>
                  <a:cubicBezTo>
                    <a:pt x="980" y="303"/>
                    <a:pt x="979" y="298"/>
                    <a:pt x="977" y="294"/>
                  </a:cubicBezTo>
                  <a:cubicBezTo>
                    <a:pt x="979" y="293"/>
                    <a:pt x="984" y="292"/>
                    <a:pt x="986" y="292"/>
                  </a:cubicBezTo>
                  <a:close/>
                  <a:moveTo>
                    <a:pt x="992" y="256"/>
                  </a:moveTo>
                  <a:cubicBezTo>
                    <a:pt x="992" y="256"/>
                    <a:pt x="992" y="256"/>
                    <a:pt x="992" y="256"/>
                  </a:cubicBezTo>
                  <a:cubicBezTo>
                    <a:pt x="995" y="257"/>
                    <a:pt x="998" y="256"/>
                    <a:pt x="1000" y="255"/>
                  </a:cubicBezTo>
                  <a:cubicBezTo>
                    <a:pt x="1003" y="263"/>
                    <a:pt x="996" y="271"/>
                    <a:pt x="992" y="276"/>
                  </a:cubicBezTo>
                  <a:cubicBezTo>
                    <a:pt x="987" y="281"/>
                    <a:pt x="980" y="285"/>
                    <a:pt x="975" y="290"/>
                  </a:cubicBezTo>
                  <a:cubicBezTo>
                    <a:pt x="973" y="285"/>
                    <a:pt x="971" y="280"/>
                    <a:pt x="968" y="276"/>
                  </a:cubicBezTo>
                  <a:cubicBezTo>
                    <a:pt x="972" y="275"/>
                    <a:pt x="977" y="271"/>
                    <a:pt x="980" y="269"/>
                  </a:cubicBezTo>
                  <a:cubicBezTo>
                    <a:pt x="985" y="266"/>
                    <a:pt x="989" y="261"/>
                    <a:pt x="992" y="256"/>
                  </a:cubicBezTo>
                  <a:close/>
                  <a:moveTo>
                    <a:pt x="880" y="242"/>
                  </a:moveTo>
                  <a:cubicBezTo>
                    <a:pt x="885" y="240"/>
                    <a:pt x="891" y="239"/>
                    <a:pt x="896" y="239"/>
                  </a:cubicBezTo>
                  <a:cubicBezTo>
                    <a:pt x="908" y="237"/>
                    <a:pt x="920" y="234"/>
                    <a:pt x="932" y="231"/>
                  </a:cubicBezTo>
                  <a:cubicBezTo>
                    <a:pt x="939" y="230"/>
                    <a:pt x="946" y="229"/>
                    <a:pt x="953" y="228"/>
                  </a:cubicBezTo>
                  <a:cubicBezTo>
                    <a:pt x="957" y="228"/>
                    <a:pt x="965" y="226"/>
                    <a:pt x="969" y="229"/>
                  </a:cubicBezTo>
                  <a:cubicBezTo>
                    <a:pt x="973" y="231"/>
                    <a:pt x="975" y="235"/>
                    <a:pt x="980" y="236"/>
                  </a:cubicBezTo>
                  <a:cubicBezTo>
                    <a:pt x="988" y="237"/>
                    <a:pt x="992" y="241"/>
                    <a:pt x="991" y="249"/>
                  </a:cubicBezTo>
                  <a:cubicBezTo>
                    <a:pt x="991" y="250"/>
                    <a:pt x="991" y="250"/>
                    <a:pt x="991" y="250"/>
                  </a:cubicBezTo>
                  <a:cubicBezTo>
                    <a:pt x="988" y="257"/>
                    <a:pt x="984" y="263"/>
                    <a:pt x="977" y="267"/>
                  </a:cubicBezTo>
                  <a:cubicBezTo>
                    <a:pt x="974" y="269"/>
                    <a:pt x="969" y="270"/>
                    <a:pt x="966" y="273"/>
                  </a:cubicBezTo>
                  <a:cubicBezTo>
                    <a:pt x="965" y="271"/>
                    <a:pt x="964" y="270"/>
                    <a:pt x="963" y="268"/>
                  </a:cubicBezTo>
                  <a:cubicBezTo>
                    <a:pt x="954" y="257"/>
                    <a:pt x="943" y="250"/>
                    <a:pt x="929" y="249"/>
                  </a:cubicBezTo>
                  <a:cubicBezTo>
                    <a:pt x="915" y="248"/>
                    <a:pt x="902" y="250"/>
                    <a:pt x="891" y="258"/>
                  </a:cubicBezTo>
                  <a:cubicBezTo>
                    <a:pt x="888" y="260"/>
                    <a:pt x="885" y="263"/>
                    <a:pt x="882" y="264"/>
                  </a:cubicBezTo>
                  <a:cubicBezTo>
                    <a:pt x="879" y="266"/>
                    <a:pt x="877" y="267"/>
                    <a:pt x="874" y="268"/>
                  </a:cubicBezTo>
                  <a:cubicBezTo>
                    <a:pt x="871" y="269"/>
                    <a:pt x="869" y="271"/>
                    <a:pt x="867" y="273"/>
                  </a:cubicBezTo>
                  <a:cubicBezTo>
                    <a:pt x="867" y="272"/>
                    <a:pt x="867" y="272"/>
                    <a:pt x="866" y="272"/>
                  </a:cubicBezTo>
                  <a:cubicBezTo>
                    <a:pt x="866" y="272"/>
                    <a:pt x="865" y="272"/>
                    <a:pt x="864" y="272"/>
                  </a:cubicBezTo>
                  <a:cubicBezTo>
                    <a:pt x="864" y="272"/>
                    <a:pt x="863" y="272"/>
                    <a:pt x="863" y="272"/>
                  </a:cubicBezTo>
                  <a:cubicBezTo>
                    <a:pt x="861" y="272"/>
                    <a:pt x="860" y="273"/>
                    <a:pt x="859" y="274"/>
                  </a:cubicBezTo>
                  <a:cubicBezTo>
                    <a:pt x="859" y="274"/>
                    <a:pt x="859" y="275"/>
                    <a:pt x="860" y="275"/>
                  </a:cubicBezTo>
                  <a:cubicBezTo>
                    <a:pt x="861" y="275"/>
                    <a:pt x="862" y="274"/>
                    <a:pt x="863" y="274"/>
                  </a:cubicBezTo>
                  <a:cubicBezTo>
                    <a:pt x="863" y="274"/>
                    <a:pt x="864" y="274"/>
                    <a:pt x="865" y="273"/>
                  </a:cubicBezTo>
                  <a:cubicBezTo>
                    <a:pt x="865" y="273"/>
                    <a:pt x="866" y="273"/>
                    <a:pt x="866" y="273"/>
                  </a:cubicBezTo>
                  <a:cubicBezTo>
                    <a:pt x="864" y="275"/>
                    <a:pt x="861" y="278"/>
                    <a:pt x="859" y="281"/>
                  </a:cubicBezTo>
                  <a:cubicBezTo>
                    <a:pt x="856" y="284"/>
                    <a:pt x="853" y="288"/>
                    <a:pt x="849" y="291"/>
                  </a:cubicBezTo>
                  <a:cubicBezTo>
                    <a:pt x="847" y="294"/>
                    <a:pt x="845" y="297"/>
                    <a:pt x="842" y="300"/>
                  </a:cubicBezTo>
                  <a:cubicBezTo>
                    <a:pt x="840" y="302"/>
                    <a:pt x="836" y="304"/>
                    <a:pt x="836" y="307"/>
                  </a:cubicBezTo>
                  <a:cubicBezTo>
                    <a:pt x="835" y="307"/>
                    <a:pt x="835" y="307"/>
                    <a:pt x="835" y="307"/>
                  </a:cubicBezTo>
                  <a:cubicBezTo>
                    <a:pt x="833" y="304"/>
                    <a:pt x="830" y="302"/>
                    <a:pt x="827" y="299"/>
                  </a:cubicBezTo>
                  <a:cubicBezTo>
                    <a:pt x="830" y="298"/>
                    <a:pt x="833" y="296"/>
                    <a:pt x="836" y="295"/>
                  </a:cubicBezTo>
                  <a:cubicBezTo>
                    <a:pt x="839" y="294"/>
                    <a:pt x="843" y="294"/>
                    <a:pt x="846" y="292"/>
                  </a:cubicBezTo>
                  <a:cubicBezTo>
                    <a:pt x="846" y="292"/>
                    <a:pt x="846" y="292"/>
                    <a:pt x="846" y="292"/>
                  </a:cubicBezTo>
                  <a:cubicBezTo>
                    <a:pt x="843" y="291"/>
                    <a:pt x="839" y="292"/>
                    <a:pt x="836" y="293"/>
                  </a:cubicBezTo>
                  <a:cubicBezTo>
                    <a:pt x="832" y="294"/>
                    <a:pt x="828" y="295"/>
                    <a:pt x="825" y="297"/>
                  </a:cubicBezTo>
                  <a:cubicBezTo>
                    <a:pt x="825" y="297"/>
                    <a:pt x="825" y="297"/>
                    <a:pt x="824" y="298"/>
                  </a:cubicBezTo>
                  <a:cubicBezTo>
                    <a:pt x="824" y="297"/>
                    <a:pt x="823" y="297"/>
                    <a:pt x="823" y="296"/>
                  </a:cubicBezTo>
                  <a:cubicBezTo>
                    <a:pt x="824" y="295"/>
                    <a:pt x="826" y="294"/>
                    <a:pt x="827" y="294"/>
                  </a:cubicBezTo>
                  <a:cubicBezTo>
                    <a:pt x="829" y="293"/>
                    <a:pt x="832" y="292"/>
                    <a:pt x="834" y="291"/>
                  </a:cubicBezTo>
                  <a:cubicBezTo>
                    <a:pt x="839" y="290"/>
                    <a:pt x="843" y="286"/>
                    <a:pt x="848" y="285"/>
                  </a:cubicBezTo>
                  <a:cubicBezTo>
                    <a:pt x="849" y="285"/>
                    <a:pt x="849" y="285"/>
                    <a:pt x="848" y="285"/>
                  </a:cubicBezTo>
                  <a:cubicBezTo>
                    <a:pt x="843" y="283"/>
                    <a:pt x="837" y="287"/>
                    <a:pt x="832" y="290"/>
                  </a:cubicBezTo>
                  <a:cubicBezTo>
                    <a:pt x="830" y="291"/>
                    <a:pt x="823" y="292"/>
                    <a:pt x="820" y="294"/>
                  </a:cubicBezTo>
                  <a:cubicBezTo>
                    <a:pt x="819" y="294"/>
                    <a:pt x="818" y="293"/>
                    <a:pt x="818" y="293"/>
                  </a:cubicBezTo>
                  <a:cubicBezTo>
                    <a:pt x="820" y="292"/>
                    <a:pt x="823" y="290"/>
                    <a:pt x="825" y="289"/>
                  </a:cubicBezTo>
                  <a:cubicBezTo>
                    <a:pt x="832" y="286"/>
                    <a:pt x="838" y="284"/>
                    <a:pt x="845" y="282"/>
                  </a:cubicBezTo>
                  <a:cubicBezTo>
                    <a:pt x="847" y="281"/>
                    <a:pt x="846" y="278"/>
                    <a:pt x="845" y="279"/>
                  </a:cubicBezTo>
                  <a:cubicBezTo>
                    <a:pt x="837" y="282"/>
                    <a:pt x="830" y="285"/>
                    <a:pt x="822" y="287"/>
                  </a:cubicBezTo>
                  <a:cubicBezTo>
                    <a:pt x="820" y="288"/>
                    <a:pt x="816" y="289"/>
                    <a:pt x="815" y="291"/>
                  </a:cubicBezTo>
                  <a:cubicBezTo>
                    <a:pt x="814" y="291"/>
                    <a:pt x="814" y="290"/>
                    <a:pt x="813" y="290"/>
                  </a:cubicBezTo>
                  <a:cubicBezTo>
                    <a:pt x="813" y="290"/>
                    <a:pt x="813" y="290"/>
                    <a:pt x="813" y="290"/>
                  </a:cubicBezTo>
                  <a:cubicBezTo>
                    <a:pt x="813" y="289"/>
                    <a:pt x="813" y="289"/>
                    <a:pt x="813" y="289"/>
                  </a:cubicBezTo>
                  <a:cubicBezTo>
                    <a:pt x="815" y="287"/>
                    <a:pt x="817" y="285"/>
                    <a:pt x="819" y="284"/>
                  </a:cubicBezTo>
                  <a:cubicBezTo>
                    <a:pt x="822" y="282"/>
                    <a:pt x="825" y="281"/>
                    <a:pt x="828" y="279"/>
                  </a:cubicBezTo>
                  <a:cubicBezTo>
                    <a:pt x="836" y="276"/>
                    <a:pt x="843" y="273"/>
                    <a:pt x="850" y="270"/>
                  </a:cubicBezTo>
                  <a:cubicBezTo>
                    <a:pt x="864" y="265"/>
                    <a:pt x="877" y="262"/>
                    <a:pt x="891" y="257"/>
                  </a:cubicBezTo>
                  <a:cubicBezTo>
                    <a:pt x="891" y="257"/>
                    <a:pt x="891" y="256"/>
                    <a:pt x="891" y="256"/>
                  </a:cubicBezTo>
                  <a:cubicBezTo>
                    <a:pt x="876" y="258"/>
                    <a:pt x="862" y="264"/>
                    <a:pt x="848" y="269"/>
                  </a:cubicBezTo>
                  <a:cubicBezTo>
                    <a:pt x="842" y="271"/>
                    <a:pt x="835" y="274"/>
                    <a:pt x="829" y="276"/>
                  </a:cubicBezTo>
                  <a:cubicBezTo>
                    <a:pt x="834" y="273"/>
                    <a:pt x="838" y="270"/>
                    <a:pt x="843" y="267"/>
                  </a:cubicBezTo>
                  <a:cubicBezTo>
                    <a:pt x="846" y="266"/>
                    <a:pt x="849" y="264"/>
                    <a:pt x="853" y="263"/>
                  </a:cubicBezTo>
                  <a:cubicBezTo>
                    <a:pt x="858" y="261"/>
                    <a:pt x="863" y="260"/>
                    <a:pt x="869" y="257"/>
                  </a:cubicBezTo>
                  <a:cubicBezTo>
                    <a:pt x="878" y="253"/>
                    <a:pt x="888" y="248"/>
                    <a:pt x="899" y="247"/>
                  </a:cubicBezTo>
                  <a:cubicBezTo>
                    <a:pt x="899" y="246"/>
                    <a:pt x="899" y="245"/>
                    <a:pt x="898" y="245"/>
                  </a:cubicBezTo>
                  <a:cubicBezTo>
                    <a:pt x="888" y="246"/>
                    <a:pt x="879" y="251"/>
                    <a:pt x="869" y="255"/>
                  </a:cubicBezTo>
                  <a:cubicBezTo>
                    <a:pt x="863" y="257"/>
                    <a:pt x="856" y="259"/>
                    <a:pt x="850" y="262"/>
                  </a:cubicBezTo>
                  <a:cubicBezTo>
                    <a:pt x="850" y="262"/>
                    <a:pt x="849" y="262"/>
                    <a:pt x="849" y="262"/>
                  </a:cubicBezTo>
                  <a:cubicBezTo>
                    <a:pt x="855" y="257"/>
                    <a:pt x="861" y="252"/>
                    <a:pt x="866" y="246"/>
                  </a:cubicBezTo>
                  <a:cubicBezTo>
                    <a:pt x="871" y="246"/>
                    <a:pt x="875" y="244"/>
                    <a:pt x="880" y="242"/>
                  </a:cubicBezTo>
                  <a:close/>
                  <a:moveTo>
                    <a:pt x="743" y="122"/>
                  </a:moveTo>
                  <a:cubicBezTo>
                    <a:pt x="745" y="119"/>
                    <a:pt x="747" y="116"/>
                    <a:pt x="750" y="113"/>
                  </a:cubicBezTo>
                  <a:cubicBezTo>
                    <a:pt x="760" y="102"/>
                    <a:pt x="773" y="91"/>
                    <a:pt x="788" y="86"/>
                  </a:cubicBezTo>
                  <a:cubicBezTo>
                    <a:pt x="793" y="84"/>
                    <a:pt x="797" y="82"/>
                    <a:pt x="802" y="83"/>
                  </a:cubicBezTo>
                  <a:cubicBezTo>
                    <a:pt x="806" y="83"/>
                    <a:pt x="809" y="85"/>
                    <a:pt x="812" y="85"/>
                  </a:cubicBezTo>
                  <a:cubicBezTo>
                    <a:pt x="816" y="86"/>
                    <a:pt x="819" y="85"/>
                    <a:pt x="822" y="83"/>
                  </a:cubicBezTo>
                  <a:cubicBezTo>
                    <a:pt x="828" y="78"/>
                    <a:pt x="835" y="71"/>
                    <a:pt x="843" y="74"/>
                  </a:cubicBezTo>
                  <a:cubicBezTo>
                    <a:pt x="850" y="77"/>
                    <a:pt x="858" y="79"/>
                    <a:pt x="864" y="83"/>
                  </a:cubicBezTo>
                  <a:cubicBezTo>
                    <a:pt x="879" y="92"/>
                    <a:pt x="886" y="110"/>
                    <a:pt x="891" y="126"/>
                  </a:cubicBezTo>
                  <a:cubicBezTo>
                    <a:pt x="895" y="141"/>
                    <a:pt x="898" y="156"/>
                    <a:pt x="897" y="171"/>
                  </a:cubicBezTo>
                  <a:cubicBezTo>
                    <a:pt x="895" y="188"/>
                    <a:pt x="890" y="204"/>
                    <a:pt x="881" y="218"/>
                  </a:cubicBezTo>
                  <a:cubicBezTo>
                    <a:pt x="876" y="227"/>
                    <a:pt x="870" y="235"/>
                    <a:pt x="864" y="243"/>
                  </a:cubicBezTo>
                  <a:cubicBezTo>
                    <a:pt x="863" y="244"/>
                    <a:pt x="862" y="245"/>
                    <a:pt x="860" y="246"/>
                  </a:cubicBezTo>
                  <a:cubicBezTo>
                    <a:pt x="854" y="251"/>
                    <a:pt x="848" y="256"/>
                    <a:pt x="842" y="260"/>
                  </a:cubicBezTo>
                  <a:cubicBezTo>
                    <a:pt x="835" y="265"/>
                    <a:pt x="828" y="269"/>
                    <a:pt x="821" y="274"/>
                  </a:cubicBezTo>
                  <a:cubicBezTo>
                    <a:pt x="816" y="278"/>
                    <a:pt x="811" y="282"/>
                    <a:pt x="805" y="286"/>
                  </a:cubicBezTo>
                  <a:cubicBezTo>
                    <a:pt x="803" y="285"/>
                    <a:pt x="801" y="284"/>
                    <a:pt x="798" y="283"/>
                  </a:cubicBezTo>
                  <a:cubicBezTo>
                    <a:pt x="801" y="282"/>
                    <a:pt x="803" y="280"/>
                    <a:pt x="805" y="278"/>
                  </a:cubicBezTo>
                  <a:cubicBezTo>
                    <a:pt x="811" y="274"/>
                    <a:pt x="817" y="270"/>
                    <a:pt x="823" y="265"/>
                  </a:cubicBezTo>
                  <a:cubicBezTo>
                    <a:pt x="836" y="255"/>
                    <a:pt x="848" y="243"/>
                    <a:pt x="859" y="230"/>
                  </a:cubicBezTo>
                  <a:cubicBezTo>
                    <a:pt x="868" y="218"/>
                    <a:pt x="878" y="205"/>
                    <a:pt x="884" y="191"/>
                  </a:cubicBezTo>
                  <a:cubicBezTo>
                    <a:pt x="888" y="182"/>
                    <a:pt x="893" y="171"/>
                    <a:pt x="890" y="161"/>
                  </a:cubicBezTo>
                  <a:cubicBezTo>
                    <a:pt x="890" y="161"/>
                    <a:pt x="889" y="161"/>
                    <a:pt x="889" y="162"/>
                  </a:cubicBezTo>
                  <a:cubicBezTo>
                    <a:pt x="890" y="172"/>
                    <a:pt x="885" y="183"/>
                    <a:pt x="880" y="193"/>
                  </a:cubicBezTo>
                  <a:cubicBezTo>
                    <a:pt x="873" y="206"/>
                    <a:pt x="864" y="220"/>
                    <a:pt x="854" y="231"/>
                  </a:cubicBezTo>
                  <a:cubicBezTo>
                    <a:pt x="844" y="242"/>
                    <a:pt x="833" y="252"/>
                    <a:pt x="822" y="261"/>
                  </a:cubicBezTo>
                  <a:cubicBezTo>
                    <a:pt x="816" y="265"/>
                    <a:pt x="810" y="270"/>
                    <a:pt x="804" y="274"/>
                  </a:cubicBezTo>
                  <a:cubicBezTo>
                    <a:pt x="801" y="277"/>
                    <a:pt x="798" y="280"/>
                    <a:pt x="793" y="282"/>
                  </a:cubicBezTo>
                  <a:cubicBezTo>
                    <a:pt x="789" y="280"/>
                    <a:pt x="784" y="279"/>
                    <a:pt x="779" y="278"/>
                  </a:cubicBezTo>
                  <a:cubicBezTo>
                    <a:pt x="773" y="276"/>
                    <a:pt x="767" y="275"/>
                    <a:pt x="761" y="274"/>
                  </a:cubicBezTo>
                  <a:cubicBezTo>
                    <a:pt x="763" y="273"/>
                    <a:pt x="765" y="272"/>
                    <a:pt x="766" y="271"/>
                  </a:cubicBezTo>
                  <a:cubicBezTo>
                    <a:pt x="772" y="267"/>
                    <a:pt x="777" y="262"/>
                    <a:pt x="781" y="257"/>
                  </a:cubicBezTo>
                  <a:cubicBezTo>
                    <a:pt x="786" y="252"/>
                    <a:pt x="790" y="247"/>
                    <a:pt x="794" y="241"/>
                  </a:cubicBezTo>
                  <a:cubicBezTo>
                    <a:pt x="797" y="236"/>
                    <a:pt x="801" y="231"/>
                    <a:pt x="804" y="226"/>
                  </a:cubicBezTo>
                  <a:cubicBezTo>
                    <a:pt x="807" y="221"/>
                    <a:pt x="810" y="215"/>
                    <a:pt x="814" y="210"/>
                  </a:cubicBezTo>
                  <a:cubicBezTo>
                    <a:pt x="814" y="209"/>
                    <a:pt x="813" y="208"/>
                    <a:pt x="812" y="209"/>
                  </a:cubicBezTo>
                  <a:cubicBezTo>
                    <a:pt x="809" y="213"/>
                    <a:pt x="805" y="218"/>
                    <a:pt x="802" y="222"/>
                  </a:cubicBezTo>
                  <a:cubicBezTo>
                    <a:pt x="800" y="227"/>
                    <a:pt x="798" y="232"/>
                    <a:pt x="795" y="237"/>
                  </a:cubicBezTo>
                  <a:cubicBezTo>
                    <a:pt x="791" y="243"/>
                    <a:pt x="786" y="248"/>
                    <a:pt x="782" y="253"/>
                  </a:cubicBezTo>
                  <a:cubicBezTo>
                    <a:pt x="776" y="259"/>
                    <a:pt x="767" y="270"/>
                    <a:pt x="758" y="272"/>
                  </a:cubicBezTo>
                  <a:cubicBezTo>
                    <a:pt x="760" y="270"/>
                    <a:pt x="761" y="268"/>
                    <a:pt x="762" y="267"/>
                  </a:cubicBezTo>
                  <a:cubicBezTo>
                    <a:pt x="767" y="261"/>
                    <a:pt x="771" y="255"/>
                    <a:pt x="774" y="249"/>
                  </a:cubicBezTo>
                  <a:cubicBezTo>
                    <a:pt x="777" y="245"/>
                    <a:pt x="779" y="242"/>
                    <a:pt x="782" y="238"/>
                  </a:cubicBezTo>
                  <a:cubicBezTo>
                    <a:pt x="785" y="235"/>
                    <a:pt x="787" y="231"/>
                    <a:pt x="789" y="227"/>
                  </a:cubicBezTo>
                  <a:cubicBezTo>
                    <a:pt x="790" y="224"/>
                    <a:pt x="793" y="221"/>
                    <a:pt x="794" y="217"/>
                  </a:cubicBezTo>
                  <a:cubicBezTo>
                    <a:pt x="797" y="213"/>
                    <a:pt x="798" y="209"/>
                    <a:pt x="801" y="205"/>
                  </a:cubicBezTo>
                  <a:cubicBezTo>
                    <a:pt x="802" y="205"/>
                    <a:pt x="801" y="204"/>
                    <a:pt x="800" y="204"/>
                  </a:cubicBezTo>
                  <a:cubicBezTo>
                    <a:pt x="798" y="207"/>
                    <a:pt x="796" y="209"/>
                    <a:pt x="795" y="212"/>
                  </a:cubicBezTo>
                  <a:cubicBezTo>
                    <a:pt x="793" y="216"/>
                    <a:pt x="792" y="220"/>
                    <a:pt x="790" y="223"/>
                  </a:cubicBezTo>
                  <a:cubicBezTo>
                    <a:pt x="787" y="227"/>
                    <a:pt x="785" y="230"/>
                    <a:pt x="783" y="233"/>
                  </a:cubicBezTo>
                  <a:cubicBezTo>
                    <a:pt x="781" y="236"/>
                    <a:pt x="779" y="239"/>
                    <a:pt x="778" y="242"/>
                  </a:cubicBezTo>
                  <a:cubicBezTo>
                    <a:pt x="773" y="248"/>
                    <a:pt x="768" y="254"/>
                    <a:pt x="763" y="260"/>
                  </a:cubicBezTo>
                  <a:cubicBezTo>
                    <a:pt x="760" y="264"/>
                    <a:pt x="758" y="267"/>
                    <a:pt x="754" y="270"/>
                  </a:cubicBezTo>
                  <a:cubicBezTo>
                    <a:pt x="753" y="270"/>
                    <a:pt x="753" y="270"/>
                    <a:pt x="753" y="270"/>
                  </a:cubicBezTo>
                  <a:cubicBezTo>
                    <a:pt x="756" y="266"/>
                    <a:pt x="758" y="261"/>
                    <a:pt x="761" y="256"/>
                  </a:cubicBezTo>
                  <a:cubicBezTo>
                    <a:pt x="761" y="256"/>
                    <a:pt x="760" y="256"/>
                    <a:pt x="760" y="256"/>
                  </a:cubicBezTo>
                  <a:cubicBezTo>
                    <a:pt x="758" y="258"/>
                    <a:pt x="757" y="260"/>
                    <a:pt x="756" y="262"/>
                  </a:cubicBezTo>
                  <a:cubicBezTo>
                    <a:pt x="756" y="260"/>
                    <a:pt x="757" y="259"/>
                    <a:pt x="757" y="258"/>
                  </a:cubicBezTo>
                  <a:cubicBezTo>
                    <a:pt x="758" y="257"/>
                    <a:pt x="758" y="255"/>
                    <a:pt x="759" y="253"/>
                  </a:cubicBezTo>
                  <a:cubicBezTo>
                    <a:pt x="759" y="253"/>
                    <a:pt x="760" y="253"/>
                    <a:pt x="760" y="253"/>
                  </a:cubicBezTo>
                  <a:cubicBezTo>
                    <a:pt x="765" y="242"/>
                    <a:pt x="771" y="232"/>
                    <a:pt x="777" y="223"/>
                  </a:cubicBezTo>
                  <a:cubicBezTo>
                    <a:pt x="782" y="217"/>
                    <a:pt x="786" y="210"/>
                    <a:pt x="789" y="203"/>
                  </a:cubicBezTo>
                  <a:cubicBezTo>
                    <a:pt x="791" y="199"/>
                    <a:pt x="793" y="195"/>
                    <a:pt x="795" y="192"/>
                  </a:cubicBezTo>
                  <a:cubicBezTo>
                    <a:pt x="797" y="188"/>
                    <a:pt x="798" y="185"/>
                    <a:pt x="800" y="182"/>
                  </a:cubicBezTo>
                  <a:cubicBezTo>
                    <a:pt x="800" y="180"/>
                    <a:pt x="798" y="179"/>
                    <a:pt x="798" y="181"/>
                  </a:cubicBezTo>
                  <a:cubicBezTo>
                    <a:pt x="794" y="188"/>
                    <a:pt x="791" y="196"/>
                    <a:pt x="786" y="204"/>
                  </a:cubicBezTo>
                  <a:cubicBezTo>
                    <a:pt x="782" y="211"/>
                    <a:pt x="777" y="218"/>
                    <a:pt x="773" y="225"/>
                  </a:cubicBezTo>
                  <a:cubicBezTo>
                    <a:pt x="770" y="229"/>
                    <a:pt x="767" y="234"/>
                    <a:pt x="764" y="238"/>
                  </a:cubicBezTo>
                  <a:cubicBezTo>
                    <a:pt x="766" y="234"/>
                    <a:pt x="767" y="230"/>
                    <a:pt x="768" y="226"/>
                  </a:cubicBezTo>
                  <a:cubicBezTo>
                    <a:pt x="769" y="222"/>
                    <a:pt x="771" y="219"/>
                    <a:pt x="773" y="215"/>
                  </a:cubicBezTo>
                  <a:cubicBezTo>
                    <a:pt x="775" y="211"/>
                    <a:pt x="776" y="206"/>
                    <a:pt x="779" y="201"/>
                  </a:cubicBezTo>
                  <a:cubicBezTo>
                    <a:pt x="779" y="201"/>
                    <a:pt x="779" y="200"/>
                    <a:pt x="779" y="201"/>
                  </a:cubicBezTo>
                  <a:cubicBezTo>
                    <a:pt x="775" y="205"/>
                    <a:pt x="774" y="211"/>
                    <a:pt x="771" y="216"/>
                  </a:cubicBezTo>
                  <a:cubicBezTo>
                    <a:pt x="770" y="218"/>
                    <a:pt x="769" y="220"/>
                    <a:pt x="769" y="221"/>
                  </a:cubicBezTo>
                  <a:cubicBezTo>
                    <a:pt x="769" y="220"/>
                    <a:pt x="769" y="219"/>
                    <a:pt x="769" y="219"/>
                  </a:cubicBezTo>
                  <a:cubicBezTo>
                    <a:pt x="769" y="217"/>
                    <a:pt x="769" y="215"/>
                    <a:pt x="770" y="213"/>
                  </a:cubicBezTo>
                  <a:cubicBezTo>
                    <a:pt x="772" y="209"/>
                    <a:pt x="773" y="204"/>
                    <a:pt x="775" y="200"/>
                  </a:cubicBezTo>
                  <a:cubicBezTo>
                    <a:pt x="777" y="194"/>
                    <a:pt x="779" y="187"/>
                    <a:pt x="782" y="182"/>
                  </a:cubicBezTo>
                  <a:cubicBezTo>
                    <a:pt x="785" y="177"/>
                    <a:pt x="788" y="173"/>
                    <a:pt x="790" y="167"/>
                  </a:cubicBezTo>
                  <a:cubicBezTo>
                    <a:pt x="791" y="162"/>
                    <a:pt x="793" y="157"/>
                    <a:pt x="796" y="151"/>
                  </a:cubicBezTo>
                  <a:cubicBezTo>
                    <a:pt x="796" y="151"/>
                    <a:pt x="795" y="151"/>
                    <a:pt x="795" y="151"/>
                  </a:cubicBezTo>
                  <a:cubicBezTo>
                    <a:pt x="792" y="156"/>
                    <a:pt x="791" y="161"/>
                    <a:pt x="788" y="166"/>
                  </a:cubicBezTo>
                  <a:cubicBezTo>
                    <a:pt x="786" y="169"/>
                    <a:pt x="785" y="172"/>
                    <a:pt x="783" y="175"/>
                  </a:cubicBezTo>
                  <a:cubicBezTo>
                    <a:pt x="782" y="178"/>
                    <a:pt x="782" y="181"/>
                    <a:pt x="780" y="183"/>
                  </a:cubicBezTo>
                  <a:cubicBezTo>
                    <a:pt x="777" y="188"/>
                    <a:pt x="775" y="194"/>
                    <a:pt x="772" y="199"/>
                  </a:cubicBezTo>
                  <a:cubicBezTo>
                    <a:pt x="772" y="201"/>
                    <a:pt x="771" y="204"/>
                    <a:pt x="770" y="206"/>
                  </a:cubicBezTo>
                  <a:cubicBezTo>
                    <a:pt x="770" y="203"/>
                    <a:pt x="769" y="200"/>
                    <a:pt x="769" y="198"/>
                  </a:cubicBezTo>
                  <a:cubicBezTo>
                    <a:pt x="770" y="192"/>
                    <a:pt x="774" y="186"/>
                    <a:pt x="775" y="181"/>
                  </a:cubicBezTo>
                  <a:cubicBezTo>
                    <a:pt x="777" y="172"/>
                    <a:pt x="780" y="165"/>
                    <a:pt x="785" y="157"/>
                  </a:cubicBezTo>
                  <a:cubicBezTo>
                    <a:pt x="785" y="157"/>
                    <a:pt x="784" y="156"/>
                    <a:pt x="784" y="157"/>
                  </a:cubicBezTo>
                  <a:cubicBezTo>
                    <a:pt x="777" y="162"/>
                    <a:pt x="774" y="172"/>
                    <a:pt x="773" y="180"/>
                  </a:cubicBezTo>
                  <a:cubicBezTo>
                    <a:pt x="772" y="184"/>
                    <a:pt x="772" y="187"/>
                    <a:pt x="770" y="191"/>
                  </a:cubicBezTo>
                  <a:cubicBezTo>
                    <a:pt x="769" y="192"/>
                    <a:pt x="769" y="192"/>
                    <a:pt x="769" y="193"/>
                  </a:cubicBezTo>
                  <a:cubicBezTo>
                    <a:pt x="768" y="191"/>
                    <a:pt x="768" y="188"/>
                    <a:pt x="768" y="186"/>
                  </a:cubicBezTo>
                  <a:cubicBezTo>
                    <a:pt x="768" y="186"/>
                    <a:pt x="768" y="185"/>
                    <a:pt x="768" y="185"/>
                  </a:cubicBezTo>
                  <a:cubicBezTo>
                    <a:pt x="769" y="183"/>
                    <a:pt x="769" y="180"/>
                    <a:pt x="770" y="178"/>
                  </a:cubicBezTo>
                  <a:cubicBezTo>
                    <a:pt x="772" y="172"/>
                    <a:pt x="774" y="166"/>
                    <a:pt x="776" y="160"/>
                  </a:cubicBezTo>
                  <a:cubicBezTo>
                    <a:pt x="777" y="159"/>
                    <a:pt x="775" y="158"/>
                    <a:pt x="775" y="159"/>
                  </a:cubicBezTo>
                  <a:cubicBezTo>
                    <a:pt x="772" y="166"/>
                    <a:pt x="770" y="173"/>
                    <a:pt x="767" y="180"/>
                  </a:cubicBezTo>
                  <a:cubicBezTo>
                    <a:pt x="767" y="180"/>
                    <a:pt x="767" y="180"/>
                    <a:pt x="766" y="181"/>
                  </a:cubicBezTo>
                  <a:cubicBezTo>
                    <a:pt x="766" y="178"/>
                    <a:pt x="765" y="176"/>
                    <a:pt x="764" y="173"/>
                  </a:cubicBezTo>
                  <a:cubicBezTo>
                    <a:pt x="764" y="173"/>
                    <a:pt x="764" y="173"/>
                    <a:pt x="764" y="173"/>
                  </a:cubicBezTo>
                  <a:cubicBezTo>
                    <a:pt x="764" y="171"/>
                    <a:pt x="764" y="170"/>
                    <a:pt x="764" y="169"/>
                  </a:cubicBezTo>
                  <a:cubicBezTo>
                    <a:pt x="765" y="166"/>
                    <a:pt x="765" y="163"/>
                    <a:pt x="765" y="160"/>
                  </a:cubicBezTo>
                  <a:cubicBezTo>
                    <a:pt x="766" y="153"/>
                    <a:pt x="767" y="148"/>
                    <a:pt x="769" y="142"/>
                  </a:cubicBezTo>
                  <a:cubicBezTo>
                    <a:pt x="770" y="141"/>
                    <a:pt x="769" y="141"/>
                    <a:pt x="768" y="141"/>
                  </a:cubicBezTo>
                  <a:cubicBezTo>
                    <a:pt x="764" y="148"/>
                    <a:pt x="765" y="154"/>
                    <a:pt x="763" y="161"/>
                  </a:cubicBezTo>
                  <a:cubicBezTo>
                    <a:pt x="763" y="162"/>
                    <a:pt x="762" y="164"/>
                    <a:pt x="762" y="165"/>
                  </a:cubicBezTo>
                  <a:cubicBezTo>
                    <a:pt x="759" y="158"/>
                    <a:pt x="756" y="149"/>
                    <a:pt x="749" y="145"/>
                  </a:cubicBezTo>
                  <a:cubicBezTo>
                    <a:pt x="747" y="143"/>
                    <a:pt x="746" y="143"/>
                    <a:pt x="743" y="143"/>
                  </a:cubicBezTo>
                  <a:cubicBezTo>
                    <a:pt x="741" y="142"/>
                    <a:pt x="742" y="137"/>
                    <a:pt x="741" y="136"/>
                  </a:cubicBezTo>
                  <a:cubicBezTo>
                    <a:pt x="739" y="133"/>
                    <a:pt x="738" y="132"/>
                    <a:pt x="736" y="132"/>
                  </a:cubicBezTo>
                  <a:cubicBezTo>
                    <a:pt x="736" y="128"/>
                    <a:pt x="740" y="124"/>
                    <a:pt x="743" y="122"/>
                  </a:cubicBezTo>
                  <a:close/>
                  <a:moveTo>
                    <a:pt x="684" y="129"/>
                  </a:moveTo>
                  <a:cubicBezTo>
                    <a:pt x="692" y="127"/>
                    <a:pt x="700" y="126"/>
                    <a:pt x="708" y="126"/>
                  </a:cubicBezTo>
                  <a:cubicBezTo>
                    <a:pt x="712" y="126"/>
                    <a:pt x="716" y="126"/>
                    <a:pt x="719" y="126"/>
                  </a:cubicBezTo>
                  <a:cubicBezTo>
                    <a:pt x="722" y="127"/>
                    <a:pt x="725" y="128"/>
                    <a:pt x="726" y="130"/>
                  </a:cubicBezTo>
                  <a:cubicBezTo>
                    <a:pt x="726" y="131"/>
                    <a:pt x="727" y="132"/>
                    <a:pt x="727" y="132"/>
                  </a:cubicBezTo>
                  <a:cubicBezTo>
                    <a:pt x="730" y="135"/>
                    <a:pt x="737" y="133"/>
                    <a:pt x="738" y="139"/>
                  </a:cubicBezTo>
                  <a:cubicBezTo>
                    <a:pt x="738" y="142"/>
                    <a:pt x="739" y="146"/>
                    <a:pt x="743" y="146"/>
                  </a:cubicBezTo>
                  <a:cubicBezTo>
                    <a:pt x="750" y="146"/>
                    <a:pt x="753" y="155"/>
                    <a:pt x="756" y="160"/>
                  </a:cubicBezTo>
                  <a:cubicBezTo>
                    <a:pt x="761" y="172"/>
                    <a:pt x="765" y="186"/>
                    <a:pt x="766" y="199"/>
                  </a:cubicBezTo>
                  <a:cubicBezTo>
                    <a:pt x="767" y="216"/>
                    <a:pt x="763" y="230"/>
                    <a:pt x="758" y="245"/>
                  </a:cubicBezTo>
                  <a:cubicBezTo>
                    <a:pt x="755" y="254"/>
                    <a:pt x="752" y="266"/>
                    <a:pt x="745" y="273"/>
                  </a:cubicBezTo>
                  <a:cubicBezTo>
                    <a:pt x="745" y="273"/>
                    <a:pt x="745" y="273"/>
                    <a:pt x="745" y="273"/>
                  </a:cubicBezTo>
                  <a:cubicBezTo>
                    <a:pt x="742" y="275"/>
                    <a:pt x="740" y="278"/>
                    <a:pt x="737" y="280"/>
                  </a:cubicBezTo>
                  <a:cubicBezTo>
                    <a:pt x="734" y="282"/>
                    <a:pt x="732" y="284"/>
                    <a:pt x="730" y="286"/>
                  </a:cubicBezTo>
                  <a:cubicBezTo>
                    <a:pt x="726" y="291"/>
                    <a:pt x="722" y="296"/>
                    <a:pt x="718" y="300"/>
                  </a:cubicBezTo>
                  <a:cubicBezTo>
                    <a:pt x="709" y="309"/>
                    <a:pt x="699" y="316"/>
                    <a:pt x="689" y="324"/>
                  </a:cubicBezTo>
                  <a:cubicBezTo>
                    <a:pt x="684" y="329"/>
                    <a:pt x="679" y="334"/>
                    <a:pt x="673" y="338"/>
                  </a:cubicBezTo>
                  <a:cubicBezTo>
                    <a:pt x="668" y="342"/>
                    <a:pt x="663" y="345"/>
                    <a:pt x="657" y="349"/>
                  </a:cubicBezTo>
                  <a:cubicBezTo>
                    <a:pt x="649" y="355"/>
                    <a:pt x="642" y="363"/>
                    <a:pt x="635" y="372"/>
                  </a:cubicBezTo>
                  <a:cubicBezTo>
                    <a:pt x="635" y="372"/>
                    <a:pt x="635" y="372"/>
                    <a:pt x="635" y="372"/>
                  </a:cubicBezTo>
                  <a:cubicBezTo>
                    <a:pt x="635" y="372"/>
                    <a:pt x="634" y="371"/>
                    <a:pt x="633" y="371"/>
                  </a:cubicBezTo>
                  <a:cubicBezTo>
                    <a:pt x="630" y="368"/>
                    <a:pt x="627" y="365"/>
                    <a:pt x="623" y="365"/>
                  </a:cubicBezTo>
                  <a:cubicBezTo>
                    <a:pt x="628" y="357"/>
                    <a:pt x="634" y="350"/>
                    <a:pt x="642" y="345"/>
                  </a:cubicBezTo>
                  <a:cubicBezTo>
                    <a:pt x="646" y="342"/>
                    <a:pt x="650" y="339"/>
                    <a:pt x="655" y="337"/>
                  </a:cubicBezTo>
                  <a:cubicBezTo>
                    <a:pt x="659" y="335"/>
                    <a:pt x="664" y="334"/>
                    <a:pt x="668" y="332"/>
                  </a:cubicBezTo>
                  <a:cubicBezTo>
                    <a:pt x="674" y="327"/>
                    <a:pt x="679" y="319"/>
                    <a:pt x="684" y="313"/>
                  </a:cubicBezTo>
                  <a:cubicBezTo>
                    <a:pt x="689" y="305"/>
                    <a:pt x="695" y="296"/>
                    <a:pt x="704" y="291"/>
                  </a:cubicBezTo>
                  <a:cubicBezTo>
                    <a:pt x="711" y="288"/>
                    <a:pt x="719" y="286"/>
                    <a:pt x="726" y="283"/>
                  </a:cubicBezTo>
                  <a:cubicBezTo>
                    <a:pt x="732" y="280"/>
                    <a:pt x="737" y="274"/>
                    <a:pt x="741" y="268"/>
                  </a:cubicBezTo>
                  <a:cubicBezTo>
                    <a:pt x="745" y="263"/>
                    <a:pt x="748" y="258"/>
                    <a:pt x="750" y="252"/>
                  </a:cubicBezTo>
                  <a:cubicBezTo>
                    <a:pt x="751" y="248"/>
                    <a:pt x="754" y="243"/>
                    <a:pt x="752" y="240"/>
                  </a:cubicBezTo>
                  <a:cubicBezTo>
                    <a:pt x="752" y="239"/>
                    <a:pt x="751" y="240"/>
                    <a:pt x="751" y="241"/>
                  </a:cubicBezTo>
                  <a:cubicBezTo>
                    <a:pt x="752" y="245"/>
                    <a:pt x="747" y="253"/>
                    <a:pt x="746" y="256"/>
                  </a:cubicBezTo>
                  <a:cubicBezTo>
                    <a:pt x="741" y="263"/>
                    <a:pt x="737" y="270"/>
                    <a:pt x="731" y="275"/>
                  </a:cubicBezTo>
                  <a:cubicBezTo>
                    <a:pt x="725" y="281"/>
                    <a:pt x="717" y="282"/>
                    <a:pt x="710" y="285"/>
                  </a:cubicBezTo>
                  <a:cubicBezTo>
                    <a:pt x="703" y="287"/>
                    <a:pt x="697" y="291"/>
                    <a:pt x="692" y="296"/>
                  </a:cubicBezTo>
                  <a:cubicBezTo>
                    <a:pt x="686" y="303"/>
                    <a:pt x="681" y="310"/>
                    <a:pt x="675" y="317"/>
                  </a:cubicBezTo>
                  <a:cubicBezTo>
                    <a:pt x="673" y="321"/>
                    <a:pt x="670" y="326"/>
                    <a:pt x="666" y="328"/>
                  </a:cubicBezTo>
                  <a:cubicBezTo>
                    <a:pt x="664" y="329"/>
                    <a:pt x="662" y="330"/>
                    <a:pt x="661" y="331"/>
                  </a:cubicBezTo>
                  <a:cubicBezTo>
                    <a:pt x="666" y="325"/>
                    <a:pt x="669" y="319"/>
                    <a:pt x="674" y="314"/>
                  </a:cubicBezTo>
                  <a:cubicBezTo>
                    <a:pt x="679" y="310"/>
                    <a:pt x="682" y="304"/>
                    <a:pt x="687" y="300"/>
                  </a:cubicBezTo>
                  <a:cubicBezTo>
                    <a:pt x="690" y="296"/>
                    <a:pt x="694" y="291"/>
                    <a:pt x="698" y="287"/>
                  </a:cubicBezTo>
                  <a:cubicBezTo>
                    <a:pt x="698" y="287"/>
                    <a:pt x="697" y="286"/>
                    <a:pt x="697" y="287"/>
                  </a:cubicBezTo>
                  <a:cubicBezTo>
                    <a:pt x="692" y="291"/>
                    <a:pt x="689" y="296"/>
                    <a:pt x="685" y="301"/>
                  </a:cubicBezTo>
                  <a:cubicBezTo>
                    <a:pt x="681" y="305"/>
                    <a:pt x="677" y="309"/>
                    <a:pt x="673" y="313"/>
                  </a:cubicBezTo>
                  <a:cubicBezTo>
                    <a:pt x="666" y="319"/>
                    <a:pt x="662" y="328"/>
                    <a:pt x="654" y="333"/>
                  </a:cubicBezTo>
                  <a:cubicBezTo>
                    <a:pt x="654" y="333"/>
                    <a:pt x="654" y="333"/>
                    <a:pt x="654" y="333"/>
                  </a:cubicBezTo>
                  <a:cubicBezTo>
                    <a:pt x="656" y="331"/>
                    <a:pt x="657" y="329"/>
                    <a:pt x="659" y="327"/>
                  </a:cubicBezTo>
                  <a:cubicBezTo>
                    <a:pt x="663" y="322"/>
                    <a:pt x="667" y="317"/>
                    <a:pt x="671" y="312"/>
                  </a:cubicBezTo>
                  <a:cubicBezTo>
                    <a:pt x="671" y="312"/>
                    <a:pt x="670" y="311"/>
                    <a:pt x="670" y="312"/>
                  </a:cubicBezTo>
                  <a:cubicBezTo>
                    <a:pt x="667" y="317"/>
                    <a:pt x="662" y="321"/>
                    <a:pt x="658" y="326"/>
                  </a:cubicBezTo>
                  <a:cubicBezTo>
                    <a:pt x="655" y="329"/>
                    <a:pt x="653" y="333"/>
                    <a:pt x="649" y="335"/>
                  </a:cubicBezTo>
                  <a:cubicBezTo>
                    <a:pt x="648" y="336"/>
                    <a:pt x="648" y="336"/>
                    <a:pt x="648" y="336"/>
                  </a:cubicBezTo>
                  <a:cubicBezTo>
                    <a:pt x="646" y="337"/>
                    <a:pt x="643" y="339"/>
                    <a:pt x="641" y="340"/>
                  </a:cubicBezTo>
                  <a:cubicBezTo>
                    <a:pt x="642" y="339"/>
                    <a:pt x="644" y="337"/>
                    <a:pt x="645" y="335"/>
                  </a:cubicBezTo>
                  <a:cubicBezTo>
                    <a:pt x="645" y="335"/>
                    <a:pt x="645" y="335"/>
                    <a:pt x="645" y="335"/>
                  </a:cubicBezTo>
                  <a:cubicBezTo>
                    <a:pt x="641" y="339"/>
                    <a:pt x="637" y="342"/>
                    <a:pt x="633" y="346"/>
                  </a:cubicBezTo>
                  <a:cubicBezTo>
                    <a:pt x="630" y="349"/>
                    <a:pt x="626" y="352"/>
                    <a:pt x="623" y="356"/>
                  </a:cubicBezTo>
                  <a:cubicBezTo>
                    <a:pt x="623" y="356"/>
                    <a:pt x="623" y="355"/>
                    <a:pt x="623" y="354"/>
                  </a:cubicBezTo>
                  <a:cubicBezTo>
                    <a:pt x="624" y="354"/>
                    <a:pt x="624" y="353"/>
                    <a:pt x="625" y="352"/>
                  </a:cubicBezTo>
                  <a:cubicBezTo>
                    <a:pt x="627" y="350"/>
                    <a:pt x="629" y="347"/>
                    <a:pt x="631" y="345"/>
                  </a:cubicBezTo>
                  <a:cubicBezTo>
                    <a:pt x="632" y="343"/>
                    <a:pt x="633" y="341"/>
                    <a:pt x="634" y="339"/>
                  </a:cubicBezTo>
                  <a:cubicBezTo>
                    <a:pt x="635" y="339"/>
                    <a:pt x="635" y="339"/>
                    <a:pt x="635" y="338"/>
                  </a:cubicBezTo>
                  <a:cubicBezTo>
                    <a:pt x="636" y="337"/>
                    <a:pt x="636" y="336"/>
                    <a:pt x="637" y="335"/>
                  </a:cubicBezTo>
                  <a:cubicBezTo>
                    <a:pt x="641" y="330"/>
                    <a:pt x="644" y="325"/>
                    <a:pt x="648" y="320"/>
                  </a:cubicBezTo>
                  <a:cubicBezTo>
                    <a:pt x="648" y="320"/>
                    <a:pt x="648" y="320"/>
                    <a:pt x="647" y="320"/>
                  </a:cubicBezTo>
                  <a:cubicBezTo>
                    <a:pt x="644" y="323"/>
                    <a:pt x="642" y="326"/>
                    <a:pt x="640" y="330"/>
                  </a:cubicBezTo>
                  <a:cubicBezTo>
                    <a:pt x="643" y="324"/>
                    <a:pt x="646" y="319"/>
                    <a:pt x="649" y="313"/>
                  </a:cubicBezTo>
                  <a:cubicBezTo>
                    <a:pt x="654" y="306"/>
                    <a:pt x="659" y="299"/>
                    <a:pt x="664" y="291"/>
                  </a:cubicBezTo>
                  <a:cubicBezTo>
                    <a:pt x="664" y="291"/>
                    <a:pt x="663" y="290"/>
                    <a:pt x="663" y="290"/>
                  </a:cubicBezTo>
                  <a:cubicBezTo>
                    <a:pt x="657" y="298"/>
                    <a:pt x="652" y="306"/>
                    <a:pt x="647" y="314"/>
                  </a:cubicBezTo>
                  <a:cubicBezTo>
                    <a:pt x="642" y="322"/>
                    <a:pt x="637" y="329"/>
                    <a:pt x="634" y="337"/>
                  </a:cubicBezTo>
                  <a:cubicBezTo>
                    <a:pt x="632" y="340"/>
                    <a:pt x="630" y="342"/>
                    <a:pt x="628" y="345"/>
                  </a:cubicBezTo>
                  <a:cubicBezTo>
                    <a:pt x="627" y="346"/>
                    <a:pt x="626" y="348"/>
                    <a:pt x="624" y="349"/>
                  </a:cubicBezTo>
                  <a:cubicBezTo>
                    <a:pt x="629" y="340"/>
                    <a:pt x="633" y="331"/>
                    <a:pt x="638" y="322"/>
                  </a:cubicBezTo>
                  <a:cubicBezTo>
                    <a:pt x="641" y="317"/>
                    <a:pt x="643" y="312"/>
                    <a:pt x="646" y="308"/>
                  </a:cubicBezTo>
                  <a:cubicBezTo>
                    <a:pt x="648" y="303"/>
                    <a:pt x="651" y="299"/>
                    <a:pt x="653" y="295"/>
                  </a:cubicBezTo>
                  <a:cubicBezTo>
                    <a:pt x="653" y="294"/>
                    <a:pt x="653" y="294"/>
                    <a:pt x="653" y="294"/>
                  </a:cubicBezTo>
                  <a:cubicBezTo>
                    <a:pt x="645" y="303"/>
                    <a:pt x="642" y="315"/>
                    <a:pt x="635" y="325"/>
                  </a:cubicBezTo>
                  <a:cubicBezTo>
                    <a:pt x="631" y="331"/>
                    <a:pt x="626" y="337"/>
                    <a:pt x="624" y="345"/>
                  </a:cubicBezTo>
                  <a:cubicBezTo>
                    <a:pt x="625" y="341"/>
                    <a:pt x="626" y="337"/>
                    <a:pt x="627" y="334"/>
                  </a:cubicBezTo>
                  <a:cubicBezTo>
                    <a:pt x="632" y="323"/>
                    <a:pt x="638" y="314"/>
                    <a:pt x="642" y="303"/>
                  </a:cubicBezTo>
                  <a:cubicBezTo>
                    <a:pt x="643" y="302"/>
                    <a:pt x="641" y="302"/>
                    <a:pt x="640" y="303"/>
                  </a:cubicBezTo>
                  <a:cubicBezTo>
                    <a:pt x="636" y="314"/>
                    <a:pt x="628" y="324"/>
                    <a:pt x="624" y="335"/>
                  </a:cubicBezTo>
                  <a:cubicBezTo>
                    <a:pt x="622" y="340"/>
                    <a:pt x="621" y="346"/>
                    <a:pt x="620" y="351"/>
                  </a:cubicBezTo>
                  <a:cubicBezTo>
                    <a:pt x="620" y="351"/>
                    <a:pt x="619" y="350"/>
                    <a:pt x="619" y="350"/>
                  </a:cubicBezTo>
                  <a:cubicBezTo>
                    <a:pt x="619" y="350"/>
                    <a:pt x="619" y="349"/>
                    <a:pt x="619" y="349"/>
                  </a:cubicBezTo>
                  <a:cubicBezTo>
                    <a:pt x="620" y="347"/>
                    <a:pt x="620" y="344"/>
                    <a:pt x="620" y="341"/>
                  </a:cubicBezTo>
                  <a:cubicBezTo>
                    <a:pt x="621" y="335"/>
                    <a:pt x="624" y="329"/>
                    <a:pt x="626" y="324"/>
                  </a:cubicBezTo>
                  <a:cubicBezTo>
                    <a:pt x="631" y="313"/>
                    <a:pt x="637" y="302"/>
                    <a:pt x="640" y="290"/>
                  </a:cubicBezTo>
                  <a:cubicBezTo>
                    <a:pt x="640" y="290"/>
                    <a:pt x="640" y="290"/>
                    <a:pt x="640" y="290"/>
                  </a:cubicBezTo>
                  <a:cubicBezTo>
                    <a:pt x="634" y="303"/>
                    <a:pt x="628" y="315"/>
                    <a:pt x="622" y="328"/>
                  </a:cubicBezTo>
                  <a:cubicBezTo>
                    <a:pt x="622" y="329"/>
                    <a:pt x="622" y="330"/>
                    <a:pt x="621" y="330"/>
                  </a:cubicBezTo>
                  <a:cubicBezTo>
                    <a:pt x="622" y="324"/>
                    <a:pt x="625" y="319"/>
                    <a:pt x="627" y="313"/>
                  </a:cubicBezTo>
                  <a:cubicBezTo>
                    <a:pt x="629" y="310"/>
                    <a:pt x="629" y="307"/>
                    <a:pt x="630" y="304"/>
                  </a:cubicBezTo>
                  <a:cubicBezTo>
                    <a:pt x="632" y="300"/>
                    <a:pt x="634" y="296"/>
                    <a:pt x="635" y="292"/>
                  </a:cubicBezTo>
                  <a:cubicBezTo>
                    <a:pt x="636" y="291"/>
                    <a:pt x="635" y="291"/>
                    <a:pt x="635" y="291"/>
                  </a:cubicBezTo>
                  <a:cubicBezTo>
                    <a:pt x="632" y="296"/>
                    <a:pt x="631" y="301"/>
                    <a:pt x="629" y="306"/>
                  </a:cubicBezTo>
                  <a:cubicBezTo>
                    <a:pt x="627" y="309"/>
                    <a:pt x="625" y="312"/>
                    <a:pt x="624" y="315"/>
                  </a:cubicBezTo>
                  <a:cubicBezTo>
                    <a:pt x="623" y="318"/>
                    <a:pt x="622" y="320"/>
                    <a:pt x="621" y="323"/>
                  </a:cubicBezTo>
                  <a:cubicBezTo>
                    <a:pt x="621" y="321"/>
                    <a:pt x="621" y="319"/>
                    <a:pt x="621" y="317"/>
                  </a:cubicBezTo>
                  <a:cubicBezTo>
                    <a:pt x="623" y="313"/>
                    <a:pt x="624" y="309"/>
                    <a:pt x="625" y="305"/>
                  </a:cubicBezTo>
                  <a:cubicBezTo>
                    <a:pt x="625" y="305"/>
                    <a:pt x="625" y="305"/>
                    <a:pt x="624" y="305"/>
                  </a:cubicBezTo>
                  <a:cubicBezTo>
                    <a:pt x="623" y="307"/>
                    <a:pt x="622" y="310"/>
                    <a:pt x="621" y="313"/>
                  </a:cubicBezTo>
                  <a:cubicBezTo>
                    <a:pt x="622" y="308"/>
                    <a:pt x="622" y="303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4" y="297"/>
                    <a:pt x="624" y="295"/>
                    <a:pt x="625" y="293"/>
                  </a:cubicBezTo>
                  <a:cubicBezTo>
                    <a:pt x="626" y="291"/>
                    <a:pt x="627" y="289"/>
                    <a:pt x="628" y="287"/>
                  </a:cubicBezTo>
                  <a:cubicBezTo>
                    <a:pt x="630" y="283"/>
                    <a:pt x="631" y="280"/>
                    <a:pt x="631" y="277"/>
                  </a:cubicBezTo>
                  <a:cubicBezTo>
                    <a:pt x="631" y="276"/>
                    <a:pt x="631" y="276"/>
                    <a:pt x="630" y="277"/>
                  </a:cubicBezTo>
                  <a:cubicBezTo>
                    <a:pt x="629" y="281"/>
                    <a:pt x="627" y="285"/>
                    <a:pt x="625" y="289"/>
                  </a:cubicBezTo>
                  <a:cubicBezTo>
                    <a:pt x="624" y="291"/>
                    <a:pt x="623" y="292"/>
                    <a:pt x="623" y="294"/>
                  </a:cubicBezTo>
                  <a:cubicBezTo>
                    <a:pt x="623" y="292"/>
                    <a:pt x="623" y="289"/>
                    <a:pt x="623" y="286"/>
                  </a:cubicBezTo>
                  <a:cubicBezTo>
                    <a:pt x="624" y="286"/>
                    <a:pt x="624" y="286"/>
                    <a:pt x="624" y="286"/>
                  </a:cubicBezTo>
                  <a:cubicBezTo>
                    <a:pt x="625" y="282"/>
                    <a:pt x="627" y="279"/>
                    <a:pt x="628" y="276"/>
                  </a:cubicBezTo>
                  <a:cubicBezTo>
                    <a:pt x="628" y="275"/>
                    <a:pt x="628" y="275"/>
                    <a:pt x="627" y="275"/>
                  </a:cubicBezTo>
                  <a:cubicBezTo>
                    <a:pt x="626" y="277"/>
                    <a:pt x="625" y="280"/>
                    <a:pt x="624" y="282"/>
                  </a:cubicBezTo>
                  <a:cubicBezTo>
                    <a:pt x="624" y="280"/>
                    <a:pt x="624" y="278"/>
                    <a:pt x="624" y="276"/>
                  </a:cubicBezTo>
                  <a:cubicBezTo>
                    <a:pt x="624" y="267"/>
                    <a:pt x="624" y="257"/>
                    <a:pt x="622" y="247"/>
                  </a:cubicBezTo>
                  <a:cubicBezTo>
                    <a:pt x="624" y="245"/>
                    <a:pt x="622" y="243"/>
                    <a:pt x="623" y="241"/>
                  </a:cubicBezTo>
                  <a:cubicBezTo>
                    <a:pt x="623" y="239"/>
                    <a:pt x="623" y="238"/>
                    <a:pt x="623" y="237"/>
                  </a:cubicBezTo>
                  <a:cubicBezTo>
                    <a:pt x="623" y="235"/>
                    <a:pt x="623" y="234"/>
                    <a:pt x="623" y="233"/>
                  </a:cubicBezTo>
                  <a:cubicBezTo>
                    <a:pt x="623" y="232"/>
                    <a:pt x="622" y="232"/>
                    <a:pt x="622" y="233"/>
                  </a:cubicBezTo>
                  <a:cubicBezTo>
                    <a:pt x="622" y="234"/>
                    <a:pt x="621" y="236"/>
                    <a:pt x="621" y="237"/>
                  </a:cubicBezTo>
                  <a:cubicBezTo>
                    <a:pt x="621" y="238"/>
                    <a:pt x="622" y="239"/>
                    <a:pt x="622" y="241"/>
                  </a:cubicBezTo>
                  <a:cubicBezTo>
                    <a:pt x="622" y="242"/>
                    <a:pt x="622" y="243"/>
                    <a:pt x="621" y="244"/>
                  </a:cubicBezTo>
                  <a:cubicBezTo>
                    <a:pt x="620" y="239"/>
                    <a:pt x="619" y="234"/>
                    <a:pt x="617" y="229"/>
                  </a:cubicBezTo>
                  <a:cubicBezTo>
                    <a:pt x="613" y="218"/>
                    <a:pt x="607" y="206"/>
                    <a:pt x="601" y="196"/>
                  </a:cubicBezTo>
                  <a:cubicBezTo>
                    <a:pt x="601" y="193"/>
                    <a:pt x="605" y="190"/>
                    <a:pt x="606" y="187"/>
                  </a:cubicBezTo>
                  <a:cubicBezTo>
                    <a:pt x="609" y="184"/>
                    <a:pt x="611" y="180"/>
                    <a:pt x="614" y="177"/>
                  </a:cubicBezTo>
                  <a:cubicBezTo>
                    <a:pt x="619" y="170"/>
                    <a:pt x="624" y="163"/>
                    <a:pt x="631" y="157"/>
                  </a:cubicBezTo>
                  <a:cubicBezTo>
                    <a:pt x="636" y="152"/>
                    <a:pt x="641" y="147"/>
                    <a:pt x="648" y="144"/>
                  </a:cubicBezTo>
                  <a:cubicBezTo>
                    <a:pt x="653" y="141"/>
                    <a:pt x="657" y="139"/>
                    <a:pt x="662" y="136"/>
                  </a:cubicBezTo>
                  <a:cubicBezTo>
                    <a:pt x="668" y="130"/>
                    <a:pt x="676" y="130"/>
                    <a:pt x="684" y="129"/>
                  </a:cubicBezTo>
                  <a:close/>
                  <a:moveTo>
                    <a:pt x="538" y="132"/>
                  </a:moveTo>
                  <a:cubicBezTo>
                    <a:pt x="540" y="130"/>
                    <a:pt x="541" y="129"/>
                    <a:pt x="542" y="128"/>
                  </a:cubicBezTo>
                  <a:cubicBezTo>
                    <a:pt x="547" y="123"/>
                    <a:pt x="552" y="119"/>
                    <a:pt x="558" y="116"/>
                  </a:cubicBezTo>
                  <a:cubicBezTo>
                    <a:pt x="570" y="111"/>
                    <a:pt x="582" y="109"/>
                    <a:pt x="595" y="110"/>
                  </a:cubicBezTo>
                  <a:cubicBezTo>
                    <a:pt x="596" y="110"/>
                    <a:pt x="597" y="110"/>
                    <a:pt x="598" y="110"/>
                  </a:cubicBezTo>
                  <a:cubicBezTo>
                    <a:pt x="598" y="110"/>
                    <a:pt x="598" y="110"/>
                    <a:pt x="598" y="110"/>
                  </a:cubicBezTo>
                  <a:cubicBezTo>
                    <a:pt x="585" y="110"/>
                    <a:pt x="570" y="113"/>
                    <a:pt x="560" y="121"/>
                  </a:cubicBezTo>
                  <a:cubicBezTo>
                    <a:pt x="559" y="122"/>
                    <a:pt x="560" y="123"/>
                    <a:pt x="561" y="122"/>
                  </a:cubicBezTo>
                  <a:cubicBezTo>
                    <a:pt x="574" y="118"/>
                    <a:pt x="586" y="112"/>
                    <a:pt x="601" y="113"/>
                  </a:cubicBezTo>
                  <a:cubicBezTo>
                    <a:pt x="608" y="113"/>
                    <a:pt x="615" y="115"/>
                    <a:pt x="622" y="117"/>
                  </a:cubicBezTo>
                  <a:cubicBezTo>
                    <a:pt x="628" y="119"/>
                    <a:pt x="633" y="124"/>
                    <a:pt x="639" y="124"/>
                  </a:cubicBezTo>
                  <a:cubicBezTo>
                    <a:pt x="639" y="124"/>
                    <a:pt x="639" y="124"/>
                    <a:pt x="639" y="124"/>
                  </a:cubicBezTo>
                  <a:cubicBezTo>
                    <a:pt x="635" y="122"/>
                    <a:pt x="632" y="119"/>
                    <a:pt x="628" y="117"/>
                  </a:cubicBezTo>
                  <a:cubicBezTo>
                    <a:pt x="625" y="115"/>
                    <a:pt x="621" y="114"/>
                    <a:pt x="618" y="113"/>
                  </a:cubicBezTo>
                  <a:cubicBezTo>
                    <a:pt x="613" y="112"/>
                    <a:pt x="609" y="111"/>
                    <a:pt x="604" y="110"/>
                  </a:cubicBezTo>
                  <a:cubicBezTo>
                    <a:pt x="614" y="111"/>
                    <a:pt x="623" y="113"/>
                    <a:pt x="633" y="116"/>
                  </a:cubicBezTo>
                  <a:cubicBezTo>
                    <a:pt x="640" y="119"/>
                    <a:pt x="647" y="122"/>
                    <a:pt x="653" y="125"/>
                  </a:cubicBezTo>
                  <a:cubicBezTo>
                    <a:pt x="656" y="127"/>
                    <a:pt x="659" y="129"/>
                    <a:pt x="662" y="130"/>
                  </a:cubicBezTo>
                  <a:cubicBezTo>
                    <a:pt x="661" y="131"/>
                    <a:pt x="659" y="132"/>
                    <a:pt x="658" y="134"/>
                  </a:cubicBezTo>
                  <a:cubicBezTo>
                    <a:pt x="653" y="138"/>
                    <a:pt x="646" y="140"/>
                    <a:pt x="640" y="144"/>
                  </a:cubicBezTo>
                  <a:cubicBezTo>
                    <a:pt x="635" y="148"/>
                    <a:pt x="630" y="152"/>
                    <a:pt x="625" y="157"/>
                  </a:cubicBezTo>
                  <a:cubicBezTo>
                    <a:pt x="622" y="160"/>
                    <a:pt x="619" y="164"/>
                    <a:pt x="616" y="168"/>
                  </a:cubicBezTo>
                  <a:cubicBezTo>
                    <a:pt x="616" y="166"/>
                    <a:pt x="616" y="164"/>
                    <a:pt x="616" y="163"/>
                  </a:cubicBezTo>
                  <a:cubicBezTo>
                    <a:pt x="616" y="160"/>
                    <a:pt x="616" y="156"/>
                    <a:pt x="617" y="153"/>
                  </a:cubicBezTo>
                  <a:cubicBezTo>
                    <a:pt x="617" y="153"/>
                    <a:pt x="616" y="152"/>
                    <a:pt x="616" y="153"/>
                  </a:cubicBezTo>
                  <a:cubicBezTo>
                    <a:pt x="615" y="156"/>
                    <a:pt x="614" y="159"/>
                    <a:pt x="613" y="163"/>
                  </a:cubicBezTo>
                  <a:cubicBezTo>
                    <a:pt x="613" y="165"/>
                    <a:pt x="613" y="168"/>
                    <a:pt x="614" y="170"/>
                  </a:cubicBezTo>
                  <a:cubicBezTo>
                    <a:pt x="612" y="172"/>
                    <a:pt x="611" y="174"/>
                    <a:pt x="609" y="177"/>
                  </a:cubicBezTo>
                  <a:cubicBezTo>
                    <a:pt x="609" y="178"/>
                    <a:pt x="608" y="178"/>
                    <a:pt x="607" y="179"/>
                  </a:cubicBezTo>
                  <a:cubicBezTo>
                    <a:pt x="607" y="178"/>
                    <a:pt x="607" y="176"/>
                    <a:pt x="607" y="175"/>
                  </a:cubicBezTo>
                  <a:cubicBezTo>
                    <a:pt x="607" y="171"/>
                    <a:pt x="606" y="167"/>
                    <a:pt x="607" y="163"/>
                  </a:cubicBezTo>
                  <a:cubicBezTo>
                    <a:pt x="607" y="162"/>
                    <a:pt x="606" y="162"/>
                    <a:pt x="605" y="163"/>
                  </a:cubicBezTo>
                  <a:cubicBezTo>
                    <a:pt x="605" y="166"/>
                    <a:pt x="604" y="170"/>
                    <a:pt x="604" y="173"/>
                  </a:cubicBezTo>
                  <a:cubicBezTo>
                    <a:pt x="604" y="175"/>
                    <a:pt x="605" y="177"/>
                    <a:pt x="604" y="179"/>
                  </a:cubicBezTo>
                  <a:cubicBezTo>
                    <a:pt x="604" y="181"/>
                    <a:pt x="604" y="182"/>
                    <a:pt x="604" y="184"/>
                  </a:cubicBezTo>
                  <a:cubicBezTo>
                    <a:pt x="604" y="184"/>
                    <a:pt x="604" y="184"/>
                    <a:pt x="604" y="184"/>
                  </a:cubicBezTo>
                  <a:cubicBezTo>
                    <a:pt x="603" y="185"/>
                    <a:pt x="603" y="186"/>
                    <a:pt x="602" y="186"/>
                  </a:cubicBezTo>
                  <a:cubicBezTo>
                    <a:pt x="602" y="182"/>
                    <a:pt x="601" y="178"/>
                    <a:pt x="600" y="174"/>
                  </a:cubicBezTo>
                  <a:cubicBezTo>
                    <a:pt x="600" y="170"/>
                    <a:pt x="600" y="166"/>
                    <a:pt x="600" y="162"/>
                  </a:cubicBezTo>
                  <a:cubicBezTo>
                    <a:pt x="600" y="157"/>
                    <a:pt x="599" y="153"/>
                    <a:pt x="600" y="148"/>
                  </a:cubicBezTo>
                  <a:cubicBezTo>
                    <a:pt x="600" y="144"/>
                    <a:pt x="601" y="140"/>
                    <a:pt x="602" y="136"/>
                  </a:cubicBezTo>
                  <a:cubicBezTo>
                    <a:pt x="602" y="135"/>
                    <a:pt x="601" y="135"/>
                    <a:pt x="601" y="135"/>
                  </a:cubicBezTo>
                  <a:cubicBezTo>
                    <a:pt x="599" y="139"/>
                    <a:pt x="598" y="143"/>
                    <a:pt x="598" y="148"/>
                  </a:cubicBezTo>
                  <a:cubicBezTo>
                    <a:pt x="599" y="153"/>
                    <a:pt x="598" y="158"/>
                    <a:pt x="598" y="164"/>
                  </a:cubicBezTo>
                  <a:cubicBezTo>
                    <a:pt x="599" y="170"/>
                    <a:pt x="598" y="176"/>
                    <a:pt x="599" y="182"/>
                  </a:cubicBezTo>
                  <a:cubicBezTo>
                    <a:pt x="599" y="180"/>
                    <a:pt x="598" y="179"/>
                    <a:pt x="598" y="177"/>
                  </a:cubicBezTo>
                  <a:cubicBezTo>
                    <a:pt x="597" y="171"/>
                    <a:pt x="596" y="165"/>
                    <a:pt x="595" y="159"/>
                  </a:cubicBezTo>
                  <a:cubicBezTo>
                    <a:pt x="595" y="154"/>
                    <a:pt x="595" y="149"/>
                    <a:pt x="595" y="143"/>
                  </a:cubicBezTo>
                  <a:cubicBezTo>
                    <a:pt x="595" y="138"/>
                    <a:pt x="594" y="133"/>
                    <a:pt x="596" y="128"/>
                  </a:cubicBezTo>
                  <a:cubicBezTo>
                    <a:pt x="596" y="127"/>
                    <a:pt x="595" y="127"/>
                    <a:pt x="594" y="128"/>
                  </a:cubicBezTo>
                  <a:cubicBezTo>
                    <a:pt x="593" y="132"/>
                    <a:pt x="593" y="137"/>
                    <a:pt x="593" y="142"/>
                  </a:cubicBezTo>
                  <a:cubicBezTo>
                    <a:pt x="594" y="148"/>
                    <a:pt x="593" y="154"/>
                    <a:pt x="593" y="161"/>
                  </a:cubicBezTo>
                  <a:cubicBezTo>
                    <a:pt x="594" y="167"/>
                    <a:pt x="595" y="173"/>
                    <a:pt x="596" y="180"/>
                  </a:cubicBezTo>
                  <a:cubicBezTo>
                    <a:pt x="597" y="182"/>
                    <a:pt x="597" y="184"/>
                    <a:pt x="597" y="187"/>
                  </a:cubicBezTo>
                  <a:cubicBezTo>
                    <a:pt x="597" y="185"/>
                    <a:pt x="596" y="183"/>
                    <a:pt x="596" y="182"/>
                  </a:cubicBezTo>
                  <a:cubicBezTo>
                    <a:pt x="595" y="181"/>
                    <a:pt x="595" y="181"/>
                    <a:pt x="595" y="182"/>
                  </a:cubicBezTo>
                  <a:cubicBezTo>
                    <a:pt x="595" y="184"/>
                    <a:pt x="595" y="186"/>
                    <a:pt x="595" y="187"/>
                  </a:cubicBezTo>
                  <a:cubicBezTo>
                    <a:pt x="595" y="187"/>
                    <a:pt x="594" y="186"/>
                    <a:pt x="594" y="186"/>
                  </a:cubicBezTo>
                  <a:cubicBezTo>
                    <a:pt x="594" y="186"/>
                    <a:pt x="594" y="185"/>
                    <a:pt x="593" y="185"/>
                  </a:cubicBezTo>
                  <a:cubicBezTo>
                    <a:pt x="592" y="183"/>
                    <a:pt x="590" y="180"/>
                    <a:pt x="589" y="177"/>
                  </a:cubicBezTo>
                  <a:cubicBezTo>
                    <a:pt x="586" y="168"/>
                    <a:pt x="583" y="160"/>
                    <a:pt x="580" y="152"/>
                  </a:cubicBezTo>
                  <a:cubicBezTo>
                    <a:pt x="578" y="144"/>
                    <a:pt x="576" y="137"/>
                    <a:pt x="578" y="129"/>
                  </a:cubicBezTo>
                  <a:cubicBezTo>
                    <a:pt x="578" y="129"/>
                    <a:pt x="577" y="129"/>
                    <a:pt x="577" y="129"/>
                  </a:cubicBezTo>
                  <a:cubicBezTo>
                    <a:pt x="572" y="134"/>
                    <a:pt x="575" y="144"/>
                    <a:pt x="577" y="150"/>
                  </a:cubicBezTo>
                  <a:cubicBezTo>
                    <a:pt x="579" y="155"/>
                    <a:pt x="581" y="160"/>
                    <a:pt x="583" y="165"/>
                  </a:cubicBezTo>
                  <a:cubicBezTo>
                    <a:pt x="584" y="167"/>
                    <a:pt x="585" y="170"/>
                    <a:pt x="586" y="172"/>
                  </a:cubicBezTo>
                  <a:cubicBezTo>
                    <a:pt x="585" y="172"/>
                    <a:pt x="585" y="171"/>
                    <a:pt x="585" y="171"/>
                  </a:cubicBezTo>
                  <a:cubicBezTo>
                    <a:pt x="582" y="168"/>
                    <a:pt x="580" y="165"/>
                    <a:pt x="578" y="162"/>
                  </a:cubicBezTo>
                  <a:cubicBezTo>
                    <a:pt x="578" y="162"/>
                    <a:pt x="578" y="162"/>
                    <a:pt x="578" y="162"/>
                  </a:cubicBezTo>
                  <a:cubicBezTo>
                    <a:pt x="577" y="161"/>
                    <a:pt x="577" y="160"/>
                    <a:pt x="577" y="159"/>
                  </a:cubicBezTo>
                  <a:cubicBezTo>
                    <a:pt x="576" y="158"/>
                    <a:pt x="576" y="157"/>
                    <a:pt x="576" y="156"/>
                  </a:cubicBezTo>
                  <a:cubicBezTo>
                    <a:pt x="575" y="155"/>
                    <a:pt x="575" y="154"/>
                    <a:pt x="574" y="152"/>
                  </a:cubicBezTo>
                  <a:cubicBezTo>
                    <a:pt x="573" y="152"/>
                    <a:pt x="573" y="152"/>
                    <a:pt x="573" y="153"/>
                  </a:cubicBezTo>
                  <a:cubicBezTo>
                    <a:pt x="573" y="155"/>
                    <a:pt x="574" y="157"/>
                    <a:pt x="574" y="158"/>
                  </a:cubicBezTo>
                  <a:cubicBezTo>
                    <a:pt x="574" y="158"/>
                    <a:pt x="573" y="157"/>
                    <a:pt x="572" y="156"/>
                  </a:cubicBezTo>
                  <a:cubicBezTo>
                    <a:pt x="563" y="147"/>
                    <a:pt x="554" y="139"/>
                    <a:pt x="541" y="135"/>
                  </a:cubicBezTo>
                  <a:cubicBezTo>
                    <a:pt x="540" y="134"/>
                    <a:pt x="538" y="134"/>
                    <a:pt x="537" y="133"/>
                  </a:cubicBezTo>
                  <a:cubicBezTo>
                    <a:pt x="537" y="133"/>
                    <a:pt x="538" y="132"/>
                    <a:pt x="538" y="132"/>
                  </a:cubicBezTo>
                  <a:close/>
                  <a:moveTo>
                    <a:pt x="525" y="135"/>
                  </a:moveTo>
                  <a:cubicBezTo>
                    <a:pt x="531" y="136"/>
                    <a:pt x="538" y="137"/>
                    <a:pt x="544" y="139"/>
                  </a:cubicBezTo>
                  <a:cubicBezTo>
                    <a:pt x="556" y="144"/>
                    <a:pt x="566" y="154"/>
                    <a:pt x="574" y="163"/>
                  </a:cubicBezTo>
                  <a:cubicBezTo>
                    <a:pt x="579" y="168"/>
                    <a:pt x="583" y="173"/>
                    <a:pt x="586" y="179"/>
                  </a:cubicBezTo>
                  <a:cubicBezTo>
                    <a:pt x="589" y="183"/>
                    <a:pt x="591" y="187"/>
                    <a:pt x="594" y="190"/>
                  </a:cubicBezTo>
                  <a:cubicBezTo>
                    <a:pt x="601" y="206"/>
                    <a:pt x="611" y="220"/>
                    <a:pt x="616" y="238"/>
                  </a:cubicBezTo>
                  <a:cubicBezTo>
                    <a:pt x="621" y="254"/>
                    <a:pt x="621" y="270"/>
                    <a:pt x="620" y="287"/>
                  </a:cubicBezTo>
                  <a:cubicBezTo>
                    <a:pt x="619" y="304"/>
                    <a:pt x="617" y="321"/>
                    <a:pt x="616" y="339"/>
                  </a:cubicBezTo>
                  <a:cubicBezTo>
                    <a:pt x="616" y="345"/>
                    <a:pt x="616" y="351"/>
                    <a:pt x="616" y="357"/>
                  </a:cubicBezTo>
                  <a:cubicBezTo>
                    <a:pt x="616" y="359"/>
                    <a:pt x="616" y="363"/>
                    <a:pt x="617" y="365"/>
                  </a:cubicBezTo>
                  <a:cubicBezTo>
                    <a:pt x="615" y="366"/>
                    <a:pt x="613" y="367"/>
                    <a:pt x="611" y="368"/>
                  </a:cubicBezTo>
                  <a:cubicBezTo>
                    <a:pt x="611" y="368"/>
                    <a:pt x="611" y="368"/>
                    <a:pt x="610" y="367"/>
                  </a:cubicBezTo>
                  <a:cubicBezTo>
                    <a:pt x="607" y="365"/>
                    <a:pt x="605" y="362"/>
                    <a:pt x="603" y="358"/>
                  </a:cubicBezTo>
                  <a:cubicBezTo>
                    <a:pt x="601" y="351"/>
                    <a:pt x="600" y="344"/>
                    <a:pt x="600" y="338"/>
                  </a:cubicBezTo>
                  <a:cubicBezTo>
                    <a:pt x="599" y="324"/>
                    <a:pt x="601" y="311"/>
                    <a:pt x="605" y="297"/>
                  </a:cubicBezTo>
                  <a:cubicBezTo>
                    <a:pt x="608" y="284"/>
                    <a:pt x="610" y="270"/>
                    <a:pt x="609" y="256"/>
                  </a:cubicBezTo>
                  <a:cubicBezTo>
                    <a:pt x="609" y="250"/>
                    <a:pt x="609" y="243"/>
                    <a:pt x="607" y="237"/>
                  </a:cubicBezTo>
                  <a:cubicBezTo>
                    <a:pt x="605" y="232"/>
                    <a:pt x="603" y="227"/>
                    <a:pt x="601" y="222"/>
                  </a:cubicBezTo>
                  <a:cubicBezTo>
                    <a:pt x="600" y="221"/>
                    <a:pt x="599" y="222"/>
                    <a:pt x="599" y="223"/>
                  </a:cubicBezTo>
                  <a:cubicBezTo>
                    <a:pt x="601" y="230"/>
                    <a:pt x="604" y="236"/>
                    <a:pt x="605" y="243"/>
                  </a:cubicBezTo>
                  <a:cubicBezTo>
                    <a:pt x="606" y="251"/>
                    <a:pt x="606" y="258"/>
                    <a:pt x="606" y="266"/>
                  </a:cubicBezTo>
                  <a:cubicBezTo>
                    <a:pt x="605" y="274"/>
                    <a:pt x="605" y="281"/>
                    <a:pt x="603" y="289"/>
                  </a:cubicBezTo>
                  <a:cubicBezTo>
                    <a:pt x="602" y="296"/>
                    <a:pt x="599" y="303"/>
                    <a:pt x="598" y="309"/>
                  </a:cubicBezTo>
                  <a:cubicBezTo>
                    <a:pt x="597" y="315"/>
                    <a:pt x="597" y="321"/>
                    <a:pt x="596" y="327"/>
                  </a:cubicBezTo>
                  <a:cubicBezTo>
                    <a:pt x="596" y="326"/>
                    <a:pt x="596" y="326"/>
                    <a:pt x="596" y="326"/>
                  </a:cubicBezTo>
                  <a:cubicBezTo>
                    <a:pt x="596" y="326"/>
                    <a:pt x="597" y="325"/>
                    <a:pt x="596" y="325"/>
                  </a:cubicBezTo>
                  <a:cubicBezTo>
                    <a:pt x="595" y="323"/>
                    <a:pt x="595" y="320"/>
                    <a:pt x="595" y="318"/>
                  </a:cubicBezTo>
                  <a:cubicBezTo>
                    <a:pt x="595" y="318"/>
                    <a:pt x="595" y="318"/>
                    <a:pt x="595" y="318"/>
                  </a:cubicBezTo>
                  <a:cubicBezTo>
                    <a:pt x="595" y="317"/>
                    <a:pt x="595" y="317"/>
                    <a:pt x="596" y="316"/>
                  </a:cubicBezTo>
                  <a:cubicBezTo>
                    <a:pt x="596" y="316"/>
                    <a:pt x="596" y="315"/>
                    <a:pt x="596" y="315"/>
                  </a:cubicBezTo>
                  <a:cubicBezTo>
                    <a:pt x="596" y="314"/>
                    <a:pt x="595" y="313"/>
                    <a:pt x="595" y="312"/>
                  </a:cubicBezTo>
                  <a:cubicBezTo>
                    <a:pt x="595" y="312"/>
                    <a:pt x="594" y="312"/>
                    <a:pt x="594" y="313"/>
                  </a:cubicBezTo>
                  <a:cubicBezTo>
                    <a:pt x="594" y="313"/>
                    <a:pt x="594" y="314"/>
                    <a:pt x="594" y="315"/>
                  </a:cubicBezTo>
                  <a:cubicBezTo>
                    <a:pt x="594" y="316"/>
                    <a:pt x="594" y="316"/>
                    <a:pt x="594" y="316"/>
                  </a:cubicBezTo>
                  <a:cubicBezTo>
                    <a:pt x="594" y="317"/>
                    <a:pt x="594" y="317"/>
                    <a:pt x="594" y="317"/>
                  </a:cubicBezTo>
                  <a:cubicBezTo>
                    <a:pt x="594" y="317"/>
                    <a:pt x="594" y="316"/>
                    <a:pt x="593" y="316"/>
                  </a:cubicBezTo>
                  <a:cubicBezTo>
                    <a:pt x="593" y="316"/>
                    <a:pt x="593" y="316"/>
                    <a:pt x="593" y="316"/>
                  </a:cubicBezTo>
                  <a:cubicBezTo>
                    <a:pt x="593" y="314"/>
                    <a:pt x="593" y="313"/>
                    <a:pt x="592" y="312"/>
                  </a:cubicBezTo>
                  <a:cubicBezTo>
                    <a:pt x="592" y="312"/>
                    <a:pt x="592" y="312"/>
                    <a:pt x="592" y="311"/>
                  </a:cubicBezTo>
                  <a:cubicBezTo>
                    <a:pt x="592" y="311"/>
                    <a:pt x="592" y="311"/>
                    <a:pt x="591" y="310"/>
                  </a:cubicBezTo>
                  <a:cubicBezTo>
                    <a:pt x="591" y="310"/>
                    <a:pt x="591" y="310"/>
                    <a:pt x="591" y="310"/>
                  </a:cubicBezTo>
                  <a:cubicBezTo>
                    <a:pt x="591" y="311"/>
                    <a:pt x="591" y="311"/>
                    <a:pt x="591" y="311"/>
                  </a:cubicBezTo>
                  <a:cubicBezTo>
                    <a:pt x="590" y="311"/>
                    <a:pt x="590" y="312"/>
                    <a:pt x="590" y="312"/>
                  </a:cubicBezTo>
                  <a:cubicBezTo>
                    <a:pt x="590" y="313"/>
                    <a:pt x="590" y="315"/>
                    <a:pt x="591" y="316"/>
                  </a:cubicBezTo>
                  <a:cubicBezTo>
                    <a:pt x="587" y="306"/>
                    <a:pt x="584" y="295"/>
                    <a:pt x="582" y="285"/>
                  </a:cubicBezTo>
                  <a:cubicBezTo>
                    <a:pt x="582" y="284"/>
                    <a:pt x="581" y="284"/>
                    <a:pt x="581" y="285"/>
                  </a:cubicBezTo>
                  <a:cubicBezTo>
                    <a:pt x="581" y="291"/>
                    <a:pt x="583" y="297"/>
                    <a:pt x="585" y="303"/>
                  </a:cubicBezTo>
                  <a:cubicBezTo>
                    <a:pt x="586" y="306"/>
                    <a:pt x="587" y="310"/>
                    <a:pt x="588" y="313"/>
                  </a:cubicBezTo>
                  <a:cubicBezTo>
                    <a:pt x="589" y="315"/>
                    <a:pt x="589" y="316"/>
                    <a:pt x="590" y="318"/>
                  </a:cubicBezTo>
                  <a:cubicBezTo>
                    <a:pt x="591" y="319"/>
                    <a:pt x="592" y="318"/>
                    <a:pt x="591" y="318"/>
                  </a:cubicBezTo>
                  <a:cubicBezTo>
                    <a:pt x="592" y="318"/>
                    <a:pt x="592" y="319"/>
                    <a:pt x="592" y="319"/>
                  </a:cubicBezTo>
                  <a:cubicBezTo>
                    <a:pt x="592" y="319"/>
                    <a:pt x="592" y="319"/>
                    <a:pt x="592" y="319"/>
                  </a:cubicBezTo>
                  <a:cubicBezTo>
                    <a:pt x="592" y="320"/>
                    <a:pt x="592" y="321"/>
                    <a:pt x="593" y="322"/>
                  </a:cubicBezTo>
                  <a:cubicBezTo>
                    <a:pt x="588" y="315"/>
                    <a:pt x="584" y="306"/>
                    <a:pt x="578" y="300"/>
                  </a:cubicBezTo>
                  <a:cubicBezTo>
                    <a:pt x="571" y="293"/>
                    <a:pt x="561" y="288"/>
                    <a:pt x="553" y="282"/>
                  </a:cubicBezTo>
                  <a:cubicBezTo>
                    <a:pt x="552" y="282"/>
                    <a:pt x="551" y="281"/>
                    <a:pt x="550" y="281"/>
                  </a:cubicBezTo>
                  <a:cubicBezTo>
                    <a:pt x="550" y="281"/>
                    <a:pt x="550" y="281"/>
                    <a:pt x="550" y="281"/>
                  </a:cubicBezTo>
                  <a:cubicBezTo>
                    <a:pt x="546" y="278"/>
                    <a:pt x="543" y="276"/>
                    <a:pt x="539" y="274"/>
                  </a:cubicBezTo>
                  <a:cubicBezTo>
                    <a:pt x="539" y="274"/>
                    <a:pt x="539" y="274"/>
                    <a:pt x="539" y="274"/>
                  </a:cubicBezTo>
                  <a:cubicBezTo>
                    <a:pt x="540" y="275"/>
                    <a:pt x="542" y="276"/>
                    <a:pt x="543" y="278"/>
                  </a:cubicBezTo>
                  <a:cubicBezTo>
                    <a:pt x="540" y="276"/>
                    <a:pt x="537" y="275"/>
                    <a:pt x="535" y="274"/>
                  </a:cubicBezTo>
                  <a:cubicBezTo>
                    <a:pt x="536" y="275"/>
                    <a:pt x="536" y="275"/>
                    <a:pt x="537" y="275"/>
                  </a:cubicBezTo>
                  <a:cubicBezTo>
                    <a:pt x="538" y="275"/>
                    <a:pt x="538" y="275"/>
                    <a:pt x="538" y="275"/>
                  </a:cubicBezTo>
                  <a:cubicBezTo>
                    <a:pt x="533" y="270"/>
                    <a:pt x="525" y="267"/>
                    <a:pt x="519" y="264"/>
                  </a:cubicBezTo>
                  <a:cubicBezTo>
                    <a:pt x="515" y="262"/>
                    <a:pt x="512" y="260"/>
                    <a:pt x="508" y="259"/>
                  </a:cubicBezTo>
                  <a:cubicBezTo>
                    <a:pt x="504" y="258"/>
                    <a:pt x="500" y="256"/>
                    <a:pt x="496" y="256"/>
                  </a:cubicBezTo>
                  <a:cubicBezTo>
                    <a:pt x="495" y="255"/>
                    <a:pt x="493" y="255"/>
                    <a:pt x="491" y="256"/>
                  </a:cubicBezTo>
                  <a:cubicBezTo>
                    <a:pt x="491" y="256"/>
                    <a:pt x="491" y="257"/>
                    <a:pt x="492" y="257"/>
                  </a:cubicBezTo>
                  <a:cubicBezTo>
                    <a:pt x="494" y="256"/>
                    <a:pt x="499" y="258"/>
                    <a:pt x="501" y="258"/>
                  </a:cubicBezTo>
                  <a:cubicBezTo>
                    <a:pt x="504" y="259"/>
                    <a:pt x="507" y="260"/>
                    <a:pt x="510" y="261"/>
                  </a:cubicBezTo>
                  <a:cubicBezTo>
                    <a:pt x="516" y="263"/>
                    <a:pt x="520" y="266"/>
                    <a:pt x="525" y="269"/>
                  </a:cubicBezTo>
                  <a:cubicBezTo>
                    <a:pt x="528" y="271"/>
                    <a:pt x="531" y="273"/>
                    <a:pt x="534" y="274"/>
                  </a:cubicBezTo>
                  <a:cubicBezTo>
                    <a:pt x="531" y="273"/>
                    <a:pt x="527" y="272"/>
                    <a:pt x="524" y="271"/>
                  </a:cubicBezTo>
                  <a:cubicBezTo>
                    <a:pt x="514" y="269"/>
                    <a:pt x="504" y="266"/>
                    <a:pt x="494" y="267"/>
                  </a:cubicBezTo>
                  <a:cubicBezTo>
                    <a:pt x="487" y="267"/>
                    <a:pt x="479" y="270"/>
                    <a:pt x="472" y="272"/>
                  </a:cubicBezTo>
                  <a:cubicBezTo>
                    <a:pt x="468" y="273"/>
                    <a:pt x="464" y="274"/>
                    <a:pt x="459" y="276"/>
                  </a:cubicBezTo>
                  <a:cubicBezTo>
                    <a:pt x="458" y="271"/>
                    <a:pt x="458" y="266"/>
                    <a:pt x="456" y="261"/>
                  </a:cubicBezTo>
                  <a:cubicBezTo>
                    <a:pt x="454" y="256"/>
                    <a:pt x="452" y="251"/>
                    <a:pt x="452" y="245"/>
                  </a:cubicBezTo>
                  <a:cubicBezTo>
                    <a:pt x="452" y="240"/>
                    <a:pt x="452" y="235"/>
                    <a:pt x="453" y="230"/>
                  </a:cubicBezTo>
                  <a:cubicBezTo>
                    <a:pt x="453" y="225"/>
                    <a:pt x="453" y="219"/>
                    <a:pt x="455" y="214"/>
                  </a:cubicBezTo>
                  <a:cubicBezTo>
                    <a:pt x="456" y="209"/>
                    <a:pt x="459" y="204"/>
                    <a:pt x="461" y="199"/>
                  </a:cubicBezTo>
                  <a:cubicBezTo>
                    <a:pt x="463" y="194"/>
                    <a:pt x="464" y="188"/>
                    <a:pt x="465" y="183"/>
                  </a:cubicBezTo>
                  <a:cubicBezTo>
                    <a:pt x="466" y="178"/>
                    <a:pt x="467" y="172"/>
                    <a:pt x="471" y="167"/>
                  </a:cubicBezTo>
                  <a:cubicBezTo>
                    <a:pt x="474" y="163"/>
                    <a:pt x="478" y="158"/>
                    <a:pt x="482" y="154"/>
                  </a:cubicBezTo>
                  <a:cubicBezTo>
                    <a:pt x="486" y="150"/>
                    <a:pt x="490" y="146"/>
                    <a:pt x="494" y="143"/>
                  </a:cubicBezTo>
                  <a:cubicBezTo>
                    <a:pt x="498" y="139"/>
                    <a:pt x="502" y="135"/>
                    <a:pt x="508" y="134"/>
                  </a:cubicBezTo>
                  <a:cubicBezTo>
                    <a:pt x="513" y="133"/>
                    <a:pt x="519" y="134"/>
                    <a:pt x="525" y="135"/>
                  </a:cubicBezTo>
                  <a:close/>
                  <a:moveTo>
                    <a:pt x="373" y="210"/>
                  </a:moveTo>
                  <a:cubicBezTo>
                    <a:pt x="375" y="203"/>
                    <a:pt x="375" y="197"/>
                    <a:pt x="376" y="190"/>
                  </a:cubicBezTo>
                  <a:cubicBezTo>
                    <a:pt x="378" y="176"/>
                    <a:pt x="381" y="162"/>
                    <a:pt x="384" y="148"/>
                  </a:cubicBezTo>
                  <a:cubicBezTo>
                    <a:pt x="385" y="140"/>
                    <a:pt x="387" y="133"/>
                    <a:pt x="391" y="126"/>
                  </a:cubicBezTo>
                  <a:cubicBezTo>
                    <a:pt x="394" y="120"/>
                    <a:pt x="400" y="115"/>
                    <a:pt x="404" y="109"/>
                  </a:cubicBezTo>
                  <a:cubicBezTo>
                    <a:pt x="412" y="98"/>
                    <a:pt x="419" y="86"/>
                    <a:pt x="429" y="77"/>
                  </a:cubicBezTo>
                  <a:cubicBezTo>
                    <a:pt x="435" y="72"/>
                    <a:pt x="440" y="74"/>
                    <a:pt x="445" y="78"/>
                  </a:cubicBezTo>
                  <a:cubicBezTo>
                    <a:pt x="448" y="80"/>
                    <a:pt x="448" y="84"/>
                    <a:pt x="452" y="82"/>
                  </a:cubicBezTo>
                  <a:cubicBezTo>
                    <a:pt x="455" y="80"/>
                    <a:pt x="455" y="76"/>
                    <a:pt x="459" y="80"/>
                  </a:cubicBezTo>
                  <a:cubicBezTo>
                    <a:pt x="460" y="81"/>
                    <a:pt x="461" y="82"/>
                    <a:pt x="463" y="83"/>
                  </a:cubicBezTo>
                  <a:cubicBezTo>
                    <a:pt x="466" y="85"/>
                    <a:pt x="469" y="83"/>
                    <a:pt x="472" y="82"/>
                  </a:cubicBezTo>
                  <a:cubicBezTo>
                    <a:pt x="477" y="77"/>
                    <a:pt x="483" y="74"/>
                    <a:pt x="490" y="78"/>
                  </a:cubicBezTo>
                  <a:cubicBezTo>
                    <a:pt x="496" y="81"/>
                    <a:pt x="501" y="88"/>
                    <a:pt x="504" y="94"/>
                  </a:cubicBezTo>
                  <a:cubicBezTo>
                    <a:pt x="512" y="105"/>
                    <a:pt x="517" y="117"/>
                    <a:pt x="522" y="130"/>
                  </a:cubicBezTo>
                  <a:cubicBezTo>
                    <a:pt x="516" y="129"/>
                    <a:pt x="510" y="129"/>
                    <a:pt x="505" y="131"/>
                  </a:cubicBezTo>
                  <a:cubicBezTo>
                    <a:pt x="496" y="134"/>
                    <a:pt x="487" y="143"/>
                    <a:pt x="481" y="150"/>
                  </a:cubicBezTo>
                  <a:cubicBezTo>
                    <a:pt x="472" y="159"/>
                    <a:pt x="464" y="168"/>
                    <a:pt x="462" y="180"/>
                  </a:cubicBezTo>
                  <a:cubicBezTo>
                    <a:pt x="460" y="187"/>
                    <a:pt x="459" y="194"/>
                    <a:pt x="456" y="201"/>
                  </a:cubicBezTo>
                  <a:cubicBezTo>
                    <a:pt x="456" y="202"/>
                    <a:pt x="455" y="202"/>
                    <a:pt x="455" y="203"/>
                  </a:cubicBezTo>
                  <a:cubicBezTo>
                    <a:pt x="456" y="198"/>
                    <a:pt x="457" y="194"/>
                    <a:pt x="458" y="189"/>
                  </a:cubicBezTo>
                  <a:cubicBezTo>
                    <a:pt x="459" y="183"/>
                    <a:pt x="460" y="178"/>
                    <a:pt x="462" y="172"/>
                  </a:cubicBezTo>
                  <a:cubicBezTo>
                    <a:pt x="462" y="172"/>
                    <a:pt x="461" y="171"/>
                    <a:pt x="461" y="172"/>
                  </a:cubicBezTo>
                  <a:cubicBezTo>
                    <a:pt x="458" y="177"/>
                    <a:pt x="456" y="182"/>
                    <a:pt x="456" y="187"/>
                  </a:cubicBezTo>
                  <a:cubicBezTo>
                    <a:pt x="455" y="195"/>
                    <a:pt x="452" y="202"/>
                    <a:pt x="450" y="209"/>
                  </a:cubicBezTo>
                  <a:cubicBezTo>
                    <a:pt x="447" y="220"/>
                    <a:pt x="447" y="231"/>
                    <a:pt x="447" y="242"/>
                  </a:cubicBezTo>
                  <a:cubicBezTo>
                    <a:pt x="447" y="246"/>
                    <a:pt x="447" y="249"/>
                    <a:pt x="446" y="253"/>
                  </a:cubicBezTo>
                  <a:cubicBezTo>
                    <a:pt x="445" y="258"/>
                    <a:pt x="446" y="263"/>
                    <a:pt x="445" y="267"/>
                  </a:cubicBezTo>
                  <a:cubicBezTo>
                    <a:pt x="445" y="270"/>
                    <a:pt x="443" y="278"/>
                    <a:pt x="446" y="280"/>
                  </a:cubicBezTo>
                  <a:cubicBezTo>
                    <a:pt x="447" y="280"/>
                    <a:pt x="448" y="280"/>
                    <a:pt x="447" y="279"/>
                  </a:cubicBezTo>
                  <a:cubicBezTo>
                    <a:pt x="447" y="278"/>
                    <a:pt x="447" y="275"/>
                    <a:pt x="447" y="273"/>
                  </a:cubicBezTo>
                  <a:cubicBezTo>
                    <a:pt x="447" y="276"/>
                    <a:pt x="448" y="278"/>
                    <a:pt x="448" y="279"/>
                  </a:cubicBezTo>
                  <a:cubicBezTo>
                    <a:pt x="448" y="279"/>
                    <a:pt x="448" y="279"/>
                    <a:pt x="449" y="279"/>
                  </a:cubicBezTo>
                  <a:cubicBezTo>
                    <a:pt x="447" y="280"/>
                    <a:pt x="445" y="281"/>
                    <a:pt x="443" y="283"/>
                  </a:cubicBezTo>
                  <a:cubicBezTo>
                    <a:pt x="443" y="283"/>
                    <a:pt x="443" y="282"/>
                    <a:pt x="443" y="282"/>
                  </a:cubicBezTo>
                  <a:cubicBezTo>
                    <a:pt x="442" y="277"/>
                    <a:pt x="443" y="271"/>
                    <a:pt x="443" y="266"/>
                  </a:cubicBezTo>
                  <a:cubicBezTo>
                    <a:pt x="443" y="258"/>
                    <a:pt x="443" y="250"/>
                    <a:pt x="444" y="242"/>
                  </a:cubicBezTo>
                  <a:cubicBezTo>
                    <a:pt x="445" y="224"/>
                    <a:pt x="447" y="206"/>
                    <a:pt x="453" y="189"/>
                  </a:cubicBezTo>
                  <a:cubicBezTo>
                    <a:pt x="453" y="189"/>
                    <a:pt x="452" y="189"/>
                    <a:pt x="452" y="189"/>
                  </a:cubicBezTo>
                  <a:cubicBezTo>
                    <a:pt x="446" y="206"/>
                    <a:pt x="441" y="224"/>
                    <a:pt x="440" y="241"/>
                  </a:cubicBezTo>
                  <a:cubicBezTo>
                    <a:pt x="440" y="251"/>
                    <a:pt x="440" y="260"/>
                    <a:pt x="440" y="269"/>
                  </a:cubicBezTo>
                  <a:cubicBezTo>
                    <a:pt x="440" y="273"/>
                    <a:pt x="439" y="280"/>
                    <a:pt x="440" y="284"/>
                  </a:cubicBezTo>
                  <a:cubicBezTo>
                    <a:pt x="440" y="284"/>
                    <a:pt x="441" y="284"/>
                    <a:pt x="441" y="284"/>
                  </a:cubicBezTo>
                  <a:cubicBezTo>
                    <a:pt x="439" y="286"/>
                    <a:pt x="437" y="287"/>
                    <a:pt x="435" y="289"/>
                  </a:cubicBezTo>
                  <a:cubicBezTo>
                    <a:pt x="436" y="287"/>
                    <a:pt x="436" y="285"/>
                    <a:pt x="436" y="283"/>
                  </a:cubicBezTo>
                  <a:cubicBezTo>
                    <a:pt x="436" y="281"/>
                    <a:pt x="436" y="278"/>
                    <a:pt x="436" y="276"/>
                  </a:cubicBezTo>
                  <a:cubicBezTo>
                    <a:pt x="436" y="275"/>
                    <a:pt x="435" y="275"/>
                    <a:pt x="435" y="275"/>
                  </a:cubicBezTo>
                  <a:cubicBezTo>
                    <a:pt x="433" y="280"/>
                    <a:pt x="434" y="285"/>
                    <a:pt x="433" y="289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3" y="291"/>
                    <a:pt x="432" y="291"/>
                    <a:pt x="432" y="292"/>
                  </a:cubicBezTo>
                  <a:cubicBezTo>
                    <a:pt x="432" y="284"/>
                    <a:pt x="430" y="276"/>
                    <a:pt x="430" y="268"/>
                  </a:cubicBezTo>
                  <a:cubicBezTo>
                    <a:pt x="430" y="264"/>
                    <a:pt x="431" y="259"/>
                    <a:pt x="431" y="255"/>
                  </a:cubicBezTo>
                  <a:cubicBezTo>
                    <a:pt x="431" y="252"/>
                    <a:pt x="430" y="248"/>
                    <a:pt x="430" y="245"/>
                  </a:cubicBezTo>
                  <a:cubicBezTo>
                    <a:pt x="430" y="244"/>
                    <a:pt x="429" y="243"/>
                    <a:pt x="429" y="244"/>
                  </a:cubicBezTo>
                  <a:cubicBezTo>
                    <a:pt x="428" y="252"/>
                    <a:pt x="428" y="260"/>
                    <a:pt x="427" y="268"/>
                  </a:cubicBezTo>
                  <a:cubicBezTo>
                    <a:pt x="427" y="276"/>
                    <a:pt x="429" y="284"/>
                    <a:pt x="429" y="292"/>
                  </a:cubicBezTo>
                  <a:cubicBezTo>
                    <a:pt x="429" y="293"/>
                    <a:pt x="430" y="293"/>
                    <a:pt x="430" y="293"/>
                  </a:cubicBezTo>
                  <a:cubicBezTo>
                    <a:pt x="428" y="295"/>
                    <a:pt x="427" y="297"/>
                    <a:pt x="425" y="299"/>
                  </a:cubicBezTo>
                  <a:cubicBezTo>
                    <a:pt x="425" y="298"/>
                    <a:pt x="425" y="297"/>
                    <a:pt x="426" y="296"/>
                  </a:cubicBezTo>
                  <a:cubicBezTo>
                    <a:pt x="426" y="294"/>
                    <a:pt x="426" y="292"/>
                    <a:pt x="426" y="290"/>
                  </a:cubicBezTo>
                  <a:cubicBezTo>
                    <a:pt x="426" y="290"/>
                    <a:pt x="426" y="289"/>
                    <a:pt x="426" y="290"/>
                  </a:cubicBezTo>
                  <a:cubicBezTo>
                    <a:pt x="425" y="291"/>
                    <a:pt x="424" y="293"/>
                    <a:pt x="424" y="295"/>
                  </a:cubicBezTo>
                  <a:cubicBezTo>
                    <a:pt x="423" y="293"/>
                    <a:pt x="422" y="291"/>
                    <a:pt x="422" y="289"/>
                  </a:cubicBezTo>
                  <a:cubicBezTo>
                    <a:pt x="422" y="289"/>
                    <a:pt x="422" y="289"/>
                    <a:pt x="423" y="289"/>
                  </a:cubicBezTo>
                  <a:cubicBezTo>
                    <a:pt x="423" y="289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7"/>
                    <a:pt x="423" y="287"/>
                  </a:cubicBezTo>
                  <a:cubicBezTo>
                    <a:pt x="424" y="286"/>
                    <a:pt x="424" y="285"/>
                    <a:pt x="424" y="284"/>
                  </a:cubicBezTo>
                  <a:cubicBezTo>
                    <a:pt x="423" y="282"/>
                    <a:pt x="423" y="280"/>
                    <a:pt x="423" y="278"/>
                  </a:cubicBezTo>
                  <a:cubicBezTo>
                    <a:pt x="422" y="277"/>
                    <a:pt x="422" y="277"/>
                    <a:pt x="422" y="278"/>
                  </a:cubicBezTo>
                  <a:cubicBezTo>
                    <a:pt x="421" y="279"/>
                    <a:pt x="421" y="281"/>
                    <a:pt x="421" y="283"/>
                  </a:cubicBezTo>
                  <a:cubicBezTo>
                    <a:pt x="421" y="285"/>
                    <a:pt x="421" y="286"/>
                    <a:pt x="421" y="288"/>
                  </a:cubicBezTo>
                  <a:cubicBezTo>
                    <a:pt x="421" y="287"/>
                    <a:pt x="420" y="285"/>
                    <a:pt x="420" y="284"/>
                  </a:cubicBezTo>
                  <a:cubicBezTo>
                    <a:pt x="418" y="279"/>
                    <a:pt x="417" y="275"/>
                    <a:pt x="416" y="271"/>
                  </a:cubicBezTo>
                  <a:cubicBezTo>
                    <a:pt x="414" y="262"/>
                    <a:pt x="413" y="254"/>
                    <a:pt x="413" y="245"/>
                  </a:cubicBezTo>
                  <a:cubicBezTo>
                    <a:pt x="413" y="244"/>
                    <a:pt x="412" y="244"/>
                    <a:pt x="412" y="245"/>
                  </a:cubicBezTo>
                  <a:cubicBezTo>
                    <a:pt x="411" y="254"/>
                    <a:pt x="413" y="263"/>
                    <a:pt x="414" y="271"/>
                  </a:cubicBezTo>
                  <a:cubicBezTo>
                    <a:pt x="415" y="278"/>
                    <a:pt x="417" y="285"/>
                    <a:pt x="419" y="292"/>
                  </a:cubicBezTo>
                  <a:cubicBezTo>
                    <a:pt x="417" y="287"/>
                    <a:pt x="414" y="282"/>
                    <a:pt x="410" y="277"/>
                  </a:cubicBezTo>
                  <a:cubicBezTo>
                    <a:pt x="410" y="277"/>
                    <a:pt x="410" y="276"/>
                    <a:pt x="410" y="276"/>
                  </a:cubicBezTo>
                  <a:cubicBezTo>
                    <a:pt x="410" y="276"/>
                    <a:pt x="410" y="275"/>
                    <a:pt x="410" y="274"/>
                  </a:cubicBezTo>
                  <a:cubicBezTo>
                    <a:pt x="410" y="274"/>
                    <a:pt x="410" y="273"/>
                    <a:pt x="409" y="273"/>
                  </a:cubicBezTo>
                  <a:cubicBezTo>
                    <a:pt x="409" y="273"/>
                    <a:pt x="409" y="273"/>
                    <a:pt x="409" y="273"/>
                  </a:cubicBezTo>
                  <a:cubicBezTo>
                    <a:pt x="408" y="273"/>
                    <a:pt x="408" y="274"/>
                    <a:pt x="408" y="274"/>
                  </a:cubicBezTo>
                  <a:cubicBezTo>
                    <a:pt x="407" y="272"/>
                    <a:pt x="406" y="270"/>
                    <a:pt x="405" y="268"/>
                  </a:cubicBezTo>
                  <a:cubicBezTo>
                    <a:pt x="401" y="262"/>
                    <a:pt x="397" y="255"/>
                    <a:pt x="393" y="249"/>
                  </a:cubicBezTo>
                  <a:cubicBezTo>
                    <a:pt x="389" y="244"/>
                    <a:pt x="384" y="239"/>
                    <a:pt x="379" y="234"/>
                  </a:cubicBezTo>
                  <a:cubicBezTo>
                    <a:pt x="377" y="232"/>
                    <a:pt x="375" y="229"/>
                    <a:pt x="373" y="227"/>
                  </a:cubicBezTo>
                  <a:cubicBezTo>
                    <a:pt x="372" y="221"/>
                    <a:pt x="373" y="215"/>
                    <a:pt x="373" y="210"/>
                  </a:cubicBezTo>
                  <a:close/>
                  <a:moveTo>
                    <a:pt x="343" y="137"/>
                  </a:moveTo>
                  <a:cubicBezTo>
                    <a:pt x="349" y="146"/>
                    <a:pt x="355" y="156"/>
                    <a:pt x="359" y="166"/>
                  </a:cubicBezTo>
                  <a:cubicBezTo>
                    <a:pt x="363" y="175"/>
                    <a:pt x="368" y="185"/>
                    <a:pt x="369" y="196"/>
                  </a:cubicBezTo>
                  <a:cubicBezTo>
                    <a:pt x="370" y="199"/>
                    <a:pt x="370" y="203"/>
                    <a:pt x="370" y="207"/>
                  </a:cubicBezTo>
                  <a:cubicBezTo>
                    <a:pt x="370" y="210"/>
                    <a:pt x="369" y="213"/>
                    <a:pt x="369" y="216"/>
                  </a:cubicBezTo>
                  <a:cubicBezTo>
                    <a:pt x="369" y="218"/>
                    <a:pt x="369" y="221"/>
                    <a:pt x="370" y="223"/>
                  </a:cubicBezTo>
                  <a:cubicBezTo>
                    <a:pt x="368" y="221"/>
                    <a:pt x="365" y="219"/>
                    <a:pt x="363" y="216"/>
                  </a:cubicBezTo>
                  <a:cubicBezTo>
                    <a:pt x="363" y="216"/>
                    <a:pt x="363" y="216"/>
                    <a:pt x="363" y="216"/>
                  </a:cubicBezTo>
                  <a:cubicBezTo>
                    <a:pt x="363" y="216"/>
                    <a:pt x="363" y="216"/>
                    <a:pt x="363" y="215"/>
                  </a:cubicBezTo>
                  <a:cubicBezTo>
                    <a:pt x="364" y="200"/>
                    <a:pt x="357" y="185"/>
                    <a:pt x="352" y="170"/>
                  </a:cubicBezTo>
                  <a:cubicBezTo>
                    <a:pt x="348" y="157"/>
                    <a:pt x="346" y="144"/>
                    <a:pt x="340" y="132"/>
                  </a:cubicBezTo>
                  <a:cubicBezTo>
                    <a:pt x="341" y="134"/>
                    <a:pt x="342" y="136"/>
                    <a:pt x="343" y="137"/>
                  </a:cubicBezTo>
                  <a:close/>
                  <a:moveTo>
                    <a:pt x="321" y="108"/>
                  </a:moveTo>
                  <a:cubicBezTo>
                    <a:pt x="322" y="110"/>
                    <a:pt x="325" y="112"/>
                    <a:pt x="326" y="114"/>
                  </a:cubicBezTo>
                  <a:cubicBezTo>
                    <a:pt x="326" y="115"/>
                    <a:pt x="326" y="116"/>
                    <a:pt x="326" y="116"/>
                  </a:cubicBezTo>
                  <a:cubicBezTo>
                    <a:pt x="328" y="118"/>
                    <a:pt x="329" y="119"/>
                    <a:pt x="330" y="121"/>
                  </a:cubicBezTo>
                  <a:cubicBezTo>
                    <a:pt x="330" y="121"/>
                    <a:pt x="330" y="121"/>
                    <a:pt x="330" y="121"/>
                  </a:cubicBezTo>
                  <a:cubicBezTo>
                    <a:pt x="331" y="124"/>
                    <a:pt x="331" y="127"/>
                    <a:pt x="334" y="129"/>
                  </a:cubicBezTo>
                  <a:cubicBezTo>
                    <a:pt x="334" y="130"/>
                    <a:pt x="335" y="130"/>
                    <a:pt x="336" y="129"/>
                  </a:cubicBezTo>
                  <a:cubicBezTo>
                    <a:pt x="343" y="143"/>
                    <a:pt x="344" y="158"/>
                    <a:pt x="349" y="172"/>
                  </a:cubicBezTo>
                  <a:cubicBezTo>
                    <a:pt x="354" y="186"/>
                    <a:pt x="360" y="200"/>
                    <a:pt x="361" y="215"/>
                  </a:cubicBezTo>
                  <a:cubicBezTo>
                    <a:pt x="356" y="211"/>
                    <a:pt x="351" y="208"/>
                    <a:pt x="345" y="205"/>
                  </a:cubicBezTo>
                  <a:cubicBezTo>
                    <a:pt x="339" y="201"/>
                    <a:pt x="333" y="198"/>
                    <a:pt x="327" y="195"/>
                  </a:cubicBezTo>
                  <a:cubicBezTo>
                    <a:pt x="328" y="184"/>
                    <a:pt x="322" y="174"/>
                    <a:pt x="317" y="164"/>
                  </a:cubicBezTo>
                  <a:cubicBezTo>
                    <a:pt x="314" y="157"/>
                    <a:pt x="311" y="150"/>
                    <a:pt x="310" y="143"/>
                  </a:cubicBezTo>
                  <a:cubicBezTo>
                    <a:pt x="308" y="135"/>
                    <a:pt x="308" y="129"/>
                    <a:pt x="309" y="121"/>
                  </a:cubicBezTo>
                  <a:cubicBezTo>
                    <a:pt x="309" y="121"/>
                    <a:pt x="308" y="121"/>
                    <a:pt x="308" y="121"/>
                  </a:cubicBezTo>
                  <a:cubicBezTo>
                    <a:pt x="305" y="126"/>
                    <a:pt x="306" y="132"/>
                    <a:pt x="307" y="137"/>
                  </a:cubicBezTo>
                  <a:cubicBezTo>
                    <a:pt x="308" y="145"/>
                    <a:pt x="310" y="152"/>
                    <a:pt x="313" y="159"/>
                  </a:cubicBezTo>
                  <a:cubicBezTo>
                    <a:pt x="318" y="171"/>
                    <a:pt x="324" y="182"/>
                    <a:pt x="325" y="194"/>
                  </a:cubicBezTo>
                  <a:cubicBezTo>
                    <a:pt x="319" y="191"/>
                    <a:pt x="312" y="188"/>
                    <a:pt x="305" y="187"/>
                  </a:cubicBezTo>
                  <a:cubicBezTo>
                    <a:pt x="304" y="187"/>
                    <a:pt x="304" y="186"/>
                    <a:pt x="303" y="186"/>
                  </a:cubicBezTo>
                  <a:cubicBezTo>
                    <a:pt x="303" y="186"/>
                    <a:pt x="303" y="185"/>
                    <a:pt x="303" y="185"/>
                  </a:cubicBezTo>
                  <a:cubicBezTo>
                    <a:pt x="300" y="180"/>
                    <a:pt x="301" y="175"/>
                    <a:pt x="300" y="170"/>
                  </a:cubicBezTo>
                  <a:cubicBezTo>
                    <a:pt x="300" y="164"/>
                    <a:pt x="300" y="158"/>
                    <a:pt x="300" y="153"/>
                  </a:cubicBezTo>
                  <a:cubicBezTo>
                    <a:pt x="300" y="142"/>
                    <a:pt x="302" y="133"/>
                    <a:pt x="306" y="123"/>
                  </a:cubicBezTo>
                  <a:cubicBezTo>
                    <a:pt x="308" y="118"/>
                    <a:pt x="309" y="113"/>
                    <a:pt x="312" y="108"/>
                  </a:cubicBezTo>
                  <a:cubicBezTo>
                    <a:pt x="312" y="108"/>
                    <a:pt x="312" y="108"/>
                    <a:pt x="312" y="107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313" y="106"/>
                    <a:pt x="314" y="105"/>
                    <a:pt x="314" y="104"/>
                  </a:cubicBezTo>
                  <a:cubicBezTo>
                    <a:pt x="315" y="103"/>
                    <a:pt x="320" y="107"/>
                    <a:pt x="321" y="108"/>
                  </a:cubicBezTo>
                  <a:close/>
                  <a:moveTo>
                    <a:pt x="297" y="173"/>
                  </a:moveTo>
                  <a:cubicBezTo>
                    <a:pt x="297" y="177"/>
                    <a:pt x="297" y="181"/>
                    <a:pt x="299" y="185"/>
                  </a:cubicBezTo>
                  <a:cubicBezTo>
                    <a:pt x="297" y="185"/>
                    <a:pt x="295" y="184"/>
                    <a:pt x="293" y="184"/>
                  </a:cubicBezTo>
                  <a:cubicBezTo>
                    <a:pt x="293" y="184"/>
                    <a:pt x="293" y="183"/>
                    <a:pt x="293" y="183"/>
                  </a:cubicBezTo>
                  <a:cubicBezTo>
                    <a:pt x="293" y="183"/>
                    <a:pt x="293" y="182"/>
                    <a:pt x="293" y="182"/>
                  </a:cubicBezTo>
                  <a:cubicBezTo>
                    <a:pt x="288" y="170"/>
                    <a:pt x="292" y="155"/>
                    <a:pt x="295" y="142"/>
                  </a:cubicBezTo>
                  <a:cubicBezTo>
                    <a:pt x="297" y="136"/>
                    <a:pt x="298" y="129"/>
                    <a:pt x="300" y="122"/>
                  </a:cubicBezTo>
                  <a:cubicBezTo>
                    <a:pt x="302" y="118"/>
                    <a:pt x="303" y="114"/>
                    <a:pt x="307" y="112"/>
                  </a:cubicBezTo>
                  <a:cubicBezTo>
                    <a:pt x="306" y="114"/>
                    <a:pt x="305" y="116"/>
                    <a:pt x="305" y="117"/>
                  </a:cubicBezTo>
                  <a:cubicBezTo>
                    <a:pt x="303" y="123"/>
                    <a:pt x="300" y="129"/>
                    <a:pt x="299" y="136"/>
                  </a:cubicBezTo>
                  <a:cubicBezTo>
                    <a:pt x="298" y="141"/>
                    <a:pt x="297" y="147"/>
                    <a:pt x="297" y="152"/>
                  </a:cubicBezTo>
                  <a:cubicBezTo>
                    <a:pt x="297" y="159"/>
                    <a:pt x="297" y="166"/>
                    <a:pt x="297" y="173"/>
                  </a:cubicBezTo>
                  <a:close/>
                  <a:moveTo>
                    <a:pt x="239" y="8"/>
                  </a:moveTo>
                  <a:cubicBezTo>
                    <a:pt x="238" y="6"/>
                    <a:pt x="245" y="10"/>
                    <a:pt x="246" y="10"/>
                  </a:cubicBezTo>
                  <a:cubicBezTo>
                    <a:pt x="249" y="12"/>
                    <a:pt x="252" y="14"/>
                    <a:pt x="256" y="16"/>
                  </a:cubicBezTo>
                  <a:cubicBezTo>
                    <a:pt x="264" y="22"/>
                    <a:pt x="272" y="30"/>
                    <a:pt x="279" y="38"/>
                  </a:cubicBezTo>
                  <a:cubicBezTo>
                    <a:pt x="288" y="49"/>
                    <a:pt x="296" y="60"/>
                    <a:pt x="302" y="73"/>
                  </a:cubicBezTo>
                  <a:cubicBezTo>
                    <a:pt x="305" y="80"/>
                    <a:pt x="309" y="86"/>
                    <a:pt x="311" y="93"/>
                  </a:cubicBezTo>
                  <a:cubicBezTo>
                    <a:pt x="312" y="96"/>
                    <a:pt x="313" y="99"/>
                    <a:pt x="315" y="102"/>
                  </a:cubicBezTo>
                  <a:cubicBezTo>
                    <a:pt x="312" y="102"/>
                    <a:pt x="310" y="104"/>
                    <a:pt x="309" y="107"/>
                  </a:cubicBezTo>
                  <a:cubicBezTo>
                    <a:pt x="306" y="108"/>
                    <a:pt x="304" y="110"/>
                    <a:pt x="302" y="112"/>
                  </a:cubicBezTo>
                  <a:cubicBezTo>
                    <a:pt x="302" y="108"/>
                    <a:pt x="300" y="104"/>
                    <a:pt x="299" y="101"/>
                  </a:cubicBezTo>
                  <a:cubicBezTo>
                    <a:pt x="298" y="99"/>
                    <a:pt x="297" y="97"/>
                    <a:pt x="297" y="96"/>
                  </a:cubicBezTo>
                  <a:cubicBezTo>
                    <a:pt x="297" y="96"/>
                    <a:pt x="297" y="96"/>
                    <a:pt x="297" y="95"/>
                  </a:cubicBezTo>
                  <a:cubicBezTo>
                    <a:pt x="298" y="93"/>
                    <a:pt x="297" y="90"/>
                    <a:pt x="297" y="88"/>
                  </a:cubicBezTo>
                  <a:cubicBezTo>
                    <a:pt x="297" y="85"/>
                    <a:pt x="297" y="82"/>
                    <a:pt x="298" y="79"/>
                  </a:cubicBezTo>
                  <a:cubicBezTo>
                    <a:pt x="298" y="79"/>
                    <a:pt x="297" y="79"/>
                    <a:pt x="297" y="79"/>
                  </a:cubicBezTo>
                  <a:cubicBezTo>
                    <a:pt x="296" y="82"/>
                    <a:pt x="296" y="85"/>
                    <a:pt x="296" y="88"/>
                  </a:cubicBezTo>
                  <a:cubicBezTo>
                    <a:pt x="296" y="89"/>
                    <a:pt x="295" y="91"/>
                    <a:pt x="295" y="93"/>
                  </a:cubicBezTo>
                  <a:cubicBezTo>
                    <a:pt x="294" y="91"/>
                    <a:pt x="293" y="89"/>
                    <a:pt x="292" y="87"/>
                  </a:cubicBezTo>
                  <a:cubicBezTo>
                    <a:pt x="293" y="86"/>
                    <a:pt x="293" y="83"/>
                    <a:pt x="293" y="82"/>
                  </a:cubicBezTo>
                  <a:cubicBezTo>
                    <a:pt x="293" y="80"/>
                    <a:pt x="293" y="77"/>
                    <a:pt x="293" y="75"/>
                  </a:cubicBezTo>
                  <a:cubicBezTo>
                    <a:pt x="293" y="74"/>
                    <a:pt x="292" y="74"/>
                    <a:pt x="292" y="75"/>
                  </a:cubicBezTo>
                  <a:cubicBezTo>
                    <a:pt x="291" y="77"/>
                    <a:pt x="291" y="80"/>
                    <a:pt x="291" y="82"/>
                  </a:cubicBezTo>
                  <a:cubicBezTo>
                    <a:pt x="291" y="83"/>
                    <a:pt x="291" y="84"/>
                    <a:pt x="291" y="84"/>
                  </a:cubicBezTo>
                  <a:cubicBezTo>
                    <a:pt x="290" y="83"/>
                    <a:pt x="289" y="82"/>
                    <a:pt x="289" y="81"/>
                  </a:cubicBezTo>
                  <a:cubicBezTo>
                    <a:pt x="289" y="80"/>
                    <a:pt x="288" y="78"/>
                    <a:pt x="288" y="77"/>
                  </a:cubicBezTo>
                  <a:cubicBezTo>
                    <a:pt x="288" y="75"/>
                    <a:pt x="288" y="74"/>
                    <a:pt x="288" y="72"/>
                  </a:cubicBezTo>
                  <a:cubicBezTo>
                    <a:pt x="288" y="71"/>
                    <a:pt x="287" y="71"/>
                    <a:pt x="287" y="72"/>
                  </a:cubicBezTo>
                  <a:cubicBezTo>
                    <a:pt x="287" y="74"/>
                    <a:pt x="287" y="76"/>
                    <a:pt x="287" y="78"/>
                  </a:cubicBezTo>
                  <a:cubicBezTo>
                    <a:pt x="287" y="78"/>
                    <a:pt x="287" y="78"/>
                    <a:pt x="287" y="78"/>
                  </a:cubicBezTo>
                  <a:cubicBezTo>
                    <a:pt x="287" y="78"/>
                    <a:pt x="286" y="77"/>
                    <a:pt x="286" y="76"/>
                  </a:cubicBezTo>
                  <a:cubicBezTo>
                    <a:pt x="285" y="76"/>
                    <a:pt x="284" y="75"/>
                    <a:pt x="284" y="73"/>
                  </a:cubicBezTo>
                  <a:cubicBezTo>
                    <a:pt x="284" y="71"/>
                    <a:pt x="284" y="69"/>
                    <a:pt x="284" y="67"/>
                  </a:cubicBezTo>
                  <a:cubicBezTo>
                    <a:pt x="284" y="64"/>
                    <a:pt x="284" y="62"/>
                    <a:pt x="284" y="59"/>
                  </a:cubicBezTo>
                  <a:cubicBezTo>
                    <a:pt x="284" y="58"/>
                    <a:pt x="284" y="58"/>
                    <a:pt x="284" y="59"/>
                  </a:cubicBezTo>
                  <a:cubicBezTo>
                    <a:pt x="283" y="61"/>
                    <a:pt x="283" y="64"/>
                    <a:pt x="283" y="67"/>
                  </a:cubicBezTo>
                  <a:cubicBezTo>
                    <a:pt x="283" y="68"/>
                    <a:pt x="282" y="70"/>
                    <a:pt x="282" y="71"/>
                  </a:cubicBezTo>
                  <a:cubicBezTo>
                    <a:pt x="281" y="69"/>
                    <a:pt x="279" y="67"/>
                    <a:pt x="277" y="65"/>
                  </a:cubicBezTo>
                  <a:cubicBezTo>
                    <a:pt x="278" y="63"/>
                    <a:pt x="278" y="62"/>
                    <a:pt x="278" y="60"/>
                  </a:cubicBezTo>
                  <a:cubicBezTo>
                    <a:pt x="278" y="58"/>
                    <a:pt x="278" y="56"/>
                    <a:pt x="278" y="55"/>
                  </a:cubicBezTo>
                  <a:cubicBezTo>
                    <a:pt x="278" y="54"/>
                    <a:pt x="277" y="53"/>
                    <a:pt x="277" y="54"/>
                  </a:cubicBezTo>
                  <a:cubicBezTo>
                    <a:pt x="277" y="57"/>
                    <a:pt x="276" y="61"/>
                    <a:pt x="276" y="64"/>
                  </a:cubicBezTo>
                  <a:cubicBezTo>
                    <a:pt x="275" y="63"/>
                    <a:pt x="274" y="61"/>
                    <a:pt x="273" y="60"/>
                  </a:cubicBezTo>
                  <a:cubicBezTo>
                    <a:pt x="273" y="59"/>
                    <a:pt x="273" y="58"/>
                    <a:pt x="273" y="56"/>
                  </a:cubicBezTo>
                  <a:cubicBezTo>
                    <a:pt x="273" y="55"/>
                    <a:pt x="273" y="53"/>
                    <a:pt x="273" y="51"/>
                  </a:cubicBezTo>
                  <a:cubicBezTo>
                    <a:pt x="273" y="50"/>
                    <a:pt x="272" y="50"/>
                    <a:pt x="272" y="51"/>
                  </a:cubicBezTo>
                  <a:cubicBezTo>
                    <a:pt x="272" y="53"/>
                    <a:pt x="272" y="55"/>
                    <a:pt x="272" y="56"/>
                  </a:cubicBezTo>
                  <a:cubicBezTo>
                    <a:pt x="272" y="57"/>
                    <a:pt x="271" y="58"/>
                    <a:pt x="271" y="59"/>
                  </a:cubicBezTo>
                  <a:cubicBezTo>
                    <a:pt x="270" y="58"/>
                    <a:pt x="269" y="57"/>
                    <a:pt x="268" y="56"/>
                  </a:cubicBezTo>
                  <a:cubicBezTo>
                    <a:pt x="268" y="56"/>
                    <a:pt x="268" y="56"/>
                    <a:pt x="268" y="56"/>
                  </a:cubicBezTo>
                  <a:cubicBezTo>
                    <a:pt x="270" y="55"/>
                    <a:pt x="270" y="52"/>
                    <a:pt x="270" y="50"/>
                  </a:cubicBezTo>
                  <a:cubicBezTo>
                    <a:pt x="271" y="48"/>
                    <a:pt x="271" y="46"/>
                    <a:pt x="271" y="44"/>
                  </a:cubicBezTo>
                  <a:cubicBezTo>
                    <a:pt x="271" y="43"/>
                    <a:pt x="270" y="43"/>
                    <a:pt x="270" y="44"/>
                  </a:cubicBezTo>
                  <a:cubicBezTo>
                    <a:pt x="269" y="46"/>
                    <a:pt x="269" y="48"/>
                    <a:pt x="269" y="50"/>
                  </a:cubicBezTo>
                  <a:cubicBezTo>
                    <a:pt x="268" y="52"/>
                    <a:pt x="267" y="54"/>
                    <a:pt x="267" y="56"/>
                  </a:cubicBezTo>
                  <a:cubicBezTo>
                    <a:pt x="267" y="56"/>
                    <a:pt x="267" y="56"/>
                    <a:pt x="267" y="56"/>
                  </a:cubicBezTo>
                  <a:cubicBezTo>
                    <a:pt x="266" y="55"/>
                    <a:pt x="264" y="54"/>
                    <a:pt x="262" y="54"/>
                  </a:cubicBezTo>
                  <a:cubicBezTo>
                    <a:pt x="263" y="52"/>
                    <a:pt x="264" y="49"/>
                    <a:pt x="264" y="47"/>
                  </a:cubicBezTo>
                  <a:cubicBezTo>
                    <a:pt x="265" y="45"/>
                    <a:pt x="265" y="43"/>
                    <a:pt x="265" y="40"/>
                  </a:cubicBezTo>
                  <a:cubicBezTo>
                    <a:pt x="265" y="40"/>
                    <a:pt x="263" y="40"/>
                    <a:pt x="263" y="40"/>
                  </a:cubicBezTo>
                  <a:cubicBezTo>
                    <a:pt x="264" y="43"/>
                    <a:pt x="263" y="45"/>
                    <a:pt x="262" y="47"/>
                  </a:cubicBezTo>
                  <a:cubicBezTo>
                    <a:pt x="262" y="49"/>
                    <a:pt x="261" y="51"/>
                    <a:pt x="261" y="53"/>
                  </a:cubicBezTo>
                  <a:cubicBezTo>
                    <a:pt x="261" y="53"/>
                    <a:pt x="261" y="54"/>
                    <a:pt x="261" y="54"/>
                  </a:cubicBezTo>
                  <a:cubicBezTo>
                    <a:pt x="260" y="54"/>
                    <a:pt x="259" y="54"/>
                    <a:pt x="257" y="54"/>
                  </a:cubicBezTo>
                  <a:cubicBezTo>
                    <a:pt x="257" y="54"/>
                    <a:pt x="257" y="53"/>
                    <a:pt x="257" y="53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7" y="51"/>
                    <a:pt x="258" y="49"/>
                    <a:pt x="258" y="48"/>
                  </a:cubicBezTo>
                  <a:cubicBezTo>
                    <a:pt x="258" y="47"/>
                    <a:pt x="258" y="47"/>
                    <a:pt x="257" y="47"/>
                  </a:cubicBezTo>
                  <a:cubicBezTo>
                    <a:pt x="257" y="49"/>
                    <a:pt x="256" y="50"/>
                    <a:pt x="256" y="51"/>
                  </a:cubicBezTo>
                  <a:cubicBezTo>
                    <a:pt x="255" y="49"/>
                    <a:pt x="255" y="48"/>
                    <a:pt x="254" y="46"/>
                  </a:cubicBezTo>
                  <a:cubicBezTo>
                    <a:pt x="254" y="46"/>
                    <a:pt x="254" y="46"/>
                    <a:pt x="254" y="46"/>
                  </a:cubicBezTo>
                  <a:cubicBezTo>
                    <a:pt x="255" y="44"/>
                    <a:pt x="255" y="40"/>
                    <a:pt x="256" y="38"/>
                  </a:cubicBezTo>
                  <a:cubicBezTo>
                    <a:pt x="256" y="35"/>
                    <a:pt x="256" y="32"/>
                    <a:pt x="256" y="28"/>
                  </a:cubicBezTo>
                  <a:cubicBezTo>
                    <a:pt x="256" y="28"/>
                    <a:pt x="255" y="28"/>
                    <a:pt x="255" y="28"/>
                  </a:cubicBezTo>
                  <a:cubicBezTo>
                    <a:pt x="255" y="32"/>
                    <a:pt x="254" y="35"/>
                    <a:pt x="254" y="38"/>
                  </a:cubicBezTo>
                  <a:cubicBezTo>
                    <a:pt x="253" y="40"/>
                    <a:pt x="253" y="42"/>
                    <a:pt x="253" y="43"/>
                  </a:cubicBezTo>
                  <a:cubicBezTo>
                    <a:pt x="248" y="32"/>
                    <a:pt x="243" y="20"/>
                    <a:pt x="238" y="9"/>
                  </a:cubicBezTo>
                  <a:cubicBezTo>
                    <a:pt x="238" y="9"/>
                    <a:pt x="239" y="8"/>
                    <a:pt x="239" y="8"/>
                  </a:cubicBezTo>
                  <a:close/>
                  <a:moveTo>
                    <a:pt x="235" y="9"/>
                  </a:moveTo>
                  <a:cubicBezTo>
                    <a:pt x="236" y="9"/>
                    <a:pt x="236" y="9"/>
                    <a:pt x="237" y="9"/>
                  </a:cubicBezTo>
                  <a:cubicBezTo>
                    <a:pt x="237" y="17"/>
                    <a:pt x="242" y="24"/>
                    <a:pt x="245" y="31"/>
                  </a:cubicBezTo>
                  <a:cubicBezTo>
                    <a:pt x="248" y="40"/>
                    <a:pt x="251" y="48"/>
                    <a:pt x="255" y="56"/>
                  </a:cubicBezTo>
                  <a:cubicBezTo>
                    <a:pt x="255" y="57"/>
                    <a:pt x="255" y="57"/>
                    <a:pt x="255" y="58"/>
                  </a:cubicBezTo>
                  <a:cubicBezTo>
                    <a:pt x="255" y="58"/>
                    <a:pt x="255" y="58"/>
                    <a:pt x="256" y="58"/>
                  </a:cubicBezTo>
                  <a:cubicBezTo>
                    <a:pt x="256" y="58"/>
                    <a:pt x="256" y="58"/>
                    <a:pt x="256" y="58"/>
                  </a:cubicBezTo>
                  <a:cubicBezTo>
                    <a:pt x="256" y="58"/>
                    <a:pt x="257" y="58"/>
                    <a:pt x="258" y="58"/>
                  </a:cubicBezTo>
                  <a:cubicBezTo>
                    <a:pt x="262" y="55"/>
                    <a:pt x="267" y="60"/>
                    <a:pt x="270" y="63"/>
                  </a:cubicBezTo>
                  <a:cubicBezTo>
                    <a:pt x="276" y="68"/>
                    <a:pt x="280" y="75"/>
                    <a:pt x="284" y="81"/>
                  </a:cubicBezTo>
                  <a:cubicBezTo>
                    <a:pt x="291" y="91"/>
                    <a:pt x="300" y="105"/>
                    <a:pt x="298" y="117"/>
                  </a:cubicBezTo>
                  <a:cubicBezTo>
                    <a:pt x="298" y="117"/>
                    <a:pt x="298" y="118"/>
                    <a:pt x="298" y="118"/>
                  </a:cubicBezTo>
                  <a:cubicBezTo>
                    <a:pt x="298" y="120"/>
                    <a:pt x="297" y="122"/>
                    <a:pt x="296" y="123"/>
                  </a:cubicBezTo>
                  <a:cubicBezTo>
                    <a:pt x="294" y="131"/>
                    <a:pt x="293" y="138"/>
                    <a:pt x="291" y="146"/>
                  </a:cubicBezTo>
                  <a:cubicBezTo>
                    <a:pt x="289" y="154"/>
                    <a:pt x="286" y="164"/>
                    <a:pt x="287" y="174"/>
                  </a:cubicBezTo>
                  <a:cubicBezTo>
                    <a:pt x="284" y="170"/>
                    <a:pt x="281" y="166"/>
                    <a:pt x="278" y="162"/>
                  </a:cubicBezTo>
                  <a:cubicBezTo>
                    <a:pt x="270" y="150"/>
                    <a:pt x="262" y="137"/>
                    <a:pt x="255" y="124"/>
                  </a:cubicBezTo>
                  <a:cubicBezTo>
                    <a:pt x="251" y="117"/>
                    <a:pt x="248" y="110"/>
                    <a:pt x="245" y="102"/>
                  </a:cubicBezTo>
                  <a:cubicBezTo>
                    <a:pt x="245" y="102"/>
                    <a:pt x="245" y="102"/>
                    <a:pt x="245" y="102"/>
                  </a:cubicBezTo>
                  <a:cubicBezTo>
                    <a:pt x="245" y="100"/>
                    <a:pt x="245" y="97"/>
                    <a:pt x="244" y="95"/>
                  </a:cubicBezTo>
                  <a:cubicBezTo>
                    <a:pt x="244" y="93"/>
                    <a:pt x="244" y="91"/>
                    <a:pt x="244" y="89"/>
                  </a:cubicBezTo>
                  <a:cubicBezTo>
                    <a:pt x="244" y="87"/>
                    <a:pt x="242" y="87"/>
                    <a:pt x="242" y="89"/>
                  </a:cubicBezTo>
                  <a:cubicBezTo>
                    <a:pt x="242" y="91"/>
                    <a:pt x="242" y="93"/>
                    <a:pt x="242" y="95"/>
                  </a:cubicBezTo>
                  <a:cubicBezTo>
                    <a:pt x="241" y="92"/>
                    <a:pt x="241" y="88"/>
                    <a:pt x="240" y="85"/>
                  </a:cubicBezTo>
                  <a:cubicBezTo>
                    <a:pt x="239" y="72"/>
                    <a:pt x="239" y="60"/>
                    <a:pt x="236" y="47"/>
                  </a:cubicBezTo>
                  <a:cubicBezTo>
                    <a:pt x="235" y="47"/>
                    <a:pt x="235" y="46"/>
                    <a:pt x="234" y="46"/>
                  </a:cubicBezTo>
                  <a:cubicBezTo>
                    <a:pt x="232" y="46"/>
                    <a:pt x="233" y="34"/>
                    <a:pt x="232" y="32"/>
                  </a:cubicBezTo>
                  <a:cubicBezTo>
                    <a:pt x="231" y="26"/>
                    <a:pt x="229" y="21"/>
                    <a:pt x="229" y="16"/>
                  </a:cubicBezTo>
                  <a:cubicBezTo>
                    <a:pt x="229" y="15"/>
                    <a:pt x="229" y="15"/>
                    <a:pt x="228" y="15"/>
                  </a:cubicBezTo>
                  <a:cubicBezTo>
                    <a:pt x="230" y="11"/>
                    <a:pt x="232" y="5"/>
                    <a:pt x="235" y="9"/>
                  </a:cubicBezTo>
                  <a:close/>
                  <a:moveTo>
                    <a:pt x="269" y="165"/>
                  </a:moveTo>
                  <a:cubicBezTo>
                    <a:pt x="262" y="157"/>
                    <a:pt x="255" y="149"/>
                    <a:pt x="250" y="140"/>
                  </a:cubicBezTo>
                  <a:cubicBezTo>
                    <a:pt x="240" y="123"/>
                    <a:pt x="233" y="106"/>
                    <a:pt x="228" y="87"/>
                  </a:cubicBezTo>
                  <a:cubicBezTo>
                    <a:pt x="223" y="68"/>
                    <a:pt x="220" y="49"/>
                    <a:pt x="224" y="29"/>
                  </a:cubicBezTo>
                  <a:cubicBezTo>
                    <a:pt x="225" y="27"/>
                    <a:pt x="225" y="25"/>
                    <a:pt x="226" y="23"/>
                  </a:cubicBezTo>
                  <a:cubicBezTo>
                    <a:pt x="226" y="28"/>
                    <a:pt x="229" y="32"/>
                    <a:pt x="229" y="37"/>
                  </a:cubicBezTo>
                  <a:cubicBezTo>
                    <a:pt x="229" y="41"/>
                    <a:pt x="227" y="48"/>
                    <a:pt x="232" y="50"/>
                  </a:cubicBezTo>
                  <a:cubicBezTo>
                    <a:pt x="235" y="61"/>
                    <a:pt x="234" y="74"/>
                    <a:pt x="236" y="86"/>
                  </a:cubicBezTo>
                  <a:cubicBezTo>
                    <a:pt x="238" y="98"/>
                    <a:pt x="243" y="110"/>
                    <a:pt x="249" y="121"/>
                  </a:cubicBezTo>
                  <a:cubicBezTo>
                    <a:pt x="255" y="134"/>
                    <a:pt x="263" y="146"/>
                    <a:pt x="271" y="158"/>
                  </a:cubicBezTo>
                  <a:cubicBezTo>
                    <a:pt x="274" y="163"/>
                    <a:pt x="277" y="168"/>
                    <a:pt x="281" y="172"/>
                  </a:cubicBezTo>
                  <a:cubicBezTo>
                    <a:pt x="282" y="174"/>
                    <a:pt x="285" y="176"/>
                    <a:pt x="288" y="178"/>
                  </a:cubicBezTo>
                  <a:cubicBezTo>
                    <a:pt x="288" y="179"/>
                    <a:pt x="288" y="181"/>
                    <a:pt x="289" y="182"/>
                  </a:cubicBezTo>
                  <a:cubicBezTo>
                    <a:pt x="281" y="178"/>
                    <a:pt x="275" y="171"/>
                    <a:pt x="269" y="165"/>
                  </a:cubicBezTo>
                  <a:close/>
                  <a:moveTo>
                    <a:pt x="275" y="184"/>
                  </a:moveTo>
                  <a:cubicBezTo>
                    <a:pt x="279" y="184"/>
                    <a:pt x="284" y="185"/>
                    <a:pt x="289" y="186"/>
                  </a:cubicBezTo>
                  <a:cubicBezTo>
                    <a:pt x="289" y="187"/>
                    <a:pt x="290" y="187"/>
                    <a:pt x="290" y="187"/>
                  </a:cubicBezTo>
                  <a:cubicBezTo>
                    <a:pt x="291" y="187"/>
                    <a:pt x="291" y="187"/>
                    <a:pt x="292" y="187"/>
                  </a:cubicBezTo>
                  <a:cubicBezTo>
                    <a:pt x="294" y="188"/>
                    <a:pt x="296" y="188"/>
                    <a:pt x="298" y="188"/>
                  </a:cubicBezTo>
                  <a:cubicBezTo>
                    <a:pt x="306" y="190"/>
                    <a:pt x="314" y="192"/>
                    <a:pt x="321" y="196"/>
                  </a:cubicBezTo>
                  <a:cubicBezTo>
                    <a:pt x="337" y="205"/>
                    <a:pt x="354" y="211"/>
                    <a:pt x="366" y="224"/>
                  </a:cubicBezTo>
                  <a:cubicBezTo>
                    <a:pt x="372" y="231"/>
                    <a:pt x="378" y="237"/>
                    <a:pt x="384" y="244"/>
                  </a:cubicBezTo>
                  <a:cubicBezTo>
                    <a:pt x="390" y="250"/>
                    <a:pt x="394" y="257"/>
                    <a:pt x="398" y="264"/>
                  </a:cubicBezTo>
                  <a:cubicBezTo>
                    <a:pt x="406" y="276"/>
                    <a:pt x="416" y="289"/>
                    <a:pt x="422" y="303"/>
                  </a:cubicBezTo>
                  <a:cubicBezTo>
                    <a:pt x="421" y="303"/>
                    <a:pt x="421" y="304"/>
                    <a:pt x="421" y="304"/>
                  </a:cubicBezTo>
                  <a:cubicBezTo>
                    <a:pt x="420" y="305"/>
                    <a:pt x="419" y="307"/>
                    <a:pt x="418" y="308"/>
                  </a:cubicBezTo>
                  <a:cubicBezTo>
                    <a:pt x="418" y="307"/>
                    <a:pt x="418" y="307"/>
                    <a:pt x="418" y="307"/>
                  </a:cubicBezTo>
                  <a:cubicBezTo>
                    <a:pt x="406" y="285"/>
                    <a:pt x="397" y="261"/>
                    <a:pt x="378" y="244"/>
                  </a:cubicBezTo>
                  <a:cubicBezTo>
                    <a:pt x="369" y="235"/>
                    <a:pt x="359" y="228"/>
                    <a:pt x="349" y="220"/>
                  </a:cubicBezTo>
                  <a:cubicBezTo>
                    <a:pt x="339" y="212"/>
                    <a:pt x="330" y="203"/>
                    <a:pt x="319" y="197"/>
                  </a:cubicBezTo>
                  <a:cubicBezTo>
                    <a:pt x="308" y="192"/>
                    <a:pt x="295" y="189"/>
                    <a:pt x="283" y="187"/>
                  </a:cubicBezTo>
                  <a:cubicBezTo>
                    <a:pt x="272" y="186"/>
                    <a:pt x="261" y="184"/>
                    <a:pt x="250" y="186"/>
                  </a:cubicBezTo>
                  <a:cubicBezTo>
                    <a:pt x="239" y="187"/>
                    <a:pt x="229" y="191"/>
                    <a:pt x="219" y="198"/>
                  </a:cubicBezTo>
                  <a:cubicBezTo>
                    <a:pt x="209" y="205"/>
                    <a:pt x="206" y="214"/>
                    <a:pt x="201" y="225"/>
                  </a:cubicBezTo>
                  <a:cubicBezTo>
                    <a:pt x="200" y="226"/>
                    <a:pt x="202" y="227"/>
                    <a:pt x="202" y="226"/>
                  </a:cubicBezTo>
                  <a:cubicBezTo>
                    <a:pt x="206" y="221"/>
                    <a:pt x="208" y="216"/>
                    <a:pt x="211" y="211"/>
                  </a:cubicBezTo>
                  <a:cubicBezTo>
                    <a:pt x="215" y="206"/>
                    <a:pt x="220" y="202"/>
                    <a:pt x="226" y="198"/>
                  </a:cubicBezTo>
                  <a:cubicBezTo>
                    <a:pt x="236" y="192"/>
                    <a:pt x="246" y="189"/>
                    <a:pt x="258" y="189"/>
                  </a:cubicBezTo>
                  <a:cubicBezTo>
                    <a:pt x="270" y="189"/>
                    <a:pt x="282" y="190"/>
                    <a:pt x="294" y="193"/>
                  </a:cubicBezTo>
                  <a:cubicBezTo>
                    <a:pt x="305" y="195"/>
                    <a:pt x="316" y="198"/>
                    <a:pt x="325" y="205"/>
                  </a:cubicBezTo>
                  <a:cubicBezTo>
                    <a:pt x="334" y="212"/>
                    <a:pt x="343" y="219"/>
                    <a:pt x="352" y="226"/>
                  </a:cubicBezTo>
                  <a:cubicBezTo>
                    <a:pt x="361" y="233"/>
                    <a:pt x="371" y="240"/>
                    <a:pt x="379" y="249"/>
                  </a:cubicBezTo>
                  <a:cubicBezTo>
                    <a:pt x="388" y="258"/>
                    <a:pt x="394" y="269"/>
                    <a:pt x="401" y="281"/>
                  </a:cubicBezTo>
                  <a:cubicBezTo>
                    <a:pt x="403" y="285"/>
                    <a:pt x="405" y="289"/>
                    <a:pt x="407" y="293"/>
                  </a:cubicBezTo>
                  <a:cubicBezTo>
                    <a:pt x="400" y="284"/>
                    <a:pt x="391" y="275"/>
                    <a:pt x="383" y="266"/>
                  </a:cubicBezTo>
                  <a:cubicBezTo>
                    <a:pt x="376" y="260"/>
                    <a:pt x="370" y="253"/>
                    <a:pt x="362" y="247"/>
                  </a:cubicBezTo>
                  <a:cubicBezTo>
                    <a:pt x="357" y="242"/>
                    <a:pt x="351" y="238"/>
                    <a:pt x="344" y="236"/>
                  </a:cubicBezTo>
                  <a:cubicBezTo>
                    <a:pt x="343" y="236"/>
                    <a:pt x="343" y="237"/>
                    <a:pt x="344" y="237"/>
                  </a:cubicBezTo>
                  <a:cubicBezTo>
                    <a:pt x="360" y="243"/>
                    <a:pt x="372" y="258"/>
                    <a:pt x="384" y="270"/>
                  </a:cubicBezTo>
                  <a:cubicBezTo>
                    <a:pt x="395" y="281"/>
                    <a:pt x="406" y="293"/>
                    <a:pt x="413" y="306"/>
                  </a:cubicBezTo>
                  <a:cubicBezTo>
                    <a:pt x="413" y="306"/>
                    <a:pt x="413" y="306"/>
                    <a:pt x="413" y="306"/>
                  </a:cubicBezTo>
                  <a:cubicBezTo>
                    <a:pt x="412" y="305"/>
                    <a:pt x="411" y="304"/>
                    <a:pt x="409" y="303"/>
                  </a:cubicBezTo>
                  <a:cubicBezTo>
                    <a:pt x="405" y="298"/>
                    <a:pt x="402" y="294"/>
                    <a:pt x="398" y="289"/>
                  </a:cubicBezTo>
                  <a:cubicBezTo>
                    <a:pt x="389" y="280"/>
                    <a:pt x="378" y="273"/>
                    <a:pt x="368" y="265"/>
                  </a:cubicBezTo>
                  <a:cubicBezTo>
                    <a:pt x="368" y="264"/>
                    <a:pt x="367" y="265"/>
                    <a:pt x="368" y="265"/>
                  </a:cubicBezTo>
                  <a:cubicBezTo>
                    <a:pt x="377" y="274"/>
                    <a:pt x="388" y="281"/>
                    <a:pt x="396" y="291"/>
                  </a:cubicBezTo>
                  <a:cubicBezTo>
                    <a:pt x="400" y="295"/>
                    <a:pt x="404" y="300"/>
                    <a:pt x="408" y="304"/>
                  </a:cubicBezTo>
                  <a:cubicBezTo>
                    <a:pt x="408" y="305"/>
                    <a:pt x="408" y="305"/>
                    <a:pt x="409" y="306"/>
                  </a:cubicBezTo>
                  <a:cubicBezTo>
                    <a:pt x="404" y="302"/>
                    <a:pt x="398" y="299"/>
                    <a:pt x="393" y="295"/>
                  </a:cubicBezTo>
                  <a:cubicBezTo>
                    <a:pt x="388" y="290"/>
                    <a:pt x="383" y="285"/>
                    <a:pt x="376" y="282"/>
                  </a:cubicBezTo>
                  <a:cubicBezTo>
                    <a:pt x="376" y="282"/>
                    <a:pt x="376" y="282"/>
                    <a:pt x="376" y="283"/>
                  </a:cubicBezTo>
                  <a:cubicBezTo>
                    <a:pt x="388" y="292"/>
                    <a:pt x="401" y="301"/>
                    <a:pt x="412" y="311"/>
                  </a:cubicBezTo>
                  <a:cubicBezTo>
                    <a:pt x="412" y="311"/>
                    <a:pt x="412" y="311"/>
                    <a:pt x="412" y="311"/>
                  </a:cubicBezTo>
                  <a:cubicBezTo>
                    <a:pt x="399" y="301"/>
                    <a:pt x="384" y="291"/>
                    <a:pt x="368" y="285"/>
                  </a:cubicBezTo>
                  <a:cubicBezTo>
                    <a:pt x="359" y="282"/>
                    <a:pt x="349" y="280"/>
                    <a:pt x="341" y="276"/>
                  </a:cubicBezTo>
                  <a:cubicBezTo>
                    <a:pt x="334" y="272"/>
                    <a:pt x="327" y="268"/>
                    <a:pt x="319" y="266"/>
                  </a:cubicBezTo>
                  <a:cubicBezTo>
                    <a:pt x="319" y="266"/>
                    <a:pt x="319" y="266"/>
                    <a:pt x="319" y="266"/>
                  </a:cubicBezTo>
                  <a:cubicBezTo>
                    <a:pt x="321" y="269"/>
                    <a:pt x="324" y="270"/>
                    <a:pt x="328" y="271"/>
                  </a:cubicBezTo>
                  <a:cubicBezTo>
                    <a:pt x="332" y="273"/>
                    <a:pt x="337" y="276"/>
                    <a:pt x="341" y="278"/>
                  </a:cubicBezTo>
                  <a:cubicBezTo>
                    <a:pt x="349" y="281"/>
                    <a:pt x="357" y="284"/>
                    <a:pt x="364" y="286"/>
                  </a:cubicBezTo>
                  <a:cubicBezTo>
                    <a:pt x="373" y="290"/>
                    <a:pt x="383" y="293"/>
                    <a:pt x="391" y="299"/>
                  </a:cubicBezTo>
                  <a:cubicBezTo>
                    <a:pt x="397" y="304"/>
                    <a:pt x="403" y="308"/>
                    <a:pt x="409" y="313"/>
                  </a:cubicBezTo>
                  <a:cubicBezTo>
                    <a:pt x="409" y="313"/>
                    <a:pt x="408" y="313"/>
                    <a:pt x="408" y="312"/>
                  </a:cubicBezTo>
                  <a:cubicBezTo>
                    <a:pt x="407" y="312"/>
                    <a:pt x="407" y="311"/>
                    <a:pt x="406" y="311"/>
                  </a:cubicBezTo>
                  <a:cubicBezTo>
                    <a:pt x="405" y="310"/>
                    <a:pt x="404" y="310"/>
                    <a:pt x="404" y="309"/>
                  </a:cubicBezTo>
                  <a:cubicBezTo>
                    <a:pt x="403" y="308"/>
                    <a:pt x="402" y="307"/>
                    <a:pt x="400" y="307"/>
                  </a:cubicBezTo>
                  <a:cubicBezTo>
                    <a:pt x="396" y="304"/>
                    <a:pt x="392" y="301"/>
                    <a:pt x="388" y="299"/>
                  </a:cubicBezTo>
                  <a:cubicBezTo>
                    <a:pt x="379" y="294"/>
                    <a:pt x="369" y="292"/>
                    <a:pt x="360" y="288"/>
                  </a:cubicBezTo>
                  <a:cubicBezTo>
                    <a:pt x="350" y="284"/>
                    <a:pt x="340" y="281"/>
                    <a:pt x="331" y="277"/>
                  </a:cubicBezTo>
                  <a:cubicBezTo>
                    <a:pt x="321" y="273"/>
                    <a:pt x="311" y="271"/>
                    <a:pt x="302" y="265"/>
                  </a:cubicBezTo>
                  <a:cubicBezTo>
                    <a:pt x="302" y="265"/>
                    <a:pt x="301" y="266"/>
                    <a:pt x="302" y="266"/>
                  </a:cubicBezTo>
                  <a:cubicBezTo>
                    <a:pt x="308" y="273"/>
                    <a:pt x="318" y="274"/>
                    <a:pt x="327" y="277"/>
                  </a:cubicBezTo>
                  <a:cubicBezTo>
                    <a:pt x="337" y="281"/>
                    <a:pt x="347" y="285"/>
                    <a:pt x="358" y="289"/>
                  </a:cubicBezTo>
                  <a:cubicBezTo>
                    <a:pt x="368" y="294"/>
                    <a:pt x="379" y="295"/>
                    <a:pt x="389" y="301"/>
                  </a:cubicBezTo>
                  <a:cubicBezTo>
                    <a:pt x="391" y="302"/>
                    <a:pt x="394" y="303"/>
                    <a:pt x="396" y="305"/>
                  </a:cubicBezTo>
                  <a:cubicBezTo>
                    <a:pt x="391" y="303"/>
                    <a:pt x="385" y="301"/>
                    <a:pt x="380" y="299"/>
                  </a:cubicBezTo>
                  <a:cubicBezTo>
                    <a:pt x="372" y="296"/>
                    <a:pt x="365" y="293"/>
                    <a:pt x="358" y="291"/>
                  </a:cubicBezTo>
                  <a:cubicBezTo>
                    <a:pt x="351" y="289"/>
                    <a:pt x="344" y="287"/>
                    <a:pt x="338" y="285"/>
                  </a:cubicBezTo>
                  <a:cubicBezTo>
                    <a:pt x="323" y="281"/>
                    <a:pt x="310" y="276"/>
                    <a:pt x="295" y="273"/>
                  </a:cubicBezTo>
                  <a:cubicBezTo>
                    <a:pt x="282" y="270"/>
                    <a:pt x="268" y="268"/>
                    <a:pt x="254" y="266"/>
                  </a:cubicBezTo>
                  <a:cubicBezTo>
                    <a:pt x="253" y="266"/>
                    <a:pt x="252" y="267"/>
                    <a:pt x="253" y="268"/>
                  </a:cubicBezTo>
                  <a:cubicBezTo>
                    <a:pt x="258" y="270"/>
                    <a:pt x="264" y="270"/>
                    <a:pt x="269" y="271"/>
                  </a:cubicBezTo>
                  <a:cubicBezTo>
                    <a:pt x="277" y="271"/>
                    <a:pt x="285" y="273"/>
                    <a:pt x="293" y="274"/>
                  </a:cubicBezTo>
                  <a:cubicBezTo>
                    <a:pt x="307" y="278"/>
                    <a:pt x="321" y="281"/>
                    <a:pt x="335" y="285"/>
                  </a:cubicBezTo>
                  <a:cubicBezTo>
                    <a:pt x="351" y="290"/>
                    <a:pt x="366" y="296"/>
                    <a:pt x="381" y="301"/>
                  </a:cubicBezTo>
                  <a:cubicBezTo>
                    <a:pt x="388" y="304"/>
                    <a:pt x="395" y="307"/>
                    <a:pt x="402" y="311"/>
                  </a:cubicBezTo>
                  <a:cubicBezTo>
                    <a:pt x="402" y="311"/>
                    <a:pt x="403" y="311"/>
                    <a:pt x="403" y="312"/>
                  </a:cubicBezTo>
                  <a:cubicBezTo>
                    <a:pt x="398" y="309"/>
                    <a:pt x="392" y="308"/>
                    <a:pt x="388" y="307"/>
                  </a:cubicBezTo>
                  <a:cubicBezTo>
                    <a:pt x="383" y="305"/>
                    <a:pt x="379" y="302"/>
                    <a:pt x="374" y="301"/>
                  </a:cubicBezTo>
                  <a:cubicBezTo>
                    <a:pt x="370" y="300"/>
                    <a:pt x="365" y="299"/>
                    <a:pt x="361" y="298"/>
                  </a:cubicBezTo>
                  <a:cubicBezTo>
                    <a:pt x="361" y="298"/>
                    <a:pt x="360" y="299"/>
                    <a:pt x="361" y="299"/>
                  </a:cubicBezTo>
                  <a:cubicBezTo>
                    <a:pt x="365" y="301"/>
                    <a:pt x="369" y="302"/>
                    <a:pt x="374" y="303"/>
                  </a:cubicBezTo>
                  <a:cubicBezTo>
                    <a:pt x="375" y="303"/>
                    <a:pt x="377" y="304"/>
                    <a:pt x="378" y="304"/>
                  </a:cubicBezTo>
                  <a:cubicBezTo>
                    <a:pt x="377" y="304"/>
                    <a:pt x="376" y="304"/>
                    <a:pt x="375" y="304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78" y="306"/>
                    <a:pt x="383" y="306"/>
                    <a:pt x="386" y="309"/>
                  </a:cubicBezTo>
                  <a:cubicBezTo>
                    <a:pt x="386" y="309"/>
                    <a:pt x="386" y="309"/>
                    <a:pt x="386" y="309"/>
                  </a:cubicBezTo>
                  <a:cubicBezTo>
                    <a:pt x="385" y="308"/>
                    <a:pt x="384" y="307"/>
                    <a:pt x="384" y="307"/>
                  </a:cubicBezTo>
                  <a:cubicBezTo>
                    <a:pt x="384" y="307"/>
                    <a:pt x="385" y="307"/>
                    <a:pt x="386" y="307"/>
                  </a:cubicBezTo>
                  <a:cubicBezTo>
                    <a:pt x="390" y="309"/>
                    <a:pt x="394" y="310"/>
                    <a:pt x="398" y="312"/>
                  </a:cubicBezTo>
                  <a:cubicBezTo>
                    <a:pt x="400" y="313"/>
                    <a:pt x="401" y="313"/>
                    <a:pt x="403" y="314"/>
                  </a:cubicBezTo>
                  <a:cubicBezTo>
                    <a:pt x="392" y="310"/>
                    <a:pt x="374" y="308"/>
                    <a:pt x="371" y="308"/>
                  </a:cubicBezTo>
                  <a:cubicBezTo>
                    <a:pt x="361" y="306"/>
                    <a:pt x="351" y="305"/>
                    <a:pt x="340" y="305"/>
                  </a:cubicBezTo>
                  <a:cubicBezTo>
                    <a:pt x="328" y="306"/>
                    <a:pt x="314" y="307"/>
                    <a:pt x="302" y="312"/>
                  </a:cubicBezTo>
                  <a:cubicBezTo>
                    <a:pt x="298" y="313"/>
                    <a:pt x="293" y="316"/>
                    <a:pt x="289" y="318"/>
                  </a:cubicBezTo>
                  <a:cubicBezTo>
                    <a:pt x="282" y="322"/>
                    <a:pt x="275" y="326"/>
                    <a:pt x="269" y="331"/>
                  </a:cubicBezTo>
                  <a:cubicBezTo>
                    <a:pt x="265" y="334"/>
                    <a:pt x="262" y="338"/>
                    <a:pt x="259" y="341"/>
                  </a:cubicBezTo>
                  <a:cubicBezTo>
                    <a:pt x="258" y="341"/>
                    <a:pt x="258" y="341"/>
                    <a:pt x="258" y="341"/>
                  </a:cubicBezTo>
                  <a:cubicBezTo>
                    <a:pt x="252" y="344"/>
                    <a:pt x="242" y="339"/>
                    <a:pt x="237" y="337"/>
                  </a:cubicBezTo>
                  <a:cubicBezTo>
                    <a:pt x="229" y="333"/>
                    <a:pt x="221" y="329"/>
                    <a:pt x="215" y="323"/>
                  </a:cubicBezTo>
                  <a:cubicBezTo>
                    <a:pt x="205" y="313"/>
                    <a:pt x="194" y="302"/>
                    <a:pt x="188" y="289"/>
                  </a:cubicBezTo>
                  <a:cubicBezTo>
                    <a:pt x="185" y="283"/>
                    <a:pt x="181" y="273"/>
                    <a:pt x="183" y="266"/>
                  </a:cubicBezTo>
                  <a:cubicBezTo>
                    <a:pt x="185" y="263"/>
                    <a:pt x="187" y="260"/>
                    <a:pt x="189" y="257"/>
                  </a:cubicBezTo>
                  <a:cubicBezTo>
                    <a:pt x="189" y="256"/>
                    <a:pt x="190" y="255"/>
                    <a:pt x="190" y="254"/>
                  </a:cubicBezTo>
                  <a:cubicBezTo>
                    <a:pt x="196" y="251"/>
                    <a:pt x="199" y="241"/>
                    <a:pt x="199" y="234"/>
                  </a:cubicBezTo>
                  <a:cubicBezTo>
                    <a:pt x="200" y="228"/>
                    <a:pt x="197" y="220"/>
                    <a:pt x="198" y="213"/>
                  </a:cubicBezTo>
                  <a:cubicBezTo>
                    <a:pt x="198" y="213"/>
                    <a:pt x="198" y="212"/>
                    <a:pt x="199" y="212"/>
                  </a:cubicBezTo>
                  <a:cubicBezTo>
                    <a:pt x="205" y="199"/>
                    <a:pt x="219" y="191"/>
                    <a:pt x="232" y="187"/>
                  </a:cubicBezTo>
                  <a:cubicBezTo>
                    <a:pt x="246" y="182"/>
                    <a:pt x="260" y="182"/>
                    <a:pt x="275" y="184"/>
                  </a:cubicBezTo>
                  <a:close/>
                  <a:moveTo>
                    <a:pt x="155" y="52"/>
                  </a:moveTo>
                  <a:cubicBezTo>
                    <a:pt x="155" y="52"/>
                    <a:pt x="155" y="52"/>
                    <a:pt x="155" y="52"/>
                  </a:cubicBezTo>
                  <a:cubicBezTo>
                    <a:pt x="155" y="52"/>
                    <a:pt x="155" y="52"/>
                    <a:pt x="156" y="53"/>
                  </a:cubicBezTo>
                  <a:cubicBezTo>
                    <a:pt x="157" y="53"/>
                    <a:pt x="157" y="53"/>
                    <a:pt x="158" y="52"/>
                  </a:cubicBezTo>
                  <a:cubicBezTo>
                    <a:pt x="165" y="43"/>
                    <a:pt x="176" y="58"/>
                    <a:pt x="181" y="63"/>
                  </a:cubicBezTo>
                  <a:cubicBezTo>
                    <a:pt x="182" y="64"/>
                    <a:pt x="184" y="66"/>
                    <a:pt x="186" y="67"/>
                  </a:cubicBezTo>
                  <a:cubicBezTo>
                    <a:pt x="188" y="70"/>
                    <a:pt x="190" y="74"/>
                    <a:pt x="192" y="78"/>
                  </a:cubicBezTo>
                  <a:cubicBezTo>
                    <a:pt x="193" y="79"/>
                    <a:pt x="194" y="80"/>
                    <a:pt x="195" y="80"/>
                  </a:cubicBezTo>
                  <a:cubicBezTo>
                    <a:pt x="195" y="80"/>
                    <a:pt x="194" y="81"/>
                    <a:pt x="194" y="81"/>
                  </a:cubicBezTo>
                  <a:cubicBezTo>
                    <a:pt x="194" y="84"/>
                    <a:pt x="196" y="88"/>
                    <a:pt x="196" y="91"/>
                  </a:cubicBezTo>
                  <a:cubicBezTo>
                    <a:pt x="197" y="95"/>
                    <a:pt x="197" y="99"/>
                    <a:pt x="200" y="101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01" y="98"/>
                    <a:pt x="199" y="94"/>
                    <a:pt x="199" y="91"/>
                  </a:cubicBezTo>
                  <a:cubicBezTo>
                    <a:pt x="198" y="88"/>
                    <a:pt x="198" y="85"/>
                    <a:pt x="197" y="83"/>
                  </a:cubicBezTo>
                  <a:cubicBezTo>
                    <a:pt x="201" y="87"/>
                    <a:pt x="205" y="91"/>
                    <a:pt x="208" y="96"/>
                  </a:cubicBezTo>
                  <a:cubicBezTo>
                    <a:pt x="212" y="103"/>
                    <a:pt x="215" y="110"/>
                    <a:pt x="220" y="117"/>
                  </a:cubicBezTo>
                  <a:cubicBezTo>
                    <a:pt x="225" y="123"/>
                    <a:pt x="230" y="130"/>
                    <a:pt x="233" y="139"/>
                  </a:cubicBezTo>
                  <a:cubicBezTo>
                    <a:pt x="235" y="146"/>
                    <a:pt x="237" y="153"/>
                    <a:pt x="238" y="161"/>
                  </a:cubicBezTo>
                  <a:cubicBezTo>
                    <a:pt x="239" y="165"/>
                    <a:pt x="239" y="168"/>
                    <a:pt x="240" y="172"/>
                  </a:cubicBezTo>
                  <a:cubicBezTo>
                    <a:pt x="240" y="175"/>
                    <a:pt x="240" y="178"/>
                    <a:pt x="241" y="180"/>
                  </a:cubicBezTo>
                  <a:cubicBezTo>
                    <a:pt x="238" y="181"/>
                    <a:pt x="235" y="182"/>
                    <a:pt x="232" y="183"/>
                  </a:cubicBezTo>
                  <a:cubicBezTo>
                    <a:pt x="233" y="179"/>
                    <a:pt x="234" y="174"/>
                    <a:pt x="235" y="170"/>
                  </a:cubicBezTo>
                  <a:cubicBezTo>
                    <a:pt x="236" y="168"/>
                    <a:pt x="238" y="163"/>
                    <a:pt x="237" y="161"/>
                  </a:cubicBezTo>
                  <a:cubicBezTo>
                    <a:pt x="236" y="160"/>
                    <a:pt x="234" y="166"/>
                    <a:pt x="234" y="166"/>
                  </a:cubicBezTo>
                  <a:cubicBezTo>
                    <a:pt x="232" y="172"/>
                    <a:pt x="231" y="177"/>
                    <a:pt x="229" y="183"/>
                  </a:cubicBezTo>
                  <a:cubicBezTo>
                    <a:pt x="229" y="183"/>
                    <a:pt x="229" y="183"/>
                    <a:pt x="229" y="184"/>
                  </a:cubicBezTo>
                  <a:cubicBezTo>
                    <a:pt x="228" y="184"/>
                    <a:pt x="227" y="185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6" y="184"/>
                    <a:pt x="227" y="183"/>
                    <a:pt x="227" y="181"/>
                  </a:cubicBezTo>
                  <a:cubicBezTo>
                    <a:pt x="232" y="170"/>
                    <a:pt x="234" y="159"/>
                    <a:pt x="234" y="147"/>
                  </a:cubicBezTo>
                  <a:cubicBezTo>
                    <a:pt x="234" y="147"/>
                    <a:pt x="233" y="146"/>
                    <a:pt x="233" y="147"/>
                  </a:cubicBezTo>
                  <a:cubicBezTo>
                    <a:pt x="232" y="155"/>
                    <a:pt x="232" y="164"/>
                    <a:pt x="229" y="171"/>
                  </a:cubicBezTo>
                  <a:cubicBezTo>
                    <a:pt x="227" y="174"/>
                    <a:pt x="225" y="178"/>
                    <a:pt x="224" y="182"/>
                  </a:cubicBezTo>
                  <a:cubicBezTo>
                    <a:pt x="224" y="183"/>
                    <a:pt x="223" y="183"/>
                    <a:pt x="223" y="184"/>
                  </a:cubicBezTo>
                  <a:cubicBezTo>
                    <a:pt x="222" y="185"/>
                    <a:pt x="223" y="186"/>
                    <a:pt x="224" y="186"/>
                  </a:cubicBezTo>
                  <a:cubicBezTo>
                    <a:pt x="223" y="187"/>
                    <a:pt x="221" y="187"/>
                    <a:pt x="220" y="188"/>
                  </a:cubicBezTo>
                  <a:cubicBezTo>
                    <a:pt x="224" y="182"/>
                    <a:pt x="226" y="175"/>
                    <a:pt x="228" y="168"/>
                  </a:cubicBezTo>
                  <a:cubicBezTo>
                    <a:pt x="229" y="159"/>
                    <a:pt x="233" y="149"/>
                    <a:pt x="232" y="140"/>
                  </a:cubicBezTo>
                  <a:cubicBezTo>
                    <a:pt x="232" y="139"/>
                    <a:pt x="231" y="139"/>
                    <a:pt x="231" y="139"/>
                  </a:cubicBezTo>
                  <a:cubicBezTo>
                    <a:pt x="230" y="145"/>
                    <a:pt x="229" y="150"/>
                    <a:pt x="228" y="155"/>
                  </a:cubicBezTo>
                  <a:cubicBezTo>
                    <a:pt x="227" y="159"/>
                    <a:pt x="226" y="163"/>
                    <a:pt x="225" y="167"/>
                  </a:cubicBezTo>
                  <a:cubicBezTo>
                    <a:pt x="224" y="173"/>
                    <a:pt x="222" y="179"/>
                    <a:pt x="219" y="184"/>
                  </a:cubicBezTo>
                  <a:cubicBezTo>
                    <a:pt x="220" y="181"/>
                    <a:pt x="220" y="178"/>
                    <a:pt x="221" y="175"/>
                  </a:cubicBezTo>
                  <a:cubicBezTo>
                    <a:pt x="222" y="169"/>
                    <a:pt x="224" y="164"/>
                    <a:pt x="226" y="159"/>
                  </a:cubicBezTo>
                  <a:cubicBezTo>
                    <a:pt x="227" y="151"/>
                    <a:pt x="232" y="140"/>
                    <a:pt x="228" y="133"/>
                  </a:cubicBezTo>
                  <a:cubicBezTo>
                    <a:pt x="228" y="133"/>
                    <a:pt x="228" y="133"/>
                    <a:pt x="228" y="133"/>
                  </a:cubicBezTo>
                  <a:cubicBezTo>
                    <a:pt x="227" y="138"/>
                    <a:pt x="227" y="142"/>
                    <a:pt x="226" y="147"/>
                  </a:cubicBezTo>
                  <a:cubicBezTo>
                    <a:pt x="226" y="152"/>
                    <a:pt x="224" y="157"/>
                    <a:pt x="222" y="162"/>
                  </a:cubicBezTo>
                  <a:cubicBezTo>
                    <a:pt x="221" y="166"/>
                    <a:pt x="219" y="171"/>
                    <a:pt x="218" y="176"/>
                  </a:cubicBezTo>
                  <a:cubicBezTo>
                    <a:pt x="217" y="180"/>
                    <a:pt x="217" y="185"/>
                    <a:pt x="216" y="190"/>
                  </a:cubicBezTo>
                  <a:cubicBezTo>
                    <a:pt x="216" y="190"/>
                    <a:pt x="216" y="190"/>
                    <a:pt x="216" y="190"/>
                  </a:cubicBezTo>
                  <a:cubicBezTo>
                    <a:pt x="216" y="190"/>
                    <a:pt x="216" y="190"/>
                    <a:pt x="215" y="190"/>
                  </a:cubicBezTo>
                  <a:cubicBezTo>
                    <a:pt x="216" y="185"/>
                    <a:pt x="217" y="180"/>
                    <a:pt x="217" y="175"/>
                  </a:cubicBezTo>
                  <a:cubicBezTo>
                    <a:pt x="219" y="171"/>
                    <a:pt x="218" y="166"/>
                    <a:pt x="220" y="161"/>
                  </a:cubicBezTo>
                  <a:cubicBezTo>
                    <a:pt x="221" y="156"/>
                    <a:pt x="223" y="151"/>
                    <a:pt x="225" y="146"/>
                  </a:cubicBezTo>
                  <a:cubicBezTo>
                    <a:pt x="225" y="144"/>
                    <a:pt x="224" y="144"/>
                    <a:pt x="223" y="145"/>
                  </a:cubicBezTo>
                  <a:cubicBezTo>
                    <a:pt x="222" y="150"/>
                    <a:pt x="220" y="154"/>
                    <a:pt x="218" y="158"/>
                  </a:cubicBezTo>
                  <a:cubicBezTo>
                    <a:pt x="218" y="158"/>
                    <a:pt x="218" y="158"/>
                    <a:pt x="218" y="158"/>
                  </a:cubicBezTo>
                  <a:cubicBezTo>
                    <a:pt x="220" y="153"/>
                    <a:pt x="222" y="148"/>
                    <a:pt x="222" y="143"/>
                  </a:cubicBezTo>
                  <a:cubicBezTo>
                    <a:pt x="222" y="138"/>
                    <a:pt x="222" y="133"/>
                    <a:pt x="223" y="128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20" y="130"/>
                    <a:pt x="220" y="135"/>
                    <a:pt x="220" y="139"/>
                  </a:cubicBezTo>
                  <a:cubicBezTo>
                    <a:pt x="220" y="146"/>
                    <a:pt x="218" y="152"/>
                    <a:pt x="217" y="159"/>
                  </a:cubicBezTo>
                  <a:cubicBezTo>
                    <a:pt x="216" y="159"/>
                    <a:pt x="216" y="159"/>
                    <a:pt x="216" y="159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6" y="159"/>
                    <a:pt x="216" y="157"/>
                    <a:pt x="215" y="156"/>
                  </a:cubicBezTo>
                  <a:cubicBezTo>
                    <a:pt x="216" y="156"/>
                    <a:pt x="216" y="156"/>
                    <a:pt x="216" y="156"/>
                  </a:cubicBezTo>
                  <a:cubicBezTo>
                    <a:pt x="216" y="147"/>
                    <a:pt x="215" y="139"/>
                    <a:pt x="218" y="131"/>
                  </a:cubicBezTo>
                  <a:cubicBezTo>
                    <a:pt x="218" y="130"/>
                    <a:pt x="217" y="130"/>
                    <a:pt x="217" y="130"/>
                  </a:cubicBezTo>
                  <a:cubicBezTo>
                    <a:pt x="216" y="135"/>
                    <a:pt x="214" y="139"/>
                    <a:pt x="214" y="144"/>
                  </a:cubicBezTo>
                  <a:cubicBezTo>
                    <a:pt x="213" y="145"/>
                    <a:pt x="213" y="147"/>
                    <a:pt x="213" y="148"/>
                  </a:cubicBezTo>
                  <a:cubicBezTo>
                    <a:pt x="212" y="145"/>
                    <a:pt x="210" y="142"/>
                    <a:pt x="209" y="138"/>
                  </a:cubicBezTo>
                  <a:cubicBezTo>
                    <a:pt x="207" y="135"/>
                    <a:pt x="205" y="129"/>
                    <a:pt x="202" y="127"/>
                  </a:cubicBezTo>
                  <a:cubicBezTo>
                    <a:pt x="198" y="126"/>
                    <a:pt x="195" y="125"/>
                    <a:pt x="195" y="120"/>
                  </a:cubicBezTo>
                  <a:cubicBezTo>
                    <a:pt x="195" y="118"/>
                    <a:pt x="195" y="115"/>
                    <a:pt x="195" y="113"/>
                  </a:cubicBezTo>
                  <a:cubicBezTo>
                    <a:pt x="194" y="109"/>
                    <a:pt x="193" y="104"/>
                    <a:pt x="191" y="100"/>
                  </a:cubicBezTo>
                  <a:cubicBezTo>
                    <a:pt x="192" y="98"/>
                    <a:pt x="192" y="97"/>
                    <a:pt x="192" y="95"/>
                  </a:cubicBezTo>
                  <a:cubicBezTo>
                    <a:pt x="192" y="92"/>
                    <a:pt x="192" y="89"/>
                    <a:pt x="192" y="86"/>
                  </a:cubicBezTo>
                  <a:cubicBezTo>
                    <a:pt x="192" y="81"/>
                    <a:pt x="190" y="76"/>
                    <a:pt x="187" y="72"/>
                  </a:cubicBezTo>
                  <a:cubicBezTo>
                    <a:pt x="187" y="71"/>
                    <a:pt x="185" y="72"/>
                    <a:pt x="186" y="73"/>
                  </a:cubicBezTo>
                  <a:cubicBezTo>
                    <a:pt x="188" y="78"/>
                    <a:pt x="189" y="83"/>
                    <a:pt x="190" y="88"/>
                  </a:cubicBezTo>
                  <a:cubicBezTo>
                    <a:pt x="191" y="91"/>
                    <a:pt x="191" y="93"/>
                    <a:pt x="190" y="96"/>
                  </a:cubicBezTo>
                  <a:cubicBezTo>
                    <a:pt x="190" y="97"/>
                    <a:pt x="190" y="97"/>
                    <a:pt x="190" y="97"/>
                  </a:cubicBezTo>
                  <a:cubicBezTo>
                    <a:pt x="189" y="93"/>
                    <a:pt x="187" y="90"/>
                    <a:pt x="185" y="87"/>
                  </a:cubicBezTo>
                  <a:cubicBezTo>
                    <a:pt x="184" y="87"/>
                    <a:pt x="184" y="86"/>
                    <a:pt x="183" y="85"/>
                  </a:cubicBezTo>
                  <a:cubicBezTo>
                    <a:pt x="183" y="85"/>
                    <a:pt x="183" y="84"/>
                    <a:pt x="183" y="84"/>
                  </a:cubicBezTo>
                  <a:cubicBezTo>
                    <a:pt x="182" y="83"/>
                    <a:pt x="181" y="82"/>
                    <a:pt x="180" y="81"/>
                  </a:cubicBezTo>
                  <a:cubicBezTo>
                    <a:pt x="178" y="79"/>
                    <a:pt x="175" y="77"/>
                    <a:pt x="174" y="73"/>
                  </a:cubicBezTo>
                  <a:cubicBezTo>
                    <a:pt x="173" y="70"/>
                    <a:pt x="172" y="67"/>
                    <a:pt x="169" y="64"/>
                  </a:cubicBezTo>
                  <a:cubicBezTo>
                    <a:pt x="166" y="61"/>
                    <a:pt x="162" y="63"/>
                    <a:pt x="160" y="66"/>
                  </a:cubicBezTo>
                  <a:cubicBezTo>
                    <a:pt x="157" y="73"/>
                    <a:pt x="158" y="80"/>
                    <a:pt x="157" y="87"/>
                  </a:cubicBezTo>
                  <a:cubicBezTo>
                    <a:pt x="157" y="90"/>
                    <a:pt x="157" y="93"/>
                    <a:pt x="156" y="96"/>
                  </a:cubicBezTo>
                  <a:cubicBezTo>
                    <a:pt x="156" y="91"/>
                    <a:pt x="155" y="85"/>
                    <a:pt x="154" y="80"/>
                  </a:cubicBezTo>
                  <a:cubicBezTo>
                    <a:pt x="154" y="73"/>
                    <a:pt x="153" y="67"/>
                    <a:pt x="153" y="60"/>
                  </a:cubicBezTo>
                  <a:cubicBezTo>
                    <a:pt x="153" y="58"/>
                    <a:pt x="152" y="55"/>
                    <a:pt x="152" y="53"/>
                  </a:cubicBezTo>
                  <a:cubicBezTo>
                    <a:pt x="152" y="50"/>
                    <a:pt x="154" y="51"/>
                    <a:pt x="155" y="52"/>
                  </a:cubicBezTo>
                  <a:close/>
                  <a:moveTo>
                    <a:pt x="82" y="200"/>
                  </a:moveTo>
                  <a:cubicBezTo>
                    <a:pt x="80" y="194"/>
                    <a:pt x="79" y="189"/>
                    <a:pt x="75" y="185"/>
                  </a:cubicBezTo>
                  <a:cubicBezTo>
                    <a:pt x="77" y="179"/>
                    <a:pt x="75" y="171"/>
                    <a:pt x="75" y="165"/>
                  </a:cubicBezTo>
                  <a:cubicBezTo>
                    <a:pt x="75" y="157"/>
                    <a:pt x="75" y="149"/>
                    <a:pt x="77" y="141"/>
                  </a:cubicBezTo>
                  <a:cubicBezTo>
                    <a:pt x="80" y="126"/>
                    <a:pt x="87" y="113"/>
                    <a:pt x="93" y="99"/>
                  </a:cubicBezTo>
                  <a:cubicBezTo>
                    <a:pt x="97" y="91"/>
                    <a:pt x="100" y="83"/>
                    <a:pt x="104" y="77"/>
                  </a:cubicBezTo>
                  <a:cubicBezTo>
                    <a:pt x="108" y="70"/>
                    <a:pt x="114" y="64"/>
                    <a:pt x="118" y="58"/>
                  </a:cubicBezTo>
                  <a:cubicBezTo>
                    <a:pt x="123" y="52"/>
                    <a:pt x="128" y="45"/>
                    <a:pt x="137" y="45"/>
                  </a:cubicBezTo>
                  <a:cubicBezTo>
                    <a:pt x="142" y="45"/>
                    <a:pt x="148" y="45"/>
                    <a:pt x="151" y="48"/>
                  </a:cubicBezTo>
                  <a:cubicBezTo>
                    <a:pt x="151" y="48"/>
                    <a:pt x="150" y="49"/>
                    <a:pt x="150" y="50"/>
                  </a:cubicBezTo>
                  <a:cubicBezTo>
                    <a:pt x="148" y="56"/>
                    <a:pt x="149" y="64"/>
                    <a:pt x="150" y="70"/>
                  </a:cubicBezTo>
                  <a:cubicBezTo>
                    <a:pt x="151" y="84"/>
                    <a:pt x="153" y="97"/>
                    <a:pt x="156" y="111"/>
                  </a:cubicBezTo>
                  <a:cubicBezTo>
                    <a:pt x="156" y="111"/>
                    <a:pt x="156" y="112"/>
                    <a:pt x="155" y="113"/>
                  </a:cubicBezTo>
                  <a:cubicBezTo>
                    <a:pt x="152" y="121"/>
                    <a:pt x="156" y="132"/>
                    <a:pt x="157" y="140"/>
                  </a:cubicBezTo>
                  <a:cubicBezTo>
                    <a:pt x="158" y="153"/>
                    <a:pt x="160" y="167"/>
                    <a:pt x="163" y="180"/>
                  </a:cubicBezTo>
                  <a:cubicBezTo>
                    <a:pt x="163" y="182"/>
                    <a:pt x="164" y="185"/>
                    <a:pt x="165" y="187"/>
                  </a:cubicBezTo>
                  <a:cubicBezTo>
                    <a:pt x="163" y="184"/>
                    <a:pt x="162" y="180"/>
                    <a:pt x="159" y="177"/>
                  </a:cubicBezTo>
                  <a:cubicBezTo>
                    <a:pt x="155" y="173"/>
                    <a:pt x="150" y="171"/>
                    <a:pt x="146" y="169"/>
                  </a:cubicBezTo>
                  <a:cubicBezTo>
                    <a:pt x="145" y="169"/>
                    <a:pt x="144" y="169"/>
                    <a:pt x="143" y="168"/>
                  </a:cubicBezTo>
                  <a:cubicBezTo>
                    <a:pt x="144" y="162"/>
                    <a:pt x="141" y="156"/>
                    <a:pt x="141" y="150"/>
                  </a:cubicBezTo>
                  <a:cubicBezTo>
                    <a:pt x="140" y="142"/>
                    <a:pt x="139" y="135"/>
                    <a:pt x="139" y="128"/>
                  </a:cubicBezTo>
                  <a:cubicBezTo>
                    <a:pt x="140" y="127"/>
                    <a:pt x="138" y="127"/>
                    <a:pt x="138" y="128"/>
                  </a:cubicBezTo>
                  <a:cubicBezTo>
                    <a:pt x="137" y="135"/>
                    <a:pt x="138" y="143"/>
                    <a:pt x="139" y="150"/>
                  </a:cubicBezTo>
                  <a:cubicBezTo>
                    <a:pt x="139" y="156"/>
                    <a:pt x="139" y="163"/>
                    <a:pt x="141" y="168"/>
                  </a:cubicBezTo>
                  <a:cubicBezTo>
                    <a:pt x="140" y="168"/>
                    <a:pt x="138" y="168"/>
                    <a:pt x="137" y="169"/>
                  </a:cubicBezTo>
                  <a:cubicBezTo>
                    <a:pt x="137" y="169"/>
                    <a:pt x="137" y="169"/>
                    <a:pt x="136" y="169"/>
                  </a:cubicBezTo>
                  <a:cubicBezTo>
                    <a:pt x="134" y="171"/>
                    <a:pt x="133" y="174"/>
                    <a:pt x="132" y="177"/>
                  </a:cubicBezTo>
                  <a:cubicBezTo>
                    <a:pt x="132" y="176"/>
                    <a:pt x="131" y="174"/>
                    <a:pt x="131" y="173"/>
                  </a:cubicBezTo>
                  <a:cubicBezTo>
                    <a:pt x="130" y="170"/>
                    <a:pt x="130" y="166"/>
                    <a:pt x="130" y="163"/>
                  </a:cubicBezTo>
                  <a:cubicBezTo>
                    <a:pt x="130" y="156"/>
                    <a:pt x="129" y="149"/>
                    <a:pt x="129" y="142"/>
                  </a:cubicBezTo>
                  <a:cubicBezTo>
                    <a:pt x="128" y="137"/>
                    <a:pt x="128" y="132"/>
                    <a:pt x="128" y="127"/>
                  </a:cubicBezTo>
                  <a:cubicBezTo>
                    <a:pt x="128" y="124"/>
                    <a:pt x="128" y="120"/>
                    <a:pt x="128" y="117"/>
                  </a:cubicBezTo>
                  <a:cubicBezTo>
                    <a:pt x="127" y="113"/>
                    <a:pt x="127" y="108"/>
                    <a:pt x="126" y="104"/>
                  </a:cubicBezTo>
                  <a:cubicBezTo>
                    <a:pt x="126" y="100"/>
                    <a:pt x="126" y="96"/>
                    <a:pt x="126" y="93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3" y="101"/>
                    <a:pt x="128" y="109"/>
                    <a:pt x="126" y="117"/>
                  </a:cubicBezTo>
                  <a:cubicBezTo>
                    <a:pt x="124" y="122"/>
                    <a:pt x="126" y="127"/>
                    <a:pt x="126" y="131"/>
                  </a:cubicBezTo>
                  <a:cubicBezTo>
                    <a:pt x="126" y="136"/>
                    <a:pt x="126" y="141"/>
                    <a:pt x="127" y="146"/>
                  </a:cubicBezTo>
                  <a:cubicBezTo>
                    <a:pt x="127" y="153"/>
                    <a:pt x="127" y="161"/>
                    <a:pt x="128" y="169"/>
                  </a:cubicBezTo>
                  <a:cubicBezTo>
                    <a:pt x="128" y="172"/>
                    <a:pt x="128" y="178"/>
                    <a:pt x="132" y="180"/>
                  </a:cubicBezTo>
                  <a:cubicBezTo>
                    <a:pt x="130" y="187"/>
                    <a:pt x="131" y="194"/>
                    <a:pt x="132" y="200"/>
                  </a:cubicBezTo>
                  <a:cubicBezTo>
                    <a:pt x="132" y="202"/>
                    <a:pt x="133" y="204"/>
                    <a:pt x="133" y="206"/>
                  </a:cubicBezTo>
                  <a:cubicBezTo>
                    <a:pt x="127" y="204"/>
                    <a:pt x="119" y="207"/>
                    <a:pt x="114" y="210"/>
                  </a:cubicBezTo>
                  <a:cubicBezTo>
                    <a:pt x="107" y="213"/>
                    <a:pt x="101" y="216"/>
                    <a:pt x="95" y="219"/>
                  </a:cubicBezTo>
                  <a:cubicBezTo>
                    <a:pt x="91" y="220"/>
                    <a:pt x="88" y="220"/>
                    <a:pt x="85" y="220"/>
                  </a:cubicBezTo>
                  <a:cubicBezTo>
                    <a:pt x="84" y="213"/>
                    <a:pt x="84" y="206"/>
                    <a:pt x="82" y="200"/>
                  </a:cubicBezTo>
                  <a:close/>
                  <a:moveTo>
                    <a:pt x="85" y="234"/>
                  </a:moveTo>
                  <a:cubicBezTo>
                    <a:pt x="85" y="231"/>
                    <a:pt x="85" y="227"/>
                    <a:pt x="85" y="224"/>
                  </a:cubicBezTo>
                  <a:cubicBezTo>
                    <a:pt x="92" y="225"/>
                    <a:pt x="99" y="221"/>
                    <a:pt x="106" y="218"/>
                  </a:cubicBezTo>
                  <a:cubicBezTo>
                    <a:pt x="114" y="214"/>
                    <a:pt x="125" y="206"/>
                    <a:pt x="134" y="210"/>
                  </a:cubicBezTo>
                  <a:cubicBezTo>
                    <a:pt x="134" y="211"/>
                    <a:pt x="135" y="212"/>
                    <a:pt x="135" y="213"/>
                  </a:cubicBezTo>
                  <a:cubicBezTo>
                    <a:pt x="130" y="211"/>
                    <a:pt x="121" y="217"/>
                    <a:pt x="118" y="220"/>
                  </a:cubicBezTo>
                  <a:cubicBezTo>
                    <a:pt x="113" y="224"/>
                    <a:pt x="108" y="230"/>
                    <a:pt x="103" y="235"/>
                  </a:cubicBezTo>
                  <a:cubicBezTo>
                    <a:pt x="99" y="238"/>
                    <a:pt x="96" y="241"/>
                    <a:pt x="91" y="242"/>
                  </a:cubicBezTo>
                  <a:cubicBezTo>
                    <a:pt x="89" y="243"/>
                    <a:pt x="88" y="243"/>
                    <a:pt x="87" y="244"/>
                  </a:cubicBezTo>
                  <a:cubicBezTo>
                    <a:pt x="86" y="241"/>
                    <a:pt x="86" y="237"/>
                    <a:pt x="85" y="234"/>
                  </a:cubicBezTo>
                  <a:close/>
                  <a:moveTo>
                    <a:pt x="106" y="312"/>
                  </a:moveTo>
                  <a:cubicBezTo>
                    <a:pt x="106" y="311"/>
                    <a:pt x="105" y="311"/>
                    <a:pt x="105" y="310"/>
                  </a:cubicBezTo>
                  <a:cubicBezTo>
                    <a:pt x="105" y="310"/>
                    <a:pt x="106" y="310"/>
                    <a:pt x="106" y="310"/>
                  </a:cubicBezTo>
                  <a:cubicBezTo>
                    <a:pt x="107" y="311"/>
                    <a:pt x="108" y="311"/>
                    <a:pt x="108" y="311"/>
                  </a:cubicBezTo>
                  <a:cubicBezTo>
                    <a:pt x="108" y="311"/>
                    <a:pt x="108" y="311"/>
                    <a:pt x="107" y="311"/>
                  </a:cubicBezTo>
                  <a:cubicBezTo>
                    <a:pt x="107" y="311"/>
                    <a:pt x="106" y="311"/>
                    <a:pt x="106" y="312"/>
                  </a:cubicBezTo>
                  <a:close/>
                  <a:moveTo>
                    <a:pt x="117" y="337"/>
                  </a:moveTo>
                  <a:cubicBezTo>
                    <a:pt x="114" y="329"/>
                    <a:pt x="111" y="322"/>
                    <a:pt x="107" y="315"/>
                  </a:cubicBezTo>
                  <a:cubicBezTo>
                    <a:pt x="107" y="315"/>
                    <a:pt x="107" y="315"/>
                    <a:pt x="107" y="315"/>
                  </a:cubicBezTo>
                  <a:cubicBezTo>
                    <a:pt x="111" y="315"/>
                    <a:pt x="114" y="317"/>
                    <a:pt x="118" y="318"/>
                  </a:cubicBezTo>
                  <a:cubicBezTo>
                    <a:pt x="121" y="319"/>
                    <a:pt x="124" y="320"/>
                    <a:pt x="128" y="321"/>
                  </a:cubicBezTo>
                  <a:cubicBezTo>
                    <a:pt x="136" y="324"/>
                    <a:pt x="144" y="328"/>
                    <a:pt x="152" y="333"/>
                  </a:cubicBezTo>
                  <a:cubicBezTo>
                    <a:pt x="160" y="337"/>
                    <a:pt x="168" y="343"/>
                    <a:pt x="175" y="349"/>
                  </a:cubicBezTo>
                  <a:cubicBezTo>
                    <a:pt x="181" y="355"/>
                    <a:pt x="187" y="362"/>
                    <a:pt x="194" y="367"/>
                  </a:cubicBezTo>
                  <a:cubicBezTo>
                    <a:pt x="194" y="367"/>
                    <a:pt x="195" y="367"/>
                    <a:pt x="195" y="367"/>
                  </a:cubicBezTo>
                  <a:cubicBezTo>
                    <a:pt x="189" y="359"/>
                    <a:pt x="182" y="353"/>
                    <a:pt x="174" y="347"/>
                  </a:cubicBezTo>
                  <a:cubicBezTo>
                    <a:pt x="172" y="344"/>
                    <a:pt x="169" y="342"/>
                    <a:pt x="167" y="340"/>
                  </a:cubicBezTo>
                  <a:cubicBezTo>
                    <a:pt x="171" y="343"/>
                    <a:pt x="176" y="347"/>
                    <a:pt x="181" y="350"/>
                  </a:cubicBezTo>
                  <a:cubicBezTo>
                    <a:pt x="181" y="350"/>
                    <a:pt x="181" y="349"/>
                    <a:pt x="181" y="349"/>
                  </a:cubicBezTo>
                  <a:cubicBezTo>
                    <a:pt x="176" y="343"/>
                    <a:pt x="169" y="339"/>
                    <a:pt x="162" y="335"/>
                  </a:cubicBezTo>
                  <a:cubicBezTo>
                    <a:pt x="155" y="331"/>
                    <a:pt x="148" y="326"/>
                    <a:pt x="140" y="322"/>
                  </a:cubicBezTo>
                  <a:cubicBezTo>
                    <a:pt x="132" y="318"/>
                    <a:pt x="123" y="317"/>
                    <a:pt x="115" y="312"/>
                  </a:cubicBezTo>
                  <a:cubicBezTo>
                    <a:pt x="113" y="311"/>
                    <a:pt x="106" y="306"/>
                    <a:pt x="104" y="307"/>
                  </a:cubicBezTo>
                  <a:cubicBezTo>
                    <a:pt x="103" y="305"/>
                    <a:pt x="102" y="303"/>
                    <a:pt x="101" y="301"/>
                  </a:cubicBezTo>
                  <a:cubicBezTo>
                    <a:pt x="107" y="303"/>
                    <a:pt x="114" y="306"/>
                    <a:pt x="120" y="309"/>
                  </a:cubicBezTo>
                  <a:cubicBezTo>
                    <a:pt x="128" y="312"/>
                    <a:pt x="136" y="315"/>
                    <a:pt x="144" y="320"/>
                  </a:cubicBezTo>
                  <a:cubicBezTo>
                    <a:pt x="146" y="321"/>
                    <a:pt x="147" y="318"/>
                    <a:pt x="146" y="317"/>
                  </a:cubicBezTo>
                  <a:cubicBezTo>
                    <a:pt x="138" y="313"/>
                    <a:pt x="131" y="310"/>
                    <a:pt x="123" y="307"/>
                  </a:cubicBezTo>
                  <a:cubicBezTo>
                    <a:pt x="115" y="304"/>
                    <a:pt x="107" y="300"/>
                    <a:pt x="99" y="297"/>
                  </a:cubicBezTo>
                  <a:cubicBezTo>
                    <a:pt x="96" y="290"/>
                    <a:pt x="93" y="283"/>
                    <a:pt x="92" y="276"/>
                  </a:cubicBezTo>
                  <a:cubicBezTo>
                    <a:pt x="90" y="266"/>
                    <a:pt x="88" y="257"/>
                    <a:pt x="87" y="247"/>
                  </a:cubicBezTo>
                  <a:cubicBezTo>
                    <a:pt x="91" y="246"/>
                    <a:pt x="98" y="244"/>
                    <a:pt x="101" y="241"/>
                  </a:cubicBezTo>
                  <a:cubicBezTo>
                    <a:pt x="106" y="237"/>
                    <a:pt x="111" y="231"/>
                    <a:pt x="115" y="226"/>
                  </a:cubicBezTo>
                  <a:cubicBezTo>
                    <a:pt x="118" y="223"/>
                    <a:pt x="122" y="219"/>
                    <a:pt x="126" y="217"/>
                  </a:cubicBezTo>
                  <a:cubicBezTo>
                    <a:pt x="130" y="215"/>
                    <a:pt x="133" y="216"/>
                    <a:pt x="136" y="217"/>
                  </a:cubicBezTo>
                  <a:cubicBezTo>
                    <a:pt x="138" y="222"/>
                    <a:pt x="139" y="227"/>
                    <a:pt x="141" y="232"/>
                  </a:cubicBezTo>
                  <a:cubicBezTo>
                    <a:pt x="147" y="245"/>
                    <a:pt x="152" y="258"/>
                    <a:pt x="157" y="272"/>
                  </a:cubicBezTo>
                  <a:cubicBezTo>
                    <a:pt x="162" y="283"/>
                    <a:pt x="169" y="294"/>
                    <a:pt x="172" y="306"/>
                  </a:cubicBezTo>
                  <a:cubicBezTo>
                    <a:pt x="172" y="306"/>
                    <a:pt x="172" y="306"/>
                    <a:pt x="173" y="306"/>
                  </a:cubicBezTo>
                  <a:cubicBezTo>
                    <a:pt x="175" y="316"/>
                    <a:pt x="178" y="326"/>
                    <a:pt x="184" y="335"/>
                  </a:cubicBezTo>
                  <a:cubicBezTo>
                    <a:pt x="185" y="337"/>
                    <a:pt x="188" y="344"/>
                    <a:pt x="191" y="346"/>
                  </a:cubicBezTo>
                  <a:cubicBezTo>
                    <a:pt x="191" y="346"/>
                    <a:pt x="191" y="346"/>
                    <a:pt x="191" y="346"/>
                  </a:cubicBezTo>
                  <a:cubicBezTo>
                    <a:pt x="193" y="352"/>
                    <a:pt x="195" y="357"/>
                    <a:pt x="198" y="362"/>
                  </a:cubicBezTo>
                  <a:cubicBezTo>
                    <a:pt x="203" y="367"/>
                    <a:pt x="204" y="373"/>
                    <a:pt x="205" y="380"/>
                  </a:cubicBezTo>
                  <a:cubicBezTo>
                    <a:pt x="205" y="380"/>
                    <a:pt x="205" y="380"/>
                    <a:pt x="205" y="380"/>
                  </a:cubicBezTo>
                  <a:cubicBezTo>
                    <a:pt x="205" y="380"/>
                    <a:pt x="205" y="379"/>
                    <a:pt x="204" y="379"/>
                  </a:cubicBezTo>
                  <a:cubicBezTo>
                    <a:pt x="204" y="379"/>
                    <a:pt x="204" y="379"/>
                    <a:pt x="204" y="379"/>
                  </a:cubicBezTo>
                  <a:cubicBezTo>
                    <a:pt x="205" y="381"/>
                    <a:pt x="205" y="380"/>
                    <a:pt x="203" y="379"/>
                  </a:cubicBezTo>
                  <a:cubicBezTo>
                    <a:pt x="203" y="378"/>
                    <a:pt x="202" y="377"/>
                    <a:pt x="201" y="377"/>
                  </a:cubicBezTo>
                  <a:cubicBezTo>
                    <a:pt x="200" y="375"/>
                    <a:pt x="198" y="373"/>
                    <a:pt x="197" y="371"/>
                  </a:cubicBezTo>
                  <a:cubicBezTo>
                    <a:pt x="194" y="368"/>
                    <a:pt x="191" y="367"/>
                    <a:pt x="187" y="366"/>
                  </a:cubicBezTo>
                  <a:cubicBezTo>
                    <a:pt x="187" y="365"/>
                    <a:pt x="187" y="366"/>
                    <a:pt x="187" y="366"/>
                  </a:cubicBezTo>
                  <a:cubicBezTo>
                    <a:pt x="191" y="368"/>
                    <a:pt x="194" y="371"/>
                    <a:pt x="197" y="374"/>
                  </a:cubicBezTo>
                  <a:cubicBezTo>
                    <a:pt x="200" y="377"/>
                    <a:pt x="202" y="380"/>
                    <a:pt x="205" y="382"/>
                  </a:cubicBezTo>
                  <a:cubicBezTo>
                    <a:pt x="205" y="382"/>
                    <a:pt x="205" y="382"/>
                    <a:pt x="205" y="381"/>
                  </a:cubicBezTo>
                  <a:cubicBezTo>
                    <a:pt x="206" y="385"/>
                    <a:pt x="207" y="388"/>
                    <a:pt x="207" y="392"/>
                  </a:cubicBezTo>
                  <a:cubicBezTo>
                    <a:pt x="195" y="375"/>
                    <a:pt x="179" y="363"/>
                    <a:pt x="162" y="352"/>
                  </a:cubicBezTo>
                  <a:cubicBezTo>
                    <a:pt x="154" y="348"/>
                    <a:pt x="145" y="343"/>
                    <a:pt x="136" y="340"/>
                  </a:cubicBezTo>
                  <a:cubicBezTo>
                    <a:pt x="132" y="339"/>
                    <a:pt x="128" y="337"/>
                    <a:pt x="123" y="337"/>
                  </a:cubicBezTo>
                  <a:cubicBezTo>
                    <a:pt x="121" y="337"/>
                    <a:pt x="119" y="336"/>
                    <a:pt x="117" y="337"/>
                  </a:cubicBezTo>
                  <a:close/>
                  <a:moveTo>
                    <a:pt x="124" y="341"/>
                  </a:moveTo>
                  <a:cubicBezTo>
                    <a:pt x="129" y="342"/>
                    <a:pt x="133" y="343"/>
                    <a:pt x="137" y="344"/>
                  </a:cubicBezTo>
                  <a:cubicBezTo>
                    <a:pt x="146" y="348"/>
                    <a:pt x="154" y="352"/>
                    <a:pt x="161" y="356"/>
                  </a:cubicBezTo>
                  <a:cubicBezTo>
                    <a:pt x="170" y="361"/>
                    <a:pt x="179" y="366"/>
                    <a:pt x="186" y="373"/>
                  </a:cubicBezTo>
                  <a:cubicBezTo>
                    <a:pt x="194" y="380"/>
                    <a:pt x="200" y="388"/>
                    <a:pt x="207" y="395"/>
                  </a:cubicBezTo>
                  <a:cubicBezTo>
                    <a:pt x="207" y="397"/>
                    <a:pt x="208" y="399"/>
                    <a:pt x="208" y="400"/>
                  </a:cubicBezTo>
                  <a:cubicBezTo>
                    <a:pt x="209" y="405"/>
                    <a:pt x="210" y="410"/>
                    <a:pt x="210" y="416"/>
                  </a:cubicBezTo>
                  <a:cubicBezTo>
                    <a:pt x="208" y="416"/>
                    <a:pt x="207" y="418"/>
                    <a:pt x="206" y="421"/>
                  </a:cubicBezTo>
                  <a:cubicBezTo>
                    <a:pt x="201" y="434"/>
                    <a:pt x="207" y="451"/>
                    <a:pt x="211" y="463"/>
                  </a:cubicBezTo>
                  <a:cubicBezTo>
                    <a:pt x="213" y="469"/>
                    <a:pt x="215" y="474"/>
                    <a:pt x="217" y="480"/>
                  </a:cubicBezTo>
                  <a:cubicBezTo>
                    <a:pt x="218" y="485"/>
                    <a:pt x="219" y="489"/>
                    <a:pt x="221" y="493"/>
                  </a:cubicBezTo>
                  <a:cubicBezTo>
                    <a:pt x="225" y="502"/>
                    <a:pt x="232" y="510"/>
                    <a:pt x="236" y="519"/>
                  </a:cubicBezTo>
                  <a:cubicBezTo>
                    <a:pt x="241" y="528"/>
                    <a:pt x="243" y="538"/>
                    <a:pt x="248" y="547"/>
                  </a:cubicBezTo>
                  <a:cubicBezTo>
                    <a:pt x="249" y="549"/>
                    <a:pt x="251" y="551"/>
                    <a:pt x="252" y="553"/>
                  </a:cubicBezTo>
                  <a:cubicBezTo>
                    <a:pt x="251" y="552"/>
                    <a:pt x="251" y="552"/>
                    <a:pt x="250" y="551"/>
                  </a:cubicBezTo>
                  <a:cubicBezTo>
                    <a:pt x="244" y="545"/>
                    <a:pt x="239" y="541"/>
                    <a:pt x="233" y="535"/>
                  </a:cubicBezTo>
                  <a:cubicBezTo>
                    <a:pt x="223" y="525"/>
                    <a:pt x="213" y="515"/>
                    <a:pt x="206" y="502"/>
                  </a:cubicBezTo>
                  <a:cubicBezTo>
                    <a:pt x="200" y="489"/>
                    <a:pt x="196" y="476"/>
                    <a:pt x="192" y="462"/>
                  </a:cubicBezTo>
                  <a:cubicBezTo>
                    <a:pt x="189" y="450"/>
                    <a:pt x="186" y="438"/>
                    <a:pt x="178" y="429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77" y="425"/>
                    <a:pt x="177" y="421"/>
                    <a:pt x="176" y="417"/>
                  </a:cubicBezTo>
                  <a:cubicBezTo>
                    <a:pt x="174" y="413"/>
                    <a:pt x="172" y="409"/>
                    <a:pt x="170" y="405"/>
                  </a:cubicBezTo>
                  <a:cubicBezTo>
                    <a:pt x="164" y="397"/>
                    <a:pt x="157" y="389"/>
                    <a:pt x="151" y="381"/>
                  </a:cubicBezTo>
                  <a:cubicBezTo>
                    <a:pt x="148" y="377"/>
                    <a:pt x="145" y="372"/>
                    <a:pt x="142" y="368"/>
                  </a:cubicBezTo>
                  <a:cubicBezTo>
                    <a:pt x="139" y="363"/>
                    <a:pt x="137" y="359"/>
                    <a:pt x="134" y="355"/>
                  </a:cubicBezTo>
                  <a:cubicBezTo>
                    <a:pt x="129" y="350"/>
                    <a:pt x="124" y="346"/>
                    <a:pt x="119" y="341"/>
                  </a:cubicBezTo>
                  <a:cubicBezTo>
                    <a:pt x="121" y="341"/>
                    <a:pt x="123" y="341"/>
                    <a:pt x="124" y="341"/>
                  </a:cubicBezTo>
                  <a:close/>
                  <a:moveTo>
                    <a:pt x="103" y="382"/>
                  </a:moveTo>
                  <a:cubicBezTo>
                    <a:pt x="103" y="382"/>
                    <a:pt x="104" y="383"/>
                    <a:pt x="105" y="383"/>
                  </a:cubicBezTo>
                  <a:cubicBezTo>
                    <a:pt x="105" y="383"/>
                    <a:pt x="106" y="384"/>
                    <a:pt x="107" y="384"/>
                  </a:cubicBezTo>
                  <a:cubicBezTo>
                    <a:pt x="108" y="385"/>
                    <a:pt x="109" y="385"/>
                    <a:pt x="110" y="385"/>
                  </a:cubicBezTo>
                  <a:cubicBezTo>
                    <a:pt x="112" y="386"/>
                    <a:pt x="116" y="386"/>
                    <a:pt x="117" y="384"/>
                  </a:cubicBezTo>
                  <a:cubicBezTo>
                    <a:pt x="118" y="377"/>
                    <a:pt x="110" y="372"/>
                    <a:pt x="109" y="366"/>
                  </a:cubicBezTo>
                  <a:cubicBezTo>
                    <a:pt x="115" y="372"/>
                    <a:pt x="118" y="380"/>
                    <a:pt x="125" y="384"/>
                  </a:cubicBezTo>
                  <a:cubicBezTo>
                    <a:pt x="127" y="385"/>
                    <a:pt x="128" y="384"/>
                    <a:pt x="128" y="382"/>
                  </a:cubicBezTo>
                  <a:cubicBezTo>
                    <a:pt x="127" y="379"/>
                    <a:pt x="126" y="377"/>
                    <a:pt x="130" y="377"/>
                  </a:cubicBezTo>
                  <a:cubicBezTo>
                    <a:pt x="130" y="377"/>
                    <a:pt x="132" y="377"/>
                    <a:pt x="132" y="376"/>
                  </a:cubicBezTo>
                  <a:cubicBezTo>
                    <a:pt x="134" y="373"/>
                    <a:pt x="133" y="370"/>
                    <a:pt x="132" y="367"/>
                  </a:cubicBezTo>
                  <a:cubicBezTo>
                    <a:pt x="130" y="363"/>
                    <a:pt x="128" y="357"/>
                    <a:pt x="125" y="353"/>
                  </a:cubicBezTo>
                  <a:cubicBezTo>
                    <a:pt x="125" y="352"/>
                    <a:pt x="123" y="350"/>
                    <a:pt x="121" y="348"/>
                  </a:cubicBezTo>
                  <a:cubicBezTo>
                    <a:pt x="125" y="351"/>
                    <a:pt x="128" y="354"/>
                    <a:pt x="131" y="358"/>
                  </a:cubicBezTo>
                  <a:cubicBezTo>
                    <a:pt x="138" y="366"/>
                    <a:pt x="143" y="376"/>
                    <a:pt x="149" y="385"/>
                  </a:cubicBezTo>
                  <a:cubicBezTo>
                    <a:pt x="155" y="393"/>
                    <a:pt x="162" y="400"/>
                    <a:pt x="168" y="408"/>
                  </a:cubicBezTo>
                  <a:cubicBezTo>
                    <a:pt x="171" y="413"/>
                    <a:pt x="172" y="417"/>
                    <a:pt x="174" y="422"/>
                  </a:cubicBezTo>
                  <a:cubicBezTo>
                    <a:pt x="174" y="425"/>
                    <a:pt x="175" y="427"/>
                    <a:pt x="176" y="429"/>
                  </a:cubicBezTo>
                  <a:cubicBezTo>
                    <a:pt x="176" y="429"/>
                    <a:pt x="176" y="429"/>
                    <a:pt x="176" y="429"/>
                  </a:cubicBezTo>
                  <a:cubicBezTo>
                    <a:pt x="172" y="435"/>
                    <a:pt x="176" y="442"/>
                    <a:pt x="176" y="448"/>
                  </a:cubicBezTo>
                  <a:cubicBezTo>
                    <a:pt x="175" y="448"/>
                    <a:pt x="174" y="447"/>
                    <a:pt x="173" y="446"/>
                  </a:cubicBezTo>
                  <a:cubicBezTo>
                    <a:pt x="172" y="446"/>
                    <a:pt x="171" y="446"/>
                    <a:pt x="171" y="447"/>
                  </a:cubicBezTo>
                  <a:cubicBezTo>
                    <a:pt x="170" y="449"/>
                    <a:pt x="170" y="451"/>
                    <a:pt x="170" y="452"/>
                  </a:cubicBezTo>
                  <a:cubicBezTo>
                    <a:pt x="169" y="455"/>
                    <a:pt x="168" y="456"/>
                    <a:pt x="165" y="455"/>
                  </a:cubicBezTo>
                  <a:cubicBezTo>
                    <a:pt x="163" y="453"/>
                    <a:pt x="160" y="451"/>
                    <a:pt x="157" y="451"/>
                  </a:cubicBezTo>
                  <a:cubicBezTo>
                    <a:pt x="157" y="451"/>
                    <a:pt x="157" y="451"/>
                    <a:pt x="156" y="451"/>
                  </a:cubicBezTo>
                  <a:cubicBezTo>
                    <a:pt x="158" y="445"/>
                    <a:pt x="156" y="438"/>
                    <a:pt x="154" y="433"/>
                  </a:cubicBezTo>
                  <a:cubicBezTo>
                    <a:pt x="152" y="427"/>
                    <a:pt x="148" y="420"/>
                    <a:pt x="144" y="415"/>
                  </a:cubicBezTo>
                  <a:cubicBezTo>
                    <a:pt x="139" y="408"/>
                    <a:pt x="131" y="403"/>
                    <a:pt x="123" y="400"/>
                  </a:cubicBezTo>
                  <a:cubicBezTo>
                    <a:pt x="119" y="399"/>
                    <a:pt x="116" y="398"/>
                    <a:pt x="113" y="396"/>
                  </a:cubicBezTo>
                  <a:cubicBezTo>
                    <a:pt x="111" y="394"/>
                    <a:pt x="110" y="392"/>
                    <a:pt x="109" y="391"/>
                  </a:cubicBezTo>
                  <a:cubicBezTo>
                    <a:pt x="107" y="388"/>
                    <a:pt x="104" y="386"/>
                    <a:pt x="101" y="384"/>
                  </a:cubicBezTo>
                  <a:cubicBezTo>
                    <a:pt x="101" y="384"/>
                    <a:pt x="101" y="384"/>
                    <a:pt x="101" y="384"/>
                  </a:cubicBezTo>
                  <a:cubicBezTo>
                    <a:pt x="100" y="382"/>
                    <a:pt x="101" y="381"/>
                    <a:pt x="103" y="382"/>
                  </a:cubicBezTo>
                  <a:close/>
                  <a:moveTo>
                    <a:pt x="153" y="452"/>
                  </a:moveTo>
                  <a:cubicBezTo>
                    <a:pt x="152" y="453"/>
                    <a:pt x="152" y="453"/>
                    <a:pt x="151" y="454"/>
                  </a:cubicBezTo>
                  <a:cubicBezTo>
                    <a:pt x="150" y="449"/>
                    <a:pt x="148" y="445"/>
                    <a:pt x="146" y="441"/>
                  </a:cubicBezTo>
                  <a:cubicBezTo>
                    <a:pt x="144" y="436"/>
                    <a:pt x="142" y="432"/>
                    <a:pt x="140" y="428"/>
                  </a:cubicBezTo>
                  <a:cubicBezTo>
                    <a:pt x="138" y="424"/>
                    <a:pt x="136" y="419"/>
                    <a:pt x="134" y="415"/>
                  </a:cubicBezTo>
                  <a:cubicBezTo>
                    <a:pt x="134" y="413"/>
                    <a:pt x="133" y="411"/>
                    <a:pt x="132" y="409"/>
                  </a:cubicBezTo>
                  <a:cubicBezTo>
                    <a:pt x="135" y="411"/>
                    <a:pt x="138" y="413"/>
                    <a:pt x="140" y="416"/>
                  </a:cubicBezTo>
                  <a:cubicBezTo>
                    <a:pt x="148" y="425"/>
                    <a:pt x="156" y="439"/>
                    <a:pt x="153" y="452"/>
                  </a:cubicBezTo>
                  <a:close/>
                  <a:moveTo>
                    <a:pt x="101" y="389"/>
                  </a:moveTo>
                  <a:cubicBezTo>
                    <a:pt x="101" y="389"/>
                    <a:pt x="101" y="389"/>
                    <a:pt x="101" y="389"/>
                  </a:cubicBezTo>
                  <a:cubicBezTo>
                    <a:pt x="106" y="393"/>
                    <a:pt x="110" y="400"/>
                    <a:pt x="116" y="402"/>
                  </a:cubicBezTo>
                  <a:cubicBezTo>
                    <a:pt x="118" y="409"/>
                    <a:pt x="119" y="414"/>
                    <a:pt x="116" y="421"/>
                  </a:cubicBezTo>
                  <a:cubicBezTo>
                    <a:pt x="115" y="424"/>
                    <a:pt x="114" y="427"/>
                    <a:pt x="112" y="429"/>
                  </a:cubicBezTo>
                  <a:cubicBezTo>
                    <a:pt x="112" y="430"/>
                    <a:pt x="111" y="430"/>
                    <a:pt x="111" y="430"/>
                  </a:cubicBezTo>
                  <a:cubicBezTo>
                    <a:pt x="110" y="425"/>
                    <a:pt x="103" y="419"/>
                    <a:pt x="101" y="414"/>
                  </a:cubicBezTo>
                  <a:cubicBezTo>
                    <a:pt x="94" y="405"/>
                    <a:pt x="96" y="393"/>
                    <a:pt x="92" y="383"/>
                  </a:cubicBezTo>
                  <a:cubicBezTo>
                    <a:pt x="95" y="385"/>
                    <a:pt x="98" y="387"/>
                    <a:pt x="101" y="389"/>
                  </a:cubicBezTo>
                  <a:close/>
                  <a:moveTo>
                    <a:pt x="108" y="433"/>
                  </a:moveTo>
                  <a:cubicBezTo>
                    <a:pt x="108" y="433"/>
                    <a:pt x="108" y="433"/>
                    <a:pt x="108" y="434"/>
                  </a:cubicBezTo>
                  <a:cubicBezTo>
                    <a:pt x="107" y="433"/>
                    <a:pt x="107" y="433"/>
                    <a:pt x="107" y="433"/>
                  </a:cubicBezTo>
                  <a:cubicBezTo>
                    <a:pt x="102" y="428"/>
                    <a:pt x="96" y="426"/>
                    <a:pt x="92" y="421"/>
                  </a:cubicBezTo>
                  <a:cubicBezTo>
                    <a:pt x="82" y="411"/>
                    <a:pt x="73" y="401"/>
                    <a:pt x="67" y="388"/>
                  </a:cubicBezTo>
                  <a:cubicBezTo>
                    <a:pt x="63" y="379"/>
                    <a:pt x="58" y="370"/>
                    <a:pt x="53" y="362"/>
                  </a:cubicBezTo>
                  <a:cubicBezTo>
                    <a:pt x="54" y="362"/>
                    <a:pt x="54" y="362"/>
                    <a:pt x="55" y="363"/>
                  </a:cubicBezTo>
                  <a:cubicBezTo>
                    <a:pt x="59" y="364"/>
                    <a:pt x="63" y="365"/>
                    <a:pt x="66" y="367"/>
                  </a:cubicBezTo>
                  <a:cubicBezTo>
                    <a:pt x="69" y="368"/>
                    <a:pt x="72" y="370"/>
                    <a:pt x="75" y="372"/>
                  </a:cubicBezTo>
                  <a:cubicBezTo>
                    <a:pt x="80" y="375"/>
                    <a:pt x="84" y="377"/>
                    <a:pt x="88" y="380"/>
                  </a:cubicBezTo>
                  <a:cubicBezTo>
                    <a:pt x="87" y="381"/>
                    <a:pt x="87" y="381"/>
                    <a:pt x="88" y="382"/>
                  </a:cubicBezTo>
                  <a:cubicBezTo>
                    <a:pt x="92" y="391"/>
                    <a:pt x="90" y="402"/>
                    <a:pt x="95" y="411"/>
                  </a:cubicBezTo>
                  <a:cubicBezTo>
                    <a:pt x="97" y="415"/>
                    <a:pt x="100" y="418"/>
                    <a:pt x="102" y="421"/>
                  </a:cubicBezTo>
                  <a:cubicBezTo>
                    <a:pt x="103" y="422"/>
                    <a:pt x="104" y="424"/>
                    <a:pt x="105" y="425"/>
                  </a:cubicBezTo>
                  <a:cubicBezTo>
                    <a:pt x="105" y="425"/>
                    <a:pt x="105" y="425"/>
                    <a:pt x="105" y="425"/>
                  </a:cubicBezTo>
                  <a:cubicBezTo>
                    <a:pt x="105" y="426"/>
                    <a:pt x="106" y="427"/>
                    <a:pt x="106" y="428"/>
                  </a:cubicBezTo>
                  <a:cubicBezTo>
                    <a:pt x="106" y="429"/>
                    <a:pt x="106" y="430"/>
                    <a:pt x="107" y="431"/>
                  </a:cubicBezTo>
                  <a:cubicBezTo>
                    <a:pt x="107" y="431"/>
                    <a:pt x="107" y="431"/>
                    <a:pt x="107" y="431"/>
                  </a:cubicBezTo>
                  <a:cubicBezTo>
                    <a:pt x="108" y="430"/>
                    <a:pt x="108" y="429"/>
                    <a:pt x="107" y="428"/>
                  </a:cubicBezTo>
                  <a:cubicBezTo>
                    <a:pt x="108" y="430"/>
                    <a:pt x="109" y="432"/>
                    <a:pt x="108" y="433"/>
                  </a:cubicBezTo>
                  <a:close/>
                  <a:moveTo>
                    <a:pt x="132" y="482"/>
                  </a:moveTo>
                  <a:cubicBezTo>
                    <a:pt x="131" y="477"/>
                    <a:pt x="129" y="472"/>
                    <a:pt x="127" y="468"/>
                  </a:cubicBezTo>
                  <a:cubicBezTo>
                    <a:pt x="125" y="462"/>
                    <a:pt x="123" y="456"/>
                    <a:pt x="120" y="450"/>
                  </a:cubicBezTo>
                  <a:cubicBezTo>
                    <a:pt x="117" y="446"/>
                    <a:pt x="114" y="440"/>
                    <a:pt x="110" y="436"/>
                  </a:cubicBezTo>
                  <a:cubicBezTo>
                    <a:pt x="115" y="434"/>
                    <a:pt x="118" y="425"/>
                    <a:pt x="120" y="421"/>
                  </a:cubicBezTo>
                  <a:cubicBezTo>
                    <a:pt x="122" y="414"/>
                    <a:pt x="121" y="408"/>
                    <a:pt x="118" y="403"/>
                  </a:cubicBezTo>
                  <a:cubicBezTo>
                    <a:pt x="122" y="404"/>
                    <a:pt x="125" y="405"/>
                    <a:pt x="128" y="407"/>
                  </a:cubicBezTo>
                  <a:cubicBezTo>
                    <a:pt x="128" y="407"/>
                    <a:pt x="128" y="407"/>
                    <a:pt x="128" y="407"/>
                  </a:cubicBezTo>
                  <a:cubicBezTo>
                    <a:pt x="128" y="410"/>
                    <a:pt x="130" y="414"/>
                    <a:pt x="131" y="416"/>
                  </a:cubicBezTo>
                  <a:cubicBezTo>
                    <a:pt x="133" y="421"/>
                    <a:pt x="136" y="426"/>
                    <a:pt x="138" y="430"/>
                  </a:cubicBezTo>
                  <a:cubicBezTo>
                    <a:pt x="140" y="436"/>
                    <a:pt x="143" y="441"/>
                    <a:pt x="145" y="446"/>
                  </a:cubicBezTo>
                  <a:cubicBezTo>
                    <a:pt x="147" y="450"/>
                    <a:pt x="148" y="454"/>
                    <a:pt x="150" y="459"/>
                  </a:cubicBezTo>
                  <a:cubicBezTo>
                    <a:pt x="150" y="459"/>
                    <a:pt x="150" y="459"/>
                    <a:pt x="150" y="459"/>
                  </a:cubicBezTo>
                  <a:cubicBezTo>
                    <a:pt x="150" y="459"/>
                    <a:pt x="150" y="459"/>
                    <a:pt x="150" y="460"/>
                  </a:cubicBezTo>
                  <a:cubicBezTo>
                    <a:pt x="150" y="463"/>
                    <a:pt x="151" y="466"/>
                    <a:pt x="152" y="470"/>
                  </a:cubicBezTo>
                  <a:cubicBezTo>
                    <a:pt x="152" y="470"/>
                    <a:pt x="152" y="470"/>
                    <a:pt x="152" y="470"/>
                  </a:cubicBezTo>
                  <a:cubicBezTo>
                    <a:pt x="147" y="472"/>
                    <a:pt x="142" y="474"/>
                    <a:pt x="138" y="477"/>
                  </a:cubicBezTo>
                  <a:cubicBezTo>
                    <a:pt x="136" y="479"/>
                    <a:pt x="134" y="480"/>
                    <a:pt x="132" y="482"/>
                  </a:cubicBezTo>
                  <a:close/>
                  <a:moveTo>
                    <a:pt x="263" y="609"/>
                  </a:moveTo>
                  <a:cubicBezTo>
                    <a:pt x="258" y="606"/>
                    <a:pt x="255" y="602"/>
                    <a:pt x="250" y="599"/>
                  </a:cubicBezTo>
                  <a:cubicBezTo>
                    <a:pt x="246" y="597"/>
                    <a:pt x="242" y="597"/>
                    <a:pt x="238" y="596"/>
                  </a:cubicBezTo>
                  <a:cubicBezTo>
                    <a:pt x="228" y="593"/>
                    <a:pt x="219" y="587"/>
                    <a:pt x="210" y="581"/>
                  </a:cubicBezTo>
                  <a:cubicBezTo>
                    <a:pt x="200" y="575"/>
                    <a:pt x="190" y="569"/>
                    <a:pt x="181" y="561"/>
                  </a:cubicBezTo>
                  <a:cubicBezTo>
                    <a:pt x="173" y="554"/>
                    <a:pt x="165" y="547"/>
                    <a:pt x="157" y="539"/>
                  </a:cubicBezTo>
                  <a:cubicBezTo>
                    <a:pt x="154" y="535"/>
                    <a:pt x="149" y="533"/>
                    <a:pt x="146" y="529"/>
                  </a:cubicBezTo>
                  <a:cubicBezTo>
                    <a:pt x="143" y="526"/>
                    <a:pt x="141" y="521"/>
                    <a:pt x="140" y="516"/>
                  </a:cubicBezTo>
                  <a:cubicBezTo>
                    <a:pt x="139" y="508"/>
                    <a:pt x="139" y="500"/>
                    <a:pt x="136" y="493"/>
                  </a:cubicBezTo>
                  <a:cubicBezTo>
                    <a:pt x="132" y="486"/>
                    <a:pt x="137" y="482"/>
                    <a:pt x="143" y="479"/>
                  </a:cubicBezTo>
                  <a:cubicBezTo>
                    <a:pt x="146" y="477"/>
                    <a:pt x="150" y="475"/>
                    <a:pt x="154" y="473"/>
                  </a:cubicBezTo>
                  <a:cubicBezTo>
                    <a:pt x="154" y="475"/>
                    <a:pt x="155" y="476"/>
                    <a:pt x="155" y="477"/>
                  </a:cubicBezTo>
                  <a:cubicBezTo>
                    <a:pt x="159" y="484"/>
                    <a:pt x="162" y="492"/>
                    <a:pt x="165" y="499"/>
                  </a:cubicBezTo>
                  <a:cubicBezTo>
                    <a:pt x="170" y="509"/>
                    <a:pt x="176" y="519"/>
                    <a:pt x="183" y="527"/>
                  </a:cubicBezTo>
                  <a:cubicBezTo>
                    <a:pt x="190" y="536"/>
                    <a:pt x="199" y="543"/>
                    <a:pt x="208" y="551"/>
                  </a:cubicBezTo>
                  <a:cubicBezTo>
                    <a:pt x="216" y="560"/>
                    <a:pt x="225" y="568"/>
                    <a:pt x="233" y="577"/>
                  </a:cubicBezTo>
                  <a:cubicBezTo>
                    <a:pt x="238" y="584"/>
                    <a:pt x="244" y="592"/>
                    <a:pt x="253" y="594"/>
                  </a:cubicBezTo>
                  <a:cubicBezTo>
                    <a:pt x="255" y="594"/>
                    <a:pt x="256" y="591"/>
                    <a:pt x="254" y="590"/>
                  </a:cubicBezTo>
                  <a:cubicBezTo>
                    <a:pt x="244" y="587"/>
                    <a:pt x="238" y="577"/>
                    <a:pt x="231" y="570"/>
                  </a:cubicBezTo>
                  <a:cubicBezTo>
                    <a:pt x="224" y="562"/>
                    <a:pt x="216" y="553"/>
                    <a:pt x="207" y="546"/>
                  </a:cubicBezTo>
                  <a:cubicBezTo>
                    <a:pt x="199" y="538"/>
                    <a:pt x="191" y="531"/>
                    <a:pt x="184" y="523"/>
                  </a:cubicBezTo>
                  <a:cubicBezTo>
                    <a:pt x="184" y="522"/>
                    <a:pt x="183" y="521"/>
                    <a:pt x="183" y="520"/>
                  </a:cubicBezTo>
                  <a:cubicBezTo>
                    <a:pt x="185" y="523"/>
                    <a:pt x="187" y="524"/>
                    <a:pt x="189" y="527"/>
                  </a:cubicBezTo>
                  <a:cubicBezTo>
                    <a:pt x="193" y="530"/>
                    <a:pt x="197" y="534"/>
                    <a:pt x="201" y="536"/>
                  </a:cubicBezTo>
                  <a:cubicBezTo>
                    <a:pt x="202" y="537"/>
                    <a:pt x="202" y="536"/>
                    <a:pt x="202" y="536"/>
                  </a:cubicBezTo>
                  <a:cubicBezTo>
                    <a:pt x="194" y="530"/>
                    <a:pt x="188" y="522"/>
                    <a:pt x="181" y="515"/>
                  </a:cubicBezTo>
                  <a:cubicBezTo>
                    <a:pt x="180" y="515"/>
                    <a:pt x="180" y="515"/>
                    <a:pt x="180" y="516"/>
                  </a:cubicBezTo>
                  <a:cubicBezTo>
                    <a:pt x="180" y="517"/>
                    <a:pt x="181" y="518"/>
                    <a:pt x="181" y="518"/>
                  </a:cubicBezTo>
                  <a:cubicBezTo>
                    <a:pt x="176" y="512"/>
                    <a:pt x="172" y="505"/>
                    <a:pt x="169" y="497"/>
                  </a:cubicBezTo>
                  <a:cubicBezTo>
                    <a:pt x="165" y="490"/>
                    <a:pt x="162" y="483"/>
                    <a:pt x="159" y="476"/>
                  </a:cubicBezTo>
                  <a:cubicBezTo>
                    <a:pt x="157" y="471"/>
                    <a:pt x="152" y="463"/>
                    <a:pt x="154" y="457"/>
                  </a:cubicBezTo>
                  <a:cubicBezTo>
                    <a:pt x="155" y="452"/>
                    <a:pt x="160" y="456"/>
                    <a:pt x="163" y="458"/>
                  </a:cubicBezTo>
                  <a:cubicBezTo>
                    <a:pt x="165" y="459"/>
                    <a:pt x="167" y="459"/>
                    <a:pt x="170" y="459"/>
                  </a:cubicBezTo>
                  <a:cubicBezTo>
                    <a:pt x="173" y="459"/>
                    <a:pt x="173" y="454"/>
                    <a:pt x="174" y="451"/>
                  </a:cubicBezTo>
                  <a:cubicBezTo>
                    <a:pt x="174" y="451"/>
                    <a:pt x="175" y="452"/>
                    <a:pt x="176" y="452"/>
                  </a:cubicBezTo>
                  <a:cubicBezTo>
                    <a:pt x="177" y="453"/>
                    <a:pt x="179" y="453"/>
                    <a:pt x="179" y="451"/>
                  </a:cubicBezTo>
                  <a:cubicBezTo>
                    <a:pt x="181" y="446"/>
                    <a:pt x="176" y="439"/>
                    <a:pt x="177" y="433"/>
                  </a:cubicBezTo>
                  <a:cubicBezTo>
                    <a:pt x="185" y="445"/>
                    <a:pt x="187" y="459"/>
                    <a:pt x="191" y="471"/>
                  </a:cubicBezTo>
                  <a:cubicBezTo>
                    <a:pt x="194" y="484"/>
                    <a:pt x="198" y="496"/>
                    <a:pt x="204" y="507"/>
                  </a:cubicBezTo>
                  <a:cubicBezTo>
                    <a:pt x="212" y="520"/>
                    <a:pt x="222" y="529"/>
                    <a:pt x="232" y="539"/>
                  </a:cubicBezTo>
                  <a:cubicBezTo>
                    <a:pt x="238" y="544"/>
                    <a:pt x="244" y="549"/>
                    <a:pt x="249" y="554"/>
                  </a:cubicBezTo>
                  <a:cubicBezTo>
                    <a:pt x="254" y="560"/>
                    <a:pt x="259" y="566"/>
                    <a:pt x="265" y="571"/>
                  </a:cubicBezTo>
                  <a:cubicBezTo>
                    <a:pt x="265" y="571"/>
                    <a:pt x="266" y="571"/>
                    <a:pt x="266" y="571"/>
                  </a:cubicBezTo>
                  <a:cubicBezTo>
                    <a:pt x="266" y="572"/>
                    <a:pt x="267" y="572"/>
                    <a:pt x="267" y="573"/>
                  </a:cubicBezTo>
                  <a:cubicBezTo>
                    <a:pt x="268" y="574"/>
                    <a:pt x="269" y="573"/>
                    <a:pt x="269" y="572"/>
                  </a:cubicBezTo>
                  <a:cubicBezTo>
                    <a:pt x="267" y="568"/>
                    <a:pt x="264" y="564"/>
                    <a:pt x="262" y="561"/>
                  </a:cubicBezTo>
                  <a:cubicBezTo>
                    <a:pt x="262" y="560"/>
                    <a:pt x="262" y="560"/>
                    <a:pt x="262" y="560"/>
                  </a:cubicBezTo>
                  <a:cubicBezTo>
                    <a:pt x="258" y="547"/>
                    <a:pt x="250" y="537"/>
                    <a:pt x="244" y="525"/>
                  </a:cubicBezTo>
                  <a:cubicBezTo>
                    <a:pt x="244" y="525"/>
                    <a:pt x="243" y="525"/>
                    <a:pt x="243" y="526"/>
                  </a:cubicBezTo>
                  <a:cubicBezTo>
                    <a:pt x="246" y="532"/>
                    <a:pt x="248" y="538"/>
                    <a:pt x="252" y="543"/>
                  </a:cubicBezTo>
                  <a:cubicBezTo>
                    <a:pt x="255" y="548"/>
                    <a:pt x="257" y="553"/>
                    <a:pt x="260" y="558"/>
                  </a:cubicBezTo>
                  <a:cubicBezTo>
                    <a:pt x="257" y="555"/>
                    <a:pt x="255" y="552"/>
                    <a:pt x="252" y="548"/>
                  </a:cubicBezTo>
                  <a:cubicBezTo>
                    <a:pt x="247" y="541"/>
                    <a:pt x="245" y="533"/>
                    <a:pt x="242" y="525"/>
                  </a:cubicBezTo>
                  <a:cubicBezTo>
                    <a:pt x="240" y="519"/>
                    <a:pt x="237" y="513"/>
                    <a:pt x="233" y="508"/>
                  </a:cubicBezTo>
                  <a:cubicBezTo>
                    <a:pt x="234" y="509"/>
                    <a:pt x="235" y="510"/>
                    <a:pt x="236" y="511"/>
                  </a:cubicBezTo>
                  <a:cubicBezTo>
                    <a:pt x="236" y="511"/>
                    <a:pt x="237" y="511"/>
                    <a:pt x="236" y="510"/>
                  </a:cubicBezTo>
                  <a:cubicBezTo>
                    <a:pt x="235" y="509"/>
                    <a:pt x="235" y="506"/>
                    <a:pt x="234" y="504"/>
                  </a:cubicBezTo>
                  <a:cubicBezTo>
                    <a:pt x="233" y="503"/>
                    <a:pt x="233" y="501"/>
                    <a:pt x="231" y="501"/>
                  </a:cubicBezTo>
                  <a:cubicBezTo>
                    <a:pt x="231" y="501"/>
                    <a:pt x="231" y="502"/>
                    <a:pt x="231" y="502"/>
                  </a:cubicBezTo>
                  <a:cubicBezTo>
                    <a:pt x="230" y="503"/>
                    <a:pt x="232" y="505"/>
                    <a:pt x="232" y="507"/>
                  </a:cubicBezTo>
                  <a:cubicBezTo>
                    <a:pt x="233" y="507"/>
                    <a:pt x="233" y="507"/>
                    <a:pt x="233" y="508"/>
                  </a:cubicBezTo>
                  <a:cubicBezTo>
                    <a:pt x="232" y="506"/>
                    <a:pt x="231" y="504"/>
                    <a:pt x="230" y="502"/>
                  </a:cubicBezTo>
                  <a:cubicBezTo>
                    <a:pt x="228" y="499"/>
                    <a:pt x="225" y="495"/>
                    <a:pt x="224" y="491"/>
                  </a:cubicBezTo>
                  <a:cubicBezTo>
                    <a:pt x="222" y="487"/>
                    <a:pt x="221" y="482"/>
                    <a:pt x="220" y="477"/>
                  </a:cubicBezTo>
                  <a:cubicBezTo>
                    <a:pt x="216" y="463"/>
                    <a:pt x="208" y="449"/>
                    <a:pt x="208" y="433"/>
                  </a:cubicBezTo>
                  <a:cubicBezTo>
                    <a:pt x="208" y="427"/>
                    <a:pt x="208" y="418"/>
                    <a:pt x="216" y="418"/>
                  </a:cubicBezTo>
                  <a:cubicBezTo>
                    <a:pt x="220" y="418"/>
                    <a:pt x="222" y="418"/>
                    <a:pt x="226" y="416"/>
                  </a:cubicBezTo>
                  <a:cubicBezTo>
                    <a:pt x="231" y="415"/>
                    <a:pt x="234" y="418"/>
                    <a:pt x="237" y="420"/>
                  </a:cubicBezTo>
                  <a:cubicBezTo>
                    <a:pt x="237" y="420"/>
                    <a:pt x="237" y="420"/>
                    <a:pt x="237" y="420"/>
                  </a:cubicBezTo>
                  <a:cubicBezTo>
                    <a:pt x="238" y="426"/>
                    <a:pt x="240" y="431"/>
                    <a:pt x="242" y="437"/>
                  </a:cubicBezTo>
                  <a:cubicBezTo>
                    <a:pt x="240" y="438"/>
                    <a:pt x="240" y="442"/>
                    <a:pt x="240" y="444"/>
                  </a:cubicBezTo>
                  <a:cubicBezTo>
                    <a:pt x="239" y="450"/>
                    <a:pt x="237" y="455"/>
                    <a:pt x="236" y="461"/>
                  </a:cubicBezTo>
                  <a:cubicBezTo>
                    <a:pt x="235" y="466"/>
                    <a:pt x="235" y="471"/>
                    <a:pt x="236" y="477"/>
                  </a:cubicBezTo>
                  <a:cubicBezTo>
                    <a:pt x="236" y="480"/>
                    <a:pt x="236" y="484"/>
                    <a:pt x="236" y="487"/>
                  </a:cubicBezTo>
                  <a:cubicBezTo>
                    <a:pt x="235" y="490"/>
                    <a:pt x="235" y="493"/>
                    <a:pt x="235" y="495"/>
                  </a:cubicBezTo>
                  <a:cubicBezTo>
                    <a:pt x="238" y="509"/>
                    <a:pt x="250" y="516"/>
                    <a:pt x="258" y="526"/>
                  </a:cubicBezTo>
                  <a:cubicBezTo>
                    <a:pt x="268" y="538"/>
                    <a:pt x="277" y="551"/>
                    <a:pt x="284" y="564"/>
                  </a:cubicBezTo>
                  <a:cubicBezTo>
                    <a:pt x="287" y="570"/>
                    <a:pt x="290" y="576"/>
                    <a:pt x="295" y="580"/>
                  </a:cubicBezTo>
                  <a:cubicBezTo>
                    <a:pt x="296" y="581"/>
                    <a:pt x="296" y="582"/>
                    <a:pt x="297" y="583"/>
                  </a:cubicBezTo>
                  <a:cubicBezTo>
                    <a:pt x="297" y="583"/>
                    <a:pt x="296" y="584"/>
                    <a:pt x="296" y="585"/>
                  </a:cubicBezTo>
                  <a:cubicBezTo>
                    <a:pt x="298" y="593"/>
                    <a:pt x="297" y="603"/>
                    <a:pt x="290" y="609"/>
                  </a:cubicBezTo>
                  <a:cubicBezTo>
                    <a:pt x="287" y="612"/>
                    <a:pt x="284" y="614"/>
                    <a:pt x="281" y="616"/>
                  </a:cubicBezTo>
                  <a:cubicBezTo>
                    <a:pt x="279" y="618"/>
                    <a:pt x="277" y="619"/>
                    <a:pt x="275" y="621"/>
                  </a:cubicBezTo>
                  <a:cubicBezTo>
                    <a:pt x="272" y="616"/>
                    <a:pt x="268" y="613"/>
                    <a:pt x="263" y="609"/>
                  </a:cubicBezTo>
                  <a:close/>
                  <a:moveTo>
                    <a:pt x="300" y="586"/>
                  </a:moveTo>
                  <a:cubicBezTo>
                    <a:pt x="300" y="586"/>
                    <a:pt x="300" y="587"/>
                    <a:pt x="301" y="587"/>
                  </a:cubicBezTo>
                  <a:cubicBezTo>
                    <a:pt x="303" y="592"/>
                    <a:pt x="304" y="598"/>
                    <a:pt x="301" y="604"/>
                  </a:cubicBezTo>
                  <a:cubicBezTo>
                    <a:pt x="299" y="610"/>
                    <a:pt x="295" y="614"/>
                    <a:pt x="290" y="618"/>
                  </a:cubicBezTo>
                  <a:cubicBezTo>
                    <a:pt x="289" y="619"/>
                    <a:pt x="290" y="620"/>
                    <a:pt x="290" y="619"/>
                  </a:cubicBezTo>
                  <a:cubicBezTo>
                    <a:pt x="300" y="617"/>
                    <a:pt x="306" y="602"/>
                    <a:pt x="305" y="591"/>
                  </a:cubicBezTo>
                  <a:cubicBezTo>
                    <a:pt x="306" y="593"/>
                    <a:pt x="308" y="595"/>
                    <a:pt x="309" y="598"/>
                  </a:cubicBezTo>
                  <a:cubicBezTo>
                    <a:pt x="311" y="600"/>
                    <a:pt x="313" y="602"/>
                    <a:pt x="315" y="605"/>
                  </a:cubicBezTo>
                  <a:cubicBezTo>
                    <a:pt x="314" y="614"/>
                    <a:pt x="307" y="621"/>
                    <a:pt x="299" y="623"/>
                  </a:cubicBezTo>
                  <a:cubicBezTo>
                    <a:pt x="293" y="624"/>
                    <a:pt x="284" y="624"/>
                    <a:pt x="279" y="622"/>
                  </a:cubicBezTo>
                  <a:cubicBezTo>
                    <a:pt x="282" y="620"/>
                    <a:pt x="285" y="619"/>
                    <a:pt x="288" y="616"/>
                  </a:cubicBezTo>
                  <a:cubicBezTo>
                    <a:pt x="291" y="614"/>
                    <a:pt x="295" y="610"/>
                    <a:pt x="297" y="606"/>
                  </a:cubicBezTo>
                  <a:cubicBezTo>
                    <a:pt x="300" y="600"/>
                    <a:pt x="301" y="593"/>
                    <a:pt x="300" y="586"/>
                  </a:cubicBezTo>
                  <a:close/>
                  <a:moveTo>
                    <a:pt x="390" y="734"/>
                  </a:moveTo>
                  <a:cubicBezTo>
                    <a:pt x="390" y="743"/>
                    <a:pt x="391" y="756"/>
                    <a:pt x="383" y="761"/>
                  </a:cubicBezTo>
                  <a:cubicBezTo>
                    <a:pt x="380" y="764"/>
                    <a:pt x="375" y="765"/>
                    <a:pt x="371" y="767"/>
                  </a:cubicBezTo>
                  <a:cubicBezTo>
                    <a:pt x="368" y="768"/>
                    <a:pt x="359" y="774"/>
                    <a:pt x="357" y="769"/>
                  </a:cubicBezTo>
                  <a:cubicBezTo>
                    <a:pt x="355" y="765"/>
                    <a:pt x="357" y="761"/>
                    <a:pt x="357" y="757"/>
                  </a:cubicBezTo>
                  <a:cubicBezTo>
                    <a:pt x="357" y="753"/>
                    <a:pt x="356" y="750"/>
                    <a:pt x="355" y="746"/>
                  </a:cubicBezTo>
                  <a:cubicBezTo>
                    <a:pt x="352" y="739"/>
                    <a:pt x="347" y="732"/>
                    <a:pt x="343" y="725"/>
                  </a:cubicBezTo>
                  <a:cubicBezTo>
                    <a:pt x="338" y="716"/>
                    <a:pt x="334" y="706"/>
                    <a:pt x="328" y="698"/>
                  </a:cubicBezTo>
                  <a:cubicBezTo>
                    <a:pt x="321" y="689"/>
                    <a:pt x="314" y="681"/>
                    <a:pt x="307" y="672"/>
                  </a:cubicBezTo>
                  <a:cubicBezTo>
                    <a:pt x="301" y="663"/>
                    <a:pt x="296" y="653"/>
                    <a:pt x="288" y="644"/>
                  </a:cubicBezTo>
                  <a:cubicBezTo>
                    <a:pt x="284" y="639"/>
                    <a:pt x="277" y="635"/>
                    <a:pt x="277" y="628"/>
                  </a:cubicBezTo>
                  <a:cubicBezTo>
                    <a:pt x="277" y="628"/>
                    <a:pt x="278" y="627"/>
                    <a:pt x="278" y="627"/>
                  </a:cubicBezTo>
                  <a:cubicBezTo>
                    <a:pt x="277" y="626"/>
                    <a:pt x="277" y="625"/>
                    <a:pt x="277" y="624"/>
                  </a:cubicBezTo>
                  <a:cubicBezTo>
                    <a:pt x="280" y="626"/>
                    <a:pt x="284" y="626"/>
                    <a:pt x="288" y="626"/>
                  </a:cubicBezTo>
                  <a:cubicBezTo>
                    <a:pt x="293" y="626"/>
                    <a:pt x="298" y="626"/>
                    <a:pt x="302" y="625"/>
                  </a:cubicBezTo>
                  <a:cubicBezTo>
                    <a:pt x="308" y="622"/>
                    <a:pt x="317" y="615"/>
                    <a:pt x="317" y="608"/>
                  </a:cubicBezTo>
                  <a:cubicBezTo>
                    <a:pt x="318" y="610"/>
                    <a:pt x="320" y="612"/>
                    <a:pt x="321" y="612"/>
                  </a:cubicBezTo>
                  <a:cubicBezTo>
                    <a:pt x="320" y="614"/>
                    <a:pt x="319" y="617"/>
                    <a:pt x="318" y="619"/>
                  </a:cubicBezTo>
                  <a:cubicBezTo>
                    <a:pt x="318" y="619"/>
                    <a:pt x="317" y="618"/>
                    <a:pt x="317" y="618"/>
                  </a:cubicBezTo>
                  <a:cubicBezTo>
                    <a:pt x="317" y="618"/>
                    <a:pt x="316" y="618"/>
                    <a:pt x="316" y="619"/>
                  </a:cubicBezTo>
                  <a:cubicBezTo>
                    <a:pt x="316" y="619"/>
                    <a:pt x="317" y="620"/>
                    <a:pt x="317" y="621"/>
                  </a:cubicBezTo>
                  <a:cubicBezTo>
                    <a:pt x="315" y="625"/>
                    <a:pt x="312" y="628"/>
                    <a:pt x="308" y="629"/>
                  </a:cubicBezTo>
                  <a:cubicBezTo>
                    <a:pt x="303" y="631"/>
                    <a:pt x="298" y="629"/>
                    <a:pt x="292" y="630"/>
                  </a:cubicBezTo>
                  <a:cubicBezTo>
                    <a:pt x="292" y="630"/>
                    <a:pt x="292" y="630"/>
                    <a:pt x="292" y="630"/>
                  </a:cubicBezTo>
                  <a:cubicBezTo>
                    <a:pt x="297" y="633"/>
                    <a:pt x="306" y="633"/>
                    <a:pt x="311" y="630"/>
                  </a:cubicBezTo>
                  <a:cubicBezTo>
                    <a:pt x="314" y="628"/>
                    <a:pt x="316" y="625"/>
                    <a:pt x="318" y="622"/>
                  </a:cubicBezTo>
                  <a:cubicBezTo>
                    <a:pt x="319" y="624"/>
                    <a:pt x="320" y="625"/>
                    <a:pt x="321" y="625"/>
                  </a:cubicBezTo>
                  <a:cubicBezTo>
                    <a:pt x="322" y="626"/>
                    <a:pt x="323" y="625"/>
                    <a:pt x="323" y="625"/>
                  </a:cubicBezTo>
                  <a:cubicBezTo>
                    <a:pt x="322" y="623"/>
                    <a:pt x="321" y="622"/>
                    <a:pt x="320" y="621"/>
                  </a:cubicBezTo>
                  <a:cubicBezTo>
                    <a:pt x="320" y="621"/>
                    <a:pt x="320" y="620"/>
                    <a:pt x="319" y="620"/>
                  </a:cubicBezTo>
                  <a:cubicBezTo>
                    <a:pt x="320" y="618"/>
                    <a:pt x="321" y="615"/>
                    <a:pt x="322" y="613"/>
                  </a:cubicBezTo>
                  <a:cubicBezTo>
                    <a:pt x="322" y="613"/>
                    <a:pt x="322" y="613"/>
                    <a:pt x="322" y="613"/>
                  </a:cubicBezTo>
                  <a:cubicBezTo>
                    <a:pt x="325" y="626"/>
                    <a:pt x="337" y="638"/>
                    <a:pt x="344" y="649"/>
                  </a:cubicBezTo>
                  <a:cubicBezTo>
                    <a:pt x="347" y="653"/>
                    <a:pt x="350" y="657"/>
                    <a:pt x="352" y="660"/>
                  </a:cubicBezTo>
                  <a:cubicBezTo>
                    <a:pt x="353" y="662"/>
                    <a:pt x="354" y="663"/>
                    <a:pt x="354" y="664"/>
                  </a:cubicBezTo>
                  <a:cubicBezTo>
                    <a:pt x="357" y="669"/>
                    <a:pt x="358" y="675"/>
                    <a:pt x="360" y="680"/>
                  </a:cubicBezTo>
                  <a:cubicBezTo>
                    <a:pt x="362" y="685"/>
                    <a:pt x="365" y="688"/>
                    <a:pt x="367" y="693"/>
                  </a:cubicBezTo>
                  <a:cubicBezTo>
                    <a:pt x="370" y="697"/>
                    <a:pt x="372" y="702"/>
                    <a:pt x="375" y="707"/>
                  </a:cubicBezTo>
                  <a:cubicBezTo>
                    <a:pt x="377" y="710"/>
                    <a:pt x="380" y="714"/>
                    <a:pt x="383" y="718"/>
                  </a:cubicBezTo>
                  <a:cubicBezTo>
                    <a:pt x="385" y="722"/>
                    <a:pt x="386" y="726"/>
                    <a:pt x="388" y="731"/>
                  </a:cubicBezTo>
                  <a:cubicBezTo>
                    <a:pt x="389" y="732"/>
                    <a:pt x="389" y="733"/>
                    <a:pt x="390" y="734"/>
                  </a:cubicBezTo>
                  <a:close/>
                  <a:moveTo>
                    <a:pt x="421" y="721"/>
                  </a:moveTo>
                  <a:cubicBezTo>
                    <a:pt x="421" y="721"/>
                    <a:pt x="421" y="721"/>
                    <a:pt x="421" y="721"/>
                  </a:cubicBezTo>
                  <a:cubicBezTo>
                    <a:pt x="416" y="728"/>
                    <a:pt x="406" y="731"/>
                    <a:pt x="398" y="727"/>
                  </a:cubicBezTo>
                  <a:cubicBezTo>
                    <a:pt x="392" y="723"/>
                    <a:pt x="388" y="718"/>
                    <a:pt x="385" y="712"/>
                  </a:cubicBezTo>
                  <a:cubicBezTo>
                    <a:pt x="380" y="702"/>
                    <a:pt x="376" y="693"/>
                    <a:pt x="371" y="683"/>
                  </a:cubicBezTo>
                  <a:cubicBezTo>
                    <a:pt x="371" y="685"/>
                    <a:pt x="372" y="686"/>
                    <a:pt x="373" y="686"/>
                  </a:cubicBezTo>
                  <a:cubicBezTo>
                    <a:pt x="374" y="686"/>
                    <a:pt x="374" y="686"/>
                    <a:pt x="374" y="686"/>
                  </a:cubicBezTo>
                  <a:cubicBezTo>
                    <a:pt x="373" y="682"/>
                    <a:pt x="372" y="678"/>
                    <a:pt x="369" y="676"/>
                  </a:cubicBezTo>
                  <a:cubicBezTo>
                    <a:pt x="368" y="675"/>
                    <a:pt x="368" y="676"/>
                    <a:pt x="368" y="676"/>
                  </a:cubicBezTo>
                  <a:cubicBezTo>
                    <a:pt x="368" y="677"/>
                    <a:pt x="368" y="679"/>
                    <a:pt x="369" y="680"/>
                  </a:cubicBezTo>
                  <a:cubicBezTo>
                    <a:pt x="368" y="679"/>
                    <a:pt x="367" y="678"/>
                    <a:pt x="367" y="676"/>
                  </a:cubicBezTo>
                  <a:cubicBezTo>
                    <a:pt x="360" y="665"/>
                    <a:pt x="353" y="653"/>
                    <a:pt x="344" y="642"/>
                  </a:cubicBezTo>
                  <a:cubicBezTo>
                    <a:pt x="337" y="632"/>
                    <a:pt x="330" y="621"/>
                    <a:pt x="323" y="610"/>
                  </a:cubicBezTo>
                  <a:cubicBezTo>
                    <a:pt x="323" y="609"/>
                    <a:pt x="323" y="609"/>
                    <a:pt x="322" y="610"/>
                  </a:cubicBezTo>
                  <a:cubicBezTo>
                    <a:pt x="320" y="608"/>
                    <a:pt x="317" y="603"/>
                    <a:pt x="316" y="601"/>
                  </a:cubicBezTo>
                  <a:cubicBezTo>
                    <a:pt x="314" y="598"/>
                    <a:pt x="312" y="594"/>
                    <a:pt x="309" y="591"/>
                  </a:cubicBezTo>
                  <a:cubicBezTo>
                    <a:pt x="306" y="587"/>
                    <a:pt x="302" y="583"/>
                    <a:pt x="298" y="579"/>
                  </a:cubicBezTo>
                  <a:cubicBezTo>
                    <a:pt x="294" y="575"/>
                    <a:pt x="291" y="570"/>
                    <a:pt x="288" y="564"/>
                  </a:cubicBezTo>
                  <a:cubicBezTo>
                    <a:pt x="282" y="554"/>
                    <a:pt x="275" y="544"/>
                    <a:pt x="268" y="534"/>
                  </a:cubicBezTo>
                  <a:cubicBezTo>
                    <a:pt x="265" y="529"/>
                    <a:pt x="262" y="525"/>
                    <a:pt x="258" y="520"/>
                  </a:cubicBezTo>
                  <a:cubicBezTo>
                    <a:pt x="254" y="516"/>
                    <a:pt x="249" y="513"/>
                    <a:pt x="246" y="508"/>
                  </a:cubicBezTo>
                  <a:cubicBezTo>
                    <a:pt x="242" y="503"/>
                    <a:pt x="237" y="496"/>
                    <a:pt x="239" y="490"/>
                  </a:cubicBezTo>
                  <a:cubicBezTo>
                    <a:pt x="241" y="485"/>
                    <a:pt x="244" y="479"/>
                    <a:pt x="249" y="477"/>
                  </a:cubicBezTo>
                  <a:cubicBezTo>
                    <a:pt x="254" y="474"/>
                    <a:pt x="256" y="485"/>
                    <a:pt x="258" y="488"/>
                  </a:cubicBezTo>
                  <a:cubicBezTo>
                    <a:pt x="260" y="493"/>
                    <a:pt x="264" y="499"/>
                    <a:pt x="267" y="503"/>
                  </a:cubicBezTo>
                  <a:cubicBezTo>
                    <a:pt x="275" y="514"/>
                    <a:pt x="283" y="523"/>
                    <a:pt x="290" y="534"/>
                  </a:cubicBezTo>
                  <a:cubicBezTo>
                    <a:pt x="294" y="539"/>
                    <a:pt x="298" y="544"/>
                    <a:pt x="300" y="549"/>
                  </a:cubicBezTo>
                  <a:cubicBezTo>
                    <a:pt x="303" y="554"/>
                    <a:pt x="304" y="560"/>
                    <a:pt x="307" y="564"/>
                  </a:cubicBezTo>
                  <a:cubicBezTo>
                    <a:pt x="307" y="565"/>
                    <a:pt x="308" y="565"/>
                    <a:pt x="308" y="564"/>
                  </a:cubicBezTo>
                  <a:cubicBezTo>
                    <a:pt x="310" y="570"/>
                    <a:pt x="313" y="575"/>
                    <a:pt x="316" y="580"/>
                  </a:cubicBezTo>
                  <a:cubicBezTo>
                    <a:pt x="313" y="583"/>
                    <a:pt x="318" y="586"/>
                    <a:pt x="319" y="589"/>
                  </a:cubicBezTo>
                  <a:cubicBezTo>
                    <a:pt x="322" y="596"/>
                    <a:pt x="324" y="603"/>
                    <a:pt x="331" y="607"/>
                  </a:cubicBezTo>
                  <a:cubicBezTo>
                    <a:pt x="332" y="608"/>
                    <a:pt x="333" y="606"/>
                    <a:pt x="332" y="605"/>
                  </a:cubicBezTo>
                  <a:cubicBezTo>
                    <a:pt x="327" y="600"/>
                    <a:pt x="325" y="595"/>
                    <a:pt x="322" y="589"/>
                  </a:cubicBezTo>
                  <a:cubicBezTo>
                    <a:pt x="322" y="588"/>
                    <a:pt x="321" y="586"/>
                    <a:pt x="320" y="585"/>
                  </a:cubicBezTo>
                  <a:cubicBezTo>
                    <a:pt x="320" y="585"/>
                    <a:pt x="318" y="582"/>
                    <a:pt x="318" y="582"/>
                  </a:cubicBezTo>
                  <a:cubicBezTo>
                    <a:pt x="322" y="582"/>
                    <a:pt x="325" y="578"/>
                    <a:pt x="328" y="576"/>
                  </a:cubicBezTo>
                  <a:cubicBezTo>
                    <a:pt x="333" y="571"/>
                    <a:pt x="338" y="577"/>
                    <a:pt x="341" y="580"/>
                  </a:cubicBezTo>
                  <a:cubicBezTo>
                    <a:pt x="342" y="580"/>
                    <a:pt x="342" y="580"/>
                    <a:pt x="343" y="580"/>
                  </a:cubicBezTo>
                  <a:cubicBezTo>
                    <a:pt x="343" y="583"/>
                    <a:pt x="344" y="585"/>
                    <a:pt x="345" y="587"/>
                  </a:cubicBezTo>
                  <a:cubicBezTo>
                    <a:pt x="346" y="592"/>
                    <a:pt x="346" y="598"/>
                    <a:pt x="346" y="603"/>
                  </a:cubicBezTo>
                  <a:cubicBezTo>
                    <a:pt x="346" y="603"/>
                    <a:pt x="346" y="603"/>
                    <a:pt x="346" y="604"/>
                  </a:cubicBezTo>
                  <a:cubicBezTo>
                    <a:pt x="344" y="606"/>
                    <a:pt x="343" y="608"/>
                    <a:pt x="343" y="611"/>
                  </a:cubicBezTo>
                  <a:cubicBezTo>
                    <a:pt x="343" y="611"/>
                    <a:pt x="343" y="611"/>
                    <a:pt x="343" y="611"/>
                  </a:cubicBezTo>
                  <a:cubicBezTo>
                    <a:pt x="346" y="607"/>
                    <a:pt x="350" y="604"/>
                    <a:pt x="353" y="601"/>
                  </a:cubicBezTo>
                  <a:cubicBezTo>
                    <a:pt x="355" y="600"/>
                    <a:pt x="357" y="598"/>
                    <a:pt x="359" y="596"/>
                  </a:cubicBezTo>
                  <a:cubicBezTo>
                    <a:pt x="358" y="597"/>
                    <a:pt x="357" y="599"/>
                    <a:pt x="356" y="600"/>
                  </a:cubicBezTo>
                  <a:cubicBezTo>
                    <a:pt x="354" y="602"/>
                    <a:pt x="351" y="604"/>
                    <a:pt x="350" y="606"/>
                  </a:cubicBezTo>
                  <a:cubicBezTo>
                    <a:pt x="350" y="607"/>
                    <a:pt x="351" y="607"/>
                    <a:pt x="351" y="607"/>
                  </a:cubicBezTo>
                  <a:cubicBezTo>
                    <a:pt x="355" y="606"/>
                    <a:pt x="358" y="602"/>
                    <a:pt x="360" y="599"/>
                  </a:cubicBezTo>
                  <a:cubicBezTo>
                    <a:pt x="362" y="597"/>
                    <a:pt x="363" y="594"/>
                    <a:pt x="363" y="592"/>
                  </a:cubicBezTo>
                  <a:cubicBezTo>
                    <a:pt x="363" y="592"/>
                    <a:pt x="363" y="591"/>
                    <a:pt x="363" y="591"/>
                  </a:cubicBezTo>
                  <a:cubicBezTo>
                    <a:pt x="365" y="589"/>
                    <a:pt x="367" y="587"/>
                    <a:pt x="368" y="585"/>
                  </a:cubicBezTo>
                  <a:cubicBezTo>
                    <a:pt x="375" y="593"/>
                    <a:pt x="370" y="602"/>
                    <a:pt x="361" y="606"/>
                  </a:cubicBezTo>
                  <a:cubicBezTo>
                    <a:pt x="360" y="607"/>
                    <a:pt x="359" y="607"/>
                    <a:pt x="358" y="608"/>
                  </a:cubicBezTo>
                  <a:cubicBezTo>
                    <a:pt x="360" y="607"/>
                    <a:pt x="361" y="605"/>
                    <a:pt x="363" y="604"/>
                  </a:cubicBezTo>
                  <a:cubicBezTo>
                    <a:pt x="363" y="603"/>
                    <a:pt x="362" y="602"/>
                    <a:pt x="362" y="603"/>
                  </a:cubicBezTo>
                  <a:cubicBezTo>
                    <a:pt x="359" y="605"/>
                    <a:pt x="355" y="606"/>
                    <a:pt x="353" y="609"/>
                  </a:cubicBezTo>
                  <a:cubicBezTo>
                    <a:pt x="353" y="610"/>
                    <a:pt x="353" y="610"/>
                    <a:pt x="354" y="610"/>
                  </a:cubicBezTo>
                  <a:cubicBezTo>
                    <a:pt x="349" y="612"/>
                    <a:pt x="345" y="613"/>
                    <a:pt x="340" y="610"/>
                  </a:cubicBezTo>
                  <a:cubicBezTo>
                    <a:pt x="339" y="609"/>
                    <a:pt x="337" y="611"/>
                    <a:pt x="338" y="613"/>
                  </a:cubicBezTo>
                  <a:cubicBezTo>
                    <a:pt x="346" y="620"/>
                    <a:pt x="360" y="612"/>
                    <a:pt x="367" y="607"/>
                  </a:cubicBezTo>
                  <a:cubicBezTo>
                    <a:pt x="370" y="605"/>
                    <a:pt x="372" y="603"/>
                    <a:pt x="373" y="600"/>
                  </a:cubicBezTo>
                  <a:cubicBezTo>
                    <a:pt x="376" y="604"/>
                    <a:pt x="379" y="608"/>
                    <a:pt x="381" y="612"/>
                  </a:cubicBezTo>
                  <a:cubicBezTo>
                    <a:pt x="387" y="624"/>
                    <a:pt x="391" y="635"/>
                    <a:pt x="396" y="647"/>
                  </a:cubicBezTo>
                  <a:cubicBezTo>
                    <a:pt x="401" y="658"/>
                    <a:pt x="406" y="670"/>
                    <a:pt x="413" y="681"/>
                  </a:cubicBezTo>
                  <a:cubicBezTo>
                    <a:pt x="415" y="684"/>
                    <a:pt x="417" y="687"/>
                    <a:pt x="420" y="691"/>
                  </a:cubicBezTo>
                  <a:cubicBezTo>
                    <a:pt x="420" y="691"/>
                    <a:pt x="420" y="691"/>
                    <a:pt x="420" y="691"/>
                  </a:cubicBezTo>
                  <a:cubicBezTo>
                    <a:pt x="420" y="693"/>
                    <a:pt x="421" y="695"/>
                    <a:pt x="422" y="697"/>
                  </a:cubicBezTo>
                  <a:cubicBezTo>
                    <a:pt x="423" y="698"/>
                    <a:pt x="424" y="701"/>
                    <a:pt x="423" y="703"/>
                  </a:cubicBezTo>
                  <a:cubicBezTo>
                    <a:pt x="423" y="703"/>
                    <a:pt x="423" y="703"/>
                    <a:pt x="424" y="703"/>
                  </a:cubicBezTo>
                  <a:cubicBezTo>
                    <a:pt x="425" y="703"/>
                    <a:pt x="426" y="701"/>
                    <a:pt x="425" y="699"/>
                  </a:cubicBezTo>
                  <a:cubicBezTo>
                    <a:pt x="426" y="700"/>
                    <a:pt x="426" y="701"/>
                    <a:pt x="426" y="702"/>
                  </a:cubicBezTo>
                  <a:cubicBezTo>
                    <a:pt x="426" y="703"/>
                    <a:pt x="426" y="704"/>
                    <a:pt x="427" y="704"/>
                  </a:cubicBezTo>
                  <a:cubicBezTo>
                    <a:pt x="426" y="706"/>
                    <a:pt x="425" y="707"/>
                    <a:pt x="425" y="709"/>
                  </a:cubicBezTo>
                  <a:cubicBezTo>
                    <a:pt x="423" y="713"/>
                    <a:pt x="422" y="717"/>
                    <a:pt x="421" y="721"/>
                  </a:cubicBezTo>
                  <a:close/>
                  <a:moveTo>
                    <a:pt x="468" y="722"/>
                  </a:moveTo>
                  <a:cubicBezTo>
                    <a:pt x="467" y="726"/>
                    <a:pt x="465" y="730"/>
                    <a:pt x="464" y="734"/>
                  </a:cubicBezTo>
                  <a:cubicBezTo>
                    <a:pt x="459" y="741"/>
                    <a:pt x="449" y="744"/>
                    <a:pt x="441" y="742"/>
                  </a:cubicBezTo>
                  <a:cubicBezTo>
                    <a:pt x="435" y="742"/>
                    <a:pt x="429" y="739"/>
                    <a:pt x="426" y="734"/>
                  </a:cubicBezTo>
                  <a:cubicBezTo>
                    <a:pt x="423" y="728"/>
                    <a:pt x="425" y="720"/>
                    <a:pt x="427" y="713"/>
                  </a:cubicBezTo>
                  <a:cubicBezTo>
                    <a:pt x="430" y="706"/>
                    <a:pt x="434" y="699"/>
                    <a:pt x="436" y="691"/>
                  </a:cubicBezTo>
                  <a:cubicBezTo>
                    <a:pt x="439" y="683"/>
                    <a:pt x="442" y="674"/>
                    <a:pt x="444" y="666"/>
                  </a:cubicBezTo>
                  <a:cubicBezTo>
                    <a:pt x="446" y="657"/>
                    <a:pt x="449" y="649"/>
                    <a:pt x="449" y="640"/>
                  </a:cubicBezTo>
                  <a:cubicBezTo>
                    <a:pt x="449" y="634"/>
                    <a:pt x="448" y="627"/>
                    <a:pt x="447" y="621"/>
                  </a:cubicBezTo>
                  <a:cubicBezTo>
                    <a:pt x="448" y="621"/>
                    <a:pt x="448" y="621"/>
                    <a:pt x="448" y="621"/>
                  </a:cubicBezTo>
                  <a:cubicBezTo>
                    <a:pt x="455" y="622"/>
                    <a:pt x="459" y="627"/>
                    <a:pt x="465" y="631"/>
                  </a:cubicBezTo>
                  <a:cubicBezTo>
                    <a:pt x="470" y="633"/>
                    <a:pt x="475" y="635"/>
                    <a:pt x="480" y="637"/>
                  </a:cubicBezTo>
                  <a:cubicBezTo>
                    <a:pt x="485" y="639"/>
                    <a:pt x="490" y="641"/>
                    <a:pt x="496" y="642"/>
                  </a:cubicBezTo>
                  <a:cubicBezTo>
                    <a:pt x="493" y="644"/>
                    <a:pt x="491" y="648"/>
                    <a:pt x="490" y="650"/>
                  </a:cubicBezTo>
                  <a:cubicBezTo>
                    <a:pt x="486" y="657"/>
                    <a:pt x="484" y="664"/>
                    <a:pt x="482" y="672"/>
                  </a:cubicBezTo>
                  <a:cubicBezTo>
                    <a:pt x="479" y="684"/>
                    <a:pt x="476" y="695"/>
                    <a:pt x="472" y="707"/>
                  </a:cubicBezTo>
                  <a:cubicBezTo>
                    <a:pt x="470" y="712"/>
                    <a:pt x="469" y="716"/>
                    <a:pt x="468" y="722"/>
                  </a:cubicBezTo>
                  <a:close/>
                  <a:moveTo>
                    <a:pt x="641" y="696"/>
                  </a:moveTo>
                  <a:cubicBezTo>
                    <a:pt x="632" y="703"/>
                    <a:pt x="622" y="708"/>
                    <a:pt x="613" y="714"/>
                  </a:cubicBezTo>
                  <a:cubicBezTo>
                    <a:pt x="594" y="725"/>
                    <a:pt x="577" y="737"/>
                    <a:pt x="559" y="748"/>
                  </a:cubicBezTo>
                  <a:cubicBezTo>
                    <a:pt x="541" y="760"/>
                    <a:pt x="523" y="773"/>
                    <a:pt x="505" y="785"/>
                  </a:cubicBezTo>
                  <a:cubicBezTo>
                    <a:pt x="490" y="795"/>
                    <a:pt x="474" y="803"/>
                    <a:pt x="458" y="811"/>
                  </a:cubicBezTo>
                  <a:cubicBezTo>
                    <a:pt x="459" y="789"/>
                    <a:pt x="468" y="767"/>
                    <a:pt x="466" y="745"/>
                  </a:cubicBezTo>
                  <a:cubicBezTo>
                    <a:pt x="467" y="744"/>
                    <a:pt x="469" y="742"/>
                    <a:pt x="470" y="740"/>
                  </a:cubicBezTo>
                  <a:cubicBezTo>
                    <a:pt x="474" y="733"/>
                    <a:pt x="475" y="722"/>
                    <a:pt x="473" y="714"/>
                  </a:cubicBezTo>
                  <a:cubicBezTo>
                    <a:pt x="476" y="703"/>
                    <a:pt x="481" y="691"/>
                    <a:pt x="484" y="680"/>
                  </a:cubicBezTo>
                  <a:cubicBezTo>
                    <a:pt x="486" y="673"/>
                    <a:pt x="487" y="666"/>
                    <a:pt x="489" y="659"/>
                  </a:cubicBezTo>
                  <a:cubicBezTo>
                    <a:pt x="491" y="655"/>
                    <a:pt x="492" y="651"/>
                    <a:pt x="495" y="648"/>
                  </a:cubicBezTo>
                  <a:cubicBezTo>
                    <a:pt x="497" y="645"/>
                    <a:pt x="498" y="644"/>
                    <a:pt x="501" y="643"/>
                  </a:cubicBezTo>
                  <a:cubicBezTo>
                    <a:pt x="504" y="643"/>
                    <a:pt x="508" y="642"/>
                    <a:pt x="511" y="640"/>
                  </a:cubicBezTo>
                  <a:cubicBezTo>
                    <a:pt x="516" y="638"/>
                    <a:pt x="521" y="631"/>
                    <a:pt x="519" y="625"/>
                  </a:cubicBezTo>
                  <a:cubicBezTo>
                    <a:pt x="520" y="625"/>
                    <a:pt x="521" y="625"/>
                    <a:pt x="522" y="625"/>
                  </a:cubicBezTo>
                  <a:cubicBezTo>
                    <a:pt x="527" y="624"/>
                    <a:pt x="529" y="615"/>
                    <a:pt x="530" y="611"/>
                  </a:cubicBezTo>
                  <a:cubicBezTo>
                    <a:pt x="534" y="600"/>
                    <a:pt x="541" y="593"/>
                    <a:pt x="550" y="586"/>
                  </a:cubicBezTo>
                  <a:cubicBezTo>
                    <a:pt x="558" y="578"/>
                    <a:pt x="566" y="569"/>
                    <a:pt x="574" y="560"/>
                  </a:cubicBezTo>
                  <a:cubicBezTo>
                    <a:pt x="581" y="552"/>
                    <a:pt x="590" y="545"/>
                    <a:pt x="598" y="537"/>
                  </a:cubicBezTo>
                  <a:cubicBezTo>
                    <a:pt x="605" y="530"/>
                    <a:pt x="612" y="523"/>
                    <a:pt x="618" y="515"/>
                  </a:cubicBezTo>
                  <a:cubicBezTo>
                    <a:pt x="619" y="514"/>
                    <a:pt x="623" y="508"/>
                    <a:pt x="625" y="505"/>
                  </a:cubicBezTo>
                  <a:cubicBezTo>
                    <a:pt x="628" y="504"/>
                    <a:pt x="630" y="504"/>
                    <a:pt x="633" y="503"/>
                  </a:cubicBezTo>
                  <a:cubicBezTo>
                    <a:pt x="640" y="501"/>
                    <a:pt x="646" y="498"/>
                    <a:pt x="653" y="496"/>
                  </a:cubicBezTo>
                  <a:cubicBezTo>
                    <a:pt x="665" y="491"/>
                    <a:pt x="678" y="486"/>
                    <a:pt x="690" y="480"/>
                  </a:cubicBezTo>
                  <a:cubicBezTo>
                    <a:pt x="696" y="477"/>
                    <a:pt x="703" y="473"/>
                    <a:pt x="708" y="467"/>
                  </a:cubicBezTo>
                  <a:cubicBezTo>
                    <a:pt x="708" y="472"/>
                    <a:pt x="709" y="476"/>
                    <a:pt x="710" y="480"/>
                  </a:cubicBezTo>
                  <a:cubicBezTo>
                    <a:pt x="712" y="487"/>
                    <a:pt x="713" y="493"/>
                    <a:pt x="715" y="500"/>
                  </a:cubicBezTo>
                  <a:cubicBezTo>
                    <a:pt x="718" y="512"/>
                    <a:pt x="722" y="524"/>
                    <a:pt x="727" y="536"/>
                  </a:cubicBezTo>
                  <a:cubicBezTo>
                    <a:pt x="729" y="540"/>
                    <a:pt x="731" y="544"/>
                    <a:pt x="734" y="548"/>
                  </a:cubicBezTo>
                  <a:cubicBezTo>
                    <a:pt x="727" y="552"/>
                    <a:pt x="723" y="566"/>
                    <a:pt x="721" y="572"/>
                  </a:cubicBezTo>
                  <a:cubicBezTo>
                    <a:pt x="715" y="588"/>
                    <a:pt x="708" y="604"/>
                    <a:pt x="704" y="621"/>
                  </a:cubicBezTo>
                  <a:cubicBezTo>
                    <a:pt x="702" y="628"/>
                    <a:pt x="701" y="635"/>
                    <a:pt x="699" y="641"/>
                  </a:cubicBezTo>
                  <a:cubicBezTo>
                    <a:pt x="699" y="641"/>
                    <a:pt x="698" y="641"/>
                    <a:pt x="698" y="641"/>
                  </a:cubicBezTo>
                  <a:cubicBezTo>
                    <a:pt x="686" y="644"/>
                    <a:pt x="678" y="657"/>
                    <a:pt x="678" y="669"/>
                  </a:cubicBezTo>
                  <a:cubicBezTo>
                    <a:pt x="678" y="669"/>
                    <a:pt x="677" y="669"/>
                    <a:pt x="677" y="669"/>
                  </a:cubicBezTo>
                  <a:cubicBezTo>
                    <a:pt x="672" y="671"/>
                    <a:pt x="666" y="675"/>
                    <a:pt x="662" y="680"/>
                  </a:cubicBezTo>
                  <a:cubicBezTo>
                    <a:pt x="654" y="684"/>
                    <a:pt x="648" y="691"/>
                    <a:pt x="641" y="696"/>
                  </a:cubicBezTo>
                  <a:close/>
                  <a:moveTo>
                    <a:pt x="695" y="680"/>
                  </a:moveTo>
                  <a:cubicBezTo>
                    <a:pt x="690" y="676"/>
                    <a:pt x="687" y="671"/>
                    <a:pt x="688" y="664"/>
                  </a:cubicBezTo>
                  <a:cubicBezTo>
                    <a:pt x="688" y="657"/>
                    <a:pt x="692" y="652"/>
                    <a:pt x="697" y="648"/>
                  </a:cubicBezTo>
                  <a:cubicBezTo>
                    <a:pt x="695" y="652"/>
                    <a:pt x="694" y="657"/>
                    <a:pt x="693" y="662"/>
                  </a:cubicBezTo>
                  <a:cubicBezTo>
                    <a:pt x="692" y="668"/>
                    <a:pt x="692" y="674"/>
                    <a:pt x="695" y="680"/>
                  </a:cubicBezTo>
                  <a:close/>
                  <a:moveTo>
                    <a:pt x="698" y="685"/>
                  </a:moveTo>
                  <a:cubicBezTo>
                    <a:pt x="698" y="685"/>
                    <a:pt x="698" y="685"/>
                    <a:pt x="698" y="685"/>
                  </a:cubicBezTo>
                  <a:cubicBezTo>
                    <a:pt x="698" y="685"/>
                    <a:pt x="698" y="685"/>
                    <a:pt x="698" y="685"/>
                  </a:cubicBezTo>
                  <a:cubicBezTo>
                    <a:pt x="698" y="686"/>
                    <a:pt x="698" y="686"/>
                    <a:pt x="697" y="687"/>
                  </a:cubicBezTo>
                  <a:cubicBezTo>
                    <a:pt x="697" y="687"/>
                    <a:pt x="697" y="687"/>
                    <a:pt x="697" y="687"/>
                  </a:cubicBezTo>
                  <a:cubicBezTo>
                    <a:pt x="686" y="688"/>
                    <a:pt x="681" y="677"/>
                    <a:pt x="681" y="668"/>
                  </a:cubicBezTo>
                  <a:cubicBezTo>
                    <a:pt x="681" y="663"/>
                    <a:pt x="683" y="658"/>
                    <a:pt x="685" y="654"/>
                  </a:cubicBezTo>
                  <a:cubicBezTo>
                    <a:pt x="687" y="652"/>
                    <a:pt x="689" y="649"/>
                    <a:pt x="691" y="648"/>
                  </a:cubicBezTo>
                  <a:cubicBezTo>
                    <a:pt x="693" y="646"/>
                    <a:pt x="696" y="644"/>
                    <a:pt x="698" y="643"/>
                  </a:cubicBezTo>
                  <a:cubicBezTo>
                    <a:pt x="698" y="643"/>
                    <a:pt x="698" y="644"/>
                    <a:pt x="698" y="644"/>
                  </a:cubicBezTo>
                  <a:cubicBezTo>
                    <a:pt x="698" y="644"/>
                    <a:pt x="698" y="644"/>
                    <a:pt x="697" y="644"/>
                  </a:cubicBezTo>
                  <a:cubicBezTo>
                    <a:pt x="682" y="651"/>
                    <a:pt x="679" y="679"/>
                    <a:pt x="698" y="685"/>
                  </a:cubicBezTo>
                  <a:close/>
                  <a:moveTo>
                    <a:pt x="692" y="713"/>
                  </a:moveTo>
                  <a:cubicBezTo>
                    <a:pt x="685" y="716"/>
                    <a:pt x="675" y="721"/>
                    <a:pt x="668" y="716"/>
                  </a:cubicBezTo>
                  <a:cubicBezTo>
                    <a:pt x="650" y="704"/>
                    <a:pt x="661" y="679"/>
                    <a:pt x="678" y="673"/>
                  </a:cubicBezTo>
                  <a:cubicBezTo>
                    <a:pt x="679" y="683"/>
                    <a:pt x="686" y="692"/>
                    <a:pt x="697" y="690"/>
                  </a:cubicBezTo>
                  <a:cubicBezTo>
                    <a:pt x="697" y="695"/>
                    <a:pt x="699" y="701"/>
                    <a:pt x="701" y="704"/>
                  </a:cubicBezTo>
                  <a:cubicBezTo>
                    <a:pt x="703" y="706"/>
                    <a:pt x="704" y="708"/>
                    <a:pt x="706" y="709"/>
                  </a:cubicBezTo>
                  <a:cubicBezTo>
                    <a:pt x="701" y="709"/>
                    <a:pt x="695" y="712"/>
                    <a:pt x="692" y="713"/>
                  </a:cubicBezTo>
                  <a:close/>
                  <a:moveTo>
                    <a:pt x="704" y="702"/>
                  </a:moveTo>
                  <a:cubicBezTo>
                    <a:pt x="704" y="702"/>
                    <a:pt x="704" y="702"/>
                    <a:pt x="704" y="701"/>
                  </a:cubicBezTo>
                  <a:cubicBezTo>
                    <a:pt x="702" y="698"/>
                    <a:pt x="701" y="695"/>
                    <a:pt x="701" y="691"/>
                  </a:cubicBezTo>
                  <a:cubicBezTo>
                    <a:pt x="701" y="690"/>
                    <a:pt x="701" y="689"/>
                    <a:pt x="701" y="687"/>
                  </a:cubicBezTo>
                  <a:cubicBezTo>
                    <a:pt x="702" y="688"/>
                    <a:pt x="702" y="688"/>
                    <a:pt x="703" y="689"/>
                  </a:cubicBezTo>
                  <a:cubicBezTo>
                    <a:pt x="702" y="693"/>
                    <a:pt x="702" y="699"/>
                    <a:pt x="704" y="702"/>
                  </a:cubicBezTo>
                  <a:close/>
                  <a:moveTo>
                    <a:pt x="706" y="685"/>
                  </a:moveTo>
                  <a:cubicBezTo>
                    <a:pt x="700" y="687"/>
                    <a:pt x="696" y="674"/>
                    <a:pt x="696" y="669"/>
                  </a:cubicBezTo>
                  <a:cubicBezTo>
                    <a:pt x="696" y="664"/>
                    <a:pt x="697" y="659"/>
                    <a:pt x="698" y="654"/>
                  </a:cubicBezTo>
                  <a:cubicBezTo>
                    <a:pt x="702" y="642"/>
                    <a:pt x="705" y="629"/>
                    <a:pt x="708" y="616"/>
                  </a:cubicBezTo>
                  <a:cubicBezTo>
                    <a:pt x="712" y="602"/>
                    <a:pt x="718" y="588"/>
                    <a:pt x="723" y="574"/>
                  </a:cubicBezTo>
                  <a:cubicBezTo>
                    <a:pt x="725" y="569"/>
                    <a:pt x="727" y="564"/>
                    <a:pt x="729" y="559"/>
                  </a:cubicBezTo>
                  <a:cubicBezTo>
                    <a:pt x="731" y="556"/>
                    <a:pt x="733" y="553"/>
                    <a:pt x="735" y="551"/>
                  </a:cubicBezTo>
                  <a:cubicBezTo>
                    <a:pt x="736" y="551"/>
                    <a:pt x="736" y="552"/>
                    <a:pt x="737" y="553"/>
                  </a:cubicBezTo>
                  <a:cubicBezTo>
                    <a:pt x="731" y="556"/>
                    <a:pt x="731" y="564"/>
                    <a:pt x="728" y="569"/>
                  </a:cubicBezTo>
                  <a:cubicBezTo>
                    <a:pt x="726" y="574"/>
                    <a:pt x="724" y="580"/>
                    <a:pt x="724" y="586"/>
                  </a:cubicBezTo>
                  <a:cubicBezTo>
                    <a:pt x="724" y="586"/>
                    <a:pt x="724" y="587"/>
                    <a:pt x="724" y="586"/>
                  </a:cubicBezTo>
                  <a:cubicBezTo>
                    <a:pt x="726" y="581"/>
                    <a:pt x="728" y="576"/>
                    <a:pt x="729" y="570"/>
                  </a:cubicBezTo>
                  <a:cubicBezTo>
                    <a:pt x="730" y="566"/>
                    <a:pt x="732" y="563"/>
                    <a:pt x="734" y="559"/>
                  </a:cubicBezTo>
                  <a:cubicBezTo>
                    <a:pt x="735" y="558"/>
                    <a:pt x="736" y="555"/>
                    <a:pt x="737" y="554"/>
                  </a:cubicBezTo>
                  <a:cubicBezTo>
                    <a:pt x="741" y="559"/>
                    <a:pt x="745" y="565"/>
                    <a:pt x="750" y="570"/>
                  </a:cubicBezTo>
                  <a:cubicBezTo>
                    <a:pt x="748" y="571"/>
                    <a:pt x="746" y="578"/>
                    <a:pt x="746" y="579"/>
                  </a:cubicBezTo>
                  <a:cubicBezTo>
                    <a:pt x="743" y="585"/>
                    <a:pt x="740" y="591"/>
                    <a:pt x="736" y="598"/>
                  </a:cubicBezTo>
                  <a:cubicBezTo>
                    <a:pt x="733" y="605"/>
                    <a:pt x="729" y="612"/>
                    <a:pt x="726" y="619"/>
                  </a:cubicBezTo>
                  <a:cubicBezTo>
                    <a:pt x="722" y="627"/>
                    <a:pt x="717" y="634"/>
                    <a:pt x="712" y="642"/>
                  </a:cubicBezTo>
                  <a:cubicBezTo>
                    <a:pt x="711" y="642"/>
                    <a:pt x="712" y="643"/>
                    <a:pt x="712" y="643"/>
                  </a:cubicBezTo>
                  <a:cubicBezTo>
                    <a:pt x="708" y="648"/>
                    <a:pt x="707" y="654"/>
                    <a:pt x="708" y="660"/>
                  </a:cubicBezTo>
                  <a:cubicBezTo>
                    <a:pt x="709" y="663"/>
                    <a:pt x="711" y="666"/>
                    <a:pt x="714" y="668"/>
                  </a:cubicBezTo>
                  <a:cubicBezTo>
                    <a:pt x="716" y="670"/>
                    <a:pt x="720" y="671"/>
                    <a:pt x="722" y="671"/>
                  </a:cubicBezTo>
                  <a:cubicBezTo>
                    <a:pt x="723" y="671"/>
                    <a:pt x="723" y="671"/>
                    <a:pt x="723" y="670"/>
                  </a:cubicBezTo>
                  <a:cubicBezTo>
                    <a:pt x="720" y="673"/>
                    <a:pt x="717" y="677"/>
                    <a:pt x="714" y="680"/>
                  </a:cubicBezTo>
                  <a:cubicBezTo>
                    <a:pt x="713" y="681"/>
                    <a:pt x="712" y="682"/>
                    <a:pt x="711" y="683"/>
                  </a:cubicBezTo>
                  <a:cubicBezTo>
                    <a:pt x="711" y="683"/>
                    <a:pt x="711" y="683"/>
                    <a:pt x="710" y="683"/>
                  </a:cubicBezTo>
                  <a:cubicBezTo>
                    <a:pt x="705" y="682"/>
                    <a:pt x="702" y="673"/>
                    <a:pt x="702" y="668"/>
                  </a:cubicBezTo>
                  <a:cubicBezTo>
                    <a:pt x="702" y="667"/>
                    <a:pt x="701" y="667"/>
                    <a:pt x="701" y="668"/>
                  </a:cubicBezTo>
                  <a:cubicBezTo>
                    <a:pt x="700" y="674"/>
                    <a:pt x="701" y="681"/>
                    <a:pt x="706" y="685"/>
                  </a:cubicBezTo>
                  <a:close/>
                  <a:moveTo>
                    <a:pt x="789" y="596"/>
                  </a:moveTo>
                  <a:cubicBezTo>
                    <a:pt x="778" y="622"/>
                    <a:pt x="756" y="644"/>
                    <a:pt x="733" y="660"/>
                  </a:cubicBezTo>
                  <a:cubicBezTo>
                    <a:pt x="734" y="658"/>
                    <a:pt x="734" y="655"/>
                    <a:pt x="736" y="653"/>
                  </a:cubicBezTo>
                  <a:cubicBezTo>
                    <a:pt x="738" y="649"/>
                    <a:pt x="741" y="646"/>
                    <a:pt x="744" y="643"/>
                  </a:cubicBezTo>
                  <a:cubicBezTo>
                    <a:pt x="749" y="637"/>
                    <a:pt x="753" y="631"/>
                    <a:pt x="758" y="625"/>
                  </a:cubicBezTo>
                  <a:cubicBezTo>
                    <a:pt x="762" y="618"/>
                    <a:pt x="767" y="610"/>
                    <a:pt x="772" y="604"/>
                  </a:cubicBezTo>
                  <a:cubicBezTo>
                    <a:pt x="775" y="600"/>
                    <a:pt x="779" y="596"/>
                    <a:pt x="779" y="591"/>
                  </a:cubicBezTo>
                  <a:cubicBezTo>
                    <a:pt x="782" y="593"/>
                    <a:pt x="786" y="595"/>
                    <a:pt x="789" y="596"/>
                  </a:cubicBezTo>
                  <a:cubicBezTo>
                    <a:pt x="789" y="596"/>
                    <a:pt x="789" y="596"/>
                    <a:pt x="789" y="596"/>
                  </a:cubicBezTo>
                  <a:close/>
                  <a:moveTo>
                    <a:pt x="792" y="597"/>
                  </a:moveTo>
                  <a:cubicBezTo>
                    <a:pt x="794" y="598"/>
                    <a:pt x="795" y="598"/>
                    <a:pt x="797" y="599"/>
                  </a:cubicBezTo>
                  <a:cubicBezTo>
                    <a:pt x="794" y="610"/>
                    <a:pt x="784" y="618"/>
                    <a:pt x="776" y="625"/>
                  </a:cubicBezTo>
                  <a:cubicBezTo>
                    <a:pt x="775" y="626"/>
                    <a:pt x="775" y="626"/>
                    <a:pt x="774" y="627"/>
                  </a:cubicBezTo>
                  <a:cubicBezTo>
                    <a:pt x="781" y="618"/>
                    <a:pt x="788" y="608"/>
                    <a:pt x="792" y="597"/>
                  </a:cubicBezTo>
                  <a:close/>
                  <a:moveTo>
                    <a:pt x="777" y="590"/>
                  </a:moveTo>
                  <a:cubicBezTo>
                    <a:pt x="776" y="596"/>
                    <a:pt x="769" y="603"/>
                    <a:pt x="765" y="608"/>
                  </a:cubicBezTo>
                  <a:cubicBezTo>
                    <a:pt x="761" y="615"/>
                    <a:pt x="756" y="621"/>
                    <a:pt x="751" y="628"/>
                  </a:cubicBezTo>
                  <a:cubicBezTo>
                    <a:pt x="746" y="634"/>
                    <a:pt x="741" y="640"/>
                    <a:pt x="736" y="647"/>
                  </a:cubicBezTo>
                  <a:cubicBezTo>
                    <a:pt x="732" y="652"/>
                    <a:pt x="730" y="658"/>
                    <a:pt x="727" y="664"/>
                  </a:cubicBezTo>
                  <a:cubicBezTo>
                    <a:pt x="727" y="664"/>
                    <a:pt x="727" y="664"/>
                    <a:pt x="727" y="664"/>
                  </a:cubicBezTo>
                  <a:cubicBezTo>
                    <a:pt x="726" y="665"/>
                    <a:pt x="724" y="667"/>
                    <a:pt x="722" y="667"/>
                  </a:cubicBezTo>
                  <a:cubicBezTo>
                    <a:pt x="720" y="666"/>
                    <a:pt x="717" y="666"/>
                    <a:pt x="715" y="665"/>
                  </a:cubicBezTo>
                  <a:cubicBezTo>
                    <a:pt x="713" y="663"/>
                    <a:pt x="712" y="660"/>
                    <a:pt x="712" y="657"/>
                  </a:cubicBezTo>
                  <a:cubicBezTo>
                    <a:pt x="711" y="653"/>
                    <a:pt x="713" y="648"/>
                    <a:pt x="714" y="644"/>
                  </a:cubicBezTo>
                  <a:cubicBezTo>
                    <a:pt x="724" y="634"/>
                    <a:pt x="732" y="623"/>
                    <a:pt x="740" y="611"/>
                  </a:cubicBezTo>
                  <a:cubicBezTo>
                    <a:pt x="744" y="605"/>
                    <a:pt x="748" y="599"/>
                    <a:pt x="752" y="593"/>
                  </a:cubicBezTo>
                  <a:cubicBezTo>
                    <a:pt x="756" y="589"/>
                    <a:pt x="760" y="585"/>
                    <a:pt x="762" y="580"/>
                  </a:cubicBezTo>
                  <a:cubicBezTo>
                    <a:pt x="765" y="582"/>
                    <a:pt x="768" y="584"/>
                    <a:pt x="772" y="586"/>
                  </a:cubicBezTo>
                  <a:cubicBezTo>
                    <a:pt x="773" y="587"/>
                    <a:pt x="775" y="588"/>
                    <a:pt x="777" y="589"/>
                  </a:cubicBezTo>
                  <a:cubicBezTo>
                    <a:pt x="777" y="589"/>
                    <a:pt x="777" y="589"/>
                    <a:pt x="777" y="590"/>
                  </a:cubicBezTo>
                  <a:close/>
                  <a:moveTo>
                    <a:pt x="749" y="591"/>
                  </a:moveTo>
                  <a:cubicBezTo>
                    <a:pt x="745" y="597"/>
                    <a:pt x="741" y="603"/>
                    <a:pt x="737" y="610"/>
                  </a:cubicBezTo>
                  <a:cubicBezTo>
                    <a:pt x="734" y="614"/>
                    <a:pt x="731" y="619"/>
                    <a:pt x="728" y="623"/>
                  </a:cubicBezTo>
                  <a:cubicBezTo>
                    <a:pt x="728" y="622"/>
                    <a:pt x="729" y="621"/>
                    <a:pt x="729" y="621"/>
                  </a:cubicBezTo>
                  <a:cubicBezTo>
                    <a:pt x="732" y="614"/>
                    <a:pt x="735" y="606"/>
                    <a:pt x="739" y="600"/>
                  </a:cubicBezTo>
                  <a:cubicBezTo>
                    <a:pt x="742" y="593"/>
                    <a:pt x="746" y="587"/>
                    <a:pt x="749" y="580"/>
                  </a:cubicBezTo>
                  <a:cubicBezTo>
                    <a:pt x="750" y="579"/>
                    <a:pt x="752" y="574"/>
                    <a:pt x="752" y="571"/>
                  </a:cubicBezTo>
                  <a:cubicBezTo>
                    <a:pt x="754" y="574"/>
                    <a:pt x="757" y="576"/>
                    <a:pt x="760" y="578"/>
                  </a:cubicBezTo>
                  <a:cubicBezTo>
                    <a:pt x="756" y="582"/>
                    <a:pt x="753" y="587"/>
                    <a:pt x="749" y="591"/>
                  </a:cubicBezTo>
                  <a:close/>
                  <a:moveTo>
                    <a:pt x="744" y="695"/>
                  </a:moveTo>
                  <a:cubicBezTo>
                    <a:pt x="743" y="697"/>
                    <a:pt x="741" y="699"/>
                    <a:pt x="740" y="701"/>
                  </a:cubicBezTo>
                  <a:cubicBezTo>
                    <a:pt x="735" y="706"/>
                    <a:pt x="729" y="709"/>
                    <a:pt x="722" y="708"/>
                  </a:cubicBezTo>
                  <a:cubicBezTo>
                    <a:pt x="717" y="708"/>
                    <a:pt x="713" y="707"/>
                    <a:pt x="709" y="704"/>
                  </a:cubicBezTo>
                  <a:cubicBezTo>
                    <a:pt x="714" y="706"/>
                    <a:pt x="720" y="705"/>
                    <a:pt x="724" y="704"/>
                  </a:cubicBezTo>
                  <a:cubicBezTo>
                    <a:pt x="731" y="701"/>
                    <a:pt x="738" y="697"/>
                    <a:pt x="744" y="693"/>
                  </a:cubicBezTo>
                  <a:cubicBezTo>
                    <a:pt x="744" y="694"/>
                    <a:pt x="744" y="694"/>
                    <a:pt x="744" y="695"/>
                  </a:cubicBezTo>
                  <a:close/>
                  <a:moveTo>
                    <a:pt x="821" y="625"/>
                  </a:moveTo>
                  <a:cubicBezTo>
                    <a:pt x="821" y="625"/>
                    <a:pt x="821" y="625"/>
                    <a:pt x="820" y="625"/>
                  </a:cubicBezTo>
                  <a:cubicBezTo>
                    <a:pt x="811" y="635"/>
                    <a:pt x="800" y="644"/>
                    <a:pt x="789" y="653"/>
                  </a:cubicBezTo>
                  <a:cubicBezTo>
                    <a:pt x="779" y="662"/>
                    <a:pt x="768" y="671"/>
                    <a:pt x="757" y="679"/>
                  </a:cubicBezTo>
                  <a:cubicBezTo>
                    <a:pt x="748" y="686"/>
                    <a:pt x="738" y="694"/>
                    <a:pt x="727" y="699"/>
                  </a:cubicBezTo>
                  <a:cubicBezTo>
                    <a:pt x="722" y="701"/>
                    <a:pt x="718" y="702"/>
                    <a:pt x="713" y="702"/>
                  </a:cubicBezTo>
                  <a:cubicBezTo>
                    <a:pt x="709" y="701"/>
                    <a:pt x="706" y="699"/>
                    <a:pt x="708" y="694"/>
                  </a:cubicBezTo>
                  <a:cubicBezTo>
                    <a:pt x="710" y="688"/>
                    <a:pt x="716" y="683"/>
                    <a:pt x="720" y="678"/>
                  </a:cubicBezTo>
                  <a:cubicBezTo>
                    <a:pt x="725" y="673"/>
                    <a:pt x="730" y="669"/>
                    <a:pt x="735" y="664"/>
                  </a:cubicBezTo>
                  <a:cubicBezTo>
                    <a:pt x="745" y="656"/>
                    <a:pt x="755" y="648"/>
                    <a:pt x="765" y="640"/>
                  </a:cubicBezTo>
                  <a:cubicBezTo>
                    <a:pt x="772" y="633"/>
                    <a:pt x="780" y="627"/>
                    <a:pt x="787" y="620"/>
                  </a:cubicBezTo>
                  <a:cubicBezTo>
                    <a:pt x="792" y="614"/>
                    <a:pt x="798" y="608"/>
                    <a:pt x="800" y="599"/>
                  </a:cubicBezTo>
                  <a:cubicBezTo>
                    <a:pt x="801" y="599"/>
                    <a:pt x="802" y="599"/>
                    <a:pt x="803" y="599"/>
                  </a:cubicBezTo>
                  <a:cubicBezTo>
                    <a:pt x="807" y="600"/>
                    <a:pt x="812" y="599"/>
                    <a:pt x="817" y="599"/>
                  </a:cubicBezTo>
                  <a:cubicBezTo>
                    <a:pt x="820" y="599"/>
                    <a:pt x="822" y="599"/>
                    <a:pt x="824" y="598"/>
                  </a:cubicBezTo>
                  <a:cubicBezTo>
                    <a:pt x="822" y="607"/>
                    <a:pt x="821" y="615"/>
                    <a:pt x="821" y="625"/>
                  </a:cubicBezTo>
                  <a:close/>
                  <a:moveTo>
                    <a:pt x="824" y="594"/>
                  </a:moveTo>
                  <a:cubicBezTo>
                    <a:pt x="820" y="597"/>
                    <a:pt x="814" y="595"/>
                    <a:pt x="810" y="596"/>
                  </a:cubicBezTo>
                  <a:cubicBezTo>
                    <a:pt x="806" y="596"/>
                    <a:pt x="802" y="596"/>
                    <a:pt x="797" y="595"/>
                  </a:cubicBezTo>
                  <a:cubicBezTo>
                    <a:pt x="787" y="592"/>
                    <a:pt x="776" y="586"/>
                    <a:pt x="767" y="580"/>
                  </a:cubicBezTo>
                  <a:cubicBezTo>
                    <a:pt x="750" y="569"/>
                    <a:pt x="737" y="550"/>
                    <a:pt x="730" y="532"/>
                  </a:cubicBezTo>
                  <a:cubicBezTo>
                    <a:pt x="727" y="527"/>
                    <a:pt x="725" y="522"/>
                    <a:pt x="724" y="516"/>
                  </a:cubicBezTo>
                  <a:cubicBezTo>
                    <a:pt x="724" y="516"/>
                    <a:pt x="724" y="516"/>
                    <a:pt x="724" y="516"/>
                  </a:cubicBezTo>
                  <a:cubicBezTo>
                    <a:pt x="717" y="496"/>
                    <a:pt x="713" y="474"/>
                    <a:pt x="718" y="453"/>
                  </a:cubicBezTo>
                  <a:cubicBezTo>
                    <a:pt x="720" y="442"/>
                    <a:pt x="724" y="430"/>
                    <a:pt x="732" y="422"/>
                  </a:cubicBezTo>
                  <a:cubicBezTo>
                    <a:pt x="736" y="419"/>
                    <a:pt x="740" y="418"/>
                    <a:pt x="744" y="415"/>
                  </a:cubicBezTo>
                  <a:cubicBezTo>
                    <a:pt x="745" y="414"/>
                    <a:pt x="746" y="414"/>
                    <a:pt x="747" y="413"/>
                  </a:cubicBezTo>
                  <a:cubicBezTo>
                    <a:pt x="750" y="412"/>
                    <a:pt x="753" y="412"/>
                    <a:pt x="755" y="411"/>
                  </a:cubicBezTo>
                  <a:cubicBezTo>
                    <a:pt x="769" y="409"/>
                    <a:pt x="782" y="405"/>
                    <a:pt x="795" y="399"/>
                  </a:cubicBezTo>
                  <a:cubicBezTo>
                    <a:pt x="796" y="399"/>
                    <a:pt x="796" y="399"/>
                    <a:pt x="797" y="398"/>
                  </a:cubicBezTo>
                  <a:cubicBezTo>
                    <a:pt x="803" y="397"/>
                    <a:pt x="808" y="394"/>
                    <a:pt x="815" y="395"/>
                  </a:cubicBezTo>
                  <a:cubicBezTo>
                    <a:pt x="816" y="396"/>
                    <a:pt x="817" y="396"/>
                    <a:pt x="817" y="396"/>
                  </a:cubicBezTo>
                  <a:cubicBezTo>
                    <a:pt x="822" y="397"/>
                    <a:pt x="827" y="398"/>
                    <a:pt x="831" y="399"/>
                  </a:cubicBezTo>
                  <a:cubicBezTo>
                    <a:pt x="840" y="402"/>
                    <a:pt x="848" y="406"/>
                    <a:pt x="854" y="412"/>
                  </a:cubicBezTo>
                  <a:cubicBezTo>
                    <a:pt x="866" y="423"/>
                    <a:pt x="879" y="437"/>
                    <a:pt x="884" y="452"/>
                  </a:cubicBezTo>
                  <a:cubicBezTo>
                    <a:pt x="889" y="470"/>
                    <a:pt x="892" y="490"/>
                    <a:pt x="890" y="509"/>
                  </a:cubicBezTo>
                  <a:cubicBezTo>
                    <a:pt x="890" y="517"/>
                    <a:pt x="888" y="525"/>
                    <a:pt x="887" y="534"/>
                  </a:cubicBezTo>
                  <a:cubicBezTo>
                    <a:pt x="887" y="540"/>
                    <a:pt x="887" y="547"/>
                    <a:pt x="885" y="553"/>
                  </a:cubicBezTo>
                  <a:cubicBezTo>
                    <a:pt x="879" y="543"/>
                    <a:pt x="866" y="539"/>
                    <a:pt x="857" y="548"/>
                  </a:cubicBezTo>
                  <a:cubicBezTo>
                    <a:pt x="846" y="558"/>
                    <a:pt x="834" y="567"/>
                    <a:pt x="829" y="582"/>
                  </a:cubicBezTo>
                  <a:cubicBezTo>
                    <a:pt x="827" y="586"/>
                    <a:pt x="826" y="590"/>
                    <a:pt x="825" y="594"/>
                  </a:cubicBezTo>
                  <a:cubicBezTo>
                    <a:pt x="825" y="594"/>
                    <a:pt x="824" y="594"/>
                    <a:pt x="824" y="594"/>
                  </a:cubicBezTo>
                  <a:close/>
                  <a:moveTo>
                    <a:pt x="935" y="598"/>
                  </a:moveTo>
                  <a:cubicBezTo>
                    <a:pt x="940" y="605"/>
                    <a:pt x="945" y="611"/>
                    <a:pt x="949" y="618"/>
                  </a:cubicBezTo>
                  <a:cubicBezTo>
                    <a:pt x="957" y="632"/>
                    <a:pt x="964" y="647"/>
                    <a:pt x="970" y="661"/>
                  </a:cubicBezTo>
                  <a:cubicBezTo>
                    <a:pt x="973" y="668"/>
                    <a:pt x="976" y="676"/>
                    <a:pt x="976" y="684"/>
                  </a:cubicBezTo>
                  <a:cubicBezTo>
                    <a:pt x="976" y="692"/>
                    <a:pt x="974" y="700"/>
                    <a:pt x="970" y="707"/>
                  </a:cubicBezTo>
                  <a:cubicBezTo>
                    <a:pt x="965" y="715"/>
                    <a:pt x="960" y="721"/>
                    <a:pt x="950" y="724"/>
                  </a:cubicBezTo>
                  <a:cubicBezTo>
                    <a:pt x="943" y="727"/>
                    <a:pt x="936" y="729"/>
                    <a:pt x="929" y="730"/>
                  </a:cubicBezTo>
                  <a:cubicBezTo>
                    <a:pt x="920" y="731"/>
                    <a:pt x="911" y="731"/>
                    <a:pt x="903" y="732"/>
                  </a:cubicBezTo>
                  <a:cubicBezTo>
                    <a:pt x="896" y="732"/>
                    <a:pt x="889" y="732"/>
                    <a:pt x="883" y="732"/>
                  </a:cubicBezTo>
                  <a:cubicBezTo>
                    <a:pt x="866" y="729"/>
                    <a:pt x="855" y="717"/>
                    <a:pt x="848" y="702"/>
                  </a:cubicBezTo>
                  <a:cubicBezTo>
                    <a:pt x="841" y="687"/>
                    <a:pt x="833" y="673"/>
                    <a:pt x="829" y="657"/>
                  </a:cubicBezTo>
                  <a:cubicBezTo>
                    <a:pt x="826" y="642"/>
                    <a:pt x="824" y="626"/>
                    <a:pt x="826" y="610"/>
                  </a:cubicBezTo>
                  <a:cubicBezTo>
                    <a:pt x="827" y="595"/>
                    <a:pt x="832" y="577"/>
                    <a:pt x="844" y="565"/>
                  </a:cubicBezTo>
                  <a:cubicBezTo>
                    <a:pt x="849" y="560"/>
                    <a:pt x="854" y="554"/>
                    <a:pt x="860" y="549"/>
                  </a:cubicBezTo>
                  <a:cubicBezTo>
                    <a:pt x="864" y="547"/>
                    <a:pt x="868" y="546"/>
                    <a:pt x="871" y="547"/>
                  </a:cubicBezTo>
                  <a:cubicBezTo>
                    <a:pt x="868" y="549"/>
                    <a:pt x="864" y="551"/>
                    <a:pt x="862" y="555"/>
                  </a:cubicBezTo>
                  <a:cubicBezTo>
                    <a:pt x="856" y="565"/>
                    <a:pt x="855" y="577"/>
                    <a:pt x="848" y="587"/>
                  </a:cubicBezTo>
                  <a:cubicBezTo>
                    <a:pt x="842" y="597"/>
                    <a:pt x="839" y="609"/>
                    <a:pt x="838" y="621"/>
                  </a:cubicBezTo>
                  <a:cubicBezTo>
                    <a:pt x="836" y="632"/>
                    <a:pt x="836" y="644"/>
                    <a:pt x="839" y="655"/>
                  </a:cubicBezTo>
                  <a:cubicBezTo>
                    <a:pt x="840" y="656"/>
                    <a:pt x="841" y="656"/>
                    <a:pt x="841" y="655"/>
                  </a:cubicBezTo>
                  <a:cubicBezTo>
                    <a:pt x="839" y="636"/>
                    <a:pt x="840" y="613"/>
                    <a:pt x="848" y="595"/>
                  </a:cubicBezTo>
                  <a:cubicBezTo>
                    <a:pt x="850" y="590"/>
                    <a:pt x="854" y="586"/>
                    <a:pt x="856" y="580"/>
                  </a:cubicBezTo>
                  <a:cubicBezTo>
                    <a:pt x="858" y="576"/>
                    <a:pt x="859" y="572"/>
                    <a:pt x="861" y="567"/>
                  </a:cubicBezTo>
                  <a:cubicBezTo>
                    <a:pt x="862" y="562"/>
                    <a:pt x="864" y="557"/>
                    <a:pt x="868" y="553"/>
                  </a:cubicBezTo>
                  <a:cubicBezTo>
                    <a:pt x="871" y="551"/>
                    <a:pt x="873" y="549"/>
                    <a:pt x="876" y="550"/>
                  </a:cubicBezTo>
                  <a:cubicBezTo>
                    <a:pt x="877" y="550"/>
                    <a:pt x="877" y="550"/>
                    <a:pt x="877" y="550"/>
                  </a:cubicBezTo>
                  <a:cubicBezTo>
                    <a:pt x="879" y="552"/>
                    <a:pt x="881" y="554"/>
                    <a:pt x="882" y="556"/>
                  </a:cubicBezTo>
                  <a:cubicBezTo>
                    <a:pt x="882" y="556"/>
                    <a:pt x="882" y="557"/>
                    <a:pt x="882" y="557"/>
                  </a:cubicBezTo>
                  <a:cubicBezTo>
                    <a:pt x="880" y="556"/>
                    <a:pt x="877" y="557"/>
                    <a:pt x="875" y="557"/>
                  </a:cubicBezTo>
                  <a:cubicBezTo>
                    <a:pt x="871" y="558"/>
                    <a:pt x="868" y="560"/>
                    <a:pt x="866" y="564"/>
                  </a:cubicBezTo>
                  <a:cubicBezTo>
                    <a:pt x="866" y="564"/>
                    <a:pt x="866" y="565"/>
                    <a:pt x="866" y="564"/>
                  </a:cubicBezTo>
                  <a:cubicBezTo>
                    <a:pt x="869" y="562"/>
                    <a:pt x="872" y="559"/>
                    <a:pt x="875" y="558"/>
                  </a:cubicBezTo>
                  <a:cubicBezTo>
                    <a:pt x="878" y="558"/>
                    <a:pt x="881" y="559"/>
                    <a:pt x="884" y="559"/>
                  </a:cubicBezTo>
                  <a:cubicBezTo>
                    <a:pt x="883" y="560"/>
                    <a:pt x="883" y="561"/>
                    <a:pt x="882" y="562"/>
                  </a:cubicBezTo>
                  <a:cubicBezTo>
                    <a:pt x="880" y="560"/>
                    <a:pt x="877" y="562"/>
                    <a:pt x="875" y="564"/>
                  </a:cubicBezTo>
                  <a:cubicBezTo>
                    <a:pt x="875" y="564"/>
                    <a:pt x="875" y="564"/>
                    <a:pt x="874" y="564"/>
                  </a:cubicBezTo>
                  <a:cubicBezTo>
                    <a:pt x="872" y="565"/>
                    <a:pt x="870" y="568"/>
                    <a:pt x="868" y="571"/>
                  </a:cubicBezTo>
                  <a:cubicBezTo>
                    <a:pt x="866" y="574"/>
                    <a:pt x="864" y="578"/>
                    <a:pt x="862" y="582"/>
                  </a:cubicBezTo>
                  <a:cubicBezTo>
                    <a:pt x="858" y="589"/>
                    <a:pt x="855" y="596"/>
                    <a:pt x="853" y="604"/>
                  </a:cubicBezTo>
                  <a:cubicBezTo>
                    <a:pt x="851" y="611"/>
                    <a:pt x="851" y="618"/>
                    <a:pt x="851" y="626"/>
                  </a:cubicBezTo>
                  <a:cubicBezTo>
                    <a:pt x="850" y="631"/>
                    <a:pt x="849" y="637"/>
                    <a:pt x="852" y="642"/>
                  </a:cubicBezTo>
                  <a:cubicBezTo>
                    <a:pt x="852" y="643"/>
                    <a:pt x="853" y="642"/>
                    <a:pt x="853" y="642"/>
                  </a:cubicBezTo>
                  <a:cubicBezTo>
                    <a:pt x="850" y="629"/>
                    <a:pt x="852" y="614"/>
                    <a:pt x="856" y="601"/>
                  </a:cubicBezTo>
                  <a:cubicBezTo>
                    <a:pt x="858" y="595"/>
                    <a:pt x="861" y="589"/>
                    <a:pt x="864" y="583"/>
                  </a:cubicBezTo>
                  <a:cubicBezTo>
                    <a:pt x="861" y="592"/>
                    <a:pt x="859" y="602"/>
                    <a:pt x="859" y="610"/>
                  </a:cubicBezTo>
                  <a:cubicBezTo>
                    <a:pt x="858" y="614"/>
                    <a:pt x="859" y="618"/>
                    <a:pt x="859" y="622"/>
                  </a:cubicBezTo>
                  <a:cubicBezTo>
                    <a:pt x="859" y="625"/>
                    <a:pt x="858" y="628"/>
                    <a:pt x="859" y="631"/>
                  </a:cubicBezTo>
                  <a:cubicBezTo>
                    <a:pt x="860" y="638"/>
                    <a:pt x="861" y="646"/>
                    <a:pt x="865" y="652"/>
                  </a:cubicBezTo>
                  <a:cubicBezTo>
                    <a:pt x="865" y="652"/>
                    <a:pt x="865" y="652"/>
                    <a:pt x="865" y="651"/>
                  </a:cubicBezTo>
                  <a:cubicBezTo>
                    <a:pt x="863" y="645"/>
                    <a:pt x="861" y="638"/>
                    <a:pt x="860" y="631"/>
                  </a:cubicBezTo>
                  <a:cubicBezTo>
                    <a:pt x="860" y="627"/>
                    <a:pt x="859" y="624"/>
                    <a:pt x="859" y="620"/>
                  </a:cubicBezTo>
                  <a:cubicBezTo>
                    <a:pt x="860" y="617"/>
                    <a:pt x="861" y="614"/>
                    <a:pt x="861" y="611"/>
                  </a:cubicBezTo>
                  <a:cubicBezTo>
                    <a:pt x="861" y="604"/>
                    <a:pt x="862" y="597"/>
                    <a:pt x="864" y="591"/>
                  </a:cubicBezTo>
                  <a:cubicBezTo>
                    <a:pt x="866" y="584"/>
                    <a:pt x="869" y="579"/>
                    <a:pt x="873" y="573"/>
                  </a:cubicBezTo>
                  <a:cubicBezTo>
                    <a:pt x="873" y="574"/>
                    <a:pt x="873" y="575"/>
                    <a:pt x="873" y="576"/>
                  </a:cubicBezTo>
                  <a:cubicBezTo>
                    <a:pt x="871" y="582"/>
                    <a:pt x="869" y="588"/>
                    <a:pt x="867" y="595"/>
                  </a:cubicBezTo>
                  <a:cubicBezTo>
                    <a:pt x="867" y="599"/>
                    <a:pt x="867" y="603"/>
                    <a:pt x="866" y="607"/>
                  </a:cubicBezTo>
                  <a:cubicBezTo>
                    <a:pt x="866" y="611"/>
                    <a:pt x="865" y="614"/>
                    <a:pt x="865" y="618"/>
                  </a:cubicBezTo>
                  <a:cubicBezTo>
                    <a:pt x="866" y="627"/>
                    <a:pt x="866" y="636"/>
                    <a:pt x="868" y="644"/>
                  </a:cubicBezTo>
                  <a:cubicBezTo>
                    <a:pt x="869" y="652"/>
                    <a:pt x="871" y="660"/>
                    <a:pt x="872" y="668"/>
                  </a:cubicBezTo>
                  <a:cubicBezTo>
                    <a:pt x="872" y="668"/>
                    <a:pt x="873" y="668"/>
                    <a:pt x="873" y="668"/>
                  </a:cubicBezTo>
                  <a:cubicBezTo>
                    <a:pt x="873" y="659"/>
                    <a:pt x="870" y="651"/>
                    <a:pt x="869" y="642"/>
                  </a:cubicBezTo>
                  <a:cubicBezTo>
                    <a:pt x="868" y="634"/>
                    <a:pt x="867" y="626"/>
                    <a:pt x="867" y="618"/>
                  </a:cubicBezTo>
                  <a:cubicBezTo>
                    <a:pt x="867" y="613"/>
                    <a:pt x="867" y="608"/>
                    <a:pt x="868" y="603"/>
                  </a:cubicBezTo>
                  <a:cubicBezTo>
                    <a:pt x="869" y="600"/>
                    <a:pt x="868" y="595"/>
                    <a:pt x="869" y="592"/>
                  </a:cubicBezTo>
                  <a:cubicBezTo>
                    <a:pt x="870" y="588"/>
                    <a:pt x="873" y="584"/>
                    <a:pt x="874" y="579"/>
                  </a:cubicBezTo>
                  <a:cubicBezTo>
                    <a:pt x="875" y="580"/>
                    <a:pt x="875" y="580"/>
                    <a:pt x="875" y="581"/>
                  </a:cubicBezTo>
                  <a:cubicBezTo>
                    <a:pt x="875" y="581"/>
                    <a:pt x="875" y="581"/>
                    <a:pt x="875" y="581"/>
                  </a:cubicBezTo>
                  <a:cubicBezTo>
                    <a:pt x="874" y="584"/>
                    <a:pt x="873" y="589"/>
                    <a:pt x="872" y="592"/>
                  </a:cubicBezTo>
                  <a:cubicBezTo>
                    <a:pt x="871" y="596"/>
                    <a:pt x="871" y="601"/>
                    <a:pt x="870" y="606"/>
                  </a:cubicBezTo>
                  <a:cubicBezTo>
                    <a:pt x="870" y="607"/>
                    <a:pt x="872" y="607"/>
                    <a:pt x="872" y="606"/>
                  </a:cubicBezTo>
                  <a:cubicBezTo>
                    <a:pt x="873" y="601"/>
                    <a:pt x="874" y="596"/>
                    <a:pt x="875" y="591"/>
                  </a:cubicBezTo>
                  <a:cubicBezTo>
                    <a:pt x="875" y="588"/>
                    <a:pt x="877" y="585"/>
                    <a:pt x="878" y="583"/>
                  </a:cubicBezTo>
                  <a:cubicBezTo>
                    <a:pt x="879" y="584"/>
                    <a:pt x="881" y="585"/>
                    <a:pt x="883" y="586"/>
                  </a:cubicBezTo>
                  <a:cubicBezTo>
                    <a:pt x="882" y="587"/>
                    <a:pt x="882" y="588"/>
                    <a:pt x="882" y="589"/>
                  </a:cubicBezTo>
                  <a:cubicBezTo>
                    <a:pt x="882" y="591"/>
                    <a:pt x="882" y="593"/>
                    <a:pt x="883" y="594"/>
                  </a:cubicBezTo>
                  <a:cubicBezTo>
                    <a:pt x="883" y="595"/>
                    <a:pt x="884" y="594"/>
                    <a:pt x="884" y="594"/>
                  </a:cubicBezTo>
                  <a:cubicBezTo>
                    <a:pt x="884" y="592"/>
                    <a:pt x="884" y="590"/>
                    <a:pt x="884" y="589"/>
                  </a:cubicBezTo>
                  <a:cubicBezTo>
                    <a:pt x="884" y="588"/>
                    <a:pt x="884" y="587"/>
                    <a:pt x="884" y="586"/>
                  </a:cubicBezTo>
                  <a:cubicBezTo>
                    <a:pt x="886" y="587"/>
                    <a:pt x="889" y="587"/>
                    <a:pt x="891" y="586"/>
                  </a:cubicBezTo>
                  <a:cubicBezTo>
                    <a:pt x="891" y="591"/>
                    <a:pt x="895" y="598"/>
                    <a:pt x="898" y="602"/>
                  </a:cubicBezTo>
                  <a:cubicBezTo>
                    <a:pt x="904" y="609"/>
                    <a:pt x="908" y="617"/>
                    <a:pt x="916" y="624"/>
                  </a:cubicBezTo>
                  <a:cubicBezTo>
                    <a:pt x="916" y="624"/>
                    <a:pt x="917" y="623"/>
                    <a:pt x="916" y="623"/>
                  </a:cubicBezTo>
                  <a:cubicBezTo>
                    <a:pt x="910" y="617"/>
                    <a:pt x="906" y="609"/>
                    <a:pt x="901" y="601"/>
                  </a:cubicBezTo>
                  <a:cubicBezTo>
                    <a:pt x="900" y="599"/>
                    <a:pt x="899" y="597"/>
                    <a:pt x="898" y="595"/>
                  </a:cubicBezTo>
                  <a:cubicBezTo>
                    <a:pt x="900" y="598"/>
                    <a:pt x="902" y="601"/>
                    <a:pt x="904" y="603"/>
                  </a:cubicBezTo>
                  <a:cubicBezTo>
                    <a:pt x="908" y="608"/>
                    <a:pt x="913" y="612"/>
                    <a:pt x="918" y="616"/>
                  </a:cubicBezTo>
                  <a:cubicBezTo>
                    <a:pt x="923" y="620"/>
                    <a:pt x="927" y="623"/>
                    <a:pt x="931" y="628"/>
                  </a:cubicBezTo>
                  <a:cubicBezTo>
                    <a:pt x="931" y="629"/>
                    <a:pt x="932" y="629"/>
                    <a:pt x="932" y="628"/>
                  </a:cubicBezTo>
                  <a:cubicBezTo>
                    <a:pt x="931" y="624"/>
                    <a:pt x="928" y="622"/>
                    <a:pt x="925" y="619"/>
                  </a:cubicBezTo>
                  <a:cubicBezTo>
                    <a:pt x="920" y="615"/>
                    <a:pt x="915" y="612"/>
                    <a:pt x="911" y="607"/>
                  </a:cubicBezTo>
                  <a:cubicBezTo>
                    <a:pt x="904" y="600"/>
                    <a:pt x="899" y="593"/>
                    <a:pt x="896" y="584"/>
                  </a:cubicBezTo>
                  <a:cubicBezTo>
                    <a:pt x="897" y="584"/>
                    <a:pt x="897" y="584"/>
                    <a:pt x="898" y="584"/>
                  </a:cubicBezTo>
                  <a:cubicBezTo>
                    <a:pt x="898" y="586"/>
                    <a:pt x="900" y="588"/>
                    <a:pt x="901" y="590"/>
                  </a:cubicBezTo>
                  <a:cubicBezTo>
                    <a:pt x="903" y="593"/>
                    <a:pt x="906" y="596"/>
                    <a:pt x="908" y="599"/>
                  </a:cubicBezTo>
                  <a:cubicBezTo>
                    <a:pt x="911" y="602"/>
                    <a:pt x="914" y="604"/>
                    <a:pt x="918" y="607"/>
                  </a:cubicBezTo>
                  <a:cubicBezTo>
                    <a:pt x="923" y="612"/>
                    <a:pt x="927" y="617"/>
                    <a:pt x="932" y="622"/>
                  </a:cubicBezTo>
                  <a:cubicBezTo>
                    <a:pt x="932" y="622"/>
                    <a:pt x="933" y="622"/>
                    <a:pt x="933" y="621"/>
                  </a:cubicBezTo>
                  <a:cubicBezTo>
                    <a:pt x="929" y="612"/>
                    <a:pt x="919" y="607"/>
                    <a:pt x="912" y="599"/>
                  </a:cubicBezTo>
                  <a:cubicBezTo>
                    <a:pt x="908" y="594"/>
                    <a:pt x="904" y="590"/>
                    <a:pt x="901" y="584"/>
                  </a:cubicBezTo>
                  <a:cubicBezTo>
                    <a:pt x="902" y="584"/>
                    <a:pt x="904" y="585"/>
                    <a:pt x="905" y="585"/>
                  </a:cubicBezTo>
                  <a:cubicBezTo>
                    <a:pt x="905" y="585"/>
                    <a:pt x="905" y="585"/>
                    <a:pt x="905" y="585"/>
                  </a:cubicBezTo>
                  <a:cubicBezTo>
                    <a:pt x="904" y="591"/>
                    <a:pt x="911" y="595"/>
                    <a:pt x="914" y="598"/>
                  </a:cubicBezTo>
                  <a:cubicBezTo>
                    <a:pt x="921" y="605"/>
                    <a:pt x="928" y="612"/>
                    <a:pt x="936" y="617"/>
                  </a:cubicBezTo>
                  <a:cubicBezTo>
                    <a:pt x="937" y="617"/>
                    <a:pt x="937" y="617"/>
                    <a:pt x="937" y="616"/>
                  </a:cubicBezTo>
                  <a:cubicBezTo>
                    <a:pt x="931" y="610"/>
                    <a:pt x="923" y="606"/>
                    <a:pt x="918" y="599"/>
                  </a:cubicBezTo>
                  <a:cubicBezTo>
                    <a:pt x="914" y="595"/>
                    <a:pt x="908" y="591"/>
                    <a:pt x="907" y="585"/>
                  </a:cubicBezTo>
                  <a:cubicBezTo>
                    <a:pt x="909" y="586"/>
                    <a:pt x="911" y="586"/>
                    <a:pt x="913" y="587"/>
                  </a:cubicBezTo>
                  <a:cubicBezTo>
                    <a:pt x="912" y="587"/>
                    <a:pt x="912" y="588"/>
                    <a:pt x="913" y="588"/>
                  </a:cubicBezTo>
                  <a:cubicBezTo>
                    <a:pt x="915" y="593"/>
                    <a:pt x="920" y="597"/>
                    <a:pt x="924" y="601"/>
                  </a:cubicBezTo>
                  <a:cubicBezTo>
                    <a:pt x="928" y="605"/>
                    <a:pt x="932" y="609"/>
                    <a:pt x="936" y="613"/>
                  </a:cubicBezTo>
                  <a:cubicBezTo>
                    <a:pt x="936" y="613"/>
                    <a:pt x="937" y="613"/>
                    <a:pt x="937" y="612"/>
                  </a:cubicBezTo>
                  <a:cubicBezTo>
                    <a:pt x="937" y="610"/>
                    <a:pt x="935" y="608"/>
                    <a:pt x="933" y="607"/>
                  </a:cubicBezTo>
                  <a:cubicBezTo>
                    <a:pt x="930" y="604"/>
                    <a:pt x="927" y="601"/>
                    <a:pt x="924" y="598"/>
                  </a:cubicBezTo>
                  <a:cubicBezTo>
                    <a:pt x="921" y="595"/>
                    <a:pt x="918" y="592"/>
                    <a:pt x="916" y="589"/>
                  </a:cubicBezTo>
                  <a:cubicBezTo>
                    <a:pt x="916" y="588"/>
                    <a:pt x="915" y="588"/>
                    <a:pt x="915" y="587"/>
                  </a:cubicBezTo>
                  <a:cubicBezTo>
                    <a:pt x="918" y="588"/>
                    <a:pt x="922" y="588"/>
                    <a:pt x="925" y="588"/>
                  </a:cubicBezTo>
                  <a:cubicBezTo>
                    <a:pt x="929" y="591"/>
                    <a:pt x="932" y="595"/>
                    <a:pt x="935" y="598"/>
                  </a:cubicBezTo>
                  <a:close/>
                  <a:moveTo>
                    <a:pt x="1145" y="566"/>
                  </a:moveTo>
                  <a:cubicBezTo>
                    <a:pt x="1133" y="572"/>
                    <a:pt x="1119" y="575"/>
                    <a:pt x="1106" y="580"/>
                  </a:cubicBezTo>
                  <a:cubicBezTo>
                    <a:pt x="1098" y="583"/>
                    <a:pt x="1090" y="584"/>
                    <a:pt x="1082" y="585"/>
                  </a:cubicBezTo>
                  <a:cubicBezTo>
                    <a:pt x="1075" y="585"/>
                    <a:pt x="1068" y="586"/>
                    <a:pt x="1061" y="587"/>
                  </a:cubicBezTo>
                  <a:cubicBezTo>
                    <a:pt x="1046" y="590"/>
                    <a:pt x="1030" y="592"/>
                    <a:pt x="1015" y="595"/>
                  </a:cubicBezTo>
                  <a:cubicBezTo>
                    <a:pt x="1007" y="596"/>
                    <a:pt x="999" y="597"/>
                    <a:pt x="991" y="596"/>
                  </a:cubicBezTo>
                  <a:cubicBezTo>
                    <a:pt x="983" y="596"/>
                    <a:pt x="976" y="596"/>
                    <a:pt x="968" y="593"/>
                  </a:cubicBezTo>
                  <a:cubicBezTo>
                    <a:pt x="963" y="591"/>
                    <a:pt x="958" y="589"/>
                    <a:pt x="953" y="588"/>
                  </a:cubicBezTo>
                  <a:cubicBezTo>
                    <a:pt x="950" y="587"/>
                    <a:pt x="946" y="585"/>
                    <a:pt x="943" y="586"/>
                  </a:cubicBezTo>
                  <a:cubicBezTo>
                    <a:pt x="943" y="586"/>
                    <a:pt x="943" y="586"/>
                    <a:pt x="943" y="586"/>
                  </a:cubicBezTo>
                  <a:cubicBezTo>
                    <a:pt x="939" y="584"/>
                    <a:pt x="934" y="585"/>
                    <a:pt x="931" y="585"/>
                  </a:cubicBezTo>
                  <a:cubicBezTo>
                    <a:pt x="929" y="585"/>
                    <a:pt x="927" y="585"/>
                    <a:pt x="924" y="584"/>
                  </a:cubicBezTo>
                  <a:cubicBezTo>
                    <a:pt x="923" y="584"/>
                    <a:pt x="921" y="583"/>
                    <a:pt x="919" y="584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16" y="583"/>
                    <a:pt x="914" y="583"/>
                    <a:pt x="911" y="582"/>
                  </a:cubicBezTo>
                  <a:cubicBezTo>
                    <a:pt x="907" y="581"/>
                    <a:pt x="889" y="576"/>
                    <a:pt x="887" y="584"/>
                  </a:cubicBezTo>
                  <a:cubicBezTo>
                    <a:pt x="885" y="583"/>
                    <a:pt x="882" y="582"/>
                    <a:pt x="880" y="580"/>
                  </a:cubicBezTo>
                  <a:cubicBezTo>
                    <a:pt x="880" y="579"/>
                    <a:pt x="879" y="579"/>
                    <a:pt x="879" y="579"/>
                  </a:cubicBezTo>
                  <a:cubicBezTo>
                    <a:pt x="880" y="578"/>
                    <a:pt x="880" y="578"/>
                    <a:pt x="880" y="577"/>
                  </a:cubicBezTo>
                  <a:cubicBezTo>
                    <a:pt x="880" y="574"/>
                    <a:pt x="882" y="571"/>
                    <a:pt x="883" y="569"/>
                  </a:cubicBezTo>
                  <a:cubicBezTo>
                    <a:pt x="883" y="569"/>
                    <a:pt x="884" y="569"/>
                    <a:pt x="884" y="568"/>
                  </a:cubicBezTo>
                  <a:cubicBezTo>
                    <a:pt x="885" y="565"/>
                    <a:pt x="886" y="561"/>
                    <a:pt x="888" y="558"/>
                  </a:cubicBezTo>
                  <a:cubicBezTo>
                    <a:pt x="889" y="558"/>
                    <a:pt x="890" y="558"/>
                    <a:pt x="891" y="558"/>
                  </a:cubicBezTo>
                  <a:cubicBezTo>
                    <a:pt x="891" y="559"/>
                    <a:pt x="890" y="560"/>
                    <a:pt x="889" y="561"/>
                  </a:cubicBezTo>
                  <a:cubicBezTo>
                    <a:pt x="888" y="563"/>
                    <a:pt x="886" y="567"/>
                    <a:pt x="888" y="569"/>
                  </a:cubicBezTo>
                  <a:cubicBezTo>
                    <a:pt x="888" y="569"/>
                    <a:pt x="889" y="569"/>
                    <a:pt x="889" y="569"/>
                  </a:cubicBezTo>
                  <a:cubicBezTo>
                    <a:pt x="891" y="567"/>
                    <a:pt x="891" y="563"/>
                    <a:pt x="893" y="561"/>
                  </a:cubicBezTo>
                  <a:cubicBezTo>
                    <a:pt x="893" y="560"/>
                    <a:pt x="894" y="559"/>
                    <a:pt x="895" y="557"/>
                  </a:cubicBezTo>
                  <a:cubicBezTo>
                    <a:pt x="897" y="557"/>
                    <a:pt x="899" y="557"/>
                    <a:pt x="901" y="557"/>
                  </a:cubicBezTo>
                  <a:cubicBezTo>
                    <a:pt x="899" y="558"/>
                    <a:pt x="897" y="560"/>
                    <a:pt x="896" y="562"/>
                  </a:cubicBezTo>
                  <a:cubicBezTo>
                    <a:pt x="895" y="564"/>
                    <a:pt x="892" y="567"/>
                    <a:pt x="894" y="569"/>
                  </a:cubicBezTo>
                  <a:cubicBezTo>
                    <a:pt x="894" y="570"/>
                    <a:pt x="895" y="570"/>
                    <a:pt x="895" y="569"/>
                  </a:cubicBezTo>
                  <a:cubicBezTo>
                    <a:pt x="897" y="568"/>
                    <a:pt x="897" y="565"/>
                    <a:pt x="899" y="563"/>
                  </a:cubicBezTo>
                  <a:cubicBezTo>
                    <a:pt x="900" y="561"/>
                    <a:pt x="902" y="558"/>
                    <a:pt x="905" y="557"/>
                  </a:cubicBezTo>
                  <a:cubicBezTo>
                    <a:pt x="905" y="557"/>
                    <a:pt x="906" y="557"/>
                    <a:pt x="907" y="557"/>
                  </a:cubicBezTo>
                  <a:cubicBezTo>
                    <a:pt x="907" y="557"/>
                    <a:pt x="906" y="558"/>
                    <a:pt x="906" y="559"/>
                  </a:cubicBezTo>
                  <a:cubicBezTo>
                    <a:pt x="905" y="560"/>
                    <a:pt x="901" y="564"/>
                    <a:pt x="903" y="566"/>
                  </a:cubicBezTo>
                  <a:cubicBezTo>
                    <a:pt x="903" y="566"/>
                    <a:pt x="904" y="567"/>
                    <a:pt x="904" y="566"/>
                  </a:cubicBezTo>
                  <a:cubicBezTo>
                    <a:pt x="905" y="566"/>
                    <a:pt x="905" y="565"/>
                    <a:pt x="906" y="564"/>
                  </a:cubicBezTo>
                  <a:cubicBezTo>
                    <a:pt x="907" y="562"/>
                    <a:pt x="907" y="561"/>
                    <a:pt x="908" y="560"/>
                  </a:cubicBezTo>
                  <a:cubicBezTo>
                    <a:pt x="909" y="559"/>
                    <a:pt x="910" y="558"/>
                    <a:pt x="911" y="557"/>
                  </a:cubicBezTo>
                  <a:cubicBezTo>
                    <a:pt x="912" y="557"/>
                    <a:pt x="913" y="557"/>
                    <a:pt x="913" y="557"/>
                  </a:cubicBezTo>
                  <a:cubicBezTo>
                    <a:pt x="910" y="560"/>
                    <a:pt x="908" y="564"/>
                    <a:pt x="910" y="566"/>
                  </a:cubicBezTo>
                  <a:cubicBezTo>
                    <a:pt x="911" y="567"/>
                    <a:pt x="911" y="566"/>
                    <a:pt x="911" y="566"/>
                  </a:cubicBezTo>
                  <a:cubicBezTo>
                    <a:pt x="913" y="564"/>
                    <a:pt x="913" y="562"/>
                    <a:pt x="915" y="560"/>
                  </a:cubicBezTo>
                  <a:cubicBezTo>
                    <a:pt x="916" y="559"/>
                    <a:pt x="917" y="558"/>
                    <a:pt x="918" y="557"/>
                  </a:cubicBezTo>
                  <a:cubicBezTo>
                    <a:pt x="918" y="557"/>
                    <a:pt x="919" y="557"/>
                    <a:pt x="920" y="557"/>
                  </a:cubicBezTo>
                  <a:cubicBezTo>
                    <a:pt x="920" y="557"/>
                    <a:pt x="921" y="557"/>
                    <a:pt x="921" y="557"/>
                  </a:cubicBezTo>
                  <a:cubicBezTo>
                    <a:pt x="920" y="557"/>
                    <a:pt x="920" y="558"/>
                    <a:pt x="919" y="558"/>
                  </a:cubicBezTo>
                  <a:cubicBezTo>
                    <a:pt x="918" y="560"/>
                    <a:pt x="916" y="564"/>
                    <a:pt x="917" y="566"/>
                  </a:cubicBezTo>
                  <a:cubicBezTo>
                    <a:pt x="918" y="567"/>
                    <a:pt x="918" y="567"/>
                    <a:pt x="918" y="566"/>
                  </a:cubicBezTo>
                  <a:cubicBezTo>
                    <a:pt x="920" y="564"/>
                    <a:pt x="920" y="562"/>
                    <a:pt x="921" y="560"/>
                  </a:cubicBezTo>
                  <a:cubicBezTo>
                    <a:pt x="922" y="559"/>
                    <a:pt x="923" y="557"/>
                    <a:pt x="924" y="557"/>
                  </a:cubicBezTo>
                  <a:cubicBezTo>
                    <a:pt x="925" y="557"/>
                    <a:pt x="927" y="557"/>
                    <a:pt x="928" y="557"/>
                  </a:cubicBezTo>
                  <a:cubicBezTo>
                    <a:pt x="926" y="559"/>
                    <a:pt x="924" y="561"/>
                    <a:pt x="924" y="564"/>
                  </a:cubicBezTo>
                  <a:cubicBezTo>
                    <a:pt x="924" y="564"/>
                    <a:pt x="924" y="565"/>
                    <a:pt x="924" y="564"/>
                  </a:cubicBezTo>
                  <a:cubicBezTo>
                    <a:pt x="926" y="563"/>
                    <a:pt x="927" y="561"/>
                    <a:pt x="929" y="559"/>
                  </a:cubicBezTo>
                  <a:cubicBezTo>
                    <a:pt x="930" y="558"/>
                    <a:pt x="930" y="557"/>
                    <a:pt x="931" y="557"/>
                  </a:cubicBezTo>
                  <a:cubicBezTo>
                    <a:pt x="932" y="557"/>
                    <a:pt x="933" y="557"/>
                    <a:pt x="933" y="557"/>
                  </a:cubicBezTo>
                  <a:cubicBezTo>
                    <a:pt x="931" y="559"/>
                    <a:pt x="929" y="562"/>
                    <a:pt x="930" y="565"/>
                  </a:cubicBezTo>
                  <a:cubicBezTo>
                    <a:pt x="930" y="565"/>
                    <a:pt x="930" y="566"/>
                    <a:pt x="930" y="565"/>
                  </a:cubicBezTo>
                  <a:cubicBezTo>
                    <a:pt x="931" y="563"/>
                    <a:pt x="932" y="561"/>
                    <a:pt x="934" y="559"/>
                  </a:cubicBezTo>
                  <a:cubicBezTo>
                    <a:pt x="934" y="559"/>
                    <a:pt x="935" y="558"/>
                    <a:pt x="936" y="557"/>
                  </a:cubicBezTo>
                  <a:cubicBezTo>
                    <a:pt x="936" y="557"/>
                    <a:pt x="936" y="557"/>
                    <a:pt x="936" y="557"/>
                  </a:cubicBezTo>
                  <a:cubicBezTo>
                    <a:pt x="936" y="557"/>
                    <a:pt x="936" y="557"/>
                    <a:pt x="937" y="557"/>
                  </a:cubicBezTo>
                  <a:cubicBezTo>
                    <a:pt x="936" y="557"/>
                    <a:pt x="936" y="558"/>
                    <a:pt x="936" y="558"/>
                  </a:cubicBezTo>
                  <a:cubicBezTo>
                    <a:pt x="936" y="559"/>
                    <a:pt x="937" y="559"/>
                    <a:pt x="937" y="559"/>
                  </a:cubicBezTo>
                  <a:cubicBezTo>
                    <a:pt x="937" y="560"/>
                    <a:pt x="939" y="561"/>
                    <a:pt x="940" y="560"/>
                  </a:cubicBezTo>
                  <a:cubicBezTo>
                    <a:pt x="940" y="560"/>
                    <a:pt x="941" y="559"/>
                    <a:pt x="941" y="559"/>
                  </a:cubicBezTo>
                  <a:cubicBezTo>
                    <a:pt x="941" y="558"/>
                    <a:pt x="942" y="558"/>
                    <a:pt x="942" y="558"/>
                  </a:cubicBezTo>
                  <a:cubicBezTo>
                    <a:pt x="942" y="558"/>
                    <a:pt x="942" y="558"/>
                    <a:pt x="943" y="558"/>
                  </a:cubicBezTo>
                  <a:cubicBezTo>
                    <a:pt x="943" y="557"/>
                    <a:pt x="943" y="557"/>
                    <a:pt x="943" y="557"/>
                  </a:cubicBezTo>
                  <a:cubicBezTo>
                    <a:pt x="943" y="557"/>
                    <a:pt x="943" y="556"/>
                    <a:pt x="943" y="556"/>
                  </a:cubicBezTo>
                  <a:cubicBezTo>
                    <a:pt x="945" y="555"/>
                    <a:pt x="946" y="553"/>
                    <a:pt x="947" y="551"/>
                  </a:cubicBezTo>
                  <a:cubicBezTo>
                    <a:pt x="948" y="550"/>
                    <a:pt x="949" y="549"/>
                    <a:pt x="950" y="548"/>
                  </a:cubicBezTo>
                  <a:cubicBezTo>
                    <a:pt x="955" y="546"/>
                    <a:pt x="959" y="546"/>
                    <a:pt x="965" y="546"/>
                  </a:cubicBezTo>
                  <a:cubicBezTo>
                    <a:pt x="974" y="548"/>
                    <a:pt x="983" y="549"/>
                    <a:pt x="993" y="549"/>
                  </a:cubicBezTo>
                  <a:cubicBezTo>
                    <a:pt x="1013" y="550"/>
                    <a:pt x="1033" y="549"/>
                    <a:pt x="1053" y="547"/>
                  </a:cubicBezTo>
                  <a:cubicBezTo>
                    <a:pt x="1068" y="546"/>
                    <a:pt x="1083" y="544"/>
                    <a:pt x="1099" y="546"/>
                  </a:cubicBezTo>
                  <a:cubicBezTo>
                    <a:pt x="1107" y="547"/>
                    <a:pt x="1114" y="551"/>
                    <a:pt x="1122" y="553"/>
                  </a:cubicBezTo>
                  <a:cubicBezTo>
                    <a:pt x="1129" y="555"/>
                    <a:pt x="1135" y="556"/>
                    <a:pt x="1142" y="555"/>
                  </a:cubicBezTo>
                  <a:cubicBezTo>
                    <a:pt x="1144" y="555"/>
                    <a:pt x="1158" y="553"/>
                    <a:pt x="1158" y="556"/>
                  </a:cubicBezTo>
                  <a:cubicBezTo>
                    <a:pt x="1157" y="561"/>
                    <a:pt x="1149" y="564"/>
                    <a:pt x="1145" y="566"/>
                  </a:cubicBezTo>
                  <a:close/>
                  <a:moveTo>
                    <a:pt x="1156" y="551"/>
                  </a:moveTo>
                  <a:cubicBezTo>
                    <a:pt x="1154" y="551"/>
                    <a:pt x="1151" y="551"/>
                    <a:pt x="1150" y="551"/>
                  </a:cubicBezTo>
                  <a:cubicBezTo>
                    <a:pt x="1143" y="553"/>
                    <a:pt x="1136" y="553"/>
                    <a:pt x="1129" y="552"/>
                  </a:cubicBezTo>
                  <a:cubicBezTo>
                    <a:pt x="1126" y="551"/>
                    <a:pt x="1122" y="550"/>
                    <a:pt x="1119" y="549"/>
                  </a:cubicBezTo>
                  <a:cubicBezTo>
                    <a:pt x="1123" y="548"/>
                    <a:pt x="1128" y="547"/>
                    <a:pt x="1132" y="546"/>
                  </a:cubicBezTo>
                  <a:cubicBezTo>
                    <a:pt x="1137" y="546"/>
                    <a:pt x="1142" y="547"/>
                    <a:pt x="1147" y="547"/>
                  </a:cubicBezTo>
                  <a:cubicBezTo>
                    <a:pt x="1147" y="547"/>
                    <a:pt x="1147" y="546"/>
                    <a:pt x="1147" y="546"/>
                  </a:cubicBezTo>
                  <a:cubicBezTo>
                    <a:pt x="1144" y="542"/>
                    <a:pt x="1136" y="545"/>
                    <a:pt x="1132" y="545"/>
                  </a:cubicBezTo>
                  <a:cubicBezTo>
                    <a:pt x="1126" y="545"/>
                    <a:pt x="1120" y="545"/>
                    <a:pt x="1114" y="547"/>
                  </a:cubicBezTo>
                  <a:cubicBezTo>
                    <a:pt x="1113" y="546"/>
                    <a:pt x="1112" y="546"/>
                    <a:pt x="1111" y="546"/>
                  </a:cubicBezTo>
                  <a:cubicBezTo>
                    <a:pt x="1113" y="545"/>
                    <a:pt x="1114" y="544"/>
                    <a:pt x="1116" y="544"/>
                  </a:cubicBezTo>
                  <a:cubicBezTo>
                    <a:pt x="1119" y="544"/>
                    <a:pt x="1122" y="542"/>
                    <a:pt x="1125" y="543"/>
                  </a:cubicBezTo>
                  <a:cubicBezTo>
                    <a:pt x="1125" y="543"/>
                    <a:pt x="1125" y="542"/>
                    <a:pt x="1125" y="542"/>
                  </a:cubicBezTo>
                  <a:cubicBezTo>
                    <a:pt x="1121" y="542"/>
                    <a:pt x="1117" y="542"/>
                    <a:pt x="1113" y="543"/>
                  </a:cubicBezTo>
                  <a:cubicBezTo>
                    <a:pt x="1112" y="543"/>
                    <a:pt x="1109" y="543"/>
                    <a:pt x="1108" y="544"/>
                  </a:cubicBezTo>
                  <a:cubicBezTo>
                    <a:pt x="1105" y="544"/>
                    <a:pt x="1102" y="543"/>
                    <a:pt x="1100" y="543"/>
                  </a:cubicBezTo>
                  <a:cubicBezTo>
                    <a:pt x="1101" y="543"/>
                    <a:pt x="1101" y="542"/>
                    <a:pt x="1102" y="542"/>
                  </a:cubicBezTo>
                  <a:cubicBezTo>
                    <a:pt x="1104" y="541"/>
                    <a:pt x="1106" y="540"/>
                    <a:pt x="1107" y="539"/>
                  </a:cubicBezTo>
                  <a:cubicBezTo>
                    <a:pt x="1107" y="539"/>
                    <a:pt x="1107" y="538"/>
                    <a:pt x="1107" y="538"/>
                  </a:cubicBezTo>
                  <a:cubicBezTo>
                    <a:pt x="1105" y="538"/>
                    <a:pt x="1103" y="539"/>
                    <a:pt x="1101" y="540"/>
                  </a:cubicBezTo>
                  <a:cubicBezTo>
                    <a:pt x="1100" y="540"/>
                    <a:pt x="1098" y="540"/>
                    <a:pt x="1098" y="541"/>
                  </a:cubicBezTo>
                  <a:cubicBezTo>
                    <a:pt x="1097" y="541"/>
                    <a:pt x="1097" y="540"/>
                    <a:pt x="1097" y="540"/>
                  </a:cubicBezTo>
                  <a:cubicBezTo>
                    <a:pt x="1102" y="538"/>
                    <a:pt x="1107" y="534"/>
                    <a:pt x="1109" y="533"/>
                  </a:cubicBezTo>
                  <a:cubicBezTo>
                    <a:pt x="1110" y="532"/>
                    <a:pt x="1109" y="531"/>
                    <a:pt x="1108" y="532"/>
                  </a:cubicBezTo>
                  <a:cubicBezTo>
                    <a:pt x="1105" y="534"/>
                    <a:pt x="1102" y="535"/>
                    <a:pt x="1098" y="537"/>
                  </a:cubicBezTo>
                  <a:cubicBezTo>
                    <a:pt x="1097" y="538"/>
                    <a:pt x="1095" y="539"/>
                    <a:pt x="1093" y="540"/>
                  </a:cubicBezTo>
                  <a:cubicBezTo>
                    <a:pt x="1092" y="540"/>
                    <a:pt x="1092" y="540"/>
                    <a:pt x="1091" y="540"/>
                  </a:cubicBezTo>
                  <a:cubicBezTo>
                    <a:pt x="1093" y="539"/>
                    <a:pt x="1094" y="538"/>
                    <a:pt x="1095" y="537"/>
                  </a:cubicBezTo>
                  <a:cubicBezTo>
                    <a:pt x="1099" y="533"/>
                    <a:pt x="1104" y="530"/>
                    <a:pt x="1108" y="526"/>
                  </a:cubicBezTo>
                  <a:cubicBezTo>
                    <a:pt x="1112" y="523"/>
                    <a:pt x="1119" y="521"/>
                    <a:pt x="1121" y="515"/>
                  </a:cubicBezTo>
                  <a:cubicBezTo>
                    <a:pt x="1122" y="515"/>
                    <a:pt x="1121" y="514"/>
                    <a:pt x="1121" y="515"/>
                  </a:cubicBezTo>
                  <a:cubicBezTo>
                    <a:pt x="1116" y="518"/>
                    <a:pt x="1111" y="523"/>
                    <a:pt x="1105" y="527"/>
                  </a:cubicBezTo>
                  <a:cubicBezTo>
                    <a:pt x="1105" y="527"/>
                    <a:pt x="1104" y="527"/>
                    <a:pt x="1104" y="527"/>
                  </a:cubicBezTo>
                  <a:cubicBezTo>
                    <a:pt x="1105" y="526"/>
                    <a:pt x="1107" y="524"/>
                    <a:pt x="1108" y="523"/>
                  </a:cubicBezTo>
                  <a:cubicBezTo>
                    <a:pt x="1113" y="518"/>
                    <a:pt x="1117" y="512"/>
                    <a:pt x="1121" y="506"/>
                  </a:cubicBezTo>
                  <a:cubicBezTo>
                    <a:pt x="1126" y="506"/>
                    <a:pt x="1134" y="509"/>
                    <a:pt x="1136" y="513"/>
                  </a:cubicBezTo>
                  <a:cubicBezTo>
                    <a:pt x="1138" y="514"/>
                    <a:pt x="1139" y="517"/>
                    <a:pt x="1141" y="518"/>
                  </a:cubicBezTo>
                  <a:cubicBezTo>
                    <a:pt x="1143" y="519"/>
                    <a:pt x="1145" y="520"/>
                    <a:pt x="1147" y="521"/>
                  </a:cubicBezTo>
                  <a:cubicBezTo>
                    <a:pt x="1150" y="524"/>
                    <a:pt x="1150" y="527"/>
                    <a:pt x="1152" y="530"/>
                  </a:cubicBezTo>
                  <a:cubicBezTo>
                    <a:pt x="1152" y="531"/>
                    <a:pt x="1153" y="532"/>
                    <a:pt x="1155" y="534"/>
                  </a:cubicBezTo>
                  <a:cubicBezTo>
                    <a:pt x="1159" y="539"/>
                    <a:pt x="1158" y="545"/>
                    <a:pt x="1156" y="551"/>
                  </a:cubicBezTo>
                  <a:close/>
                </a:path>
              </a:pathLst>
            </a:custGeom>
            <a:solidFill>
              <a:srgbClr val="574F1F">
                <a:alpha val="1215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组合 1337">
              <a:extLst>
                <a:ext uri="{FF2B5EF4-FFF2-40B4-BE49-F238E27FC236}">
                  <a16:creationId xmlns:a16="http://schemas.microsoft.com/office/drawing/2014/main" xmlns="" id="{6C7387C3-CACF-445F-8F6F-F0AB4DBF819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" y="3577805"/>
              <a:ext cx="4864118" cy="340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组合 521">
              <a:extLst>
                <a:ext uri="{FF2B5EF4-FFF2-40B4-BE49-F238E27FC236}">
                  <a16:creationId xmlns:a16="http://schemas.microsoft.com/office/drawing/2014/main" xmlns="" id="{9DEE6228-9FEF-470F-9B74-15340489333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114" y="267478"/>
              <a:ext cx="4413060" cy="3566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椭圆 628">
            <a:extLst>
              <a:ext uri="{FF2B5EF4-FFF2-40B4-BE49-F238E27FC236}">
                <a16:creationId xmlns:a16="http://schemas.microsoft.com/office/drawing/2014/main" xmlns="" id="{276B0A67-400E-4918-A8CD-82BCE9429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2510" y="481711"/>
            <a:ext cx="4254999" cy="4257182"/>
          </a:xfrm>
          <a:prstGeom prst="ellips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DFBE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C068496B-6DF0-4A24-95BC-5229DBE5B0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32774">
            <a:off x="10252520" y="4963600"/>
            <a:ext cx="2600152" cy="1378555"/>
          </a:xfrm>
          <a:prstGeom prst="rect">
            <a:avLst/>
          </a:prstGeom>
        </p:spPr>
      </p:pic>
      <p:pic>
        <p:nvPicPr>
          <p:cNvPr id="10" name="图片 12">
            <a:extLst>
              <a:ext uri="{FF2B5EF4-FFF2-40B4-BE49-F238E27FC236}">
                <a16:creationId xmlns:a16="http://schemas.microsoft.com/office/drawing/2014/main" xmlns="" id="{3E532732-FF53-41FB-B8DC-6494F50EE2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0" y="39216"/>
            <a:ext cx="2579217" cy="13674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81A5F95-7F9F-4611-9847-FFB3A5EBA852}"/>
              </a:ext>
            </a:extLst>
          </p:cNvPr>
          <p:cNvSpPr txBox="1"/>
          <p:nvPr/>
        </p:nvSpPr>
        <p:spPr>
          <a:xfrm>
            <a:off x="3042076" y="615061"/>
            <a:ext cx="7282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solidFill>
                  <a:srgbClr val="F978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TÁC PHẨM TIÊU BIỂU</a:t>
            </a:r>
            <a:endParaRPr lang="en-US" sz="4000" b="1" dirty="0">
              <a:solidFill>
                <a:srgbClr val="F9781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0AD4755-AEC0-40B5-8D80-A6E5658EC8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994" y="1794960"/>
            <a:ext cx="2579217" cy="39429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bliqueTopLeft"/>
            <a:lightRig rig="threePt" dir="t"/>
          </a:scene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9AFDECB0-784F-4494-99AA-FDD65368E8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4504" y="1536940"/>
            <a:ext cx="4076650" cy="33867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688131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B309EEC-607D-4A06-B024-8E190ED376AA}"/>
              </a:ext>
            </a:extLst>
          </p:cNvPr>
          <p:cNvSpPr/>
          <p:nvPr/>
        </p:nvSpPr>
        <p:spPr>
          <a:xfrm>
            <a:off x="208670" y="158261"/>
            <a:ext cx="11774659" cy="654147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xmlns="" id="{6D1371C2-ED9D-4C98-B4A5-6E8D2CA1A186}"/>
              </a:ext>
            </a:extLst>
          </p:cNvPr>
          <p:cNvGrpSpPr>
            <a:grpSpLocks/>
          </p:cNvGrpSpPr>
          <p:nvPr/>
        </p:nvGrpSpPr>
        <p:grpSpPr bwMode="auto">
          <a:xfrm>
            <a:off x="264164" y="532076"/>
            <a:ext cx="11152188" cy="6983413"/>
            <a:chOff x="0" y="0"/>
            <a:chExt cx="11151065" cy="6983832"/>
          </a:xfrm>
        </p:grpSpPr>
        <p:sp>
          <p:nvSpPr>
            <p:cNvPr id="4" name="Freeform 1224">
              <a:extLst>
                <a:ext uri="{FF2B5EF4-FFF2-40B4-BE49-F238E27FC236}">
                  <a16:creationId xmlns:a16="http://schemas.microsoft.com/office/drawing/2014/main" xmlns="" id="{276ACE5F-9C2F-47BC-B513-49F42C6561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5147" y="0"/>
              <a:ext cx="4865918" cy="3419055"/>
            </a:xfrm>
            <a:custGeom>
              <a:avLst/>
              <a:gdLst>
                <a:gd name="T0" fmla="*/ 2918713 w 1162"/>
                <a:gd name="T1" fmla="*/ 516005 h 815"/>
                <a:gd name="T2" fmla="*/ 653256 w 1162"/>
                <a:gd name="T3" fmla="*/ 205563 h 815"/>
                <a:gd name="T4" fmla="*/ 242877 w 1162"/>
                <a:gd name="T5" fmla="*/ 1522843 h 815"/>
                <a:gd name="T6" fmla="*/ 1695952 w 1162"/>
                <a:gd name="T7" fmla="*/ 3070857 h 815"/>
                <a:gd name="T8" fmla="*/ 3969785 w 1162"/>
                <a:gd name="T9" fmla="*/ 3058271 h 815"/>
                <a:gd name="T10" fmla="*/ 4120536 w 1162"/>
                <a:gd name="T11" fmla="*/ 2277972 h 815"/>
                <a:gd name="T12" fmla="*/ 3957222 w 1162"/>
                <a:gd name="T13" fmla="*/ 2152117 h 815"/>
                <a:gd name="T14" fmla="*/ 3655720 w 1162"/>
                <a:gd name="T15" fmla="*/ 1690649 h 815"/>
                <a:gd name="T16" fmla="*/ 3726908 w 1162"/>
                <a:gd name="T17" fmla="*/ 2244410 h 815"/>
                <a:gd name="T18" fmla="*/ 2491585 w 1162"/>
                <a:gd name="T19" fmla="*/ 1527038 h 815"/>
                <a:gd name="T20" fmla="*/ 2625586 w 1162"/>
                <a:gd name="T21" fmla="*/ 1657088 h 815"/>
                <a:gd name="T22" fmla="*/ 2721899 w 1162"/>
                <a:gd name="T23" fmla="*/ 1581575 h 815"/>
                <a:gd name="T24" fmla="*/ 2185894 w 1162"/>
                <a:gd name="T25" fmla="*/ 2580023 h 815"/>
                <a:gd name="T26" fmla="*/ 1993268 w 1162"/>
                <a:gd name="T27" fmla="*/ 2651341 h 815"/>
                <a:gd name="T28" fmla="*/ 1453075 w 1162"/>
                <a:gd name="T29" fmla="*/ 2378655 h 815"/>
                <a:gd name="T30" fmla="*/ 695131 w 1162"/>
                <a:gd name="T31" fmla="*/ 931325 h 815"/>
                <a:gd name="T32" fmla="*/ 728631 w 1162"/>
                <a:gd name="T33" fmla="*/ 658640 h 815"/>
                <a:gd name="T34" fmla="*/ 770507 w 1162"/>
                <a:gd name="T35" fmla="*/ 1308890 h 815"/>
                <a:gd name="T36" fmla="*/ 1620577 w 1162"/>
                <a:gd name="T37" fmla="*/ 1367622 h 815"/>
                <a:gd name="T38" fmla="*/ 1453075 w 1162"/>
                <a:gd name="T39" fmla="*/ 1564794 h 815"/>
                <a:gd name="T40" fmla="*/ 1453075 w 1162"/>
                <a:gd name="T41" fmla="*/ 2005286 h 815"/>
                <a:gd name="T42" fmla="*/ 2437147 w 1162"/>
                <a:gd name="T43" fmla="*/ 1493477 h 815"/>
                <a:gd name="T44" fmla="*/ 2257082 w 1162"/>
                <a:gd name="T45" fmla="*/ 1824894 h 815"/>
                <a:gd name="T46" fmla="*/ 2206832 w 1162"/>
                <a:gd name="T47" fmla="*/ 1929773 h 815"/>
                <a:gd name="T48" fmla="*/ 1947205 w 1162"/>
                <a:gd name="T49" fmla="*/ 2382851 h 815"/>
                <a:gd name="T50" fmla="*/ 1423763 w 1162"/>
                <a:gd name="T51" fmla="*/ 2395436 h 815"/>
                <a:gd name="T52" fmla="*/ 1867642 w 1162"/>
                <a:gd name="T53" fmla="*/ 2575828 h 815"/>
                <a:gd name="T54" fmla="*/ 4325726 w 1162"/>
                <a:gd name="T55" fmla="*/ 1564794 h 815"/>
                <a:gd name="T56" fmla="*/ 4154037 w 1162"/>
                <a:gd name="T57" fmla="*/ 1073961 h 815"/>
                <a:gd name="T58" fmla="*/ 3538469 w 1162"/>
                <a:gd name="T59" fmla="*/ 1170450 h 815"/>
                <a:gd name="T60" fmla="*/ 3207653 w 1162"/>
                <a:gd name="T61" fmla="*/ 1136888 h 815"/>
                <a:gd name="T62" fmla="*/ 3266279 w 1162"/>
                <a:gd name="T63" fmla="*/ 767714 h 815"/>
                <a:gd name="T64" fmla="*/ 2742837 w 1162"/>
                <a:gd name="T65" fmla="*/ 1413769 h 815"/>
                <a:gd name="T66" fmla="*/ 2734462 w 1162"/>
                <a:gd name="T67" fmla="*/ 1237572 h 815"/>
                <a:gd name="T68" fmla="*/ 2537647 w 1162"/>
                <a:gd name="T69" fmla="*/ 784495 h 815"/>
                <a:gd name="T70" fmla="*/ 2491585 w 1162"/>
                <a:gd name="T71" fmla="*/ 599908 h 815"/>
                <a:gd name="T72" fmla="*/ 2504147 w 1162"/>
                <a:gd name="T73" fmla="*/ 1296304 h 815"/>
                <a:gd name="T74" fmla="*/ 1922079 w 1162"/>
                <a:gd name="T75" fmla="*/ 1157864 h 815"/>
                <a:gd name="T76" fmla="*/ 1846704 w 1162"/>
                <a:gd name="T77" fmla="*/ 1191425 h 815"/>
                <a:gd name="T78" fmla="*/ 1545201 w 1162"/>
                <a:gd name="T79" fmla="*/ 906154 h 815"/>
                <a:gd name="T80" fmla="*/ 1264636 w 1162"/>
                <a:gd name="T81" fmla="*/ 306247 h 815"/>
                <a:gd name="T82" fmla="*/ 1109697 w 1162"/>
                <a:gd name="T83" fmla="*/ 167806 h 815"/>
                <a:gd name="T84" fmla="*/ 938008 w 1162"/>
                <a:gd name="T85" fmla="*/ 121660 h 815"/>
                <a:gd name="T86" fmla="*/ 1708515 w 1162"/>
                <a:gd name="T87" fmla="*/ 1275328 h 815"/>
                <a:gd name="T88" fmla="*/ 1666640 w 1162"/>
                <a:gd name="T89" fmla="*/ 1308890 h 815"/>
                <a:gd name="T90" fmla="*/ 933821 w 1162"/>
                <a:gd name="T91" fmla="*/ 771909 h 815"/>
                <a:gd name="T92" fmla="*/ 753757 w 1162"/>
                <a:gd name="T93" fmla="*/ 339808 h 815"/>
                <a:gd name="T94" fmla="*/ 397816 w 1162"/>
                <a:gd name="T95" fmla="*/ 918740 h 815"/>
                <a:gd name="T96" fmla="*/ 799820 w 1162"/>
                <a:gd name="T97" fmla="*/ 1451525 h 815"/>
                <a:gd name="T98" fmla="*/ 523442 w 1162"/>
                <a:gd name="T99" fmla="*/ 1610941 h 815"/>
                <a:gd name="T100" fmla="*/ 314065 w 1162"/>
                <a:gd name="T101" fmla="*/ 1560599 h 815"/>
                <a:gd name="T102" fmla="*/ 841695 w 1162"/>
                <a:gd name="T103" fmla="*/ 2248605 h 815"/>
                <a:gd name="T104" fmla="*/ 1189261 w 1162"/>
                <a:gd name="T105" fmla="*/ 2366070 h 815"/>
                <a:gd name="T106" fmla="*/ 1440513 w 1162"/>
                <a:gd name="T107" fmla="*/ 2722659 h 815"/>
                <a:gd name="T108" fmla="*/ 1478201 w 1162"/>
                <a:gd name="T109" fmla="*/ 2521291 h 815"/>
                <a:gd name="T110" fmla="*/ 1917892 w 1162"/>
                <a:gd name="T111" fmla="*/ 3402274 h 815"/>
                <a:gd name="T112" fmla="*/ 2918713 w 1162"/>
                <a:gd name="T113" fmla="*/ 2894660 h 815"/>
                <a:gd name="T114" fmla="*/ 3316529 w 1162"/>
                <a:gd name="T115" fmla="*/ 2504510 h 815"/>
                <a:gd name="T116" fmla="*/ 3056902 w 1162"/>
                <a:gd name="T117" fmla="*/ 2231825 h 815"/>
                <a:gd name="T118" fmla="*/ 3664095 w 1162"/>
                <a:gd name="T119" fmla="*/ 2340899 h 815"/>
                <a:gd name="T120" fmla="*/ 3760408 w 1162"/>
                <a:gd name="T121" fmla="*/ 2496120 h 815"/>
                <a:gd name="T122" fmla="*/ 3697595 w 1162"/>
                <a:gd name="T123" fmla="*/ 2387046 h 815"/>
                <a:gd name="T124" fmla="*/ 3948847 w 1162"/>
                <a:gd name="T125" fmla="*/ 2332509 h 81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162" h="815">
                  <a:moveTo>
                    <a:pt x="1160" y="552"/>
                  </a:moveTo>
                  <a:cubicBezTo>
                    <a:pt x="1159" y="552"/>
                    <a:pt x="1159" y="552"/>
                    <a:pt x="1158" y="551"/>
                  </a:cubicBezTo>
                  <a:cubicBezTo>
                    <a:pt x="1161" y="547"/>
                    <a:pt x="1162" y="542"/>
                    <a:pt x="1160" y="537"/>
                  </a:cubicBezTo>
                  <a:cubicBezTo>
                    <a:pt x="1159" y="534"/>
                    <a:pt x="1156" y="532"/>
                    <a:pt x="1155" y="530"/>
                  </a:cubicBezTo>
                  <a:cubicBezTo>
                    <a:pt x="1153" y="527"/>
                    <a:pt x="1153" y="523"/>
                    <a:pt x="1151" y="521"/>
                  </a:cubicBezTo>
                  <a:cubicBezTo>
                    <a:pt x="1148" y="518"/>
                    <a:pt x="1144" y="517"/>
                    <a:pt x="1142" y="514"/>
                  </a:cubicBezTo>
                  <a:cubicBezTo>
                    <a:pt x="1139" y="512"/>
                    <a:pt x="1138" y="509"/>
                    <a:pt x="1134" y="507"/>
                  </a:cubicBezTo>
                  <a:cubicBezTo>
                    <a:pt x="1131" y="505"/>
                    <a:pt x="1127" y="503"/>
                    <a:pt x="1123" y="503"/>
                  </a:cubicBezTo>
                  <a:cubicBezTo>
                    <a:pt x="1127" y="498"/>
                    <a:pt x="1130" y="492"/>
                    <a:pt x="1132" y="486"/>
                  </a:cubicBezTo>
                  <a:cubicBezTo>
                    <a:pt x="1137" y="477"/>
                    <a:pt x="1140" y="466"/>
                    <a:pt x="1136" y="456"/>
                  </a:cubicBezTo>
                  <a:cubicBezTo>
                    <a:pt x="1135" y="452"/>
                    <a:pt x="1132" y="448"/>
                    <a:pt x="1128" y="446"/>
                  </a:cubicBezTo>
                  <a:cubicBezTo>
                    <a:pt x="1126" y="445"/>
                    <a:pt x="1122" y="445"/>
                    <a:pt x="1121" y="442"/>
                  </a:cubicBezTo>
                  <a:cubicBezTo>
                    <a:pt x="1121" y="439"/>
                    <a:pt x="1121" y="437"/>
                    <a:pt x="1120" y="434"/>
                  </a:cubicBezTo>
                  <a:cubicBezTo>
                    <a:pt x="1118" y="423"/>
                    <a:pt x="1109" y="413"/>
                    <a:pt x="1098" y="410"/>
                  </a:cubicBezTo>
                  <a:cubicBezTo>
                    <a:pt x="1086" y="406"/>
                    <a:pt x="1072" y="408"/>
                    <a:pt x="1060" y="410"/>
                  </a:cubicBezTo>
                  <a:cubicBezTo>
                    <a:pt x="1045" y="413"/>
                    <a:pt x="1030" y="417"/>
                    <a:pt x="1015" y="421"/>
                  </a:cubicBezTo>
                  <a:cubicBezTo>
                    <a:pt x="1006" y="423"/>
                    <a:pt x="996" y="426"/>
                    <a:pt x="987" y="429"/>
                  </a:cubicBezTo>
                  <a:cubicBezTo>
                    <a:pt x="988" y="428"/>
                    <a:pt x="989" y="425"/>
                    <a:pt x="989" y="423"/>
                  </a:cubicBezTo>
                  <a:cubicBezTo>
                    <a:pt x="992" y="419"/>
                    <a:pt x="995" y="414"/>
                    <a:pt x="998" y="410"/>
                  </a:cubicBezTo>
                  <a:cubicBezTo>
                    <a:pt x="1006" y="400"/>
                    <a:pt x="1016" y="393"/>
                    <a:pt x="1026" y="384"/>
                  </a:cubicBezTo>
                  <a:cubicBezTo>
                    <a:pt x="1041" y="371"/>
                    <a:pt x="1052" y="354"/>
                    <a:pt x="1050" y="332"/>
                  </a:cubicBezTo>
                  <a:cubicBezTo>
                    <a:pt x="1048" y="314"/>
                    <a:pt x="1035" y="295"/>
                    <a:pt x="1017" y="290"/>
                  </a:cubicBezTo>
                  <a:cubicBezTo>
                    <a:pt x="1007" y="288"/>
                    <a:pt x="998" y="287"/>
                    <a:pt x="988" y="289"/>
                  </a:cubicBezTo>
                  <a:cubicBezTo>
                    <a:pt x="987" y="289"/>
                    <a:pt x="984" y="289"/>
                    <a:pt x="982" y="290"/>
                  </a:cubicBezTo>
                  <a:cubicBezTo>
                    <a:pt x="988" y="286"/>
                    <a:pt x="993" y="280"/>
                    <a:pt x="997" y="275"/>
                  </a:cubicBezTo>
                  <a:cubicBezTo>
                    <a:pt x="1002" y="269"/>
                    <a:pt x="1006" y="261"/>
                    <a:pt x="1003" y="253"/>
                  </a:cubicBezTo>
                  <a:cubicBezTo>
                    <a:pt x="1003" y="252"/>
                    <a:pt x="1002" y="252"/>
                    <a:pt x="1001" y="252"/>
                  </a:cubicBezTo>
                  <a:cubicBezTo>
                    <a:pt x="1000" y="252"/>
                    <a:pt x="998" y="252"/>
                    <a:pt x="997" y="253"/>
                  </a:cubicBezTo>
                  <a:cubicBezTo>
                    <a:pt x="994" y="253"/>
                    <a:pt x="994" y="252"/>
                    <a:pt x="995" y="249"/>
                  </a:cubicBezTo>
                  <a:cubicBezTo>
                    <a:pt x="996" y="248"/>
                    <a:pt x="994" y="246"/>
                    <a:pt x="993" y="246"/>
                  </a:cubicBezTo>
                  <a:cubicBezTo>
                    <a:pt x="994" y="243"/>
                    <a:pt x="993" y="240"/>
                    <a:pt x="991" y="238"/>
                  </a:cubicBezTo>
                  <a:cubicBezTo>
                    <a:pt x="988" y="234"/>
                    <a:pt x="984" y="233"/>
                    <a:pt x="980" y="232"/>
                  </a:cubicBezTo>
                  <a:cubicBezTo>
                    <a:pt x="975" y="231"/>
                    <a:pt x="972" y="225"/>
                    <a:pt x="966" y="225"/>
                  </a:cubicBezTo>
                  <a:cubicBezTo>
                    <a:pt x="961" y="224"/>
                    <a:pt x="955" y="224"/>
                    <a:pt x="949" y="225"/>
                  </a:cubicBezTo>
                  <a:cubicBezTo>
                    <a:pt x="934" y="227"/>
                    <a:pt x="920" y="232"/>
                    <a:pt x="905" y="234"/>
                  </a:cubicBezTo>
                  <a:cubicBezTo>
                    <a:pt x="898" y="235"/>
                    <a:pt x="891" y="235"/>
                    <a:pt x="884" y="237"/>
                  </a:cubicBezTo>
                  <a:cubicBezTo>
                    <a:pt x="879" y="238"/>
                    <a:pt x="874" y="240"/>
                    <a:pt x="870" y="242"/>
                  </a:cubicBezTo>
                  <a:cubicBezTo>
                    <a:pt x="870" y="241"/>
                    <a:pt x="871" y="240"/>
                    <a:pt x="872" y="239"/>
                  </a:cubicBezTo>
                  <a:cubicBezTo>
                    <a:pt x="874" y="236"/>
                    <a:pt x="875" y="234"/>
                    <a:pt x="877" y="232"/>
                  </a:cubicBezTo>
                  <a:cubicBezTo>
                    <a:pt x="894" y="206"/>
                    <a:pt x="903" y="178"/>
                    <a:pt x="899" y="148"/>
                  </a:cubicBezTo>
                  <a:cubicBezTo>
                    <a:pt x="895" y="121"/>
                    <a:pt x="885" y="86"/>
                    <a:pt x="857" y="76"/>
                  </a:cubicBezTo>
                  <a:cubicBezTo>
                    <a:pt x="851" y="73"/>
                    <a:pt x="844" y="69"/>
                    <a:pt x="838" y="70"/>
                  </a:cubicBezTo>
                  <a:cubicBezTo>
                    <a:pt x="833" y="70"/>
                    <a:pt x="827" y="73"/>
                    <a:pt x="824" y="77"/>
                  </a:cubicBezTo>
                  <a:cubicBezTo>
                    <a:pt x="822" y="78"/>
                    <a:pt x="819" y="81"/>
                    <a:pt x="816" y="82"/>
                  </a:cubicBezTo>
                  <a:cubicBezTo>
                    <a:pt x="813" y="82"/>
                    <a:pt x="810" y="81"/>
                    <a:pt x="806" y="80"/>
                  </a:cubicBezTo>
                  <a:cubicBezTo>
                    <a:pt x="800" y="79"/>
                    <a:pt x="794" y="79"/>
                    <a:pt x="788" y="82"/>
                  </a:cubicBezTo>
                  <a:cubicBezTo>
                    <a:pt x="775" y="87"/>
                    <a:pt x="763" y="95"/>
                    <a:pt x="752" y="105"/>
                  </a:cubicBezTo>
                  <a:cubicBezTo>
                    <a:pt x="747" y="110"/>
                    <a:pt x="743" y="116"/>
                    <a:pt x="738" y="121"/>
                  </a:cubicBezTo>
                  <a:cubicBezTo>
                    <a:pt x="736" y="124"/>
                    <a:pt x="733" y="127"/>
                    <a:pt x="733" y="131"/>
                  </a:cubicBezTo>
                  <a:cubicBezTo>
                    <a:pt x="732" y="131"/>
                    <a:pt x="732" y="131"/>
                    <a:pt x="732" y="131"/>
                  </a:cubicBezTo>
                  <a:cubicBezTo>
                    <a:pt x="729" y="130"/>
                    <a:pt x="729" y="126"/>
                    <a:pt x="727" y="125"/>
                  </a:cubicBezTo>
                  <a:cubicBezTo>
                    <a:pt x="724" y="123"/>
                    <a:pt x="722" y="123"/>
                    <a:pt x="719" y="123"/>
                  </a:cubicBezTo>
                  <a:cubicBezTo>
                    <a:pt x="712" y="122"/>
                    <a:pt x="704" y="122"/>
                    <a:pt x="697" y="123"/>
                  </a:cubicBezTo>
                  <a:cubicBezTo>
                    <a:pt x="689" y="124"/>
                    <a:pt x="681" y="125"/>
                    <a:pt x="673" y="126"/>
                  </a:cubicBezTo>
                  <a:cubicBezTo>
                    <a:pt x="670" y="127"/>
                    <a:pt x="668" y="127"/>
                    <a:pt x="665" y="128"/>
                  </a:cubicBezTo>
                  <a:cubicBezTo>
                    <a:pt x="662" y="127"/>
                    <a:pt x="658" y="124"/>
                    <a:pt x="655" y="122"/>
                  </a:cubicBezTo>
                  <a:cubicBezTo>
                    <a:pt x="652" y="121"/>
                    <a:pt x="648" y="119"/>
                    <a:pt x="645" y="117"/>
                  </a:cubicBezTo>
                  <a:cubicBezTo>
                    <a:pt x="638" y="114"/>
                    <a:pt x="630" y="111"/>
                    <a:pt x="623" y="109"/>
                  </a:cubicBezTo>
                  <a:cubicBezTo>
                    <a:pt x="610" y="106"/>
                    <a:pt x="595" y="105"/>
                    <a:pt x="581" y="106"/>
                  </a:cubicBezTo>
                  <a:cubicBezTo>
                    <a:pt x="567" y="107"/>
                    <a:pt x="554" y="112"/>
                    <a:pt x="543" y="121"/>
                  </a:cubicBezTo>
                  <a:cubicBezTo>
                    <a:pt x="540" y="124"/>
                    <a:pt x="535" y="128"/>
                    <a:pt x="533" y="132"/>
                  </a:cubicBezTo>
                  <a:cubicBezTo>
                    <a:pt x="533" y="132"/>
                    <a:pt x="533" y="132"/>
                    <a:pt x="533" y="132"/>
                  </a:cubicBezTo>
                  <a:cubicBezTo>
                    <a:pt x="530" y="131"/>
                    <a:pt x="528" y="131"/>
                    <a:pt x="525" y="130"/>
                  </a:cubicBezTo>
                  <a:cubicBezTo>
                    <a:pt x="520" y="116"/>
                    <a:pt x="514" y="101"/>
                    <a:pt x="505" y="89"/>
                  </a:cubicBezTo>
                  <a:cubicBezTo>
                    <a:pt x="499" y="81"/>
                    <a:pt x="488" y="68"/>
                    <a:pt x="477" y="74"/>
                  </a:cubicBezTo>
                  <a:cubicBezTo>
                    <a:pt x="474" y="75"/>
                    <a:pt x="472" y="78"/>
                    <a:pt x="469" y="79"/>
                  </a:cubicBezTo>
                  <a:cubicBezTo>
                    <a:pt x="465" y="81"/>
                    <a:pt x="463" y="78"/>
                    <a:pt x="460" y="76"/>
                  </a:cubicBezTo>
                  <a:cubicBezTo>
                    <a:pt x="457" y="74"/>
                    <a:pt x="454" y="74"/>
                    <a:pt x="451" y="77"/>
                  </a:cubicBezTo>
                  <a:cubicBezTo>
                    <a:pt x="450" y="79"/>
                    <a:pt x="449" y="76"/>
                    <a:pt x="447" y="75"/>
                  </a:cubicBezTo>
                  <a:cubicBezTo>
                    <a:pt x="445" y="73"/>
                    <a:pt x="443" y="72"/>
                    <a:pt x="440" y="71"/>
                  </a:cubicBezTo>
                  <a:cubicBezTo>
                    <a:pt x="436" y="69"/>
                    <a:pt x="433" y="69"/>
                    <a:pt x="429" y="72"/>
                  </a:cubicBezTo>
                  <a:cubicBezTo>
                    <a:pt x="424" y="75"/>
                    <a:pt x="419" y="82"/>
                    <a:pt x="415" y="87"/>
                  </a:cubicBezTo>
                  <a:cubicBezTo>
                    <a:pt x="410" y="92"/>
                    <a:pt x="407" y="99"/>
                    <a:pt x="402" y="105"/>
                  </a:cubicBezTo>
                  <a:cubicBezTo>
                    <a:pt x="397" y="112"/>
                    <a:pt x="390" y="118"/>
                    <a:pt x="386" y="126"/>
                  </a:cubicBezTo>
                  <a:cubicBezTo>
                    <a:pt x="383" y="133"/>
                    <a:pt x="381" y="139"/>
                    <a:pt x="380" y="147"/>
                  </a:cubicBezTo>
                  <a:cubicBezTo>
                    <a:pt x="377" y="162"/>
                    <a:pt x="373" y="177"/>
                    <a:pt x="371" y="192"/>
                  </a:cubicBezTo>
                  <a:cubicBezTo>
                    <a:pt x="369" y="183"/>
                    <a:pt x="366" y="173"/>
                    <a:pt x="362" y="164"/>
                  </a:cubicBezTo>
                  <a:cubicBezTo>
                    <a:pt x="357" y="153"/>
                    <a:pt x="351" y="143"/>
                    <a:pt x="344" y="133"/>
                  </a:cubicBezTo>
                  <a:cubicBezTo>
                    <a:pt x="342" y="129"/>
                    <a:pt x="341" y="125"/>
                    <a:pt x="338" y="122"/>
                  </a:cubicBezTo>
                  <a:cubicBezTo>
                    <a:pt x="337" y="121"/>
                    <a:pt x="333" y="120"/>
                    <a:pt x="333" y="119"/>
                  </a:cubicBezTo>
                  <a:cubicBezTo>
                    <a:pt x="332" y="118"/>
                    <a:pt x="331" y="117"/>
                    <a:pt x="330" y="116"/>
                  </a:cubicBezTo>
                  <a:cubicBezTo>
                    <a:pt x="329" y="114"/>
                    <a:pt x="328" y="113"/>
                    <a:pt x="327" y="111"/>
                  </a:cubicBezTo>
                  <a:cubicBezTo>
                    <a:pt x="325" y="109"/>
                    <a:pt x="322" y="106"/>
                    <a:pt x="319" y="104"/>
                  </a:cubicBezTo>
                  <a:cubicBezTo>
                    <a:pt x="319" y="103"/>
                    <a:pt x="319" y="103"/>
                    <a:pt x="319" y="103"/>
                  </a:cubicBezTo>
                  <a:cubicBezTo>
                    <a:pt x="314" y="98"/>
                    <a:pt x="313" y="88"/>
                    <a:pt x="310" y="82"/>
                  </a:cubicBezTo>
                  <a:cubicBezTo>
                    <a:pt x="307" y="74"/>
                    <a:pt x="304" y="67"/>
                    <a:pt x="300" y="60"/>
                  </a:cubicBezTo>
                  <a:cubicBezTo>
                    <a:pt x="296" y="53"/>
                    <a:pt x="291" y="46"/>
                    <a:pt x="286" y="40"/>
                  </a:cubicBezTo>
                  <a:cubicBezTo>
                    <a:pt x="280" y="33"/>
                    <a:pt x="274" y="26"/>
                    <a:pt x="267" y="20"/>
                  </a:cubicBezTo>
                  <a:cubicBezTo>
                    <a:pt x="261" y="15"/>
                    <a:pt x="254" y="10"/>
                    <a:pt x="246" y="6"/>
                  </a:cubicBezTo>
                  <a:cubicBezTo>
                    <a:pt x="244" y="5"/>
                    <a:pt x="238" y="2"/>
                    <a:pt x="236" y="4"/>
                  </a:cubicBezTo>
                  <a:cubicBezTo>
                    <a:pt x="229" y="0"/>
                    <a:pt x="223" y="18"/>
                    <a:pt x="222" y="23"/>
                  </a:cubicBezTo>
                  <a:cubicBezTo>
                    <a:pt x="217" y="41"/>
                    <a:pt x="218" y="59"/>
                    <a:pt x="222" y="77"/>
                  </a:cubicBezTo>
                  <a:cubicBezTo>
                    <a:pt x="227" y="99"/>
                    <a:pt x="234" y="120"/>
                    <a:pt x="245" y="140"/>
                  </a:cubicBezTo>
                  <a:cubicBezTo>
                    <a:pt x="251" y="150"/>
                    <a:pt x="259" y="158"/>
                    <a:pt x="267" y="167"/>
                  </a:cubicBezTo>
                  <a:cubicBezTo>
                    <a:pt x="271" y="172"/>
                    <a:pt x="276" y="177"/>
                    <a:pt x="281" y="182"/>
                  </a:cubicBezTo>
                  <a:cubicBezTo>
                    <a:pt x="269" y="179"/>
                    <a:pt x="256" y="178"/>
                    <a:pt x="244" y="180"/>
                  </a:cubicBezTo>
                  <a:cubicBezTo>
                    <a:pt x="244" y="176"/>
                    <a:pt x="243" y="172"/>
                    <a:pt x="243" y="168"/>
                  </a:cubicBezTo>
                  <a:cubicBezTo>
                    <a:pt x="242" y="163"/>
                    <a:pt x="242" y="159"/>
                    <a:pt x="241" y="154"/>
                  </a:cubicBezTo>
                  <a:cubicBezTo>
                    <a:pt x="239" y="146"/>
                    <a:pt x="237" y="138"/>
                    <a:pt x="233" y="130"/>
                  </a:cubicBezTo>
                  <a:cubicBezTo>
                    <a:pt x="229" y="122"/>
                    <a:pt x="222" y="115"/>
                    <a:pt x="217" y="107"/>
                  </a:cubicBezTo>
                  <a:cubicBezTo>
                    <a:pt x="213" y="99"/>
                    <a:pt x="210" y="90"/>
                    <a:pt x="204" y="84"/>
                  </a:cubicBezTo>
                  <a:cubicBezTo>
                    <a:pt x="199" y="80"/>
                    <a:pt x="196" y="76"/>
                    <a:pt x="193" y="71"/>
                  </a:cubicBezTo>
                  <a:cubicBezTo>
                    <a:pt x="191" y="68"/>
                    <a:pt x="189" y="65"/>
                    <a:pt x="186" y="63"/>
                  </a:cubicBezTo>
                  <a:cubicBezTo>
                    <a:pt x="183" y="59"/>
                    <a:pt x="179" y="56"/>
                    <a:pt x="176" y="52"/>
                  </a:cubicBezTo>
                  <a:cubicBezTo>
                    <a:pt x="170" y="47"/>
                    <a:pt x="162" y="42"/>
                    <a:pt x="156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53" y="45"/>
                    <a:pt x="149" y="42"/>
                    <a:pt x="145" y="42"/>
                  </a:cubicBezTo>
                  <a:cubicBezTo>
                    <a:pt x="138" y="42"/>
                    <a:pt x="131" y="41"/>
                    <a:pt x="126" y="45"/>
                  </a:cubicBezTo>
                  <a:cubicBezTo>
                    <a:pt x="119" y="50"/>
                    <a:pt x="114" y="58"/>
                    <a:pt x="108" y="65"/>
                  </a:cubicBezTo>
                  <a:cubicBezTo>
                    <a:pt x="103" y="72"/>
                    <a:pt x="98" y="79"/>
                    <a:pt x="94" y="87"/>
                  </a:cubicBezTo>
                  <a:cubicBezTo>
                    <a:pt x="87" y="103"/>
                    <a:pt x="77" y="119"/>
                    <a:pt x="74" y="137"/>
                  </a:cubicBezTo>
                  <a:cubicBezTo>
                    <a:pt x="72" y="145"/>
                    <a:pt x="71" y="154"/>
                    <a:pt x="71" y="163"/>
                  </a:cubicBezTo>
                  <a:cubicBezTo>
                    <a:pt x="71" y="168"/>
                    <a:pt x="71" y="172"/>
                    <a:pt x="72" y="177"/>
                  </a:cubicBezTo>
                  <a:cubicBezTo>
                    <a:pt x="72" y="178"/>
                    <a:pt x="72" y="179"/>
                    <a:pt x="72" y="181"/>
                  </a:cubicBezTo>
                  <a:cubicBezTo>
                    <a:pt x="69" y="178"/>
                    <a:pt x="65" y="177"/>
                    <a:pt x="63" y="173"/>
                  </a:cubicBezTo>
                  <a:cubicBezTo>
                    <a:pt x="58" y="164"/>
                    <a:pt x="47" y="163"/>
                    <a:pt x="38" y="160"/>
                  </a:cubicBezTo>
                  <a:cubicBezTo>
                    <a:pt x="35" y="159"/>
                    <a:pt x="32" y="159"/>
                    <a:pt x="30" y="158"/>
                  </a:cubicBezTo>
                  <a:cubicBezTo>
                    <a:pt x="26" y="152"/>
                    <a:pt x="23" y="145"/>
                    <a:pt x="19" y="139"/>
                  </a:cubicBezTo>
                  <a:cubicBezTo>
                    <a:pt x="13" y="133"/>
                    <a:pt x="6" y="127"/>
                    <a:pt x="0" y="122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" y="127"/>
                    <a:pt x="2" y="128"/>
                    <a:pt x="3" y="129"/>
                  </a:cubicBezTo>
                  <a:cubicBezTo>
                    <a:pt x="9" y="134"/>
                    <a:pt x="15" y="139"/>
                    <a:pt x="19" y="145"/>
                  </a:cubicBezTo>
                  <a:cubicBezTo>
                    <a:pt x="22" y="149"/>
                    <a:pt x="24" y="154"/>
                    <a:pt x="27" y="158"/>
                  </a:cubicBezTo>
                  <a:cubicBezTo>
                    <a:pt x="20" y="157"/>
                    <a:pt x="13" y="158"/>
                    <a:pt x="5" y="160"/>
                  </a:cubicBezTo>
                  <a:cubicBezTo>
                    <a:pt x="4" y="160"/>
                    <a:pt x="2" y="161"/>
                    <a:pt x="0" y="162"/>
                  </a:cubicBezTo>
                  <a:cubicBezTo>
                    <a:pt x="1" y="160"/>
                    <a:pt x="0" y="159"/>
                    <a:pt x="0" y="15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5" y="163"/>
                    <a:pt x="10" y="162"/>
                    <a:pt x="15" y="162"/>
                  </a:cubicBezTo>
                  <a:cubicBezTo>
                    <a:pt x="27" y="159"/>
                    <a:pt x="38" y="163"/>
                    <a:pt x="49" y="167"/>
                  </a:cubicBezTo>
                  <a:cubicBezTo>
                    <a:pt x="52" y="168"/>
                    <a:pt x="57" y="169"/>
                    <a:pt x="59" y="173"/>
                  </a:cubicBezTo>
                  <a:cubicBezTo>
                    <a:pt x="60" y="174"/>
                    <a:pt x="61" y="176"/>
                    <a:pt x="62" y="178"/>
                  </a:cubicBezTo>
                  <a:cubicBezTo>
                    <a:pt x="65" y="182"/>
                    <a:pt x="70" y="183"/>
                    <a:pt x="73" y="188"/>
                  </a:cubicBezTo>
                  <a:cubicBezTo>
                    <a:pt x="79" y="197"/>
                    <a:pt x="80" y="209"/>
                    <a:pt x="81" y="220"/>
                  </a:cubicBezTo>
                  <a:cubicBezTo>
                    <a:pt x="81" y="231"/>
                    <a:pt x="82" y="242"/>
                    <a:pt x="84" y="253"/>
                  </a:cubicBezTo>
                  <a:cubicBezTo>
                    <a:pt x="86" y="264"/>
                    <a:pt x="87" y="275"/>
                    <a:pt x="90" y="285"/>
                  </a:cubicBezTo>
                  <a:cubicBezTo>
                    <a:pt x="97" y="304"/>
                    <a:pt x="108" y="320"/>
                    <a:pt x="114" y="338"/>
                  </a:cubicBezTo>
                  <a:cubicBezTo>
                    <a:pt x="114" y="339"/>
                    <a:pt x="114" y="339"/>
                    <a:pt x="115" y="339"/>
                  </a:cubicBezTo>
                  <a:cubicBezTo>
                    <a:pt x="115" y="339"/>
                    <a:pt x="115" y="340"/>
                    <a:pt x="115" y="340"/>
                  </a:cubicBezTo>
                  <a:cubicBezTo>
                    <a:pt x="114" y="343"/>
                    <a:pt x="115" y="346"/>
                    <a:pt x="118" y="348"/>
                  </a:cubicBezTo>
                  <a:cubicBezTo>
                    <a:pt x="122" y="353"/>
                    <a:pt x="124" y="359"/>
                    <a:pt x="127" y="365"/>
                  </a:cubicBezTo>
                  <a:cubicBezTo>
                    <a:pt x="128" y="366"/>
                    <a:pt x="131" y="374"/>
                    <a:pt x="129" y="374"/>
                  </a:cubicBezTo>
                  <a:cubicBezTo>
                    <a:pt x="128" y="374"/>
                    <a:pt x="126" y="374"/>
                    <a:pt x="125" y="374"/>
                  </a:cubicBezTo>
                  <a:cubicBezTo>
                    <a:pt x="124" y="376"/>
                    <a:pt x="123" y="377"/>
                    <a:pt x="124" y="378"/>
                  </a:cubicBezTo>
                  <a:cubicBezTo>
                    <a:pt x="118" y="374"/>
                    <a:pt x="115" y="366"/>
                    <a:pt x="109" y="361"/>
                  </a:cubicBezTo>
                  <a:cubicBezTo>
                    <a:pt x="108" y="360"/>
                    <a:pt x="106" y="360"/>
                    <a:pt x="106" y="362"/>
                  </a:cubicBezTo>
                  <a:cubicBezTo>
                    <a:pt x="105" y="367"/>
                    <a:pt x="108" y="371"/>
                    <a:pt x="110" y="375"/>
                  </a:cubicBezTo>
                  <a:cubicBezTo>
                    <a:pt x="110" y="375"/>
                    <a:pt x="114" y="383"/>
                    <a:pt x="112" y="382"/>
                  </a:cubicBezTo>
                  <a:cubicBezTo>
                    <a:pt x="110" y="382"/>
                    <a:pt x="107" y="380"/>
                    <a:pt x="105" y="379"/>
                  </a:cubicBezTo>
                  <a:cubicBezTo>
                    <a:pt x="102" y="378"/>
                    <a:pt x="98" y="378"/>
                    <a:pt x="97" y="381"/>
                  </a:cubicBezTo>
                  <a:cubicBezTo>
                    <a:pt x="96" y="382"/>
                    <a:pt x="96" y="382"/>
                    <a:pt x="96" y="382"/>
                  </a:cubicBezTo>
                  <a:cubicBezTo>
                    <a:pt x="90" y="377"/>
                    <a:pt x="82" y="372"/>
                    <a:pt x="75" y="368"/>
                  </a:cubicBezTo>
                  <a:cubicBezTo>
                    <a:pt x="66" y="363"/>
                    <a:pt x="57" y="357"/>
                    <a:pt x="47" y="352"/>
                  </a:cubicBezTo>
                  <a:cubicBezTo>
                    <a:pt x="38" y="348"/>
                    <a:pt x="29" y="342"/>
                    <a:pt x="20" y="337"/>
                  </a:cubicBezTo>
                  <a:cubicBezTo>
                    <a:pt x="13" y="333"/>
                    <a:pt x="7" y="329"/>
                    <a:pt x="0" y="326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7" y="333"/>
                    <a:pt x="13" y="337"/>
                    <a:pt x="20" y="341"/>
                  </a:cubicBezTo>
                  <a:cubicBezTo>
                    <a:pt x="29" y="346"/>
                    <a:pt x="38" y="351"/>
                    <a:pt x="47" y="356"/>
                  </a:cubicBezTo>
                  <a:cubicBezTo>
                    <a:pt x="52" y="359"/>
                    <a:pt x="56" y="361"/>
                    <a:pt x="61" y="363"/>
                  </a:cubicBezTo>
                  <a:cubicBezTo>
                    <a:pt x="60" y="363"/>
                    <a:pt x="59" y="363"/>
                    <a:pt x="58" y="363"/>
                  </a:cubicBezTo>
                  <a:cubicBezTo>
                    <a:pt x="56" y="362"/>
                    <a:pt x="54" y="360"/>
                    <a:pt x="51" y="359"/>
                  </a:cubicBezTo>
                  <a:cubicBezTo>
                    <a:pt x="51" y="359"/>
                    <a:pt x="50" y="359"/>
                    <a:pt x="50" y="359"/>
                  </a:cubicBezTo>
                  <a:cubicBezTo>
                    <a:pt x="48" y="357"/>
                    <a:pt x="45" y="356"/>
                    <a:pt x="43" y="356"/>
                  </a:cubicBezTo>
                  <a:cubicBezTo>
                    <a:pt x="32" y="352"/>
                    <a:pt x="20" y="349"/>
                    <a:pt x="9" y="348"/>
                  </a:cubicBezTo>
                  <a:cubicBezTo>
                    <a:pt x="6" y="348"/>
                    <a:pt x="3" y="348"/>
                    <a:pt x="0" y="347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12" y="352"/>
                    <a:pt x="25" y="353"/>
                    <a:pt x="37" y="356"/>
                  </a:cubicBezTo>
                  <a:cubicBezTo>
                    <a:pt x="41" y="357"/>
                    <a:pt x="45" y="359"/>
                    <a:pt x="48" y="360"/>
                  </a:cubicBezTo>
                  <a:cubicBezTo>
                    <a:pt x="48" y="360"/>
                    <a:pt x="48" y="361"/>
                    <a:pt x="48" y="361"/>
                  </a:cubicBezTo>
                  <a:cubicBezTo>
                    <a:pt x="51" y="366"/>
                    <a:pt x="54" y="370"/>
                    <a:pt x="56" y="374"/>
                  </a:cubicBezTo>
                  <a:cubicBezTo>
                    <a:pt x="59" y="380"/>
                    <a:pt x="61" y="386"/>
                    <a:pt x="64" y="392"/>
                  </a:cubicBezTo>
                  <a:cubicBezTo>
                    <a:pt x="70" y="403"/>
                    <a:pt x="78" y="412"/>
                    <a:pt x="87" y="421"/>
                  </a:cubicBezTo>
                  <a:cubicBezTo>
                    <a:pt x="91" y="425"/>
                    <a:pt x="96" y="428"/>
                    <a:pt x="101" y="432"/>
                  </a:cubicBezTo>
                  <a:cubicBezTo>
                    <a:pt x="107" y="436"/>
                    <a:pt x="111" y="442"/>
                    <a:pt x="115" y="448"/>
                  </a:cubicBezTo>
                  <a:cubicBezTo>
                    <a:pt x="122" y="460"/>
                    <a:pt x="126" y="473"/>
                    <a:pt x="131" y="485"/>
                  </a:cubicBezTo>
                  <a:cubicBezTo>
                    <a:pt x="131" y="485"/>
                    <a:pt x="131" y="486"/>
                    <a:pt x="131" y="486"/>
                  </a:cubicBezTo>
                  <a:cubicBezTo>
                    <a:pt x="130" y="489"/>
                    <a:pt x="131" y="492"/>
                    <a:pt x="132" y="495"/>
                  </a:cubicBezTo>
                  <a:cubicBezTo>
                    <a:pt x="134" y="499"/>
                    <a:pt x="135" y="503"/>
                    <a:pt x="135" y="507"/>
                  </a:cubicBezTo>
                  <a:cubicBezTo>
                    <a:pt x="136" y="515"/>
                    <a:pt x="137" y="524"/>
                    <a:pt x="142" y="531"/>
                  </a:cubicBezTo>
                  <a:cubicBezTo>
                    <a:pt x="146" y="535"/>
                    <a:pt x="151" y="538"/>
                    <a:pt x="154" y="542"/>
                  </a:cubicBezTo>
                  <a:cubicBezTo>
                    <a:pt x="158" y="545"/>
                    <a:pt x="162" y="549"/>
                    <a:pt x="166" y="553"/>
                  </a:cubicBezTo>
                  <a:cubicBezTo>
                    <a:pt x="175" y="561"/>
                    <a:pt x="184" y="569"/>
                    <a:pt x="194" y="575"/>
                  </a:cubicBezTo>
                  <a:cubicBezTo>
                    <a:pt x="204" y="582"/>
                    <a:pt x="213" y="588"/>
                    <a:pt x="224" y="594"/>
                  </a:cubicBezTo>
                  <a:cubicBezTo>
                    <a:pt x="228" y="596"/>
                    <a:pt x="232" y="598"/>
                    <a:pt x="237" y="599"/>
                  </a:cubicBezTo>
                  <a:cubicBezTo>
                    <a:pt x="243" y="600"/>
                    <a:pt x="248" y="602"/>
                    <a:pt x="253" y="606"/>
                  </a:cubicBezTo>
                  <a:cubicBezTo>
                    <a:pt x="257" y="609"/>
                    <a:pt x="261" y="612"/>
                    <a:pt x="265" y="615"/>
                  </a:cubicBezTo>
                  <a:cubicBezTo>
                    <a:pt x="270" y="618"/>
                    <a:pt x="272" y="621"/>
                    <a:pt x="275" y="626"/>
                  </a:cubicBezTo>
                  <a:cubicBezTo>
                    <a:pt x="270" y="632"/>
                    <a:pt x="277" y="639"/>
                    <a:pt x="281" y="643"/>
                  </a:cubicBezTo>
                  <a:cubicBezTo>
                    <a:pt x="291" y="651"/>
                    <a:pt x="296" y="663"/>
                    <a:pt x="303" y="673"/>
                  </a:cubicBezTo>
                  <a:cubicBezTo>
                    <a:pt x="312" y="684"/>
                    <a:pt x="322" y="694"/>
                    <a:pt x="329" y="706"/>
                  </a:cubicBezTo>
                  <a:cubicBezTo>
                    <a:pt x="334" y="716"/>
                    <a:pt x="340" y="726"/>
                    <a:pt x="345" y="736"/>
                  </a:cubicBezTo>
                  <a:cubicBezTo>
                    <a:pt x="348" y="741"/>
                    <a:pt x="351" y="747"/>
                    <a:pt x="353" y="753"/>
                  </a:cubicBezTo>
                  <a:cubicBezTo>
                    <a:pt x="354" y="758"/>
                    <a:pt x="352" y="762"/>
                    <a:pt x="352" y="766"/>
                  </a:cubicBezTo>
                  <a:cubicBezTo>
                    <a:pt x="352" y="768"/>
                    <a:pt x="353" y="770"/>
                    <a:pt x="353" y="771"/>
                  </a:cubicBezTo>
                  <a:cubicBezTo>
                    <a:pt x="353" y="771"/>
                    <a:pt x="353" y="772"/>
                    <a:pt x="353" y="772"/>
                  </a:cubicBezTo>
                  <a:cubicBezTo>
                    <a:pt x="352" y="777"/>
                    <a:pt x="353" y="783"/>
                    <a:pt x="353" y="789"/>
                  </a:cubicBezTo>
                  <a:cubicBezTo>
                    <a:pt x="354" y="795"/>
                    <a:pt x="354" y="800"/>
                    <a:pt x="354" y="806"/>
                  </a:cubicBezTo>
                  <a:cubicBezTo>
                    <a:pt x="353" y="809"/>
                    <a:pt x="353" y="812"/>
                    <a:pt x="352" y="815"/>
                  </a:cubicBezTo>
                  <a:cubicBezTo>
                    <a:pt x="356" y="815"/>
                    <a:pt x="356" y="815"/>
                    <a:pt x="356" y="815"/>
                  </a:cubicBezTo>
                  <a:cubicBezTo>
                    <a:pt x="357" y="810"/>
                    <a:pt x="357" y="805"/>
                    <a:pt x="357" y="800"/>
                  </a:cubicBezTo>
                  <a:cubicBezTo>
                    <a:pt x="357" y="791"/>
                    <a:pt x="357" y="782"/>
                    <a:pt x="356" y="774"/>
                  </a:cubicBezTo>
                  <a:cubicBezTo>
                    <a:pt x="358" y="775"/>
                    <a:pt x="362" y="775"/>
                    <a:pt x="366" y="773"/>
                  </a:cubicBezTo>
                  <a:cubicBezTo>
                    <a:pt x="373" y="770"/>
                    <a:pt x="385" y="768"/>
                    <a:pt x="389" y="760"/>
                  </a:cubicBezTo>
                  <a:cubicBezTo>
                    <a:pt x="393" y="752"/>
                    <a:pt x="394" y="744"/>
                    <a:pt x="392" y="735"/>
                  </a:cubicBezTo>
                  <a:cubicBezTo>
                    <a:pt x="392" y="735"/>
                    <a:pt x="393" y="735"/>
                    <a:pt x="393" y="735"/>
                  </a:cubicBezTo>
                  <a:cubicBezTo>
                    <a:pt x="393" y="735"/>
                    <a:pt x="394" y="734"/>
                    <a:pt x="393" y="734"/>
                  </a:cubicBezTo>
                  <a:cubicBezTo>
                    <a:pt x="392" y="731"/>
                    <a:pt x="391" y="729"/>
                    <a:pt x="390" y="726"/>
                  </a:cubicBezTo>
                  <a:cubicBezTo>
                    <a:pt x="391" y="727"/>
                    <a:pt x="393" y="728"/>
                    <a:pt x="394" y="729"/>
                  </a:cubicBezTo>
                  <a:cubicBezTo>
                    <a:pt x="397" y="730"/>
                    <a:pt x="399" y="731"/>
                    <a:pt x="402" y="732"/>
                  </a:cubicBezTo>
                  <a:cubicBezTo>
                    <a:pt x="398" y="732"/>
                    <a:pt x="396" y="739"/>
                    <a:pt x="397" y="743"/>
                  </a:cubicBezTo>
                  <a:cubicBezTo>
                    <a:pt x="397" y="743"/>
                    <a:pt x="398" y="743"/>
                    <a:pt x="398" y="743"/>
                  </a:cubicBezTo>
                  <a:cubicBezTo>
                    <a:pt x="399" y="740"/>
                    <a:pt x="400" y="732"/>
                    <a:pt x="404" y="733"/>
                  </a:cubicBezTo>
                  <a:cubicBezTo>
                    <a:pt x="405" y="733"/>
                    <a:pt x="405" y="732"/>
                    <a:pt x="405" y="732"/>
                  </a:cubicBezTo>
                  <a:cubicBezTo>
                    <a:pt x="411" y="732"/>
                    <a:pt x="417" y="731"/>
                    <a:pt x="421" y="726"/>
                  </a:cubicBezTo>
                  <a:cubicBezTo>
                    <a:pt x="420" y="728"/>
                    <a:pt x="421" y="730"/>
                    <a:pt x="421" y="732"/>
                  </a:cubicBezTo>
                  <a:cubicBezTo>
                    <a:pt x="427" y="752"/>
                    <a:pt x="465" y="751"/>
                    <a:pt x="469" y="732"/>
                  </a:cubicBezTo>
                  <a:cubicBezTo>
                    <a:pt x="469" y="732"/>
                    <a:pt x="470" y="731"/>
                    <a:pt x="470" y="731"/>
                  </a:cubicBezTo>
                  <a:cubicBezTo>
                    <a:pt x="469" y="734"/>
                    <a:pt x="468" y="736"/>
                    <a:pt x="467" y="738"/>
                  </a:cubicBezTo>
                  <a:cubicBezTo>
                    <a:pt x="463" y="745"/>
                    <a:pt x="455" y="749"/>
                    <a:pt x="447" y="750"/>
                  </a:cubicBezTo>
                  <a:cubicBezTo>
                    <a:pt x="439" y="751"/>
                    <a:pt x="431" y="750"/>
                    <a:pt x="425" y="746"/>
                  </a:cubicBezTo>
                  <a:cubicBezTo>
                    <a:pt x="419" y="743"/>
                    <a:pt x="415" y="738"/>
                    <a:pt x="411" y="732"/>
                  </a:cubicBezTo>
                  <a:cubicBezTo>
                    <a:pt x="411" y="732"/>
                    <a:pt x="410" y="732"/>
                    <a:pt x="410" y="733"/>
                  </a:cubicBezTo>
                  <a:cubicBezTo>
                    <a:pt x="412" y="749"/>
                    <a:pt x="433" y="756"/>
                    <a:pt x="447" y="753"/>
                  </a:cubicBezTo>
                  <a:cubicBezTo>
                    <a:pt x="453" y="752"/>
                    <a:pt x="459" y="751"/>
                    <a:pt x="463" y="748"/>
                  </a:cubicBezTo>
                  <a:cubicBezTo>
                    <a:pt x="461" y="759"/>
                    <a:pt x="460" y="772"/>
                    <a:pt x="458" y="784"/>
                  </a:cubicBezTo>
                  <a:cubicBezTo>
                    <a:pt x="456" y="793"/>
                    <a:pt x="454" y="803"/>
                    <a:pt x="454" y="812"/>
                  </a:cubicBezTo>
                  <a:cubicBezTo>
                    <a:pt x="454" y="813"/>
                    <a:pt x="454" y="813"/>
                    <a:pt x="454" y="813"/>
                  </a:cubicBezTo>
                  <a:cubicBezTo>
                    <a:pt x="453" y="805"/>
                    <a:pt x="453" y="798"/>
                    <a:pt x="455" y="791"/>
                  </a:cubicBezTo>
                  <a:cubicBezTo>
                    <a:pt x="455" y="790"/>
                    <a:pt x="454" y="790"/>
                    <a:pt x="454" y="790"/>
                  </a:cubicBezTo>
                  <a:cubicBezTo>
                    <a:pt x="450" y="797"/>
                    <a:pt x="450" y="806"/>
                    <a:pt x="451" y="814"/>
                  </a:cubicBezTo>
                  <a:cubicBezTo>
                    <a:pt x="451" y="814"/>
                    <a:pt x="451" y="815"/>
                    <a:pt x="451" y="815"/>
                  </a:cubicBezTo>
                  <a:cubicBezTo>
                    <a:pt x="459" y="815"/>
                    <a:pt x="459" y="815"/>
                    <a:pt x="459" y="815"/>
                  </a:cubicBezTo>
                  <a:cubicBezTo>
                    <a:pt x="476" y="808"/>
                    <a:pt x="492" y="798"/>
                    <a:pt x="507" y="788"/>
                  </a:cubicBezTo>
                  <a:cubicBezTo>
                    <a:pt x="525" y="776"/>
                    <a:pt x="543" y="763"/>
                    <a:pt x="561" y="752"/>
                  </a:cubicBezTo>
                  <a:cubicBezTo>
                    <a:pt x="579" y="740"/>
                    <a:pt x="597" y="727"/>
                    <a:pt x="616" y="716"/>
                  </a:cubicBezTo>
                  <a:cubicBezTo>
                    <a:pt x="631" y="707"/>
                    <a:pt x="645" y="697"/>
                    <a:pt x="658" y="686"/>
                  </a:cubicBezTo>
                  <a:cubicBezTo>
                    <a:pt x="653" y="695"/>
                    <a:pt x="653" y="705"/>
                    <a:pt x="660" y="713"/>
                  </a:cubicBezTo>
                  <a:cubicBezTo>
                    <a:pt x="662" y="716"/>
                    <a:pt x="665" y="718"/>
                    <a:pt x="668" y="720"/>
                  </a:cubicBezTo>
                  <a:cubicBezTo>
                    <a:pt x="664" y="721"/>
                    <a:pt x="661" y="724"/>
                    <a:pt x="658" y="726"/>
                  </a:cubicBezTo>
                  <a:cubicBezTo>
                    <a:pt x="651" y="731"/>
                    <a:pt x="645" y="736"/>
                    <a:pt x="638" y="741"/>
                  </a:cubicBezTo>
                  <a:cubicBezTo>
                    <a:pt x="628" y="749"/>
                    <a:pt x="617" y="756"/>
                    <a:pt x="606" y="762"/>
                  </a:cubicBezTo>
                  <a:cubicBezTo>
                    <a:pt x="596" y="767"/>
                    <a:pt x="586" y="774"/>
                    <a:pt x="577" y="781"/>
                  </a:cubicBezTo>
                  <a:cubicBezTo>
                    <a:pt x="560" y="794"/>
                    <a:pt x="541" y="804"/>
                    <a:pt x="523" y="815"/>
                  </a:cubicBezTo>
                  <a:cubicBezTo>
                    <a:pt x="530" y="815"/>
                    <a:pt x="530" y="815"/>
                    <a:pt x="530" y="815"/>
                  </a:cubicBezTo>
                  <a:cubicBezTo>
                    <a:pt x="546" y="805"/>
                    <a:pt x="563" y="795"/>
                    <a:pt x="578" y="784"/>
                  </a:cubicBezTo>
                  <a:cubicBezTo>
                    <a:pt x="597" y="771"/>
                    <a:pt x="617" y="760"/>
                    <a:pt x="636" y="747"/>
                  </a:cubicBezTo>
                  <a:cubicBezTo>
                    <a:pt x="643" y="742"/>
                    <a:pt x="649" y="738"/>
                    <a:pt x="656" y="732"/>
                  </a:cubicBezTo>
                  <a:cubicBezTo>
                    <a:pt x="660" y="729"/>
                    <a:pt x="666" y="721"/>
                    <a:pt x="672" y="721"/>
                  </a:cubicBezTo>
                  <a:cubicBezTo>
                    <a:pt x="676" y="721"/>
                    <a:pt x="680" y="721"/>
                    <a:pt x="684" y="720"/>
                  </a:cubicBezTo>
                  <a:cubicBezTo>
                    <a:pt x="689" y="718"/>
                    <a:pt x="693" y="716"/>
                    <a:pt x="698" y="714"/>
                  </a:cubicBezTo>
                  <a:cubicBezTo>
                    <a:pt x="702" y="713"/>
                    <a:pt x="706" y="713"/>
                    <a:pt x="710" y="712"/>
                  </a:cubicBezTo>
                  <a:cubicBezTo>
                    <a:pt x="712" y="713"/>
                    <a:pt x="715" y="714"/>
                    <a:pt x="719" y="714"/>
                  </a:cubicBezTo>
                  <a:cubicBezTo>
                    <a:pt x="727" y="715"/>
                    <a:pt x="736" y="713"/>
                    <a:pt x="741" y="706"/>
                  </a:cubicBezTo>
                  <a:cubicBezTo>
                    <a:pt x="744" y="702"/>
                    <a:pt x="747" y="698"/>
                    <a:pt x="747" y="693"/>
                  </a:cubicBezTo>
                  <a:cubicBezTo>
                    <a:pt x="747" y="692"/>
                    <a:pt x="748" y="691"/>
                    <a:pt x="748" y="690"/>
                  </a:cubicBezTo>
                  <a:cubicBezTo>
                    <a:pt x="751" y="688"/>
                    <a:pt x="754" y="686"/>
                    <a:pt x="757" y="683"/>
                  </a:cubicBezTo>
                  <a:cubicBezTo>
                    <a:pt x="769" y="675"/>
                    <a:pt x="780" y="665"/>
                    <a:pt x="792" y="656"/>
                  </a:cubicBezTo>
                  <a:cubicBezTo>
                    <a:pt x="802" y="647"/>
                    <a:pt x="813" y="639"/>
                    <a:pt x="821" y="628"/>
                  </a:cubicBezTo>
                  <a:cubicBezTo>
                    <a:pt x="821" y="628"/>
                    <a:pt x="821" y="628"/>
                    <a:pt x="821" y="629"/>
                  </a:cubicBezTo>
                  <a:cubicBezTo>
                    <a:pt x="822" y="644"/>
                    <a:pt x="825" y="659"/>
                    <a:pt x="830" y="673"/>
                  </a:cubicBezTo>
                  <a:cubicBezTo>
                    <a:pt x="833" y="681"/>
                    <a:pt x="836" y="688"/>
                    <a:pt x="840" y="695"/>
                  </a:cubicBezTo>
                  <a:cubicBezTo>
                    <a:pt x="843" y="702"/>
                    <a:pt x="846" y="709"/>
                    <a:pt x="850" y="715"/>
                  </a:cubicBezTo>
                  <a:cubicBezTo>
                    <a:pt x="858" y="725"/>
                    <a:pt x="868" y="734"/>
                    <a:pt x="881" y="735"/>
                  </a:cubicBezTo>
                  <a:cubicBezTo>
                    <a:pt x="888" y="736"/>
                    <a:pt x="895" y="735"/>
                    <a:pt x="902" y="735"/>
                  </a:cubicBezTo>
                  <a:cubicBezTo>
                    <a:pt x="910" y="735"/>
                    <a:pt x="917" y="735"/>
                    <a:pt x="924" y="734"/>
                  </a:cubicBezTo>
                  <a:cubicBezTo>
                    <a:pt x="932" y="733"/>
                    <a:pt x="940" y="732"/>
                    <a:pt x="948" y="729"/>
                  </a:cubicBezTo>
                  <a:cubicBezTo>
                    <a:pt x="953" y="727"/>
                    <a:pt x="960" y="725"/>
                    <a:pt x="965" y="721"/>
                  </a:cubicBezTo>
                  <a:cubicBezTo>
                    <a:pt x="973" y="712"/>
                    <a:pt x="980" y="697"/>
                    <a:pt x="980" y="684"/>
                  </a:cubicBezTo>
                  <a:cubicBezTo>
                    <a:pt x="980" y="670"/>
                    <a:pt x="973" y="658"/>
                    <a:pt x="967" y="646"/>
                  </a:cubicBezTo>
                  <a:cubicBezTo>
                    <a:pt x="960" y="631"/>
                    <a:pt x="953" y="616"/>
                    <a:pt x="943" y="603"/>
                  </a:cubicBezTo>
                  <a:cubicBezTo>
                    <a:pt x="940" y="599"/>
                    <a:pt x="936" y="593"/>
                    <a:pt x="931" y="588"/>
                  </a:cubicBezTo>
                  <a:cubicBezTo>
                    <a:pt x="935" y="588"/>
                    <a:pt x="939" y="588"/>
                    <a:pt x="942" y="588"/>
                  </a:cubicBezTo>
                  <a:cubicBezTo>
                    <a:pt x="943" y="589"/>
                    <a:pt x="943" y="589"/>
                    <a:pt x="944" y="589"/>
                  </a:cubicBezTo>
                  <a:cubicBezTo>
                    <a:pt x="947" y="588"/>
                    <a:pt x="954" y="592"/>
                    <a:pt x="957" y="593"/>
                  </a:cubicBezTo>
                  <a:cubicBezTo>
                    <a:pt x="961" y="594"/>
                    <a:pt x="966" y="596"/>
                    <a:pt x="970" y="598"/>
                  </a:cubicBezTo>
                  <a:cubicBezTo>
                    <a:pt x="977" y="600"/>
                    <a:pt x="984" y="600"/>
                    <a:pt x="991" y="600"/>
                  </a:cubicBezTo>
                  <a:cubicBezTo>
                    <a:pt x="997" y="601"/>
                    <a:pt x="1003" y="601"/>
                    <a:pt x="1009" y="600"/>
                  </a:cubicBezTo>
                  <a:cubicBezTo>
                    <a:pt x="1023" y="598"/>
                    <a:pt x="1036" y="595"/>
                    <a:pt x="1050" y="593"/>
                  </a:cubicBezTo>
                  <a:cubicBezTo>
                    <a:pt x="1057" y="592"/>
                    <a:pt x="1064" y="590"/>
                    <a:pt x="1071" y="589"/>
                  </a:cubicBezTo>
                  <a:cubicBezTo>
                    <a:pt x="1078" y="589"/>
                    <a:pt x="1084" y="588"/>
                    <a:pt x="1091" y="588"/>
                  </a:cubicBezTo>
                  <a:cubicBezTo>
                    <a:pt x="1098" y="587"/>
                    <a:pt x="1105" y="585"/>
                    <a:pt x="1112" y="582"/>
                  </a:cubicBezTo>
                  <a:cubicBezTo>
                    <a:pt x="1119" y="579"/>
                    <a:pt x="1127" y="576"/>
                    <a:pt x="1135" y="574"/>
                  </a:cubicBezTo>
                  <a:cubicBezTo>
                    <a:pt x="1143" y="571"/>
                    <a:pt x="1155" y="567"/>
                    <a:pt x="1159" y="560"/>
                  </a:cubicBezTo>
                  <a:cubicBezTo>
                    <a:pt x="1161" y="558"/>
                    <a:pt x="1162" y="554"/>
                    <a:pt x="1160" y="552"/>
                  </a:cubicBezTo>
                  <a:close/>
                  <a:moveTo>
                    <a:pt x="1016" y="424"/>
                  </a:moveTo>
                  <a:cubicBezTo>
                    <a:pt x="1028" y="421"/>
                    <a:pt x="1041" y="418"/>
                    <a:pt x="1054" y="415"/>
                  </a:cubicBezTo>
                  <a:cubicBezTo>
                    <a:pt x="1065" y="413"/>
                    <a:pt x="1078" y="410"/>
                    <a:pt x="1090" y="412"/>
                  </a:cubicBezTo>
                  <a:cubicBezTo>
                    <a:pt x="1103" y="414"/>
                    <a:pt x="1115" y="423"/>
                    <a:pt x="1117" y="436"/>
                  </a:cubicBezTo>
                  <a:cubicBezTo>
                    <a:pt x="1118" y="439"/>
                    <a:pt x="1117" y="445"/>
                    <a:pt x="1120" y="447"/>
                  </a:cubicBezTo>
                  <a:cubicBezTo>
                    <a:pt x="1125" y="449"/>
                    <a:pt x="1129" y="449"/>
                    <a:pt x="1132" y="454"/>
                  </a:cubicBezTo>
                  <a:cubicBezTo>
                    <a:pt x="1137" y="464"/>
                    <a:pt x="1134" y="477"/>
                    <a:pt x="1129" y="486"/>
                  </a:cubicBezTo>
                  <a:cubicBezTo>
                    <a:pt x="1123" y="498"/>
                    <a:pt x="1116" y="510"/>
                    <a:pt x="1108" y="519"/>
                  </a:cubicBezTo>
                  <a:cubicBezTo>
                    <a:pt x="1103" y="524"/>
                    <a:pt x="1099" y="528"/>
                    <a:pt x="1095" y="533"/>
                  </a:cubicBezTo>
                  <a:cubicBezTo>
                    <a:pt x="1092" y="536"/>
                    <a:pt x="1089" y="540"/>
                    <a:pt x="1084" y="541"/>
                  </a:cubicBezTo>
                  <a:cubicBezTo>
                    <a:pt x="1084" y="541"/>
                    <a:pt x="1084" y="541"/>
                    <a:pt x="1084" y="541"/>
                  </a:cubicBezTo>
                  <a:cubicBezTo>
                    <a:pt x="1078" y="541"/>
                    <a:pt x="1072" y="542"/>
                    <a:pt x="1066" y="542"/>
                  </a:cubicBezTo>
                  <a:cubicBezTo>
                    <a:pt x="1049" y="544"/>
                    <a:pt x="1033" y="545"/>
                    <a:pt x="1016" y="545"/>
                  </a:cubicBezTo>
                  <a:cubicBezTo>
                    <a:pt x="1007" y="545"/>
                    <a:pt x="998" y="545"/>
                    <a:pt x="989" y="545"/>
                  </a:cubicBezTo>
                  <a:cubicBezTo>
                    <a:pt x="991" y="544"/>
                    <a:pt x="992" y="544"/>
                    <a:pt x="994" y="544"/>
                  </a:cubicBezTo>
                  <a:cubicBezTo>
                    <a:pt x="996" y="544"/>
                    <a:pt x="999" y="544"/>
                    <a:pt x="1002" y="544"/>
                  </a:cubicBezTo>
                  <a:cubicBezTo>
                    <a:pt x="1001" y="544"/>
                    <a:pt x="1001" y="544"/>
                    <a:pt x="1001" y="544"/>
                  </a:cubicBezTo>
                  <a:cubicBezTo>
                    <a:pt x="1001" y="544"/>
                    <a:pt x="1001" y="545"/>
                    <a:pt x="1001" y="545"/>
                  </a:cubicBezTo>
                  <a:cubicBezTo>
                    <a:pt x="1005" y="545"/>
                    <a:pt x="1008" y="544"/>
                    <a:pt x="1012" y="544"/>
                  </a:cubicBezTo>
                  <a:cubicBezTo>
                    <a:pt x="1013" y="544"/>
                    <a:pt x="1014" y="544"/>
                    <a:pt x="1015" y="544"/>
                  </a:cubicBezTo>
                  <a:cubicBezTo>
                    <a:pt x="1021" y="544"/>
                    <a:pt x="1027" y="544"/>
                    <a:pt x="1033" y="543"/>
                  </a:cubicBezTo>
                  <a:cubicBezTo>
                    <a:pt x="1040" y="541"/>
                    <a:pt x="1045" y="539"/>
                    <a:pt x="1051" y="537"/>
                  </a:cubicBezTo>
                  <a:cubicBezTo>
                    <a:pt x="1052" y="537"/>
                    <a:pt x="1051" y="536"/>
                    <a:pt x="1051" y="536"/>
                  </a:cubicBezTo>
                  <a:cubicBezTo>
                    <a:pt x="1045" y="538"/>
                    <a:pt x="1038" y="540"/>
                    <a:pt x="1031" y="541"/>
                  </a:cubicBezTo>
                  <a:cubicBezTo>
                    <a:pt x="1030" y="541"/>
                    <a:pt x="1028" y="541"/>
                    <a:pt x="1026" y="541"/>
                  </a:cubicBezTo>
                  <a:cubicBezTo>
                    <a:pt x="1033" y="540"/>
                    <a:pt x="1038" y="537"/>
                    <a:pt x="1044" y="536"/>
                  </a:cubicBezTo>
                  <a:cubicBezTo>
                    <a:pt x="1045" y="535"/>
                    <a:pt x="1045" y="535"/>
                    <a:pt x="1044" y="535"/>
                  </a:cubicBezTo>
                  <a:cubicBezTo>
                    <a:pt x="1037" y="536"/>
                    <a:pt x="1029" y="539"/>
                    <a:pt x="1022" y="540"/>
                  </a:cubicBezTo>
                  <a:cubicBezTo>
                    <a:pt x="1018" y="541"/>
                    <a:pt x="1015" y="541"/>
                    <a:pt x="1011" y="541"/>
                  </a:cubicBezTo>
                  <a:cubicBezTo>
                    <a:pt x="1011" y="541"/>
                    <a:pt x="1010" y="541"/>
                    <a:pt x="1010" y="541"/>
                  </a:cubicBezTo>
                  <a:cubicBezTo>
                    <a:pt x="1007" y="541"/>
                    <a:pt x="1003" y="541"/>
                    <a:pt x="1000" y="541"/>
                  </a:cubicBezTo>
                  <a:cubicBezTo>
                    <a:pt x="1007" y="539"/>
                    <a:pt x="1014" y="536"/>
                    <a:pt x="1020" y="534"/>
                  </a:cubicBezTo>
                  <a:cubicBezTo>
                    <a:pt x="1021" y="534"/>
                    <a:pt x="1020" y="533"/>
                    <a:pt x="1020" y="533"/>
                  </a:cubicBezTo>
                  <a:cubicBezTo>
                    <a:pt x="1008" y="537"/>
                    <a:pt x="996" y="540"/>
                    <a:pt x="984" y="543"/>
                  </a:cubicBezTo>
                  <a:cubicBezTo>
                    <a:pt x="984" y="543"/>
                    <a:pt x="984" y="543"/>
                    <a:pt x="984" y="543"/>
                  </a:cubicBezTo>
                  <a:cubicBezTo>
                    <a:pt x="982" y="543"/>
                    <a:pt x="981" y="543"/>
                    <a:pt x="979" y="544"/>
                  </a:cubicBezTo>
                  <a:cubicBezTo>
                    <a:pt x="978" y="544"/>
                    <a:pt x="977" y="544"/>
                    <a:pt x="977" y="544"/>
                  </a:cubicBezTo>
                  <a:cubicBezTo>
                    <a:pt x="981" y="542"/>
                    <a:pt x="985" y="539"/>
                    <a:pt x="989" y="537"/>
                  </a:cubicBezTo>
                  <a:cubicBezTo>
                    <a:pt x="996" y="533"/>
                    <a:pt x="1004" y="529"/>
                    <a:pt x="1012" y="527"/>
                  </a:cubicBezTo>
                  <a:cubicBezTo>
                    <a:pt x="1012" y="527"/>
                    <a:pt x="1012" y="526"/>
                    <a:pt x="1012" y="526"/>
                  </a:cubicBezTo>
                  <a:cubicBezTo>
                    <a:pt x="1003" y="528"/>
                    <a:pt x="997" y="531"/>
                    <a:pt x="989" y="535"/>
                  </a:cubicBezTo>
                  <a:cubicBezTo>
                    <a:pt x="985" y="536"/>
                    <a:pt x="982" y="538"/>
                    <a:pt x="978" y="540"/>
                  </a:cubicBezTo>
                  <a:cubicBezTo>
                    <a:pt x="976" y="541"/>
                    <a:pt x="973" y="542"/>
                    <a:pt x="971" y="543"/>
                  </a:cubicBezTo>
                  <a:cubicBezTo>
                    <a:pt x="970" y="543"/>
                    <a:pt x="969" y="543"/>
                    <a:pt x="968" y="543"/>
                  </a:cubicBezTo>
                  <a:cubicBezTo>
                    <a:pt x="962" y="542"/>
                    <a:pt x="955" y="541"/>
                    <a:pt x="950" y="544"/>
                  </a:cubicBezTo>
                  <a:cubicBezTo>
                    <a:pt x="946" y="546"/>
                    <a:pt x="943" y="548"/>
                    <a:pt x="941" y="552"/>
                  </a:cubicBezTo>
                  <a:cubicBezTo>
                    <a:pt x="938" y="550"/>
                    <a:pt x="933" y="551"/>
                    <a:pt x="930" y="551"/>
                  </a:cubicBezTo>
                  <a:cubicBezTo>
                    <a:pt x="929" y="551"/>
                    <a:pt x="928" y="551"/>
                    <a:pt x="927" y="551"/>
                  </a:cubicBezTo>
                  <a:cubicBezTo>
                    <a:pt x="937" y="549"/>
                    <a:pt x="947" y="544"/>
                    <a:pt x="956" y="541"/>
                  </a:cubicBezTo>
                  <a:cubicBezTo>
                    <a:pt x="964" y="538"/>
                    <a:pt x="971" y="535"/>
                    <a:pt x="978" y="532"/>
                  </a:cubicBezTo>
                  <a:cubicBezTo>
                    <a:pt x="985" y="528"/>
                    <a:pt x="993" y="524"/>
                    <a:pt x="1001" y="521"/>
                  </a:cubicBezTo>
                  <a:cubicBezTo>
                    <a:pt x="1001" y="520"/>
                    <a:pt x="1001" y="519"/>
                    <a:pt x="1000" y="520"/>
                  </a:cubicBezTo>
                  <a:cubicBezTo>
                    <a:pt x="992" y="523"/>
                    <a:pt x="985" y="527"/>
                    <a:pt x="977" y="530"/>
                  </a:cubicBezTo>
                  <a:cubicBezTo>
                    <a:pt x="970" y="533"/>
                    <a:pt x="963" y="535"/>
                    <a:pt x="955" y="538"/>
                  </a:cubicBezTo>
                  <a:cubicBezTo>
                    <a:pt x="942" y="543"/>
                    <a:pt x="928" y="548"/>
                    <a:pt x="914" y="549"/>
                  </a:cubicBezTo>
                  <a:cubicBezTo>
                    <a:pt x="913" y="549"/>
                    <a:pt x="913" y="550"/>
                    <a:pt x="912" y="550"/>
                  </a:cubicBezTo>
                  <a:cubicBezTo>
                    <a:pt x="912" y="550"/>
                    <a:pt x="911" y="550"/>
                    <a:pt x="911" y="550"/>
                  </a:cubicBezTo>
                  <a:cubicBezTo>
                    <a:pt x="909" y="550"/>
                    <a:pt x="907" y="550"/>
                    <a:pt x="905" y="550"/>
                  </a:cubicBezTo>
                  <a:cubicBezTo>
                    <a:pt x="905" y="550"/>
                    <a:pt x="906" y="549"/>
                    <a:pt x="906" y="549"/>
                  </a:cubicBezTo>
                  <a:cubicBezTo>
                    <a:pt x="906" y="549"/>
                    <a:pt x="907" y="549"/>
                    <a:pt x="907" y="549"/>
                  </a:cubicBezTo>
                  <a:cubicBezTo>
                    <a:pt x="911" y="549"/>
                    <a:pt x="915" y="547"/>
                    <a:pt x="919" y="545"/>
                  </a:cubicBezTo>
                  <a:cubicBezTo>
                    <a:pt x="924" y="543"/>
                    <a:pt x="929" y="540"/>
                    <a:pt x="934" y="538"/>
                  </a:cubicBezTo>
                  <a:cubicBezTo>
                    <a:pt x="944" y="532"/>
                    <a:pt x="954" y="526"/>
                    <a:pt x="965" y="523"/>
                  </a:cubicBezTo>
                  <a:cubicBezTo>
                    <a:pt x="966" y="522"/>
                    <a:pt x="966" y="521"/>
                    <a:pt x="965" y="521"/>
                  </a:cubicBezTo>
                  <a:cubicBezTo>
                    <a:pt x="954" y="525"/>
                    <a:pt x="944" y="529"/>
                    <a:pt x="934" y="534"/>
                  </a:cubicBezTo>
                  <a:cubicBezTo>
                    <a:pt x="929" y="536"/>
                    <a:pt x="924" y="539"/>
                    <a:pt x="919" y="541"/>
                  </a:cubicBezTo>
                  <a:cubicBezTo>
                    <a:pt x="916" y="543"/>
                    <a:pt x="912" y="544"/>
                    <a:pt x="909" y="545"/>
                  </a:cubicBezTo>
                  <a:cubicBezTo>
                    <a:pt x="910" y="545"/>
                    <a:pt x="910" y="544"/>
                    <a:pt x="910" y="544"/>
                  </a:cubicBezTo>
                  <a:cubicBezTo>
                    <a:pt x="911" y="543"/>
                    <a:pt x="912" y="543"/>
                    <a:pt x="913" y="542"/>
                  </a:cubicBezTo>
                  <a:cubicBezTo>
                    <a:pt x="916" y="541"/>
                    <a:pt x="919" y="539"/>
                    <a:pt x="921" y="538"/>
                  </a:cubicBezTo>
                  <a:cubicBezTo>
                    <a:pt x="928" y="534"/>
                    <a:pt x="934" y="529"/>
                    <a:pt x="940" y="525"/>
                  </a:cubicBezTo>
                  <a:cubicBezTo>
                    <a:pt x="947" y="521"/>
                    <a:pt x="954" y="517"/>
                    <a:pt x="960" y="513"/>
                  </a:cubicBezTo>
                  <a:cubicBezTo>
                    <a:pt x="967" y="508"/>
                    <a:pt x="974" y="504"/>
                    <a:pt x="980" y="500"/>
                  </a:cubicBezTo>
                  <a:cubicBezTo>
                    <a:pt x="981" y="500"/>
                    <a:pt x="980" y="500"/>
                    <a:pt x="980" y="500"/>
                  </a:cubicBezTo>
                  <a:cubicBezTo>
                    <a:pt x="964" y="508"/>
                    <a:pt x="950" y="518"/>
                    <a:pt x="934" y="527"/>
                  </a:cubicBezTo>
                  <a:cubicBezTo>
                    <a:pt x="928" y="531"/>
                    <a:pt x="923" y="534"/>
                    <a:pt x="917" y="537"/>
                  </a:cubicBezTo>
                  <a:cubicBezTo>
                    <a:pt x="918" y="535"/>
                    <a:pt x="920" y="534"/>
                    <a:pt x="921" y="532"/>
                  </a:cubicBezTo>
                  <a:cubicBezTo>
                    <a:pt x="921" y="532"/>
                    <a:pt x="921" y="532"/>
                    <a:pt x="921" y="532"/>
                  </a:cubicBezTo>
                  <a:cubicBezTo>
                    <a:pt x="926" y="532"/>
                    <a:pt x="930" y="529"/>
                    <a:pt x="934" y="526"/>
                  </a:cubicBezTo>
                  <a:cubicBezTo>
                    <a:pt x="939" y="523"/>
                    <a:pt x="943" y="520"/>
                    <a:pt x="948" y="517"/>
                  </a:cubicBezTo>
                  <a:cubicBezTo>
                    <a:pt x="957" y="510"/>
                    <a:pt x="965" y="503"/>
                    <a:pt x="972" y="495"/>
                  </a:cubicBezTo>
                  <a:cubicBezTo>
                    <a:pt x="973" y="494"/>
                    <a:pt x="972" y="494"/>
                    <a:pt x="972" y="494"/>
                  </a:cubicBezTo>
                  <a:cubicBezTo>
                    <a:pt x="964" y="503"/>
                    <a:pt x="955" y="510"/>
                    <a:pt x="945" y="516"/>
                  </a:cubicBezTo>
                  <a:cubicBezTo>
                    <a:pt x="940" y="519"/>
                    <a:pt x="936" y="522"/>
                    <a:pt x="931" y="524"/>
                  </a:cubicBezTo>
                  <a:cubicBezTo>
                    <a:pt x="930" y="525"/>
                    <a:pt x="929" y="525"/>
                    <a:pt x="928" y="526"/>
                  </a:cubicBezTo>
                  <a:cubicBezTo>
                    <a:pt x="928" y="526"/>
                    <a:pt x="928" y="526"/>
                    <a:pt x="928" y="525"/>
                  </a:cubicBezTo>
                  <a:cubicBezTo>
                    <a:pt x="928" y="525"/>
                    <a:pt x="928" y="525"/>
                    <a:pt x="928" y="525"/>
                  </a:cubicBezTo>
                  <a:cubicBezTo>
                    <a:pt x="934" y="521"/>
                    <a:pt x="939" y="517"/>
                    <a:pt x="945" y="513"/>
                  </a:cubicBezTo>
                  <a:cubicBezTo>
                    <a:pt x="950" y="510"/>
                    <a:pt x="953" y="508"/>
                    <a:pt x="957" y="502"/>
                  </a:cubicBezTo>
                  <a:cubicBezTo>
                    <a:pt x="957" y="502"/>
                    <a:pt x="957" y="502"/>
                    <a:pt x="957" y="502"/>
                  </a:cubicBezTo>
                  <a:cubicBezTo>
                    <a:pt x="960" y="499"/>
                    <a:pt x="963" y="496"/>
                    <a:pt x="965" y="494"/>
                  </a:cubicBezTo>
                  <a:cubicBezTo>
                    <a:pt x="974" y="485"/>
                    <a:pt x="983" y="476"/>
                    <a:pt x="994" y="469"/>
                  </a:cubicBezTo>
                  <a:cubicBezTo>
                    <a:pt x="994" y="469"/>
                    <a:pt x="994" y="468"/>
                    <a:pt x="993" y="469"/>
                  </a:cubicBezTo>
                  <a:cubicBezTo>
                    <a:pt x="983" y="474"/>
                    <a:pt x="975" y="483"/>
                    <a:pt x="966" y="491"/>
                  </a:cubicBezTo>
                  <a:cubicBezTo>
                    <a:pt x="964" y="492"/>
                    <a:pt x="962" y="494"/>
                    <a:pt x="960" y="496"/>
                  </a:cubicBezTo>
                  <a:cubicBezTo>
                    <a:pt x="957" y="497"/>
                    <a:pt x="954" y="499"/>
                    <a:pt x="951" y="501"/>
                  </a:cubicBezTo>
                  <a:cubicBezTo>
                    <a:pt x="953" y="499"/>
                    <a:pt x="955" y="497"/>
                    <a:pt x="957" y="495"/>
                  </a:cubicBezTo>
                  <a:cubicBezTo>
                    <a:pt x="964" y="488"/>
                    <a:pt x="972" y="481"/>
                    <a:pt x="979" y="475"/>
                  </a:cubicBezTo>
                  <a:cubicBezTo>
                    <a:pt x="982" y="471"/>
                    <a:pt x="986" y="468"/>
                    <a:pt x="989" y="465"/>
                  </a:cubicBezTo>
                  <a:cubicBezTo>
                    <a:pt x="993" y="461"/>
                    <a:pt x="997" y="459"/>
                    <a:pt x="1001" y="457"/>
                  </a:cubicBezTo>
                  <a:cubicBezTo>
                    <a:pt x="1006" y="453"/>
                    <a:pt x="1012" y="448"/>
                    <a:pt x="1019" y="447"/>
                  </a:cubicBezTo>
                  <a:cubicBezTo>
                    <a:pt x="1019" y="447"/>
                    <a:pt x="1019" y="446"/>
                    <a:pt x="1019" y="446"/>
                  </a:cubicBezTo>
                  <a:cubicBezTo>
                    <a:pt x="1013" y="446"/>
                    <a:pt x="1008" y="449"/>
                    <a:pt x="1003" y="453"/>
                  </a:cubicBezTo>
                  <a:cubicBezTo>
                    <a:pt x="997" y="458"/>
                    <a:pt x="990" y="462"/>
                    <a:pt x="984" y="468"/>
                  </a:cubicBezTo>
                  <a:cubicBezTo>
                    <a:pt x="975" y="474"/>
                    <a:pt x="967" y="481"/>
                    <a:pt x="959" y="489"/>
                  </a:cubicBezTo>
                  <a:cubicBezTo>
                    <a:pt x="955" y="492"/>
                    <a:pt x="951" y="497"/>
                    <a:pt x="947" y="501"/>
                  </a:cubicBezTo>
                  <a:cubicBezTo>
                    <a:pt x="955" y="492"/>
                    <a:pt x="964" y="484"/>
                    <a:pt x="972" y="476"/>
                  </a:cubicBezTo>
                  <a:cubicBezTo>
                    <a:pt x="977" y="471"/>
                    <a:pt x="982" y="465"/>
                    <a:pt x="987" y="462"/>
                  </a:cubicBezTo>
                  <a:cubicBezTo>
                    <a:pt x="992" y="459"/>
                    <a:pt x="996" y="457"/>
                    <a:pt x="1000" y="452"/>
                  </a:cubicBezTo>
                  <a:cubicBezTo>
                    <a:pt x="1001" y="452"/>
                    <a:pt x="1000" y="451"/>
                    <a:pt x="999" y="451"/>
                  </a:cubicBezTo>
                  <a:cubicBezTo>
                    <a:pt x="990" y="461"/>
                    <a:pt x="978" y="467"/>
                    <a:pt x="969" y="476"/>
                  </a:cubicBezTo>
                  <a:cubicBezTo>
                    <a:pt x="962" y="483"/>
                    <a:pt x="954" y="489"/>
                    <a:pt x="948" y="496"/>
                  </a:cubicBezTo>
                  <a:cubicBezTo>
                    <a:pt x="949" y="494"/>
                    <a:pt x="950" y="492"/>
                    <a:pt x="951" y="490"/>
                  </a:cubicBezTo>
                  <a:cubicBezTo>
                    <a:pt x="952" y="491"/>
                    <a:pt x="952" y="491"/>
                    <a:pt x="953" y="491"/>
                  </a:cubicBezTo>
                  <a:cubicBezTo>
                    <a:pt x="958" y="487"/>
                    <a:pt x="962" y="481"/>
                    <a:pt x="966" y="476"/>
                  </a:cubicBezTo>
                  <a:cubicBezTo>
                    <a:pt x="970" y="471"/>
                    <a:pt x="974" y="467"/>
                    <a:pt x="979" y="463"/>
                  </a:cubicBezTo>
                  <a:cubicBezTo>
                    <a:pt x="988" y="454"/>
                    <a:pt x="999" y="447"/>
                    <a:pt x="1008" y="439"/>
                  </a:cubicBezTo>
                  <a:cubicBezTo>
                    <a:pt x="1009" y="439"/>
                    <a:pt x="1008" y="439"/>
                    <a:pt x="1008" y="439"/>
                  </a:cubicBezTo>
                  <a:cubicBezTo>
                    <a:pt x="996" y="444"/>
                    <a:pt x="987" y="453"/>
                    <a:pt x="977" y="461"/>
                  </a:cubicBezTo>
                  <a:cubicBezTo>
                    <a:pt x="972" y="466"/>
                    <a:pt x="968" y="471"/>
                    <a:pt x="963" y="475"/>
                  </a:cubicBezTo>
                  <a:cubicBezTo>
                    <a:pt x="961" y="478"/>
                    <a:pt x="959" y="480"/>
                    <a:pt x="957" y="482"/>
                  </a:cubicBezTo>
                  <a:cubicBezTo>
                    <a:pt x="965" y="470"/>
                    <a:pt x="972" y="457"/>
                    <a:pt x="976" y="443"/>
                  </a:cubicBezTo>
                  <a:cubicBezTo>
                    <a:pt x="977" y="441"/>
                    <a:pt x="977" y="439"/>
                    <a:pt x="978" y="438"/>
                  </a:cubicBezTo>
                  <a:cubicBezTo>
                    <a:pt x="978" y="438"/>
                    <a:pt x="979" y="437"/>
                    <a:pt x="979" y="437"/>
                  </a:cubicBezTo>
                  <a:cubicBezTo>
                    <a:pt x="990" y="431"/>
                    <a:pt x="1004" y="428"/>
                    <a:pt x="1016" y="424"/>
                  </a:cubicBezTo>
                  <a:close/>
                  <a:moveTo>
                    <a:pt x="893" y="481"/>
                  </a:moveTo>
                  <a:cubicBezTo>
                    <a:pt x="893" y="481"/>
                    <a:pt x="893" y="481"/>
                    <a:pt x="893" y="481"/>
                  </a:cubicBezTo>
                  <a:cubicBezTo>
                    <a:pt x="893" y="481"/>
                    <a:pt x="893" y="481"/>
                    <a:pt x="894" y="481"/>
                  </a:cubicBezTo>
                  <a:cubicBezTo>
                    <a:pt x="895" y="480"/>
                    <a:pt x="894" y="478"/>
                    <a:pt x="894" y="477"/>
                  </a:cubicBezTo>
                  <a:cubicBezTo>
                    <a:pt x="895" y="474"/>
                    <a:pt x="895" y="471"/>
                    <a:pt x="896" y="469"/>
                  </a:cubicBezTo>
                  <a:cubicBezTo>
                    <a:pt x="896" y="466"/>
                    <a:pt x="896" y="462"/>
                    <a:pt x="895" y="459"/>
                  </a:cubicBezTo>
                  <a:cubicBezTo>
                    <a:pt x="895" y="456"/>
                    <a:pt x="896" y="452"/>
                    <a:pt x="895" y="448"/>
                  </a:cubicBezTo>
                  <a:cubicBezTo>
                    <a:pt x="895" y="448"/>
                    <a:pt x="894" y="448"/>
                    <a:pt x="894" y="448"/>
                  </a:cubicBezTo>
                  <a:cubicBezTo>
                    <a:pt x="893" y="452"/>
                    <a:pt x="894" y="455"/>
                    <a:pt x="894" y="459"/>
                  </a:cubicBezTo>
                  <a:cubicBezTo>
                    <a:pt x="894" y="462"/>
                    <a:pt x="893" y="466"/>
                    <a:pt x="894" y="469"/>
                  </a:cubicBezTo>
                  <a:cubicBezTo>
                    <a:pt x="894" y="471"/>
                    <a:pt x="893" y="474"/>
                    <a:pt x="892" y="477"/>
                  </a:cubicBezTo>
                  <a:cubicBezTo>
                    <a:pt x="892" y="476"/>
                    <a:pt x="892" y="475"/>
                    <a:pt x="892" y="475"/>
                  </a:cubicBezTo>
                  <a:cubicBezTo>
                    <a:pt x="890" y="465"/>
                    <a:pt x="889" y="455"/>
                    <a:pt x="885" y="446"/>
                  </a:cubicBezTo>
                  <a:cubicBezTo>
                    <a:pt x="883" y="441"/>
                    <a:pt x="880" y="437"/>
                    <a:pt x="877" y="432"/>
                  </a:cubicBezTo>
                  <a:cubicBezTo>
                    <a:pt x="877" y="428"/>
                    <a:pt x="875" y="424"/>
                    <a:pt x="874" y="420"/>
                  </a:cubicBezTo>
                  <a:cubicBezTo>
                    <a:pt x="873" y="414"/>
                    <a:pt x="872" y="408"/>
                    <a:pt x="873" y="403"/>
                  </a:cubicBezTo>
                  <a:cubicBezTo>
                    <a:pt x="873" y="402"/>
                    <a:pt x="871" y="401"/>
                    <a:pt x="871" y="402"/>
                  </a:cubicBezTo>
                  <a:cubicBezTo>
                    <a:pt x="871" y="408"/>
                    <a:pt x="871" y="413"/>
                    <a:pt x="872" y="419"/>
                  </a:cubicBezTo>
                  <a:cubicBezTo>
                    <a:pt x="872" y="422"/>
                    <a:pt x="873" y="425"/>
                    <a:pt x="874" y="427"/>
                  </a:cubicBezTo>
                  <a:cubicBezTo>
                    <a:pt x="870" y="422"/>
                    <a:pt x="865" y="417"/>
                    <a:pt x="859" y="412"/>
                  </a:cubicBezTo>
                  <a:cubicBezTo>
                    <a:pt x="859" y="408"/>
                    <a:pt x="858" y="405"/>
                    <a:pt x="857" y="402"/>
                  </a:cubicBezTo>
                  <a:cubicBezTo>
                    <a:pt x="856" y="397"/>
                    <a:pt x="856" y="390"/>
                    <a:pt x="857" y="385"/>
                  </a:cubicBezTo>
                  <a:cubicBezTo>
                    <a:pt x="857" y="384"/>
                    <a:pt x="855" y="383"/>
                    <a:pt x="855" y="385"/>
                  </a:cubicBezTo>
                  <a:cubicBezTo>
                    <a:pt x="855" y="391"/>
                    <a:pt x="855" y="396"/>
                    <a:pt x="856" y="402"/>
                  </a:cubicBezTo>
                  <a:cubicBezTo>
                    <a:pt x="856" y="404"/>
                    <a:pt x="856" y="407"/>
                    <a:pt x="857" y="410"/>
                  </a:cubicBezTo>
                  <a:cubicBezTo>
                    <a:pt x="855" y="408"/>
                    <a:pt x="853" y="407"/>
                    <a:pt x="851" y="405"/>
                  </a:cubicBezTo>
                  <a:cubicBezTo>
                    <a:pt x="851" y="404"/>
                    <a:pt x="851" y="403"/>
                    <a:pt x="851" y="402"/>
                  </a:cubicBezTo>
                  <a:cubicBezTo>
                    <a:pt x="851" y="401"/>
                    <a:pt x="850" y="400"/>
                    <a:pt x="850" y="399"/>
                  </a:cubicBezTo>
                  <a:cubicBezTo>
                    <a:pt x="850" y="398"/>
                    <a:pt x="848" y="398"/>
                    <a:pt x="848" y="399"/>
                  </a:cubicBezTo>
                  <a:cubicBezTo>
                    <a:pt x="848" y="400"/>
                    <a:pt x="848" y="402"/>
                    <a:pt x="849" y="403"/>
                  </a:cubicBezTo>
                  <a:cubicBezTo>
                    <a:pt x="849" y="403"/>
                    <a:pt x="849" y="403"/>
                    <a:pt x="849" y="404"/>
                  </a:cubicBezTo>
                  <a:cubicBezTo>
                    <a:pt x="841" y="399"/>
                    <a:pt x="833" y="396"/>
                    <a:pt x="824" y="394"/>
                  </a:cubicBezTo>
                  <a:cubicBezTo>
                    <a:pt x="821" y="394"/>
                    <a:pt x="816" y="391"/>
                    <a:pt x="812" y="391"/>
                  </a:cubicBezTo>
                  <a:cubicBezTo>
                    <a:pt x="813" y="390"/>
                    <a:pt x="814" y="390"/>
                    <a:pt x="815" y="389"/>
                  </a:cubicBezTo>
                  <a:cubicBezTo>
                    <a:pt x="820" y="385"/>
                    <a:pt x="824" y="382"/>
                    <a:pt x="828" y="378"/>
                  </a:cubicBezTo>
                  <a:cubicBezTo>
                    <a:pt x="836" y="372"/>
                    <a:pt x="851" y="362"/>
                    <a:pt x="854" y="350"/>
                  </a:cubicBezTo>
                  <a:cubicBezTo>
                    <a:pt x="854" y="350"/>
                    <a:pt x="855" y="350"/>
                    <a:pt x="855" y="349"/>
                  </a:cubicBezTo>
                  <a:cubicBezTo>
                    <a:pt x="855" y="335"/>
                    <a:pt x="848" y="321"/>
                    <a:pt x="838" y="310"/>
                  </a:cubicBezTo>
                  <a:cubicBezTo>
                    <a:pt x="838" y="310"/>
                    <a:pt x="838" y="309"/>
                    <a:pt x="838" y="309"/>
                  </a:cubicBezTo>
                  <a:cubicBezTo>
                    <a:pt x="839" y="309"/>
                    <a:pt x="839" y="308"/>
                    <a:pt x="839" y="308"/>
                  </a:cubicBezTo>
                  <a:cubicBezTo>
                    <a:pt x="840" y="305"/>
                    <a:pt x="845" y="302"/>
                    <a:pt x="847" y="300"/>
                  </a:cubicBezTo>
                  <a:cubicBezTo>
                    <a:pt x="851" y="295"/>
                    <a:pt x="856" y="290"/>
                    <a:pt x="860" y="285"/>
                  </a:cubicBezTo>
                  <a:cubicBezTo>
                    <a:pt x="864" y="280"/>
                    <a:pt x="868" y="274"/>
                    <a:pt x="874" y="272"/>
                  </a:cubicBezTo>
                  <a:cubicBezTo>
                    <a:pt x="879" y="270"/>
                    <a:pt x="883" y="269"/>
                    <a:pt x="886" y="266"/>
                  </a:cubicBezTo>
                  <a:cubicBezTo>
                    <a:pt x="899" y="257"/>
                    <a:pt x="911" y="251"/>
                    <a:pt x="927" y="252"/>
                  </a:cubicBezTo>
                  <a:cubicBezTo>
                    <a:pt x="945" y="254"/>
                    <a:pt x="957" y="264"/>
                    <a:pt x="966" y="280"/>
                  </a:cubicBezTo>
                  <a:cubicBezTo>
                    <a:pt x="980" y="306"/>
                    <a:pt x="988" y="337"/>
                    <a:pt x="988" y="367"/>
                  </a:cubicBezTo>
                  <a:cubicBezTo>
                    <a:pt x="986" y="382"/>
                    <a:pt x="984" y="397"/>
                    <a:pt x="978" y="411"/>
                  </a:cubicBezTo>
                  <a:cubicBezTo>
                    <a:pt x="972" y="429"/>
                    <a:pt x="962" y="446"/>
                    <a:pt x="953" y="463"/>
                  </a:cubicBezTo>
                  <a:cubicBezTo>
                    <a:pt x="945" y="478"/>
                    <a:pt x="935" y="492"/>
                    <a:pt x="924" y="505"/>
                  </a:cubicBezTo>
                  <a:cubicBezTo>
                    <a:pt x="926" y="501"/>
                    <a:pt x="929" y="496"/>
                    <a:pt x="931" y="492"/>
                  </a:cubicBezTo>
                  <a:cubicBezTo>
                    <a:pt x="933" y="487"/>
                    <a:pt x="935" y="482"/>
                    <a:pt x="938" y="478"/>
                  </a:cubicBezTo>
                  <a:cubicBezTo>
                    <a:pt x="939" y="478"/>
                    <a:pt x="938" y="477"/>
                    <a:pt x="938" y="477"/>
                  </a:cubicBezTo>
                  <a:cubicBezTo>
                    <a:pt x="933" y="480"/>
                    <a:pt x="932" y="486"/>
                    <a:pt x="929" y="491"/>
                  </a:cubicBezTo>
                  <a:cubicBezTo>
                    <a:pt x="926" y="497"/>
                    <a:pt x="921" y="503"/>
                    <a:pt x="920" y="510"/>
                  </a:cubicBezTo>
                  <a:cubicBezTo>
                    <a:pt x="920" y="510"/>
                    <a:pt x="919" y="510"/>
                    <a:pt x="919" y="511"/>
                  </a:cubicBezTo>
                  <a:cubicBezTo>
                    <a:pt x="913" y="517"/>
                    <a:pt x="907" y="524"/>
                    <a:pt x="901" y="530"/>
                  </a:cubicBezTo>
                  <a:cubicBezTo>
                    <a:pt x="901" y="529"/>
                    <a:pt x="902" y="527"/>
                    <a:pt x="902" y="526"/>
                  </a:cubicBezTo>
                  <a:cubicBezTo>
                    <a:pt x="904" y="522"/>
                    <a:pt x="907" y="517"/>
                    <a:pt x="909" y="513"/>
                  </a:cubicBezTo>
                  <a:cubicBezTo>
                    <a:pt x="910" y="513"/>
                    <a:pt x="909" y="513"/>
                    <a:pt x="909" y="513"/>
                  </a:cubicBezTo>
                  <a:cubicBezTo>
                    <a:pt x="908" y="514"/>
                    <a:pt x="906" y="516"/>
                    <a:pt x="905" y="517"/>
                  </a:cubicBezTo>
                  <a:cubicBezTo>
                    <a:pt x="906" y="517"/>
                    <a:pt x="906" y="516"/>
                    <a:pt x="906" y="516"/>
                  </a:cubicBezTo>
                  <a:cubicBezTo>
                    <a:pt x="909" y="507"/>
                    <a:pt x="912" y="498"/>
                    <a:pt x="913" y="488"/>
                  </a:cubicBezTo>
                  <a:cubicBezTo>
                    <a:pt x="913" y="488"/>
                    <a:pt x="912" y="488"/>
                    <a:pt x="912" y="488"/>
                  </a:cubicBezTo>
                  <a:cubicBezTo>
                    <a:pt x="909" y="497"/>
                    <a:pt x="908" y="506"/>
                    <a:pt x="904" y="515"/>
                  </a:cubicBezTo>
                  <a:cubicBezTo>
                    <a:pt x="901" y="522"/>
                    <a:pt x="898" y="529"/>
                    <a:pt x="894" y="535"/>
                  </a:cubicBezTo>
                  <a:cubicBezTo>
                    <a:pt x="894" y="535"/>
                    <a:pt x="894" y="535"/>
                    <a:pt x="894" y="535"/>
                  </a:cubicBezTo>
                  <a:cubicBezTo>
                    <a:pt x="893" y="537"/>
                    <a:pt x="891" y="538"/>
                    <a:pt x="890" y="540"/>
                  </a:cubicBezTo>
                  <a:cubicBezTo>
                    <a:pt x="890" y="538"/>
                    <a:pt x="890" y="537"/>
                    <a:pt x="890" y="535"/>
                  </a:cubicBezTo>
                  <a:cubicBezTo>
                    <a:pt x="891" y="526"/>
                    <a:pt x="894" y="516"/>
                    <a:pt x="894" y="507"/>
                  </a:cubicBezTo>
                  <a:cubicBezTo>
                    <a:pt x="894" y="498"/>
                    <a:pt x="894" y="490"/>
                    <a:pt x="893" y="481"/>
                  </a:cubicBezTo>
                  <a:close/>
                  <a:moveTo>
                    <a:pt x="713" y="477"/>
                  </a:moveTo>
                  <a:cubicBezTo>
                    <a:pt x="712" y="474"/>
                    <a:pt x="712" y="471"/>
                    <a:pt x="711" y="468"/>
                  </a:cubicBezTo>
                  <a:cubicBezTo>
                    <a:pt x="710" y="459"/>
                    <a:pt x="714" y="450"/>
                    <a:pt x="715" y="441"/>
                  </a:cubicBezTo>
                  <a:cubicBezTo>
                    <a:pt x="716" y="435"/>
                    <a:pt x="717" y="429"/>
                    <a:pt x="721" y="424"/>
                  </a:cubicBezTo>
                  <a:cubicBezTo>
                    <a:pt x="724" y="421"/>
                    <a:pt x="728" y="418"/>
                    <a:pt x="731" y="416"/>
                  </a:cubicBezTo>
                  <a:cubicBezTo>
                    <a:pt x="735" y="415"/>
                    <a:pt x="739" y="414"/>
                    <a:pt x="742" y="414"/>
                  </a:cubicBezTo>
                  <a:cubicBezTo>
                    <a:pt x="740" y="414"/>
                    <a:pt x="738" y="415"/>
                    <a:pt x="737" y="416"/>
                  </a:cubicBezTo>
                  <a:cubicBezTo>
                    <a:pt x="733" y="418"/>
                    <a:pt x="729" y="421"/>
                    <a:pt x="726" y="424"/>
                  </a:cubicBezTo>
                  <a:cubicBezTo>
                    <a:pt x="720" y="433"/>
                    <a:pt x="716" y="443"/>
                    <a:pt x="714" y="454"/>
                  </a:cubicBezTo>
                  <a:cubicBezTo>
                    <a:pt x="713" y="461"/>
                    <a:pt x="712" y="469"/>
                    <a:pt x="713" y="477"/>
                  </a:cubicBezTo>
                  <a:close/>
                  <a:moveTo>
                    <a:pt x="712" y="421"/>
                  </a:moveTo>
                  <a:cubicBezTo>
                    <a:pt x="712" y="420"/>
                    <a:pt x="711" y="418"/>
                    <a:pt x="709" y="416"/>
                  </a:cubicBezTo>
                  <a:cubicBezTo>
                    <a:pt x="712" y="417"/>
                    <a:pt x="715" y="417"/>
                    <a:pt x="717" y="417"/>
                  </a:cubicBezTo>
                  <a:cubicBezTo>
                    <a:pt x="720" y="417"/>
                    <a:pt x="723" y="417"/>
                    <a:pt x="726" y="416"/>
                  </a:cubicBezTo>
                  <a:cubicBezTo>
                    <a:pt x="721" y="419"/>
                    <a:pt x="718" y="423"/>
                    <a:pt x="715" y="428"/>
                  </a:cubicBezTo>
                  <a:cubicBezTo>
                    <a:pt x="714" y="425"/>
                    <a:pt x="713" y="421"/>
                    <a:pt x="712" y="421"/>
                  </a:cubicBezTo>
                  <a:close/>
                  <a:moveTo>
                    <a:pt x="741" y="410"/>
                  </a:moveTo>
                  <a:cubicBezTo>
                    <a:pt x="728" y="413"/>
                    <a:pt x="715" y="413"/>
                    <a:pt x="702" y="412"/>
                  </a:cubicBezTo>
                  <a:cubicBezTo>
                    <a:pt x="695" y="411"/>
                    <a:pt x="689" y="411"/>
                    <a:pt x="682" y="410"/>
                  </a:cubicBezTo>
                  <a:cubicBezTo>
                    <a:pt x="676" y="409"/>
                    <a:pt x="670" y="409"/>
                    <a:pt x="664" y="407"/>
                  </a:cubicBezTo>
                  <a:cubicBezTo>
                    <a:pt x="653" y="404"/>
                    <a:pt x="644" y="398"/>
                    <a:pt x="636" y="390"/>
                  </a:cubicBezTo>
                  <a:cubicBezTo>
                    <a:pt x="632" y="386"/>
                    <a:pt x="626" y="379"/>
                    <a:pt x="620" y="383"/>
                  </a:cubicBezTo>
                  <a:cubicBezTo>
                    <a:pt x="619" y="383"/>
                    <a:pt x="619" y="384"/>
                    <a:pt x="620" y="384"/>
                  </a:cubicBezTo>
                  <a:cubicBezTo>
                    <a:pt x="628" y="385"/>
                    <a:pt x="633" y="393"/>
                    <a:pt x="639" y="399"/>
                  </a:cubicBezTo>
                  <a:cubicBezTo>
                    <a:pt x="638" y="398"/>
                    <a:pt x="637" y="398"/>
                    <a:pt x="635" y="397"/>
                  </a:cubicBezTo>
                  <a:cubicBezTo>
                    <a:pt x="634" y="396"/>
                    <a:pt x="633" y="396"/>
                    <a:pt x="632" y="396"/>
                  </a:cubicBezTo>
                  <a:cubicBezTo>
                    <a:pt x="631" y="396"/>
                    <a:pt x="631" y="396"/>
                    <a:pt x="631" y="396"/>
                  </a:cubicBezTo>
                  <a:cubicBezTo>
                    <a:pt x="630" y="399"/>
                    <a:pt x="636" y="399"/>
                    <a:pt x="637" y="400"/>
                  </a:cubicBezTo>
                  <a:cubicBezTo>
                    <a:pt x="640" y="402"/>
                    <a:pt x="643" y="404"/>
                    <a:pt x="646" y="406"/>
                  </a:cubicBezTo>
                  <a:cubicBezTo>
                    <a:pt x="647" y="406"/>
                    <a:pt x="647" y="405"/>
                    <a:pt x="647" y="405"/>
                  </a:cubicBezTo>
                  <a:cubicBezTo>
                    <a:pt x="647" y="405"/>
                    <a:pt x="647" y="404"/>
                    <a:pt x="646" y="404"/>
                  </a:cubicBezTo>
                  <a:cubicBezTo>
                    <a:pt x="656" y="409"/>
                    <a:pt x="665" y="412"/>
                    <a:pt x="676" y="413"/>
                  </a:cubicBezTo>
                  <a:cubicBezTo>
                    <a:pt x="685" y="414"/>
                    <a:pt x="695" y="415"/>
                    <a:pt x="704" y="416"/>
                  </a:cubicBezTo>
                  <a:cubicBezTo>
                    <a:pt x="705" y="417"/>
                    <a:pt x="706" y="417"/>
                    <a:pt x="707" y="418"/>
                  </a:cubicBezTo>
                  <a:cubicBezTo>
                    <a:pt x="709" y="420"/>
                    <a:pt x="710" y="422"/>
                    <a:pt x="711" y="424"/>
                  </a:cubicBezTo>
                  <a:cubicBezTo>
                    <a:pt x="712" y="425"/>
                    <a:pt x="713" y="429"/>
                    <a:pt x="714" y="430"/>
                  </a:cubicBezTo>
                  <a:cubicBezTo>
                    <a:pt x="714" y="431"/>
                    <a:pt x="713" y="432"/>
                    <a:pt x="713" y="433"/>
                  </a:cubicBezTo>
                  <a:cubicBezTo>
                    <a:pt x="712" y="439"/>
                    <a:pt x="712" y="444"/>
                    <a:pt x="710" y="450"/>
                  </a:cubicBezTo>
                  <a:cubicBezTo>
                    <a:pt x="709" y="454"/>
                    <a:pt x="708" y="459"/>
                    <a:pt x="707" y="463"/>
                  </a:cubicBezTo>
                  <a:cubicBezTo>
                    <a:pt x="702" y="472"/>
                    <a:pt x="691" y="476"/>
                    <a:pt x="683" y="480"/>
                  </a:cubicBezTo>
                  <a:cubicBezTo>
                    <a:pt x="671" y="485"/>
                    <a:pt x="660" y="489"/>
                    <a:pt x="648" y="494"/>
                  </a:cubicBezTo>
                  <a:cubicBezTo>
                    <a:pt x="642" y="496"/>
                    <a:pt x="636" y="499"/>
                    <a:pt x="630" y="500"/>
                  </a:cubicBezTo>
                  <a:cubicBezTo>
                    <a:pt x="624" y="501"/>
                    <a:pt x="619" y="501"/>
                    <a:pt x="613" y="502"/>
                  </a:cubicBezTo>
                  <a:cubicBezTo>
                    <a:pt x="601" y="503"/>
                    <a:pt x="590" y="500"/>
                    <a:pt x="581" y="493"/>
                  </a:cubicBezTo>
                  <a:cubicBezTo>
                    <a:pt x="572" y="487"/>
                    <a:pt x="563" y="477"/>
                    <a:pt x="557" y="468"/>
                  </a:cubicBezTo>
                  <a:cubicBezTo>
                    <a:pt x="550" y="457"/>
                    <a:pt x="547" y="445"/>
                    <a:pt x="543" y="434"/>
                  </a:cubicBezTo>
                  <a:cubicBezTo>
                    <a:pt x="539" y="423"/>
                    <a:pt x="536" y="412"/>
                    <a:pt x="540" y="401"/>
                  </a:cubicBezTo>
                  <a:cubicBezTo>
                    <a:pt x="542" y="395"/>
                    <a:pt x="543" y="389"/>
                    <a:pt x="545" y="383"/>
                  </a:cubicBezTo>
                  <a:cubicBezTo>
                    <a:pt x="547" y="378"/>
                    <a:pt x="550" y="375"/>
                    <a:pt x="553" y="371"/>
                  </a:cubicBezTo>
                  <a:cubicBezTo>
                    <a:pt x="560" y="366"/>
                    <a:pt x="567" y="360"/>
                    <a:pt x="576" y="360"/>
                  </a:cubicBezTo>
                  <a:cubicBezTo>
                    <a:pt x="583" y="360"/>
                    <a:pt x="589" y="361"/>
                    <a:pt x="595" y="364"/>
                  </a:cubicBezTo>
                  <a:cubicBezTo>
                    <a:pt x="598" y="365"/>
                    <a:pt x="601" y="367"/>
                    <a:pt x="604" y="368"/>
                  </a:cubicBezTo>
                  <a:cubicBezTo>
                    <a:pt x="606" y="369"/>
                    <a:pt x="607" y="370"/>
                    <a:pt x="609" y="370"/>
                  </a:cubicBezTo>
                  <a:cubicBezTo>
                    <a:pt x="609" y="370"/>
                    <a:pt x="609" y="370"/>
                    <a:pt x="609" y="370"/>
                  </a:cubicBezTo>
                  <a:cubicBezTo>
                    <a:pt x="608" y="371"/>
                    <a:pt x="607" y="372"/>
                    <a:pt x="607" y="373"/>
                  </a:cubicBezTo>
                  <a:cubicBezTo>
                    <a:pt x="606" y="375"/>
                    <a:pt x="605" y="378"/>
                    <a:pt x="605" y="380"/>
                  </a:cubicBezTo>
                  <a:cubicBezTo>
                    <a:pt x="593" y="374"/>
                    <a:pt x="579" y="385"/>
                    <a:pt x="567" y="386"/>
                  </a:cubicBezTo>
                  <a:cubicBezTo>
                    <a:pt x="566" y="386"/>
                    <a:pt x="566" y="388"/>
                    <a:pt x="567" y="388"/>
                  </a:cubicBezTo>
                  <a:cubicBezTo>
                    <a:pt x="573" y="387"/>
                    <a:pt x="579" y="384"/>
                    <a:pt x="584" y="383"/>
                  </a:cubicBezTo>
                  <a:cubicBezTo>
                    <a:pt x="591" y="381"/>
                    <a:pt x="598" y="380"/>
                    <a:pt x="604" y="381"/>
                  </a:cubicBezTo>
                  <a:cubicBezTo>
                    <a:pt x="605" y="381"/>
                    <a:pt x="605" y="381"/>
                    <a:pt x="605" y="381"/>
                  </a:cubicBezTo>
                  <a:cubicBezTo>
                    <a:pt x="605" y="381"/>
                    <a:pt x="605" y="382"/>
                    <a:pt x="605" y="383"/>
                  </a:cubicBezTo>
                  <a:cubicBezTo>
                    <a:pt x="604" y="383"/>
                    <a:pt x="604" y="383"/>
                    <a:pt x="603" y="384"/>
                  </a:cubicBezTo>
                  <a:cubicBezTo>
                    <a:pt x="602" y="386"/>
                    <a:pt x="601" y="389"/>
                    <a:pt x="601" y="391"/>
                  </a:cubicBezTo>
                  <a:cubicBezTo>
                    <a:pt x="595" y="392"/>
                    <a:pt x="592" y="397"/>
                    <a:pt x="587" y="400"/>
                  </a:cubicBezTo>
                  <a:cubicBezTo>
                    <a:pt x="583" y="402"/>
                    <a:pt x="581" y="404"/>
                    <a:pt x="578" y="407"/>
                  </a:cubicBezTo>
                  <a:cubicBezTo>
                    <a:pt x="576" y="409"/>
                    <a:pt x="574" y="410"/>
                    <a:pt x="571" y="412"/>
                  </a:cubicBezTo>
                  <a:cubicBezTo>
                    <a:pt x="571" y="412"/>
                    <a:pt x="571" y="412"/>
                    <a:pt x="570" y="412"/>
                  </a:cubicBezTo>
                  <a:cubicBezTo>
                    <a:pt x="570" y="413"/>
                    <a:pt x="569" y="414"/>
                    <a:pt x="568" y="414"/>
                  </a:cubicBezTo>
                  <a:cubicBezTo>
                    <a:pt x="567" y="415"/>
                    <a:pt x="569" y="418"/>
                    <a:pt x="571" y="416"/>
                  </a:cubicBezTo>
                  <a:cubicBezTo>
                    <a:pt x="574" y="413"/>
                    <a:pt x="577" y="410"/>
                    <a:pt x="581" y="407"/>
                  </a:cubicBezTo>
                  <a:cubicBezTo>
                    <a:pt x="583" y="406"/>
                    <a:pt x="585" y="404"/>
                    <a:pt x="587" y="402"/>
                  </a:cubicBezTo>
                  <a:cubicBezTo>
                    <a:pt x="590" y="398"/>
                    <a:pt x="596" y="393"/>
                    <a:pt x="601" y="391"/>
                  </a:cubicBezTo>
                  <a:cubicBezTo>
                    <a:pt x="602" y="392"/>
                    <a:pt x="602" y="392"/>
                    <a:pt x="602" y="393"/>
                  </a:cubicBezTo>
                  <a:cubicBezTo>
                    <a:pt x="599" y="395"/>
                    <a:pt x="597" y="398"/>
                    <a:pt x="595" y="401"/>
                  </a:cubicBezTo>
                  <a:cubicBezTo>
                    <a:pt x="595" y="401"/>
                    <a:pt x="595" y="401"/>
                    <a:pt x="596" y="401"/>
                  </a:cubicBezTo>
                  <a:cubicBezTo>
                    <a:pt x="598" y="399"/>
                    <a:pt x="600" y="396"/>
                    <a:pt x="602" y="394"/>
                  </a:cubicBezTo>
                  <a:cubicBezTo>
                    <a:pt x="603" y="394"/>
                    <a:pt x="603" y="395"/>
                    <a:pt x="604" y="395"/>
                  </a:cubicBezTo>
                  <a:cubicBezTo>
                    <a:pt x="602" y="397"/>
                    <a:pt x="601" y="400"/>
                    <a:pt x="600" y="403"/>
                  </a:cubicBezTo>
                  <a:cubicBezTo>
                    <a:pt x="600" y="403"/>
                    <a:pt x="600" y="403"/>
                    <a:pt x="600" y="403"/>
                  </a:cubicBezTo>
                  <a:cubicBezTo>
                    <a:pt x="601" y="400"/>
                    <a:pt x="603" y="398"/>
                    <a:pt x="605" y="396"/>
                  </a:cubicBezTo>
                  <a:cubicBezTo>
                    <a:pt x="606" y="397"/>
                    <a:pt x="608" y="397"/>
                    <a:pt x="610" y="397"/>
                  </a:cubicBezTo>
                  <a:cubicBezTo>
                    <a:pt x="612" y="397"/>
                    <a:pt x="614" y="397"/>
                    <a:pt x="617" y="397"/>
                  </a:cubicBezTo>
                  <a:cubicBezTo>
                    <a:pt x="617" y="397"/>
                    <a:pt x="617" y="397"/>
                    <a:pt x="617" y="397"/>
                  </a:cubicBezTo>
                  <a:cubicBezTo>
                    <a:pt x="617" y="404"/>
                    <a:pt x="621" y="410"/>
                    <a:pt x="625" y="414"/>
                  </a:cubicBezTo>
                  <a:cubicBezTo>
                    <a:pt x="631" y="421"/>
                    <a:pt x="637" y="428"/>
                    <a:pt x="644" y="433"/>
                  </a:cubicBezTo>
                  <a:cubicBezTo>
                    <a:pt x="644" y="434"/>
                    <a:pt x="645" y="433"/>
                    <a:pt x="644" y="433"/>
                  </a:cubicBezTo>
                  <a:cubicBezTo>
                    <a:pt x="638" y="428"/>
                    <a:pt x="633" y="421"/>
                    <a:pt x="628" y="415"/>
                  </a:cubicBezTo>
                  <a:cubicBezTo>
                    <a:pt x="626" y="412"/>
                    <a:pt x="623" y="410"/>
                    <a:pt x="622" y="407"/>
                  </a:cubicBezTo>
                  <a:cubicBezTo>
                    <a:pt x="620" y="404"/>
                    <a:pt x="620" y="401"/>
                    <a:pt x="619" y="398"/>
                  </a:cubicBezTo>
                  <a:cubicBezTo>
                    <a:pt x="619" y="398"/>
                    <a:pt x="619" y="398"/>
                    <a:pt x="619" y="398"/>
                  </a:cubicBezTo>
                  <a:cubicBezTo>
                    <a:pt x="619" y="398"/>
                    <a:pt x="619" y="397"/>
                    <a:pt x="619" y="397"/>
                  </a:cubicBezTo>
                  <a:cubicBezTo>
                    <a:pt x="619" y="397"/>
                    <a:pt x="618" y="397"/>
                    <a:pt x="618" y="397"/>
                  </a:cubicBezTo>
                  <a:cubicBezTo>
                    <a:pt x="619" y="396"/>
                    <a:pt x="620" y="396"/>
                    <a:pt x="622" y="396"/>
                  </a:cubicBezTo>
                  <a:cubicBezTo>
                    <a:pt x="622" y="398"/>
                    <a:pt x="623" y="400"/>
                    <a:pt x="625" y="401"/>
                  </a:cubicBezTo>
                  <a:cubicBezTo>
                    <a:pt x="626" y="404"/>
                    <a:pt x="629" y="405"/>
                    <a:pt x="630" y="406"/>
                  </a:cubicBezTo>
                  <a:cubicBezTo>
                    <a:pt x="630" y="407"/>
                    <a:pt x="631" y="406"/>
                    <a:pt x="631" y="406"/>
                  </a:cubicBezTo>
                  <a:cubicBezTo>
                    <a:pt x="629" y="405"/>
                    <a:pt x="628" y="403"/>
                    <a:pt x="627" y="401"/>
                  </a:cubicBezTo>
                  <a:cubicBezTo>
                    <a:pt x="625" y="399"/>
                    <a:pt x="624" y="398"/>
                    <a:pt x="623" y="396"/>
                  </a:cubicBezTo>
                  <a:cubicBezTo>
                    <a:pt x="624" y="396"/>
                    <a:pt x="625" y="395"/>
                    <a:pt x="625" y="395"/>
                  </a:cubicBezTo>
                  <a:cubicBezTo>
                    <a:pt x="625" y="396"/>
                    <a:pt x="625" y="396"/>
                    <a:pt x="626" y="397"/>
                  </a:cubicBezTo>
                  <a:cubicBezTo>
                    <a:pt x="632" y="405"/>
                    <a:pt x="641" y="409"/>
                    <a:pt x="651" y="412"/>
                  </a:cubicBezTo>
                  <a:cubicBezTo>
                    <a:pt x="651" y="412"/>
                    <a:pt x="651" y="412"/>
                    <a:pt x="651" y="412"/>
                  </a:cubicBezTo>
                  <a:cubicBezTo>
                    <a:pt x="641" y="409"/>
                    <a:pt x="634" y="402"/>
                    <a:pt x="627" y="395"/>
                  </a:cubicBezTo>
                  <a:cubicBezTo>
                    <a:pt x="627" y="395"/>
                    <a:pt x="627" y="395"/>
                    <a:pt x="627" y="395"/>
                  </a:cubicBezTo>
                  <a:cubicBezTo>
                    <a:pt x="628" y="394"/>
                    <a:pt x="629" y="394"/>
                    <a:pt x="630" y="394"/>
                  </a:cubicBezTo>
                  <a:cubicBezTo>
                    <a:pt x="631" y="393"/>
                    <a:pt x="631" y="392"/>
                    <a:pt x="630" y="392"/>
                  </a:cubicBezTo>
                  <a:cubicBezTo>
                    <a:pt x="626" y="392"/>
                    <a:pt x="622" y="392"/>
                    <a:pt x="619" y="393"/>
                  </a:cubicBezTo>
                  <a:cubicBezTo>
                    <a:pt x="615" y="393"/>
                    <a:pt x="612" y="393"/>
                    <a:pt x="610" y="390"/>
                  </a:cubicBezTo>
                  <a:cubicBezTo>
                    <a:pt x="608" y="387"/>
                    <a:pt x="607" y="383"/>
                    <a:pt x="608" y="380"/>
                  </a:cubicBezTo>
                  <a:cubicBezTo>
                    <a:pt x="610" y="372"/>
                    <a:pt x="619" y="365"/>
                    <a:pt x="627" y="371"/>
                  </a:cubicBezTo>
                  <a:cubicBezTo>
                    <a:pt x="631" y="374"/>
                    <a:pt x="634" y="378"/>
                    <a:pt x="639" y="380"/>
                  </a:cubicBezTo>
                  <a:cubicBezTo>
                    <a:pt x="643" y="382"/>
                    <a:pt x="648" y="382"/>
                    <a:pt x="652" y="383"/>
                  </a:cubicBezTo>
                  <a:cubicBezTo>
                    <a:pt x="665" y="384"/>
                    <a:pt x="677" y="388"/>
                    <a:pt x="689" y="392"/>
                  </a:cubicBezTo>
                  <a:cubicBezTo>
                    <a:pt x="700" y="394"/>
                    <a:pt x="711" y="398"/>
                    <a:pt x="722" y="400"/>
                  </a:cubicBezTo>
                  <a:cubicBezTo>
                    <a:pt x="731" y="401"/>
                    <a:pt x="741" y="399"/>
                    <a:pt x="750" y="398"/>
                  </a:cubicBezTo>
                  <a:cubicBezTo>
                    <a:pt x="758" y="397"/>
                    <a:pt x="766" y="395"/>
                    <a:pt x="774" y="394"/>
                  </a:cubicBezTo>
                  <a:cubicBezTo>
                    <a:pt x="778" y="393"/>
                    <a:pt x="785" y="392"/>
                    <a:pt x="787" y="388"/>
                  </a:cubicBezTo>
                  <a:cubicBezTo>
                    <a:pt x="787" y="387"/>
                    <a:pt x="786" y="386"/>
                    <a:pt x="786" y="387"/>
                  </a:cubicBezTo>
                  <a:cubicBezTo>
                    <a:pt x="784" y="390"/>
                    <a:pt x="778" y="390"/>
                    <a:pt x="775" y="391"/>
                  </a:cubicBezTo>
                  <a:cubicBezTo>
                    <a:pt x="771" y="392"/>
                    <a:pt x="767" y="392"/>
                    <a:pt x="764" y="393"/>
                  </a:cubicBezTo>
                  <a:cubicBezTo>
                    <a:pt x="758" y="394"/>
                    <a:pt x="752" y="395"/>
                    <a:pt x="746" y="395"/>
                  </a:cubicBezTo>
                  <a:cubicBezTo>
                    <a:pt x="740" y="396"/>
                    <a:pt x="733" y="397"/>
                    <a:pt x="727" y="396"/>
                  </a:cubicBezTo>
                  <a:cubicBezTo>
                    <a:pt x="720" y="396"/>
                    <a:pt x="712" y="394"/>
                    <a:pt x="705" y="392"/>
                  </a:cubicBezTo>
                  <a:cubicBezTo>
                    <a:pt x="709" y="392"/>
                    <a:pt x="712" y="391"/>
                    <a:pt x="715" y="390"/>
                  </a:cubicBezTo>
                  <a:cubicBezTo>
                    <a:pt x="723" y="388"/>
                    <a:pt x="731" y="387"/>
                    <a:pt x="740" y="387"/>
                  </a:cubicBezTo>
                  <a:cubicBezTo>
                    <a:pt x="740" y="387"/>
                    <a:pt x="740" y="386"/>
                    <a:pt x="740" y="386"/>
                  </a:cubicBezTo>
                  <a:cubicBezTo>
                    <a:pt x="733" y="385"/>
                    <a:pt x="727" y="386"/>
                    <a:pt x="721" y="388"/>
                  </a:cubicBezTo>
                  <a:cubicBezTo>
                    <a:pt x="717" y="389"/>
                    <a:pt x="712" y="390"/>
                    <a:pt x="707" y="390"/>
                  </a:cubicBezTo>
                  <a:cubicBezTo>
                    <a:pt x="704" y="390"/>
                    <a:pt x="700" y="389"/>
                    <a:pt x="697" y="390"/>
                  </a:cubicBezTo>
                  <a:cubicBezTo>
                    <a:pt x="694" y="389"/>
                    <a:pt x="691" y="388"/>
                    <a:pt x="688" y="387"/>
                  </a:cubicBezTo>
                  <a:cubicBezTo>
                    <a:pt x="688" y="387"/>
                    <a:pt x="688" y="387"/>
                    <a:pt x="688" y="387"/>
                  </a:cubicBezTo>
                  <a:cubicBezTo>
                    <a:pt x="690" y="387"/>
                    <a:pt x="693" y="386"/>
                    <a:pt x="695" y="386"/>
                  </a:cubicBezTo>
                  <a:cubicBezTo>
                    <a:pt x="706" y="385"/>
                    <a:pt x="716" y="383"/>
                    <a:pt x="726" y="381"/>
                  </a:cubicBezTo>
                  <a:cubicBezTo>
                    <a:pt x="727" y="381"/>
                    <a:pt x="727" y="380"/>
                    <a:pt x="726" y="380"/>
                  </a:cubicBezTo>
                  <a:cubicBezTo>
                    <a:pt x="717" y="382"/>
                    <a:pt x="708" y="384"/>
                    <a:pt x="698" y="384"/>
                  </a:cubicBezTo>
                  <a:cubicBezTo>
                    <a:pt x="694" y="384"/>
                    <a:pt x="690" y="385"/>
                    <a:pt x="686" y="385"/>
                  </a:cubicBezTo>
                  <a:cubicBezTo>
                    <a:pt x="683" y="385"/>
                    <a:pt x="680" y="384"/>
                    <a:pt x="678" y="383"/>
                  </a:cubicBezTo>
                  <a:cubicBezTo>
                    <a:pt x="678" y="383"/>
                    <a:pt x="679" y="383"/>
                    <a:pt x="680" y="383"/>
                  </a:cubicBezTo>
                  <a:cubicBezTo>
                    <a:pt x="687" y="382"/>
                    <a:pt x="694" y="380"/>
                    <a:pt x="701" y="378"/>
                  </a:cubicBezTo>
                  <a:cubicBezTo>
                    <a:pt x="717" y="375"/>
                    <a:pt x="732" y="370"/>
                    <a:pt x="748" y="367"/>
                  </a:cubicBezTo>
                  <a:cubicBezTo>
                    <a:pt x="749" y="366"/>
                    <a:pt x="748" y="366"/>
                    <a:pt x="748" y="366"/>
                  </a:cubicBezTo>
                  <a:cubicBezTo>
                    <a:pt x="740" y="366"/>
                    <a:pt x="734" y="369"/>
                    <a:pt x="726" y="371"/>
                  </a:cubicBezTo>
                  <a:cubicBezTo>
                    <a:pt x="718" y="372"/>
                    <a:pt x="711" y="375"/>
                    <a:pt x="703" y="376"/>
                  </a:cubicBezTo>
                  <a:cubicBezTo>
                    <a:pt x="695" y="377"/>
                    <a:pt x="688" y="379"/>
                    <a:pt x="681" y="380"/>
                  </a:cubicBezTo>
                  <a:cubicBezTo>
                    <a:pt x="675" y="381"/>
                    <a:pt x="669" y="380"/>
                    <a:pt x="664" y="379"/>
                  </a:cubicBezTo>
                  <a:cubicBezTo>
                    <a:pt x="667" y="378"/>
                    <a:pt x="670" y="378"/>
                    <a:pt x="673" y="377"/>
                  </a:cubicBezTo>
                  <a:cubicBezTo>
                    <a:pt x="678" y="376"/>
                    <a:pt x="684" y="377"/>
                    <a:pt x="689" y="375"/>
                  </a:cubicBezTo>
                  <a:cubicBezTo>
                    <a:pt x="694" y="374"/>
                    <a:pt x="699" y="372"/>
                    <a:pt x="704" y="371"/>
                  </a:cubicBezTo>
                  <a:cubicBezTo>
                    <a:pt x="705" y="371"/>
                    <a:pt x="704" y="370"/>
                    <a:pt x="704" y="370"/>
                  </a:cubicBezTo>
                  <a:cubicBezTo>
                    <a:pt x="694" y="372"/>
                    <a:pt x="684" y="374"/>
                    <a:pt x="674" y="375"/>
                  </a:cubicBezTo>
                  <a:cubicBezTo>
                    <a:pt x="675" y="375"/>
                    <a:pt x="676" y="374"/>
                    <a:pt x="677" y="374"/>
                  </a:cubicBezTo>
                  <a:cubicBezTo>
                    <a:pt x="687" y="369"/>
                    <a:pt x="698" y="363"/>
                    <a:pt x="709" y="359"/>
                  </a:cubicBezTo>
                  <a:cubicBezTo>
                    <a:pt x="710" y="359"/>
                    <a:pt x="710" y="359"/>
                    <a:pt x="709" y="359"/>
                  </a:cubicBezTo>
                  <a:cubicBezTo>
                    <a:pt x="690" y="363"/>
                    <a:pt x="674" y="378"/>
                    <a:pt x="654" y="376"/>
                  </a:cubicBezTo>
                  <a:cubicBezTo>
                    <a:pt x="654" y="376"/>
                    <a:pt x="654" y="377"/>
                    <a:pt x="653" y="377"/>
                  </a:cubicBezTo>
                  <a:cubicBezTo>
                    <a:pt x="652" y="377"/>
                    <a:pt x="651" y="377"/>
                    <a:pt x="650" y="377"/>
                  </a:cubicBezTo>
                  <a:cubicBezTo>
                    <a:pt x="657" y="376"/>
                    <a:pt x="664" y="374"/>
                    <a:pt x="670" y="371"/>
                  </a:cubicBezTo>
                  <a:cubicBezTo>
                    <a:pt x="680" y="368"/>
                    <a:pt x="689" y="364"/>
                    <a:pt x="698" y="360"/>
                  </a:cubicBezTo>
                  <a:cubicBezTo>
                    <a:pt x="718" y="351"/>
                    <a:pt x="738" y="342"/>
                    <a:pt x="760" y="338"/>
                  </a:cubicBezTo>
                  <a:cubicBezTo>
                    <a:pt x="761" y="337"/>
                    <a:pt x="760" y="336"/>
                    <a:pt x="760" y="336"/>
                  </a:cubicBezTo>
                  <a:cubicBezTo>
                    <a:pt x="739" y="340"/>
                    <a:pt x="720" y="349"/>
                    <a:pt x="701" y="357"/>
                  </a:cubicBezTo>
                  <a:cubicBezTo>
                    <a:pt x="691" y="361"/>
                    <a:pt x="681" y="365"/>
                    <a:pt x="671" y="369"/>
                  </a:cubicBezTo>
                  <a:cubicBezTo>
                    <a:pt x="663" y="371"/>
                    <a:pt x="655" y="373"/>
                    <a:pt x="647" y="375"/>
                  </a:cubicBezTo>
                  <a:cubicBezTo>
                    <a:pt x="647" y="374"/>
                    <a:pt x="647" y="374"/>
                    <a:pt x="647" y="374"/>
                  </a:cubicBezTo>
                  <a:cubicBezTo>
                    <a:pt x="654" y="373"/>
                    <a:pt x="661" y="370"/>
                    <a:pt x="667" y="367"/>
                  </a:cubicBezTo>
                  <a:cubicBezTo>
                    <a:pt x="680" y="362"/>
                    <a:pt x="691" y="352"/>
                    <a:pt x="705" y="349"/>
                  </a:cubicBezTo>
                  <a:cubicBezTo>
                    <a:pt x="705" y="349"/>
                    <a:pt x="705" y="349"/>
                    <a:pt x="705" y="349"/>
                  </a:cubicBezTo>
                  <a:cubicBezTo>
                    <a:pt x="698" y="350"/>
                    <a:pt x="693" y="352"/>
                    <a:pt x="687" y="356"/>
                  </a:cubicBezTo>
                  <a:cubicBezTo>
                    <a:pt x="679" y="360"/>
                    <a:pt x="671" y="364"/>
                    <a:pt x="663" y="367"/>
                  </a:cubicBezTo>
                  <a:cubicBezTo>
                    <a:pt x="661" y="368"/>
                    <a:pt x="658" y="369"/>
                    <a:pt x="656" y="369"/>
                  </a:cubicBezTo>
                  <a:cubicBezTo>
                    <a:pt x="658" y="368"/>
                    <a:pt x="661" y="366"/>
                    <a:pt x="663" y="365"/>
                  </a:cubicBezTo>
                  <a:cubicBezTo>
                    <a:pt x="663" y="365"/>
                    <a:pt x="663" y="365"/>
                    <a:pt x="663" y="365"/>
                  </a:cubicBezTo>
                  <a:cubicBezTo>
                    <a:pt x="660" y="366"/>
                    <a:pt x="657" y="366"/>
                    <a:pt x="654" y="367"/>
                  </a:cubicBezTo>
                  <a:cubicBezTo>
                    <a:pt x="651" y="369"/>
                    <a:pt x="648" y="370"/>
                    <a:pt x="644" y="371"/>
                  </a:cubicBezTo>
                  <a:cubicBezTo>
                    <a:pt x="644" y="371"/>
                    <a:pt x="644" y="371"/>
                    <a:pt x="643" y="371"/>
                  </a:cubicBezTo>
                  <a:cubicBezTo>
                    <a:pt x="647" y="369"/>
                    <a:pt x="650" y="367"/>
                    <a:pt x="654" y="365"/>
                  </a:cubicBezTo>
                  <a:cubicBezTo>
                    <a:pt x="659" y="362"/>
                    <a:pt x="664" y="359"/>
                    <a:pt x="668" y="355"/>
                  </a:cubicBezTo>
                  <a:cubicBezTo>
                    <a:pt x="677" y="349"/>
                    <a:pt x="687" y="343"/>
                    <a:pt x="697" y="338"/>
                  </a:cubicBezTo>
                  <a:cubicBezTo>
                    <a:pt x="698" y="338"/>
                    <a:pt x="697" y="337"/>
                    <a:pt x="696" y="337"/>
                  </a:cubicBezTo>
                  <a:cubicBezTo>
                    <a:pt x="686" y="342"/>
                    <a:pt x="675" y="347"/>
                    <a:pt x="665" y="354"/>
                  </a:cubicBezTo>
                  <a:cubicBezTo>
                    <a:pt x="660" y="358"/>
                    <a:pt x="655" y="361"/>
                    <a:pt x="649" y="364"/>
                  </a:cubicBezTo>
                  <a:cubicBezTo>
                    <a:pt x="648" y="365"/>
                    <a:pt x="647" y="366"/>
                    <a:pt x="646" y="366"/>
                  </a:cubicBezTo>
                  <a:cubicBezTo>
                    <a:pt x="646" y="366"/>
                    <a:pt x="646" y="366"/>
                    <a:pt x="647" y="365"/>
                  </a:cubicBezTo>
                  <a:cubicBezTo>
                    <a:pt x="649" y="364"/>
                    <a:pt x="651" y="362"/>
                    <a:pt x="653" y="361"/>
                  </a:cubicBezTo>
                  <a:cubicBezTo>
                    <a:pt x="658" y="358"/>
                    <a:pt x="663" y="355"/>
                    <a:pt x="668" y="351"/>
                  </a:cubicBezTo>
                  <a:cubicBezTo>
                    <a:pt x="677" y="344"/>
                    <a:pt x="685" y="335"/>
                    <a:pt x="696" y="330"/>
                  </a:cubicBezTo>
                  <a:cubicBezTo>
                    <a:pt x="697" y="329"/>
                    <a:pt x="696" y="328"/>
                    <a:pt x="696" y="329"/>
                  </a:cubicBezTo>
                  <a:cubicBezTo>
                    <a:pt x="683" y="334"/>
                    <a:pt x="674" y="344"/>
                    <a:pt x="663" y="351"/>
                  </a:cubicBezTo>
                  <a:cubicBezTo>
                    <a:pt x="659" y="354"/>
                    <a:pt x="654" y="356"/>
                    <a:pt x="650" y="359"/>
                  </a:cubicBezTo>
                  <a:cubicBezTo>
                    <a:pt x="650" y="359"/>
                    <a:pt x="650" y="359"/>
                    <a:pt x="650" y="359"/>
                  </a:cubicBezTo>
                  <a:cubicBezTo>
                    <a:pt x="655" y="355"/>
                    <a:pt x="660" y="351"/>
                    <a:pt x="666" y="347"/>
                  </a:cubicBezTo>
                  <a:cubicBezTo>
                    <a:pt x="676" y="340"/>
                    <a:pt x="685" y="332"/>
                    <a:pt x="695" y="324"/>
                  </a:cubicBezTo>
                  <a:cubicBezTo>
                    <a:pt x="705" y="316"/>
                    <a:pt x="716" y="308"/>
                    <a:pt x="725" y="298"/>
                  </a:cubicBezTo>
                  <a:cubicBezTo>
                    <a:pt x="729" y="293"/>
                    <a:pt x="733" y="287"/>
                    <a:pt x="738" y="283"/>
                  </a:cubicBezTo>
                  <a:cubicBezTo>
                    <a:pt x="741" y="282"/>
                    <a:pt x="743" y="280"/>
                    <a:pt x="745" y="278"/>
                  </a:cubicBezTo>
                  <a:cubicBezTo>
                    <a:pt x="745" y="278"/>
                    <a:pt x="746" y="278"/>
                    <a:pt x="746" y="278"/>
                  </a:cubicBezTo>
                  <a:cubicBezTo>
                    <a:pt x="758" y="276"/>
                    <a:pt x="768" y="279"/>
                    <a:pt x="779" y="281"/>
                  </a:cubicBezTo>
                  <a:cubicBezTo>
                    <a:pt x="788" y="284"/>
                    <a:pt x="796" y="285"/>
                    <a:pt x="804" y="289"/>
                  </a:cubicBezTo>
                  <a:cubicBezTo>
                    <a:pt x="804" y="289"/>
                    <a:pt x="805" y="289"/>
                    <a:pt x="805" y="289"/>
                  </a:cubicBezTo>
                  <a:cubicBezTo>
                    <a:pt x="807" y="290"/>
                    <a:pt x="808" y="291"/>
                    <a:pt x="810" y="292"/>
                  </a:cubicBezTo>
                  <a:cubicBezTo>
                    <a:pt x="828" y="302"/>
                    <a:pt x="847" y="320"/>
                    <a:pt x="852" y="341"/>
                  </a:cubicBezTo>
                  <a:cubicBezTo>
                    <a:pt x="852" y="342"/>
                    <a:pt x="852" y="342"/>
                    <a:pt x="852" y="342"/>
                  </a:cubicBezTo>
                  <a:cubicBezTo>
                    <a:pt x="854" y="351"/>
                    <a:pt x="846" y="359"/>
                    <a:pt x="839" y="365"/>
                  </a:cubicBezTo>
                  <a:cubicBezTo>
                    <a:pt x="832" y="371"/>
                    <a:pt x="825" y="377"/>
                    <a:pt x="817" y="382"/>
                  </a:cubicBezTo>
                  <a:cubicBezTo>
                    <a:pt x="806" y="391"/>
                    <a:pt x="792" y="397"/>
                    <a:pt x="778" y="402"/>
                  </a:cubicBezTo>
                  <a:cubicBezTo>
                    <a:pt x="766" y="406"/>
                    <a:pt x="754" y="407"/>
                    <a:pt x="741" y="410"/>
                  </a:cubicBezTo>
                  <a:close/>
                  <a:moveTo>
                    <a:pt x="521" y="621"/>
                  </a:moveTo>
                  <a:cubicBezTo>
                    <a:pt x="520" y="621"/>
                    <a:pt x="520" y="621"/>
                    <a:pt x="519" y="621"/>
                  </a:cubicBezTo>
                  <a:cubicBezTo>
                    <a:pt x="521" y="620"/>
                    <a:pt x="522" y="617"/>
                    <a:pt x="522" y="615"/>
                  </a:cubicBezTo>
                  <a:cubicBezTo>
                    <a:pt x="523" y="613"/>
                    <a:pt x="520" y="613"/>
                    <a:pt x="520" y="614"/>
                  </a:cubicBezTo>
                  <a:cubicBezTo>
                    <a:pt x="520" y="616"/>
                    <a:pt x="519" y="617"/>
                    <a:pt x="519" y="618"/>
                  </a:cubicBezTo>
                  <a:cubicBezTo>
                    <a:pt x="518" y="618"/>
                    <a:pt x="517" y="619"/>
                    <a:pt x="516" y="619"/>
                  </a:cubicBezTo>
                  <a:cubicBezTo>
                    <a:pt x="515" y="619"/>
                    <a:pt x="515" y="620"/>
                    <a:pt x="516" y="621"/>
                  </a:cubicBezTo>
                  <a:cubicBezTo>
                    <a:pt x="514" y="621"/>
                    <a:pt x="513" y="621"/>
                    <a:pt x="512" y="621"/>
                  </a:cubicBezTo>
                  <a:cubicBezTo>
                    <a:pt x="509" y="622"/>
                    <a:pt x="506" y="623"/>
                    <a:pt x="504" y="624"/>
                  </a:cubicBezTo>
                  <a:cubicBezTo>
                    <a:pt x="501" y="625"/>
                    <a:pt x="499" y="625"/>
                    <a:pt x="497" y="624"/>
                  </a:cubicBezTo>
                  <a:cubicBezTo>
                    <a:pt x="497" y="623"/>
                    <a:pt x="497" y="623"/>
                    <a:pt x="496" y="622"/>
                  </a:cubicBezTo>
                  <a:cubicBezTo>
                    <a:pt x="495" y="621"/>
                    <a:pt x="495" y="620"/>
                    <a:pt x="493" y="619"/>
                  </a:cubicBezTo>
                  <a:cubicBezTo>
                    <a:pt x="493" y="619"/>
                    <a:pt x="492" y="619"/>
                    <a:pt x="492" y="619"/>
                  </a:cubicBezTo>
                  <a:cubicBezTo>
                    <a:pt x="492" y="619"/>
                    <a:pt x="492" y="619"/>
                    <a:pt x="491" y="619"/>
                  </a:cubicBezTo>
                  <a:cubicBezTo>
                    <a:pt x="491" y="619"/>
                    <a:pt x="490" y="618"/>
                    <a:pt x="490" y="618"/>
                  </a:cubicBezTo>
                  <a:cubicBezTo>
                    <a:pt x="491" y="616"/>
                    <a:pt x="492" y="615"/>
                    <a:pt x="494" y="613"/>
                  </a:cubicBezTo>
                  <a:cubicBezTo>
                    <a:pt x="495" y="611"/>
                    <a:pt x="498" y="609"/>
                    <a:pt x="499" y="606"/>
                  </a:cubicBezTo>
                  <a:cubicBezTo>
                    <a:pt x="503" y="600"/>
                    <a:pt x="506" y="592"/>
                    <a:pt x="513" y="588"/>
                  </a:cubicBezTo>
                  <a:cubicBezTo>
                    <a:pt x="518" y="585"/>
                    <a:pt x="522" y="583"/>
                    <a:pt x="525" y="578"/>
                  </a:cubicBezTo>
                  <a:cubicBezTo>
                    <a:pt x="528" y="571"/>
                    <a:pt x="532" y="566"/>
                    <a:pt x="536" y="560"/>
                  </a:cubicBezTo>
                  <a:cubicBezTo>
                    <a:pt x="547" y="548"/>
                    <a:pt x="558" y="537"/>
                    <a:pt x="570" y="526"/>
                  </a:cubicBezTo>
                  <a:cubicBezTo>
                    <a:pt x="573" y="523"/>
                    <a:pt x="577" y="519"/>
                    <a:pt x="580" y="515"/>
                  </a:cubicBezTo>
                  <a:cubicBezTo>
                    <a:pt x="582" y="512"/>
                    <a:pt x="585" y="507"/>
                    <a:pt x="589" y="505"/>
                  </a:cubicBezTo>
                  <a:cubicBezTo>
                    <a:pt x="590" y="504"/>
                    <a:pt x="590" y="502"/>
                    <a:pt x="588" y="503"/>
                  </a:cubicBezTo>
                  <a:cubicBezTo>
                    <a:pt x="585" y="504"/>
                    <a:pt x="582" y="508"/>
                    <a:pt x="579" y="511"/>
                  </a:cubicBezTo>
                  <a:cubicBezTo>
                    <a:pt x="576" y="515"/>
                    <a:pt x="573" y="519"/>
                    <a:pt x="569" y="523"/>
                  </a:cubicBezTo>
                  <a:cubicBezTo>
                    <a:pt x="565" y="526"/>
                    <a:pt x="562" y="529"/>
                    <a:pt x="559" y="532"/>
                  </a:cubicBezTo>
                  <a:cubicBezTo>
                    <a:pt x="559" y="531"/>
                    <a:pt x="560" y="530"/>
                    <a:pt x="561" y="529"/>
                  </a:cubicBezTo>
                  <a:cubicBezTo>
                    <a:pt x="563" y="526"/>
                    <a:pt x="566" y="522"/>
                    <a:pt x="569" y="519"/>
                  </a:cubicBezTo>
                  <a:cubicBezTo>
                    <a:pt x="574" y="513"/>
                    <a:pt x="580" y="507"/>
                    <a:pt x="584" y="500"/>
                  </a:cubicBezTo>
                  <a:cubicBezTo>
                    <a:pt x="584" y="500"/>
                    <a:pt x="584" y="500"/>
                    <a:pt x="584" y="500"/>
                  </a:cubicBezTo>
                  <a:cubicBezTo>
                    <a:pt x="592" y="504"/>
                    <a:pt x="601" y="507"/>
                    <a:pt x="610" y="506"/>
                  </a:cubicBezTo>
                  <a:cubicBezTo>
                    <a:pt x="614" y="505"/>
                    <a:pt x="618" y="505"/>
                    <a:pt x="623" y="505"/>
                  </a:cubicBezTo>
                  <a:cubicBezTo>
                    <a:pt x="617" y="510"/>
                    <a:pt x="609" y="520"/>
                    <a:pt x="608" y="521"/>
                  </a:cubicBezTo>
                  <a:cubicBezTo>
                    <a:pt x="594" y="537"/>
                    <a:pt x="577" y="551"/>
                    <a:pt x="563" y="567"/>
                  </a:cubicBezTo>
                  <a:cubicBezTo>
                    <a:pt x="555" y="575"/>
                    <a:pt x="547" y="582"/>
                    <a:pt x="540" y="590"/>
                  </a:cubicBezTo>
                  <a:cubicBezTo>
                    <a:pt x="533" y="596"/>
                    <a:pt x="529" y="602"/>
                    <a:pt x="527" y="610"/>
                  </a:cubicBezTo>
                  <a:cubicBezTo>
                    <a:pt x="526" y="611"/>
                    <a:pt x="526" y="613"/>
                    <a:pt x="525" y="616"/>
                  </a:cubicBezTo>
                  <a:cubicBezTo>
                    <a:pt x="525" y="616"/>
                    <a:pt x="525" y="616"/>
                    <a:pt x="524" y="616"/>
                  </a:cubicBezTo>
                  <a:cubicBezTo>
                    <a:pt x="524" y="616"/>
                    <a:pt x="523" y="617"/>
                    <a:pt x="523" y="617"/>
                  </a:cubicBezTo>
                  <a:cubicBezTo>
                    <a:pt x="522" y="618"/>
                    <a:pt x="521" y="619"/>
                    <a:pt x="521" y="621"/>
                  </a:cubicBezTo>
                  <a:cubicBezTo>
                    <a:pt x="521" y="621"/>
                    <a:pt x="521" y="621"/>
                    <a:pt x="521" y="621"/>
                  </a:cubicBezTo>
                  <a:close/>
                  <a:moveTo>
                    <a:pt x="453" y="616"/>
                  </a:moveTo>
                  <a:cubicBezTo>
                    <a:pt x="451" y="615"/>
                    <a:pt x="449" y="613"/>
                    <a:pt x="448" y="612"/>
                  </a:cubicBezTo>
                  <a:cubicBezTo>
                    <a:pt x="448" y="611"/>
                    <a:pt x="448" y="610"/>
                    <a:pt x="447" y="610"/>
                  </a:cubicBezTo>
                  <a:cubicBezTo>
                    <a:pt x="450" y="612"/>
                    <a:pt x="453" y="613"/>
                    <a:pt x="457" y="614"/>
                  </a:cubicBezTo>
                  <a:cubicBezTo>
                    <a:pt x="458" y="615"/>
                    <a:pt x="459" y="616"/>
                    <a:pt x="460" y="617"/>
                  </a:cubicBezTo>
                  <a:cubicBezTo>
                    <a:pt x="465" y="619"/>
                    <a:pt x="471" y="620"/>
                    <a:pt x="476" y="622"/>
                  </a:cubicBezTo>
                  <a:cubicBezTo>
                    <a:pt x="482" y="624"/>
                    <a:pt x="486" y="624"/>
                    <a:pt x="492" y="622"/>
                  </a:cubicBezTo>
                  <a:cubicBezTo>
                    <a:pt x="492" y="622"/>
                    <a:pt x="492" y="622"/>
                    <a:pt x="492" y="622"/>
                  </a:cubicBezTo>
                  <a:cubicBezTo>
                    <a:pt x="492" y="623"/>
                    <a:pt x="493" y="623"/>
                    <a:pt x="493" y="624"/>
                  </a:cubicBezTo>
                  <a:cubicBezTo>
                    <a:pt x="494" y="628"/>
                    <a:pt x="498" y="630"/>
                    <a:pt x="503" y="629"/>
                  </a:cubicBezTo>
                  <a:cubicBezTo>
                    <a:pt x="506" y="628"/>
                    <a:pt x="508" y="627"/>
                    <a:pt x="511" y="625"/>
                  </a:cubicBezTo>
                  <a:cubicBezTo>
                    <a:pt x="513" y="625"/>
                    <a:pt x="515" y="625"/>
                    <a:pt x="517" y="625"/>
                  </a:cubicBezTo>
                  <a:cubicBezTo>
                    <a:pt x="518" y="634"/>
                    <a:pt x="509" y="640"/>
                    <a:pt x="501" y="639"/>
                  </a:cubicBezTo>
                  <a:cubicBezTo>
                    <a:pt x="492" y="639"/>
                    <a:pt x="484" y="635"/>
                    <a:pt x="476" y="632"/>
                  </a:cubicBezTo>
                  <a:cubicBezTo>
                    <a:pt x="472" y="630"/>
                    <a:pt x="468" y="628"/>
                    <a:pt x="464" y="626"/>
                  </a:cubicBezTo>
                  <a:cubicBezTo>
                    <a:pt x="461" y="624"/>
                    <a:pt x="458" y="621"/>
                    <a:pt x="454" y="619"/>
                  </a:cubicBezTo>
                  <a:cubicBezTo>
                    <a:pt x="454" y="619"/>
                    <a:pt x="453" y="619"/>
                    <a:pt x="453" y="619"/>
                  </a:cubicBezTo>
                  <a:cubicBezTo>
                    <a:pt x="454" y="618"/>
                    <a:pt x="454" y="617"/>
                    <a:pt x="453" y="616"/>
                  </a:cubicBezTo>
                  <a:close/>
                  <a:moveTo>
                    <a:pt x="360" y="549"/>
                  </a:moveTo>
                  <a:cubicBezTo>
                    <a:pt x="361" y="525"/>
                    <a:pt x="362" y="499"/>
                    <a:pt x="367" y="475"/>
                  </a:cubicBezTo>
                  <a:cubicBezTo>
                    <a:pt x="367" y="474"/>
                    <a:pt x="367" y="474"/>
                    <a:pt x="366" y="473"/>
                  </a:cubicBezTo>
                  <a:cubicBezTo>
                    <a:pt x="366" y="473"/>
                    <a:pt x="366" y="473"/>
                    <a:pt x="367" y="473"/>
                  </a:cubicBezTo>
                  <a:cubicBezTo>
                    <a:pt x="368" y="472"/>
                    <a:pt x="370" y="471"/>
                    <a:pt x="372" y="471"/>
                  </a:cubicBezTo>
                  <a:cubicBezTo>
                    <a:pt x="372" y="471"/>
                    <a:pt x="372" y="471"/>
                    <a:pt x="372" y="471"/>
                  </a:cubicBezTo>
                  <a:cubicBezTo>
                    <a:pt x="372" y="471"/>
                    <a:pt x="372" y="471"/>
                    <a:pt x="372" y="472"/>
                  </a:cubicBezTo>
                  <a:cubicBezTo>
                    <a:pt x="371" y="472"/>
                    <a:pt x="371" y="473"/>
                    <a:pt x="371" y="474"/>
                  </a:cubicBezTo>
                  <a:cubicBezTo>
                    <a:pt x="371" y="476"/>
                    <a:pt x="370" y="478"/>
                    <a:pt x="370" y="479"/>
                  </a:cubicBezTo>
                  <a:cubicBezTo>
                    <a:pt x="370" y="480"/>
                    <a:pt x="371" y="480"/>
                    <a:pt x="371" y="480"/>
                  </a:cubicBezTo>
                  <a:cubicBezTo>
                    <a:pt x="372" y="478"/>
                    <a:pt x="373" y="475"/>
                    <a:pt x="373" y="473"/>
                  </a:cubicBezTo>
                  <a:cubicBezTo>
                    <a:pt x="373" y="472"/>
                    <a:pt x="374" y="471"/>
                    <a:pt x="373" y="470"/>
                  </a:cubicBezTo>
                  <a:cubicBezTo>
                    <a:pt x="376" y="469"/>
                    <a:pt x="378" y="468"/>
                    <a:pt x="380" y="466"/>
                  </a:cubicBezTo>
                  <a:cubicBezTo>
                    <a:pt x="380" y="467"/>
                    <a:pt x="380" y="467"/>
                    <a:pt x="380" y="468"/>
                  </a:cubicBezTo>
                  <a:cubicBezTo>
                    <a:pt x="380" y="468"/>
                    <a:pt x="380" y="469"/>
                    <a:pt x="380" y="469"/>
                  </a:cubicBezTo>
                  <a:cubicBezTo>
                    <a:pt x="377" y="475"/>
                    <a:pt x="377" y="484"/>
                    <a:pt x="376" y="490"/>
                  </a:cubicBezTo>
                  <a:cubicBezTo>
                    <a:pt x="374" y="499"/>
                    <a:pt x="375" y="507"/>
                    <a:pt x="375" y="516"/>
                  </a:cubicBezTo>
                  <a:cubicBezTo>
                    <a:pt x="375" y="526"/>
                    <a:pt x="375" y="535"/>
                    <a:pt x="374" y="545"/>
                  </a:cubicBezTo>
                  <a:cubicBezTo>
                    <a:pt x="373" y="550"/>
                    <a:pt x="372" y="556"/>
                    <a:pt x="371" y="561"/>
                  </a:cubicBezTo>
                  <a:cubicBezTo>
                    <a:pt x="370" y="565"/>
                    <a:pt x="369" y="568"/>
                    <a:pt x="369" y="571"/>
                  </a:cubicBezTo>
                  <a:cubicBezTo>
                    <a:pt x="369" y="571"/>
                    <a:pt x="369" y="571"/>
                    <a:pt x="368" y="571"/>
                  </a:cubicBezTo>
                  <a:cubicBezTo>
                    <a:pt x="366" y="575"/>
                    <a:pt x="368" y="580"/>
                    <a:pt x="365" y="584"/>
                  </a:cubicBezTo>
                  <a:cubicBezTo>
                    <a:pt x="364" y="585"/>
                    <a:pt x="364" y="586"/>
                    <a:pt x="363" y="587"/>
                  </a:cubicBezTo>
                  <a:cubicBezTo>
                    <a:pt x="363" y="586"/>
                    <a:pt x="363" y="585"/>
                    <a:pt x="363" y="584"/>
                  </a:cubicBezTo>
                  <a:cubicBezTo>
                    <a:pt x="363" y="572"/>
                    <a:pt x="360" y="561"/>
                    <a:pt x="360" y="549"/>
                  </a:cubicBezTo>
                  <a:close/>
                  <a:moveTo>
                    <a:pt x="359" y="574"/>
                  </a:moveTo>
                  <a:cubicBezTo>
                    <a:pt x="360" y="581"/>
                    <a:pt x="361" y="587"/>
                    <a:pt x="357" y="593"/>
                  </a:cubicBezTo>
                  <a:cubicBezTo>
                    <a:pt x="356" y="594"/>
                    <a:pt x="355" y="595"/>
                    <a:pt x="355" y="596"/>
                  </a:cubicBezTo>
                  <a:cubicBezTo>
                    <a:pt x="354" y="596"/>
                    <a:pt x="353" y="597"/>
                    <a:pt x="352" y="598"/>
                  </a:cubicBezTo>
                  <a:cubicBezTo>
                    <a:pt x="351" y="598"/>
                    <a:pt x="351" y="599"/>
                    <a:pt x="350" y="599"/>
                  </a:cubicBezTo>
                  <a:cubicBezTo>
                    <a:pt x="350" y="599"/>
                    <a:pt x="349" y="599"/>
                    <a:pt x="349" y="599"/>
                  </a:cubicBezTo>
                  <a:cubicBezTo>
                    <a:pt x="349" y="598"/>
                    <a:pt x="349" y="596"/>
                    <a:pt x="349" y="595"/>
                  </a:cubicBezTo>
                  <a:cubicBezTo>
                    <a:pt x="350" y="595"/>
                    <a:pt x="350" y="596"/>
                    <a:pt x="350" y="596"/>
                  </a:cubicBezTo>
                  <a:cubicBezTo>
                    <a:pt x="350" y="596"/>
                    <a:pt x="351" y="596"/>
                    <a:pt x="351" y="595"/>
                  </a:cubicBezTo>
                  <a:cubicBezTo>
                    <a:pt x="351" y="591"/>
                    <a:pt x="352" y="587"/>
                    <a:pt x="352" y="582"/>
                  </a:cubicBezTo>
                  <a:cubicBezTo>
                    <a:pt x="351" y="579"/>
                    <a:pt x="351" y="576"/>
                    <a:pt x="350" y="573"/>
                  </a:cubicBezTo>
                  <a:cubicBezTo>
                    <a:pt x="351" y="575"/>
                    <a:pt x="352" y="577"/>
                    <a:pt x="352" y="580"/>
                  </a:cubicBezTo>
                  <a:cubicBezTo>
                    <a:pt x="352" y="583"/>
                    <a:pt x="352" y="587"/>
                    <a:pt x="352" y="590"/>
                  </a:cubicBezTo>
                  <a:cubicBezTo>
                    <a:pt x="352" y="591"/>
                    <a:pt x="353" y="591"/>
                    <a:pt x="353" y="590"/>
                  </a:cubicBezTo>
                  <a:cubicBezTo>
                    <a:pt x="353" y="586"/>
                    <a:pt x="353" y="582"/>
                    <a:pt x="353" y="578"/>
                  </a:cubicBezTo>
                  <a:cubicBezTo>
                    <a:pt x="352" y="574"/>
                    <a:pt x="352" y="571"/>
                    <a:pt x="350" y="568"/>
                  </a:cubicBezTo>
                  <a:cubicBezTo>
                    <a:pt x="350" y="568"/>
                    <a:pt x="349" y="568"/>
                    <a:pt x="349" y="568"/>
                  </a:cubicBezTo>
                  <a:cubicBezTo>
                    <a:pt x="349" y="567"/>
                    <a:pt x="349" y="566"/>
                    <a:pt x="349" y="565"/>
                  </a:cubicBezTo>
                  <a:cubicBezTo>
                    <a:pt x="348" y="562"/>
                    <a:pt x="348" y="558"/>
                    <a:pt x="348" y="554"/>
                  </a:cubicBezTo>
                  <a:cubicBezTo>
                    <a:pt x="347" y="551"/>
                    <a:pt x="348" y="548"/>
                    <a:pt x="347" y="544"/>
                  </a:cubicBezTo>
                  <a:cubicBezTo>
                    <a:pt x="347" y="538"/>
                    <a:pt x="347" y="532"/>
                    <a:pt x="346" y="526"/>
                  </a:cubicBezTo>
                  <a:cubicBezTo>
                    <a:pt x="346" y="525"/>
                    <a:pt x="345" y="525"/>
                    <a:pt x="345" y="526"/>
                  </a:cubicBezTo>
                  <a:cubicBezTo>
                    <a:pt x="345" y="533"/>
                    <a:pt x="344" y="540"/>
                    <a:pt x="346" y="547"/>
                  </a:cubicBezTo>
                  <a:cubicBezTo>
                    <a:pt x="347" y="553"/>
                    <a:pt x="346" y="561"/>
                    <a:pt x="347" y="567"/>
                  </a:cubicBezTo>
                  <a:cubicBezTo>
                    <a:pt x="347" y="574"/>
                    <a:pt x="350" y="580"/>
                    <a:pt x="349" y="586"/>
                  </a:cubicBezTo>
                  <a:cubicBezTo>
                    <a:pt x="349" y="587"/>
                    <a:pt x="349" y="588"/>
                    <a:pt x="349" y="590"/>
                  </a:cubicBezTo>
                  <a:cubicBezTo>
                    <a:pt x="349" y="589"/>
                    <a:pt x="349" y="589"/>
                    <a:pt x="349" y="588"/>
                  </a:cubicBezTo>
                  <a:cubicBezTo>
                    <a:pt x="347" y="584"/>
                    <a:pt x="345" y="579"/>
                    <a:pt x="344" y="575"/>
                  </a:cubicBezTo>
                  <a:cubicBezTo>
                    <a:pt x="342" y="564"/>
                    <a:pt x="340" y="552"/>
                    <a:pt x="340" y="541"/>
                  </a:cubicBezTo>
                  <a:cubicBezTo>
                    <a:pt x="340" y="522"/>
                    <a:pt x="344" y="504"/>
                    <a:pt x="340" y="485"/>
                  </a:cubicBezTo>
                  <a:cubicBezTo>
                    <a:pt x="340" y="485"/>
                    <a:pt x="341" y="485"/>
                    <a:pt x="341" y="485"/>
                  </a:cubicBezTo>
                  <a:cubicBezTo>
                    <a:pt x="349" y="482"/>
                    <a:pt x="356" y="478"/>
                    <a:pt x="364" y="474"/>
                  </a:cubicBezTo>
                  <a:cubicBezTo>
                    <a:pt x="361" y="484"/>
                    <a:pt x="360" y="496"/>
                    <a:pt x="359" y="506"/>
                  </a:cubicBezTo>
                  <a:cubicBezTo>
                    <a:pt x="359" y="518"/>
                    <a:pt x="358" y="530"/>
                    <a:pt x="357" y="542"/>
                  </a:cubicBezTo>
                  <a:cubicBezTo>
                    <a:pt x="357" y="553"/>
                    <a:pt x="358" y="563"/>
                    <a:pt x="359" y="574"/>
                  </a:cubicBezTo>
                  <a:close/>
                  <a:moveTo>
                    <a:pt x="323" y="576"/>
                  </a:moveTo>
                  <a:cubicBezTo>
                    <a:pt x="323" y="576"/>
                    <a:pt x="323" y="576"/>
                    <a:pt x="323" y="576"/>
                  </a:cubicBezTo>
                  <a:cubicBezTo>
                    <a:pt x="322" y="577"/>
                    <a:pt x="322" y="577"/>
                    <a:pt x="321" y="578"/>
                  </a:cubicBezTo>
                  <a:cubicBezTo>
                    <a:pt x="320" y="578"/>
                    <a:pt x="320" y="579"/>
                    <a:pt x="319" y="579"/>
                  </a:cubicBezTo>
                  <a:cubicBezTo>
                    <a:pt x="319" y="579"/>
                    <a:pt x="319" y="579"/>
                    <a:pt x="319" y="579"/>
                  </a:cubicBezTo>
                  <a:cubicBezTo>
                    <a:pt x="311" y="566"/>
                    <a:pt x="307" y="551"/>
                    <a:pt x="302" y="537"/>
                  </a:cubicBezTo>
                  <a:cubicBezTo>
                    <a:pt x="297" y="523"/>
                    <a:pt x="291" y="509"/>
                    <a:pt x="286" y="495"/>
                  </a:cubicBezTo>
                  <a:cubicBezTo>
                    <a:pt x="282" y="486"/>
                    <a:pt x="277" y="478"/>
                    <a:pt x="272" y="469"/>
                  </a:cubicBezTo>
                  <a:cubicBezTo>
                    <a:pt x="274" y="471"/>
                    <a:pt x="276" y="473"/>
                    <a:pt x="279" y="475"/>
                  </a:cubicBezTo>
                  <a:cubicBezTo>
                    <a:pt x="286" y="480"/>
                    <a:pt x="294" y="484"/>
                    <a:pt x="303" y="487"/>
                  </a:cubicBezTo>
                  <a:cubicBezTo>
                    <a:pt x="303" y="487"/>
                    <a:pt x="303" y="487"/>
                    <a:pt x="303" y="487"/>
                  </a:cubicBezTo>
                  <a:cubicBezTo>
                    <a:pt x="303" y="491"/>
                    <a:pt x="304" y="495"/>
                    <a:pt x="305" y="499"/>
                  </a:cubicBezTo>
                  <a:cubicBezTo>
                    <a:pt x="305" y="503"/>
                    <a:pt x="306" y="506"/>
                    <a:pt x="307" y="510"/>
                  </a:cubicBezTo>
                  <a:cubicBezTo>
                    <a:pt x="309" y="517"/>
                    <a:pt x="313" y="524"/>
                    <a:pt x="316" y="531"/>
                  </a:cubicBezTo>
                  <a:cubicBezTo>
                    <a:pt x="321" y="545"/>
                    <a:pt x="326" y="560"/>
                    <a:pt x="336" y="571"/>
                  </a:cubicBezTo>
                  <a:cubicBezTo>
                    <a:pt x="335" y="571"/>
                    <a:pt x="334" y="570"/>
                    <a:pt x="333" y="570"/>
                  </a:cubicBezTo>
                  <a:cubicBezTo>
                    <a:pt x="330" y="570"/>
                    <a:pt x="327" y="571"/>
                    <a:pt x="325" y="573"/>
                  </a:cubicBezTo>
                  <a:cubicBezTo>
                    <a:pt x="325" y="574"/>
                    <a:pt x="324" y="574"/>
                    <a:pt x="324" y="575"/>
                  </a:cubicBezTo>
                  <a:cubicBezTo>
                    <a:pt x="323" y="574"/>
                    <a:pt x="323" y="574"/>
                    <a:pt x="322" y="574"/>
                  </a:cubicBezTo>
                  <a:cubicBezTo>
                    <a:pt x="322" y="574"/>
                    <a:pt x="321" y="574"/>
                    <a:pt x="322" y="574"/>
                  </a:cubicBezTo>
                  <a:cubicBezTo>
                    <a:pt x="322" y="575"/>
                    <a:pt x="322" y="575"/>
                    <a:pt x="323" y="576"/>
                  </a:cubicBezTo>
                  <a:close/>
                  <a:moveTo>
                    <a:pt x="176" y="253"/>
                  </a:moveTo>
                  <a:cubicBezTo>
                    <a:pt x="172" y="261"/>
                    <a:pt x="166" y="272"/>
                    <a:pt x="168" y="281"/>
                  </a:cubicBezTo>
                  <a:cubicBezTo>
                    <a:pt x="167" y="278"/>
                    <a:pt x="166" y="274"/>
                    <a:pt x="165" y="270"/>
                  </a:cubicBezTo>
                  <a:cubicBezTo>
                    <a:pt x="165" y="271"/>
                    <a:pt x="166" y="271"/>
                    <a:pt x="167" y="271"/>
                  </a:cubicBezTo>
                  <a:cubicBezTo>
                    <a:pt x="167" y="272"/>
                    <a:pt x="167" y="271"/>
                    <a:pt x="167" y="271"/>
                  </a:cubicBezTo>
                  <a:cubicBezTo>
                    <a:pt x="167" y="269"/>
                    <a:pt x="165" y="267"/>
                    <a:pt x="165" y="265"/>
                  </a:cubicBezTo>
                  <a:cubicBezTo>
                    <a:pt x="166" y="262"/>
                    <a:pt x="166" y="259"/>
                    <a:pt x="167" y="256"/>
                  </a:cubicBezTo>
                  <a:cubicBezTo>
                    <a:pt x="168" y="251"/>
                    <a:pt x="170" y="245"/>
                    <a:pt x="173" y="241"/>
                  </a:cubicBezTo>
                  <a:cubicBezTo>
                    <a:pt x="174" y="241"/>
                    <a:pt x="173" y="241"/>
                    <a:pt x="173" y="241"/>
                  </a:cubicBezTo>
                  <a:cubicBezTo>
                    <a:pt x="169" y="246"/>
                    <a:pt x="167" y="252"/>
                    <a:pt x="165" y="258"/>
                  </a:cubicBezTo>
                  <a:cubicBezTo>
                    <a:pt x="165" y="258"/>
                    <a:pt x="165" y="258"/>
                    <a:pt x="165" y="259"/>
                  </a:cubicBezTo>
                  <a:cubicBezTo>
                    <a:pt x="164" y="257"/>
                    <a:pt x="164" y="256"/>
                    <a:pt x="164" y="255"/>
                  </a:cubicBezTo>
                  <a:cubicBezTo>
                    <a:pt x="164" y="252"/>
                    <a:pt x="164" y="249"/>
                    <a:pt x="165" y="246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4"/>
                    <a:pt x="165" y="244"/>
                    <a:pt x="165" y="244"/>
                  </a:cubicBezTo>
                  <a:cubicBezTo>
                    <a:pt x="167" y="237"/>
                    <a:pt x="170" y="232"/>
                    <a:pt x="174" y="226"/>
                  </a:cubicBezTo>
                  <a:cubicBezTo>
                    <a:pt x="174" y="226"/>
                    <a:pt x="173" y="226"/>
                    <a:pt x="173" y="226"/>
                  </a:cubicBezTo>
                  <a:cubicBezTo>
                    <a:pt x="170" y="229"/>
                    <a:pt x="167" y="234"/>
                    <a:pt x="165" y="239"/>
                  </a:cubicBezTo>
                  <a:cubicBezTo>
                    <a:pt x="165" y="237"/>
                    <a:pt x="165" y="236"/>
                    <a:pt x="165" y="234"/>
                  </a:cubicBezTo>
                  <a:cubicBezTo>
                    <a:pt x="165" y="230"/>
                    <a:pt x="166" y="226"/>
                    <a:pt x="166" y="222"/>
                  </a:cubicBezTo>
                  <a:cubicBezTo>
                    <a:pt x="166" y="221"/>
                    <a:pt x="164" y="221"/>
                    <a:pt x="164" y="222"/>
                  </a:cubicBezTo>
                  <a:cubicBezTo>
                    <a:pt x="164" y="224"/>
                    <a:pt x="164" y="227"/>
                    <a:pt x="164" y="229"/>
                  </a:cubicBezTo>
                  <a:cubicBezTo>
                    <a:pt x="164" y="231"/>
                    <a:pt x="163" y="233"/>
                    <a:pt x="163" y="235"/>
                  </a:cubicBezTo>
                  <a:cubicBezTo>
                    <a:pt x="163" y="238"/>
                    <a:pt x="163" y="241"/>
                    <a:pt x="164" y="244"/>
                  </a:cubicBezTo>
                  <a:cubicBezTo>
                    <a:pt x="164" y="245"/>
                    <a:pt x="163" y="247"/>
                    <a:pt x="163" y="248"/>
                  </a:cubicBezTo>
                  <a:cubicBezTo>
                    <a:pt x="163" y="250"/>
                    <a:pt x="162" y="253"/>
                    <a:pt x="162" y="257"/>
                  </a:cubicBezTo>
                  <a:cubicBezTo>
                    <a:pt x="161" y="250"/>
                    <a:pt x="160" y="244"/>
                    <a:pt x="160" y="237"/>
                  </a:cubicBezTo>
                  <a:cubicBezTo>
                    <a:pt x="161" y="233"/>
                    <a:pt x="161" y="229"/>
                    <a:pt x="159" y="226"/>
                  </a:cubicBezTo>
                  <a:cubicBezTo>
                    <a:pt x="156" y="222"/>
                    <a:pt x="152" y="218"/>
                    <a:pt x="151" y="212"/>
                  </a:cubicBezTo>
                  <a:cubicBezTo>
                    <a:pt x="151" y="204"/>
                    <a:pt x="151" y="198"/>
                    <a:pt x="146" y="190"/>
                  </a:cubicBezTo>
                  <a:cubicBezTo>
                    <a:pt x="144" y="187"/>
                    <a:pt x="141" y="183"/>
                    <a:pt x="140" y="179"/>
                  </a:cubicBezTo>
                  <a:cubicBezTo>
                    <a:pt x="139" y="178"/>
                    <a:pt x="138" y="170"/>
                    <a:pt x="141" y="171"/>
                  </a:cubicBezTo>
                  <a:cubicBezTo>
                    <a:pt x="143" y="171"/>
                    <a:pt x="144" y="172"/>
                    <a:pt x="146" y="173"/>
                  </a:cubicBezTo>
                  <a:cubicBezTo>
                    <a:pt x="151" y="175"/>
                    <a:pt x="158" y="178"/>
                    <a:pt x="160" y="184"/>
                  </a:cubicBezTo>
                  <a:cubicBezTo>
                    <a:pt x="161" y="186"/>
                    <a:pt x="162" y="189"/>
                    <a:pt x="164" y="190"/>
                  </a:cubicBezTo>
                  <a:cubicBezTo>
                    <a:pt x="164" y="192"/>
                    <a:pt x="166" y="194"/>
                    <a:pt x="166" y="195"/>
                  </a:cubicBezTo>
                  <a:cubicBezTo>
                    <a:pt x="167" y="197"/>
                    <a:pt x="168" y="199"/>
                    <a:pt x="169" y="200"/>
                  </a:cubicBezTo>
                  <a:cubicBezTo>
                    <a:pt x="170" y="202"/>
                    <a:pt x="170" y="203"/>
                    <a:pt x="171" y="205"/>
                  </a:cubicBezTo>
                  <a:cubicBezTo>
                    <a:pt x="172" y="213"/>
                    <a:pt x="178" y="221"/>
                    <a:pt x="180" y="229"/>
                  </a:cubicBezTo>
                  <a:cubicBezTo>
                    <a:pt x="181" y="233"/>
                    <a:pt x="182" y="238"/>
                    <a:pt x="183" y="242"/>
                  </a:cubicBezTo>
                  <a:cubicBezTo>
                    <a:pt x="184" y="247"/>
                    <a:pt x="184" y="251"/>
                    <a:pt x="185" y="256"/>
                  </a:cubicBezTo>
                  <a:cubicBezTo>
                    <a:pt x="185" y="256"/>
                    <a:pt x="185" y="256"/>
                    <a:pt x="185" y="256"/>
                  </a:cubicBezTo>
                  <a:cubicBezTo>
                    <a:pt x="184" y="258"/>
                    <a:pt x="182" y="260"/>
                    <a:pt x="181" y="263"/>
                  </a:cubicBezTo>
                  <a:cubicBezTo>
                    <a:pt x="179" y="267"/>
                    <a:pt x="179" y="271"/>
                    <a:pt x="179" y="275"/>
                  </a:cubicBezTo>
                  <a:cubicBezTo>
                    <a:pt x="177" y="287"/>
                    <a:pt x="178" y="301"/>
                    <a:pt x="180" y="312"/>
                  </a:cubicBezTo>
                  <a:cubicBezTo>
                    <a:pt x="181" y="318"/>
                    <a:pt x="182" y="325"/>
                    <a:pt x="184" y="331"/>
                  </a:cubicBezTo>
                  <a:cubicBezTo>
                    <a:pt x="179" y="322"/>
                    <a:pt x="178" y="312"/>
                    <a:pt x="174" y="303"/>
                  </a:cubicBezTo>
                  <a:cubicBezTo>
                    <a:pt x="173" y="297"/>
                    <a:pt x="171" y="291"/>
                    <a:pt x="169" y="286"/>
                  </a:cubicBezTo>
                  <a:cubicBezTo>
                    <a:pt x="169" y="286"/>
                    <a:pt x="170" y="286"/>
                    <a:pt x="170" y="285"/>
                  </a:cubicBezTo>
                  <a:cubicBezTo>
                    <a:pt x="170" y="280"/>
                    <a:pt x="170" y="275"/>
                    <a:pt x="171" y="270"/>
                  </a:cubicBezTo>
                  <a:cubicBezTo>
                    <a:pt x="172" y="264"/>
                    <a:pt x="174" y="258"/>
                    <a:pt x="176" y="253"/>
                  </a:cubicBezTo>
                  <a:cubicBezTo>
                    <a:pt x="176" y="253"/>
                    <a:pt x="176" y="253"/>
                    <a:pt x="176" y="253"/>
                  </a:cubicBezTo>
                  <a:close/>
                  <a:moveTo>
                    <a:pt x="157" y="248"/>
                  </a:moveTo>
                  <a:cubicBezTo>
                    <a:pt x="158" y="254"/>
                    <a:pt x="159" y="260"/>
                    <a:pt x="160" y="266"/>
                  </a:cubicBezTo>
                  <a:cubicBezTo>
                    <a:pt x="162" y="271"/>
                    <a:pt x="163" y="276"/>
                    <a:pt x="165" y="281"/>
                  </a:cubicBezTo>
                  <a:cubicBezTo>
                    <a:pt x="163" y="278"/>
                    <a:pt x="162" y="275"/>
                    <a:pt x="161" y="273"/>
                  </a:cubicBezTo>
                  <a:cubicBezTo>
                    <a:pt x="157" y="261"/>
                    <a:pt x="152" y="250"/>
                    <a:pt x="148" y="238"/>
                  </a:cubicBezTo>
                  <a:cubicBezTo>
                    <a:pt x="140" y="219"/>
                    <a:pt x="131" y="197"/>
                    <a:pt x="136" y="176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137" y="186"/>
                    <a:pt x="145" y="191"/>
                    <a:pt x="147" y="200"/>
                  </a:cubicBezTo>
                  <a:cubicBezTo>
                    <a:pt x="148" y="205"/>
                    <a:pt x="147" y="211"/>
                    <a:pt x="149" y="216"/>
                  </a:cubicBezTo>
                  <a:cubicBezTo>
                    <a:pt x="150" y="221"/>
                    <a:pt x="156" y="225"/>
                    <a:pt x="157" y="230"/>
                  </a:cubicBezTo>
                  <a:cubicBezTo>
                    <a:pt x="158" y="236"/>
                    <a:pt x="157" y="242"/>
                    <a:pt x="157" y="248"/>
                  </a:cubicBezTo>
                  <a:close/>
                  <a:moveTo>
                    <a:pt x="163" y="261"/>
                  </a:moveTo>
                  <a:cubicBezTo>
                    <a:pt x="163" y="261"/>
                    <a:pt x="163" y="262"/>
                    <a:pt x="164" y="263"/>
                  </a:cubicBezTo>
                  <a:cubicBezTo>
                    <a:pt x="164" y="264"/>
                    <a:pt x="164" y="265"/>
                    <a:pt x="164" y="266"/>
                  </a:cubicBezTo>
                  <a:cubicBezTo>
                    <a:pt x="163" y="264"/>
                    <a:pt x="163" y="262"/>
                    <a:pt x="163" y="261"/>
                  </a:cubicBezTo>
                  <a:close/>
                  <a:moveTo>
                    <a:pt x="213" y="192"/>
                  </a:moveTo>
                  <a:cubicBezTo>
                    <a:pt x="206" y="196"/>
                    <a:pt x="200" y="201"/>
                    <a:pt x="196" y="208"/>
                  </a:cubicBezTo>
                  <a:cubicBezTo>
                    <a:pt x="194" y="213"/>
                    <a:pt x="192" y="218"/>
                    <a:pt x="192" y="223"/>
                  </a:cubicBezTo>
                  <a:cubicBezTo>
                    <a:pt x="190" y="220"/>
                    <a:pt x="189" y="218"/>
                    <a:pt x="187" y="215"/>
                  </a:cubicBezTo>
                  <a:cubicBezTo>
                    <a:pt x="184" y="210"/>
                    <a:pt x="183" y="204"/>
                    <a:pt x="182" y="197"/>
                  </a:cubicBezTo>
                  <a:cubicBezTo>
                    <a:pt x="179" y="184"/>
                    <a:pt x="177" y="170"/>
                    <a:pt x="174" y="157"/>
                  </a:cubicBezTo>
                  <a:cubicBezTo>
                    <a:pt x="172" y="143"/>
                    <a:pt x="169" y="130"/>
                    <a:pt x="164" y="117"/>
                  </a:cubicBezTo>
                  <a:cubicBezTo>
                    <a:pt x="164" y="115"/>
                    <a:pt x="162" y="111"/>
                    <a:pt x="160" y="110"/>
                  </a:cubicBezTo>
                  <a:cubicBezTo>
                    <a:pt x="160" y="102"/>
                    <a:pt x="160" y="95"/>
                    <a:pt x="161" y="87"/>
                  </a:cubicBezTo>
                  <a:cubicBezTo>
                    <a:pt x="161" y="81"/>
                    <a:pt x="161" y="74"/>
                    <a:pt x="164" y="68"/>
                  </a:cubicBezTo>
                  <a:cubicBezTo>
                    <a:pt x="167" y="63"/>
                    <a:pt x="169" y="72"/>
                    <a:pt x="170" y="74"/>
                  </a:cubicBezTo>
                  <a:cubicBezTo>
                    <a:pt x="171" y="78"/>
                    <a:pt x="173" y="80"/>
                    <a:pt x="176" y="82"/>
                  </a:cubicBezTo>
                  <a:cubicBezTo>
                    <a:pt x="183" y="89"/>
                    <a:pt x="187" y="98"/>
                    <a:pt x="189" y="107"/>
                  </a:cubicBezTo>
                  <a:cubicBezTo>
                    <a:pt x="191" y="112"/>
                    <a:pt x="191" y="116"/>
                    <a:pt x="191" y="121"/>
                  </a:cubicBezTo>
                  <a:cubicBezTo>
                    <a:pt x="191" y="123"/>
                    <a:pt x="192" y="125"/>
                    <a:pt x="193" y="127"/>
                  </a:cubicBezTo>
                  <a:cubicBezTo>
                    <a:pt x="194" y="128"/>
                    <a:pt x="196" y="129"/>
                    <a:pt x="197" y="129"/>
                  </a:cubicBezTo>
                  <a:cubicBezTo>
                    <a:pt x="200" y="131"/>
                    <a:pt x="202" y="132"/>
                    <a:pt x="203" y="135"/>
                  </a:cubicBezTo>
                  <a:cubicBezTo>
                    <a:pt x="205" y="139"/>
                    <a:pt x="207" y="143"/>
                    <a:pt x="208" y="146"/>
                  </a:cubicBezTo>
                  <a:cubicBezTo>
                    <a:pt x="212" y="155"/>
                    <a:pt x="214" y="164"/>
                    <a:pt x="213" y="174"/>
                  </a:cubicBezTo>
                  <a:cubicBezTo>
                    <a:pt x="213" y="180"/>
                    <a:pt x="212" y="186"/>
                    <a:pt x="213" y="192"/>
                  </a:cubicBezTo>
                  <a:close/>
                  <a:moveTo>
                    <a:pt x="193" y="242"/>
                  </a:moveTo>
                  <a:cubicBezTo>
                    <a:pt x="193" y="240"/>
                    <a:pt x="192" y="239"/>
                    <a:pt x="192" y="238"/>
                  </a:cubicBezTo>
                  <a:cubicBezTo>
                    <a:pt x="192" y="236"/>
                    <a:pt x="191" y="234"/>
                    <a:pt x="191" y="233"/>
                  </a:cubicBezTo>
                  <a:cubicBezTo>
                    <a:pt x="191" y="232"/>
                    <a:pt x="191" y="232"/>
                    <a:pt x="191" y="232"/>
                  </a:cubicBezTo>
                  <a:cubicBezTo>
                    <a:pt x="192" y="232"/>
                    <a:pt x="192" y="233"/>
                    <a:pt x="193" y="234"/>
                  </a:cubicBezTo>
                  <a:cubicBezTo>
                    <a:pt x="194" y="237"/>
                    <a:pt x="194" y="239"/>
                    <a:pt x="193" y="242"/>
                  </a:cubicBezTo>
                  <a:close/>
                  <a:moveTo>
                    <a:pt x="189" y="237"/>
                  </a:moveTo>
                  <a:cubicBezTo>
                    <a:pt x="189" y="239"/>
                    <a:pt x="190" y="241"/>
                    <a:pt x="190" y="243"/>
                  </a:cubicBezTo>
                  <a:cubicBezTo>
                    <a:pt x="190" y="244"/>
                    <a:pt x="190" y="245"/>
                    <a:pt x="191" y="246"/>
                  </a:cubicBezTo>
                  <a:cubicBezTo>
                    <a:pt x="189" y="248"/>
                    <a:pt x="188" y="251"/>
                    <a:pt x="186" y="254"/>
                  </a:cubicBezTo>
                  <a:cubicBezTo>
                    <a:pt x="186" y="246"/>
                    <a:pt x="183" y="237"/>
                    <a:pt x="181" y="228"/>
                  </a:cubicBezTo>
                  <a:cubicBezTo>
                    <a:pt x="180" y="224"/>
                    <a:pt x="179" y="219"/>
                    <a:pt x="177" y="214"/>
                  </a:cubicBezTo>
                  <a:cubicBezTo>
                    <a:pt x="177" y="214"/>
                    <a:pt x="177" y="215"/>
                    <a:pt x="177" y="215"/>
                  </a:cubicBezTo>
                  <a:cubicBezTo>
                    <a:pt x="181" y="220"/>
                    <a:pt x="185" y="225"/>
                    <a:pt x="190" y="230"/>
                  </a:cubicBezTo>
                  <a:cubicBezTo>
                    <a:pt x="188" y="231"/>
                    <a:pt x="188" y="235"/>
                    <a:pt x="189" y="237"/>
                  </a:cubicBezTo>
                  <a:close/>
                  <a:moveTo>
                    <a:pt x="161" y="121"/>
                  </a:moveTo>
                  <a:cubicBezTo>
                    <a:pt x="162" y="124"/>
                    <a:pt x="163" y="128"/>
                    <a:pt x="165" y="131"/>
                  </a:cubicBezTo>
                  <a:cubicBezTo>
                    <a:pt x="165" y="132"/>
                    <a:pt x="166" y="134"/>
                    <a:pt x="167" y="135"/>
                  </a:cubicBezTo>
                  <a:cubicBezTo>
                    <a:pt x="167" y="136"/>
                    <a:pt x="167" y="137"/>
                    <a:pt x="167" y="138"/>
                  </a:cubicBezTo>
                  <a:cubicBezTo>
                    <a:pt x="170" y="150"/>
                    <a:pt x="172" y="162"/>
                    <a:pt x="174" y="173"/>
                  </a:cubicBezTo>
                  <a:cubicBezTo>
                    <a:pt x="176" y="184"/>
                    <a:pt x="177" y="196"/>
                    <a:pt x="180" y="207"/>
                  </a:cubicBezTo>
                  <a:cubicBezTo>
                    <a:pt x="182" y="213"/>
                    <a:pt x="185" y="218"/>
                    <a:pt x="188" y="223"/>
                  </a:cubicBezTo>
                  <a:cubicBezTo>
                    <a:pt x="186" y="221"/>
                    <a:pt x="184" y="218"/>
                    <a:pt x="182" y="216"/>
                  </a:cubicBezTo>
                  <a:cubicBezTo>
                    <a:pt x="175" y="206"/>
                    <a:pt x="169" y="195"/>
                    <a:pt x="167" y="183"/>
                  </a:cubicBezTo>
                  <a:cubicBezTo>
                    <a:pt x="164" y="171"/>
                    <a:pt x="162" y="159"/>
                    <a:pt x="161" y="148"/>
                  </a:cubicBezTo>
                  <a:cubicBezTo>
                    <a:pt x="160" y="142"/>
                    <a:pt x="160" y="137"/>
                    <a:pt x="159" y="132"/>
                  </a:cubicBezTo>
                  <a:cubicBezTo>
                    <a:pt x="159" y="127"/>
                    <a:pt x="158" y="123"/>
                    <a:pt x="158" y="118"/>
                  </a:cubicBezTo>
                  <a:cubicBezTo>
                    <a:pt x="158" y="118"/>
                    <a:pt x="158" y="118"/>
                    <a:pt x="158" y="117"/>
                  </a:cubicBezTo>
                  <a:cubicBezTo>
                    <a:pt x="159" y="119"/>
                    <a:pt x="160" y="120"/>
                    <a:pt x="161" y="121"/>
                  </a:cubicBezTo>
                  <a:close/>
                  <a:moveTo>
                    <a:pt x="184" y="312"/>
                  </a:moveTo>
                  <a:cubicBezTo>
                    <a:pt x="182" y="304"/>
                    <a:pt x="181" y="297"/>
                    <a:pt x="181" y="290"/>
                  </a:cubicBezTo>
                  <a:cubicBezTo>
                    <a:pt x="181" y="288"/>
                    <a:pt x="181" y="286"/>
                    <a:pt x="182" y="284"/>
                  </a:cubicBezTo>
                  <a:cubicBezTo>
                    <a:pt x="185" y="294"/>
                    <a:pt x="191" y="303"/>
                    <a:pt x="198" y="311"/>
                  </a:cubicBezTo>
                  <a:cubicBezTo>
                    <a:pt x="202" y="315"/>
                    <a:pt x="206" y="320"/>
                    <a:pt x="211" y="324"/>
                  </a:cubicBezTo>
                  <a:cubicBezTo>
                    <a:pt x="210" y="328"/>
                    <a:pt x="211" y="332"/>
                    <a:pt x="209" y="336"/>
                  </a:cubicBezTo>
                  <a:cubicBezTo>
                    <a:pt x="208" y="338"/>
                    <a:pt x="207" y="344"/>
                    <a:pt x="204" y="345"/>
                  </a:cubicBezTo>
                  <a:cubicBezTo>
                    <a:pt x="202" y="347"/>
                    <a:pt x="197" y="345"/>
                    <a:pt x="194" y="344"/>
                  </a:cubicBezTo>
                  <a:cubicBezTo>
                    <a:pt x="192" y="339"/>
                    <a:pt x="189" y="335"/>
                    <a:pt x="188" y="329"/>
                  </a:cubicBezTo>
                  <a:cubicBezTo>
                    <a:pt x="186" y="324"/>
                    <a:pt x="185" y="318"/>
                    <a:pt x="184" y="312"/>
                  </a:cubicBezTo>
                  <a:close/>
                  <a:moveTo>
                    <a:pt x="208" y="347"/>
                  </a:moveTo>
                  <a:cubicBezTo>
                    <a:pt x="210" y="344"/>
                    <a:pt x="211" y="340"/>
                    <a:pt x="212" y="336"/>
                  </a:cubicBezTo>
                  <a:cubicBezTo>
                    <a:pt x="213" y="333"/>
                    <a:pt x="213" y="330"/>
                    <a:pt x="213" y="327"/>
                  </a:cubicBezTo>
                  <a:cubicBezTo>
                    <a:pt x="218" y="331"/>
                    <a:pt x="223" y="335"/>
                    <a:pt x="229" y="338"/>
                  </a:cubicBezTo>
                  <a:cubicBezTo>
                    <a:pt x="230" y="338"/>
                    <a:pt x="230" y="338"/>
                    <a:pt x="231" y="338"/>
                  </a:cubicBezTo>
                  <a:cubicBezTo>
                    <a:pt x="229" y="341"/>
                    <a:pt x="229" y="345"/>
                    <a:pt x="228" y="348"/>
                  </a:cubicBezTo>
                  <a:cubicBezTo>
                    <a:pt x="228" y="354"/>
                    <a:pt x="228" y="359"/>
                    <a:pt x="229" y="364"/>
                  </a:cubicBezTo>
                  <a:cubicBezTo>
                    <a:pt x="230" y="370"/>
                    <a:pt x="234" y="376"/>
                    <a:pt x="235" y="382"/>
                  </a:cubicBezTo>
                  <a:cubicBezTo>
                    <a:pt x="236" y="386"/>
                    <a:pt x="235" y="390"/>
                    <a:pt x="235" y="395"/>
                  </a:cubicBezTo>
                  <a:cubicBezTo>
                    <a:pt x="235" y="400"/>
                    <a:pt x="235" y="405"/>
                    <a:pt x="236" y="410"/>
                  </a:cubicBezTo>
                  <a:cubicBezTo>
                    <a:pt x="236" y="412"/>
                    <a:pt x="236" y="413"/>
                    <a:pt x="236" y="415"/>
                  </a:cubicBezTo>
                  <a:cubicBezTo>
                    <a:pt x="235" y="414"/>
                    <a:pt x="234" y="413"/>
                    <a:pt x="232" y="412"/>
                  </a:cubicBezTo>
                  <a:cubicBezTo>
                    <a:pt x="227" y="411"/>
                    <a:pt x="224" y="414"/>
                    <a:pt x="219" y="414"/>
                  </a:cubicBezTo>
                  <a:cubicBezTo>
                    <a:pt x="217" y="414"/>
                    <a:pt x="215" y="414"/>
                    <a:pt x="214" y="415"/>
                  </a:cubicBezTo>
                  <a:cubicBezTo>
                    <a:pt x="213" y="408"/>
                    <a:pt x="211" y="402"/>
                    <a:pt x="211" y="396"/>
                  </a:cubicBezTo>
                  <a:cubicBezTo>
                    <a:pt x="210" y="390"/>
                    <a:pt x="209" y="384"/>
                    <a:pt x="208" y="377"/>
                  </a:cubicBezTo>
                  <a:cubicBezTo>
                    <a:pt x="207" y="372"/>
                    <a:pt x="206" y="367"/>
                    <a:pt x="203" y="362"/>
                  </a:cubicBezTo>
                  <a:cubicBezTo>
                    <a:pt x="200" y="358"/>
                    <a:pt x="198" y="353"/>
                    <a:pt x="195" y="347"/>
                  </a:cubicBezTo>
                  <a:cubicBezTo>
                    <a:pt x="195" y="347"/>
                    <a:pt x="195" y="347"/>
                    <a:pt x="195" y="347"/>
                  </a:cubicBezTo>
                  <a:cubicBezTo>
                    <a:pt x="200" y="348"/>
                    <a:pt x="204" y="350"/>
                    <a:pt x="208" y="347"/>
                  </a:cubicBezTo>
                  <a:close/>
                  <a:moveTo>
                    <a:pt x="233" y="367"/>
                  </a:moveTo>
                  <a:cubicBezTo>
                    <a:pt x="232" y="361"/>
                    <a:pt x="231" y="355"/>
                    <a:pt x="232" y="348"/>
                  </a:cubicBezTo>
                  <a:cubicBezTo>
                    <a:pt x="232" y="346"/>
                    <a:pt x="233" y="342"/>
                    <a:pt x="233" y="339"/>
                  </a:cubicBezTo>
                  <a:cubicBezTo>
                    <a:pt x="240" y="343"/>
                    <a:pt x="248" y="347"/>
                    <a:pt x="255" y="346"/>
                  </a:cubicBezTo>
                  <a:cubicBezTo>
                    <a:pt x="250" y="353"/>
                    <a:pt x="246" y="361"/>
                    <a:pt x="242" y="368"/>
                  </a:cubicBezTo>
                  <a:cubicBezTo>
                    <a:pt x="240" y="372"/>
                    <a:pt x="239" y="376"/>
                    <a:pt x="238" y="380"/>
                  </a:cubicBezTo>
                  <a:cubicBezTo>
                    <a:pt x="237" y="375"/>
                    <a:pt x="235" y="371"/>
                    <a:pt x="233" y="367"/>
                  </a:cubicBezTo>
                  <a:close/>
                  <a:moveTo>
                    <a:pt x="246" y="367"/>
                  </a:moveTo>
                  <a:cubicBezTo>
                    <a:pt x="252" y="355"/>
                    <a:pt x="260" y="342"/>
                    <a:pt x="271" y="334"/>
                  </a:cubicBezTo>
                  <a:cubicBezTo>
                    <a:pt x="281" y="327"/>
                    <a:pt x="291" y="320"/>
                    <a:pt x="303" y="315"/>
                  </a:cubicBezTo>
                  <a:cubicBezTo>
                    <a:pt x="308" y="314"/>
                    <a:pt x="313" y="312"/>
                    <a:pt x="318" y="311"/>
                  </a:cubicBezTo>
                  <a:cubicBezTo>
                    <a:pt x="325" y="310"/>
                    <a:pt x="331" y="309"/>
                    <a:pt x="338" y="309"/>
                  </a:cubicBezTo>
                  <a:cubicBezTo>
                    <a:pt x="348" y="308"/>
                    <a:pt x="358" y="309"/>
                    <a:pt x="368" y="311"/>
                  </a:cubicBezTo>
                  <a:cubicBezTo>
                    <a:pt x="371" y="311"/>
                    <a:pt x="410" y="317"/>
                    <a:pt x="409" y="321"/>
                  </a:cubicBezTo>
                  <a:cubicBezTo>
                    <a:pt x="409" y="321"/>
                    <a:pt x="409" y="321"/>
                    <a:pt x="409" y="322"/>
                  </a:cubicBezTo>
                  <a:cubicBezTo>
                    <a:pt x="409" y="322"/>
                    <a:pt x="409" y="322"/>
                    <a:pt x="409" y="322"/>
                  </a:cubicBezTo>
                  <a:cubicBezTo>
                    <a:pt x="409" y="322"/>
                    <a:pt x="408" y="323"/>
                    <a:pt x="408" y="324"/>
                  </a:cubicBezTo>
                  <a:cubicBezTo>
                    <a:pt x="408" y="323"/>
                    <a:pt x="408" y="323"/>
                    <a:pt x="408" y="323"/>
                  </a:cubicBezTo>
                  <a:cubicBezTo>
                    <a:pt x="394" y="317"/>
                    <a:pt x="378" y="315"/>
                    <a:pt x="363" y="314"/>
                  </a:cubicBezTo>
                  <a:cubicBezTo>
                    <a:pt x="355" y="314"/>
                    <a:pt x="348" y="315"/>
                    <a:pt x="340" y="314"/>
                  </a:cubicBezTo>
                  <a:cubicBezTo>
                    <a:pt x="333" y="314"/>
                    <a:pt x="327" y="314"/>
                    <a:pt x="320" y="314"/>
                  </a:cubicBezTo>
                  <a:cubicBezTo>
                    <a:pt x="306" y="316"/>
                    <a:pt x="291" y="323"/>
                    <a:pt x="280" y="330"/>
                  </a:cubicBezTo>
                  <a:cubicBezTo>
                    <a:pt x="267" y="338"/>
                    <a:pt x="257" y="349"/>
                    <a:pt x="253" y="363"/>
                  </a:cubicBezTo>
                  <a:cubicBezTo>
                    <a:pt x="252" y="363"/>
                    <a:pt x="254" y="364"/>
                    <a:pt x="254" y="363"/>
                  </a:cubicBezTo>
                  <a:cubicBezTo>
                    <a:pt x="261" y="349"/>
                    <a:pt x="272" y="338"/>
                    <a:pt x="286" y="330"/>
                  </a:cubicBezTo>
                  <a:cubicBezTo>
                    <a:pt x="299" y="324"/>
                    <a:pt x="312" y="317"/>
                    <a:pt x="327" y="317"/>
                  </a:cubicBezTo>
                  <a:cubicBezTo>
                    <a:pt x="333" y="317"/>
                    <a:pt x="340" y="318"/>
                    <a:pt x="347" y="318"/>
                  </a:cubicBezTo>
                  <a:cubicBezTo>
                    <a:pt x="353" y="317"/>
                    <a:pt x="360" y="317"/>
                    <a:pt x="367" y="318"/>
                  </a:cubicBezTo>
                  <a:cubicBezTo>
                    <a:pt x="374" y="319"/>
                    <a:pt x="382" y="320"/>
                    <a:pt x="389" y="321"/>
                  </a:cubicBezTo>
                  <a:cubicBezTo>
                    <a:pt x="395" y="322"/>
                    <a:pt x="402" y="325"/>
                    <a:pt x="408" y="324"/>
                  </a:cubicBezTo>
                  <a:cubicBezTo>
                    <a:pt x="408" y="324"/>
                    <a:pt x="408" y="324"/>
                    <a:pt x="408" y="324"/>
                  </a:cubicBezTo>
                  <a:cubicBezTo>
                    <a:pt x="408" y="325"/>
                    <a:pt x="407" y="327"/>
                    <a:pt x="407" y="328"/>
                  </a:cubicBezTo>
                  <a:cubicBezTo>
                    <a:pt x="401" y="325"/>
                    <a:pt x="394" y="326"/>
                    <a:pt x="387" y="326"/>
                  </a:cubicBezTo>
                  <a:cubicBezTo>
                    <a:pt x="379" y="325"/>
                    <a:pt x="371" y="323"/>
                    <a:pt x="363" y="322"/>
                  </a:cubicBezTo>
                  <a:cubicBezTo>
                    <a:pt x="363" y="322"/>
                    <a:pt x="363" y="323"/>
                    <a:pt x="363" y="323"/>
                  </a:cubicBezTo>
                  <a:cubicBezTo>
                    <a:pt x="369" y="325"/>
                    <a:pt x="377" y="326"/>
                    <a:pt x="384" y="327"/>
                  </a:cubicBezTo>
                  <a:cubicBezTo>
                    <a:pt x="392" y="327"/>
                    <a:pt x="399" y="327"/>
                    <a:pt x="407" y="330"/>
                  </a:cubicBezTo>
                  <a:cubicBezTo>
                    <a:pt x="407" y="330"/>
                    <a:pt x="407" y="331"/>
                    <a:pt x="406" y="331"/>
                  </a:cubicBezTo>
                  <a:cubicBezTo>
                    <a:pt x="402" y="332"/>
                    <a:pt x="399" y="331"/>
                    <a:pt x="395" y="331"/>
                  </a:cubicBezTo>
                  <a:cubicBezTo>
                    <a:pt x="391" y="331"/>
                    <a:pt x="388" y="331"/>
                    <a:pt x="385" y="330"/>
                  </a:cubicBezTo>
                  <a:cubicBezTo>
                    <a:pt x="384" y="330"/>
                    <a:pt x="383" y="331"/>
                    <a:pt x="384" y="331"/>
                  </a:cubicBezTo>
                  <a:cubicBezTo>
                    <a:pt x="387" y="334"/>
                    <a:pt x="390" y="333"/>
                    <a:pt x="394" y="333"/>
                  </a:cubicBezTo>
                  <a:cubicBezTo>
                    <a:pt x="398" y="333"/>
                    <a:pt x="402" y="334"/>
                    <a:pt x="406" y="334"/>
                  </a:cubicBezTo>
                  <a:cubicBezTo>
                    <a:pt x="406" y="335"/>
                    <a:pt x="406" y="336"/>
                    <a:pt x="406" y="337"/>
                  </a:cubicBezTo>
                  <a:cubicBezTo>
                    <a:pt x="406" y="337"/>
                    <a:pt x="406" y="337"/>
                    <a:pt x="405" y="336"/>
                  </a:cubicBezTo>
                  <a:cubicBezTo>
                    <a:pt x="405" y="336"/>
                    <a:pt x="405" y="335"/>
                    <a:pt x="405" y="335"/>
                  </a:cubicBezTo>
                  <a:cubicBezTo>
                    <a:pt x="398" y="336"/>
                    <a:pt x="392" y="337"/>
                    <a:pt x="386" y="338"/>
                  </a:cubicBezTo>
                  <a:cubicBezTo>
                    <a:pt x="381" y="338"/>
                    <a:pt x="375" y="338"/>
                    <a:pt x="370" y="338"/>
                  </a:cubicBezTo>
                  <a:cubicBezTo>
                    <a:pt x="369" y="339"/>
                    <a:pt x="369" y="339"/>
                    <a:pt x="370" y="339"/>
                  </a:cubicBezTo>
                  <a:cubicBezTo>
                    <a:pt x="376" y="340"/>
                    <a:pt x="382" y="339"/>
                    <a:pt x="388" y="338"/>
                  </a:cubicBezTo>
                  <a:cubicBezTo>
                    <a:pt x="393" y="338"/>
                    <a:pt x="398" y="338"/>
                    <a:pt x="403" y="337"/>
                  </a:cubicBezTo>
                  <a:cubicBezTo>
                    <a:pt x="399" y="339"/>
                    <a:pt x="396" y="341"/>
                    <a:pt x="391" y="341"/>
                  </a:cubicBezTo>
                  <a:cubicBezTo>
                    <a:pt x="388" y="342"/>
                    <a:pt x="384" y="342"/>
                    <a:pt x="380" y="343"/>
                  </a:cubicBezTo>
                  <a:cubicBezTo>
                    <a:pt x="372" y="343"/>
                    <a:pt x="365" y="343"/>
                    <a:pt x="357" y="344"/>
                  </a:cubicBezTo>
                  <a:cubicBezTo>
                    <a:pt x="357" y="345"/>
                    <a:pt x="357" y="345"/>
                    <a:pt x="357" y="345"/>
                  </a:cubicBezTo>
                  <a:cubicBezTo>
                    <a:pt x="366" y="345"/>
                    <a:pt x="375" y="345"/>
                    <a:pt x="383" y="344"/>
                  </a:cubicBezTo>
                  <a:cubicBezTo>
                    <a:pt x="387" y="344"/>
                    <a:pt x="391" y="343"/>
                    <a:pt x="395" y="342"/>
                  </a:cubicBezTo>
                  <a:cubicBezTo>
                    <a:pt x="399" y="341"/>
                    <a:pt x="402" y="341"/>
                    <a:pt x="405" y="338"/>
                  </a:cubicBezTo>
                  <a:cubicBezTo>
                    <a:pt x="406" y="338"/>
                    <a:pt x="406" y="338"/>
                    <a:pt x="406" y="338"/>
                  </a:cubicBezTo>
                  <a:cubicBezTo>
                    <a:pt x="406" y="338"/>
                    <a:pt x="406" y="339"/>
                    <a:pt x="406" y="340"/>
                  </a:cubicBezTo>
                  <a:cubicBezTo>
                    <a:pt x="406" y="340"/>
                    <a:pt x="406" y="340"/>
                    <a:pt x="406" y="340"/>
                  </a:cubicBezTo>
                  <a:cubicBezTo>
                    <a:pt x="401" y="339"/>
                    <a:pt x="397" y="343"/>
                    <a:pt x="392" y="344"/>
                  </a:cubicBezTo>
                  <a:cubicBezTo>
                    <a:pt x="389" y="345"/>
                    <a:pt x="385" y="345"/>
                    <a:pt x="382" y="346"/>
                  </a:cubicBezTo>
                  <a:cubicBezTo>
                    <a:pt x="378" y="347"/>
                    <a:pt x="374" y="348"/>
                    <a:pt x="370" y="348"/>
                  </a:cubicBezTo>
                  <a:cubicBezTo>
                    <a:pt x="363" y="348"/>
                    <a:pt x="354" y="348"/>
                    <a:pt x="347" y="347"/>
                  </a:cubicBezTo>
                  <a:cubicBezTo>
                    <a:pt x="339" y="346"/>
                    <a:pt x="331" y="344"/>
                    <a:pt x="324" y="344"/>
                  </a:cubicBezTo>
                  <a:cubicBezTo>
                    <a:pt x="323" y="344"/>
                    <a:pt x="323" y="345"/>
                    <a:pt x="324" y="346"/>
                  </a:cubicBezTo>
                  <a:cubicBezTo>
                    <a:pt x="332" y="348"/>
                    <a:pt x="340" y="348"/>
                    <a:pt x="349" y="349"/>
                  </a:cubicBezTo>
                  <a:cubicBezTo>
                    <a:pt x="355" y="351"/>
                    <a:pt x="362" y="351"/>
                    <a:pt x="368" y="350"/>
                  </a:cubicBezTo>
                  <a:cubicBezTo>
                    <a:pt x="376" y="349"/>
                    <a:pt x="382" y="347"/>
                    <a:pt x="389" y="346"/>
                  </a:cubicBezTo>
                  <a:cubicBezTo>
                    <a:pt x="390" y="346"/>
                    <a:pt x="391" y="345"/>
                    <a:pt x="392" y="345"/>
                  </a:cubicBezTo>
                  <a:cubicBezTo>
                    <a:pt x="390" y="346"/>
                    <a:pt x="388" y="347"/>
                    <a:pt x="386" y="347"/>
                  </a:cubicBezTo>
                  <a:cubicBezTo>
                    <a:pt x="379" y="349"/>
                    <a:pt x="371" y="350"/>
                    <a:pt x="365" y="353"/>
                  </a:cubicBezTo>
                  <a:cubicBezTo>
                    <a:pt x="364" y="353"/>
                    <a:pt x="364" y="353"/>
                    <a:pt x="365" y="353"/>
                  </a:cubicBezTo>
                  <a:cubicBezTo>
                    <a:pt x="368" y="354"/>
                    <a:pt x="372" y="352"/>
                    <a:pt x="375" y="352"/>
                  </a:cubicBezTo>
                  <a:cubicBezTo>
                    <a:pt x="381" y="350"/>
                    <a:pt x="386" y="349"/>
                    <a:pt x="392" y="347"/>
                  </a:cubicBezTo>
                  <a:cubicBezTo>
                    <a:pt x="393" y="347"/>
                    <a:pt x="406" y="343"/>
                    <a:pt x="406" y="341"/>
                  </a:cubicBezTo>
                  <a:cubicBezTo>
                    <a:pt x="406" y="341"/>
                    <a:pt x="406" y="341"/>
                    <a:pt x="406" y="341"/>
                  </a:cubicBezTo>
                  <a:cubicBezTo>
                    <a:pt x="406" y="342"/>
                    <a:pt x="406" y="343"/>
                    <a:pt x="406" y="344"/>
                  </a:cubicBezTo>
                  <a:cubicBezTo>
                    <a:pt x="405" y="344"/>
                    <a:pt x="403" y="345"/>
                    <a:pt x="401" y="346"/>
                  </a:cubicBezTo>
                  <a:cubicBezTo>
                    <a:pt x="400" y="347"/>
                    <a:pt x="398" y="348"/>
                    <a:pt x="397" y="350"/>
                  </a:cubicBezTo>
                  <a:cubicBezTo>
                    <a:pt x="396" y="350"/>
                    <a:pt x="397" y="350"/>
                    <a:pt x="397" y="350"/>
                  </a:cubicBezTo>
                  <a:cubicBezTo>
                    <a:pt x="395" y="350"/>
                    <a:pt x="393" y="351"/>
                    <a:pt x="392" y="352"/>
                  </a:cubicBezTo>
                  <a:cubicBezTo>
                    <a:pt x="387" y="353"/>
                    <a:pt x="382" y="356"/>
                    <a:pt x="378" y="359"/>
                  </a:cubicBezTo>
                  <a:cubicBezTo>
                    <a:pt x="368" y="365"/>
                    <a:pt x="358" y="370"/>
                    <a:pt x="347" y="372"/>
                  </a:cubicBezTo>
                  <a:cubicBezTo>
                    <a:pt x="346" y="372"/>
                    <a:pt x="346" y="373"/>
                    <a:pt x="347" y="373"/>
                  </a:cubicBezTo>
                  <a:cubicBezTo>
                    <a:pt x="352" y="373"/>
                    <a:pt x="357" y="372"/>
                    <a:pt x="362" y="370"/>
                  </a:cubicBezTo>
                  <a:cubicBezTo>
                    <a:pt x="367" y="368"/>
                    <a:pt x="373" y="365"/>
                    <a:pt x="377" y="362"/>
                  </a:cubicBezTo>
                  <a:cubicBezTo>
                    <a:pt x="383" y="358"/>
                    <a:pt x="389" y="355"/>
                    <a:pt x="396" y="353"/>
                  </a:cubicBezTo>
                  <a:cubicBezTo>
                    <a:pt x="399" y="352"/>
                    <a:pt x="404" y="352"/>
                    <a:pt x="407" y="350"/>
                  </a:cubicBezTo>
                  <a:cubicBezTo>
                    <a:pt x="407" y="350"/>
                    <a:pt x="407" y="351"/>
                    <a:pt x="407" y="352"/>
                  </a:cubicBezTo>
                  <a:cubicBezTo>
                    <a:pt x="406" y="352"/>
                    <a:pt x="404" y="352"/>
                    <a:pt x="403" y="353"/>
                  </a:cubicBezTo>
                  <a:cubicBezTo>
                    <a:pt x="403" y="353"/>
                    <a:pt x="403" y="353"/>
                    <a:pt x="403" y="353"/>
                  </a:cubicBezTo>
                  <a:cubicBezTo>
                    <a:pt x="404" y="353"/>
                    <a:pt x="406" y="353"/>
                    <a:pt x="407" y="352"/>
                  </a:cubicBezTo>
                  <a:cubicBezTo>
                    <a:pt x="407" y="352"/>
                    <a:pt x="407" y="352"/>
                    <a:pt x="408" y="352"/>
                  </a:cubicBezTo>
                  <a:cubicBezTo>
                    <a:pt x="408" y="353"/>
                    <a:pt x="408" y="353"/>
                    <a:pt x="408" y="354"/>
                  </a:cubicBezTo>
                  <a:cubicBezTo>
                    <a:pt x="408" y="354"/>
                    <a:pt x="408" y="354"/>
                    <a:pt x="408" y="354"/>
                  </a:cubicBezTo>
                  <a:cubicBezTo>
                    <a:pt x="405" y="354"/>
                    <a:pt x="402" y="356"/>
                    <a:pt x="400" y="357"/>
                  </a:cubicBezTo>
                  <a:cubicBezTo>
                    <a:pt x="399" y="358"/>
                    <a:pt x="400" y="358"/>
                    <a:pt x="400" y="358"/>
                  </a:cubicBezTo>
                  <a:cubicBezTo>
                    <a:pt x="403" y="357"/>
                    <a:pt x="406" y="357"/>
                    <a:pt x="408" y="355"/>
                  </a:cubicBezTo>
                  <a:cubicBezTo>
                    <a:pt x="408" y="355"/>
                    <a:pt x="408" y="355"/>
                    <a:pt x="408" y="355"/>
                  </a:cubicBezTo>
                  <a:cubicBezTo>
                    <a:pt x="409" y="360"/>
                    <a:pt x="411" y="365"/>
                    <a:pt x="412" y="370"/>
                  </a:cubicBezTo>
                  <a:cubicBezTo>
                    <a:pt x="403" y="375"/>
                    <a:pt x="397" y="386"/>
                    <a:pt x="391" y="394"/>
                  </a:cubicBezTo>
                  <a:cubicBezTo>
                    <a:pt x="391" y="394"/>
                    <a:pt x="391" y="395"/>
                    <a:pt x="391" y="395"/>
                  </a:cubicBezTo>
                  <a:cubicBezTo>
                    <a:pt x="395" y="391"/>
                    <a:pt x="398" y="386"/>
                    <a:pt x="402" y="382"/>
                  </a:cubicBezTo>
                  <a:cubicBezTo>
                    <a:pt x="405" y="379"/>
                    <a:pt x="409" y="375"/>
                    <a:pt x="413" y="371"/>
                  </a:cubicBezTo>
                  <a:cubicBezTo>
                    <a:pt x="414" y="375"/>
                    <a:pt x="415" y="378"/>
                    <a:pt x="416" y="381"/>
                  </a:cubicBezTo>
                  <a:cubicBezTo>
                    <a:pt x="412" y="382"/>
                    <a:pt x="406" y="387"/>
                    <a:pt x="403" y="389"/>
                  </a:cubicBezTo>
                  <a:cubicBezTo>
                    <a:pt x="398" y="393"/>
                    <a:pt x="392" y="399"/>
                    <a:pt x="389" y="405"/>
                  </a:cubicBezTo>
                  <a:cubicBezTo>
                    <a:pt x="389" y="406"/>
                    <a:pt x="390" y="407"/>
                    <a:pt x="390" y="406"/>
                  </a:cubicBezTo>
                  <a:cubicBezTo>
                    <a:pt x="394" y="400"/>
                    <a:pt x="398" y="396"/>
                    <a:pt x="404" y="391"/>
                  </a:cubicBezTo>
                  <a:cubicBezTo>
                    <a:pt x="406" y="389"/>
                    <a:pt x="410" y="386"/>
                    <a:pt x="413" y="385"/>
                  </a:cubicBezTo>
                  <a:cubicBezTo>
                    <a:pt x="414" y="384"/>
                    <a:pt x="416" y="384"/>
                    <a:pt x="417" y="383"/>
                  </a:cubicBezTo>
                  <a:cubicBezTo>
                    <a:pt x="417" y="384"/>
                    <a:pt x="417" y="385"/>
                    <a:pt x="418" y="386"/>
                  </a:cubicBezTo>
                  <a:cubicBezTo>
                    <a:pt x="413" y="387"/>
                    <a:pt x="407" y="395"/>
                    <a:pt x="404" y="398"/>
                  </a:cubicBezTo>
                  <a:cubicBezTo>
                    <a:pt x="402" y="401"/>
                    <a:pt x="399" y="404"/>
                    <a:pt x="396" y="407"/>
                  </a:cubicBezTo>
                  <a:cubicBezTo>
                    <a:pt x="393" y="412"/>
                    <a:pt x="389" y="417"/>
                    <a:pt x="387" y="422"/>
                  </a:cubicBezTo>
                  <a:cubicBezTo>
                    <a:pt x="387" y="423"/>
                    <a:pt x="388" y="423"/>
                    <a:pt x="388" y="422"/>
                  </a:cubicBezTo>
                  <a:cubicBezTo>
                    <a:pt x="392" y="419"/>
                    <a:pt x="393" y="414"/>
                    <a:pt x="396" y="410"/>
                  </a:cubicBezTo>
                  <a:cubicBezTo>
                    <a:pt x="399" y="406"/>
                    <a:pt x="401" y="403"/>
                    <a:pt x="404" y="400"/>
                  </a:cubicBezTo>
                  <a:cubicBezTo>
                    <a:pt x="407" y="397"/>
                    <a:pt x="410" y="394"/>
                    <a:pt x="412" y="392"/>
                  </a:cubicBezTo>
                  <a:cubicBezTo>
                    <a:pt x="414" y="390"/>
                    <a:pt x="416" y="388"/>
                    <a:pt x="418" y="387"/>
                  </a:cubicBezTo>
                  <a:cubicBezTo>
                    <a:pt x="419" y="389"/>
                    <a:pt x="419" y="390"/>
                    <a:pt x="420" y="392"/>
                  </a:cubicBezTo>
                  <a:cubicBezTo>
                    <a:pt x="415" y="394"/>
                    <a:pt x="413" y="399"/>
                    <a:pt x="409" y="402"/>
                  </a:cubicBezTo>
                  <a:cubicBezTo>
                    <a:pt x="407" y="404"/>
                    <a:pt x="402" y="409"/>
                    <a:pt x="404" y="412"/>
                  </a:cubicBezTo>
                  <a:cubicBezTo>
                    <a:pt x="404" y="413"/>
                    <a:pt x="404" y="413"/>
                    <a:pt x="404" y="412"/>
                  </a:cubicBezTo>
                  <a:cubicBezTo>
                    <a:pt x="407" y="408"/>
                    <a:pt x="408" y="404"/>
                    <a:pt x="412" y="400"/>
                  </a:cubicBezTo>
                  <a:cubicBezTo>
                    <a:pt x="415" y="398"/>
                    <a:pt x="418" y="395"/>
                    <a:pt x="420" y="393"/>
                  </a:cubicBezTo>
                  <a:cubicBezTo>
                    <a:pt x="421" y="394"/>
                    <a:pt x="422" y="396"/>
                    <a:pt x="423" y="397"/>
                  </a:cubicBezTo>
                  <a:cubicBezTo>
                    <a:pt x="421" y="399"/>
                    <a:pt x="419" y="403"/>
                    <a:pt x="418" y="405"/>
                  </a:cubicBezTo>
                  <a:cubicBezTo>
                    <a:pt x="418" y="406"/>
                    <a:pt x="419" y="406"/>
                    <a:pt x="419" y="406"/>
                  </a:cubicBezTo>
                  <a:cubicBezTo>
                    <a:pt x="421" y="404"/>
                    <a:pt x="422" y="401"/>
                    <a:pt x="424" y="398"/>
                  </a:cubicBezTo>
                  <a:cubicBezTo>
                    <a:pt x="424" y="399"/>
                    <a:pt x="424" y="400"/>
                    <a:pt x="425" y="400"/>
                  </a:cubicBezTo>
                  <a:cubicBezTo>
                    <a:pt x="426" y="402"/>
                    <a:pt x="428" y="404"/>
                    <a:pt x="429" y="405"/>
                  </a:cubicBezTo>
                  <a:cubicBezTo>
                    <a:pt x="428" y="407"/>
                    <a:pt x="427" y="409"/>
                    <a:pt x="426" y="410"/>
                  </a:cubicBezTo>
                  <a:cubicBezTo>
                    <a:pt x="424" y="414"/>
                    <a:pt x="421" y="417"/>
                    <a:pt x="419" y="421"/>
                  </a:cubicBezTo>
                  <a:cubicBezTo>
                    <a:pt x="413" y="430"/>
                    <a:pt x="407" y="439"/>
                    <a:pt x="399" y="447"/>
                  </a:cubicBezTo>
                  <a:cubicBezTo>
                    <a:pt x="384" y="462"/>
                    <a:pt x="366" y="470"/>
                    <a:pt x="347" y="478"/>
                  </a:cubicBezTo>
                  <a:cubicBezTo>
                    <a:pt x="347" y="478"/>
                    <a:pt x="347" y="478"/>
                    <a:pt x="347" y="478"/>
                  </a:cubicBezTo>
                  <a:cubicBezTo>
                    <a:pt x="342" y="480"/>
                    <a:pt x="337" y="482"/>
                    <a:pt x="331" y="483"/>
                  </a:cubicBezTo>
                  <a:cubicBezTo>
                    <a:pt x="330" y="483"/>
                    <a:pt x="329" y="484"/>
                    <a:pt x="328" y="484"/>
                  </a:cubicBezTo>
                  <a:cubicBezTo>
                    <a:pt x="313" y="486"/>
                    <a:pt x="298" y="483"/>
                    <a:pt x="285" y="475"/>
                  </a:cubicBezTo>
                  <a:cubicBezTo>
                    <a:pt x="281" y="472"/>
                    <a:pt x="275" y="468"/>
                    <a:pt x="272" y="464"/>
                  </a:cubicBezTo>
                  <a:cubicBezTo>
                    <a:pt x="270" y="461"/>
                    <a:pt x="268" y="456"/>
                    <a:pt x="264" y="454"/>
                  </a:cubicBezTo>
                  <a:cubicBezTo>
                    <a:pt x="254" y="449"/>
                    <a:pt x="253" y="437"/>
                    <a:pt x="250" y="427"/>
                  </a:cubicBezTo>
                  <a:cubicBezTo>
                    <a:pt x="249" y="426"/>
                    <a:pt x="248" y="426"/>
                    <a:pt x="248" y="427"/>
                  </a:cubicBezTo>
                  <a:cubicBezTo>
                    <a:pt x="248" y="432"/>
                    <a:pt x="249" y="438"/>
                    <a:pt x="250" y="444"/>
                  </a:cubicBezTo>
                  <a:cubicBezTo>
                    <a:pt x="250" y="443"/>
                    <a:pt x="249" y="443"/>
                    <a:pt x="249" y="442"/>
                  </a:cubicBezTo>
                  <a:cubicBezTo>
                    <a:pt x="247" y="439"/>
                    <a:pt x="245" y="436"/>
                    <a:pt x="244" y="432"/>
                  </a:cubicBezTo>
                  <a:cubicBezTo>
                    <a:pt x="242" y="425"/>
                    <a:pt x="240" y="417"/>
                    <a:pt x="239" y="410"/>
                  </a:cubicBezTo>
                  <a:cubicBezTo>
                    <a:pt x="237" y="395"/>
                    <a:pt x="240" y="381"/>
                    <a:pt x="246" y="367"/>
                  </a:cubicBezTo>
                  <a:close/>
                  <a:moveTo>
                    <a:pt x="407" y="347"/>
                  </a:moveTo>
                  <a:cubicBezTo>
                    <a:pt x="406" y="347"/>
                    <a:pt x="406" y="348"/>
                    <a:pt x="406" y="348"/>
                  </a:cubicBezTo>
                  <a:cubicBezTo>
                    <a:pt x="406" y="347"/>
                    <a:pt x="402" y="348"/>
                    <a:pt x="401" y="349"/>
                  </a:cubicBezTo>
                  <a:cubicBezTo>
                    <a:pt x="400" y="349"/>
                    <a:pt x="399" y="349"/>
                    <a:pt x="398" y="350"/>
                  </a:cubicBezTo>
                  <a:cubicBezTo>
                    <a:pt x="399" y="349"/>
                    <a:pt x="401" y="348"/>
                    <a:pt x="402" y="347"/>
                  </a:cubicBezTo>
                  <a:cubicBezTo>
                    <a:pt x="404" y="346"/>
                    <a:pt x="405" y="346"/>
                    <a:pt x="406" y="345"/>
                  </a:cubicBezTo>
                  <a:cubicBezTo>
                    <a:pt x="406" y="346"/>
                    <a:pt x="407" y="347"/>
                    <a:pt x="407" y="347"/>
                  </a:cubicBezTo>
                  <a:close/>
                  <a:moveTo>
                    <a:pt x="449" y="263"/>
                  </a:moveTo>
                  <a:cubicBezTo>
                    <a:pt x="449" y="261"/>
                    <a:pt x="449" y="258"/>
                    <a:pt x="450" y="256"/>
                  </a:cubicBezTo>
                  <a:cubicBezTo>
                    <a:pt x="450" y="256"/>
                    <a:pt x="450" y="256"/>
                    <a:pt x="450" y="256"/>
                  </a:cubicBezTo>
                  <a:cubicBezTo>
                    <a:pt x="451" y="257"/>
                    <a:pt x="452" y="259"/>
                    <a:pt x="452" y="261"/>
                  </a:cubicBezTo>
                  <a:cubicBezTo>
                    <a:pt x="452" y="261"/>
                    <a:pt x="451" y="262"/>
                    <a:pt x="451" y="263"/>
                  </a:cubicBezTo>
                  <a:cubicBezTo>
                    <a:pt x="450" y="266"/>
                    <a:pt x="451" y="268"/>
                    <a:pt x="451" y="271"/>
                  </a:cubicBezTo>
                  <a:cubicBezTo>
                    <a:pt x="451" y="273"/>
                    <a:pt x="451" y="276"/>
                    <a:pt x="452" y="278"/>
                  </a:cubicBezTo>
                  <a:cubicBezTo>
                    <a:pt x="451" y="278"/>
                    <a:pt x="451" y="278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49" y="273"/>
                    <a:pt x="449" y="268"/>
                    <a:pt x="449" y="263"/>
                  </a:cubicBezTo>
                  <a:close/>
                  <a:moveTo>
                    <a:pt x="448" y="255"/>
                  </a:moveTo>
                  <a:cubicBezTo>
                    <a:pt x="448" y="252"/>
                    <a:pt x="448" y="248"/>
                    <a:pt x="448" y="245"/>
                  </a:cubicBezTo>
                  <a:cubicBezTo>
                    <a:pt x="448" y="246"/>
                    <a:pt x="448" y="248"/>
                    <a:pt x="449" y="249"/>
                  </a:cubicBezTo>
                  <a:cubicBezTo>
                    <a:pt x="449" y="250"/>
                    <a:pt x="449" y="252"/>
                    <a:pt x="450" y="253"/>
                  </a:cubicBezTo>
                  <a:cubicBezTo>
                    <a:pt x="449" y="253"/>
                    <a:pt x="448" y="254"/>
                    <a:pt x="448" y="255"/>
                  </a:cubicBezTo>
                  <a:close/>
                  <a:moveTo>
                    <a:pt x="450" y="283"/>
                  </a:moveTo>
                  <a:cubicBezTo>
                    <a:pt x="456" y="280"/>
                    <a:pt x="463" y="279"/>
                    <a:pt x="469" y="277"/>
                  </a:cubicBezTo>
                  <a:cubicBezTo>
                    <a:pt x="477" y="274"/>
                    <a:pt x="485" y="272"/>
                    <a:pt x="493" y="271"/>
                  </a:cubicBezTo>
                  <a:cubicBezTo>
                    <a:pt x="501" y="270"/>
                    <a:pt x="509" y="271"/>
                    <a:pt x="517" y="274"/>
                  </a:cubicBezTo>
                  <a:cubicBezTo>
                    <a:pt x="526" y="276"/>
                    <a:pt x="535" y="277"/>
                    <a:pt x="542" y="281"/>
                  </a:cubicBezTo>
                  <a:cubicBezTo>
                    <a:pt x="549" y="284"/>
                    <a:pt x="556" y="289"/>
                    <a:pt x="562" y="293"/>
                  </a:cubicBezTo>
                  <a:cubicBezTo>
                    <a:pt x="570" y="298"/>
                    <a:pt x="577" y="303"/>
                    <a:pt x="582" y="312"/>
                  </a:cubicBezTo>
                  <a:cubicBezTo>
                    <a:pt x="586" y="318"/>
                    <a:pt x="589" y="323"/>
                    <a:pt x="594" y="328"/>
                  </a:cubicBezTo>
                  <a:cubicBezTo>
                    <a:pt x="594" y="329"/>
                    <a:pt x="594" y="329"/>
                    <a:pt x="594" y="329"/>
                  </a:cubicBezTo>
                  <a:cubicBezTo>
                    <a:pt x="594" y="329"/>
                    <a:pt x="594" y="329"/>
                    <a:pt x="595" y="330"/>
                  </a:cubicBezTo>
                  <a:cubicBezTo>
                    <a:pt x="595" y="330"/>
                    <a:pt x="596" y="330"/>
                    <a:pt x="596" y="330"/>
                  </a:cubicBezTo>
                  <a:cubicBezTo>
                    <a:pt x="596" y="336"/>
                    <a:pt x="597" y="343"/>
                    <a:pt x="598" y="349"/>
                  </a:cubicBezTo>
                  <a:cubicBezTo>
                    <a:pt x="599" y="353"/>
                    <a:pt x="600" y="358"/>
                    <a:pt x="602" y="363"/>
                  </a:cubicBezTo>
                  <a:cubicBezTo>
                    <a:pt x="600" y="362"/>
                    <a:pt x="598" y="361"/>
                    <a:pt x="596" y="360"/>
                  </a:cubicBezTo>
                  <a:cubicBezTo>
                    <a:pt x="593" y="359"/>
                    <a:pt x="590" y="358"/>
                    <a:pt x="587" y="358"/>
                  </a:cubicBezTo>
                  <a:cubicBezTo>
                    <a:pt x="586" y="357"/>
                    <a:pt x="585" y="356"/>
                    <a:pt x="584" y="356"/>
                  </a:cubicBezTo>
                  <a:cubicBezTo>
                    <a:pt x="582" y="355"/>
                    <a:pt x="579" y="354"/>
                    <a:pt x="577" y="354"/>
                  </a:cubicBezTo>
                  <a:cubicBezTo>
                    <a:pt x="577" y="354"/>
                    <a:pt x="576" y="354"/>
                    <a:pt x="577" y="354"/>
                  </a:cubicBezTo>
                  <a:cubicBezTo>
                    <a:pt x="578" y="355"/>
                    <a:pt x="580" y="356"/>
                    <a:pt x="582" y="356"/>
                  </a:cubicBezTo>
                  <a:cubicBezTo>
                    <a:pt x="582" y="356"/>
                    <a:pt x="584" y="357"/>
                    <a:pt x="586" y="357"/>
                  </a:cubicBezTo>
                  <a:cubicBezTo>
                    <a:pt x="582" y="356"/>
                    <a:pt x="579" y="356"/>
                    <a:pt x="575" y="356"/>
                  </a:cubicBezTo>
                  <a:cubicBezTo>
                    <a:pt x="568" y="357"/>
                    <a:pt x="560" y="361"/>
                    <a:pt x="553" y="366"/>
                  </a:cubicBezTo>
                  <a:cubicBezTo>
                    <a:pt x="544" y="369"/>
                    <a:pt x="536" y="371"/>
                    <a:pt x="526" y="374"/>
                  </a:cubicBezTo>
                  <a:cubicBezTo>
                    <a:pt x="521" y="375"/>
                    <a:pt x="516" y="376"/>
                    <a:pt x="510" y="378"/>
                  </a:cubicBezTo>
                  <a:cubicBezTo>
                    <a:pt x="508" y="379"/>
                    <a:pt x="505" y="380"/>
                    <a:pt x="502" y="381"/>
                  </a:cubicBezTo>
                  <a:cubicBezTo>
                    <a:pt x="501" y="381"/>
                    <a:pt x="501" y="382"/>
                    <a:pt x="500" y="382"/>
                  </a:cubicBezTo>
                  <a:cubicBezTo>
                    <a:pt x="500" y="382"/>
                    <a:pt x="500" y="382"/>
                    <a:pt x="500" y="382"/>
                  </a:cubicBezTo>
                  <a:cubicBezTo>
                    <a:pt x="500" y="383"/>
                    <a:pt x="500" y="383"/>
                    <a:pt x="500" y="383"/>
                  </a:cubicBezTo>
                  <a:cubicBezTo>
                    <a:pt x="504" y="385"/>
                    <a:pt x="510" y="380"/>
                    <a:pt x="513" y="379"/>
                  </a:cubicBezTo>
                  <a:cubicBezTo>
                    <a:pt x="518" y="378"/>
                    <a:pt x="523" y="377"/>
                    <a:pt x="529" y="375"/>
                  </a:cubicBezTo>
                  <a:cubicBezTo>
                    <a:pt x="534" y="374"/>
                    <a:pt x="540" y="372"/>
                    <a:pt x="546" y="370"/>
                  </a:cubicBezTo>
                  <a:cubicBezTo>
                    <a:pt x="547" y="370"/>
                    <a:pt x="548" y="370"/>
                    <a:pt x="550" y="369"/>
                  </a:cubicBezTo>
                  <a:cubicBezTo>
                    <a:pt x="549" y="370"/>
                    <a:pt x="548" y="371"/>
                    <a:pt x="547" y="372"/>
                  </a:cubicBezTo>
                  <a:cubicBezTo>
                    <a:pt x="543" y="374"/>
                    <a:pt x="539" y="377"/>
                    <a:pt x="535" y="379"/>
                  </a:cubicBezTo>
                  <a:cubicBezTo>
                    <a:pt x="531" y="381"/>
                    <a:pt x="526" y="382"/>
                    <a:pt x="521" y="384"/>
                  </a:cubicBezTo>
                  <a:cubicBezTo>
                    <a:pt x="517" y="386"/>
                    <a:pt x="513" y="388"/>
                    <a:pt x="508" y="389"/>
                  </a:cubicBezTo>
                  <a:cubicBezTo>
                    <a:pt x="507" y="390"/>
                    <a:pt x="505" y="391"/>
                    <a:pt x="503" y="392"/>
                  </a:cubicBezTo>
                  <a:cubicBezTo>
                    <a:pt x="502" y="392"/>
                    <a:pt x="499" y="394"/>
                    <a:pt x="498" y="394"/>
                  </a:cubicBezTo>
                  <a:cubicBezTo>
                    <a:pt x="498" y="394"/>
                    <a:pt x="498" y="394"/>
                    <a:pt x="498" y="394"/>
                  </a:cubicBezTo>
                  <a:cubicBezTo>
                    <a:pt x="497" y="394"/>
                    <a:pt x="496" y="395"/>
                    <a:pt x="497" y="396"/>
                  </a:cubicBezTo>
                  <a:cubicBezTo>
                    <a:pt x="497" y="396"/>
                    <a:pt x="497" y="396"/>
                    <a:pt x="497" y="396"/>
                  </a:cubicBezTo>
                  <a:cubicBezTo>
                    <a:pt x="497" y="396"/>
                    <a:pt x="498" y="396"/>
                    <a:pt x="499" y="396"/>
                  </a:cubicBezTo>
                  <a:cubicBezTo>
                    <a:pt x="507" y="392"/>
                    <a:pt x="516" y="388"/>
                    <a:pt x="525" y="384"/>
                  </a:cubicBezTo>
                  <a:cubicBezTo>
                    <a:pt x="532" y="381"/>
                    <a:pt x="540" y="378"/>
                    <a:pt x="546" y="374"/>
                  </a:cubicBezTo>
                  <a:cubicBezTo>
                    <a:pt x="546" y="374"/>
                    <a:pt x="546" y="374"/>
                    <a:pt x="546" y="374"/>
                  </a:cubicBezTo>
                  <a:cubicBezTo>
                    <a:pt x="544" y="376"/>
                    <a:pt x="543" y="379"/>
                    <a:pt x="542" y="381"/>
                  </a:cubicBezTo>
                  <a:cubicBezTo>
                    <a:pt x="542" y="381"/>
                    <a:pt x="542" y="381"/>
                    <a:pt x="542" y="382"/>
                  </a:cubicBezTo>
                  <a:cubicBezTo>
                    <a:pt x="535" y="386"/>
                    <a:pt x="529" y="392"/>
                    <a:pt x="523" y="397"/>
                  </a:cubicBezTo>
                  <a:cubicBezTo>
                    <a:pt x="519" y="401"/>
                    <a:pt x="515" y="406"/>
                    <a:pt x="510" y="408"/>
                  </a:cubicBezTo>
                  <a:cubicBezTo>
                    <a:pt x="507" y="409"/>
                    <a:pt x="505" y="409"/>
                    <a:pt x="504" y="411"/>
                  </a:cubicBezTo>
                  <a:cubicBezTo>
                    <a:pt x="504" y="412"/>
                    <a:pt x="504" y="413"/>
                    <a:pt x="505" y="412"/>
                  </a:cubicBezTo>
                  <a:cubicBezTo>
                    <a:pt x="512" y="408"/>
                    <a:pt x="518" y="403"/>
                    <a:pt x="524" y="398"/>
                  </a:cubicBezTo>
                  <a:cubicBezTo>
                    <a:pt x="528" y="395"/>
                    <a:pt x="532" y="393"/>
                    <a:pt x="535" y="390"/>
                  </a:cubicBezTo>
                  <a:cubicBezTo>
                    <a:pt x="536" y="389"/>
                    <a:pt x="539" y="387"/>
                    <a:pt x="541" y="385"/>
                  </a:cubicBezTo>
                  <a:cubicBezTo>
                    <a:pt x="540" y="387"/>
                    <a:pt x="540" y="389"/>
                    <a:pt x="539" y="391"/>
                  </a:cubicBezTo>
                  <a:cubicBezTo>
                    <a:pt x="539" y="391"/>
                    <a:pt x="539" y="391"/>
                    <a:pt x="539" y="391"/>
                  </a:cubicBezTo>
                  <a:cubicBezTo>
                    <a:pt x="536" y="392"/>
                    <a:pt x="534" y="394"/>
                    <a:pt x="532" y="397"/>
                  </a:cubicBezTo>
                  <a:cubicBezTo>
                    <a:pt x="529" y="400"/>
                    <a:pt x="526" y="403"/>
                    <a:pt x="524" y="407"/>
                  </a:cubicBezTo>
                  <a:cubicBezTo>
                    <a:pt x="522" y="409"/>
                    <a:pt x="521" y="413"/>
                    <a:pt x="519" y="415"/>
                  </a:cubicBezTo>
                  <a:cubicBezTo>
                    <a:pt x="517" y="417"/>
                    <a:pt x="515" y="418"/>
                    <a:pt x="512" y="420"/>
                  </a:cubicBezTo>
                  <a:cubicBezTo>
                    <a:pt x="510" y="422"/>
                    <a:pt x="507" y="424"/>
                    <a:pt x="507" y="428"/>
                  </a:cubicBezTo>
                  <a:cubicBezTo>
                    <a:pt x="507" y="428"/>
                    <a:pt x="508" y="428"/>
                    <a:pt x="508" y="428"/>
                  </a:cubicBezTo>
                  <a:cubicBezTo>
                    <a:pt x="510" y="422"/>
                    <a:pt x="515" y="421"/>
                    <a:pt x="518" y="417"/>
                  </a:cubicBezTo>
                  <a:cubicBezTo>
                    <a:pt x="521" y="414"/>
                    <a:pt x="523" y="411"/>
                    <a:pt x="525" y="408"/>
                  </a:cubicBezTo>
                  <a:cubicBezTo>
                    <a:pt x="529" y="402"/>
                    <a:pt x="534" y="397"/>
                    <a:pt x="539" y="392"/>
                  </a:cubicBezTo>
                  <a:cubicBezTo>
                    <a:pt x="538" y="395"/>
                    <a:pt x="537" y="397"/>
                    <a:pt x="536" y="400"/>
                  </a:cubicBezTo>
                  <a:cubicBezTo>
                    <a:pt x="536" y="401"/>
                    <a:pt x="535" y="403"/>
                    <a:pt x="535" y="404"/>
                  </a:cubicBezTo>
                  <a:cubicBezTo>
                    <a:pt x="535" y="404"/>
                    <a:pt x="535" y="404"/>
                    <a:pt x="535" y="404"/>
                  </a:cubicBezTo>
                  <a:cubicBezTo>
                    <a:pt x="533" y="406"/>
                    <a:pt x="530" y="408"/>
                    <a:pt x="529" y="411"/>
                  </a:cubicBezTo>
                  <a:cubicBezTo>
                    <a:pt x="529" y="411"/>
                    <a:pt x="530" y="411"/>
                    <a:pt x="530" y="411"/>
                  </a:cubicBezTo>
                  <a:cubicBezTo>
                    <a:pt x="532" y="409"/>
                    <a:pt x="533" y="407"/>
                    <a:pt x="535" y="405"/>
                  </a:cubicBezTo>
                  <a:cubicBezTo>
                    <a:pt x="533" y="415"/>
                    <a:pt x="535" y="424"/>
                    <a:pt x="539" y="435"/>
                  </a:cubicBezTo>
                  <a:cubicBezTo>
                    <a:pt x="541" y="440"/>
                    <a:pt x="542" y="445"/>
                    <a:pt x="544" y="450"/>
                  </a:cubicBezTo>
                  <a:cubicBezTo>
                    <a:pt x="538" y="455"/>
                    <a:pt x="528" y="454"/>
                    <a:pt x="521" y="453"/>
                  </a:cubicBezTo>
                  <a:cubicBezTo>
                    <a:pt x="512" y="452"/>
                    <a:pt x="503" y="450"/>
                    <a:pt x="494" y="448"/>
                  </a:cubicBezTo>
                  <a:cubicBezTo>
                    <a:pt x="486" y="445"/>
                    <a:pt x="478" y="440"/>
                    <a:pt x="470" y="436"/>
                  </a:cubicBezTo>
                  <a:cubicBezTo>
                    <a:pt x="463" y="433"/>
                    <a:pt x="456" y="429"/>
                    <a:pt x="451" y="422"/>
                  </a:cubicBezTo>
                  <a:cubicBezTo>
                    <a:pt x="445" y="416"/>
                    <a:pt x="439" y="411"/>
                    <a:pt x="434" y="405"/>
                  </a:cubicBezTo>
                  <a:cubicBezTo>
                    <a:pt x="433" y="405"/>
                    <a:pt x="433" y="405"/>
                    <a:pt x="433" y="404"/>
                  </a:cubicBezTo>
                  <a:cubicBezTo>
                    <a:pt x="433" y="404"/>
                    <a:pt x="433" y="404"/>
                    <a:pt x="432" y="403"/>
                  </a:cubicBezTo>
                  <a:cubicBezTo>
                    <a:pt x="427" y="398"/>
                    <a:pt x="424" y="392"/>
                    <a:pt x="421" y="384"/>
                  </a:cubicBezTo>
                  <a:cubicBezTo>
                    <a:pt x="419" y="377"/>
                    <a:pt x="417" y="369"/>
                    <a:pt x="414" y="362"/>
                  </a:cubicBezTo>
                  <a:cubicBezTo>
                    <a:pt x="412" y="355"/>
                    <a:pt x="410" y="347"/>
                    <a:pt x="410" y="340"/>
                  </a:cubicBezTo>
                  <a:cubicBezTo>
                    <a:pt x="410" y="332"/>
                    <a:pt x="411" y="325"/>
                    <a:pt x="415" y="318"/>
                  </a:cubicBezTo>
                  <a:cubicBezTo>
                    <a:pt x="419" y="311"/>
                    <a:pt x="425" y="305"/>
                    <a:pt x="430" y="299"/>
                  </a:cubicBezTo>
                  <a:cubicBezTo>
                    <a:pt x="436" y="293"/>
                    <a:pt x="442" y="287"/>
                    <a:pt x="450" y="283"/>
                  </a:cubicBezTo>
                  <a:close/>
                  <a:moveTo>
                    <a:pt x="455" y="277"/>
                  </a:moveTo>
                  <a:cubicBezTo>
                    <a:pt x="455" y="276"/>
                    <a:pt x="456" y="275"/>
                    <a:pt x="456" y="274"/>
                  </a:cubicBezTo>
                  <a:cubicBezTo>
                    <a:pt x="456" y="275"/>
                    <a:pt x="456" y="276"/>
                    <a:pt x="456" y="276"/>
                  </a:cubicBezTo>
                  <a:cubicBezTo>
                    <a:pt x="456" y="277"/>
                    <a:pt x="455" y="277"/>
                    <a:pt x="455" y="277"/>
                  </a:cubicBezTo>
                  <a:close/>
                  <a:moveTo>
                    <a:pt x="528" y="466"/>
                  </a:moveTo>
                  <a:cubicBezTo>
                    <a:pt x="532" y="466"/>
                    <a:pt x="536" y="464"/>
                    <a:pt x="539" y="462"/>
                  </a:cubicBezTo>
                  <a:cubicBezTo>
                    <a:pt x="542" y="460"/>
                    <a:pt x="544" y="459"/>
                    <a:pt x="547" y="457"/>
                  </a:cubicBezTo>
                  <a:cubicBezTo>
                    <a:pt x="547" y="457"/>
                    <a:pt x="547" y="457"/>
                    <a:pt x="547" y="457"/>
                  </a:cubicBezTo>
                  <a:cubicBezTo>
                    <a:pt x="544" y="460"/>
                    <a:pt x="542" y="463"/>
                    <a:pt x="540" y="465"/>
                  </a:cubicBezTo>
                  <a:cubicBezTo>
                    <a:pt x="537" y="469"/>
                    <a:pt x="533" y="469"/>
                    <a:pt x="529" y="472"/>
                  </a:cubicBezTo>
                  <a:cubicBezTo>
                    <a:pt x="529" y="472"/>
                    <a:pt x="529" y="473"/>
                    <a:pt x="529" y="473"/>
                  </a:cubicBezTo>
                  <a:cubicBezTo>
                    <a:pt x="533" y="474"/>
                    <a:pt x="537" y="470"/>
                    <a:pt x="539" y="468"/>
                  </a:cubicBezTo>
                  <a:cubicBezTo>
                    <a:pt x="542" y="465"/>
                    <a:pt x="545" y="462"/>
                    <a:pt x="548" y="458"/>
                  </a:cubicBezTo>
                  <a:cubicBezTo>
                    <a:pt x="550" y="463"/>
                    <a:pt x="552" y="467"/>
                    <a:pt x="555" y="471"/>
                  </a:cubicBezTo>
                  <a:cubicBezTo>
                    <a:pt x="558" y="476"/>
                    <a:pt x="562" y="480"/>
                    <a:pt x="566" y="485"/>
                  </a:cubicBezTo>
                  <a:cubicBezTo>
                    <a:pt x="560" y="486"/>
                    <a:pt x="555" y="490"/>
                    <a:pt x="549" y="491"/>
                  </a:cubicBezTo>
                  <a:cubicBezTo>
                    <a:pt x="542" y="492"/>
                    <a:pt x="535" y="491"/>
                    <a:pt x="528" y="489"/>
                  </a:cubicBezTo>
                  <a:cubicBezTo>
                    <a:pt x="514" y="484"/>
                    <a:pt x="500" y="479"/>
                    <a:pt x="488" y="471"/>
                  </a:cubicBezTo>
                  <a:cubicBezTo>
                    <a:pt x="481" y="467"/>
                    <a:pt x="475" y="463"/>
                    <a:pt x="470" y="458"/>
                  </a:cubicBezTo>
                  <a:cubicBezTo>
                    <a:pt x="470" y="457"/>
                    <a:pt x="469" y="456"/>
                    <a:pt x="469" y="456"/>
                  </a:cubicBezTo>
                  <a:cubicBezTo>
                    <a:pt x="463" y="451"/>
                    <a:pt x="459" y="445"/>
                    <a:pt x="454" y="438"/>
                  </a:cubicBezTo>
                  <a:cubicBezTo>
                    <a:pt x="451" y="433"/>
                    <a:pt x="446" y="427"/>
                    <a:pt x="443" y="421"/>
                  </a:cubicBezTo>
                  <a:cubicBezTo>
                    <a:pt x="443" y="420"/>
                    <a:pt x="443" y="419"/>
                    <a:pt x="442" y="418"/>
                  </a:cubicBezTo>
                  <a:cubicBezTo>
                    <a:pt x="447" y="423"/>
                    <a:pt x="451" y="429"/>
                    <a:pt x="457" y="433"/>
                  </a:cubicBezTo>
                  <a:cubicBezTo>
                    <a:pt x="463" y="437"/>
                    <a:pt x="471" y="440"/>
                    <a:pt x="477" y="443"/>
                  </a:cubicBezTo>
                  <a:cubicBezTo>
                    <a:pt x="480" y="445"/>
                    <a:pt x="483" y="446"/>
                    <a:pt x="485" y="447"/>
                  </a:cubicBezTo>
                  <a:cubicBezTo>
                    <a:pt x="485" y="447"/>
                    <a:pt x="485" y="447"/>
                    <a:pt x="485" y="447"/>
                  </a:cubicBezTo>
                  <a:cubicBezTo>
                    <a:pt x="504" y="463"/>
                    <a:pt x="522" y="480"/>
                    <a:pt x="546" y="486"/>
                  </a:cubicBezTo>
                  <a:cubicBezTo>
                    <a:pt x="547" y="486"/>
                    <a:pt x="548" y="485"/>
                    <a:pt x="547" y="485"/>
                  </a:cubicBezTo>
                  <a:cubicBezTo>
                    <a:pt x="536" y="478"/>
                    <a:pt x="523" y="474"/>
                    <a:pt x="513" y="466"/>
                  </a:cubicBezTo>
                  <a:cubicBezTo>
                    <a:pt x="507" y="462"/>
                    <a:pt x="502" y="456"/>
                    <a:pt x="496" y="451"/>
                  </a:cubicBezTo>
                  <a:cubicBezTo>
                    <a:pt x="502" y="453"/>
                    <a:pt x="508" y="454"/>
                    <a:pt x="514" y="456"/>
                  </a:cubicBezTo>
                  <a:cubicBezTo>
                    <a:pt x="513" y="456"/>
                    <a:pt x="512" y="456"/>
                    <a:pt x="511" y="456"/>
                  </a:cubicBezTo>
                  <a:cubicBezTo>
                    <a:pt x="509" y="456"/>
                    <a:pt x="508" y="457"/>
                    <a:pt x="507" y="457"/>
                  </a:cubicBezTo>
                  <a:cubicBezTo>
                    <a:pt x="507" y="458"/>
                    <a:pt x="507" y="459"/>
                    <a:pt x="507" y="459"/>
                  </a:cubicBezTo>
                  <a:cubicBezTo>
                    <a:pt x="510" y="460"/>
                    <a:pt x="513" y="458"/>
                    <a:pt x="515" y="457"/>
                  </a:cubicBezTo>
                  <a:cubicBezTo>
                    <a:pt x="517" y="457"/>
                    <a:pt x="518" y="457"/>
                    <a:pt x="520" y="456"/>
                  </a:cubicBezTo>
                  <a:cubicBezTo>
                    <a:pt x="525" y="457"/>
                    <a:pt x="532" y="458"/>
                    <a:pt x="538" y="457"/>
                  </a:cubicBezTo>
                  <a:cubicBezTo>
                    <a:pt x="534" y="458"/>
                    <a:pt x="531" y="460"/>
                    <a:pt x="527" y="460"/>
                  </a:cubicBezTo>
                  <a:cubicBezTo>
                    <a:pt x="523" y="460"/>
                    <a:pt x="519" y="460"/>
                    <a:pt x="515" y="462"/>
                  </a:cubicBezTo>
                  <a:cubicBezTo>
                    <a:pt x="514" y="462"/>
                    <a:pt x="514" y="464"/>
                    <a:pt x="516" y="464"/>
                  </a:cubicBezTo>
                  <a:cubicBezTo>
                    <a:pt x="522" y="463"/>
                    <a:pt x="528" y="461"/>
                    <a:pt x="535" y="459"/>
                  </a:cubicBezTo>
                  <a:cubicBezTo>
                    <a:pt x="538" y="459"/>
                    <a:pt x="542" y="457"/>
                    <a:pt x="545" y="454"/>
                  </a:cubicBezTo>
                  <a:cubicBezTo>
                    <a:pt x="545" y="454"/>
                    <a:pt x="545" y="453"/>
                    <a:pt x="545" y="453"/>
                  </a:cubicBezTo>
                  <a:cubicBezTo>
                    <a:pt x="546" y="454"/>
                    <a:pt x="546" y="455"/>
                    <a:pt x="547" y="456"/>
                  </a:cubicBezTo>
                  <a:cubicBezTo>
                    <a:pt x="544" y="457"/>
                    <a:pt x="541" y="459"/>
                    <a:pt x="538" y="460"/>
                  </a:cubicBezTo>
                  <a:cubicBezTo>
                    <a:pt x="534" y="462"/>
                    <a:pt x="531" y="463"/>
                    <a:pt x="528" y="465"/>
                  </a:cubicBezTo>
                  <a:cubicBezTo>
                    <a:pt x="528" y="466"/>
                    <a:pt x="528" y="467"/>
                    <a:pt x="528" y="466"/>
                  </a:cubicBezTo>
                  <a:close/>
                  <a:moveTo>
                    <a:pt x="527" y="554"/>
                  </a:moveTo>
                  <a:cubicBezTo>
                    <a:pt x="521" y="565"/>
                    <a:pt x="511" y="574"/>
                    <a:pt x="508" y="586"/>
                  </a:cubicBezTo>
                  <a:cubicBezTo>
                    <a:pt x="508" y="587"/>
                    <a:pt x="508" y="587"/>
                    <a:pt x="509" y="587"/>
                  </a:cubicBezTo>
                  <a:cubicBezTo>
                    <a:pt x="508" y="587"/>
                    <a:pt x="508" y="587"/>
                    <a:pt x="508" y="587"/>
                  </a:cubicBezTo>
                  <a:cubicBezTo>
                    <a:pt x="503" y="592"/>
                    <a:pt x="500" y="599"/>
                    <a:pt x="496" y="605"/>
                  </a:cubicBezTo>
                  <a:cubicBezTo>
                    <a:pt x="494" y="608"/>
                    <a:pt x="490" y="612"/>
                    <a:pt x="487" y="615"/>
                  </a:cubicBezTo>
                  <a:cubicBezTo>
                    <a:pt x="487" y="615"/>
                    <a:pt x="487" y="615"/>
                    <a:pt x="487" y="614"/>
                  </a:cubicBezTo>
                  <a:cubicBezTo>
                    <a:pt x="488" y="614"/>
                    <a:pt x="488" y="614"/>
                    <a:pt x="489" y="613"/>
                  </a:cubicBezTo>
                  <a:cubicBezTo>
                    <a:pt x="490" y="607"/>
                    <a:pt x="492" y="600"/>
                    <a:pt x="495" y="595"/>
                  </a:cubicBezTo>
                  <a:cubicBezTo>
                    <a:pt x="498" y="588"/>
                    <a:pt x="503" y="584"/>
                    <a:pt x="507" y="578"/>
                  </a:cubicBezTo>
                  <a:cubicBezTo>
                    <a:pt x="515" y="569"/>
                    <a:pt x="521" y="558"/>
                    <a:pt x="526" y="547"/>
                  </a:cubicBezTo>
                  <a:cubicBezTo>
                    <a:pt x="532" y="536"/>
                    <a:pt x="537" y="524"/>
                    <a:pt x="544" y="513"/>
                  </a:cubicBezTo>
                  <a:cubicBezTo>
                    <a:pt x="548" y="507"/>
                    <a:pt x="554" y="500"/>
                    <a:pt x="554" y="493"/>
                  </a:cubicBezTo>
                  <a:cubicBezTo>
                    <a:pt x="558" y="491"/>
                    <a:pt x="562" y="489"/>
                    <a:pt x="567" y="487"/>
                  </a:cubicBezTo>
                  <a:cubicBezTo>
                    <a:pt x="567" y="487"/>
                    <a:pt x="567" y="487"/>
                    <a:pt x="567" y="487"/>
                  </a:cubicBezTo>
                  <a:cubicBezTo>
                    <a:pt x="571" y="490"/>
                    <a:pt x="575" y="494"/>
                    <a:pt x="579" y="497"/>
                  </a:cubicBezTo>
                  <a:cubicBezTo>
                    <a:pt x="580" y="497"/>
                    <a:pt x="581" y="498"/>
                    <a:pt x="582" y="499"/>
                  </a:cubicBezTo>
                  <a:cubicBezTo>
                    <a:pt x="582" y="499"/>
                    <a:pt x="582" y="499"/>
                    <a:pt x="582" y="499"/>
                  </a:cubicBezTo>
                  <a:cubicBezTo>
                    <a:pt x="575" y="507"/>
                    <a:pt x="568" y="514"/>
                    <a:pt x="562" y="522"/>
                  </a:cubicBezTo>
                  <a:cubicBezTo>
                    <a:pt x="558" y="527"/>
                    <a:pt x="553" y="532"/>
                    <a:pt x="552" y="538"/>
                  </a:cubicBezTo>
                  <a:cubicBezTo>
                    <a:pt x="546" y="544"/>
                    <a:pt x="540" y="551"/>
                    <a:pt x="534" y="558"/>
                  </a:cubicBezTo>
                  <a:cubicBezTo>
                    <a:pt x="530" y="563"/>
                    <a:pt x="526" y="567"/>
                    <a:pt x="523" y="573"/>
                  </a:cubicBezTo>
                  <a:cubicBezTo>
                    <a:pt x="521" y="578"/>
                    <a:pt x="520" y="581"/>
                    <a:pt x="515" y="583"/>
                  </a:cubicBezTo>
                  <a:cubicBezTo>
                    <a:pt x="513" y="584"/>
                    <a:pt x="511" y="585"/>
                    <a:pt x="509" y="587"/>
                  </a:cubicBezTo>
                  <a:cubicBezTo>
                    <a:pt x="513" y="581"/>
                    <a:pt x="515" y="575"/>
                    <a:pt x="519" y="570"/>
                  </a:cubicBezTo>
                  <a:cubicBezTo>
                    <a:pt x="522" y="565"/>
                    <a:pt x="525" y="560"/>
                    <a:pt x="528" y="555"/>
                  </a:cubicBezTo>
                  <a:cubicBezTo>
                    <a:pt x="528" y="554"/>
                    <a:pt x="528" y="554"/>
                    <a:pt x="527" y="554"/>
                  </a:cubicBezTo>
                  <a:close/>
                  <a:moveTo>
                    <a:pt x="486" y="620"/>
                  </a:moveTo>
                  <a:cubicBezTo>
                    <a:pt x="486" y="620"/>
                    <a:pt x="486" y="620"/>
                    <a:pt x="486" y="620"/>
                  </a:cubicBezTo>
                  <a:cubicBezTo>
                    <a:pt x="481" y="620"/>
                    <a:pt x="477" y="618"/>
                    <a:pt x="472" y="617"/>
                  </a:cubicBezTo>
                  <a:cubicBezTo>
                    <a:pt x="469" y="616"/>
                    <a:pt x="460" y="615"/>
                    <a:pt x="461" y="611"/>
                  </a:cubicBezTo>
                  <a:cubicBezTo>
                    <a:pt x="464" y="600"/>
                    <a:pt x="470" y="589"/>
                    <a:pt x="475" y="578"/>
                  </a:cubicBezTo>
                  <a:cubicBezTo>
                    <a:pt x="482" y="563"/>
                    <a:pt x="488" y="547"/>
                    <a:pt x="493" y="532"/>
                  </a:cubicBezTo>
                  <a:cubicBezTo>
                    <a:pt x="499" y="517"/>
                    <a:pt x="505" y="501"/>
                    <a:pt x="509" y="486"/>
                  </a:cubicBezTo>
                  <a:cubicBezTo>
                    <a:pt x="516" y="489"/>
                    <a:pt x="523" y="491"/>
                    <a:pt x="531" y="493"/>
                  </a:cubicBezTo>
                  <a:cubicBezTo>
                    <a:pt x="530" y="493"/>
                    <a:pt x="530" y="494"/>
                    <a:pt x="530" y="494"/>
                  </a:cubicBezTo>
                  <a:cubicBezTo>
                    <a:pt x="531" y="498"/>
                    <a:pt x="525" y="505"/>
                    <a:pt x="522" y="508"/>
                  </a:cubicBezTo>
                  <a:cubicBezTo>
                    <a:pt x="518" y="513"/>
                    <a:pt x="516" y="520"/>
                    <a:pt x="514" y="526"/>
                  </a:cubicBezTo>
                  <a:cubicBezTo>
                    <a:pt x="511" y="534"/>
                    <a:pt x="508" y="542"/>
                    <a:pt x="505" y="550"/>
                  </a:cubicBezTo>
                  <a:cubicBezTo>
                    <a:pt x="502" y="556"/>
                    <a:pt x="498" y="563"/>
                    <a:pt x="496" y="569"/>
                  </a:cubicBezTo>
                  <a:cubicBezTo>
                    <a:pt x="491" y="580"/>
                    <a:pt x="487" y="591"/>
                    <a:pt x="484" y="602"/>
                  </a:cubicBezTo>
                  <a:cubicBezTo>
                    <a:pt x="482" y="609"/>
                    <a:pt x="481" y="615"/>
                    <a:pt x="486" y="620"/>
                  </a:cubicBezTo>
                  <a:close/>
                  <a:moveTo>
                    <a:pt x="466" y="585"/>
                  </a:moveTo>
                  <a:cubicBezTo>
                    <a:pt x="466" y="579"/>
                    <a:pt x="466" y="573"/>
                    <a:pt x="465" y="568"/>
                  </a:cubicBezTo>
                  <a:cubicBezTo>
                    <a:pt x="464" y="560"/>
                    <a:pt x="462" y="553"/>
                    <a:pt x="462" y="546"/>
                  </a:cubicBezTo>
                  <a:cubicBezTo>
                    <a:pt x="461" y="539"/>
                    <a:pt x="462" y="533"/>
                    <a:pt x="462" y="526"/>
                  </a:cubicBezTo>
                  <a:cubicBezTo>
                    <a:pt x="462" y="513"/>
                    <a:pt x="462" y="499"/>
                    <a:pt x="466" y="486"/>
                  </a:cubicBezTo>
                  <a:cubicBezTo>
                    <a:pt x="468" y="479"/>
                    <a:pt x="471" y="471"/>
                    <a:pt x="471" y="463"/>
                  </a:cubicBezTo>
                  <a:cubicBezTo>
                    <a:pt x="477" y="469"/>
                    <a:pt x="484" y="473"/>
                    <a:pt x="491" y="477"/>
                  </a:cubicBezTo>
                  <a:cubicBezTo>
                    <a:pt x="496" y="480"/>
                    <a:pt x="500" y="482"/>
                    <a:pt x="505" y="484"/>
                  </a:cubicBezTo>
                  <a:cubicBezTo>
                    <a:pt x="503" y="494"/>
                    <a:pt x="499" y="503"/>
                    <a:pt x="496" y="513"/>
                  </a:cubicBezTo>
                  <a:cubicBezTo>
                    <a:pt x="493" y="522"/>
                    <a:pt x="490" y="531"/>
                    <a:pt x="486" y="540"/>
                  </a:cubicBezTo>
                  <a:cubicBezTo>
                    <a:pt x="480" y="557"/>
                    <a:pt x="473" y="573"/>
                    <a:pt x="466" y="590"/>
                  </a:cubicBezTo>
                  <a:cubicBezTo>
                    <a:pt x="466" y="588"/>
                    <a:pt x="466" y="586"/>
                    <a:pt x="466" y="585"/>
                  </a:cubicBezTo>
                  <a:close/>
                  <a:moveTo>
                    <a:pt x="492" y="588"/>
                  </a:moveTo>
                  <a:cubicBezTo>
                    <a:pt x="497" y="576"/>
                    <a:pt x="502" y="564"/>
                    <a:pt x="508" y="552"/>
                  </a:cubicBezTo>
                  <a:cubicBezTo>
                    <a:pt x="511" y="546"/>
                    <a:pt x="513" y="539"/>
                    <a:pt x="515" y="533"/>
                  </a:cubicBezTo>
                  <a:cubicBezTo>
                    <a:pt x="518" y="526"/>
                    <a:pt x="520" y="518"/>
                    <a:pt x="524" y="511"/>
                  </a:cubicBezTo>
                  <a:cubicBezTo>
                    <a:pt x="527" y="507"/>
                    <a:pt x="535" y="499"/>
                    <a:pt x="532" y="493"/>
                  </a:cubicBezTo>
                  <a:cubicBezTo>
                    <a:pt x="533" y="493"/>
                    <a:pt x="533" y="494"/>
                    <a:pt x="534" y="494"/>
                  </a:cubicBezTo>
                  <a:cubicBezTo>
                    <a:pt x="539" y="495"/>
                    <a:pt x="546" y="495"/>
                    <a:pt x="551" y="494"/>
                  </a:cubicBezTo>
                  <a:cubicBezTo>
                    <a:pt x="548" y="503"/>
                    <a:pt x="541" y="510"/>
                    <a:pt x="537" y="519"/>
                  </a:cubicBezTo>
                  <a:cubicBezTo>
                    <a:pt x="531" y="530"/>
                    <a:pt x="525" y="541"/>
                    <a:pt x="519" y="553"/>
                  </a:cubicBezTo>
                  <a:cubicBezTo>
                    <a:pt x="516" y="559"/>
                    <a:pt x="513" y="565"/>
                    <a:pt x="509" y="570"/>
                  </a:cubicBezTo>
                  <a:cubicBezTo>
                    <a:pt x="506" y="575"/>
                    <a:pt x="501" y="579"/>
                    <a:pt x="498" y="583"/>
                  </a:cubicBezTo>
                  <a:cubicBezTo>
                    <a:pt x="492" y="590"/>
                    <a:pt x="489" y="597"/>
                    <a:pt x="487" y="605"/>
                  </a:cubicBezTo>
                  <a:cubicBezTo>
                    <a:pt x="488" y="599"/>
                    <a:pt x="491" y="592"/>
                    <a:pt x="492" y="588"/>
                  </a:cubicBezTo>
                  <a:close/>
                  <a:moveTo>
                    <a:pt x="244" y="441"/>
                  </a:moveTo>
                  <a:cubicBezTo>
                    <a:pt x="246" y="444"/>
                    <a:pt x="249" y="447"/>
                    <a:pt x="252" y="449"/>
                  </a:cubicBezTo>
                  <a:cubicBezTo>
                    <a:pt x="253" y="451"/>
                    <a:pt x="255" y="453"/>
                    <a:pt x="257" y="455"/>
                  </a:cubicBezTo>
                  <a:cubicBezTo>
                    <a:pt x="257" y="455"/>
                    <a:pt x="258" y="456"/>
                    <a:pt x="259" y="456"/>
                  </a:cubicBezTo>
                  <a:cubicBezTo>
                    <a:pt x="260" y="458"/>
                    <a:pt x="263" y="462"/>
                    <a:pt x="263" y="462"/>
                  </a:cubicBezTo>
                  <a:cubicBezTo>
                    <a:pt x="264" y="463"/>
                    <a:pt x="264" y="463"/>
                    <a:pt x="264" y="463"/>
                  </a:cubicBezTo>
                  <a:cubicBezTo>
                    <a:pt x="262" y="468"/>
                    <a:pt x="259" y="473"/>
                    <a:pt x="258" y="479"/>
                  </a:cubicBezTo>
                  <a:cubicBezTo>
                    <a:pt x="256" y="474"/>
                    <a:pt x="253" y="470"/>
                    <a:pt x="248" y="473"/>
                  </a:cubicBezTo>
                  <a:cubicBezTo>
                    <a:pt x="245" y="475"/>
                    <a:pt x="242" y="478"/>
                    <a:pt x="239" y="481"/>
                  </a:cubicBezTo>
                  <a:cubicBezTo>
                    <a:pt x="239" y="480"/>
                    <a:pt x="239" y="479"/>
                    <a:pt x="239" y="478"/>
                  </a:cubicBezTo>
                  <a:cubicBezTo>
                    <a:pt x="239" y="472"/>
                    <a:pt x="238" y="466"/>
                    <a:pt x="240" y="460"/>
                  </a:cubicBezTo>
                  <a:cubicBezTo>
                    <a:pt x="241" y="454"/>
                    <a:pt x="242" y="449"/>
                    <a:pt x="243" y="444"/>
                  </a:cubicBezTo>
                  <a:cubicBezTo>
                    <a:pt x="244" y="443"/>
                    <a:pt x="244" y="442"/>
                    <a:pt x="244" y="441"/>
                  </a:cubicBezTo>
                  <a:close/>
                  <a:moveTo>
                    <a:pt x="262" y="474"/>
                  </a:moveTo>
                  <a:cubicBezTo>
                    <a:pt x="263" y="471"/>
                    <a:pt x="265" y="468"/>
                    <a:pt x="266" y="466"/>
                  </a:cubicBezTo>
                  <a:cubicBezTo>
                    <a:pt x="267" y="468"/>
                    <a:pt x="269" y="470"/>
                    <a:pt x="270" y="472"/>
                  </a:cubicBezTo>
                  <a:cubicBezTo>
                    <a:pt x="277" y="483"/>
                    <a:pt x="282" y="494"/>
                    <a:pt x="287" y="506"/>
                  </a:cubicBezTo>
                  <a:cubicBezTo>
                    <a:pt x="292" y="519"/>
                    <a:pt x="297" y="532"/>
                    <a:pt x="301" y="545"/>
                  </a:cubicBezTo>
                  <a:cubicBezTo>
                    <a:pt x="297" y="539"/>
                    <a:pt x="294" y="533"/>
                    <a:pt x="290" y="527"/>
                  </a:cubicBezTo>
                  <a:cubicBezTo>
                    <a:pt x="282" y="515"/>
                    <a:pt x="272" y="505"/>
                    <a:pt x="265" y="493"/>
                  </a:cubicBezTo>
                  <a:cubicBezTo>
                    <a:pt x="263" y="490"/>
                    <a:pt x="262" y="488"/>
                    <a:pt x="262" y="485"/>
                  </a:cubicBezTo>
                  <a:cubicBezTo>
                    <a:pt x="261" y="482"/>
                    <a:pt x="261" y="477"/>
                    <a:pt x="262" y="474"/>
                  </a:cubicBezTo>
                  <a:close/>
                  <a:moveTo>
                    <a:pt x="319" y="530"/>
                  </a:moveTo>
                  <a:cubicBezTo>
                    <a:pt x="316" y="522"/>
                    <a:pt x="312" y="515"/>
                    <a:pt x="310" y="507"/>
                  </a:cubicBezTo>
                  <a:cubicBezTo>
                    <a:pt x="309" y="501"/>
                    <a:pt x="308" y="493"/>
                    <a:pt x="305" y="487"/>
                  </a:cubicBezTo>
                  <a:cubicBezTo>
                    <a:pt x="315" y="490"/>
                    <a:pt x="325" y="490"/>
                    <a:pt x="336" y="487"/>
                  </a:cubicBezTo>
                  <a:cubicBezTo>
                    <a:pt x="336" y="486"/>
                    <a:pt x="336" y="486"/>
                    <a:pt x="337" y="486"/>
                  </a:cubicBezTo>
                  <a:cubicBezTo>
                    <a:pt x="340" y="505"/>
                    <a:pt x="335" y="524"/>
                    <a:pt x="337" y="543"/>
                  </a:cubicBezTo>
                  <a:cubicBezTo>
                    <a:pt x="337" y="552"/>
                    <a:pt x="338" y="562"/>
                    <a:pt x="340" y="571"/>
                  </a:cubicBezTo>
                  <a:cubicBezTo>
                    <a:pt x="340" y="571"/>
                    <a:pt x="340" y="571"/>
                    <a:pt x="340" y="571"/>
                  </a:cubicBezTo>
                  <a:cubicBezTo>
                    <a:pt x="340" y="571"/>
                    <a:pt x="340" y="570"/>
                    <a:pt x="339" y="570"/>
                  </a:cubicBezTo>
                  <a:cubicBezTo>
                    <a:pt x="329" y="558"/>
                    <a:pt x="325" y="544"/>
                    <a:pt x="319" y="530"/>
                  </a:cubicBezTo>
                  <a:close/>
                  <a:moveTo>
                    <a:pt x="370" y="572"/>
                  </a:moveTo>
                  <a:cubicBezTo>
                    <a:pt x="370" y="571"/>
                    <a:pt x="370" y="571"/>
                    <a:pt x="370" y="571"/>
                  </a:cubicBezTo>
                  <a:cubicBezTo>
                    <a:pt x="374" y="565"/>
                    <a:pt x="375" y="556"/>
                    <a:pt x="376" y="549"/>
                  </a:cubicBezTo>
                  <a:cubicBezTo>
                    <a:pt x="377" y="539"/>
                    <a:pt x="378" y="530"/>
                    <a:pt x="378" y="520"/>
                  </a:cubicBezTo>
                  <a:cubicBezTo>
                    <a:pt x="378" y="510"/>
                    <a:pt x="377" y="501"/>
                    <a:pt x="379" y="491"/>
                  </a:cubicBezTo>
                  <a:cubicBezTo>
                    <a:pt x="381" y="484"/>
                    <a:pt x="381" y="477"/>
                    <a:pt x="382" y="470"/>
                  </a:cubicBezTo>
                  <a:cubicBezTo>
                    <a:pt x="382" y="470"/>
                    <a:pt x="382" y="470"/>
                    <a:pt x="382" y="469"/>
                  </a:cubicBezTo>
                  <a:cubicBezTo>
                    <a:pt x="382" y="469"/>
                    <a:pt x="383" y="468"/>
                    <a:pt x="383" y="467"/>
                  </a:cubicBezTo>
                  <a:cubicBezTo>
                    <a:pt x="383" y="466"/>
                    <a:pt x="384" y="465"/>
                    <a:pt x="384" y="464"/>
                  </a:cubicBezTo>
                  <a:cubicBezTo>
                    <a:pt x="387" y="462"/>
                    <a:pt x="391" y="459"/>
                    <a:pt x="394" y="456"/>
                  </a:cubicBezTo>
                  <a:cubicBezTo>
                    <a:pt x="403" y="449"/>
                    <a:pt x="410" y="441"/>
                    <a:pt x="417" y="431"/>
                  </a:cubicBezTo>
                  <a:cubicBezTo>
                    <a:pt x="420" y="426"/>
                    <a:pt x="423" y="421"/>
                    <a:pt x="426" y="416"/>
                  </a:cubicBezTo>
                  <a:cubicBezTo>
                    <a:pt x="428" y="413"/>
                    <a:pt x="429" y="409"/>
                    <a:pt x="431" y="407"/>
                  </a:cubicBezTo>
                  <a:cubicBezTo>
                    <a:pt x="432" y="408"/>
                    <a:pt x="432" y="408"/>
                    <a:pt x="433" y="409"/>
                  </a:cubicBezTo>
                  <a:cubicBezTo>
                    <a:pt x="433" y="409"/>
                    <a:pt x="433" y="409"/>
                    <a:pt x="433" y="410"/>
                  </a:cubicBezTo>
                  <a:cubicBezTo>
                    <a:pt x="438" y="415"/>
                    <a:pt x="439" y="423"/>
                    <a:pt x="443" y="429"/>
                  </a:cubicBezTo>
                  <a:cubicBezTo>
                    <a:pt x="444" y="430"/>
                    <a:pt x="445" y="432"/>
                    <a:pt x="446" y="433"/>
                  </a:cubicBezTo>
                  <a:cubicBezTo>
                    <a:pt x="443" y="440"/>
                    <a:pt x="440" y="448"/>
                    <a:pt x="439" y="455"/>
                  </a:cubicBezTo>
                  <a:cubicBezTo>
                    <a:pt x="438" y="464"/>
                    <a:pt x="440" y="472"/>
                    <a:pt x="438" y="481"/>
                  </a:cubicBezTo>
                  <a:cubicBezTo>
                    <a:pt x="436" y="489"/>
                    <a:pt x="434" y="498"/>
                    <a:pt x="434" y="507"/>
                  </a:cubicBezTo>
                  <a:cubicBezTo>
                    <a:pt x="434" y="516"/>
                    <a:pt x="435" y="525"/>
                    <a:pt x="436" y="534"/>
                  </a:cubicBezTo>
                  <a:cubicBezTo>
                    <a:pt x="437" y="543"/>
                    <a:pt x="437" y="552"/>
                    <a:pt x="437" y="562"/>
                  </a:cubicBezTo>
                  <a:cubicBezTo>
                    <a:pt x="437" y="570"/>
                    <a:pt x="438" y="579"/>
                    <a:pt x="438" y="587"/>
                  </a:cubicBezTo>
                  <a:cubicBezTo>
                    <a:pt x="439" y="593"/>
                    <a:pt x="440" y="599"/>
                    <a:pt x="443" y="604"/>
                  </a:cubicBezTo>
                  <a:cubicBezTo>
                    <a:pt x="442" y="604"/>
                    <a:pt x="442" y="604"/>
                    <a:pt x="442" y="604"/>
                  </a:cubicBezTo>
                  <a:cubicBezTo>
                    <a:pt x="442" y="604"/>
                    <a:pt x="441" y="604"/>
                    <a:pt x="441" y="604"/>
                  </a:cubicBezTo>
                  <a:cubicBezTo>
                    <a:pt x="441" y="604"/>
                    <a:pt x="441" y="604"/>
                    <a:pt x="441" y="604"/>
                  </a:cubicBezTo>
                  <a:cubicBezTo>
                    <a:pt x="442" y="604"/>
                    <a:pt x="441" y="604"/>
                    <a:pt x="442" y="605"/>
                  </a:cubicBezTo>
                  <a:cubicBezTo>
                    <a:pt x="442" y="605"/>
                    <a:pt x="442" y="606"/>
                    <a:pt x="442" y="606"/>
                  </a:cubicBezTo>
                  <a:cubicBezTo>
                    <a:pt x="442" y="606"/>
                    <a:pt x="442" y="607"/>
                    <a:pt x="442" y="607"/>
                  </a:cubicBezTo>
                  <a:cubicBezTo>
                    <a:pt x="442" y="608"/>
                    <a:pt x="442" y="608"/>
                    <a:pt x="442" y="608"/>
                  </a:cubicBezTo>
                  <a:cubicBezTo>
                    <a:pt x="441" y="607"/>
                    <a:pt x="441" y="607"/>
                    <a:pt x="440" y="608"/>
                  </a:cubicBezTo>
                  <a:cubicBezTo>
                    <a:pt x="439" y="609"/>
                    <a:pt x="439" y="613"/>
                    <a:pt x="440" y="615"/>
                  </a:cubicBezTo>
                  <a:cubicBezTo>
                    <a:pt x="441" y="617"/>
                    <a:pt x="442" y="618"/>
                    <a:pt x="444" y="619"/>
                  </a:cubicBezTo>
                  <a:cubicBezTo>
                    <a:pt x="443" y="622"/>
                    <a:pt x="444" y="625"/>
                    <a:pt x="444" y="628"/>
                  </a:cubicBezTo>
                  <a:cubicBezTo>
                    <a:pt x="445" y="634"/>
                    <a:pt x="445" y="640"/>
                    <a:pt x="444" y="646"/>
                  </a:cubicBezTo>
                  <a:cubicBezTo>
                    <a:pt x="443" y="658"/>
                    <a:pt x="439" y="670"/>
                    <a:pt x="435" y="682"/>
                  </a:cubicBezTo>
                  <a:cubicBezTo>
                    <a:pt x="433" y="688"/>
                    <a:pt x="431" y="694"/>
                    <a:pt x="428" y="700"/>
                  </a:cubicBezTo>
                  <a:cubicBezTo>
                    <a:pt x="428" y="694"/>
                    <a:pt x="422" y="688"/>
                    <a:pt x="419" y="684"/>
                  </a:cubicBezTo>
                  <a:cubicBezTo>
                    <a:pt x="412" y="672"/>
                    <a:pt x="406" y="659"/>
                    <a:pt x="400" y="647"/>
                  </a:cubicBezTo>
                  <a:cubicBezTo>
                    <a:pt x="394" y="633"/>
                    <a:pt x="390" y="620"/>
                    <a:pt x="382" y="607"/>
                  </a:cubicBezTo>
                  <a:cubicBezTo>
                    <a:pt x="381" y="604"/>
                    <a:pt x="378" y="602"/>
                    <a:pt x="377" y="598"/>
                  </a:cubicBezTo>
                  <a:cubicBezTo>
                    <a:pt x="376" y="596"/>
                    <a:pt x="376" y="593"/>
                    <a:pt x="375" y="590"/>
                  </a:cubicBezTo>
                  <a:cubicBezTo>
                    <a:pt x="374" y="586"/>
                    <a:pt x="373" y="583"/>
                    <a:pt x="369" y="581"/>
                  </a:cubicBezTo>
                  <a:cubicBezTo>
                    <a:pt x="370" y="578"/>
                    <a:pt x="370" y="575"/>
                    <a:pt x="370" y="572"/>
                  </a:cubicBezTo>
                  <a:close/>
                  <a:moveTo>
                    <a:pt x="444" y="615"/>
                  </a:moveTo>
                  <a:cubicBezTo>
                    <a:pt x="444" y="615"/>
                    <a:pt x="444" y="614"/>
                    <a:pt x="443" y="614"/>
                  </a:cubicBezTo>
                  <a:cubicBezTo>
                    <a:pt x="443" y="613"/>
                    <a:pt x="443" y="612"/>
                    <a:pt x="443" y="611"/>
                  </a:cubicBezTo>
                  <a:cubicBezTo>
                    <a:pt x="443" y="611"/>
                    <a:pt x="444" y="611"/>
                    <a:pt x="444" y="611"/>
                  </a:cubicBezTo>
                  <a:cubicBezTo>
                    <a:pt x="445" y="612"/>
                    <a:pt x="445" y="613"/>
                    <a:pt x="446" y="614"/>
                  </a:cubicBezTo>
                  <a:cubicBezTo>
                    <a:pt x="446" y="614"/>
                    <a:pt x="446" y="614"/>
                    <a:pt x="446" y="614"/>
                  </a:cubicBezTo>
                  <a:cubicBezTo>
                    <a:pt x="445" y="614"/>
                    <a:pt x="445" y="614"/>
                    <a:pt x="445" y="615"/>
                  </a:cubicBezTo>
                  <a:cubicBezTo>
                    <a:pt x="445" y="615"/>
                    <a:pt x="444" y="615"/>
                    <a:pt x="444" y="615"/>
                  </a:cubicBezTo>
                  <a:close/>
                  <a:moveTo>
                    <a:pt x="443" y="595"/>
                  </a:moveTo>
                  <a:cubicBezTo>
                    <a:pt x="442" y="589"/>
                    <a:pt x="442" y="583"/>
                    <a:pt x="441" y="577"/>
                  </a:cubicBezTo>
                  <a:cubicBezTo>
                    <a:pt x="439" y="560"/>
                    <a:pt x="441" y="543"/>
                    <a:pt x="439" y="526"/>
                  </a:cubicBezTo>
                  <a:cubicBezTo>
                    <a:pt x="438" y="517"/>
                    <a:pt x="437" y="508"/>
                    <a:pt x="438" y="500"/>
                  </a:cubicBezTo>
                  <a:cubicBezTo>
                    <a:pt x="439" y="492"/>
                    <a:pt x="442" y="484"/>
                    <a:pt x="443" y="476"/>
                  </a:cubicBezTo>
                  <a:cubicBezTo>
                    <a:pt x="443" y="468"/>
                    <a:pt x="441" y="461"/>
                    <a:pt x="443" y="454"/>
                  </a:cubicBezTo>
                  <a:cubicBezTo>
                    <a:pt x="444" y="448"/>
                    <a:pt x="446" y="442"/>
                    <a:pt x="448" y="436"/>
                  </a:cubicBezTo>
                  <a:cubicBezTo>
                    <a:pt x="451" y="440"/>
                    <a:pt x="454" y="444"/>
                    <a:pt x="457" y="448"/>
                  </a:cubicBezTo>
                  <a:cubicBezTo>
                    <a:pt x="460" y="453"/>
                    <a:pt x="463" y="457"/>
                    <a:pt x="467" y="460"/>
                  </a:cubicBezTo>
                  <a:cubicBezTo>
                    <a:pt x="468" y="471"/>
                    <a:pt x="463" y="482"/>
                    <a:pt x="461" y="492"/>
                  </a:cubicBezTo>
                  <a:cubicBezTo>
                    <a:pt x="459" y="503"/>
                    <a:pt x="459" y="515"/>
                    <a:pt x="459" y="526"/>
                  </a:cubicBezTo>
                  <a:cubicBezTo>
                    <a:pt x="458" y="539"/>
                    <a:pt x="459" y="551"/>
                    <a:pt x="461" y="564"/>
                  </a:cubicBezTo>
                  <a:cubicBezTo>
                    <a:pt x="463" y="571"/>
                    <a:pt x="463" y="578"/>
                    <a:pt x="463" y="585"/>
                  </a:cubicBezTo>
                  <a:cubicBezTo>
                    <a:pt x="463" y="586"/>
                    <a:pt x="463" y="593"/>
                    <a:pt x="463" y="596"/>
                  </a:cubicBezTo>
                  <a:cubicBezTo>
                    <a:pt x="461" y="599"/>
                    <a:pt x="459" y="603"/>
                    <a:pt x="458" y="607"/>
                  </a:cubicBezTo>
                  <a:cubicBezTo>
                    <a:pt x="456" y="607"/>
                    <a:pt x="455" y="608"/>
                    <a:pt x="454" y="608"/>
                  </a:cubicBezTo>
                  <a:cubicBezTo>
                    <a:pt x="452" y="608"/>
                    <a:pt x="451" y="607"/>
                    <a:pt x="449" y="607"/>
                  </a:cubicBezTo>
                  <a:cubicBezTo>
                    <a:pt x="449" y="606"/>
                    <a:pt x="448" y="606"/>
                    <a:pt x="448" y="606"/>
                  </a:cubicBezTo>
                  <a:cubicBezTo>
                    <a:pt x="445" y="603"/>
                    <a:pt x="444" y="599"/>
                    <a:pt x="443" y="595"/>
                  </a:cubicBezTo>
                  <a:close/>
                  <a:moveTo>
                    <a:pt x="908" y="527"/>
                  </a:moveTo>
                  <a:cubicBezTo>
                    <a:pt x="916" y="520"/>
                    <a:pt x="922" y="512"/>
                    <a:pt x="928" y="505"/>
                  </a:cubicBezTo>
                  <a:cubicBezTo>
                    <a:pt x="940" y="490"/>
                    <a:pt x="950" y="475"/>
                    <a:pt x="959" y="459"/>
                  </a:cubicBezTo>
                  <a:cubicBezTo>
                    <a:pt x="967" y="443"/>
                    <a:pt x="976" y="427"/>
                    <a:pt x="981" y="410"/>
                  </a:cubicBezTo>
                  <a:cubicBezTo>
                    <a:pt x="985" y="398"/>
                    <a:pt x="986" y="385"/>
                    <a:pt x="988" y="372"/>
                  </a:cubicBezTo>
                  <a:cubicBezTo>
                    <a:pt x="988" y="388"/>
                    <a:pt x="985" y="403"/>
                    <a:pt x="980" y="418"/>
                  </a:cubicBezTo>
                  <a:cubicBezTo>
                    <a:pt x="974" y="435"/>
                    <a:pt x="971" y="452"/>
                    <a:pt x="962" y="467"/>
                  </a:cubicBezTo>
                  <a:cubicBezTo>
                    <a:pt x="957" y="475"/>
                    <a:pt x="952" y="482"/>
                    <a:pt x="947" y="490"/>
                  </a:cubicBezTo>
                  <a:cubicBezTo>
                    <a:pt x="943" y="497"/>
                    <a:pt x="939" y="504"/>
                    <a:pt x="934" y="510"/>
                  </a:cubicBezTo>
                  <a:cubicBezTo>
                    <a:pt x="927" y="521"/>
                    <a:pt x="917" y="531"/>
                    <a:pt x="909" y="541"/>
                  </a:cubicBezTo>
                  <a:cubicBezTo>
                    <a:pt x="907" y="542"/>
                    <a:pt x="906" y="544"/>
                    <a:pt x="905" y="546"/>
                  </a:cubicBezTo>
                  <a:cubicBezTo>
                    <a:pt x="904" y="547"/>
                    <a:pt x="904" y="548"/>
                    <a:pt x="903" y="549"/>
                  </a:cubicBezTo>
                  <a:cubicBezTo>
                    <a:pt x="902" y="549"/>
                    <a:pt x="902" y="549"/>
                    <a:pt x="902" y="549"/>
                  </a:cubicBezTo>
                  <a:cubicBezTo>
                    <a:pt x="901" y="549"/>
                    <a:pt x="901" y="550"/>
                    <a:pt x="901" y="550"/>
                  </a:cubicBezTo>
                  <a:cubicBezTo>
                    <a:pt x="898" y="550"/>
                    <a:pt x="896" y="550"/>
                    <a:pt x="893" y="551"/>
                  </a:cubicBezTo>
                  <a:cubicBezTo>
                    <a:pt x="892" y="551"/>
                    <a:pt x="890" y="551"/>
                    <a:pt x="888" y="551"/>
                  </a:cubicBezTo>
                  <a:cubicBezTo>
                    <a:pt x="889" y="550"/>
                    <a:pt x="889" y="548"/>
                    <a:pt x="890" y="546"/>
                  </a:cubicBezTo>
                  <a:cubicBezTo>
                    <a:pt x="893" y="538"/>
                    <a:pt x="902" y="533"/>
                    <a:pt x="908" y="527"/>
                  </a:cubicBezTo>
                  <a:close/>
                  <a:moveTo>
                    <a:pt x="988" y="406"/>
                  </a:moveTo>
                  <a:cubicBezTo>
                    <a:pt x="988" y="406"/>
                    <a:pt x="988" y="406"/>
                    <a:pt x="988" y="406"/>
                  </a:cubicBezTo>
                  <a:cubicBezTo>
                    <a:pt x="988" y="406"/>
                    <a:pt x="988" y="406"/>
                    <a:pt x="989" y="406"/>
                  </a:cubicBezTo>
                  <a:cubicBezTo>
                    <a:pt x="988" y="407"/>
                    <a:pt x="987" y="408"/>
                    <a:pt x="987" y="409"/>
                  </a:cubicBezTo>
                  <a:cubicBezTo>
                    <a:pt x="987" y="408"/>
                    <a:pt x="987" y="407"/>
                    <a:pt x="987" y="407"/>
                  </a:cubicBezTo>
                  <a:cubicBezTo>
                    <a:pt x="988" y="406"/>
                    <a:pt x="988" y="406"/>
                    <a:pt x="988" y="406"/>
                  </a:cubicBezTo>
                  <a:close/>
                  <a:moveTo>
                    <a:pt x="949" y="508"/>
                  </a:moveTo>
                  <a:cubicBezTo>
                    <a:pt x="952" y="506"/>
                    <a:pt x="954" y="504"/>
                    <a:pt x="956" y="502"/>
                  </a:cubicBezTo>
                  <a:cubicBezTo>
                    <a:pt x="954" y="505"/>
                    <a:pt x="952" y="506"/>
                    <a:pt x="949" y="508"/>
                  </a:cubicBezTo>
                  <a:close/>
                  <a:moveTo>
                    <a:pt x="986" y="292"/>
                  </a:moveTo>
                  <a:cubicBezTo>
                    <a:pt x="990" y="292"/>
                    <a:pt x="993" y="291"/>
                    <a:pt x="997" y="291"/>
                  </a:cubicBezTo>
                  <a:cubicBezTo>
                    <a:pt x="1007" y="292"/>
                    <a:pt x="1018" y="293"/>
                    <a:pt x="1026" y="299"/>
                  </a:cubicBezTo>
                  <a:cubicBezTo>
                    <a:pt x="1041" y="309"/>
                    <a:pt x="1048" y="326"/>
                    <a:pt x="1046" y="344"/>
                  </a:cubicBezTo>
                  <a:cubicBezTo>
                    <a:pt x="1044" y="355"/>
                    <a:pt x="1040" y="365"/>
                    <a:pt x="1033" y="373"/>
                  </a:cubicBezTo>
                  <a:cubicBezTo>
                    <a:pt x="1027" y="379"/>
                    <a:pt x="1020" y="384"/>
                    <a:pt x="1013" y="390"/>
                  </a:cubicBezTo>
                  <a:cubicBezTo>
                    <a:pt x="1012" y="390"/>
                    <a:pt x="1012" y="391"/>
                    <a:pt x="1012" y="391"/>
                  </a:cubicBezTo>
                  <a:cubicBezTo>
                    <a:pt x="1016" y="387"/>
                    <a:pt x="1019" y="383"/>
                    <a:pt x="1023" y="379"/>
                  </a:cubicBezTo>
                  <a:cubicBezTo>
                    <a:pt x="1023" y="378"/>
                    <a:pt x="1023" y="377"/>
                    <a:pt x="1022" y="378"/>
                  </a:cubicBezTo>
                  <a:cubicBezTo>
                    <a:pt x="1016" y="382"/>
                    <a:pt x="1013" y="387"/>
                    <a:pt x="1008" y="392"/>
                  </a:cubicBezTo>
                  <a:cubicBezTo>
                    <a:pt x="1004" y="397"/>
                    <a:pt x="998" y="401"/>
                    <a:pt x="994" y="407"/>
                  </a:cubicBezTo>
                  <a:cubicBezTo>
                    <a:pt x="990" y="411"/>
                    <a:pt x="985" y="418"/>
                    <a:pt x="983" y="424"/>
                  </a:cubicBezTo>
                  <a:cubicBezTo>
                    <a:pt x="985" y="416"/>
                    <a:pt x="989" y="410"/>
                    <a:pt x="994" y="403"/>
                  </a:cubicBezTo>
                  <a:cubicBezTo>
                    <a:pt x="998" y="397"/>
                    <a:pt x="1002" y="393"/>
                    <a:pt x="1007" y="388"/>
                  </a:cubicBezTo>
                  <a:cubicBezTo>
                    <a:pt x="1010" y="385"/>
                    <a:pt x="1014" y="382"/>
                    <a:pt x="1016" y="377"/>
                  </a:cubicBezTo>
                  <a:cubicBezTo>
                    <a:pt x="1016" y="377"/>
                    <a:pt x="1016" y="377"/>
                    <a:pt x="1015" y="377"/>
                  </a:cubicBezTo>
                  <a:cubicBezTo>
                    <a:pt x="1007" y="385"/>
                    <a:pt x="999" y="391"/>
                    <a:pt x="992" y="400"/>
                  </a:cubicBezTo>
                  <a:cubicBezTo>
                    <a:pt x="994" y="396"/>
                    <a:pt x="996" y="393"/>
                    <a:pt x="999" y="389"/>
                  </a:cubicBezTo>
                  <a:cubicBezTo>
                    <a:pt x="1003" y="386"/>
                    <a:pt x="1006" y="382"/>
                    <a:pt x="1010" y="378"/>
                  </a:cubicBezTo>
                  <a:cubicBezTo>
                    <a:pt x="1011" y="378"/>
                    <a:pt x="1010" y="377"/>
                    <a:pt x="1009" y="377"/>
                  </a:cubicBezTo>
                  <a:cubicBezTo>
                    <a:pt x="1005" y="381"/>
                    <a:pt x="1000" y="385"/>
                    <a:pt x="995" y="390"/>
                  </a:cubicBezTo>
                  <a:cubicBezTo>
                    <a:pt x="999" y="385"/>
                    <a:pt x="1002" y="381"/>
                    <a:pt x="1005" y="376"/>
                  </a:cubicBezTo>
                  <a:cubicBezTo>
                    <a:pt x="1009" y="372"/>
                    <a:pt x="1013" y="368"/>
                    <a:pt x="1017" y="364"/>
                  </a:cubicBezTo>
                  <a:cubicBezTo>
                    <a:pt x="1022" y="359"/>
                    <a:pt x="1030" y="350"/>
                    <a:pt x="1027" y="342"/>
                  </a:cubicBezTo>
                  <a:cubicBezTo>
                    <a:pt x="1027" y="342"/>
                    <a:pt x="1027" y="342"/>
                    <a:pt x="1027" y="342"/>
                  </a:cubicBezTo>
                  <a:cubicBezTo>
                    <a:pt x="1020" y="363"/>
                    <a:pt x="998" y="373"/>
                    <a:pt x="990" y="393"/>
                  </a:cubicBezTo>
                  <a:cubicBezTo>
                    <a:pt x="991" y="388"/>
                    <a:pt x="992" y="383"/>
                    <a:pt x="992" y="378"/>
                  </a:cubicBezTo>
                  <a:cubicBezTo>
                    <a:pt x="993" y="373"/>
                    <a:pt x="997" y="368"/>
                    <a:pt x="1000" y="365"/>
                  </a:cubicBezTo>
                  <a:cubicBezTo>
                    <a:pt x="1005" y="359"/>
                    <a:pt x="1012" y="354"/>
                    <a:pt x="1017" y="348"/>
                  </a:cubicBezTo>
                  <a:cubicBezTo>
                    <a:pt x="1017" y="348"/>
                    <a:pt x="1017" y="347"/>
                    <a:pt x="1017" y="347"/>
                  </a:cubicBezTo>
                  <a:cubicBezTo>
                    <a:pt x="1009" y="353"/>
                    <a:pt x="1003" y="360"/>
                    <a:pt x="997" y="367"/>
                  </a:cubicBezTo>
                  <a:cubicBezTo>
                    <a:pt x="996" y="369"/>
                    <a:pt x="994" y="371"/>
                    <a:pt x="992" y="374"/>
                  </a:cubicBezTo>
                  <a:cubicBezTo>
                    <a:pt x="992" y="372"/>
                    <a:pt x="992" y="371"/>
                    <a:pt x="992" y="369"/>
                  </a:cubicBezTo>
                  <a:cubicBezTo>
                    <a:pt x="994" y="366"/>
                    <a:pt x="995" y="363"/>
                    <a:pt x="996" y="359"/>
                  </a:cubicBezTo>
                  <a:cubicBezTo>
                    <a:pt x="998" y="356"/>
                    <a:pt x="1000" y="353"/>
                    <a:pt x="1002" y="349"/>
                  </a:cubicBezTo>
                  <a:cubicBezTo>
                    <a:pt x="1009" y="341"/>
                    <a:pt x="1017" y="334"/>
                    <a:pt x="1027" y="330"/>
                  </a:cubicBezTo>
                  <a:cubicBezTo>
                    <a:pt x="1027" y="330"/>
                    <a:pt x="1027" y="330"/>
                    <a:pt x="1026" y="330"/>
                  </a:cubicBezTo>
                  <a:cubicBezTo>
                    <a:pt x="1020" y="331"/>
                    <a:pt x="1015" y="335"/>
                    <a:pt x="1011" y="339"/>
                  </a:cubicBezTo>
                  <a:cubicBezTo>
                    <a:pt x="1007" y="342"/>
                    <a:pt x="1003" y="346"/>
                    <a:pt x="1000" y="350"/>
                  </a:cubicBezTo>
                  <a:cubicBezTo>
                    <a:pt x="999" y="352"/>
                    <a:pt x="995" y="357"/>
                    <a:pt x="992" y="362"/>
                  </a:cubicBezTo>
                  <a:cubicBezTo>
                    <a:pt x="992" y="361"/>
                    <a:pt x="992" y="360"/>
                    <a:pt x="992" y="359"/>
                  </a:cubicBezTo>
                  <a:cubicBezTo>
                    <a:pt x="992" y="359"/>
                    <a:pt x="992" y="359"/>
                    <a:pt x="992" y="359"/>
                  </a:cubicBezTo>
                  <a:cubicBezTo>
                    <a:pt x="993" y="356"/>
                    <a:pt x="993" y="354"/>
                    <a:pt x="994" y="351"/>
                  </a:cubicBezTo>
                  <a:cubicBezTo>
                    <a:pt x="996" y="349"/>
                    <a:pt x="997" y="346"/>
                    <a:pt x="998" y="344"/>
                  </a:cubicBezTo>
                  <a:cubicBezTo>
                    <a:pt x="999" y="343"/>
                    <a:pt x="997" y="342"/>
                    <a:pt x="997" y="343"/>
                  </a:cubicBezTo>
                  <a:cubicBezTo>
                    <a:pt x="995" y="346"/>
                    <a:pt x="993" y="349"/>
                    <a:pt x="992" y="352"/>
                  </a:cubicBezTo>
                  <a:cubicBezTo>
                    <a:pt x="992" y="352"/>
                    <a:pt x="992" y="353"/>
                    <a:pt x="991" y="353"/>
                  </a:cubicBezTo>
                  <a:cubicBezTo>
                    <a:pt x="991" y="352"/>
                    <a:pt x="991" y="351"/>
                    <a:pt x="991" y="350"/>
                  </a:cubicBezTo>
                  <a:cubicBezTo>
                    <a:pt x="991" y="346"/>
                    <a:pt x="990" y="342"/>
                    <a:pt x="990" y="338"/>
                  </a:cubicBezTo>
                  <a:cubicBezTo>
                    <a:pt x="990" y="336"/>
                    <a:pt x="991" y="333"/>
                    <a:pt x="992" y="331"/>
                  </a:cubicBezTo>
                  <a:cubicBezTo>
                    <a:pt x="993" y="328"/>
                    <a:pt x="995" y="326"/>
                    <a:pt x="996" y="324"/>
                  </a:cubicBezTo>
                  <a:cubicBezTo>
                    <a:pt x="997" y="323"/>
                    <a:pt x="996" y="322"/>
                    <a:pt x="995" y="323"/>
                  </a:cubicBezTo>
                  <a:cubicBezTo>
                    <a:pt x="993" y="326"/>
                    <a:pt x="990" y="330"/>
                    <a:pt x="989" y="334"/>
                  </a:cubicBezTo>
                  <a:cubicBezTo>
                    <a:pt x="987" y="325"/>
                    <a:pt x="985" y="316"/>
                    <a:pt x="982" y="308"/>
                  </a:cubicBezTo>
                  <a:cubicBezTo>
                    <a:pt x="980" y="303"/>
                    <a:pt x="979" y="298"/>
                    <a:pt x="977" y="294"/>
                  </a:cubicBezTo>
                  <a:cubicBezTo>
                    <a:pt x="979" y="293"/>
                    <a:pt x="984" y="292"/>
                    <a:pt x="986" y="292"/>
                  </a:cubicBezTo>
                  <a:close/>
                  <a:moveTo>
                    <a:pt x="992" y="256"/>
                  </a:moveTo>
                  <a:cubicBezTo>
                    <a:pt x="992" y="256"/>
                    <a:pt x="992" y="256"/>
                    <a:pt x="992" y="256"/>
                  </a:cubicBezTo>
                  <a:cubicBezTo>
                    <a:pt x="995" y="257"/>
                    <a:pt x="998" y="256"/>
                    <a:pt x="1000" y="255"/>
                  </a:cubicBezTo>
                  <a:cubicBezTo>
                    <a:pt x="1003" y="263"/>
                    <a:pt x="996" y="271"/>
                    <a:pt x="992" y="276"/>
                  </a:cubicBezTo>
                  <a:cubicBezTo>
                    <a:pt x="987" y="281"/>
                    <a:pt x="980" y="285"/>
                    <a:pt x="975" y="290"/>
                  </a:cubicBezTo>
                  <a:cubicBezTo>
                    <a:pt x="973" y="285"/>
                    <a:pt x="971" y="280"/>
                    <a:pt x="968" y="276"/>
                  </a:cubicBezTo>
                  <a:cubicBezTo>
                    <a:pt x="972" y="275"/>
                    <a:pt x="977" y="271"/>
                    <a:pt x="980" y="269"/>
                  </a:cubicBezTo>
                  <a:cubicBezTo>
                    <a:pt x="985" y="266"/>
                    <a:pt x="989" y="261"/>
                    <a:pt x="992" y="256"/>
                  </a:cubicBezTo>
                  <a:close/>
                  <a:moveTo>
                    <a:pt x="880" y="242"/>
                  </a:moveTo>
                  <a:cubicBezTo>
                    <a:pt x="885" y="240"/>
                    <a:pt x="891" y="239"/>
                    <a:pt x="896" y="239"/>
                  </a:cubicBezTo>
                  <a:cubicBezTo>
                    <a:pt x="908" y="237"/>
                    <a:pt x="920" y="234"/>
                    <a:pt x="932" y="231"/>
                  </a:cubicBezTo>
                  <a:cubicBezTo>
                    <a:pt x="939" y="230"/>
                    <a:pt x="946" y="229"/>
                    <a:pt x="953" y="228"/>
                  </a:cubicBezTo>
                  <a:cubicBezTo>
                    <a:pt x="957" y="228"/>
                    <a:pt x="965" y="226"/>
                    <a:pt x="969" y="229"/>
                  </a:cubicBezTo>
                  <a:cubicBezTo>
                    <a:pt x="973" y="231"/>
                    <a:pt x="975" y="235"/>
                    <a:pt x="980" y="236"/>
                  </a:cubicBezTo>
                  <a:cubicBezTo>
                    <a:pt x="988" y="237"/>
                    <a:pt x="992" y="241"/>
                    <a:pt x="991" y="249"/>
                  </a:cubicBezTo>
                  <a:cubicBezTo>
                    <a:pt x="991" y="250"/>
                    <a:pt x="991" y="250"/>
                    <a:pt x="991" y="250"/>
                  </a:cubicBezTo>
                  <a:cubicBezTo>
                    <a:pt x="988" y="257"/>
                    <a:pt x="984" y="263"/>
                    <a:pt x="977" y="267"/>
                  </a:cubicBezTo>
                  <a:cubicBezTo>
                    <a:pt x="974" y="269"/>
                    <a:pt x="969" y="270"/>
                    <a:pt x="966" y="273"/>
                  </a:cubicBezTo>
                  <a:cubicBezTo>
                    <a:pt x="965" y="271"/>
                    <a:pt x="964" y="270"/>
                    <a:pt x="963" y="268"/>
                  </a:cubicBezTo>
                  <a:cubicBezTo>
                    <a:pt x="954" y="257"/>
                    <a:pt x="943" y="250"/>
                    <a:pt x="929" y="249"/>
                  </a:cubicBezTo>
                  <a:cubicBezTo>
                    <a:pt x="915" y="248"/>
                    <a:pt x="902" y="250"/>
                    <a:pt x="891" y="258"/>
                  </a:cubicBezTo>
                  <a:cubicBezTo>
                    <a:pt x="888" y="260"/>
                    <a:pt x="885" y="263"/>
                    <a:pt x="882" y="264"/>
                  </a:cubicBezTo>
                  <a:cubicBezTo>
                    <a:pt x="879" y="266"/>
                    <a:pt x="877" y="267"/>
                    <a:pt x="874" y="268"/>
                  </a:cubicBezTo>
                  <a:cubicBezTo>
                    <a:pt x="871" y="269"/>
                    <a:pt x="869" y="271"/>
                    <a:pt x="867" y="273"/>
                  </a:cubicBezTo>
                  <a:cubicBezTo>
                    <a:pt x="867" y="272"/>
                    <a:pt x="867" y="272"/>
                    <a:pt x="866" y="272"/>
                  </a:cubicBezTo>
                  <a:cubicBezTo>
                    <a:pt x="866" y="272"/>
                    <a:pt x="865" y="272"/>
                    <a:pt x="864" y="272"/>
                  </a:cubicBezTo>
                  <a:cubicBezTo>
                    <a:pt x="864" y="272"/>
                    <a:pt x="863" y="272"/>
                    <a:pt x="863" y="272"/>
                  </a:cubicBezTo>
                  <a:cubicBezTo>
                    <a:pt x="861" y="272"/>
                    <a:pt x="860" y="273"/>
                    <a:pt x="859" y="274"/>
                  </a:cubicBezTo>
                  <a:cubicBezTo>
                    <a:pt x="859" y="274"/>
                    <a:pt x="859" y="275"/>
                    <a:pt x="860" y="275"/>
                  </a:cubicBezTo>
                  <a:cubicBezTo>
                    <a:pt x="861" y="275"/>
                    <a:pt x="862" y="274"/>
                    <a:pt x="863" y="274"/>
                  </a:cubicBezTo>
                  <a:cubicBezTo>
                    <a:pt x="863" y="274"/>
                    <a:pt x="864" y="274"/>
                    <a:pt x="865" y="273"/>
                  </a:cubicBezTo>
                  <a:cubicBezTo>
                    <a:pt x="865" y="273"/>
                    <a:pt x="866" y="273"/>
                    <a:pt x="866" y="273"/>
                  </a:cubicBezTo>
                  <a:cubicBezTo>
                    <a:pt x="864" y="275"/>
                    <a:pt x="861" y="278"/>
                    <a:pt x="859" y="281"/>
                  </a:cubicBezTo>
                  <a:cubicBezTo>
                    <a:pt x="856" y="284"/>
                    <a:pt x="853" y="288"/>
                    <a:pt x="849" y="291"/>
                  </a:cubicBezTo>
                  <a:cubicBezTo>
                    <a:pt x="847" y="294"/>
                    <a:pt x="845" y="297"/>
                    <a:pt x="842" y="300"/>
                  </a:cubicBezTo>
                  <a:cubicBezTo>
                    <a:pt x="840" y="302"/>
                    <a:pt x="836" y="304"/>
                    <a:pt x="836" y="307"/>
                  </a:cubicBezTo>
                  <a:cubicBezTo>
                    <a:pt x="835" y="307"/>
                    <a:pt x="835" y="307"/>
                    <a:pt x="835" y="307"/>
                  </a:cubicBezTo>
                  <a:cubicBezTo>
                    <a:pt x="833" y="304"/>
                    <a:pt x="830" y="302"/>
                    <a:pt x="827" y="299"/>
                  </a:cubicBezTo>
                  <a:cubicBezTo>
                    <a:pt x="830" y="298"/>
                    <a:pt x="833" y="296"/>
                    <a:pt x="836" y="295"/>
                  </a:cubicBezTo>
                  <a:cubicBezTo>
                    <a:pt x="839" y="294"/>
                    <a:pt x="843" y="294"/>
                    <a:pt x="846" y="292"/>
                  </a:cubicBezTo>
                  <a:cubicBezTo>
                    <a:pt x="846" y="292"/>
                    <a:pt x="846" y="292"/>
                    <a:pt x="846" y="292"/>
                  </a:cubicBezTo>
                  <a:cubicBezTo>
                    <a:pt x="843" y="291"/>
                    <a:pt x="839" y="292"/>
                    <a:pt x="836" y="293"/>
                  </a:cubicBezTo>
                  <a:cubicBezTo>
                    <a:pt x="832" y="294"/>
                    <a:pt x="828" y="295"/>
                    <a:pt x="825" y="297"/>
                  </a:cubicBezTo>
                  <a:cubicBezTo>
                    <a:pt x="825" y="297"/>
                    <a:pt x="825" y="297"/>
                    <a:pt x="824" y="298"/>
                  </a:cubicBezTo>
                  <a:cubicBezTo>
                    <a:pt x="824" y="297"/>
                    <a:pt x="823" y="297"/>
                    <a:pt x="823" y="296"/>
                  </a:cubicBezTo>
                  <a:cubicBezTo>
                    <a:pt x="824" y="295"/>
                    <a:pt x="826" y="294"/>
                    <a:pt x="827" y="294"/>
                  </a:cubicBezTo>
                  <a:cubicBezTo>
                    <a:pt x="829" y="293"/>
                    <a:pt x="832" y="292"/>
                    <a:pt x="834" y="291"/>
                  </a:cubicBezTo>
                  <a:cubicBezTo>
                    <a:pt x="839" y="290"/>
                    <a:pt x="843" y="286"/>
                    <a:pt x="848" y="285"/>
                  </a:cubicBezTo>
                  <a:cubicBezTo>
                    <a:pt x="849" y="285"/>
                    <a:pt x="849" y="285"/>
                    <a:pt x="848" y="285"/>
                  </a:cubicBezTo>
                  <a:cubicBezTo>
                    <a:pt x="843" y="283"/>
                    <a:pt x="837" y="287"/>
                    <a:pt x="832" y="290"/>
                  </a:cubicBezTo>
                  <a:cubicBezTo>
                    <a:pt x="830" y="291"/>
                    <a:pt x="823" y="292"/>
                    <a:pt x="820" y="294"/>
                  </a:cubicBezTo>
                  <a:cubicBezTo>
                    <a:pt x="819" y="294"/>
                    <a:pt x="818" y="293"/>
                    <a:pt x="818" y="293"/>
                  </a:cubicBezTo>
                  <a:cubicBezTo>
                    <a:pt x="820" y="292"/>
                    <a:pt x="823" y="290"/>
                    <a:pt x="825" y="289"/>
                  </a:cubicBezTo>
                  <a:cubicBezTo>
                    <a:pt x="832" y="286"/>
                    <a:pt x="838" y="284"/>
                    <a:pt x="845" y="282"/>
                  </a:cubicBezTo>
                  <a:cubicBezTo>
                    <a:pt x="847" y="281"/>
                    <a:pt x="846" y="278"/>
                    <a:pt x="845" y="279"/>
                  </a:cubicBezTo>
                  <a:cubicBezTo>
                    <a:pt x="837" y="282"/>
                    <a:pt x="830" y="285"/>
                    <a:pt x="822" y="287"/>
                  </a:cubicBezTo>
                  <a:cubicBezTo>
                    <a:pt x="820" y="288"/>
                    <a:pt x="816" y="289"/>
                    <a:pt x="815" y="291"/>
                  </a:cubicBezTo>
                  <a:cubicBezTo>
                    <a:pt x="814" y="291"/>
                    <a:pt x="814" y="290"/>
                    <a:pt x="813" y="290"/>
                  </a:cubicBezTo>
                  <a:cubicBezTo>
                    <a:pt x="813" y="290"/>
                    <a:pt x="813" y="290"/>
                    <a:pt x="813" y="290"/>
                  </a:cubicBezTo>
                  <a:cubicBezTo>
                    <a:pt x="813" y="289"/>
                    <a:pt x="813" y="289"/>
                    <a:pt x="813" y="289"/>
                  </a:cubicBezTo>
                  <a:cubicBezTo>
                    <a:pt x="815" y="287"/>
                    <a:pt x="817" y="285"/>
                    <a:pt x="819" y="284"/>
                  </a:cubicBezTo>
                  <a:cubicBezTo>
                    <a:pt x="822" y="282"/>
                    <a:pt x="825" y="281"/>
                    <a:pt x="828" y="279"/>
                  </a:cubicBezTo>
                  <a:cubicBezTo>
                    <a:pt x="836" y="276"/>
                    <a:pt x="843" y="273"/>
                    <a:pt x="850" y="270"/>
                  </a:cubicBezTo>
                  <a:cubicBezTo>
                    <a:pt x="864" y="265"/>
                    <a:pt x="877" y="262"/>
                    <a:pt x="891" y="257"/>
                  </a:cubicBezTo>
                  <a:cubicBezTo>
                    <a:pt x="891" y="257"/>
                    <a:pt x="891" y="256"/>
                    <a:pt x="891" y="256"/>
                  </a:cubicBezTo>
                  <a:cubicBezTo>
                    <a:pt x="876" y="258"/>
                    <a:pt x="862" y="264"/>
                    <a:pt x="848" y="269"/>
                  </a:cubicBezTo>
                  <a:cubicBezTo>
                    <a:pt x="842" y="271"/>
                    <a:pt x="835" y="274"/>
                    <a:pt x="829" y="276"/>
                  </a:cubicBezTo>
                  <a:cubicBezTo>
                    <a:pt x="834" y="273"/>
                    <a:pt x="838" y="270"/>
                    <a:pt x="843" y="267"/>
                  </a:cubicBezTo>
                  <a:cubicBezTo>
                    <a:pt x="846" y="266"/>
                    <a:pt x="849" y="264"/>
                    <a:pt x="853" y="263"/>
                  </a:cubicBezTo>
                  <a:cubicBezTo>
                    <a:pt x="858" y="261"/>
                    <a:pt x="863" y="260"/>
                    <a:pt x="869" y="257"/>
                  </a:cubicBezTo>
                  <a:cubicBezTo>
                    <a:pt x="878" y="253"/>
                    <a:pt x="888" y="248"/>
                    <a:pt x="899" y="247"/>
                  </a:cubicBezTo>
                  <a:cubicBezTo>
                    <a:pt x="899" y="246"/>
                    <a:pt x="899" y="245"/>
                    <a:pt x="898" y="245"/>
                  </a:cubicBezTo>
                  <a:cubicBezTo>
                    <a:pt x="888" y="246"/>
                    <a:pt x="879" y="251"/>
                    <a:pt x="869" y="255"/>
                  </a:cubicBezTo>
                  <a:cubicBezTo>
                    <a:pt x="863" y="257"/>
                    <a:pt x="856" y="259"/>
                    <a:pt x="850" y="262"/>
                  </a:cubicBezTo>
                  <a:cubicBezTo>
                    <a:pt x="850" y="262"/>
                    <a:pt x="849" y="262"/>
                    <a:pt x="849" y="262"/>
                  </a:cubicBezTo>
                  <a:cubicBezTo>
                    <a:pt x="855" y="257"/>
                    <a:pt x="861" y="252"/>
                    <a:pt x="866" y="246"/>
                  </a:cubicBezTo>
                  <a:cubicBezTo>
                    <a:pt x="871" y="246"/>
                    <a:pt x="875" y="244"/>
                    <a:pt x="880" y="242"/>
                  </a:cubicBezTo>
                  <a:close/>
                  <a:moveTo>
                    <a:pt x="743" y="122"/>
                  </a:moveTo>
                  <a:cubicBezTo>
                    <a:pt x="745" y="119"/>
                    <a:pt x="747" y="116"/>
                    <a:pt x="750" y="113"/>
                  </a:cubicBezTo>
                  <a:cubicBezTo>
                    <a:pt x="760" y="102"/>
                    <a:pt x="773" y="91"/>
                    <a:pt x="788" y="86"/>
                  </a:cubicBezTo>
                  <a:cubicBezTo>
                    <a:pt x="793" y="84"/>
                    <a:pt x="797" y="82"/>
                    <a:pt x="802" y="83"/>
                  </a:cubicBezTo>
                  <a:cubicBezTo>
                    <a:pt x="806" y="83"/>
                    <a:pt x="809" y="85"/>
                    <a:pt x="812" y="85"/>
                  </a:cubicBezTo>
                  <a:cubicBezTo>
                    <a:pt x="816" y="86"/>
                    <a:pt x="819" y="85"/>
                    <a:pt x="822" y="83"/>
                  </a:cubicBezTo>
                  <a:cubicBezTo>
                    <a:pt x="828" y="78"/>
                    <a:pt x="835" y="71"/>
                    <a:pt x="843" y="74"/>
                  </a:cubicBezTo>
                  <a:cubicBezTo>
                    <a:pt x="850" y="77"/>
                    <a:pt x="858" y="79"/>
                    <a:pt x="864" y="83"/>
                  </a:cubicBezTo>
                  <a:cubicBezTo>
                    <a:pt x="879" y="92"/>
                    <a:pt x="886" y="110"/>
                    <a:pt x="891" y="126"/>
                  </a:cubicBezTo>
                  <a:cubicBezTo>
                    <a:pt x="895" y="141"/>
                    <a:pt x="898" y="156"/>
                    <a:pt x="897" y="171"/>
                  </a:cubicBezTo>
                  <a:cubicBezTo>
                    <a:pt x="895" y="188"/>
                    <a:pt x="890" y="204"/>
                    <a:pt x="881" y="218"/>
                  </a:cubicBezTo>
                  <a:cubicBezTo>
                    <a:pt x="876" y="227"/>
                    <a:pt x="870" y="235"/>
                    <a:pt x="864" y="243"/>
                  </a:cubicBezTo>
                  <a:cubicBezTo>
                    <a:pt x="863" y="244"/>
                    <a:pt x="862" y="245"/>
                    <a:pt x="860" y="246"/>
                  </a:cubicBezTo>
                  <a:cubicBezTo>
                    <a:pt x="854" y="251"/>
                    <a:pt x="848" y="256"/>
                    <a:pt x="842" y="260"/>
                  </a:cubicBezTo>
                  <a:cubicBezTo>
                    <a:pt x="835" y="265"/>
                    <a:pt x="828" y="269"/>
                    <a:pt x="821" y="274"/>
                  </a:cubicBezTo>
                  <a:cubicBezTo>
                    <a:pt x="816" y="278"/>
                    <a:pt x="811" y="282"/>
                    <a:pt x="805" y="286"/>
                  </a:cubicBezTo>
                  <a:cubicBezTo>
                    <a:pt x="803" y="285"/>
                    <a:pt x="801" y="284"/>
                    <a:pt x="798" y="283"/>
                  </a:cubicBezTo>
                  <a:cubicBezTo>
                    <a:pt x="801" y="282"/>
                    <a:pt x="803" y="280"/>
                    <a:pt x="805" y="278"/>
                  </a:cubicBezTo>
                  <a:cubicBezTo>
                    <a:pt x="811" y="274"/>
                    <a:pt x="817" y="270"/>
                    <a:pt x="823" y="265"/>
                  </a:cubicBezTo>
                  <a:cubicBezTo>
                    <a:pt x="836" y="255"/>
                    <a:pt x="848" y="243"/>
                    <a:pt x="859" y="230"/>
                  </a:cubicBezTo>
                  <a:cubicBezTo>
                    <a:pt x="868" y="218"/>
                    <a:pt x="878" y="205"/>
                    <a:pt x="884" y="191"/>
                  </a:cubicBezTo>
                  <a:cubicBezTo>
                    <a:pt x="888" y="182"/>
                    <a:pt x="893" y="171"/>
                    <a:pt x="890" y="161"/>
                  </a:cubicBezTo>
                  <a:cubicBezTo>
                    <a:pt x="890" y="161"/>
                    <a:pt x="889" y="161"/>
                    <a:pt x="889" y="162"/>
                  </a:cubicBezTo>
                  <a:cubicBezTo>
                    <a:pt x="890" y="172"/>
                    <a:pt x="885" y="183"/>
                    <a:pt x="880" y="193"/>
                  </a:cubicBezTo>
                  <a:cubicBezTo>
                    <a:pt x="873" y="206"/>
                    <a:pt x="864" y="220"/>
                    <a:pt x="854" y="231"/>
                  </a:cubicBezTo>
                  <a:cubicBezTo>
                    <a:pt x="844" y="242"/>
                    <a:pt x="833" y="252"/>
                    <a:pt x="822" y="261"/>
                  </a:cubicBezTo>
                  <a:cubicBezTo>
                    <a:pt x="816" y="265"/>
                    <a:pt x="810" y="270"/>
                    <a:pt x="804" y="274"/>
                  </a:cubicBezTo>
                  <a:cubicBezTo>
                    <a:pt x="801" y="277"/>
                    <a:pt x="798" y="280"/>
                    <a:pt x="793" y="282"/>
                  </a:cubicBezTo>
                  <a:cubicBezTo>
                    <a:pt x="789" y="280"/>
                    <a:pt x="784" y="279"/>
                    <a:pt x="779" y="278"/>
                  </a:cubicBezTo>
                  <a:cubicBezTo>
                    <a:pt x="773" y="276"/>
                    <a:pt x="767" y="275"/>
                    <a:pt x="761" y="274"/>
                  </a:cubicBezTo>
                  <a:cubicBezTo>
                    <a:pt x="763" y="273"/>
                    <a:pt x="765" y="272"/>
                    <a:pt x="766" y="271"/>
                  </a:cubicBezTo>
                  <a:cubicBezTo>
                    <a:pt x="772" y="267"/>
                    <a:pt x="777" y="262"/>
                    <a:pt x="781" y="257"/>
                  </a:cubicBezTo>
                  <a:cubicBezTo>
                    <a:pt x="786" y="252"/>
                    <a:pt x="790" y="247"/>
                    <a:pt x="794" y="241"/>
                  </a:cubicBezTo>
                  <a:cubicBezTo>
                    <a:pt x="797" y="236"/>
                    <a:pt x="801" y="231"/>
                    <a:pt x="804" y="226"/>
                  </a:cubicBezTo>
                  <a:cubicBezTo>
                    <a:pt x="807" y="221"/>
                    <a:pt x="810" y="215"/>
                    <a:pt x="814" y="210"/>
                  </a:cubicBezTo>
                  <a:cubicBezTo>
                    <a:pt x="814" y="209"/>
                    <a:pt x="813" y="208"/>
                    <a:pt x="812" y="209"/>
                  </a:cubicBezTo>
                  <a:cubicBezTo>
                    <a:pt x="809" y="213"/>
                    <a:pt x="805" y="218"/>
                    <a:pt x="802" y="222"/>
                  </a:cubicBezTo>
                  <a:cubicBezTo>
                    <a:pt x="800" y="227"/>
                    <a:pt x="798" y="232"/>
                    <a:pt x="795" y="237"/>
                  </a:cubicBezTo>
                  <a:cubicBezTo>
                    <a:pt x="791" y="243"/>
                    <a:pt x="786" y="248"/>
                    <a:pt x="782" y="253"/>
                  </a:cubicBezTo>
                  <a:cubicBezTo>
                    <a:pt x="776" y="259"/>
                    <a:pt x="767" y="270"/>
                    <a:pt x="758" y="272"/>
                  </a:cubicBezTo>
                  <a:cubicBezTo>
                    <a:pt x="760" y="270"/>
                    <a:pt x="761" y="268"/>
                    <a:pt x="762" y="267"/>
                  </a:cubicBezTo>
                  <a:cubicBezTo>
                    <a:pt x="767" y="261"/>
                    <a:pt x="771" y="255"/>
                    <a:pt x="774" y="249"/>
                  </a:cubicBezTo>
                  <a:cubicBezTo>
                    <a:pt x="777" y="245"/>
                    <a:pt x="779" y="242"/>
                    <a:pt x="782" y="238"/>
                  </a:cubicBezTo>
                  <a:cubicBezTo>
                    <a:pt x="785" y="235"/>
                    <a:pt x="787" y="231"/>
                    <a:pt x="789" y="227"/>
                  </a:cubicBezTo>
                  <a:cubicBezTo>
                    <a:pt x="790" y="224"/>
                    <a:pt x="793" y="221"/>
                    <a:pt x="794" y="217"/>
                  </a:cubicBezTo>
                  <a:cubicBezTo>
                    <a:pt x="797" y="213"/>
                    <a:pt x="798" y="209"/>
                    <a:pt x="801" y="205"/>
                  </a:cubicBezTo>
                  <a:cubicBezTo>
                    <a:pt x="802" y="205"/>
                    <a:pt x="801" y="204"/>
                    <a:pt x="800" y="204"/>
                  </a:cubicBezTo>
                  <a:cubicBezTo>
                    <a:pt x="798" y="207"/>
                    <a:pt x="796" y="209"/>
                    <a:pt x="795" y="212"/>
                  </a:cubicBezTo>
                  <a:cubicBezTo>
                    <a:pt x="793" y="216"/>
                    <a:pt x="792" y="220"/>
                    <a:pt x="790" y="223"/>
                  </a:cubicBezTo>
                  <a:cubicBezTo>
                    <a:pt x="787" y="227"/>
                    <a:pt x="785" y="230"/>
                    <a:pt x="783" y="233"/>
                  </a:cubicBezTo>
                  <a:cubicBezTo>
                    <a:pt x="781" y="236"/>
                    <a:pt x="779" y="239"/>
                    <a:pt x="778" y="242"/>
                  </a:cubicBezTo>
                  <a:cubicBezTo>
                    <a:pt x="773" y="248"/>
                    <a:pt x="768" y="254"/>
                    <a:pt x="763" y="260"/>
                  </a:cubicBezTo>
                  <a:cubicBezTo>
                    <a:pt x="760" y="264"/>
                    <a:pt x="758" y="267"/>
                    <a:pt x="754" y="270"/>
                  </a:cubicBezTo>
                  <a:cubicBezTo>
                    <a:pt x="753" y="270"/>
                    <a:pt x="753" y="270"/>
                    <a:pt x="753" y="270"/>
                  </a:cubicBezTo>
                  <a:cubicBezTo>
                    <a:pt x="756" y="266"/>
                    <a:pt x="758" y="261"/>
                    <a:pt x="761" y="256"/>
                  </a:cubicBezTo>
                  <a:cubicBezTo>
                    <a:pt x="761" y="256"/>
                    <a:pt x="760" y="256"/>
                    <a:pt x="760" y="256"/>
                  </a:cubicBezTo>
                  <a:cubicBezTo>
                    <a:pt x="758" y="258"/>
                    <a:pt x="757" y="260"/>
                    <a:pt x="756" y="262"/>
                  </a:cubicBezTo>
                  <a:cubicBezTo>
                    <a:pt x="756" y="260"/>
                    <a:pt x="757" y="259"/>
                    <a:pt x="757" y="258"/>
                  </a:cubicBezTo>
                  <a:cubicBezTo>
                    <a:pt x="758" y="257"/>
                    <a:pt x="758" y="255"/>
                    <a:pt x="759" y="253"/>
                  </a:cubicBezTo>
                  <a:cubicBezTo>
                    <a:pt x="759" y="253"/>
                    <a:pt x="760" y="253"/>
                    <a:pt x="760" y="253"/>
                  </a:cubicBezTo>
                  <a:cubicBezTo>
                    <a:pt x="765" y="242"/>
                    <a:pt x="771" y="232"/>
                    <a:pt x="777" y="223"/>
                  </a:cubicBezTo>
                  <a:cubicBezTo>
                    <a:pt x="782" y="217"/>
                    <a:pt x="786" y="210"/>
                    <a:pt x="789" y="203"/>
                  </a:cubicBezTo>
                  <a:cubicBezTo>
                    <a:pt x="791" y="199"/>
                    <a:pt x="793" y="195"/>
                    <a:pt x="795" y="192"/>
                  </a:cubicBezTo>
                  <a:cubicBezTo>
                    <a:pt x="797" y="188"/>
                    <a:pt x="798" y="185"/>
                    <a:pt x="800" y="182"/>
                  </a:cubicBezTo>
                  <a:cubicBezTo>
                    <a:pt x="800" y="180"/>
                    <a:pt x="798" y="179"/>
                    <a:pt x="798" y="181"/>
                  </a:cubicBezTo>
                  <a:cubicBezTo>
                    <a:pt x="794" y="188"/>
                    <a:pt x="791" y="196"/>
                    <a:pt x="786" y="204"/>
                  </a:cubicBezTo>
                  <a:cubicBezTo>
                    <a:pt x="782" y="211"/>
                    <a:pt x="777" y="218"/>
                    <a:pt x="773" y="225"/>
                  </a:cubicBezTo>
                  <a:cubicBezTo>
                    <a:pt x="770" y="229"/>
                    <a:pt x="767" y="234"/>
                    <a:pt x="764" y="238"/>
                  </a:cubicBezTo>
                  <a:cubicBezTo>
                    <a:pt x="766" y="234"/>
                    <a:pt x="767" y="230"/>
                    <a:pt x="768" y="226"/>
                  </a:cubicBezTo>
                  <a:cubicBezTo>
                    <a:pt x="769" y="222"/>
                    <a:pt x="771" y="219"/>
                    <a:pt x="773" y="215"/>
                  </a:cubicBezTo>
                  <a:cubicBezTo>
                    <a:pt x="775" y="211"/>
                    <a:pt x="776" y="206"/>
                    <a:pt x="779" y="201"/>
                  </a:cubicBezTo>
                  <a:cubicBezTo>
                    <a:pt x="779" y="201"/>
                    <a:pt x="779" y="200"/>
                    <a:pt x="779" y="201"/>
                  </a:cubicBezTo>
                  <a:cubicBezTo>
                    <a:pt x="775" y="205"/>
                    <a:pt x="774" y="211"/>
                    <a:pt x="771" y="216"/>
                  </a:cubicBezTo>
                  <a:cubicBezTo>
                    <a:pt x="770" y="218"/>
                    <a:pt x="769" y="220"/>
                    <a:pt x="769" y="221"/>
                  </a:cubicBezTo>
                  <a:cubicBezTo>
                    <a:pt x="769" y="220"/>
                    <a:pt x="769" y="219"/>
                    <a:pt x="769" y="219"/>
                  </a:cubicBezTo>
                  <a:cubicBezTo>
                    <a:pt x="769" y="217"/>
                    <a:pt x="769" y="215"/>
                    <a:pt x="770" y="213"/>
                  </a:cubicBezTo>
                  <a:cubicBezTo>
                    <a:pt x="772" y="209"/>
                    <a:pt x="773" y="204"/>
                    <a:pt x="775" y="200"/>
                  </a:cubicBezTo>
                  <a:cubicBezTo>
                    <a:pt x="777" y="194"/>
                    <a:pt x="779" y="187"/>
                    <a:pt x="782" y="182"/>
                  </a:cubicBezTo>
                  <a:cubicBezTo>
                    <a:pt x="785" y="177"/>
                    <a:pt x="788" y="173"/>
                    <a:pt x="790" y="167"/>
                  </a:cubicBezTo>
                  <a:cubicBezTo>
                    <a:pt x="791" y="162"/>
                    <a:pt x="793" y="157"/>
                    <a:pt x="796" y="151"/>
                  </a:cubicBezTo>
                  <a:cubicBezTo>
                    <a:pt x="796" y="151"/>
                    <a:pt x="795" y="151"/>
                    <a:pt x="795" y="151"/>
                  </a:cubicBezTo>
                  <a:cubicBezTo>
                    <a:pt x="792" y="156"/>
                    <a:pt x="791" y="161"/>
                    <a:pt x="788" y="166"/>
                  </a:cubicBezTo>
                  <a:cubicBezTo>
                    <a:pt x="786" y="169"/>
                    <a:pt x="785" y="172"/>
                    <a:pt x="783" y="175"/>
                  </a:cubicBezTo>
                  <a:cubicBezTo>
                    <a:pt x="782" y="178"/>
                    <a:pt x="782" y="181"/>
                    <a:pt x="780" y="183"/>
                  </a:cubicBezTo>
                  <a:cubicBezTo>
                    <a:pt x="777" y="188"/>
                    <a:pt x="775" y="194"/>
                    <a:pt x="772" y="199"/>
                  </a:cubicBezTo>
                  <a:cubicBezTo>
                    <a:pt x="772" y="201"/>
                    <a:pt x="771" y="204"/>
                    <a:pt x="770" y="206"/>
                  </a:cubicBezTo>
                  <a:cubicBezTo>
                    <a:pt x="770" y="203"/>
                    <a:pt x="769" y="200"/>
                    <a:pt x="769" y="198"/>
                  </a:cubicBezTo>
                  <a:cubicBezTo>
                    <a:pt x="770" y="192"/>
                    <a:pt x="774" y="186"/>
                    <a:pt x="775" y="181"/>
                  </a:cubicBezTo>
                  <a:cubicBezTo>
                    <a:pt x="777" y="172"/>
                    <a:pt x="780" y="165"/>
                    <a:pt x="785" y="157"/>
                  </a:cubicBezTo>
                  <a:cubicBezTo>
                    <a:pt x="785" y="157"/>
                    <a:pt x="784" y="156"/>
                    <a:pt x="784" y="157"/>
                  </a:cubicBezTo>
                  <a:cubicBezTo>
                    <a:pt x="777" y="162"/>
                    <a:pt x="774" y="172"/>
                    <a:pt x="773" y="180"/>
                  </a:cubicBezTo>
                  <a:cubicBezTo>
                    <a:pt x="772" y="184"/>
                    <a:pt x="772" y="187"/>
                    <a:pt x="770" y="191"/>
                  </a:cubicBezTo>
                  <a:cubicBezTo>
                    <a:pt x="769" y="192"/>
                    <a:pt x="769" y="192"/>
                    <a:pt x="769" y="193"/>
                  </a:cubicBezTo>
                  <a:cubicBezTo>
                    <a:pt x="768" y="191"/>
                    <a:pt x="768" y="188"/>
                    <a:pt x="768" y="186"/>
                  </a:cubicBezTo>
                  <a:cubicBezTo>
                    <a:pt x="768" y="186"/>
                    <a:pt x="768" y="185"/>
                    <a:pt x="768" y="185"/>
                  </a:cubicBezTo>
                  <a:cubicBezTo>
                    <a:pt x="769" y="183"/>
                    <a:pt x="769" y="180"/>
                    <a:pt x="770" y="178"/>
                  </a:cubicBezTo>
                  <a:cubicBezTo>
                    <a:pt x="772" y="172"/>
                    <a:pt x="774" y="166"/>
                    <a:pt x="776" y="160"/>
                  </a:cubicBezTo>
                  <a:cubicBezTo>
                    <a:pt x="777" y="159"/>
                    <a:pt x="775" y="158"/>
                    <a:pt x="775" y="159"/>
                  </a:cubicBezTo>
                  <a:cubicBezTo>
                    <a:pt x="772" y="166"/>
                    <a:pt x="770" y="173"/>
                    <a:pt x="767" y="180"/>
                  </a:cubicBezTo>
                  <a:cubicBezTo>
                    <a:pt x="767" y="180"/>
                    <a:pt x="767" y="180"/>
                    <a:pt x="766" y="181"/>
                  </a:cubicBezTo>
                  <a:cubicBezTo>
                    <a:pt x="766" y="178"/>
                    <a:pt x="765" y="176"/>
                    <a:pt x="764" y="173"/>
                  </a:cubicBezTo>
                  <a:cubicBezTo>
                    <a:pt x="764" y="173"/>
                    <a:pt x="764" y="173"/>
                    <a:pt x="764" y="173"/>
                  </a:cubicBezTo>
                  <a:cubicBezTo>
                    <a:pt x="764" y="171"/>
                    <a:pt x="764" y="170"/>
                    <a:pt x="764" y="169"/>
                  </a:cubicBezTo>
                  <a:cubicBezTo>
                    <a:pt x="765" y="166"/>
                    <a:pt x="765" y="163"/>
                    <a:pt x="765" y="160"/>
                  </a:cubicBezTo>
                  <a:cubicBezTo>
                    <a:pt x="766" y="153"/>
                    <a:pt x="767" y="148"/>
                    <a:pt x="769" y="142"/>
                  </a:cubicBezTo>
                  <a:cubicBezTo>
                    <a:pt x="770" y="141"/>
                    <a:pt x="769" y="141"/>
                    <a:pt x="768" y="141"/>
                  </a:cubicBezTo>
                  <a:cubicBezTo>
                    <a:pt x="764" y="148"/>
                    <a:pt x="765" y="154"/>
                    <a:pt x="763" y="161"/>
                  </a:cubicBezTo>
                  <a:cubicBezTo>
                    <a:pt x="763" y="162"/>
                    <a:pt x="762" y="164"/>
                    <a:pt x="762" y="165"/>
                  </a:cubicBezTo>
                  <a:cubicBezTo>
                    <a:pt x="759" y="158"/>
                    <a:pt x="756" y="149"/>
                    <a:pt x="749" y="145"/>
                  </a:cubicBezTo>
                  <a:cubicBezTo>
                    <a:pt x="747" y="143"/>
                    <a:pt x="746" y="143"/>
                    <a:pt x="743" y="143"/>
                  </a:cubicBezTo>
                  <a:cubicBezTo>
                    <a:pt x="741" y="142"/>
                    <a:pt x="742" y="137"/>
                    <a:pt x="741" y="136"/>
                  </a:cubicBezTo>
                  <a:cubicBezTo>
                    <a:pt x="739" y="133"/>
                    <a:pt x="738" y="132"/>
                    <a:pt x="736" y="132"/>
                  </a:cubicBezTo>
                  <a:cubicBezTo>
                    <a:pt x="736" y="128"/>
                    <a:pt x="740" y="124"/>
                    <a:pt x="743" y="122"/>
                  </a:cubicBezTo>
                  <a:close/>
                  <a:moveTo>
                    <a:pt x="684" y="129"/>
                  </a:moveTo>
                  <a:cubicBezTo>
                    <a:pt x="692" y="127"/>
                    <a:pt x="700" y="126"/>
                    <a:pt x="708" y="126"/>
                  </a:cubicBezTo>
                  <a:cubicBezTo>
                    <a:pt x="712" y="126"/>
                    <a:pt x="716" y="126"/>
                    <a:pt x="719" y="126"/>
                  </a:cubicBezTo>
                  <a:cubicBezTo>
                    <a:pt x="722" y="127"/>
                    <a:pt x="725" y="128"/>
                    <a:pt x="726" y="130"/>
                  </a:cubicBezTo>
                  <a:cubicBezTo>
                    <a:pt x="726" y="131"/>
                    <a:pt x="727" y="132"/>
                    <a:pt x="727" y="132"/>
                  </a:cubicBezTo>
                  <a:cubicBezTo>
                    <a:pt x="730" y="135"/>
                    <a:pt x="737" y="133"/>
                    <a:pt x="738" y="139"/>
                  </a:cubicBezTo>
                  <a:cubicBezTo>
                    <a:pt x="738" y="142"/>
                    <a:pt x="739" y="146"/>
                    <a:pt x="743" y="146"/>
                  </a:cubicBezTo>
                  <a:cubicBezTo>
                    <a:pt x="750" y="146"/>
                    <a:pt x="753" y="155"/>
                    <a:pt x="756" y="160"/>
                  </a:cubicBezTo>
                  <a:cubicBezTo>
                    <a:pt x="761" y="172"/>
                    <a:pt x="765" y="186"/>
                    <a:pt x="766" y="199"/>
                  </a:cubicBezTo>
                  <a:cubicBezTo>
                    <a:pt x="767" y="216"/>
                    <a:pt x="763" y="230"/>
                    <a:pt x="758" y="245"/>
                  </a:cubicBezTo>
                  <a:cubicBezTo>
                    <a:pt x="755" y="254"/>
                    <a:pt x="752" y="266"/>
                    <a:pt x="745" y="273"/>
                  </a:cubicBezTo>
                  <a:cubicBezTo>
                    <a:pt x="745" y="273"/>
                    <a:pt x="745" y="273"/>
                    <a:pt x="745" y="273"/>
                  </a:cubicBezTo>
                  <a:cubicBezTo>
                    <a:pt x="742" y="275"/>
                    <a:pt x="740" y="278"/>
                    <a:pt x="737" y="280"/>
                  </a:cubicBezTo>
                  <a:cubicBezTo>
                    <a:pt x="734" y="282"/>
                    <a:pt x="732" y="284"/>
                    <a:pt x="730" y="286"/>
                  </a:cubicBezTo>
                  <a:cubicBezTo>
                    <a:pt x="726" y="291"/>
                    <a:pt x="722" y="296"/>
                    <a:pt x="718" y="300"/>
                  </a:cubicBezTo>
                  <a:cubicBezTo>
                    <a:pt x="709" y="309"/>
                    <a:pt x="699" y="316"/>
                    <a:pt x="689" y="324"/>
                  </a:cubicBezTo>
                  <a:cubicBezTo>
                    <a:pt x="684" y="329"/>
                    <a:pt x="679" y="334"/>
                    <a:pt x="673" y="338"/>
                  </a:cubicBezTo>
                  <a:cubicBezTo>
                    <a:pt x="668" y="342"/>
                    <a:pt x="663" y="345"/>
                    <a:pt x="657" y="349"/>
                  </a:cubicBezTo>
                  <a:cubicBezTo>
                    <a:pt x="649" y="355"/>
                    <a:pt x="642" y="363"/>
                    <a:pt x="635" y="372"/>
                  </a:cubicBezTo>
                  <a:cubicBezTo>
                    <a:pt x="635" y="372"/>
                    <a:pt x="635" y="372"/>
                    <a:pt x="635" y="372"/>
                  </a:cubicBezTo>
                  <a:cubicBezTo>
                    <a:pt x="635" y="372"/>
                    <a:pt x="634" y="371"/>
                    <a:pt x="633" y="371"/>
                  </a:cubicBezTo>
                  <a:cubicBezTo>
                    <a:pt x="630" y="368"/>
                    <a:pt x="627" y="365"/>
                    <a:pt x="623" y="365"/>
                  </a:cubicBezTo>
                  <a:cubicBezTo>
                    <a:pt x="628" y="357"/>
                    <a:pt x="634" y="350"/>
                    <a:pt x="642" y="345"/>
                  </a:cubicBezTo>
                  <a:cubicBezTo>
                    <a:pt x="646" y="342"/>
                    <a:pt x="650" y="339"/>
                    <a:pt x="655" y="337"/>
                  </a:cubicBezTo>
                  <a:cubicBezTo>
                    <a:pt x="659" y="335"/>
                    <a:pt x="664" y="334"/>
                    <a:pt x="668" y="332"/>
                  </a:cubicBezTo>
                  <a:cubicBezTo>
                    <a:pt x="674" y="327"/>
                    <a:pt x="679" y="319"/>
                    <a:pt x="684" y="313"/>
                  </a:cubicBezTo>
                  <a:cubicBezTo>
                    <a:pt x="689" y="305"/>
                    <a:pt x="695" y="296"/>
                    <a:pt x="704" y="291"/>
                  </a:cubicBezTo>
                  <a:cubicBezTo>
                    <a:pt x="711" y="288"/>
                    <a:pt x="719" y="286"/>
                    <a:pt x="726" y="283"/>
                  </a:cubicBezTo>
                  <a:cubicBezTo>
                    <a:pt x="732" y="280"/>
                    <a:pt x="737" y="274"/>
                    <a:pt x="741" y="268"/>
                  </a:cubicBezTo>
                  <a:cubicBezTo>
                    <a:pt x="745" y="263"/>
                    <a:pt x="748" y="258"/>
                    <a:pt x="750" y="252"/>
                  </a:cubicBezTo>
                  <a:cubicBezTo>
                    <a:pt x="751" y="248"/>
                    <a:pt x="754" y="243"/>
                    <a:pt x="752" y="240"/>
                  </a:cubicBezTo>
                  <a:cubicBezTo>
                    <a:pt x="752" y="239"/>
                    <a:pt x="751" y="240"/>
                    <a:pt x="751" y="241"/>
                  </a:cubicBezTo>
                  <a:cubicBezTo>
                    <a:pt x="752" y="245"/>
                    <a:pt x="747" y="253"/>
                    <a:pt x="746" y="256"/>
                  </a:cubicBezTo>
                  <a:cubicBezTo>
                    <a:pt x="741" y="263"/>
                    <a:pt x="737" y="270"/>
                    <a:pt x="731" y="275"/>
                  </a:cubicBezTo>
                  <a:cubicBezTo>
                    <a:pt x="725" y="281"/>
                    <a:pt x="717" y="282"/>
                    <a:pt x="710" y="285"/>
                  </a:cubicBezTo>
                  <a:cubicBezTo>
                    <a:pt x="703" y="287"/>
                    <a:pt x="697" y="291"/>
                    <a:pt x="692" y="296"/>
                  </a:cubicBezTo>
                  <a:cubicBezTo>
                    <a:pt x="686" y="303"/>
                    <a:pt x="681" y="310"/>
                    <a:pt x="675" y="317"/>
                  </a:cubicBezTo>
                  <a:cubicBezTo>
                    <a:pt x="673" y="321"/>
                    <a:pt x="670" y="326"/>
                    <a:pt x="666" y="328"/>
                  </a:cubicBezTo>
                  <a:cubicBezTo>
                    <a:pt x="664" y="329"/>
                    <a:pt x="662" y="330"/>
                    <a:pt x="661" y="331"/>
                  </a:cubicBezTo>
                  <a:cubicBezTo>
                    <a:pt x="666" y="325"/>
                    <a:pt x="669" y="319"/>
                    <a:pt x="674" y="314"/>
                  </a:cubicBezTo>
                  <a:cubicBezTo>
                    <a:pt x="679" y="310"/>
                    <a:pt x="682" y="304"/>
                    <a:pt x="687" y="300"/>
                  </a:cubicBezTo>
                  <a:cubicBezTo>
                    <a:pt x="690" y="296"/>
                    <a:pt x="694" y="291"/>
                    <a:pt x="698" y="287"/>
                  </a:cubicBezTo>
                  <a:cubicBezTo>
                    <a:pt x="698" y="287"/>
                    <a:pt x="697" y="286"/>
                    <a:pt x="697" y="287"/>
                  </a:cubicBezTo>
                  <a:cubicBezTo>
                    <a:pt x="692" y="291"/>
                    <a:pt x="689" y="296"/>
                    <a:pt x="685" y="301"/>
                  </a:cubicBezTo>
                  <a:cubicBezTo>
                    <a:pt x="681" y="305"/>
                    <a:pt x="677" y="309"/>
                    <a:pt x="673" y="313"/>
                  </a:cubicBezTo>
                  <a:cubicBezTo>
                    <a:pt x="666" y="319"/>
                    <a:pt x="662" y="328"/>
                    <a:pt x="654" y="333"/>
                  </a:cubicBezTo>
                  <a:cubicBezTo>
                    <a:pt x="654" y="333"/>
                    <a:pt x="654" y="333"/>
                    <a:pt x="654" y="333"/>
                  </a:cubicBezTo>
                  <a:cubicBezTo>
                    <a:pt x="656" y="331"/>
                    <a:pt x="657" y="329"/>
                    <a:pt x="659" y="327"/>
                  </a:cubicBezTo>
                  <a:cubicBezTo>
                    <a:pt x="663" y="322"/>
                    <a:pt x="667" y="317"/>
                    <a:pt x="671" y="312"/>
                  </a:cubicBezTo>
                  <a:cubicBezTo>
                    <a:pt x="671" y="312"/>
                    <a:pt x="670" y="311"/>
                    <a:pt x="670" y="312"/>
                  </a:cubicBezTo>
                  <a:cubicBezTo>
                    <a:pt x="667" y="317"/>
                    <a:pt x="662" y="321"/>
                    <a:pt x="658" y="326"/>
                  </a:cubicBezTo>
                  <a:cubicBezTo>
                    <a:pt x="655" y="329"/>
                    <a:pt x="653" y="333"/>
                    <a:pt x="649" y="335"/>
                  </a:cubicBezTo>
                  <a:cubicBezTo>
                    <a:pt x="648" y="336"/>
                    <a:pt x="648" y="336"/>
                    <a:pt x="648" y="336"/>
                  </a:cubicBezTo>
                  <a:cubicBezTo>
                    <a:pt x="646" y="337"/>
                    <a:pt x="643" y="339"/>
                    <a:pt x="641" y="340"/>
                  </a:cubicBezTo>
                  <a:cubicBezTo>
                    <a:pt x="642" y="339"/>
                    <a:pt x="644" y="337"/>
                    <a:pt x="645" y="335"/>
                  </a:cubicBezTo>
                  <a:cubicBezTo>
                    <a:pt x="645" y="335"/>
                    <a:pt x="645" y="335"/>
                    <a:pt x="645" y="335"/>
                  </a:cubicBezTo>
                  <a:cubicBezTo>
                    <a:pt x="641" y="339"/>
                    <a:pt x="637" y="342"/>
                    <a:pt x="633" y="346"/>
                  </a:cubicBezTo>
                  <a:cubicBezTo>
                    <a:pt x="630" y="349"/>
                    <a:pt x="626" y="352"/>
                    <a:pt x="623" y="356"/>
                  </a:cubicBezTo>
                  <a:cubicBezTo>
                    <a:pt x="623" y="356"/>
                    <a:pt x="623" y="355"/>
                    <a:pt x="623" y="354"/>
                  </a:cubicBezTo>
                  <a:cubicBezTo>
                    <a:pt x="624" y="354"/>
                    <a:pt x="624" y="353"/>
                    <a:pt x="625" y="352"/>
                  </a:cubicBezTo>
                  <a:cubicBezTo>
                    <a:pt x="627" y="350"/>
                    <a:pt x="629" y="347"/>
                    <a:pt x="631" y="345"/>
                  </a:cubicBezTo>
                  <a:cubicBezTo>
                    <a:pt x="632" y="343"/>
                    <a:pt x="633" y="341"/>
                    <a:pt x="634" y="339"/>
                  </a:cubicBezTo>
                  <a:cubicBezTo>
                    <a:pt x="635" y="339"/>
                    <a:pt x="635" y="339"/>
                    <a:pt x="635" y="338"/>
                  </a:cubicBezTo>
                  <a:cubicBezTo>
                    <a:pt x="636" y="337"/>
                    <a:pt x="636" y="336"/>
                    <a:pt x="637" y="335"/>
                  </a:cubicBezTo>
                  <a:cubicBezTo>
                    <a:pt x="641" y="330"/>
                    <a:pt x="644" y="325"/>
                    <a:pt x="648" y="320"/>
                  </a:cubicBezTo>
                  <a:cubicBezTo>
                    <a:pt x="648" y="320"/>
                    <a:pt x="648" y="320"/>
                    <a:pt x="647" y="320"/>
                  </a:cubicBezTo>
                  <a:cubicBezTo>
                    <a:pt x="644" y="323"/>
                    <a:pt x="642" y="326"/>
                    <a:pt x="640" y="330"/>
                  </a:cubicBezTo>
                  <a:cubicBezTo>
                    <a:pt x="643" y="324"/>
                    <a:pt x="646" y="319"/>
                    <a:pt x="649" y="313"/>
                  </a:cubicBezTo>
                  <a:cubicBezTo>
                    <a:pt x="654" y="306"/>
                    <a:pt x="659" y="299"/>
                    <a:pt x="664" y="291"/>
                  </a:cubicBezTo>
                  <a:cubicBezTo>
                    <a:pt x="664" y="291"/>
                    <a:pt x="663" y="290"/>
                    <a:pt x="663" y="290"/>
                  </a:cubicBezTo>
                  <a:cubicBezTo>
                    <a:pt x="657" y="298"/>
                    <a:pt x="652" y="306"/>
                    <a:pt x="647" y="314"/>
                  </a:cubicBezTo>
                  <a:cubicBezTo>
                    <a:pt x="642" y="322"/>
                    <a:pt x="637" y="329"/>
                    <a:pt x="634" y="337"/>
                  </a:cubicBezTo>
                  <a:cubicBezTo>
                    <a:pt x="632" y="340"/>
                    <a:pt x="630" y="342"/>
                    <a:pt x="628" y="345"/>
                  </a:cubicBezTo>
                  <a:cubicBezTo>
                    <a:pt x="627" y="346"/>
                    <a:pt x="626" y="348"/>
                    <a:pt x="624" y="349"/>
                  </a:cubicBezTo>
                  <a:cubicBezTo>
                    <a:pt x="629" y="340"/>
                    <a:pt x="633" y="331"/>
                    <a:pt x="638" y="322"/>
                  </a:cubicBezTo>
                  <a:cubicBezTo>
                    <a:pt x="641" y="317"/>
                    <a:pt x="643" y="312"/>
                    <a:pt x="646" y="308"/>
                  </a:cubicBezTo>
                  <a:cubicBezTo>
                    <a:pt x="648" y="303"/>
                    <a:pt x="651" y="299"/>
                    <a:pt x="653" y="295"/>
                  </a:cubicBezTo>
                  <a:cubicBezTo>
                    <a:pt x="653" y="294"/>
                    <a:pt x="653" y="294"/>
                    <a:pt x="653" y="294"/>
                  </a:cubicBezTo>
                  <a:cubicBezTo>
                    <a:pt x="645" y="303"/>
                    <a:pt x="642" y="315"/>
                    <a:pt x="635" y="325"/>
                  </a:cubicBezTo>
                  <a:cubicBezTo>
                    <a:pt x="631" y="331"/>
                    <a:pt x="626" y="337"/>
                    <a:pt x="624" y="345"/>
                  </a:cubicBezTo>
                  <a:cubicBezTo>
                    <a:pt x="625" y="341"/>
                    <a:pt x="626" y="337"/>
                    <a:pt x="627" y="334"/>
                  </a:cubicBezTo>
                  <a:cubicBezTo>
                    <a:pt x="632" y="323"/>
                    <a:pt x="638" y="314"/>
                    <a:pt x="642" y="303"/>
                  </a:cubicBezTo>
                  <a:cubicBezTo>
                    <a:pt x="643" y="302"/>
                    <a:pt x="641" y="302"/>
                    <a:pt x="640" y="303"/>
                  </a:cubicBezTo>
                  <a:cubicBezTo>
                    <a:pt x="636" y="314"/>
                    <a:pt x="628" y="324"/>
                    <a:pt x="624" y="335"/>
                  </a:cubicBezTo>
                  <a:cubicBezTo>
                    <a:pt x="622" y="340"/>
                    <a:pt x="621" y="346"/>
                    <a:pt x="620" y="351"/>
                  </a:cubicBezTo>
                  <a:cubicBezTo>
                    <a:pt x="620" y="351"/>
                    <a:pt x="619" y="350"/>
                    <a:pt x="619" y="350"/>
                  </a:cubicBezTo>
                  <a:cubicBezTo>
                    <a:pt x="619" y="350"/>
                    <a:pt x="619" y="349"/>
                    <a:pt x="619" y="349"/>
                  </a:cubicBezTo>
                  <a:cubicBezTo>
                    <a:pt x="620" y="347"/>
                    <a:pt x="620" y="344"/>
                    <a:pt x="620" y="341"/>
                  </a:cubicBezTo>
                  <a:cubicBezTo>
                    <a:pt x="621" y="335"/>
                    <a:pt x="624" y="329"/>
                    <a:pt x="626" y="324"/>
                  </a:cubicBezTo>
                  <a:cubicBezTo>
                    <a:pt x="631" y="313"/>
                    <a:pt x="637" y="302"/>
                    <a:pt x="640" y="290"/>
                  </a:cubicBezTo>
                  <a:cubicBezTo>
                    <a:pt x="640" y="290"/>
                    <a:pt x="640" y="290"/>
                    <a:pt x="640" y="290"/>
                  </a:cubicBezTo>
                  <a:cubicBezTo>
                    <a:pt x="634" y="303"/>
                    <a:pt x="628" y="315"/>
                    <a:pt x="622" y="328"/>
                  </a:cubicBezTo>
                  <a:cubicBezTo>
                    <a:pt x="622" y="329"/>
                    <a:pt x="622" y="330"/>
                    <a:pt x="621" y="330"/>
                  </a:cubicBezTo>
                  <a:cubicBezTo>
                    <a:pt x="622" y="324"/>
                    <a:pt x="625" y="319"/>
                    <a:pt x="627" y="313"/>
                  </a:cubicBezTo>
                  <a:cubicBezTo>
                    <a:pt x="629" y="310"/>
                    <a:pt x="629" y="307"/>
                    <a:pt x="630" y="304"/>
                  </a:cubicBezTo>
                  <a:cubicBezTo>
                    <a:pt x="632" y="300"/>
                    <a:pt x="634" y="296"/>
                    <a:pt x="635" y="292"/>
                  </a:cubicBezTo>
                  <a:cubicBezTo>
                    <a:pt x="636" y="291"/>
                    <a:pt x="635" y="291"/>
                    <a:pt x="635" y="291"/>
                  </a:cubicBezTo>
                  <a:cubicBezTo>
                    <a:pt x="632" y="296"/>
                    <a:pt x="631" y="301"/>
                    <a:pt x="629" y="306"/>
                  </a:cubicBezTo>
                  <a:cubicBezTo>
                    <a:pt x="627" y="309"/>
                    <a:pt x="625" y="312"/>
                    <a:pt x="624" y="315"/>
                  </a:cubicBezTo>
                  <a:cubicBezTo>
                    <a:pt x="623" y="318"/>
                    <a:pt x="622" y="320"/>
                    <a:pt x="621" y="323"/>
                  </a:cubicBezTo>
                  <a:cubicBezTo>
                    <a:pt x="621" y="321"/>
                    <a:pt x="621" y="319"/>
                    <a:pt x="621" y="317"/>
                  </a:cubicBezTo>
                  <a:cubicBezTo>
                    <a:pt x="623" y="313"/>
                    <a:pt x="624" y="309"/>
                    <a:pt x="625" y="305"/>
                  </a:cubicBezTo>
                  <a:cubicBezTo>
                    <a:pt x="625" y="305"/>
                    <a:pt x="625" y="305"/>
                    <a:pt x="624" y="305"/>
                  </a:cubicBezTo>
                  <a:cubicBezTo>
                    <a:pt x="623" y="307"/>
                    <a:pt x="622" y="310"/>
                    <a:pt x="621" y="313"/>
                  </a:cubicBezTo>
                  <a:cubicBezTo>
                    <a:pt x="622" y="308"/>
                    <a:pt x="622" y="303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4" y="297"/>
                    <a:pt x="624" y="295"/>
                    <a:pt x="625" y="293"/>
                  </a:cubicBezTo>
                  <a:cubicBezTo>
                    <a:pt x="626" y="291"/>
                    <a:pt x="627" y="289"/>
                    <a:pt x="628" y="287"/>
                  </a:cubicBezTo>
                  <a:cubicBezTo>
                    <a:pt x="630" y="283"/>
                    <a:pt x="631" y="280"/>
                    <a:pt x="631" y="277"/>
                  </a:cubicBezTo>
                  <a:cubicBezTo>
                    <a:pt x="631" y="276"/>
                    <a:pt x="631" y="276"/>
                    <a:pt x="630" y="277"/>
                  </a:cubicBezTo>
                  <a:cubicBezTo>
                    <a:pt x="629" y="281"/>
                    <a:pt x="627" y="285"/>
                    <a:pt x="625" y="289"/>
                  </a:cubicBezTo>
                  <a:cubicBezTo>
                    <a:pt x="624" y="291"/>
                    <a:pt x="623" y="292"/>
                    <a:pt x="623" y="294"/>
                  </a:cubicBezTo>
                  <a:cubicBezTo>
                    <a:pt x="623" y="292"/>
                    <a:pt x="623" y="289"/>
                    <a:pt x="623" y="286"/>
                  </a:cubicBezTo>
                  <a:cubicBezTo>
                    <a:pt x="624" y="286"/>
                    <a:pt x="624" y="286"/>
                    <a:pt x="624" y="286"/>
                  </a:cubicBezTo>
                  <a:cubicBezTo>
                    <a:pt x="625" y="282"/>
                    <a:pt x="627" y="279"/>
                    <a:pt x="628" y="276"/>
                  </a:cubicBezTo>
                  <a:cubicBezTo>
                    <a:pt x="628" y="275"/>
                    <a:pt x="628" y="275"/>
                    <a:pt x="627" y="275"/>
                  </a:cubicBezTo>
                  <a:cubicBezTo>
                    <a:pt x="626" y="277"/>
                    <a:pt x="625" y="280"/>
                    <a:pt x="624" y="282"/>
                  </a:cubicBezTo>
                  <a:cubicBezTo>
                    <a:pt x="624" y="280"/>
                    <a:pt x="624" y="278"/>
                    <a:pt x="624" y="276"/>
                  </a:cubicBezTo>
                  <a:cubicBezTo>
                    <a:pt x="624" y="267"/>
                    <a:pt x="624" y="257"/>
                    <a:pt x="622" y="247"/>
                  </a:cubicBezTo>
                  <a:cubicBezTo>
                    <a:pt x="624" y="245"/>
                    <a:pt x="622" y="243"/>
                    <a:pt x="623" y="241"/>
                  </a:cubicBezTo>
                  <a:cubicBezTo>
                    <a:pt x="623" y="239"/>
                    <a:pt x="623" y="238"/>
                    <a:pt x="623" y="237"/>
                  </a:cubicBezTo>
                  <a:cubicBezTo>
                    <a:pt x="623" y="235"/>
                    <a:pt x="623" y="234"/>
                    <a:pt x="623" y="233"/>
                  </a:cubicBezTo>
                  <a:cubicBezTo>
                    <a:pt x="623" y="232"/>
                    <a:pt x="622" y="232"/>
                    <a:pt x="622" y="233"/>
                  </a:cubicBezTo>
                  <a:cubicBezTo>
                    <a:pt x="622" y="234"/>
                    <a:pt x="621" y="236"/>
                    <a:pt x="621" y="237"/>
                  </a:cubicBezTo>
                  <a:cubicBezTo>
                    <a:pt x="621" y="238"/>
                    <a:pt x="622" y="239"/>
                    <a:pt x="622" y="241"/>
                  </a:cubicBezTo>
                  <a:cubicBezTo>
                    <a:pt x="622" y="242"/>
                    <a:pt x="622" y="243"/>
                    <a:pt x="621" y="244"/>
                  </a:cubicBezTo>
                  <a:cubicBezTo>
                    <a:pt x="620" y="239"/>
                    <a:pt x="619" y="234"/>
                    <a:pt x="617" y="229"/>
                  </a:cubicBezTo>
                  <a:cubicBezTo>
                    <a:pt x="613" y="218"/>
                    <a:pt x="607" y="206"/>
                    <a:pt x="601" y="196"/>
                  </a:cubicBezTo>
                  <a:cubicBezTo>
                    <a:pt x="601" y="193"/>
                    <a:pt x="605" y="190"/>
                    <a:pt x="606" y="187"/>
                  </a:cubicBezTo>
                  <a:cubicBezTo>
                    <a:pt x="609" y="184"/>
                    <a:pt x="611" y="180"/>
                    <a:pt x="614" y="177"/>
                  </a:cubicBezTo>
                  <a:cubicBezTo>
                    <a:pt x="619" y="170"/>
                    <a:pt x="624" y="163"/>
                    <a:pt x="631" y="157"/>
                  </a:cubicBezTo>
                  <a:cubicBezTo>
                    <a:pt x="636" y="152"/>
                    <a:pt x="641" y="147"/>
                    <a:pt x="648" y="144"/>
                  </a:cubicBezTo>
                  <a:cubicBezTo>
                    <a:pt x="653" y="141"/>
                    <a:pt x="657" y="139"/>
                    <a:pt x="662" y="136"/>
                  </a:cubicBezTo>
                  <a:cubicBezTo>
                    <a:pt x="668" y="130"/>
                    <a:pt x="676" y="130"/>
                    <a:pt x="684" y="129"/>
                  </a:cubicBezTo>
                  <a:close/>
                  <a:moveTo>
                    <a:pt x="538" y="132"/>
                  </a:moveTo>
                  <a:cubicBezTo>
                    <a:pt x="540" y="130"/>
                    <a:pt x="541" y="129"/>
                    <a:pt x="542" y="128"/>
                  </a:cubicBezTo>
                  <a:cubicBezTo>
                    <a:pt x="547" y="123"/>
                    <a:pt x="552" y="119"/>
                    <a:pt x="558" y="116"/>
                  </a:cubicBezTo>
                  <a:cubicBezTo>
                    <a:pt x="570" y="111"/>
                    <a:pt x="582" y="109"/>
                    <a:pt x="595" y="110"/>
                  </a:cubicBezTo>
                  <a:cubicBezTo>
                    <a:pt x="596" y="110"/>
                    <a:pt x="597" y="110"/>
                    <a:pt x="598" y="110"/>
                  </a:cubicBezTo>
                  <a:cubicBezTo>
                    <a:pt x="598" y="110"/>
                    <a:pt x="598" y="110"/>
                    <a:pt x="598" y="110"/>
                  </a:cubicBezTo>
                  <a:cubicBezTo>
                    <a:pt x="585" y="110"/>
                    <a:pt x="570" y="113"/>
                    <a:pt x="560" y="121"/>
                  </a:cubicBezTo>
                  <a:cubicBezTo>
                    <a:pt x="559" y="122"/>
                    <a:pt x="560" y="123"/>
                    <a:pt x="561" y="122"/>
                  </a:cubicBezTo>
                  <a:cubicBezTo>
                    <a:pt x="574" y="118"/>
                    <a:pt x="586" y="112"/>
                    <a:pt x="601" y="113"/>
                  </a:cubicBezTo>
                  <a:cubicBezTo>
                    <a:pt x="608" y="113"/>
                    <a:pt x="615" y="115"/>
                    <a:pt x="622" y="117"/>
                  </a:cubicBezTo>
                  <a:cubicBezTo>
                    <a:pt x="628" y="119"/>
                    <a:pt x="633" y="124"/>
                    <a:pt x="639" y="124"/>
                  </a:cubicBezTo>
                  <a:cubicBezTo>
                    <a:pt x="639" y="124"/>
                    <a:pt x="639" y="124"/>
                    <a:pt x="639" y="124"/>
                  </a:cubicBezTo>
                  <a:cubicBezTo>
                    <a:pt x="635" y="122"/>
                    <a:pt x="632" y="119"/>
                    <a:pt x="628" y="117"/>
                  </a:cubicBezTo>
                  <a:cubicBezTo>
                    <a:pt x="625" y="115"/>
                    <a:pt x="621" y="114"/>
                    <a:pt x="618" y="113"/>
                  </a:cubicBezTo>
                  <a:cubicBezTo>
                    <a:pt x="613" y="112"/>
                    <a:pt x="609" y="111"/>
                    <a:pt x="604" y="110"/>
                  </a:cubicBezTo>
                  <a:cubicBezTo>
                    <a:pt x="614" y="111"/>
                    <a:pt x="623" y="113"/>
                    <a:pt x="633" y="116"/>
                  </a:cubicBezTo>
                  <a:cubicBezTo>
                    <a:pt x="640" y="119"/>
                    <a:pt x="647" y="122"/>
                    <a:pt x="653" y="125"/>
                  </a:cubicBezTo>
                  <a:cubicBezTo>
                    <a:pt x="656" y="127"/>
                    <a:pt x="659" y="129"/>
                    <a:pt x="662" y="130"/>
                  </a:cubicBezTo>
                  <a:cubicBezTo>
                    <a:pt x="661" y="131"/>
                    <a:pt x="659" y="132"/>
                    <a:pt x="658" y="134"/>
                  </a:cubicBezTo>
                  <a:cubicBezTo>
                    <a:pt x="653" y="138"/>
                    <a:pt x="646" y="140"/>
                    <a:pt x="640" y="144"/>
                  </a:cubicBezTo>
                  <a:cubicBezTo>
                    <a:pt x="635" y="148"/>
                    <a:pt x="630" y="152"/>
                    <a:pt x="625" y="157"/>
                  </a:cubicBezTo>
                  <a:cubicBezTo>
                    <a:pt x="622" y="160"/>
                    <a:pt x="619" y="164"/>
                    <a:pt x="616" y="168"/>
                  </a:cubicBezTo>
                  <a:cubicBezTo>
                    <a:pt x="616" y="166"/>
                    <a:pt x="616" y="164"/>
                    <a:pt x="616" y="163"/>
                  </a:cubicBezTo>
                  <a:cubicBezTo>
                    <a:pt x="616" y="160"/>
                    <a:pt x="616" y="156"/>
                    <a:pt x="617" y="153"/>
                  </a:cubicBezTo>
                  <a:cubicBezTo>
                    <a:pt x="617" y="153"/>
                    <a:pt x="616" y="152"/>
                    <a:pt x="616" y="153"/>
                  </a:cubicBezTo>
                  <a:cubicBezTo>
                    <a:pt x="615" y="156"/>
                    <a:pt x="614" y="159"/>
                    <a:pt x="613" y="163"/>
                  </a:cubicBezTo>
                  <a:cubicBezTo>
                    <a:pt x="613" y="165"/>
                    <a:pt x="613" y="168"/>
                    <a:pt x="614" y="170"/>
                  </a:cubicBezTo>
                  <a:cubicBezTo>
                    <a:pt x="612" y="172"/>
                    <a:pt x="611" y="174"/>
                    <a:pt x="609" y="177"/>
                  </a:cubicBezTo>
                  <a:cubicBezTo>
                    <a:pt x="609" y="178"/>
                    <a:pt x="608" y="178"/>
                    <a:pt x="607" y="179"/>
                  </a:cubicBezTo>
                  <a:cubicBezTo>
                    <a:pt x="607" y="178"/>
                    <a:pt x="607" y="176"/>
                    <a:pt x="607" y="175"/>
                  </a:cubicBezTo>
                  <a:cubicBezTo>
                    <a:pt x="607" y="171"/>
                    <a:pt x="606" y="167"/>
                    <a:pt x="607" y="163"/>
                  </a:cubicBezTo>
                  <a:cubicBezTo>
                    <a:pt x="607" y="162"/>
                    <a:pt x="606" y="162"/>
                    <a:pt x="605" y="163"/>
                  </a:cubicBezTo>
                  <a:cubicBezTo>
                    <a:pt x="605" y="166"/>
                    <a:pt x="604" y="170"/>
                    <a:pt x="604" y="173"/>
                  </a:cubicBezTo>
                  <a:cubicBezTo>
                    <a:pt x="604" y="175"/>
                    <a:pt x="605" y="177"/>
                    <a:pt x="604" y="179"/>
                  </a:cubicBezTo>
                  <a:cubicBezTo>
                    <a:pt x="604" y="181"/>
                    <a:pt x="604" y="182"/>
                    <a:pt x="604" y="184"/>
                  </a:cubicBezTo>
                  <a:cubicBezTo>
                    <a:pt x="604" y="184"/>
                    <a:pt x="604" y="184"/>
                    <a:pt x="604" y="184"/>
                  </a:cubicBezTo>
                  <a:cubicBezTo>
                    <a:pt x="603" y="185"/>
                    <a:pt x="603" y="186"/>
                    <a:pt x="602" y="186"/>
                  </a:cubicBezTo>
                  <a:cubicBezTo>
                    <a:pt x="602" y="182"/>
                    <a:pt x="601" y="178"/>
                    <a:pt x="600" y="174"/>
                  </a:cubicBezTo>
                  <a:cubicBezTo>
                    <a:pt x="600" y="170"/>
                    <a:pt x="600" y="166"/>
                    <a:pt x="600" y="162"/>
                  </a:cubicBezTo>
                  <a:cubicBezTo>
                    <a:pt x="600" y="157"/>
                    <a:pt x="599" y="153"/>
                    <a:pt x="600" y="148"/>
                  </a:cubicBezTo>
                  <a:cubicBezTo>
                    <a:pt x="600" y="144"/>
                    <a:pt x="601" y="140"/>
                    <a:pt x="602" y="136"/>
                  </a:cubicBezTo>
                  <a:cubicBezTo>
                    <a:pt x="602" y="135"/>
                    <a:pt x="601" y="135"/>
                    <a:pt x="601" y="135"/>
                  </a:cubicBezTo>
                  <a:cubicBezTo>
                    <a:pt x="599" y="139"/>
                    <a:pt x="598" y="143"/>
                    <a:pt x="598" y="148"/>
                  </a:cubicBezTo>
                  <a:cubicBezTo>
                    <a:pt x="599" y="153"/>
                    <a:pt x="598" y="158"/>
                    <a:pt x="598" y="164"/>
                  </a:cubicBezTo>
                  <a:cubicBezTo>
                    <a:pt x="599" y="170"/>
                    <a:pt x="598" y="176"/>
                    <a:pt x="599" y="182"/>
                  </a:cubicBezTo>
                  <a:cubicBezTo>
                    <a:pt x="599" y="180"/>
                    <a:pt x="598" y="179"/>
                    <a:pt x="598" y="177"/>
                  </a:cubicBezTo>
                  <a:cubicBezTo>
                    <a:pt x="597" y="171"/>
                    <a:pt x="596" y="165"/>
                    <a:pt x="595" y="159"/>
                  </a:cubicBezTo>
                  <a:cubicBezTo>
                    <a:pt x="595" y="154"/>
                    <a:pt x="595" y="149"/>
                    <a:pt x="595" y="143"/>
                  </a:cubicBezTo>
                  <a:cubicBezTo>
                    <a:pt x="595" y="138"/>
                    <a:pt x="594" y="133"/>
                    <a:pt x="596" y="128"/>
                  </a:cubicBezTo>
                  <a:cubicBezTo>
                    <a:pt x="596" y="127"/>
                    <a:pt x="595" y="127"/>
                    <a:pt x="594" y="128"/>
                  </a:cubicBezTo>
                  <a:cubicBezTo>
                    <a:pt x="593" y="132"/>
                    <a:pt x="593" y="137"/>
                    <a:pt x="593" y="142"/>
                  </a:cubicBezTo>
                  <a:cubicBezTo>
                    <a:pt x="594" y="148"/>
                    <a:pt x="593" y="154"/>
                    <a:pt x="593" y="161"/>
                  </a:cubicBezTo>
                  <a:cubicBezTo>
                    <a:pt x="594" y="167"/>
                    <a:pt x="595" y="173"/>
                    <a:pt x="596" y="180"/>
                  </a:cubicBezTo>
                  <a:cubicBezTo>
                    <a:pt x="597" y="182"/>
                    <a:pt x="597" y="184"/>
                    <a:pt x="597" y="187"/>
                  </a:cubicBezTo>
                  <a:cubicBezTo>
                    <a:pt x="597" y="185"/>
                    <a:pt x="596" y="183"/>
                    <a:pt x="596" y="182"/>
                  </a:cubicBezTo>
                  <a:cubicBezTo>
                    <a:pt x="595" y="181"/>
                    <a:pt x="595" y="181"/>
                    <a:pt x="595" y="182"/>
                  </a:cubicBezTo>
                  <a:cubicBezTo>
                    <a:pt x="595" y="184"/>
                    <a:pt x="595" y="186"/>
                    <a:pt x="595" y="187"/>
                  </a:cubicBezTo>
                  <a:cubicBezTo>
                    <a:pt x="595" y="187"/>
                    <a:pt x="594" y="186"/>
                    <a:pt x="594" y="186"/>
                  </a:cubicBezTo>
                  <a:cubicBezTo>
                    <a:pt x="594" y="186"/>
                    <a:pt x="594" y="185"/>
                    <a:pt x="593" y="185"/>
                  </a:cubicBezTo>
                  <a:cubicBezTo>
                    <a:pt x="592" y="183"/>
                    <a:pt x="590" y="180"/>
                    <a:pt x="589" y="177"/>
                  </a:cubicBezTo>
                  <a:cubicBezTo>
                    <a:pt x="586" y="168"/>
                    <a:pt x="583" y="160"/>
                    <a:pt x="580" y="152"/>
                  </a:cubicBezTo>
                  <a:cubicBezTo>
                    <a:pt x="578" y="144"/>
                    <a:pt x="576" y="137"/>
                    <a:pt x="578" y="129"/>
                  </a:cubicBezTo>
                  <a:cubicBezTo>
                    <a:pt x="578" y="129"/>
                    <a:pt x="577" y="129"/>
                    <a:pt x="577" y="129"/>
                  </a:cubicBezTo>
                  <a:cubicBezTo>
                    <a:pt x="572" y="134"/>
                    <a:pt x="575" y="144"/>
                    <a:pt x="577" y="150"/>
                  </a:cubicBezTo>
                  <a:cubicBezTo>
                    <a:pt x="579" y="155"/>
                    <a:pt x="581" y="160"/>
                    <a:pt x="583" y="165"/>
                  </a:cubicBezTo>
                  <a:cubicBezTo>
                    <a:pt x="584" y="167"/>
                    <a:pt x="585" y="170"/>
                    <a:pt x="586" y="172"/>
                  </a:cubicBezTo>
                  <a:cubicBezTo>
                    <a:pt x="585" y="172"/>
                    <a:pt x="585" y="171"/>
                    <a:pt x="585" y="171"/>
                  </a:cubicBezTo>
                  <a:cubicBezTo>
                    <a:pt x="582" y="168"/>
                    <a:pt x="580" y="165"/>
                    <a:pt x="578" y="162"/>
                  </a:cubicBezTo>
                  <a:cubicBezTo>
                    <a:pt x="578" y="162"/>
                    <a:pt x="578" y="162"/>
                    <a:pt x="578" y="162"/>
                  </a:cubicBezTo>
                  <a:cubicBezTo>
                    <a:pt x="577" y="161"/>
                    <a:pt x="577" y="160"/>
                    <a:pt x="577" y="159"/>
                  </a:cubicBezTo>
                  <a:cubicBezTo>
                    <a:pt x="576" y="158"/>
                    <a:pt x="576" y="157"/>
                    <a:pt x="576" y="156"/>
                  </a:cubicBezTo>
                  <a:cubicBezTo>
                    <a:pt x="575" y="155"/>
                    <a:pt x="575" y="154"/>
                    <a:pt x="574" y="152"/>
                  </a:cubicBezTo>
                  <a:cubicBezTo>
                    <a:pt x="573" y="152"/>
                    <a:pt x="573" y="152"/>
                    <a:pt x="573" y="153"/>
                  </a:cubicBezTo>
                  <a:cubicBezTo>
                    <a:pt x="573" y="155"/>
                    <a:pt x="574" y="157"/>
                    <a:pt x="574" y="158"/>
                  </a:cubicBezTo>
                  <a:cubicBezTo>
                    <a:pt x="574" y="158"/>
                    <a:pt x="573" y="157"/>
                    <a:pt x="572" y="156"/>
                  </a:cubicBezTo>
                  <a:cubicBezTo>
                    <a:pt x="563" y="147"/>
                    <a:pt x="554" y="139"/>
                    <a:pt x="541" y="135"/>
                  </a:cubicBezTo>
                  <a:cubicBezTo>
                    <a:pt x="540" y="134"/>
                    <a:pt x="538" y="134"/>
                    <a:pt x="537" y="133"/>
                  </a:cubicBezTo>
                  <a:cubicBezTo>
                    <a:pt x="537" y="133"/>
                    <a:pt x="538" y="132"/>
                    <a:pt x="538" y="132"/>
                  </a:cubicBezTo>
                  <a:close/>
                  <a:moveTo>
                    <a:pt x="525" y="135"/>
                  </a:moveTo>
                  <a:cubicBezTo>
                    <a:pt x="531" y="136"/>
                    <a:pt x="538" y="137"/>
                    <a:pt x="544" y="139"/>
                  </a:cubicBezTo>
                  <a:cubicBezTo>
                    <a:pt x="556" y="144"/>
                    <a:pt x="566" y="154"/>
                    <a:pt x="574" y="163"/>
                  </a:cubicBezTo>
                  <a:cubicBezTo>
                    <a:pt x="579" y="168"/>
                    <a:pt x="583" y="173"/>
                    <a:pt x="586" y="179"/>
                  </a:cubicBezTo>
                  <a:cubicBezTo>
                    <a:pt x="589" y="183"/>
                    <a:pt x="591" y="187"/>
                    <a:pt x="594" y="190"/>
                  </a:cubicBezTo>
                  <a:cubicBezTo>
                    <a:pt x="601" y="206"/>
                    <a:pt x="611" y="220"/>
                    <a:pt x="616" y="238"/>
                  </a:cubicBezTo>
                  <a:cubicBezTo>
                    <a:pt x="621" y="254"/>
                    <a:pt x="621" y="270"/>
                    <a:pt x="620" y="287"/>
                  </a:cubicBezTo>
                  <a:cubicBezTo>
                    <a:pt x="619" y="304"/>
                    <a:pt x="617" y="321"/>
                    <a:pt x="616" y="339"/>
                  </a:cubicBezTo>
                  <a:cubicBezTo>
                    <a:pt x="616" y="345"/>
                    <a:pt x="616" y="351"/>
                    <a:pt x="616" y="357"/>
                  </a:cubicBezTo>
                  <a:cubicBezTo>
                    <a:pt x="616" y="359"/>
                    <a:pt x="616" y="363"/>
                    <a:pt x="617" y="365"/>
                  </a:cubicBezTo>
                  <a:cubicBezTo>
                    <a:pt x="615" y="366"/>
                    <a:pt x="613" y="367"/>
                    <a:pt x="611" y="368"/>
                  </a:cubicBezTo>
                  <a:cubicBezTo>
                    <a:pt x="611" y="368"/>
                    <a:pt x="611" y="368"/>
                    <a:pt x="610" y="367"/>
                  </a:cubicBezTo>
                  <a:cubicBezTo>
                    <a:pt x="607" y="365"/>
                    <a:pt x="605" y="362"/>
                    <a:pt x="603" y="358"/>
                  </a:cubicBezTo>
                  <a:cubicBezTo>
                    <a:pt x="601" y="351"/>
                    <a:pt x="600" y="344"/>
                    <a:pt x="600" y="338"/>
                  </a:cubicBezTo>
                  <a:cubicBezTo>
                    <a:pt x="599" y="324"/>
                    <a:pt x="601" y="311"/>
                    <a:pt x="605" y="297"/>
                  </a:cubicBezTo>
                  <a:cubicBezTo>
                    <a:pt x="608" y="284"/>
                    <a:pt x="610" y="270"/>
                    <a:pt x="609" y="256"/>
                  </a:cubicBezTo>
                  <a:cubicBezTo>
                    <a:pt x="609" y="250"/>
                    <a:pt x="609" y="243"/>
                    <a:pt x="607" y="237"/>
                  </a:cubicBezTo>
                  <a:cubicBezTo>
                    <a:pt x="605" y="232"/>
                    <a:pt x="603" y="227"/>
                    <a:pt x="601" y="222"/>
                  </a:cubicBezTo>
                  <a:cubicBezTo>
                    <a:pt x="600" y="221"/>
                    <a:pt x="599" y="222"/>
                    <a:pt x="599" y="223"/>
                  </a:cubicBezTo>
                  <a:cubicBezTo>
                    <a:pt x="601" y="230"/>
                    <a:pt x="604" y="236"/>
                    <a:pt x="605" y="243"/>
                  </a:cubicBezTo>
                  <a:cubicBezTo>
                    <a:pt x="606" y="251"/>
                    <a:pt x="606" y="258"/>
                    <a:pt x="606" y="266"/>
                  </a:cubicBezTo>
                  <a:cubicBezTo>
                    <a:pt x="605" y="274"/>
                    <a:pt x="605" y="281"/>
                    <a:pt x="603" y="289"/>
                  </a:cubicBezTo>
                  <a:cubicBezTo>
                    <a:pt x="602" y="296"/>
                    <a:pt x="599" y="303"/>
                    <a:pt x="598" y="309"/>
                  </a:cubicBezTo>
                  <a:cubicBezTo>
                    <a:pt x="597" y="315"/>
                    <a:pt x="597" y="321"/>
                    <a:pt x="596" y="327"/>
                  </a:cubicBezTo>
                  <a:cubicBezTo>
                    <a:pt x="596" y="326"/>
                    <a:pt x="596" y="326"/>
                    <a:pt x="596" y="326"/>
                  </a:cubicBezTo>
                  <a:cubicBezTo>
                    <a:pt x="596" y="326"/>
                    <a:pt x="597" y="325"/>
                    <a:pt x="596" y="325"/>
                  </a:cubicBezTo>
                  <a:cubicBezTo>
                    <a:pt x="595" y="323"/>
                    <a:pt x="595" y="320"/>
                    <a:pt x="595" y="318"/>
                  </a:cubicBezTo>
                  <a:cubicBezTo>
                    <a:pt x="595" y="318"/>
                    <a:pt x="595" y="318"/>
                    <a:pt x="595" y="318"/>
                  </a:cubicBezTo>
                  <a:cubicBezTo>
                    <a:pt x="595" y="317"/>
                    <a:pt x="595" y="317"/>
                    <a:pt x="596" y="316"/>
                  </a:cubicBezTo>
                  <a:cubicBezTo>
                    <a:pt x="596" y="316"/>
                    <a:pt x="596" y="315"/>
                    <a:pt x="596" y="315"/>
                  </a:cubicBezTo>
                  <a:cubicBezTo>
                    <a:pt x="596" y="314"/>
                    <a:pt x="595" y="313"/>
                    <a:pt x="595" y="312"/>
                  </a:cubicBezTo>
                  <a:cubicBezTo>
                    <a:pt x="595" y="312"/>
                    <a:pt x="594" y="312"/>
                    <a:pt x="594" y="313"/>
                  </a:cubicBezTo>
                  <a:cubicBezTo>
                    <a:pt x="594" y="313"/>
                    <a:pt x="594" y="314"/>
                    <a:pt x="594" y="315"/>
                  </a:cubicBezTo>
                  <a:cubicBezTo>
                    <a:pt x="594" y="316"/>
                    <a:pt x="594" y="316"/>
                    <a:pt x="594" y="316"/>
                  </a:cubicBezTo>
                  <a:cubicBezTo>
                    <a:pt x="594" y="317"/>
                    <a:pt x="594" y="317"/>
                    <a:pt x="594" y="317"/>
                  </a:cubicBezTo>
                  <a:cubicBezTo>
                    <a:pt x="594" y="317"/>
                    <a:pt x="594" y="316"/>
                    <a:pt x="593" y="316"/>
                  </a:cubicBezTo>
                  <a:cubicBezTo>
                    <a:pt x="593" y="316"/>
                    <a:pt x="593" y="316"/>
                    <a:pt x="593" y="316"/>
                  </a:cubicBezTo>
                  <a:cubicBezTo>
                    <a:pt x="593" y="314"/>
                    <a:pt x="593" y="313"/>
                    <a:pt x="592" y="312"/>
                  </a:cubicBezTo>
                  <a:cubicBezTo>
                    <a:pt x="592" y="312"/>
                    <a:pt x="592" y="312"/>
                    <a:pt x="592" y="311"/>
                  </a:cubicBezTo>
                  <a:cubicBezTo>
                    <a:pt x="592" y="311"/>
                    <a:pt x="592" y="311"/>
                    <a:pt x="591" y="310"/>
                  </a:cubicBezTo>
                  <a:cubicBezTo>
                    <a:pt x="591" y="310"/>
                    <a:pt x="591" y="310"/>
                    <a:pt x="591" y="310"/>
                  </a:cubicBezTo>
                  <a:cubicBezTo>
                    <a:pt x="591" y="311"/>
                    <a:pt x="591" y="311"/>
                    <a:pt x="591" y="311"/>
                  </a:cubicBezTo>
                  <a:cubicBezTo>
                    <a:pt x="590" y="311"/>
                    <a:pt x="590" y="312"/>
                    <a:pt x="590" y="312"/>
                  </a:cubicBezTo>
                  <a:cubicBezTo>
                    <a:pt x="590" y="313"/>
                    <a:pt x="590" y="315"/>
                    <a:pt x="591" y="316"/>
                  </a:cubicBezTo>
                  <a:cubicBezTo>
                    <a:pt x="587" y="306"/>
                    <a:pt x="584" y="295"/>
                    <a:pt x="582" y="285"/>
                  </a:cubicBezTo>
                  <a:cubicBezTo>
                    <a:pt x="582" y="284"/>
                    <a:pt x="581" y="284"/>
                    <a:pt x="581" y="285"/>
                  </a:cubicBezTo>
                  <a:cubicBezTo>
                    <a:pt x="581" y="291"/>
                    <a:pt x="583" y="297"/>
                    <a:pt x="585" y="303"/>
                  </a:cubicBezTo>
                  <a:cubicBezTo>
                    <a:pt x="586" y="306"/>
                    <a:pt x="587" y="310"/>
                    <a:pt x="588" y="313"/>
                  </a:cubicBezTo>
                  <a:cubicBezTo>
                    <a:pt x="589" y="315"/>
                    <a:pt x="589" y="316"/>
                    <a:pt x="590" y="318"/>
                  </a:cubicBezTo>
                  <a:cubicBezTo>
                    <a:pt x="591" y="319"/>
                    <a:pt x="592" y="318"/>
                    <a:pt x="591" y="318"/>
                  </a:cubicBezTo>
                  <a:cubicBezTo>
                    <a:pt x="592" y="318"/>
                    <a:pt x="592" y="319"/>
                    <a:pt x="592" y="319"/>
                  </a:cubicBezTo>
                  <a:cubicBezTo>
                    <a:pt x="592" y="319"/>
                    <a:pt x="592" y="319"/>
                    <a:pt x="592" y="319"/>
                  </a:cubicBezTo>
                  <a:cubicBezTo>
                    <a:pt x="592" y="320"/>
                    <a:pt x="592" y="321"/>
                    <a:pt x="593" y="322"/>
                  </a:cubicBezTo>
                  <a:cubicBezTo>
                    <a:pt x="588" y="315"/>
                    <a:pt x="584" y="306"/>
                    <a:pt x="578" y="300"/>
                  </a:cubicBezTo>
                  <a:cubicBezTo>
                    <a:pt x="571" y="293"/>
                    <a:pt x="561" y="288"/>
                    <a:pt x="553" y="282"/>
                  </a:cubicBezTo>
                  <a:cubicBezTo>
                    <a:pt x="552" y="282"/>
                    <a:pt x="551" y="281"/>
                    <a:pt x="550" y="281"/>
                  </a:cubicBezTo>
                  <a:cubicBezTo>
                    <a:pt x="550" y="281"/>
                    <a:pt x="550" y="281"/>
                    <a:pt x="550" y="281"/>
                  </a:cubicBezTo>
                  <a:cubicBezTo>
                    <a:pt x="546" y="278"/>
                    <a:pt x="543" y="276"/>
                    <a:pt x="539" y="274"/>
                  </a:cubicBezTo>
                  <a:cubicBezTo>
                    <a:pt x="539" y="274"/>
                    <a:pt x="539" y="274"/>
                    <a:pt x="539" y="274"/>
                  </a:cubicBezTo>
                  <a:cubicBezTo>
                    <a:pt x="540" y="275"/>
                    <a:pt x="542" y="276"/>
                    <a:pt x="543" y="278"/>
                  </a:cubicBezTo>
                  <a:cubicBezTo>
                    <a:pt x="540" y="276"/>
                    <a:pt x="537" y="275"/>
                    <a:pt x="535" y="274"/>
                  </a:cubicBezTo>
                  <a:cubicBezTo>
                    <a:pt x="536" y="275"/>
                    <a:pt x="536" y="275"/>
                    <a:pt x="537" y="275"/>
                  </a:cubicBezTo>
                  <a:cubicBezTo>
                    <a:pt x="538" y="275"/>
                    <a:pt x="538" y="275"/>
                    <a:pt x="538" y="275"/>
                  </a:cubicBezTo>
                  <a:cubicBezTo>
                    <a:pt x="533" y="270"/>
                    <a:pt x="525" y="267"/>
                    <a:pt x="519" y="264"/>
                  </a:cubicBezTo>
                  <a:cubicBezTo>
                    <a:pt x="515" y="262"/>
                    <a:pt x="512" y="260"/>
                    <a:pt x="508" y="259"/>
                  </a:cubicBezTo>
                  <a:cubicBezTo>
                    <a:pt x="504" y="258"/>
                    <a:pt x="500" y="256"/>
                    <a:pt x="496" y="256"/>
                  </a:cubicBezTo>
                  <a:cubicBezTo>
                    <a:pt x="495" y="255"/>
                    <a:pt x="493" y="255"/>
                    <a:pt x="491" y="256"/>
                  </a:cubicBezTo>
                  <a:cubicBezTo>
                    <a:pt x="491" y="256"/>
                    <a:pt x="491" y="257"/>
                    <a:pt x="492" y="257"/>
                  </a:cubicBezTo>
                  <a:cubicBezTo>
                    <a:pt x="494" y="256"/>
                    <a:pt x="499" y="258"/>
                    <a:pt x="501" y="258"/>
                  </a:cubicBezTo>
                  <a:cubicBezTo>
                    <a:pt x="504" y="259"/>
                    <a:pt x="507" y="260"/>
                    <a:pt x="510" y="261"/>
                  </a:cubicBezTo>
                  <a:cubicBezTo>
                    <a:pt x="516" y="263"/>
                    <a:pt x="520" y="266"/>
                    <a:pt x="525" y="269"/>
                  </a:cubicBezTo>
                  <a:cubicBezTo>
                    <a:pt x="528" y="271"/>
                    <a:pt x="531" y="273"/>
                    <a:pt x="534" y="274"/>
                  </a:cubicBezTo>
                  <a:cubicBezTo>
                    <a:pt x="531" y="273"/>
                    <a:pt x="527" y="272"/>
                    <a:pt x="524" y="271"/>
                  </a:cubicBezTo>
                  <a:cubicBezTo>
                    <a:pt x="514" y="269"/>
                    <a:pt x="504" y="266"/>
                    <a:pt x="494" y="267"/>
                  </a:cubicBezTo>
                  <a:cubicBezTo>
                    <a:pt x="487" y="267"/>
                    <a:pt x="479" y="270"/>
                    <a:pt x="472" y="272"/>
                  </a:cubicBezTo>
                  <a:cubicBezTo>
                    <a:pt x="468" y="273"/>
                    <a:pt x="464" y="274"/>
                    <a:pt x="459" y="276"/>
                  </a:cubicBezTo>
                  <a:cubicBezTo>
                    <a:pt x="458" y="271"/>
                    <a:pt x="458" y="266"/>
                    <a:pt x="456" y="261"/>
                  </a:cubicBezTo>
                  <a:cubicBezTo>
                    <a:pt x="454" y="256"/>
                    <a:pt x="452" y="251"/>
                    <a:pt x="452" y="245"/>
                  </a:cubicBezTo>
                  <a:cubicBezTo>
                    <a:pt x="452" y="240"/>
                    <a:pt x="452" y="235"/>
                    <a:pt x="453" y="230"/>
                  </a:cubicBezTo>
                  <a:cubicBezTo>
                    <a:pt x="453" y="225"/>
                    <a:pt x="453" y="219"/>
                    <a:pt x="455" y="214"/>
                  </a:cubicBezTo>
                  <a:cubicBezTo>
                    <a:pt x="456" y="209"/>
                    <a:pt x="459" y="204"/>
                    <a:pt x="461" y="199"/>
                  </a:cubicBezTo>
                  <a:cubicBezTo>
                    <a:pt x="463" y="194"/>
                    <a:pt x="464" y="188"/>
                    <a:pt x="465" y="183"/>
                  </a:cubicBezTo>
                  <a:cubicBezTo>
                    <a:pt x="466" y="178"/>
                    <a:pt x="467" y="172"/>
                    <a:pt x="471" y="167"/>
                  </a:cubicBezTo>
                  <a:cubicBezTo>
                    <a:pt x="474" y="163"/>
                    <a:pt x="478" y="158"/>
                    <a:pt x="482" y="154"/>
                  </a:cubicBezTo>
                  <a:cubicBezTo>
                    <a:pt x="486" y="150"/>
                    <a:pt x="490" y="146"/>
                    <a:pt x="494" y="143"/>
                  </a:cubicBezTo>
                  <a:cubicBezTo>
                    <a:pt x="498" y="139"/>
                    <a:pt x="502" y="135"/>
                    <a:pt x="508" y="134"/>
                  </a:cubicBezTo>
                  <a:cubicBezTo>
                    <a:pt x="513" y="133"/>
                    <a:pt x="519" y="134"/>
                    <a:pt x="525" y="135"/>
                  </a:cubicBezTo>
                  <a:close/>
                  <a:moveTo>
                    <a:pt x="373" y="210"/>
                  </a:moveTo>
                  <a:cubicBezTo>
                    <a:pt x="375" y="203"/>
                    <a:pt x="375" y="197"/>
                    <a:pt x="376" y="190"/>
                  </a:cubicBezTo>
                  <a:cubicBezTo>
                    <a:pt x="378" y="176"/>
                    <a:pt x="381" y="162"/>
                    <a:pt x="384" y="148"/>
                  </a:cubicBezTo>
                  <a:cubicBezTo>
                    <a:pt x="385" y="140"/>
                    <a:pt x="387" y="133"/>
                    <a:pt x="391" y="126"/>
                  </a:cubicBezTo>
                  <a:cubicBezTo>
                    <a:pt x="394" y="120"/>
                    <a:pt x="400" y="115"/>
                    <a:pt x="404" y="109"/>
                  </a:cubicBezTo>
                  <a:cubicBezTo>
                    <a:pt x="412" y="98"/>
                    <a:pt x="419" y="86"/>
                    <a:pt x="429" y="77"/>
                  </a:cubicBezTo>
                  <a:cubicBezTo>
                    <a:pt x="435" y="72"/>
                    <a:pt x="440" y="74"/>
                    <a:pt x="445" y="78"/>
                  </a:cubicBezTo>
                  <a:cubicBezTo>
                    <a:pt x="448" y="80"/>
                    <a:pt x="448" y="84"/>
                    <a:pt x="452" y="82"/>
                  </a:cubicBezTo>
                  <a:cubicBezTo>
                    <a:pt x="455" y="80"/>
                    <a:pt x="455" y="76"/>
                    <a:pt x="459" y="80"/>
                  </a:cubicBezTo>
                  <a:cubicBezTo>
                    <a:pt x="460" y="81"/>
                    <a:pt x="461" y="82"/>
                    <a:pt x="463" y="83"/>
                  </a:cubicBezTo>
                  <a:cubicBezTo>
                    <a:pt x="466" y="85"/>
                    <a:pt x="469" y="83"/>
                    <a:pt x="472" y="82"/>
                  </a:cubicBezTo>
                  <a:cubicBezTo>
                    <a:pt x="477" y="77"/>
                    <a:pt x="483" y="74"/>
                    <a:pt x="490" y="78"/>
                  </a:cubicBezTo>
                  <a:cubicBezTo>
                    <a:pt x="496" y="81"/>
                    <a:pt x="501" y="88"/>
                    <a:pt x="504" y="94"/>
                  </a:cubicBezTo>
                  <a:cubicBezTo>
                    <a:pt x="512" y="105"/>
                    <a:pt x="517" y="117"/>
                    <a:pt x="522" y="130"/>
                  </a:cubicBezTo>
                  <a:cubicBezTo>
                    <a:pt x="516" y="129"/>
                    <a:pt x="510" y="129"/>
                    <a:pt x="505" y="131"/>
                  </a:cubicBezTo>
                  <a:cubicBezTo>
                    <a:pt x="496" y="134"/>
                    <a:pt x="487" y="143"/>
                    <a:pt x="481" y="150"/>
                  </a:cubicBezTo>
                  <a:cubicBezTo>
                    <a:pt x="472" y="159"/>
                    <a:pt x="464" y="168"/>
                    <a:pt x="462" y="180"/>
                  </a:cubicBezTo>
                  <a:cubicBezTo>
                    <a:pt x="460" y="187"/>
                    <a:pt x="459" y="194"/>
                    <a:pt x="456" y="201"/>
                  </a:cubicBezTo>
                  <a:cubicBezTo>
                    <a:pt x="456" y="202"/>
                    <a:pt x="455" y="202"/>
                    <a:pt x="455" y="203"/>
                  </a:cubicBezTo>
                  <a:cubicBezTo>
                    <a:pt x="456" y="198"/>
                    <a:pt x="457" y="194"/>
                    <a:pt x="458" y="189"/>
                  </a:cubicBezTo>
                  <a:cubicBezTo>
                    <a:pt x="459" y="183"/>
                    <a:pt x="460" y="178"/>
                    <a:pt x="462" y="172"/>
                  </a:cubicBezTo>
                  <a:cubicBezTo>
                    <a:pt x="462" y="172"/>
                    <a:pt x="461" y="171"/>
                    <a:pt x="461" y="172"/>
                  </a:cubicBezTo>
                  <a:cubicBezTo>
                    <a:pt x="458" y="177"/>
                    <a:pt x="456" y="182"/>
                    <a:pt x="456" y="187"/>
                  </a:cubicBezTo>
                  <a:cubicBezTo>
                    <a:pt x="455" y="195"/>
                    <a:pt x="452" y="202"/>
                    <a:pt x="450" y="209"/>
                  </a:cubicBezTo>
                  <a:cubicBezTo>
                    <a:pt x="447" y="220"/>
                    <a:pt x="447" y="231"/>
                    <a:pt x="447" y="242"/>
                  </a:cubicBezTo>
                  <a:cubicBezTo>
                    <a:pt x="447" y="246"/>
                    <a:pt x="447" y="249"/>
                    <a:pt x="446" y="253"/>
                  </a:cubicBezTo>
                  <a:cubicBezTo>
                    <a:pt x="445" y="258"/>
                    <a:pt x="446" y="263"/>
                    <a:pt x="445" y="267"/>
                  </a:cubicBezTo>
                  <a:cubicBezTo>
                    <a:pt x="445" y="270"/>
                    <a:pt x="443" y="278"/>
                    <a:pt x="446" y="280"/>
                  </a:cubicBezTo>
                  <a:cubicBezTo>
                    <a:pt x="447" y="280"/>
                    <a:pt x="448" y="280"/>
                    <a:pt x="447" y="279"/>
                  </a:cubicBezTo>
                  <a:cubicBezTo>
                    <a:pt x="447" y="278"/>
                    <a:pt x="447" y="275"/>
                    <a:pt x="447" y="273"/>
                  </a:cubicBezTo>
                  <a:cubicBezTo>
                    <a:pt x="447" y="276"/>
                    <a:pt x="448" y="278"/>
                    <a:pt x="448" y="279"/>
                  </a:cubicBezTo>
                  <a:cubicBezTo>
                    <a:pt x="448" y="279"/>
                    <a:pt x="448" y="279"/>
                    <a:pt x="449" y="279"/>
                  </a:cubicBezTo>
                  <a:cubicBezTo>
                    <a:pt x="447" y="280"/>
                    <a:pt x="445" y="281"/>
                    <a:pt x="443" y="283"/>
                  </a:cubicBezTo>
                  <a:cubicBezTo>
                    <a:pt x="443" y="283"/>
                    <a:pt x="443" y="282"/>
                    <a:pt x="443" y="282"/>
                  </a:cubicBezTo>
                  <a:cubicBezTo>
                    <a:pt x="442" y="277"/>
                    <a:pt x="443" y="271"/>
                    <a:pt x="443" y="266"/>
                  </a:cubicBezTo>
                  <a:cubicBezTo>
                    <a:pt x="443" y="258"/>
                    <a:pt x="443" y="250"/>
                    <a:pt x="444" y="242"/>
                  </a:cubicBezTo>
                  <a:cubicBezTo>
                    <a:pt x="445" y="224"/>
                    <a:pt x="447" y="206"/>
                    <a:pt x="453" y="189"/>
                  </a:cubicBezTo>
                  <a:cubicBezTo>
                    <a:pt x="453" y="189"/>
                    <a:pt x="452" y="189"/>
                    <a:pt x="452" y="189"/>
                  </a:cubicBezTo>
                  <a:cubicBezTo>
                    <a:pt x="446" y="206"/>
                    <a:pt x="441" y="224"/>
                    <a:pt x="440" y="241"/>
                  </a:cubicBezTo>
                  <a:cubicBezTo>
                    <a:pt x="440" y="251"/>
                    <a:pt x="440" y="260"/>
                    <a:pt x="440" y="269"/>
                  </a:cubicBezTo>
                  <a:cubicBezTo>
                    <a:pt x="440" y="273"/>
                    <a:pt x="439" y="280"/>
                    <a:pt x="440" y="284"/>
                  </a:cubicBezTo>
                  <a:cubicBezTo>
                    <a:pt x="440" y="284"/>
                    <a:pt x="441" y="284"/>
                    <a:pt x="441" y="284"/>
                  </a:cubicBezTo>
                  <a:cubicBezTo>
                    <a:pt x="439" y="286"/>
                    <a:pt x="437" y="287"/>
                    <a:pt x="435" y="289"/>
                  </a:cubicBezTo>
                  <a:cubicBezTo>
                    <a:pt x="436" y="287"/>
                    <a:pt x="436" y="285"/>
                    <a:pt x="436" y="283"/>
                  </a:cubicBezTo>
                  <a:cubicBezTo>
                    <a:pt x="436" y="281"/>
                    <a:pt x="436" y="278"/>
                    <a:pt x="436" y="276"/>
                  </a:cubicBezTo>
                  <a:cubicBezTo>
                    <a:pt x="436" y="275"/>
                    <a:pt x="435" y="275"/>
                    <a:pt x="435" y="275"/>
                  </a:cubicBezTo>
                  <a:cubicBezTo>
                    <a:pt x="433" y="280"/>
                    <a:pt x="434" y="285"/>
                    <a:pt x="433" y="289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3" y="291"/>
                    <a:pt x="432" y="291"/>
                    <a:pt x="432" y="292"/>
                  </a:cubicBezTo>
                  <a:cubicBezTo>
                    <a:pt x="432" y="284"/>
                    <a:pt x="430" y="276"/>
                    <a:pt x="430" y="268"/>
                  </a:cubicBezTo>
                  <a:cubicBezTo>
                    <a:pt x="430" y="264"/>
                    <a:pt x="431" y="259"/>
                    <a:pt x="431" y="255"/>
                  </a:cubicBezTo>
                  <a:cubicBezTo>
                    <a:pt x="431" y="252"/>
                    <a:pt x="430" y="248"/>
                    <a:pt x="430" y="245"/>
                  </a:cubicBezTo>
                  <a:cubicBezTo>
                    <a:pt x="430" y="244"/>
                    <a:pt x="429" y="243"/>
                    <a:pt x="429" y="244"/>
                  </a:cubicBezTo>
                  <a:cubicBezTo>
                    <a:pt x="428" y="252"/>
                    <a:pt x="428" y="260"/>
                    <a:pt x="427" y="268"/>
                  </a:cubicBezTo>
                  <a:cubicBezTo>
                    <a:pt x="427" y="276"/>
                    <a:pt x="429" y="284"/>
                    <a:pt x="429" y="292"/>
                  </a:cubicBezTo>
                  <a:cubicBezTo>
                    <a:pt x="429" y="293"/>
                    <a:pt x="430" y="293"/>
                    <a:pt x="430" y="293"/>
                  </a:cubicBezTo>
                  <a:cubicBezTo>
                    <a:pt x="428" y="295"/>
                    <a:pt x="427" y="297"/>
                    <a:pt x="425" y="299"/>
                  </a:cubicBezTo>
                  <a:cubicBezTo>
                    <a:pt x="425" y="298"/>
                    <a:pt x="425" y="297"/>
                    <a:pt x="426" y="296"/>
                  </a:cubicBezTo>
                  <a:cubicBezTo>
                    <a:pt x="426" y="294"/>
                    <a:pt x="426" y="292"/>
                    <a:pt x="426" y="290"/>
                  </a:cubicBezTo>
                  <a:cubicBezTo>
                    <a:pt x="426" y="290"/>
                    <a:pt x="426" y="289"/>
                    <a:pt x="426" y="290"/>
                  </a:cubicBezTo>
                  <a:cubicBezTo>
                    <a:pt x="425" y="291"/>
                    <a:pt x="424" y="293"/>
                    <a:pt x="424" y="295"/>
                  </a:cubicBezTo>
                  <a:cubicBezTo>
                    <a:pt x="423" y="293"/>
                    <a:pt x="422" y="291"/>
                    <a:pt x="422" y="289"/>
                  </a:cubicBezTo>
                  <a:cubicBezTo>
                    <a:pt x="422" y="289"/>
                    <a:pt x="422" y="289"/>
                    <a:pt x="423" y="289"/>
                  </a:cubicBezTo>
                  <a:cubicBezTo>
                    <a:pt x="423" y="289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7"/>
                    <a:pt x="423" y="287"/>
                  </a:cubicBezTo>
                  <a:cubicBezTo>
                    <a:pt x="424" y="286"/>
                    <a:pt x="424" y="285"/>
                    <a:pt x="424" y="284"/>
                  </a:cubicBezTo>
                  <a:cubicBezTo>
                    <a:pt x="423" y="282"/>
                    <a:pt x="423" y="280"/>
                    <a:pt x="423" y="278"/>
                  </a:cubicBezTo>
                  <a:cubicBezTo>
                    <a:pt x="422" y="277"/>
                    <a:pt x="422" y="277"/>
                    <a:pt x="422" y="278"/>
                  </a:cubicBezTo>
                  <a:cubicBezTo>
                    <a:pt x="421" y="279"/>
                    <a:pt x="421" y="281"/>
                    <a:pt x="421" y="283"/>
                  </a:cubicBezTo>
                  <a:cubicBezTo>
                    <a:pt x="421" y="285"/>
                    <a:pt x="421" y="286"/>
                    <a:pt x="421" y="288"/>
                  </a:cubicBezTo>
                  <a:cubicBezTo>
                    <a:pt x="421" y="287"/>
                    <a:pt x="420" y="285"/>
                    <a:pt x="420" y="284"/>
                  </a:cubicBezTo>
                  <a:cubicBezTo>
                    <a:pt x="418" y="279"/>
                    <a:pt x="417" y="275"/>
                    <a:pt x="416" y="271"/>
                  </a:cubicBezTo>
                  <a:cubicBezTo>
                    <a:pt x="414" y="262"/>
                    <a:pt x="413" y="254"/>
                    <a:pt x="413" y="245"/>
                  </a:cubicBezTo>
                  <a:cubicBezTo>
                    <a:pt x="413" y="244"/>
                    <a:pt x="412" y="244"/>
                    <a:pt x="412" y="245"/>
                  </a:cubicBezTo>
                  <a:cubicBezTo>
                    <a:pt x="411" y="254"/>
                    <a:pt x="413" y="263"/>
                    <a:pt x="414" y="271"/>
                  </a:cubicBezTo>
                  <a:cubicBezTo>
                    <a:pt x="415" y="278"/>
                    <a:pt x="417" y="285"/>
                    <a:pt x="419" y="292"/>
                  </a:cubicBezTo>
                  <a:cubicBezTo>
                    <a:pt x="417" y="287"/>
                    <a:pt x="414" y="282"/>
                    <a:pt x="410" y="277"/>
                  </a:cubicBezTo>
                  <a:cubicBezTo>
                    <a:pt x="410" y="277"/>
                    <a:pt x="410" y="276"/>
                    <a:pt x="410" y="276"/>
                  </a:cubicBezTo>
                  <a:cubicBezTo>
                    <a:pt x="410" y="276"/>
                    <a:pt x="410" y="275"/>
                    <a:pt x="410" y="274"/>
                  </a:cubicBezTo>
                  <a:cubicBezTo>
                    <a:pt x="410" y="274"/>
                    <a:pt x="410" y="273"/>
                    <a:pt x="409" y="273"/>
                  </a:cubicBezTo>
                  <a:cubicBezTo>
                    <a:pt x="409" y="273"/>
                    <a:pt x="409" y="273"/>
                    <a:pt x="409" y="273"/>
                  </a:cubicBezTo>
                  <a:cubicBezTo>
                    <a:pt x="408" y="273"/>
                    <a:pt x="408" y="274"/>
                    <a:pt x="408" y="274"/>
                  </a:cubicBezTo>
                  <a:cubicBezTo>
                    <a:pt x="407" y="272"/>
                    <a:pt x="406" y="270"/>
                    <a:pt x="405" y="268"/>
                  </a:cubicBezTo>
                  <a:cubicBezTo>
                    <a:pt x="401" y="262"/>
                    <a:pt x="397" y="255"/>
                    <a:pt x="393" y="249"/>
                  </a:cubicBezTo>
                  <a:cubicBezTo>
                    <a:pt x="389" y="244"/>
                    <a:pt x="384" y="239"/>
                    <a:pt x="379" y="234"/>
                  </a:cubicBezTo>
                  <a:cubicBezTo>
                    <a:pt x="377" y="232"/>
                    <a:pt x="375" y="229"/>
                    <a:pt x="373" y="227"/>
                  </a:cubicBezTo>
                  <a:cubicBezTo>
                    <a:pt x="372" y="221"/>
                    <a:pt x="373" y="215"/>
                    <a:pt x="373" y="210"/>
                  </a:cubicBezTo>
                  <a:close/>
                  <a:moveTo>
                    <a:pt x="343" y="137"/>
                  </a:moveTo>
                  <a:cubicBezTo>
                    <a:pt x="349" y="146"/>
                    <a:pt x="355" y="156"/>
                    <a:pt x="359" y="166"/>
                  </a:cubicBezTo>
                  <a:cubicBezTo>
                    <a:pt x="363" y="175"/>
                    <a:pt x="368" y="185"/>
                    <a:pt x="369" y="196"/>
                  </a:cubicBezTo>
                  <a:cubicBezTo>
                    <a:pt x="370" y="199"/>
                    <a:pt x="370" y="203"/>
                    <a:pt x="370" y="207"/>
                  </a:cubicBezTo>
                  <a:cubicBezTo>
                    <a:pt x="370" y="210"/>
                    <a:pt x="369" y="213"/>
                    <a:pt x="369" y="216"/>
                  </a:cubicBezTo>
                  <a:cubicBezTo>
                    <a:pt x="369" y="218"/>
                    <a:pt x="369" y="221"/>
                    <a:pt x="370" y="223"/>
                  </a:cubicBezTo>
                  <a:cubicBezTo>
                    <a:pt x="368" y="221"/>
                    <a:pt x="365" y="219"/>
                    <a:pt x="363" y="216"/>
                  </a:cubicBezTo>
                  <a:cubicBezTo>
                    <a:pt x="363" y="216"/>
                    <a:pt x="363" y="216"/>
                    <a:pt x="363" y="216"/>
                  </a:cubicBezTo>
                  <a:cubicBezTo>
                    <a:pt x="363" y="216"/>
                    <a:pt x="363" y="216"/>
                    <a:pt x="363" y="215"/>
                  </a:cubicBezTo>
                  <a:cubicBezTo>
                    <a:pt x="364" y="200"/>
                    <a:pt x="357" y="185"/>
                    <a:pt x="352" y="170"/>
                  </a:cubicBezTo>
                  <a:cubicBezTo>
                    <a:pt x="348" y="157"/>
                    <a:pt x="346" y="144"/>
                    <a:pt x="340" y="132"/>
                  </a:cubicBezTo>
                  <a:cubicBezTo>
                    <a:pt x="341" y="134"/>
                    <a:pt x="342" y="136"/>
                    <a:pt x="343" y="137"/>
                  </a:cubicBezTo>
                  <a:close/>
                  <a:moveTo>
                    <a:pt x="321" y="108"/>
                  </a:moveTo>
                  <a:cubicBezTo>
                    <a:pt x="322" y="110"/>
                    <a:pt x="325" y="112"/>
                    <a:pt x="326" y="114"/>
                  </a:cubicBezTo>
                  <a:cubicBezTo>
                    <a:pt x="326" y="115"/>
                    <a:pt x="326" y="116"/>
                    <a:pt x="326" y="116"/>
                  </a:cubicBezTo>
                  <a:cubicBezTo>
                    <a:pt x="328" y="118"/>
                    <a:pt x="329" y="119"/>
                    <a:pt x="330" y="121"/>
                  </a:cubicBezTo>
                  <a:cubicBezTo>
                    <a:pt x="330" y="121"/>
                    <a:pt x="330" y="121"/>
                    <a:pt x="330" y="121"/>
                  </a:cubicBezTo>
                  <a:cubicBezTo>
                    <a:pt x="331" y="124"/>
                    <a:pt x="331" y="127"/>
                    <a:pt x="334" y="129"/>
                  </a:cubicBezTo>
                  <a:cubicBezTo>
                    <a:pt x="334" y="130"/>
                    <a:pt x="335" y="130"/>
                    <a:pt x="336" y="129"/>
                  </a:cubicBezTo>
                  <a:cubicBezTo>
                    <a:pt x="343" y="143"/>
                    <a:pt x="344" y="158"/>
                    <a:pt x="349" y="172"/>
                  </a:cubicBezTo>
                  <a:cubicBezTo>
                    <a:pt x="354" y="186"/>
                    <a:pt x="360" y="200"/>
                    <a:pt x="361" y="215"/>
                  </a:cubicBezTo>
                  <a:cubicBezTo>
                    <a:pt x="356" y="211"/>
                    <a:pt x="351" y="208"/>
                    <a:pt x="345" y="205"/>
                  </a:cubicBezTo>
                  <a:cubicBezTo>
                    <a:pt x="339" y="201"/>
                    <a:pt x="333" y="198"/>
                    <a:pt x="327" y="195"/>
                  </a:cubicBezTo>
                  <a:cubicBezTo>
                    <a:pt x="328" y="184"/>
                    <a:pt x="322" y="174"/>
                    <a:pt x="317" y="164"/>
                  </a:cubicBezTo>
                  <a:cubicBezTo>
                    <a:pt x="314" y="157"/>
                    <a:pt x="311" y="150"/>
                    <a:pt x="310" y="143"/>
                  </a:cubicBezTo>
                  <a:cubicBezTo>
                    <a:pt x="308" y="135"/>
                    <a:pt x="308" y="129"/>
                    <a:pt x="309" y="121"/>
                  </a:cubicBezTo>
                  <a:cubicBezTo>
                    <a:pt x="309" y="121"/>
                    <a:pt x="308" y="121"/>
                    <a:pt x="308" y="121"/>
                  </a:cubicBezTo>
                  <a:cubicBezTo>
                    <a:pt x="305" y="126"/>
                    <a:pt x="306" y="132"/>
                    <a:pt x="307" y="137"/>
                  </a:cubicBezTo>
                  <a:cubicBezTo>
                    <a:pt x="308" y="145"/>
                    <a:pt x="310" y="152"/>
                    <a:pt x="313" y="159"/>
                  </a:cubicBezTo>
                  <a:cubicBezTo>
                    <a:pt x="318" y="171"/>
                    <a:pt x="324" y="182"/>
                    <a:pt x="325" y="194"/>
                  </a:cubicBezTo>
                  <a:cubicBezTo>
                    <a:pt x="319" y="191"/>
                    <a:pt x="312" y="188"/>
                    <a:pt x="305" y="187"/>
                  </a:cubicBezTo>
                  <a:cubicBezTo>
                    <a:pt x="304" y="187"/>
                    <a:pt x="304" y="186"/>
                    <a:pt x="303" y="186"/>
                  </a:cubicBezTo>
                  <a:cubicBezTo>
                    <a:pt x="303" y="186"/>
                    <a:pt x="303" y="185"/>
                    <a:pt x="303" y="185"/>
                  </a:cubicBezTo>
                  <a:cubicBezTo>
                    <a:pt x="300" y="180"/>
                    <a:pt x="301" y="175"/>
                    <a:pt x="300" y="170"/>
                  </a:cubicBezTo>
                  <a:cubicBezTo>
                    <a:pt x="300" y="164"/>
                    <a:pt x="300" y="158"/>
                    <a:pt x="300" y="153"/>
                  </a:cubicBezTo>
                  <a:cubicBezTo>
                    <a:pt x="300" y="142"/>
                    <a:pt x="302" y="133"/>
                    <a:pt x="306" y="123"/>
                  </a:cubicBezTo>
                  <a:cubicBezTo>
                    <a:pt x="308" y="118"/>
                    <a:pt x="309" y="113"/>
                    <a:pt x="312" y="108"/>
                  </a:cubicBezTo>
                  <a:cubicBezTo>
                    <a:pt x="312" y="108"/>
                    <a:pt x="312" y="108"/>
                    <a:pt x="312" y="107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313" y="106"/>
                    <a:pt x="314" y="105"/>
                    <a:pt x="314" y="104"/>
                  </a:cubicBezTo>
                  <a:cubicBezTo>
                    <a:pt x="315" y="103"/>
                    <a:pt x="320" y="107"/>
                    <a:pt x="321" y="108"/>
                  </a:cubicBezTo>
                  <a:close/>
                  <a:moveTo>
                    <a:pt x="297" y="173"/>
                  </a:moveTo>
                  <a:cubicBezTo>
                    <a:pt x="297" y="177"/>
                    <a:pt x="297" y="181"/>
                    <a:pt x="299" y="185"/>
                  </a:cubicBezTo>
                  <a:cubicBezTo>
                    <a:pt x="297" y="185"/>
                    <a:pt x="295" y="184"/>
                    <a:pt x="293" y="184"/>
                  </a:cubicBezTo>
                  <a:cubicBezTo>
                    <a:pt x="293" y="184"/>
                    <a:pt x="293" y="183"/>
                    <a:pt x="293" y="183"/>
                  </a:cubicBezTo>
                  <a:cubicBezTo>
                    <a:pt x="293" y="183"/>
                    <a:pt x="293" y="182"/>
                    <a:pt x="293" y="182"/>
                  </a:cubicBezTo>
                  <a:cubicBezTo>
                    <a:pt x="288" y="170"/>
                    <a:pt x="292" y="155"/>
                    <a:pt x="295" y="142"/>
                  </a:cubicBezTo>
                  <a:cubicBezTo>
                    <a:pt x="297" y="136"/>
                    <a:pt x="298" y="129"/>
                    <a:pt x="300" y="122"/>
                  </a:cubicBezTo>
                  <a:cubicBezTo>
                    <a:pt x="302" y="118"/>
                    <a:pt x="303" y="114"/>
                    <a:pt x="307" y="112"/>
                  </a:cubicBezTo>
                  <a:cubicBezTo>
                    <a:pt x="306" y="114"/>
                    <a:pt x="305" y="116"/>
                    <a:pt x="305" y="117"/>
                  </a:cubicBezTo>
                  <a:cubicBezTo>
                    <a:pt x="303" y="123"/>
                    <a:pt x="300" y="129"/>
                    <a:pt x="299" y="136"/>
                  </a:cubicBezTo>
                  <a:cubicBezTo>
                    <a:pt x="298" y="141"/>
                    <a:pt x="297" y="147"/>
                    <a:pt x="297" y="152"/>
                  </a:cubicBezTo>
                  <a:cubicBezTo>
                    <a:pt x="297" y="159"/>
                    <a:pt x="297" y="166"/>
                    <a:pt x="297" y="173"/>
                  </a:cubicBezTo>
                  <a:close/>
                  <a:moveTo>
                    <a:pt x="239" y="8"/>
                  </a:moveTo>
                  <a:cubicBezTo>
                    <a:pt x="238" y="6"/>
                    <a:pt x="245" y="10"/>
                    <a:pt x="246" y="10"/>
                  </a:cubicBezTo>
                  <a:cubicBezTo>
                    <a:pt x="249" y="12"/>
                    <a:pt x="252" y="14"/>
                    <a:pt x="256" y="16"/>
                  </a:cubicBezTo>
                  <a:cubicBezTo>
                    <a:pt x="264" y="22"/>
                    <a:pt x="272" y="30"/>
                    <a:pt x="279" y="38"/>
                  </a:cubicBezTo>
                  <a:cubicBezTo>
                    <a:pt x="288" y="49"/>
                    <a:pt x="296" y="60"/>
                    <a:pt x="302" y="73"/>
                  </a:cubicBezTo>
                  <a:cubicBezTo>
                    <a:pt x="305" y="80"/>
                    <a:pt x="309" y="86"/>
                    <a:pt x="311" y="93"/>
                  </a:cubicBezTo>
                  <a:cubicBezTo>
                    <a:pt x="312" y="96"/>
                    <a:pt x="313" y="99"/>
                    <a:pt x="315" y="102"/>
                  </a:cubicBezTo>
                  <a:cubicBezTo>
                    <a:pt x="312" y="102"/>
                    <a:pt x="310" y="104"/>
                    <a:pt x="309" y="107"/>
                  </a:cubicBezTo>
                  <a:cubicBezTo>
                    <a:pt x="306" y="108"/>
                    <a:pt x="304" y="110"/>
                    <a:pt x="302" y="112"/>
                  </a:cubicBezTo>
                  <a:cubicBezTo>
                    <a:pt x="302" y="108"/>
                    <a:pt x="300" y="104"/>
                    <a:pt x="299" y="101"/>
                  </a:cubicBezTo>
                  <a:cubicBezTo>
                    <a:pt x="298" y="99"/>
                    <a:pt x="297" y="97"/>
                    <a:pt x="297" y="96"/>
                  </a:cubicBezTo>
                  <a:cubicBezTo>
                    <a:pt x="297" y="96"/>
                    <a:pt x="297" y="96"/>
                    <a:pt x="297" y="95"/>
                  </a:cubicBezTo>
                  <a:cubicBezTo>
                    <a:pt x="298" y="93"/>
                    <a:pt x="297" y="90"/>
                    <a:pt x="297" y="88"/>
                  </a:cubicBezTo>
                  <a:cubicBezTo>
                    <a:pt x="297" y="85"/>
                    <a:pt x="297" y="82"/>
                    <a:pt x="298" y="79"/>
                  </a:cubicBezTo>
                  <a:cubicBezTo>
                    <a:pt x="298" y="79"/>
                    <a:pt x="297" y="79"/>
                    <a:pt x="297" y="79"/>
                  </a:cubicBezTo>
                  <a:cubicBezTo>
                    <a:pt x="296" y="82"/>
                    <a:pt x="296" y="85"/>
                    <a:pt x="296" y="88"/>
                  </a:cubicBezTo>
                  <a:cubicBezTo>
                    <a:pt x="296" y="89"/>
                    <a:pt x="295" y="91"/>
                    <a:pt x="295" y="93"/>
                  </a:cubicBezTo>
                  <a:cubicBezTo>
                    <a:pt x="294" y="91"/>
                    <a:pt x="293" y="89"/>
                    <a:pt x="292" y="87"/>
                  </a:cubicBezTo>
                  <a:cubicBezTo>
                    <a:pt x="293" y="86"/>
                    <a:pt x="293" y="83"/>
                    <a:pt x="293" y="82"/>
                  </a:cubicBezTo>
                  <a:cubicBezTo>
                    <a:pt x="293" y="80"/>
                    <a:pt x="293" y="77"/>
                    <a:pt x="293" y="75"/>
                  </a:cubicBezTo>
                  <a:cubicBezTo>
                    <a:pt x="293" y="74"/>
                    <a:pt x="292" y="74"/>
                    <a:pt x="292" y="75"/>
                  </a:cubicBezTo>
                  <a:cubicBezTo>
                    <a:pt x="291" y="77"/>
                    <a:pt x="291" y="80"/>
                    <a:pt x="291" y="82"/>
                  </a:cubicBezTo>
                  <a:cubicBezTo>
                    <a:pt x="291" y="83"/>
                    <a:pt x="291" y="84"/>
                    <a:pt x="291" y="84"/>
                  </a:cubicBezTo>
                  <a:cubicBezTo>
                    <a:pt x="290" y="83"/>
                    <a:pt x="289" y="82"/>
                    <a:pt x="289" y="81"/>
                  </a:cubicBezTo>
                  <a:cubicBezTo>
                    <a:pt x="289" y="80"/>
                    <a:pt x="288" y="78"/>
                    <a:pt x="288" y="77"/>
                  </a:cubicBezTo>
                  <a:cubicBezTo>
                    <a:pt x="288" y="75"/>
                    <a:pt x="288" y="74"/>
                    <a:pt x="288" y="72"/>
                  </a:cubicBezTo>
                  <a:cubicBezTo>
                    <a:pt x="288" y="71"/>
                    <a:pt x="287" y="71"/>
                    <a:pt x="287" y="72"/>
                  </a:cubicBezTo>
                  <a:cubicBezTo>
                    <a:pt x="287" y="74"/>
                    <a:pt x="287" y="76"/>
                    <a:pt x="287" y="78"/>
                  </a:cubicBezTo>
                  <a:cubicBezTo>
                    <a:pt x="287" y="78"/>
                    <a:pt x="287" y="78"/>
                    <a:pt x="287" y="78"/>
                  </a:cubicBezTo>
                  <a:cubicBezTo>
                    <a:pt x="287" y="78"/>
                    <a:pt x="286" y="77"/>
                    <a:pt x="286" y="76"/>
                  </a:cubicBezTo>
                  <a:cubicBezTo>
                    <a:pt x="285" y="76"/>
                    <a:pt x="284" y="75"/>
                    <a:pt x="284" y="73"/>
                  </a:cubicBezTo>
                  <a:cubicBezTo>
                    <a:pt x="284" y="71"/>
                    <a:pt x="284" y="69"/>
                    <a:pt x="284" y="67"/>
                  </a:cubicBezTo>
                  <a:cubicBezTo>
                    <a:pt x="284" y="64"/>
                    <a:pt x="284" y="62"/>
                    <a:pt x="284" y="59"/>
                  </a:cubicBezTo>
                  <a:cubicBezTo>
                    <a:pt x="284" y="58"/>
                    <a:pt x="284" y="58"/>
                    <a:pt x="284" y="59"/>
                  </a:cubicBezTo>
                  <a:cubicBezTo>
                    <a:pt x="283" y="61"/>
                    <a:pt x="283" y="64"/>
                    <a:pt x="283" y="67"/>
                  </a:cubicBezTo>
                  <a:cubicBezTo>
                    <a:pt x="283" y="68"/>
                    <a:pt x="282" y="70"/>
                    <a:pt x="282" y="71"/>
                  </a:cubicBezTo>
                  <a:cubicBezTo>
                    <a:pt x="281" y="69"/>
                    <a:pt x="279" y="67"/>
                    <a:pt x="277" y="65"/>
                  </a:cubicBezTo>
                  <a:cubicBezTo>
                    <a:pt x="278" y="63"/>
                    <a:pt x="278" y="62"/>
                    <a:pt x="278" y="60"/>
                  </a:cubicBezTo>
                  <a:cubicBezTo>
                    <a:pt x="278" y="58"/>
                    <a:pt x="278" y="56"/>
                    <a:pt x="278" y="55"/>
                  </a:cubicBezTo>
                  <a:cubicBezTo>
                    <a:pt x="278" y="54"/>
                    <a:pt x="277" y="53"/>
                    <a:pt x="277" y="54"/>
                  </a:cubicBezTo>
                  <a:cubicBezTo>
                    <a:pt x="277" y="57"/>
                    <a:pt x="276" y="61"/>
                    <a:pt x="276" y="64"/>
                  </a:cubicBezTo>
                  <a:cubicBezTo>
                    <a:pt x="275" y="63"/>
                    <a:pt x="274" y="61"/>
                    <a:pt x="273" y="60"/>
                  </a:cubicBezTo>
                  <a:cubicBezTo>
                    <a:pt x="273" y="59"/>
                    <a:pt x="273" y="58"/>
                    <a:pt x="273" y="56"/>
                  </a:cubicBezTo>
                  <a:cubicBezTo>
                    <a:pt x="273" y="55"/>
                    <a:pt x="273" y="53"/>
                    <a:pt x="273" y="51"/>
                  </a:cubicBezTo>
                  <a:cubicBezTo>
                    <a:pt x="273" y="50"/>
                    <a:pt x="272" y="50"/>
                    <a:pt x="272" y="51"/>
                  </a:cubicBezTo>
                  <a:cubicBezTo>
                    <a:pt x="272" y="53"/>
                    <a:pt x="272" y="55"/>
                    <a:pt x="272" y="56"/>
                  </a:cubicBezTo>
                  <a:cubicBezTo>
                    <a:pt x="272" y="57"/>
                    <a:pt x="271" y="58"/>
                    <a:pt x="271" y="59"/>
                  </a:cubicBezTo>
                  <a:cubicBezTo>
                    <a:pt x="270" y="58"/>
                    <a:pt x="269" y="57"/>
                    <a:pt x="268" y="56"/>
                  </a:cubicBezTo>
                  <a:cubicBezTo>
                    <a:pt x="268" y="56"/>
                    <a:pt x="268" y="56"/>
                    <a:pt x="268" y="56"/>
                  </a:cubicBezTo>
                  <a:cubicBezTo>
                    <a:pt x="270" y="55"/>
                    <a:pt x="270" y="52"/>
                    <a:pt x="270" y="50"/>
                  </a:cubicBezTo>
                  <a:cubicBezTo>
                    <a:pt x="271" y="48"/>
                    <a:pt x="271" y="46"/>
                    <a:pt x="271" y="44"/>
                  </a:cubicBezTo>
                  <a:cubicBezTo>
                    <a:pt x="271" y="43"/>
                    <a:pt x="270" y="43"/>
                    <a:pt x="270" y="44"/>
                  </a:cubicBezTo>
                  <a:cubicBezTo>
                    <a:pt x="269" y="46"/>
                    <a:pt x="269" y="48"/>
                    <a:pt x="269" y="50"/>
                  </a:cubicBezTo>
                  <a:cubicBezTo>
                    <a:pt x="268" y="52"/>
                    <a:pt x="267" y="54"/>
                    <a:pt x="267" y="56"/>
                  </a:cubicBezTo>
                  <a:cubicBezTo>
                    <a:pt x="267" y="56"/>
                    <a:pt x="267" y="56"/>
                    <a:pt x="267" y="56"/>
                  </a:cubicBezTo>
                  <a:cubicBezTo>
                    <a:pt x="266" y="55"/>
                    <a:pt x="264" y="54"/>
                    <a:pt x="262" y="54"/>
                  </a:cubicBezTo>
                  <a:cubicBezTo>
                    <a:pt x="263" y="52"/>
                    <a:pt x="264" y="49"/>
                    <a:pt x="264" y="47"/>
                  </a:cubicBezTo>
                  <a:cubicBezTo>
                    <a:pt x="265" y="45"/>
                    <a:pt x="265" y="43"/>
                    <a:pt x="265" y="40"/>
                  </a:cubicBezTo>
                  <a:cubicBezTo>
                    <a:pt x="265" y="40"/>
                    <a:pt x="263" y="40"/>
                    <a:pt x="263" y="40"/>
                  </a:cubicBezTo>
                  <a:cubicBezTo>
                    <a:pt x="264" y="43"/>
                    <a:pt x="263" y="45"/>
                    <a:pt x="262" y="47"/>
                  </a:cubicBezTo>
                  <a:cubicBezTo>
                    <a:pt x="262" y="49"/>
                    <a:pt x="261" y="51"/>
                    <a:pt x="261" y="53"/>
                  </a:cubicBezTo>
                  <a:cubicBezTo>
                    <a:pt x="261" y="53"/>
                    <a:pt x="261" y="54"/>
                    <a:pt x="261" y="54"/>
                  </a:cubicBezTo>
                  <a:cubicBezTo>
                    <a:pt x="260" y="54"/>
                    <a:pt x="259" y="54"/>
                    <a:pt x="257" y="54"/>
                  </a:cubicBezTo>
                  <a:cubicBezTo>
                    <a:pt x="257" y="54"/>
                    <a:pt x="257" y="53"/>
                    <a:pt x="257" y="53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7" y="51"/>
                    <a:pt x="258" y="49"/>
                    <a:pt x="258" y="48"/>
                  </a:cubicBezTo>
                  <a:cubicBezTo>
                    <a:pt x="258" y="47"/>
                    <a:pt x="258" y="47"/>
                    <a:pt x="257" y="47"/>
                  </a:cubicBezTo>
                  <a:cubicBezTo>
                    <a:pt x="257" y="49"/>
                    <a:pt x="256" y="50"/>
                    <a:pt x="256" y="51"/>
                  </a:cubicBezTo>
                  <a:cubicBezTo>
                    <a:pt x="255" y="49"/>
                    <a:pt x="255" y="48"/>
                    <a:pt x="254" y="46"/>
                  </a:cubicBezTo>
                  <a:cubicBezTo>
                    <a:pt x="254" y="46"/>
                    <a:pt x="254" y="46"/>
                    <a:pt x="254" y="46"/>
                  </a:cubicBezTo>
                  <a:cubicBezTo>
                    <a:pt x="255" y="44"/>
                    <a:pt x="255" y="40"/>
                    <a:pt x="256" y="38"/>
                  </a:cubicBezTo>
                  <a:cubicBezTo>
                    <a:pt x="256" y="35"/>
                    <a:pt x="256" y="32"/>
                    <a:pt x="256" y="28"/>
                  </a:cubicBezTo>
                  <a:cubicBezTo>
                    <a:pt x="256" y="28"/>
                    <a:pt x="255" y="28"/>
                    <a:pt x="255" y="28"/>
                  </a:cubicBezTo>
                  <a:cubicBezTo>
                    <a:pt x="255" y="32"/>
                    <a:pt x="254" y="35"/>
                    <a:pt x="254" y="38"/>
                  </a:cubicBezTo>
                  <a:cubicBezTo>
                    <a:pt x="253" y="40"/>
                    <a:pt x="253" y="42"/>
                    <a:pt x="253" y="43"/>
                  </a:cubicBezTo>
                  <a:cubicBezTo>
                    <a:pt x="248" y="32"/>
                    <a:pt x="243" y="20"/>
                    <a:pt x="238" y="9"/>
                  </a:cubicBezTo>
                  <a:cubicBezTo>
                    <a:pt x="238" y="9"/>
                    <a:pt x="239" y="8"/>
                    <a:pt x="239" y="8"/>
                  </a:cubicBezTo>
                  <a:close/>
                  <a:moveTo>
                    <a:pt x="235" y="9"/>
                  </a:moveTo>
                  <a:cubicBezTo>
                    <a:pt x="236" y="9"/>
                    <a:pt x="236" y="9"/>
                    <a:pt x="237" y="9"/>
                  </a:cubicBezTo>
                  <a:cubicBezTo>
                    <a:pt x="237" y="17"/>
                    <a:pt x="242" y="24"/>
                    <a:pt x="245" y="31"/>
                  </a:cubicBezTo>
                  <a:cubicBezTo>
                    <a:pt x="248" y="40"/>
                    <a:pt x="251" y="48"/>
                    <a:pt x="255" y="56"/>
                  </a:cubicBezTo>
                  <a:cubicBezTo>
                    <a:pt x="255" y="57"/>
                    <a:pt x="255" y="57"/>
                    <a:pt x="255" y="58"/>
                  </a:cubicBezTo>
                  <a:cubicBezTo>
                    <a:pt x="255" y="58"/>
                    <a:pt x="255" y="58"/>
                    <a:pt x="256" y="58"/>
                  </a:cubicBezTo>
                  <a:cubicBezTo>
                    <a:pt x="256" y="58"/>
                    <a:pt x="256" y="58"/>
                    <a:pt x="256" y="58"/>
                  </a:cubicBezTo>
                  <a:cubicBezTo>
                    <a:pt x="256" y="58"/>
                    <a:pt x="257" y="58"/>
                    <a:pt x="258" y="58"/>
                  </a:cubicBezTo>
                  <a:cubicBezTo>
                    <a:pt x="262" y="55"/>
                    <a:pt x="267" y="60"/>
                    <a:pt x="270" y="63"/>
                  </a:cubicBezTo>
                  <a:cubicBezTo>
                    <a:pt x="276" y="68"/>
                    <a:pt x="280" y="75"/>
                    <a:pt x="284" y="81"/>
                  </a:cubicBezTo>
                  <a:cubicBezTo>
                    <a:pt x="291" y="91"/>
                    <a:pt x="300" y="105"/>
                    <a:pt x="298" y="117"/>
                  </a:cubicBezTo>
                  <a:cubicBezTo>
                    <a:pt x="298" y="117"/>
                    <a:pt x="298" y="118"/>
                    <a:pt x="298" y="118"/>
                  </a:cubicBezTo>
                  <a:cubicBezTo>
                    <a:pt x="298" y="120"/>
                    <a:pt x="297" y="122"/>
                    <a:pt x="296" y="123"/>
                  </a:cubicBezTo>
                  <a:cubicBezTo>
                    <a:pt x="294" y="131"/>
                    <a:pt x="293" y="138"/>
                    <a:pt x="291" y="146"/>
                  </a:cubicBezTo>
                  <a:cubicBezTo>
                    <a:pt x="289" y="154"/>
                    <a:pt x="286" y="164"/>
                    <a:pt x="287" y="174"/>
                  </a:cubicBezTo>
                  <a:cubicBezTo>
                    <a:pt x="284" y="170"/>
                    <a:pt x="281" y="166"/>
                    <a:pt x="278" y="162"/>
                  </a:cubicBezTo>
                  <a:cubicBezTo>
                    <a:pt x="270" y="150"/>
                    <a:pt x="262" y="137"/>
                    <a:pt x="255" y="124"/>
                  </a:cubicBezTo>
                  <a:cubicBezTo>
                    <a:pt x="251" y="117"/>
                    <a:pt x="248" y="110"/>
                    <a:pt x="245" y="102"/>
                  </a:cubicBezTo>
                  <a:cubicBezTo>
                    <a:pt x="245" y="102"/>
                    <a:pt x="245" y="102"/>
                    <a:pt x="245" y="102"/>
                  </a:cubicBezTo>
                  <a:cubicBezTo>
                    <a:pt x="245" y="100"/>
                    <a:pt x="245" y="97"/>
                    <a:pt x="244" y="95"/>
                  </a:cubicBezTo>
                  <a:cubicBezTo>
                    <a:pt x="244" y="93"/>
                    <a:pt x="244" y="91"/>
                    <a:pt x="244" y="89"/>
                  </a:cubicBezTo>
                  <a:cubicBezTo>
                    <a:pt x="244" y="87"/>
                    <a:pt x="242" y="87"/>
                    <a:pt x="242" y="89"/>
                  </a:cubicBezTo>
                  <a:cubicBezTo>
                    <a:pt x="242" y="91"/>
                    <a:pt x="242" y="93"/>
                    <a:pt x="242" y="95"/>
                  </a:cubicBezTo>
                  <a:cubicBezTo>
                    <a:pt x="241" y="92"/>
                    <a:pt x="241" y="88"/>
                    <a:pt x="240" y="85"/>
                  </a:cubicBezTo>
                  <a:cubicBezTo>
                    <a:pt x="239" y="72"/>
                    <a:pt x="239" y="60"/>
                    <a:pt x="236" y="47"/>
                  </a:cubicBezTo>
                  <a:cubicBezTo>
                    <a:pt x="235" y="47"/>
                    <a:pt x="235" y="46"/>
                    <a:pt x="234" y="46"/>
                  </a:cubicBezTo>
                  <a:cubicBezTo>
                    <a:pt x="232" y="46"/>
                    <a:pt x="233" y="34"/>
                    <a:pt x="232" y="32"/>
                  </a:cubicBezTo>
                  <a:cubicBezTo>
                    <a:pt x="231" y="26"/>
                    <a:pt x="229" y="21"/>
                    <a:pt x="229" y="16"/>
                  </a:cubicBezTo>
                  <a:cubicBezTo>
                    <a:pt x="229" y="15"/>
                    <a:pt x="229" y="15"/>
                    <a:pt x="228" y="15"/>
                  </a:cubicBezTo>
                  <a:cubicBezTo>
                    <a:pt x="230" y="11"/>
                    <a:pt x="232" y="5"/>
                    <a:pt x="235" y="9"/>
                  </a:cubicBezTo>
                  <a:close/>
                  <a:moveTo>
                    <a:pt x="269" y="165"/>
                  </a:moveTo>
                  <a:cubicBezTo>
                    <a:pt x="262" y="157"/>
                    <a:pt x="255" y="149"/>
                    <a:pt x="250" y="140"/>
                  </a:cubicBezTo>
                  <a:cubicBezTo>
                    <a:pt x="240" y="123"/>
                    <a:pt x="233" y="106"/>
                    <a:pt x="228" y="87"/>
                  </a:cubicBezTo>
                  <a:cubicBezTo>
                    <a:pt x="223" y="68"/>
                    <a:pt x="220" y="49"/>
                    <a:pt x="224" y="29"/>
                  </a:cubicBezTo>
                  <a:cubicBezTo>
                    <a:pt x="225" y="27"/>
                    <a:pt x="225" y="25"/>
                    <a:pt x="226" y="23"/>
                  </a:cubicBezTo>
                  <a:cubicBezTo>
                    <a:pt x="226" y="28"/>
                    <a:pt x="229" y="32"/>
                    <a:pt x="229" y="37"/>
                  </a:cubicBezTo>
                  <a:cubicBezTo>
                    <a:pt x="229" y="41"/>
                    <a:pt x="227" y="48"/>
                    <a:pt x="232" y="50"/>
                  </a:cubicBezTo>
                  <a:cubicBezTo>
                    <a:pt x="235" y="61"/>
                    <a:pt x="234" y="74"/>
                    <a:pt x="236" y="86"/>
                  </a:cubicBezTo>
                  <a:cubicBezTo>
                    <a:pt x="238" y="98"/>
                    <a:pt x="243" y="110"/>
                    <a:pt x="249" y="121"/>
                  </a:cubicBezTo>
                  <a:cubicBezTo>
                    <a:pt x="255" y="134"/>
                    <a:pt x="263" y="146"/>
                    <a:pt x="271" y="158"/>
                  </a:cubicBezTo>
                  <a:cubicBezTo>
                    <a:pt x="274" y="163"/>
                    <a:pt x="277" y="168"/>
                    <a:pt x="281" y="172"/>
                  </a:cubicBezTo>
                  <a:cubicBezTo>
                    <a:pt x="282" y="174"/>
                    <a:pt x="285" y="176"/>
                    <a:pt x="288" y="178"/>
                  </a:cubicBezTo>
                  <a:cubicBezTo>
                    <a:pt x="288" y="179"/>
                    <a:pt x="288" y="181"/>
                    <a:pt x="289" y="182"/>
                  </a:cubicBezTo>
                  <a:cubicBezTo>
                    <a:pt x="281" y="178"/>
                    <a:pt x="275" y="171"/>
                    <a:pt x="269" y="165"/>
                  </a:cubicBezTo>
                  <a:close/>
                  <a:moveTo>
                    <a:pt x="275" y="184"/>
                  </a:moveTo>
                  <a:cubicBezTo>
                    <a:pt x="279" y="184"/>
                    <a:pt x="284" y="185"/>
                    <a:pt x="289" y="186"/>
                  </a:cubicBezTo>
                  <a:cubicBezTo>
                    <a:pt x="289" y="187"/>
                    <a:pt x="290" y="187"/>
                    <a:pt x="290" y="187"/>
                  </a:cubicBezTo>
                  <a:cubicBezTo>
                    <a:pt x="291" y="187"/>
                    <a:pt x="291" y="187"/>
                    <a:pt x="292" y="187"/>
                  </a:cubicBezTo>
                  <a:cubicBezTo>
                    <a:pt x="294" y="188"/>
                    <a:pt x="296" y="188"/>
                    <a:pt x="298" y="188"/>
                  </a:cubicBezTo>
                  <a:cubicBezTo>
                    <a:pt x="306" y="190"/>
                    <a:pt x="314" y="192"/>
                    <a:pt x="321" y="196"/>
                  </a:cubicBezTo>
                  <a:cubicBezTo>
                    <a:pt x="337" y="205"/>
                    <a:pt x="354" y="211"/>
                    <a:pt x="366" y="224"/>
                  </a:cubicBezTo>
                  <a:cubicBezTo>
                    <a:pt x="372" y="231"/>
                    <a:pt x="378" y="237"/>
                    <a:pt x="384" y="244"/>
                  </a:cubicBezTo>
                  <a:cubicBezTo>
                    <a:pt x="390" y="250"/>
                    <a:pt x="394" y="257"/>
                    <a:pt x="398" y="264"/>
                  </a:cubicBezTo>
                  <a:cubicBezTo>
                    <a:pt x="406" y="276"/>
                    <a:pt x="416" y="289"/>
                    <a:pt x="422" y="303"/>
                  </a:cubicBezTo>
                  <a:cubicBezTo>
                    <a:pt x="421" y="303"/>
                    <a:pt x="421" y="304"/>
                    <a:pt x="421" y="304"/>
                  </a:cubicBezTo>
                  <a:cubicBezTo>
                    <a:pt x="420" y="305"/>
                    <a:pt x="419" y="307"/>
                    <a:pt x="418" y="308"/>
                  </a:cubicBezTo>
                  <a:cubicBezTo>
                    <a:pt x="418" y="307"/>
                    <a:pt x="418" y="307"/>
                    <a:pt x="418" y="307"/>
                  </a:cubicBezTo>
                  <a:cubicBezTo>
                    <a:pt x="406" y="285"/>
                    <a:pt x="397" y="261"/>
                    <a:pt x="378" y="244"/>
                  </a:cubicBezTo>
                  <a:cubicBezTo>
                    <a:pt x="369" y="235"/>
                    <a:pt x="359" y="228"/>
                    <a:pt x="349" y="220"/>
                  </a:cubicBezTo>
                  <a:cubicBezTo>
                    <a:pt x="339" y="212"/>
                    <a:pt x="330" y="203"/>
                    <a:pt x="319" y="197"/>
                  </a:cubicBezTo>
                  <a:cubicBezTo>
                    <a:pt x="308" y="192"/>
                    <a:pt x="295" y="189"/>
                    <a:pt x="283" y="187"/>
                  </a:cubicBezTo>
                  <a:cubicBezTo>
                    <a:pt x="272" y="186"/>
                    <a:pt x="261" y="184"/>
                    <a:pt x="250" y="186"/>
                  </a:cubicBezTo>
                  <a:cubicBezTo>
                    <a:pt x="239" y="187"/>
                    <a:pt x="229" y="191"/>
                    <a:pt x="219" y="198"/>
                  </a:cubicBezTo>
                  <a:cubicBezTo>
                    <a:pt x="209" y="205"/>
                    <a:pt x="206" y="214"/>
                    <a:pt x="201" y="225"/>
                  </a:cubicBezTo>
                  <a:cubicBezTo>
                    <a:pt x="200" y="226"/>
                    <a:pt x="202" y="227"/>
                    <a:pt x="202" y="226"/>
                  </a:cubicBezTo>
                  <a:cubicBezTo>
                    <a:pt x="206" y="221"/>
                    <a:pt x="208" y="216"/>
                    <a:pt x="211" y="211"/>
                  </a:cubicBezTo>
                  <a:cubicBezTo>
                    <a:pt x="215" y="206"/>
                    <a:pt x="220" y="202"/>
                    <a:pt x="226" y="198"/>
                  </a:cubicBezTo>
                  <a:cubicBezTo>
                    <a:pt x="236" y="192"/>
                    <a:pt x="246" y="189"/>
                    <a:pt x="258" y="189"/>
                  </a:cubicBezTo>
                  <a:cubicBezTo>
                    <a:pt x="270" y="189"/>
                    <a:pt x="282" y="190"/>
                    <a:pt x="294" y="193"/>
                  </a:cubicBezTo>
                  <a:cubicBezTo>
                    <a:pt x="305" y="195"/>
                    <a:pt x="316" y="198"/>
                    <a:pt x="325" y="205"/>
                  </a:cubicBezTo>
                  <a:cubicBezTo>
                    <a:pt x="334" y="212"/>
                    <a:pt x="343" y="219"/>
                    <a:pt x="352" y="226"/>
                  </a:cubicBezTo>
                  <a:cubicBezTo>
                    <a:pt x="361" y="233"/>
                    <a:pt x="371" y="240"/>
                    <a:pt x="379" y="249"/>
                  </a:cubicBezTo>
                  <a:cubicBezTo>
                    <a:pt x="388" y="258"/>
                    <a:pt x="394" y="269"/>
                    <a:pt x="401" y="281"/>
                  </a:cubicBezTo>
                  <a:cubicBezTo>
                    <a:pt x="403" y="285"/>
                    <a:pt x="405" y="289"/>
                    <a:pt x="407" y="293"/>
                  </a:cubicBezTo>
                  <a:cubicBezTo>
                    <a:pt x="400" y="284"/>
                    <a:pt x="391" y="275"/>
                    <a:pt x="383" y="266"/>
                  </a:cubicBezTo>
                  <a:cubicBezTo>
                    <a:pt x="376" y="260"/>
                    <a:pt x="370" y="253"/>
                    <a:pt x="362" y="247"/>
                  </a:cubicBezTo>
                  <a:cubicBezTo>
                    <a:pt x="357" y="242"/>
                    <a:pt x="351" y="238"/>
                    <a:pt x="344" y="236"/>
                  </a:cubicBezTo>
                  <a:cubicBezTo>
                    <a:pt x="343" y="236"/>
                    <a:pt x="343" y="237"/>
                    <a:pt x="344" y="237"/>
                  </a:cubicBezTo>
                  <a:cubicBezTo>
                    <a:pt x="360" y="243"/>
                    <a:pt x="372" y="258"/>
                    <a:pt x="384" y="270"/>
                  </a:cubicBezTo>
                  <a:cubicBezTo>
                    <a:pt x="395" y="281"/>
                    <a:pt x="406" y="293"/>
                    <a:pt x="413" y="306"/>
                  </a:cubicBezTo>
                  <a:cubicBezTo>
                    <a:pt x="413" y="306"/>
                    <a:pt x="413" y="306"/>
                    <a:pt x="413" y="306"/>
                  </a:cubicBezTo>
                  <a:cubicBezTo>
                    <a:pt x="412" y="305"/>
                    <a:pt x="411" y="304"/>
                    <a:pt x="409" y="303"/>
                  </a:cubicBezTo>
                  <a:cubicBezTo>
                    <a:pt x="405" y="298"/>
                    <a:pt x="402" y="294"/>
                    <a:pt x="398" y="289"/>
                  </a:cubicBezTo>
                  <a:cubicBezTo>
                    <a:pt x="389" y="280"/>
                    <a:pt x="378" y="273"/>
                    <a:pt x="368" y="265"/>
                  </a:cubicBezTo>
                  <a:cubicBezTo>
                    <a:pt x="368" y="264"/>
                    <a:pt x="367" y="265"/>
                    <a:pt x="368" y="265"/>
                  </a:cubicBezTo>
                  <a:cubicBezTo>
                    <a:pt x="377" y="274"/>
                    <a:pt x="388" y="281"/>
                    <a:pt x="396" y="291"/>
                  </a:cubicBezTo>
                  <a:cubicBezTo>
                    <a:pt x="400" y="295"/>
                    <a:pt x="404" y="300"/>
                    <a:pt x="408" y="304"/>
                  </a:cubicBezTo>
                  <a:cubicBezTo>
                    <a:pt x="408" y="305"/>
                    <a:pt x="408" y="305"/>
                    <a:pt x="409" y="306"/>
                  </a:cubicBezTo>
                  <a:cubicBezTo>
                    <a:pt x="404" y="302"/>
                    <a:pt x="398" y="299"/>
                    <a:pt x="393" y="295"/>
                  </a:cubicBezTo>
                  <a:cubicBezTo>
                    <a:pt x="388" y="290"/>
                    <a:pt x="383" y="285"/>
                    <a:pt x="376" y="282"/>
                  </a:cubicBezTo>
                  <a:cubicBezTo>
                    <a:pt x="376" y="282"/>
                    <a:pt x="376" y="282"/>
                    <a:pt x="376" y="283"/>
                  </a:cubicBezTo>
                  <a:cubicBezTo>
                    <a:pt x="388" y="292"/>
                    <a:pt x="401" y="301"/>
                    <a:pt x="412" y="311"/>
                  </a:cubicBezTo>
                  <a:cubicBezTo>
                    <a:pt x="412" y="311"/>
                    <a:pt x="412" y="311"/>
                    <a:pt x="412" y="311"/>
                  </a:cubicBezTo>
                  <a:cubicBezTo>
                    <a:pt x="399" y="301"/>
                    <a:pt x="384" y="291"/>
                    <a:pt x="368" y="285"/>
                  </a:cubicBezTo>
                  <a:cubicBezTo>
                    <a:pt x="359" y="282"/>
                    <a:pt x="349" y="280"/>
                    <a:pt x="341" y="276"/>
                  </a:cubicBezTo>
                  <a:cubicBezTo>
                    <a:pt x="334" y="272"/>
                    <a:pt x="327" y="268"/>
                    <a:pt x="319" y="266"/>
                  </a:cubicBezTo>
                  <a:cubicBezTo>
                    <a:pt x="319" y="266"/>
                    <a:pt x="319" y="266"/>
                    <a:pt x="319" y="266"/>
                  </a:cubicBezTo>
                  <a:cubicBezTo>
                    <a:pt x="321" y="269"/>
                    <a:pt x="324" y="270"/>
                    <a:pt x="328" y="271"/>
                  </a:cubicBezTo>
                  <a:cubicBezTo>
                    <a:pt x="332" y="273"/>
                    <a:pt x="337" y="276"/>
                    <a:pt x="341" y="278"/>
                  </a:cubicBezTo>
                  <a:cubicBezTo>
                    <a:pt x="349" y="281"/>
                    <a:pt x="357" y="284"/>
                    <a:pt x="364" y="286"/>
                  </a:cubicBezTo>
                  <a:cubicBezTo>
                    <a:pt x="373" y="290"/>
                    <a:pt x="383" y="293"/>
                    <a:pt x="391" y="299"/>
                  </a:cubicBezTo>
                  <a:cubicBezTo>
                    <a:pt x="397" y="304"/>
                    <a:pt x="403" y="308"/>
                    <a:pt x="409" y="313"/>
                  </a:cubicBezTo>
                  <a:cubicBezTo>
                    <a:pt x="409" y="313"/>
                    <a:pt x="408" y="313"/>
                    <a:pt x="408" y="312"/>
                  </a:cubicBezTo>
                  <a:cubicBezTo>
                    <a:pt x="407" y="312"/>
                    <a:pt x="407" y="311"/>
                    <a:pt x="406" y="311"/>
                  </a:cubicBezTo>
                  <a:cubicBezTo>
                    <a:pt x="405" y="310"/>
                    <a:pt x="404" y="310"/>
                    <a:pt x="404" y="309"/>
                  </a:cubicBezTo>
                  <a:cubicBezTo>
                    <a:pt x="403" y="308"/>
                    <a:pt x="402" y="307"/>
                    <a:pt x="400" y="307"/>
                  </a:cubicBezTo>
                  <a:cubicBezTo>
                    <a:pt x="396" y="304"/>
                    <a:pt x="392" y="301"/>
                    <a:pt x="388" y="299"/>
                  </a:cubicBezTo>
                  <a:cubicBezTo>
                    <a:pt x="379" y="294"/>
                    <a:pt x="369" y="292"/>
                    <a:pt x="360" y="288"/>
                  </a:cubicBezTo>
                  <a:cubicBezTo>
                    <a:pt x="350" y="284"/>
                    <a:pt x="340" y="281"/>
                    <a:pt x="331" y="277"/>
                  </a:cubicBezTo>
                  <a:cubicBezTo>
                    <a:pt x="321" y="273"/>
                    <a:pt x="311" y="271"/>
                    <a:pt x="302" y="265"/>
                  </a:cubicBezTo>
                  <a:cubicBezTo>
                    <a:pt x="302" y="265"/>
                    <a:pt x="301" y="266"/>
                    <a:pt x="302" y="266"/>
                  </a:cubicBezTo>
                  <a:cubicBezTo>
                    <a:pt x="308" y="273"/>
                    <a:pt x="318" y="274"/>
                    <a:pt x="327" y="277"/>
                  </a:cubicBezTo>
                  <a:cubicBezTo>
                    <a:pt x="337" y="281"/>
                    <a:pt x="347" y="285"/>
                    <a:pt x="358" y="289"/>
                  </a:cubicBezTo>
                  <a:cubicBezTo>
                    <a:pt x="368" y="294"/>
                    <a:pt x="379" y="295"/>
                    <a:pt x="389" y="301"/>
                  </a:cubicBezTo>
                  <a:cubicBezTo>
                    <a:pt x="391" y="302"/>
                    <a:pt x="394" y="303"/>
                    <a:pt x="396" y="305"/>
                  </a:cubicBezTo>
                  <a:cubicBezTo>
                    <a:pt x="391" y="303"/>
                    <a:pt x="385" y="301"/>
                    <a:pt x="380" y="299"/>
                  </a:cubicBezTo>
                  <a:cubicBezTo>
                    <a:pt x="372" y="296"/>
                    <a:pt x="365" y="293"/>
                    <a:pt x="358" y="291"/>
                  </a:cubicBezTo>
                  <a:cubicBezTo>
                    <a:pt x="351" y="289"/>
                    <a:pt x="344" y="287"/>
                    <a:pt x="338" y="285"/>
                  </a:cubicBezTo>
                  <a:cubicBezTo>
                    <a:pt x="323" y="281"/>
                    <a:pt x="310" y="276"/>
                    <a:pt x="295" y="273"/>
                  </a:cubicBezTo>
                  <a:cubicBezTo>
                    <a:pt x="282" y="270"/>
                    <a:pt x="268" y="268"/>
                    <a:pt x="254" y="266"/>
                  </a:cubicBezTo>
                  <a:cubicBezTo>
                    <a:pt x="253" y="266"/>
                    <a:pt x="252" y="267"/>
                    <a:pt x="253" y="268"/>
                  </a:cubicBezTo>
                  <a:cubicBezTo>
                    <a:pt x="258" y="270"/>
                    <a:pt x="264" y="270"/>
                    <a:pt x="269" y="271"/>
                  </a:cubicBezTo>
                  <a:cubicBezTo>
                    <a:pt x="277" y="271"/>
                    <a:pt x="285" y="273"/>
                    <a:pt x="293" y="274"/>
                  </a:cubicBezTo>
                  <a:cubicBezTo>
                    <a:pt x="307" y="278"/>
                    <a:pt x="321" y="281"/>
                    <a:pt x="335" y="285"/>
                  </a:cubicBezTo>
                  <a:cubicBezTo>
                    <a:pt x="351" y="290"/>
                    <a:pt x="366" y="296"/>
                    <a:pt x="381" y="301"/>
                  </a:cubicBezTo>
                  <a:cubicBezTo>
                    <a:pt x="388" y="304"/>
                    <a:pt x="395" y="307"/>
                    <a:pt x="402" y="311"/>
                  </a:cubicBezTo>
                  <a:cubicBezTo>
                    <a:pt x="402" y="311"/>
                    <a:pt x="403" y="311"/>
                    <a:pt x="403" y="312"/>
                  </a:cubicBezTo>
                  <a:cubicBezTo>
                    <a:pt x="398" y="309"/>
                    <a:pt x="392" y="308"/>
                    <a:pt x="388" y="307"/>
                  </a:cubicBezTo>
                  <a:cubicBezTo>
                    <a:pt x="383" y="305"/>
                    <a:pt x="379" y="302"/>
                    <a:pt x="374" y="301"/>
                  </a:cubicBezTo>
                  <a:cubicBezTo>
                    <a:pt x="370" y="300"/>
                    <a:pt x="365" y="299"/>
                    <a:pt x="361" y="298"/>
                  </a:cubicBezTo>
                  <a:cubicBezTo>
                    <a:pt x="361" y="298"/>
                    <a:pt x="360" y="299"/>
                    <a:pt x="361" y="299"/>
                  </a:cubicBezTo>
                  <a:cubicBezTo>
                    <a:pt x="365" y="301"/>
                    <a:pt x="369" y="302"/>
                    <a:pt x="374" y="303"/>
                  </a:cubicBezTo>
                  <a:cubicBezTo>
                    <a:pt x="375" y="303"/>
                    <a:pt x="377" y="304"/>
                    <a:pt x="378" y="304"/>
                  </a:cubicBezTo>
                  <a:cubicBezTo>
                    <a:pt x="377" y="304"/>
                    <a:pt x="376" y="304"/>
                    <a:pt x="375" y="304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78" y="306"/>
                    <a:pt x="383" y="306"/>
                    <a:pt x="386" y="309"/>
                  </a:cubicBezTo>
                  <a:cubicBezTo>
                    <a:pt x="386" y="309"/>
                    <a:pt x="386" y="309"/>
                    <a:pt x="386" y="309"/>
                  </a:cubicBezTo>
                  <a:cubicBezTo>
                    <a:pt x="385" y="308"/>
                    <a:pt x="384" y="307"/>
                    <a:pt x="384" y="307"/>
                  </a:cubicBezTo>
                  <a:cubicBezTo>
                    <a:pt x="384" y="307"/>
                    <a:pt x="385" y="307"/>
                    <a:pt x="386" y="307"/>
                  </a:cubicBezTo>
                  <a:cubicBezTo>
                    <a:pt x="390" y="309"/>
                    <a:pt x="394" y="310"/>
                    <a:pt x="398" y="312"/>
                  </a:cubicBezTo>
                  <a:cubicBezTo>
                    <a:pt x="400" y="313"/>
                    <a:pt x="401" y="313"/>
                    <a:pt x="403" y="314"/>
                  </a:cubicBezTo>
                  <a:cubicBezTo>
                    <a:pt x="392" y="310"/>
                    <a:pt x="374" y="308"/>
                    <a:pt x="371" y="308"/>
                  </a:cubicBezTo>
                  <a:cubicBezTo>
                    <a:pt x="361" y="306"/>
                    <a:pt x="351" y="305"/>
                    <a:pt x="340" y="305"/>
                  </a:cubicBezTo>
                  <a:cubicBezTo>
                    <a:pt x="328" y="306"/>
                    <a:pt x="314" y="307"/>
                    <a:pt x="302" y="312"/>
                  </a:cubicBezTo>
                  <a:cubicBezTo>
                    <a:pt x="298" y="313"/>
                    <a:pt x="293" y="316"/>
                    <a:pt x="289" y="318"/>
                  </a:cubicBezTo>
                  <a:cubicBezTo>
                    <a:pt x="282" y="322"/>
                    <a:pt x="275" y="326"/>
                    <a:pt x="269" y="331"/>
                  </a:cubicBezTo>
                  <a:cubicBezTo>
                    <a:pt x="265" y="334"/>
                    <a:pt x="262" y="338"/>
                    <a:pt x="259" y="341"/>
                  </a:cubicBezTo>
                  <a:cubicBezTo>
                    <a:pt x="258" y="341"/>
                    <a:pt x="258" y="341"/>
                    <a:pt x="258" y="341"/>
                  </a:cubicBezTo>
                  <a:cubicBezTo>
                    <a:pt x="252" y="344"/>
                    <a:pt x="242" y="339"/>
                    <a:pt x="237" y="337"/>
                  </a:cubicBezTo>
                  <a:cubicBezTo>
                    <a:pt x="229" y="333"/>
                    <a:pt x="221" y="329"/>
                    <a:pt x="215" y="323"/>
                  </a:cubicBezTo>
                  <a:cubicBezTo>
                    <a:pt x="205" y="313"/>
                    <a:pt x="194" y="302"/>
                    <a:pt x="188" y="289"/>
                  </a:cubicBezTo>
                  <a:cubicBezTo>
                    <a:pt x="185" y="283"/>
                    <a:pt x="181" y="273"/>
                    <a:pt x="183" y="266"/>
                  </a:cubicBezTo>
                  <a:cubicBezTo>
                    <a:pt x="185" y="263"/>
                    <a:pt x="187" y="260"/>
                    <a:pt x="189" y="257"/>
                  </a:cubicBezTo>
                  <a:cubicBezTo>
                    <a:pt x="189" y="256"/>
                    <a:pt x="190" y="255"/>
                    <a:pt x="190" y="254"/>
                  </a:cubicBezTo>
                  <a:cubicBezTo>
                    <a:pt x="196" y="251"/>
                    <a:pt x="199" y="241"/>
                    <a:pt x="199" y="234"/>
                  </a:cubicBezTo>
                  <a:cubicBezTo>
                    <a:pt x="200" y="228"/>
                    <a:pt x="197" y="220"/>
                    <a:pt x="198" y="213"/>
                  </a:cubicBezTo>
                  <a:cubicBezTo>
                    <a:pt x="198" y="213"/>
                    <a:pt x="198" y="212"/>
                    <a:pt x="199" y="212"/>
                  </a:cubicBezTo>
                  <a:cubicBezTo>
                    <a:pt x="205" y="199"/>
                    <a:pt x="219" y="191"/>
                    <a:pt x="232" y="187"/>
                  </a:cubicBezTo>
                  <a:cubicBezTo>
                    <a:pt x="246" y="182"/>
                    <a:pt x="260" y="182"/>
                    <a:pt x="275" y="184"/>
                  </a:cubicBezTo>
                  <a:close/>
                  <a:moveTo>
                    <a:pt x="155" y="52"/>
                  </a:moveTo>
                  <a:cubicBezTo>
                    <a:pt x="155" y="52"/>
                    <a:pt x="155" y="52"/>
                    <a:pt x="155" y="52"/>
                  </a:cubicBezTo>
                  <a:cubicBezTo>
                    <a:pt x="155" y="52"/>
                    <a:pt x="155" y="52"/>
                    <a:pt x="156" y="53"/>
                  </a:cubicBezTo>
                  <a:cubicBezTo>
                    <a:pt x="157" y="53"/>
                    <a:pt x="157" y="53"/>
                    <a:pt x="158" y="52"/>
                  </a:cubicBezTo>
                  <a:cubicBezTo>
                    <a:pt x="165" y="43"/>
                    <a:pt x="176" y="58"/>
                    <a:pt x="181" y="63"/>
                  </a:cubicBezTo>
                  <a:cubicBezTo>
                    <a:pt x="182" y="64"/>
                    <a:pt x="184" y="66"/>
                    <a:pt x="186" y="67"/>
                  </a:cubicBezTo>
                  <a:cubicBezTo>
                    <a:pt x="188" y="70"/>
                    <a:pt x="190" y="74"/>
                    <a:pt x="192" y="78"/>
                  </a:cubicBezTo>
                  <a:cubicBezTo>
                    <a:pt x="193" y="79"/>
                    <a:pt x="194" y="80"/>
                    <a:pt x="195" y="80"/>
                  </a:cubicBezTo>
                  <a:cubicBezTo>
                    <a:pt x="195" y="80"/>
                    <a:pt x="194" y="81"/>
                    <a:pt x="194" y="81"/>
                  </a:cubicBezTo>
                  <a:cubicBezTo>
                    <a:pt x="194" y="84"/>
                    <a:pt x="196" y="88"/>
                    <a:pt x="196" y="91"/>
                  </a:cubicBezTo>
                  <a:cubicBezTo>
                    <a:pt x="197" y="95"/>
                    <a:pt x="197" y="99"/>
                    <a:pt x="200" y="101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01" y="98"/>
                    <a:pt x="199" y="94"/>
                    <a:pt x="199" y="91"/>
                  </a:cubicBezTo>
                  <a:cubicBezTo>
                    <a:pt x="198" y="88"/>
                    <a:pt x="198" y="85"/>
                    <a:pt x="197" y="83"/>
                  </a:cubicBezTo>
                  <a:cubicBezTo>
                    <a:pt x="201" y="87"/>
                    <a:pt x="205" y="91"/>
                    <a:pt x="208" y="96"/>
                  </a:cubicBezTo>
                  <a:cubicBezTo>
                    <a:pt x="212" y="103"/>
                    <a:pt x="215" y="110"/>
                    <a:pt x="220" y="117"/>
                  </a:cubicBezTo>
                  <a:cubicBezTo>
                    <a:pt x="225" y="123"/>
                    <a:pt x="230" y="130"/>
                    <a:pt x="233" y="139"/>
                  </a:cubicBezTo>
                  <a:cubicBezTo>
                    <a:pt x="235" y="146"/>
                    <a:pt x="237" y="153"/>
                    <a:pt x="238" y="161"/>
                  </a:cubicBezTo>
                  <a:cubicBezTo>
                    <a:pt x="239" y="165"/>
                    <a:pt x="239" y="168"/>
                    <a:pt x="240" y="172"/>
                  </a:cubicBezTo>
                  <a:cubicBezTo>
                    <a:pt x="240" y="175"/>
                    <a:pt x="240" y="178"/>
                    <a:pt x="241" y="180"/>
                  </a:cubicBezTo>
                  <a:cubicBezTo>
                    <a:pt x="238" y="181"/>
                    <a:pt x="235" y="182"/>
                    <a:pt x="232" y="183"/>
                  </a:cubicBezTo>
                  <a:cubicBezTo>
                    <a:pt x="233" y="179"/>
                    <a:pt x="234" y="174"/>
                    <a:pt x="235" y="170"/>
                  </a:cubicBezTo>
                  <a:cubicBezTo>
                    <a:pt x="236" y="168"/>
                    <a:pt x="238" y="163"/>
                    <a:pt x="237" y="161"/>
                  </a:cubicBezTo>
                  <a:cubicBezTo>
                    <a:pt x="236" y="160"/>
                    <a:pt x="234" y="166"/>
                    <a:pt x="234" y="166"/>
                  </a:cubicBezTo>
                  <a:cubicBezTo>
                    <a:pt x="232" y="172"/>
                    <a:pt x="231" y="177"/>
                    <a:pt x="229" y="183"/>
                  </a:cubicBezTo>
                  <a:cubicBezTo>
                    <a:pt x="229" y="183"/>
                    <a:pt x="229" y="183"/>
                    <a:pt x="229" y="184"/>
                  </a:cubicBezTo>
                  <a:cubicBezTo>
                    <a:pt x="228" y="184"/>
                    <a:pt x="227" y="185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6" y="184"/>
                    <a:pt x="227" y="183"/>
                    <a:pt x="227" y="181"/>
                  </a:cubicBezTo>
                  <a:cubicBezTo>
                    <a:pt x="232" y="170"/>
                    <a:pt x="234" y="159"/>
                    <a:pt x="234" y="147"/>
                  </a:cubicBezTo>
                  <a:cubicBezTo>
                    <a:pt x="234" y="147"/>
                    <a:pt x="233" y="146"/>
                    <a:pt x="233" y="147"/>
                  </a:cubicBezTo>
                  <a:cubicBezTo>
                    <a:pt x="232" y="155"/>
                    <a:pt x="232" y="164"/>
                    <a:pt x="229" y="171"/>
                  </a:cubicBezTo>
                  <a:cubicBezTo>
                    <a:pt x="227" y="174"/>
                    <a:pt x="225" y="178"/>
                    <a:pt x="224" y="182"/>
                  </a:cubicBezTo>
                  <a:cubicBezTo>
                    <a:pt x="224" y="183"/>
                    <a:pt x="223" y="183"/>
                    <a:pt x="223" y="184"/>
                  </a:cubicBezTo>
                  <a:cubicBezTo>
                    <a:pt x="222" y="185"/>
                    <a:pt x="223" y="186"/>
                    <a:pt x="224" y="186"/>
                  </a:cubicBezTo>
                  <a:cubicBezTo>
                    <a:pt x="223" y="187"/>
                    <a:pt x="221" y="187"/>
                    <a:pt x="220" y="188"/>
                  </a:cubicBezTo>
                  <a:cubicBezTo>
                    <a:pt x="224" y="182"/>
                    <a:pt x="226" y="175"/>
                    <a:pt x="228" y="168"/>
                  </a:cubicBezTo>
                  <a:cubicBezTo>
                    <a:pt x="229" y="159"/>
                    <a:pt x="233" y="149"/>
                    <a:pt x="232" y="140"/>
                  </a:cubicBezTo>
                  <a:cubicBezTo>
                    <a:pt x="232" y="139"/>
                    <a:pt x="231" y="139"/>
                    <a:pt x="231" y="139"/>
                  </a:cubicBezTo>
                  <a:cubicBezTo>
                    <a:pt x="230" y="145"/>
                    <a:pt x="229" y="150"/>
                    <a:pt x="228" y="155"/>
                  </a:cubicBezTo>
                  <a:cubicBezTo>
                    <a:pt x="227" y="159"/>
                    <a:pt x="226" y="163"/>
                    <a:pt x="225" y="167"/>
                  </a:cubicBezTo>
                  <a:cubicBezTo>
                    <a:pt x="224" y="173"/>
                    <a:pt x="222" y="179"/>
                    <a:pt x="219" y="184"/>
                  </a:cubicBezTo>
                  <a:cubicBezTo>
                    <a:pt x="220" y="181"/>
                    <a:pt x="220" y="178"/>
                    <a:pt x="221" y="175"/>
                  </a:cubicBezTo>
                  <a:cubicBezTo>
                    <a:pt x="222" y="169"/>
                    <a:pt x="224" y="164"/>
                    <a:pt x="226" y="159"/>
                  </a:cubicBezTo>
                  <a:cubicBezTo>
                    <a:pt x="227" y="151"/>
                    <a:pt x="232" y="140"/>
                    <a:pt x="228" y="133"/>
                  </a:cubicBezTo>
                  <a:cubicBezTo>
                    <a:pt x="228" y="133"/>
                    <a:pt x="228" y="133"/>
                    <a:pt x="228" y="133"/>
                  </a:cubicBezTo>
                  <a:cubicBezTo>
                    <a:pt x="227" y="138"/>
                    <a:pt x="227" y="142"/>
                    <a:pt x="226" y="147"/>
                  </a:cubicBezTo>
                  <a:cubicBezTo>
                    <a:pt x="226" y="152"/>
                    <a:pt x="224" y="157"/>
                    <a:pt x="222" y="162"/>
                  </a:cubicBezTo>
                  <a:cubicBezTo>
                    <a:pt x="221" y="166"/>
                    <a:pt x="219" y="171"/>
                    <a:pt x="218" y="176"/>
                  </a:cubicBezTo>
                  <a:cubicBezTo>
                    <a:pt x="217" y="180"/>
                    <a:pt x="217" y="185"/>
                    <a:pt x="216" y="190"/>
                  </a:cubicBezTo>
                  <a:cubicBezTo>
                    <a:pt x="216" y="190"/>
                    <a:pt x="216" y="190"/>
                    <a:pt x="216" y="190"/>
                  </a:cubicBezTo>
                  <a:cubicBezTo>
                    <a:pt x="216" y="190"/>
                    <a:pt x="216" y="190"/>
                    <a:pt x="215" y="190"/>
                  </a:cubicBezTo>
                  <a:cubicBezTo>
                    <a:pt x="216" y="185"/>
                    <a:pt x="217" y="180"/>
                    <a:pt x="217" y="175"/>
                  </a:cubicBezTo>
                  <a:cubicBezTo>
                    <a:pt x="219" y="171"/>
                    <a:pt x="218" y="166"/>
                    <a:pt x="220" y="161"/>
                  </a:cubicBezTo>
                  <a:cubicBezTo>
                    <a:pt x="221" y="156"/>
                    <a:pt x="223" y="151"/>
                    <a:pt x="225" y="146"/>
                  </a:cubicBezTo>
                  <a:cubicBezTo>
                    <a:pt x="225" y="144"/>
                    <a:pt x="224" y="144"/>
                    <a:pt x="223" y="145"/>
                  </a:cubicBezTo>
                  <a:cubicBezTo>
                    <a:pt x="222" y="150"/>
                    <a:pt x="220" y="154"/>
                    <a:pt x="218" y="158"/>
                  </a:cubicBezTo>
                  <a:cubicBezTo>
                    <a:pt x="218" y="158"/>
                    <a:pt x="218" y="158"/>
                    <a:pt x="218" y="158"/>
                  </a:cubicBezTo>
                  <a:cubicBezTo>
                    <a:pt x="220" y="153"/>
                    <a:pt x="222" y="148"/>
                    <a:pt x="222" y="143"/>
                  </a:cubicBezTo>
                  <a:cubicBezTo>
                    <a:pt x="222" y="138"/>
                    <a:pt x="222" y="133"/>
                    <a:pt x="223" y="128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20" y="130"/>
                    <a:pt x="220" y="135"/>
                    <a:pt x="220" y="139"/>
                  </a:cubicBezTo>
                  <a:cubicBezTo>
                    <a:pt x="220" y="146"/>
                    <a:pt x="218" y="152"/>
                    <a:pt x="217" y="159"/>
                  </a:cubicBezTo>
                  <a:cubicBezTo>
                    <a:pt x="216" y="159"/>
                    <a:pt x="216" y="159"/>
                    <a:pt x="216" y="159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6" y="159"/>
                    <a:pt x="216" y="157"/>
                    <a:pt x="215" y="156"/>
                  </a:cubicBezTo>
                  <a:cubicBezTo>
                    <a:pt x="216" y="156"/>
                    <a:pt x="216" y="156"/>
                    <a:pt x="216" y="156"/>
                  </a:cubicBezTo>
                  <a:cubicBezTo>
                    <a:pt x="216" y="147"/>
                    <a:pt x="215" y="139"/>
                    <a:pt x="218" y="131"/>
                  </a:cubicBezTo>
                  <a:cubicBezTo>
                    <a:pt x="218" y="130"/>
                    <a:pt x="217" y="130"/>
                    <a:pt x="217" y="130"/>
                  </a:cubicBezTo>
                  <a:cubicBezTo>
                    <a:pt x="216" y="135"/>
                    <a:pt x="214" y="139"/>
                    <a:pt x="214" y="144"/>
                  </a:cubicBezTo>
                  <a:cubicBezTo>
                    <a:pt x="213" y="145"/>
                    <a:pt x="213" y="147"/>
                    <a:pt x="213" y="148"/>
                  </a:cubicBezTo>
                  <a:cubicBezTo>
                    <a:pt x="212" y="145"/>
                    <a:pt x="210" y="142"/>
                    <a:pt x="209" y="138"/>
                  </a:cubicBezTo>
                  <a:cubicBezTo>
                    <a:pt x="207" y="135"/>
                    <a:pt x="205" y="129"/>
                    <a:pt x="202" y="127"/>
                  </a:cubicBezTo>
                  <a:cubicBezTo>
                    <a:pt x="198" y="126"/>
                    <a:pt x="195" y="125"/>
                    <a:pt x="195" y="120"/>
                  </a:cubicBezTo>
                  <a:cubicBezTo>
                    <a:pt x="195" y="118"/>
                    <a:pt x="195" y="115"/>
                    <a:pt x="195" y="113"/>
                  </a:cubicBezTo>
                  <a:cubicBezTo>
                    <a:pt x="194" y="109"/>
                    <a:pt x="193" y="104"/>
                    <a:pt x="191" y="100"/>
                  </a:cubicBezTo>
                  <a:cubicBezTo>
                    <a:pt x="192" y="98"/>
                    <a:pt x="192" y="97"/>
                    <a:pt x="192" y="95"/>
                  </a:cubicBezTo>
                  <a:cubicBezTo>
                    <a:pt x="192" y="92"/>
                    <a:pt x="192" y="89"/>
                    <a:pt x="192" y="86"/>
                  </a:cubicBezTo>
                  <a:cubicBezTo>
                    <a:pt x="192" y="81"/>
                    <a:pt x="190" y="76"/>
                    <a:pt x="187" y="72"/>
                  </a:cubicBezTo>
                  <a:cubicBezTo>
                    <a:pt x="187" y="71"/>
                    <a:pt x="185" y="72"/>
                    <a:pt x="186" y="73"/>
                  </a:cubicBezTo>
                  <a:cubicBezTo>
                    <a:pt x="188" y="78"/>
                    <a:pt x="189" y="83"/>
                    <a:pt x="190" y="88"/>
                  </a:cubicBezTo>
                  <a:cubicBezTo>
                    <a:pt x="191" y="91"/>
                    <a:pt x="191" y="93"/>
                    <a:pt x="190" y="96"/>
                  </a:cubicBezTo>
                  <a:cubicBezTo>
                    <a:pt x="190" y="97"/>
                    <a:pt x="190" y="97"/>
                    <a:pt x="190" y="97"/>
                  </a:cubicBezTo>
                  <a:cubicBezTo>
                    <a:pt x="189" y="93"/>
                    <a:pt x="187" y="90"/>
                    <a:pt x="185" y="87"/>
                  </a:cubicBezTo>
                  <a:cubicBezTo>
                    <a:pt x="184" y="87"/>
                    <a:pt x="184" y="86"/>
                    <a:pt x="183" y="85"/>
                  </a:cubicBezTo>
                  <a:cubicBezTo>
                    <a:pt x="183" y="85"/>
                    <a:pt x="183" y="84"/>
                    <a:pt x="183" y="84"/>
                  </a:cubicBezTo>
                  <a:cubicBezTo>
                    <a:pt x="182" y="83"/>
                    <a:pt x="181" y="82"/>
                    <a:pt x="180" y="81"/>
                  </a:cubicBezTo>
                  <a:cubicBezTo>
                    <a:pt x="178" y="79"/>
                    <a:pt x="175" y="77"/>
                    <a:pt x="174" y="73"/>
                  </a:cubicBezTo>
                  <a:cubicBezTo>
                    <a:pt x="173" y="70"/>
                    <a:pt x="172" y="67"/>
                    <a:pt x="169" y="64"/>
                  </a:cubicBezTo>
                  <a:cubicBezTo>
                    <a:pt x="166" y="61"/>
                    <a:pt x="162" y="63"/>
                    <a:pt x="160" y="66"/>
                  </a:cubicBezTo>
                  <a:cubicBezTo>
                    <a:pt x="157" y="73"/>
                    <a:pt x="158" y="80"/>
                    <a:pt x="157" y="87"/>
                  </a:cubicBezTo>
                  <a:cubicBezTo>
                    <a:pt x="157" y="90"/>
                    <a:pt x="157" y="93"/>
                    <a:pt x="156" y="96"/>
                  </a:cubicBezTo>
                  <a:cubicBezTo>
                    <a:pt x="156" y="91"/>
                    <a:pt x="155" y="85"/>
                    <a:pt x="154" y="80"/>
                  </a:cubicBezTo>
                  <a:cubicBezTo>
                    <a:pt x="154" y="73"/>
                    <a:pt x="153" y="67"/>
                    <a:pt x="153" y="60"/>
                  </a:cubicBezTo>
                  <a:cubicBezTo>
                    <a:pt x="153" y="58"/>
                    <a:pt x="152" y="55"/>
                    <a:pt x="152" y="53"/>
                  </a:cubicBezTo>
                  <a:cubicBezTo>
                    <a:pt x="152" y="50"/>
                    <a:pt x="154" y="51"/>
                    <a:pt x="155" y="52"/>
                  </a:cubicBezTo>
                  <a:close/>
                  <a:moveTo>
                    <a:pt x="82" y="200"/>
                  </a:moveTo>
                  <a:cubicBezTo>
                    <a:pt x="80" y="194"/>
                    <a:pt x="79" y="189"/>
                    <a:pt x="75" y="185"/>
                  </a:cubicBezTo>
                  <a:cubicBezTo>
                    <a:pt x="77" y="179"/>
                    <a:pt x="75" y="171"/>
                    <a:pt x="75" y="165"/>
                  </a:cubicBezTo>
                  <a:cubicBezTo>
                    <a:pt x="75" y="157"/>
                    <a:pt x="75" y="149"/>
                    <a:pt x="77" y="141"/>
                  </a:cubicBezTo>
                  <a:cubicBezTo>
                    <a:pt x="80" y="126"/>
                    <a:pt x="87" y="113"/>
                    <a:pt x="93" y="99"/>
                  </a:cubicBezTo>
                  <a:cubicBezTo>
                    <a:pt x="97" y="91"/>
                    <a:pt x="100" y="83"/>
                    <a:pt x="104" y="77"/>
                  </a:cubicBezTo>
                  <a:cubicBezTo>
                    <a:pt x="108" y="70"/>
                    <a:pt x="114" y="64"/>
                    <a:pt x="118" y="58"/>
                  </a:cubicBezTo>
                  <a:cubicBezTo>
                    <a:pt x="123" y="52"/>
                    <a:pt x="128" y="45"/>
                    <a:pt x="137" y="45"/>
                  </a:cubicBezTo>
                  <a:cubicBezTo>
                    <a:pt x="142" y="45"/>
                    <a:pt x="148" y="45"/>
                    <a:pt x="151" y="48"/>
                  </a:cubicBezTo>
                  <a:cubicBezTo>
                    <a:pt x="151" y="48"/>
                    <a:pt x="150" y="49"/>
                    <a:pt x="150" y="50"/>
                  </a:cubicBezTo>
                  <a:cubicBezTo>
                    <a:pt x="148" y="56"/>
                    <a:pt x="149" y="64"/>
                    <a:pt x="150" y="70"/>
                  </a:cubicBezTo>
                  <a:cubicBezTo>
                    <a:pt x="151" y="84"/>
                    <a:pt x="153" y="97"/>
                    <a:pt x="156" y="111"/>
                  </a:cubicBezTo>
                  <a:cubicBezTo>
                    <a:pt x="156" y="111"/>
                    <a:pt x="156" y="112"/>
                    <a:pt x="155" y="113"/>
                  </a:cubicBezTo>
                  <a:cubicBezTo>
                    <a:pt x="152" y="121"/>
                    <a:pt x="156" y="132"/>
                    <a:pt x="157" y="140"/>
                  </a:cubicBezTo>
                  <a:cubicBezTo>
                    <a:pt x="158" y="153"/>
                    <a:pt x="160" y="167"/>
                    <a:pt x="163" y="180"/>
                  </a:cubicBezTo>
                  <a:cubicBezTo>
                    <a:pt x="163" y="182"/>
                    <a:pt x="164" y="185"/>
                    <a:pt x="165" y="187"/>
                  </a:cubicBezTo>
                  <a:cubicBezTo>
                    <a:pt x="163" y="184"/>
                    <a:pt x="162" y="180"/>
                    <a:pt x="159" y="177"/>
                  </a:cubicBezTo>
                  <a:cubicBezTo>
                    <a:pt x="155" y="173"/>
                    <a:pt x="150" y="171"/>
                    <a:pt x="146" y="169"/>
                  </a:cubicBezTo>
                  <a:cubicBezTo>
                    <a:pt x="145" y="169"/>
                    <a:pt x="144" y="169"/>
                    <a:pt x="143" y="168"/>
                  </a:cubicBezTo>
                  <a:cubicBezTo>
                    <a:pt x="144" y="162"/>
                    <a:pt x="141" y="156"/>
                    <a:pt x="141" y="150"/>
                  </a:cubicBezTo>
                  <a:cubicBezTo>
                    <a:pt x="140" y="142"/>
                    <a:pt x="139" y="135"/>
                    <a:pt x="139" y="128"/>
                  </a:cubicBezTo>
                  <a:cubicBezTo>
                    <a:pt x="140" y="127"/>
                    <a:pt x="138" y="127"/>
                    <a:pt x="138" y="128"/>
                  </a:cubicBezTo>
                  <a:cubicBezTo>
                    <a:pt x="137" y="135"/>
                    <a:pt x="138" y="143"/>
                    <a:pt x="139" y="150"/>
                  </a:cubicBezTo>
                  <a:cubicBezTo>
                    <a:pt x="139" y="156"/>
                    <a:pt x="139" y="163"/>
                    <a:pt x="141" y="168"/>
                  </a:cubicBezTo>
                  <a:cubicBezTo>
                    <a:pt x="140" y="168"/>
                    <a:pt x="138" y="168"/>
                    <a:pt x="137" y="169"/>
                  </a:cubicBezTo>
                  <a:cubicBezTo>
                    <a:pt x="137" y="169"/>
                    <a:pt x="137" y="169"/>
                    <a:pt x="136" y="169"/>
                  </a:cubicBezTo>
                  <a:cubicBezTo>
                    <a:pt x="134" y="171"/>
                    <a:pt x="133" y="174"/>
                    <a:pt x="132" y="177"/>
                  </a:cubicBezTo>
                  <a:cubicBezTo>
                    <a:pt x="132" y="176"/>
                    <a:pt x="131" y="174"/>
                    <a:pt x="131" y="173"/>
                  </a:cubicBezTo>
                  <a:cubicBezTo>
                    <a:pt x="130" y="170"/>
                    <a:pt x="130" y="166"/>
                    <a:pt x="130" y="163"/>
                  </a:cubicBezTo>
                  <a:cubicBezTo>
                    <a:pt x="130" y="156"/>
                    <a:pt x="129" y="149"/>
                    <a:pt x="129" y="142"/>
                  </a:cubicBezTo>
                  <a:cubicBezTo>
                    <a:pt x="128" y="137"/>
                    <a:pt x="128" y="132"/>
                    <a:pt x="128" y="127"/>
                  </a:cubicBezTo>
                  <a:cubicBezTo>
                    <a:pt x="128" y="124"/>
                    <a:pt x="128" y="120"/>
                    <a:pt x="128" y="117"/>
                  </a:cubicBezTo>
                  <a:cubicBezTo>
                    <a:pt x="127" y="113"/>
                    <a:pt x="127" y="108"/>
                    <a:pt x="126" y="104"/>
                  </a:cubicBezTo>
                  <a:cubicBezTo>
                    <a:pt x="126" y="100"/>
                    <a:pt x="126" y="96"/>
                    <a:pt x="126" y="93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3" y="101"/>
                    <a:pt x="128" y="109"/>
                    <a:pt x="126" y="117"/>
                  </a:cubicBezTo>
                  <a:cubicBezTo>
                    <a:pt x="124" y="122"/>
                    <a:pt x="126" y="127"/>
                    <a:pt x="126" y="131"/>
                  </a:cubicBezTo>
                  <a:cubicBezTo>
                    <a:pt x="126" y="136"/>
                    <a:pt x="126" y="141"/>
                    <a:pt x="127" y="146"/>
                  </a:cubicBezTo>
                  <a:cubicBezTo>
                    <a:pt x="127" y="153"/>
                    <a:pt x="127" y="161"/>
                    <a:pt x="128" y="169"/>
                  </a:cubicBezTo>
                  <a:cubicBezTo>
                    <a:pt x="128" y="172"/>
                    <a:pt x="128" y="178"/>
                    <a:pt x="132" y="180"/>
                  </a:cubicBezTo>
                  <a:cubicBezTo>
                    <a:pt x="130" y="187"/>
                    <a:pt x="131" y="194"/>
                    <a:pt x="132" y="200"/>
                  </a:cubicBezTo>
                  <a:cubicBezTo>
                    <a:pt x="132" y="202"/>
                    <a:pt x="133" y="204"/>
                    <a:pt x="133" y="206"/>
                  </a:cubicBezTo>
                  <a:cubicBezTo>
                    <a:pt x="127" y="204"/>
                    <a:pt x="119" y="207"/>
                    <a:pt x="114" y="210"/>
                  </a:cubicBezTo>
                  <a:cubicBezTo>
                    <a:pt x="107" y="213"/>
                    <a:pt x="101" y="216"/>
                    <a:pt x="95" y="219"/>
                  </a:cubicBezTo>
                  <a:cubicBezTo>
                    <a:pt x="91" y="220"/>
                    <a:pt x="88" y="220"/>
                    <a:pt x="85" y="220"/>
                  </a:cubicBezTo>
                  <a:cubicBezTo>
                    <a:pt x="84" y="213"/>
                    <a:pt x="84" y="206"/>
                    <a:pt x="82" y="200"/>
                  </a:cubicBezTo>
                  <a:close/>
                  <a:moveTo>
                    <a:pt x="85" y="234"/>
                  </a:moveTo>
                  <a:cubicBezTo>
                    <a:pt x="85" y="231"/>
                    <a:pt x="85" y="227"/>
                    <a:pt x="85" y="224"/>
                  </a:cubicBezTo>
                  <a:cubicBezTo>
                    <a:pt x="92" y="225"/>
                    <a:pt x="99" y="221"/>
                    <a:pt x="106" y="218"/>
                  </a:cubicBezTo>
                  <a:cubicBezTo>
                    <a:pt x="114" y="214"/>
                    <a:pt x="125" y="206"/>
                    <a:pt x="134" y="210"/>
                  </a:cubicBezTo>
                  <a:cubicBezTo>
                    <a:pt x="134" y="211"/>
                    <a:pt x="135" y="212"/>
                    <a:pt x="135" y="213"/>
                  </a:cubicBezTo>
                  <a:cubicBezTo>
                    <a:pt x="130" y="211"/>
                    <a:pt x="121" y="217"/>
                    <a:pt x="118" y="220"/>
                  </a:cubicBezTo>
                  <a:cubicBezTo>
                    <a:pt x="113" y="224"/>
                    <a:pt x="108" y="230"/>
                    <a:pt x="103" y="235"/>
                  </a:cubicBezTo>
                  <a:cubicBezTo>
                    <a:pt x="99" y="238"/>
                    <a:pt x="96" y="241"/>
                    <a:pt x="91" y="242"/>
                  </a:cubicBezTo>
                  <a:cubicBezTo>
                    <a:pt x="89" y="243"/>
                    <a:pt x="88" y="243"/>
                    <a:pt x="87" y="244"/>
                  </a:cubicBezTo>
                  <a:cubicBezTo>
                    <a:pt x="86" y="241"/>
                    <a:pt x="86" y="237"/>
                    <a:pt x="85" y="234"/>
                  </a:cubicBezTo>
                  <a:close/>
                  <a:moveTo>
                    <a:pt x="106" y="312"/>
                  </a:moveTo>
                  <a:cubicBezTo>
                    <a:pt x="106" y="311"/>
                    <a:pt x="105" y="311"/>
                    <a:pt x="105" y="310"/>
                  </a:cubicBezTo>
                  <a:cubicBezTo>
                    <a:pt x="105" y="310"/>
                    <a:pt x="106" y="310"/>
                    <a:pt x="106" y="310"/>
                  </a:cubicBezTo>
                  <a:cubicBezTo>
                    <a:pt x="107" y="311"/>
                    <a:pt x="108" y="311"/>
                    <a:pt x="108" y="311"/>
                  </a:cubicBezTo>
                  <a:cubicBezTo>
                    <a:pt x="108" y="311"/>
                    <a:pt x="108" y="311"/>
                    <a:pt x="107" y="311"/>
                  </a:cubicBezTo>
                  <a:cubicBezTo>
                    <a:pt x="107" y="311"/>
                    <a:pt x="106" y="311"/>
                    <a:pt x="106" y="312"/>
                  </a:cubicBezTo>
                  <a:close/>
                  <a:moveTo>
                    <a:pt x="117" y="337"/>
                  </a:moveTo>
                  <a:cubicBezTo>
                    <a:pt x="114" y="329"/>
                    <a:pt x="111" y="322"/>
                    <a:pt x="107" y="315"/>
                  </a:cubicBezTo>
                  <a:cubicBezTo>
                    <a:pt x="107" y="315"/>
                    <a:pt x="107" y="315"/>
                    <a:pt x="107" y="315"/>
                  </a:cubicBezTo>
                  <a:cubicBezTo>
                    <a:pt x="111" y="315"/>
                    <a:pt x="114" y="317"/>
                    <a:pt x="118" y="318"/>
                  </a:cubicBezTo>
                  <a:cubicBezTo>
                    <a:pt x="121" y="319"/>
                    <a:pt x="124" y="320"/>
                    <a:pt x="128" y="321"/>
                  </a:cubicBezTo>
                  <a:cubicBezTo>
                    <a:pt x="136" y="324"/>
                    <a:pt x="144" y="328"/>
                    <a:pt x="152" y="333"/>
                  </a:cubicBezTo>
                  <a:cubicBezTo>
                    <a:pt x="160" y="337"/>
                    <a:pt x="168" y="343"/>
                    <a:pt x="175" y="349"/>
                  </a:cubicBezTo>
                  <a:cubicBezTo>
                    <a:pt x="181" y="355"/>
                    <a:pt x="187" y="362"/>
                    <a:pt x="194" y="367"/>
                  </a:cubicBezTo>
                  <a:cubicBezTo>
                    <a:pt x="194" y="367"/>
                    <a:pt x="195" y="367"/>
                    <a:pt x="195" y="367"/>
                  </a:cubicBezTo>
                  <a:cubicBezTo>
                    <a:pt x="189" y="359"/>
                    <a:pt x="182" y="353"/>
                    <a:pt x="174" y="347"/>
                  </a:cubicBezTo>
                  <a:cubicBezTo>
                    <a:pt x="172" y="344"/>
                    <a:pt x="169" y="342"/>
                    <a:pt x="167" y="340"/>
                  </a:cubicBezTo>
                  <a:cubicBezTo>
                    <a:pt x="171" y="343"/>
                    <a:pt x="176" y="347"/>
                    <a:pt x="181" y="350"/>
                  </a:cubicBezTo>
                  <a:cubicBezTo>
                    <a:pt x="181" y="350"/>
                    <a:pt x="181" y="349"/>
                    <a:pt x="181" y="349"/>
                  </a:cubicBezTo>
                  <a:cubicBezTo>
                    <a:pt x="176" y="343"/>
                    <a:pt x="169" y="339"/>
                    <a:pt x="162" y="335"/>
                  </a:cubicBezTo>
                  <a:cubicBezTo>
                    <a:pt x="155" y="331"/>
                    <a:pt x="148" y="326"/>
                    <a:pt x="140" y="322"/>
                  </a:cubicBezTo>
                  <a:cubicBezTo>
                    <a:pt x="132" y="318"/>
                    <a:pt x="123" y="317"/>
                    <a:pt x="115" y="312"/>
                  </a:cubicBezTo>
                  <a:cubicBezTo>
                    <a:pt x="113" y="311"/>
                    <a:pt x="106" y="306"/>
                    <a:pt x="104" y="307"/>
                  </a:cubicBezTo>
                  <a:cubicBezTo>
                    <a:pt x="103" y="305"/>
                    <a:pt x="102" y="303"/>
                    <a:pt x="101" y="301"/>
                  </a:cubicBezTo>
                  <a:cubicBezTo>
                    <a:pt x="107" y="303"/>
                    <a:pt x="114" y="306"/>
                    <a:pt x="120" y="309"/>
                  </a:cubicBezTo>
                  <a:cubicBezTo>
                    <a:pt x="128" y="312"/>
                    <a:pt x="136" y="315"/>
                    <a:pt x="144" y="320"/>
                  </a:cubicBezTo>
                  <a:cubicBezTo>
                    <a:pt x="146" y="321"/>
                    <a:pt x="147" y="318"/>
                    <a:pt x="146" y="317"/>
                  </a:cubicBezTo>
                  <a:cubicBezTo>
                    <a:pt x="138" y="313"/>
                    <a:pt x="131" y="310"/>
                    <a:pt x="123" y="307"/>
                  </a:cubicBezTo>
                  <a:cubicBezTo>
                    <a:pt x="115" y="304"/>
                    <a:pt x="107" y="300"/>
                    <a:pt x="99" y="297"/>
                  </a:cubicBezTo>
                  <a:cubicBezTo>
                    <a:pt x="96" y="290"/>
                    <a:pt x="93" y="283"/>
                    <a:pt x="92" y="276"/>
                  </a:cubicBezTo>
                  <a:cubicBezTo>
                    <a:pt x="90" y="266"/>
                    <a:pt x="88" y="257"/>
                    <a:pt x="87" y="247"/>
                  </a:cubicBezTo>
                  <a:cubicBezTo>
                    <a:pt x="91" y="246"/>
                    <a:pt x="98" y="244"/>
                    <a:pt x="101" y="241"/>
                  </a:cubicBezTo>
                  <a:cubicBezTo>
                    <a:pt x="106" y="237"/>
                    <a:pt x="111" y="231"/>
                    <a:pt x="115" y="226"/>
                  </a:cubicBezTo>
                  <a:cubicBezTo>
                    <a:pt x="118" y="223"/>
                    <a:pt x="122" y="219"/>
                    <a:pt x="126" y="217"/>
                  </a:cubicBezTo>
                  <a:cubicBezTo>
                    <a:pt x="130" y="215"/>
                    <a:pt x="133" y="216"/>
                    <a:pt x="136" y="217"/>
                  </a:cubicBezTo>
                  <a:cubicBezTo>
                    <a:pt x="138" y="222"/>
                    <a:pt x="139" y="227"/>
                    <a:pt x="141" y="232"/>
                  </a:cubicBezTo>
                  <a:cubicBezTo>
                    <a:pt x="147" y="245"/>
                    <a:pt x="152" y="258"/>
                    <a:pt x="157" y="272"/>
                  </a:cubicBezTo>
                  <a:cubicBezTo>
                    <a:pt x="162" y="283"/>
                    <a:pt x="169" y="294"/>
                    <a:pt x="172" y="306"/>
                  </a:cubicBezTo>
                  <a:cubicBezTo>
                    <a:pt x="172" y="306"/>
                    <a:pt x="172" y="306"/>
                    <a:pt x="173" y="306"/>
                  </a:cubicBezTo>
                  <a:cubicBezTo>
                    <a:pt x="175" y="316"/>
                    <a:pt x="178" y="326"/>
                    <a:pt x="184" y="335"/>
                  </a:cubicBezTo>
                  <a:cubicBezTo>
                    <a:pt x="185" y="337"/>
                    <a:pt x="188" y="344"/>
                    <a:pt x="191" y="346"/>
                  </a:cubicBezTo>
                  <a:cubicBezTo>
                    <a:pt x="191" y="346"/>
                    <a:pt x="191" y="346"/>
                    <a:pt x="191" y="346"/>
                  </a:cubicBezTo>
                  <a:cubicBezTo>
                    <a:pt x="193" y="352"/>
                    <a:pt x="195" y="357"/>
                    <a:pt x="198" y="362"/>
                  </a:cubicBezTo>
                  <a:cubicBezTo>
                    <a:pt x="203" y="367"/>
                    <a:pt x="204" y="373"/>
                    <a:pt x="205" y="380"/>
                  </a:cubicBezTo>
                  <a:cubicBezTo>
                    <a:pt x="205" y="380"/>
                    <a:pt x="205" y="380"/>
                    <a:pt x="205" y="380"/>
                  </a:cubicBezTo>
                  <a:cubicBezTo>
                    <a:pt x="205" y="380"/>
                    <a:pt x="205" y="379"/>
                    <a:pt x="204" y="379"/>
                  </a:cubicBezTo>
                  <a:cubicBezTo>
                    <a:pt x="204" y="379"/>
                    <a:pt x="204" y="379"/>
                    <a:pt x="204" y="379"/>
                  </a:cubicBezTo>
                  <a:cubicBezTo>
                    <a:pt x="205" y="381"/>
                    <a:pt x="205" y="380"/>
                    <a:pt x="203" y="379"/>
                  </a:cubicBezTo>
                  <a:cubicBezTo>
                    <a:pt x="203" y="378"/>
                    <a:pt x="202" y="377"/>
                    <a:pt x="201" y="377"/>
                  </a:cubicBezTo>
                  <a:cubicBezTo>
                    <a:pt x="200" y="375"/>
                    <a:pt x="198" y="373"/>
                    <a:pt x="197" y="371"/>
                  </a:cubicBezTo>
                  <a:cubicBezTo>
                    <a:pt x="194" y="368"/>
                    <a:pt x="191" y="367"/>
                    <a:pt x="187" y="366"/>
                  </a:cubicBezTo>
                  <a:cubicBezTo>
                    <a:pt x="187" y="365"/>
                    <a:pt x="187" y="366"/>
                    <a:pt x="187" y="366"/>
                  </a:cubicBezTo>
                  <a:cubicBezTo>
                    <a:pt x="191" y="368"/>
                    <a:pt x="194" y="371"/>
                    <a:pt x="197" y="374"/>
                  </a:cubicBezTo>
                  <a:cubicBezTo>
                    <a:pt x="200" y="377"/>
                    <a:pt x="202" y="380"/>
                    <a:pt x="205" y="382"/>
                  </a:cubicBezTo>
                  <a:cubicBezTo>
                    <a:pt x="205" y="382"/>
                    <a:pt x="205" y="382"/>
                    <a:pt x="205" y="381"/>
                  </a:cubicBezTo>
                  <a:cubicBezTo>
                    <a:pt x="206" y="385"/>
                    <a:pt x="207" y="388"/>
                    <a:pt x="207" y="392"/>
                  </a:cubicBezTo>
                  <a:cubicBezTo>
                    <a:pt x="195" y="375"/>
                    <a:pt x="179" y="363"/>
                    <a:pt x="162" y="352"/>
                  </a:cubicBezTo>
                  <a:cubicBezTo>
                    <a:pt x="154" y="348"/>
                    <a:pt x="145" y="343"/>
                    <a:pt x="136" y="340"/>
                  </a:cubicBezTo>
                  <a:cubicBezTo>
                    <a:pt x="132" y="339"/>
                    <a:pt x="128" y="337"/>
                    <a:pt x="123" y="337"/>
                  </a:cubicBezTo>
                  <a:cubicBezTo>
                    <a:pt x="121" y="337"/>
                    <a:pt x="119" y="336"/>
                    <a:pt x="117" y="337"/>
                  </a:cubicBezTo>
                  <a:close/>
                  <a:moveTo>
                    <a:pt x="124" y="341"/>
                  </a:moveTo>
                  <a:cubicBezTo>
                    <a:pt x="129" y="342"/>
                    <a:pt x="133" y="343"/>
                    <a:pt x="137" y="344"/>
                  </a:cubicBezTo>
                  <a:cubicBezTo>
                    <a:pt x="146" y="348"/>
                    <a:pt x="154" y="352"/>
                    <a:pt x="161" y="356"/>
                  </a:cubicBezTo>
                  <a:cubicBezTo>
                    <a:pt x="170" y="361"/>
                    <a:pt x="179" y="366"/>
                    <a:pt x="186" y="373"/>
                  </a:cubicBezTo>
                  <a:cubicBezTo>
                    <a:pt x="194" y="380"/>
                    <a:pt x="200" y="388"/>
                    <a:pt x="207" y="395"/>
                  </a:cubicBezTo>
                  <a:cubicBezTo>
                    <a:pt x="207" y="397"/>
                    <a:pt x="208" y="399"/>
                    <a:pt x="208" y="400"/>
                  </a:cubicBezTo>
                  <a:cubicBezTo>
                    <a:pt x="209" y="405"/>
                    <a:pt x="210" y="410"/>
                    <a:pt x="210" y="416"/>
                  </a:cubicBezTo>
                  <a:cubicBezTo>
                    <a:pt x="208" y="416"/>
                    <a:pt x="207" y="418"/>
                    <a:pt x="206" y="421"/>
                  </a:cubicBezTo>
                  <a:cubicBezTo>
                    <a:pt x="201" y="434"/>
                    <a:pt x="207" y="451"/>
                    <a:pt x="211" y="463"/>
                  </a:cubicBezTo>
                  <a:cubicBezTo>
                    <a:pt x="213" y="469"/>
                    <a:pt x="215" y="474"/>
                    <a:pt x="217" y="480"/>
                  </a:cubicBezTo>
                  <a:cubicBezTo>
                    <a:pt x="218" y="485"/>
                    <a:pt x="219" y="489"/>
                    <a:pt x="221" y="493"/>
                  </a:cubicBezTo>
                  <a:cubicBezTo>
                    <a:pt x="225" y="502"/>
                    <a:pt x="232" y="510"/>
                    <a:pt x="236" y="519"/>
                  </a:cubicBezTo>
                  <a:cubicBezTo>
                    <a:pt x="241" y="528"/>
                    <a:pt x="243" y="538"/>
                    <a:pt x="248" y="547"/>
                  </a:cubicBezTo>
                  <a:cubicBezTo>
                    <a:pt x="249" y="549"/>
                    <a:pt x="251" y="551"/>
                    <a:pt x="252" y="553"/>
                  </a:cubicBezTo>
                  <a:cubicBezTo>
                    <a:pt x="251" y="552"/>
                    <a:pt x="251" y="552"/>
                    <a:pt x="250" y="551"/>
                  </a:cubicBezTo>
                  <a:cubicBezTo>
                    <a:pt x="244" y="545"/>
                    <a:pt x="239" y="541"/>
                    <a:pt x="233" y="535"/>
                  </a:cubicBezTo>
                  <a:cubicBezTo>
                    <a:pt x="223" y="525"/>
                    <a:pt x="213" y="515"/>
                    <a:pt x="206" y="502"/>
                  </a:cubicBezTo>
                  <a:cubicBezTo>
                    <a:pt x="200" y="489"/>
                    <a:pt x="196" y="476"/>
                    <a:pt x="192" y="462"/>
                  </a:cubicBezTo>
                  <a:cubicBezTo>
                    <a:pt x="189" y="450"/>
                    <a:pt x="186" y="438"/>
                    <a:pt x="178" y="429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77" y="425"/>
                    <a:pt x="177" y="421"/>
                    <a:pt x="176" y="417"/>
                  </a:cubicBezTo>
                  <a:cubicBezTo>
                    <a:pt x="174" y="413"/>
                    <a:pt x="172" y="409"/>
                    <a:pt x="170" y="405"/>
                  </a:cubicBezTo>
                  <a:cubicBezTo>
                    <a:pt x="164" y="397"/>
                    <a:pt x="157" y="389"/>
                    <a:pt x="151" y="381"/>
                  </a:cubicBezTo>
                  <a:cubicBezTo>
                    <a:pt x="148" y="377"/>
                    <a:pt x="145" y="372"/>
                    <a:pt x="142" y="368"/>
                  </a:cubicBezTo>
                  <a:cubicBezTo>
                    <a:pt x="139" y="363"/>
                    <a:pt x="137" y="359"/>
                    <a:pt x="134" y="355"/>
                  </a:cubicBezTo>
                  <a:cubicBezTo>
                    <a:pt x="129" y="350"/>
                    <a:pt x="124" y="346"/>
                    <a:pt x="119" y="341"/>
                  </a:cubicBezTo>
                  <a:cubicBezTo>
                    <a:pt x="121" y="341"/>
                    <a:pt x="123" y="341"/>
                    <a:pt x="124" y="341"/>
                  </a:cubicBezTo>
                  <a:close/>
                  <a:moveTo>
                    <a:pt x="103" y="382"/>
                  </a:moveTo>
                  <a:cubicBezTo>
                    <a:pt x="103" y="382"/>
                    <a:pt x="104" y="383"/>
                    <a:pt x="105" y="383"/>
                  </a:cubicBezTo>
                  <a:cubicBezTo>
                    <a:pt x="105" y="383"/>
                    <a:pt x="106" y="384"/>
                    <a:pt x="107" y="384"/>
                  </a:cubicBezTo>
                  <a:cubicBezTo>
                    <a:pt x="108" y="385"/>
                    <a:pt x="109" y="385"/>
                    <a:pt x="110" y="385"/>
                  </a:cubicBezTo>
                  <a:cubicBezTo>
                    <a:pt x="112" y="386"/>
                    <a:pt x="116" y="386"/>
                    <a:pt x="117" y="384"/>
                  </a:cubicBezTo>
                  <a:cubicBezTo>
                    <a:pt x="118" y="377"/>
                    <a:pt x="110" y="372"/>
                    <a:pt x="109" y="366"/>
                  </a:cubicBezTo>
                  <a:cubicBezTo>
                    <a:pt x="115" y="372"/>
                    <a:pt x="118" y="380"/>
                    <a:pt x="125" y="384"/>
                  </a:cubicBezTo>
                  <a:cubicBezTo>
                    <a:pt x="127" y="385"/>
                    <a:pt x="128" y="384"/>
                    <a:pt x="128" y="382"/>
                  </a:cubicBezTo>
                  <a:cubicBezTo>
                    <a:pt x="127" y="379"/>
                    <a:pt x="126" y="377"/>
                    <a:pt x="130" y="377"/>
                  </a:cubicBezTo>
                  <a:cubicBezTo>
                    <a:pt x="130" y="377"/>
                    <a:pt x="132" y="377"/>
                    <a:pt x="132" y="376"/>
                  </a:cubicBezTo>
                  <a:cubicBezTo>
                    <a:pt x="134" y="373"/>
                    <a:pt x="133" y="370"/>
                    <a:pt x="132" y="367"/>
                  </a:cubicBezTo>
                  <a:cubicBezTo>
                    <a:pt x="130" y="363"/>
                    <a:pt x="128" y="357"/>
                    <a:pt x="125" y="353"/>
                  </a:cubicBezTo>
                  <a:cubicBezTo>
                    <a:pt x="125" y="352"/>
                    <a:pt x="123" y="350"/>
                    <a:pt x="121" y="348"/>
                  </a:cubicBezTo>
                  <a:cubicBezTo>
                    <a:pt x="125" y="351"/>
                    <a:pt x="128" y="354"/>
                    <a:pt x="131" y="358"/>
                  </a:cubicBezTo>
                  <a:cubicBezTo>
                    <a:pt x="138" y="366"/>
                    <a:pt x="143" y="376"/>
                    <a:pt x="149" y="385"/>
                  </a:cubicBezTo>
                  <a:cubicBezTo>
                    <a:pt x="155" y="393"/>
                    <a:pt x="162" y="400"/>
                    <a:pt x="168" y="408"/>
                  </a:cubicBezTo>
                  <a:cubicBezTo>
                    <a:pt x="171" y="413"/>
                    <a:pt x="172" y="417"/>
                    <a:pt x="174" y="422"/>
                  </a:cubicBezTo>
                  <a:cubicBezTo>
                    <a:pt x="174" y="425"/>
                    <a:pt x="175" y="427"/>
                    <a:pt x="176" y="429"/>
                  </a:cubicBezTo>
                  <a:cubicBezTo>
                    <a:pt x="176" y="429"/>
                    <a:pt x="176" y="429"/>
                    <a:pt x="176" y="429"/>
                  </a:cubicBezTo>
                  <a:cubicBezTo>
                    <a:pt x="172" y="435"/>
                    <a:pt x="176" y="442"/>
                    <a:pt x="176" y="448"/>
                  </a:cubicBezTo>
                  <a:cubicBezTo>
                    <a:pt x="175" y="448"/>
                    <a:pt x="174" y="447"/>
                    <a:pt x="173" y="446"/>
                  </a:cubicBezTo>
                  <a:cubicBezTo>
                    <a:pt x="172" y="446"/>
                    <a:pt x="171" y="446"/>
                    <a:pt x="171" y="447"/>
                  </a:cubicBezTo>
                  <a:cubicBezTo>
                    <a:pt x="170" y="449"/>
                    <a:pt x="170" y="451"/>
                    <a:pt x="170" y="452"/>
                  </a:cubicBezTo>
                  <a:cubicBezTo>
                    <a:pt x="169" y="455"/>
                    <a:pt x="168" y="456"/>
                    <a:pt x="165" y="455"/>
                  </a:cubicBezTo>
                  <a:cubicBezTo>
                    <a:pt x="163" y="453"/>
                    <a:pt x="160" y="451"/>
                    <a:pt x="157" y="451"/>
                  </a:cubicBezTo>
                  <a:cubicBezTo>
                    <a:pt x="157" y="451"/>
                    <a:pt x="157" y="451"/>
                    <a:pt x="156" y="451"/>
                  </a:cubicBezTo>
                  <a:cubicBezTo>
                    <a:pt x="158" y="445"/>
                    <a:pt x="156" y="438"/>
                    <a:pt x="154" y="433"/>
                  </a:cubicBezTo>
                  <a:cubicBezTo>
                    <a:pt x="152" y="427"/>
                    <a:pt x="148" y="420"/>
                    <a:pt x="144" y="415"/>
                  </a:cubicBezTo>
                  <a:cubicBezTo>
                    <a:pt x="139" y="408"/>
                    <a:pt x="131" y="403"/>
                    <a:pt x="123" y="400"/>
                  </a:cubicBezTo>
                  <a:cubicBezTo>
                    <a:pt x="119" y="399"/>
                    <a:pt x="116" y="398"/>
                    <a:pt x="113" y="396"/>
                  </a:cubicBezTo>
                  <a:cubicBezTo>
                    <a:pt x="111" y="394"/>
                    <a:pt x="110" y="392"/>
                    <a:pt x="109" y="391"/>
                  </a:cubicBezTo>
                  <a:cubicBezTo>
                    <a:pt x="107" y="388"/>
                    <a:pt x="104" y="386"/>
                    <a:pt x="101" y="384"/>
                  </a:cubicBezTo>
                  <a:cubicBezTo>
                    <a:pt x="101" y="384"/>
                    <a:pt x="101" y="384"/>
                    <a:pt x="101" y="384"/>
                  </a:cubicBezTo>
                  <a:cubicBezTo>
                    <a:pt x="100" y="382"/>
                    <a:pt x="101" y="381"/>
                    <a:pt x="103" y="382"/>
                  </a:cubicBezTo>
                  <a:close/>
                  <a:moveTo>
                    <a:pt x="153" y="452"/>
                  </a:moveTo>
                  <a:cubicBezTo>
                    <a:pt x="152" y="453"/>
                    <a:pt x="152" y="453"/>
                    <a:pt x="151" y="454"/>
                  </a:cubicBezTo>
                  <a:cubicBezTo>
                    <a:pt x="150" y="449"/>
                    <a:pt x="148" y="445"/>
                    <a:pt x="146" y="441"/>
                  </a:cubicBezTo>
                  <a:cubicBezTo>
                    <a:pt x="144" y="436"/>
                    <a:pt x="142" y="432"/>
                    <a:pt x="140" y="428"/>
                  </a:cubicBezTo>
                  <a:cubicBezTo>
                    <a:pt x="138" y="424"/>
                    <a:pt x="136" y="419"/>
                    <a:pt x="134" y="415"/>
                  </a:cubicBezTo>
                  <a:cubicBezTo>
                    <a:pt x="134" y="413"/>
                    <a:pt x="133" y="411"/>
                    <a:pt x="132" y="409"/>
                  </a:cubicBezTo>
                  <a:cubicBezTo>
                    <a:pt x="135" y="411"/>
                    <a:pt x="138" y="413"/>
                    <a:pt x="140" y="416"/>
                  </a:cubicBezTo>
                  <a:cubicBezTo>
                    <a:pt x="148" y="425"/>
                    <a:pt x="156" y="439"/>
                    <a:pt x="153" y="452"/>
                  </a:cubicBezTo>
                  <a:close/>
                  <a:moveTo>
                    <a:pt x="101" y="389"/>
                  </a:moveTo>
                  <a:cubicBezTo>
                    <a:pt x="101" y="389"/>
                    <a:pt x="101" y="389"/>
                    <a:pt x="101" y="389"/>
                  </a:cubicBezTo>
                  <a:cubicBezTo>
                    <a:pt x="106" y="393"/>
                    <a:pt x="110" y="400"/>
                    <a:pt x="116" y="402"/>
                  </a:cubicBezTo>
                  <a:cubicBezTo>
                    <a:pt x="118" y="409"/>
                    <a:pt x="119" y="414"/>
                    <a:pt x="116" y="421"/>
                  </a:cubicBezTo>
                  <a:cubicBezTo>
                    <a:pt x="115" y="424"/>
                    <a:pt x="114" y="427"/>
                    <a:pt x="112" y="429"/>
                  </a:cubicBezTo>
                  <a:cubicBezTo>
                    <a:pt x="112" y="430"/>
                    <a:pt x="111" y="430"/>
                    <a:pt x="111" y="430"/>
                  </a:cubicBezTo>
                  <a:cubicBezTo>
                    <a:pt x="110" y="425"/>
                    <a:pt x="103" y="419"/>
                    <a:pt x="101" y="414"/>
                  </a:cubicBezTo>
                  <a:cubicBezTo>
                    <a:pt x="94" y="405"/>
                    <a:pt x="96" y="393"/>
                    <a:pt x="92" y="383"/>
                  </a:cubicBezTo>
                  <a:cubicBezTo>
                    <a:pt x="95" y="385"/>
                    <a:pt x="98" y="387"/>
                    <a:pt x="101" y="389"/>
                  </a:cubicBezTo>
                  <a:close/>
                  <a:moveTo>
                    <a:pt x="108" y="433"/>
                  </a:moveTo>
                  <a:cubicBezTo>
                    <a:pt x="108" y="433"/>
                    <a:pt x="108" y="433"/>
                    <a:pt x="108" y="434"/>
                  </a:cubicBezTo>
                  <a:cubicBezTo>
                    <a:pt x="107" y="433"/>
                    <a:pt x="107" y="433"/>
                    <a:pt x="107" y="433"/>
                  </a:cubicBezTo>
                  <a:cubicBezTo>
                    <a:pt x="102" y="428"/>
                    <a:pt x="96" y="426"/>
                    <a:pt x="92" y="421"/>
                  </a:cubicBezTo>
                  <a:cubicBezTo>
                    <a:pt x="82" y="411"/>
                    <a:pt x="73" y="401"/>
                    <a:pt x="67" y="388"/>
                  </a:cubicBezTo>
                  <a:cubicBezTo>
                    <a:pt x="63" y="379"/>
                    <a:pt x="58" y="370"/>
                    <a:pt x="53" y="362"/>
                  </a:cubicBezTo>
                  <a:cubicBezTo>
                    <a:pt x="54" y="362"/>
                    <a:pt x="54" y="362"/>
                    <a:pt x="55" y="363"/>
                  </a:cubicBezTo>
                  <a:cubicBezTo>
                    <a:pt x="59" y="364"/>
                    <a:pt x="63" y="365"/>
                    <a:pt x="66" y="367"/>
                  </a:cubicBezTo>
                  <a:cubicBezTo>
                    <a:pt x="69" y="368"/>
                    <a:pt x="72" y="370"/>
                    <a:pt x="75" y="372"/>
                  </a:cubicBezTo>
                  <a:cubicBezTo>
                    <a:pt x="80" y="375"/>
                    <a:pt x="84" y="377"/>
                    <a:pt x="88" y="380"/>
                  </a:cubicBezTo>
                  <a:cubicBezTo>
                    <a:pt x="87" y="381"/>
                    <a:pt x="87" y="381"/>
                    <a:pt x="88" y="382"/>
                  </a:cubicBezTo>
                  <a:cubicBezTo>
                    <a:pt x="92" y="391"/>
                    <a:pt x="90" y="402"/>
                    <a:pt x="95" y="411"/>
                  </a:cubicBezTo>
                  <a:cubicBezTo>
                    <a:pt x="97" y="415"/>
                    <a:pt x="100" y="418"/>
                    <a:pt x="102" y="421"/>
                  </a:cubicBezTo>
                  <a:cubicBezTo>
                    <a:pt x="103" y="422"/>
                    <a:pt x="104" y="424"/>
                    <a:pt x="105" y="425"/>
                  </a:cubicBezTo>
                  <a:cubicBezTo>
                    <a:pt x="105" y="425"/>
                    <a:pt x="105" y="425"/>
                    <a:pt x="105" y="425"/>
                  </a:cubicBezTo>
                  <a:cubicBezTo>
                    <a:pt x="105" y="426"/>
                    <a:pt x="106" y="427"/>
                    <a:pt x="106" y="428"/>
                  </a:cubicBezTo>
                  <a:cubicBezTo>
                    <a:pt x="106" y="429"/>
                    <a:pt x="106" y="430"/>
                    <a:pt x="107" y="431"/>
                  </a:cubicBezTo>
                  <a:cubicBezTo>
                    <a:pt x="107" y="431"/>
                    <a:pt x="107" y="431"/>
                    <a:pt x="107" y="431"/>
                  </a:cubicBezTo>
                  <a:cubicBezTo>
                    <a:pt x="108" y="430"/>
                    <a:pt x="108" y="429"/>
                    <a:pt x="107" y="428"/>
                  </a:cubicBezTo>
                  <a:cubicBezTo>
                    <a:pt x="108" y="430"/>
                    <a:pt x="109" y="432"/>
                    <a:pt x="108" y="433"/>
                  </a:cubicBezTo>
                  <a:close/>
                  <a:moveTo>
                    <a:pt x="132" y="482"/>
                  </a:moveTo>
                  <a:cubicBezTo>
                    <a:pt x="131" y="477"/>
                    <a:pt x="129" y="472"/>
                    <a:pt x="127" y="468"/>
                  </a:cubicBezTo>
                  <a:cubicBezTo>
                    <a:pt x="125" y="462"/>
                    <a:pt x="123" y="456"/>
                    <a:pt x="120" y="450"/>
                  </a:cubicBezTo>
                  <a:cubicBezTo>
                    <a:pt x="117" y="446"/>
                    <a:pt x="114" y="440"/>
                    <a:pt x="110" y="436"/>
                  </a:cubicBezTo>
                  <a:cubicBezTo>
                    <a:pt x="115" y="434"/>
                    <a:pt x="118" y="425"/>
                    <a:pt x="120" y="421"/>
                  </a:cubicBezTo>
                  <a:cubicBezTo>
                    <a:pt x="122" y="414"/>
                    <a:pt x="121" y="408"/>
                    <a:pt x="118" y="403"/>
                  </a:cubicBezTo>
                  <a:cubicBezTo>
                    <a:pt x="122" y="404"/>
                    <a:pt x="125" y="405"/>
                    <a:pt x="128" y="407"/>
                  </a:cubicBezTo>
                  <a:cubicBezTo>
                    <a:pt x="128" y="407"/>
                    <a:pt x="128" y="407"/>
                    <a:pt x="128" y="407"/>
                  </a:cubicBezTo>
                  <a:cubicBezTo>
                    <a:pt x="128" y="410"/>
                    <a:pt x="130" y="414"/>
                    <a:pt x="131" y="416"/>
                  </a:cubicBezTo>
                  <a:cubicBezTo>
                    <a:pt x="133" y="421"/>
                    <a:pt x="136" y="426"/>
                    <a:pt x="138" y="430"/>
                  </a:cubicBezTo>
                  <a:cubicBezTo>
                    <a:pt x="140" y="436"/>
                    <a:pt x="143" y="441"/>
                    <a:pt x="145" y="446"/>
                  </a:cubicBezTo>
                  <a:cubicBezTo>
                    <a:pt x="147" y="450"/>
                    <a:pt x="148" y="454"/>
                    <a:pt x="150" y="459"/>
                  </a:cubicBezTo>
                  <a:cubicBezTo>
                    <a:pt x="150" y="459"/>
                    <a:pt x="150" y="459"/>
                    <a:pt x="150" y="459"/>
                  </a:cubicBezTo>
                  <a:cubicBezTo>
                    <a:pt x="150" y="459"/>
                    <a:pt x="150" y="459"/>
                    <a:pt x="150" y="460"/>
                  </a:cubicBezTo>
                  <a:cubicBezTo>
                    <a:pt x="150" y="463"/>
                    <a:pt x="151" y="466"/>
                    <a:pt x="152" y="470"/>
                  </a:cubicBezTo>
                  <a:cubicBezTo>
                    <a:pt x="152" y="470"/>
                    <a:pt x="152" y="470"/>
                    <a:pt x="152" y="470"/>
                  </a:cubicBezTo>
                  <a:cubicBezTo>
                    <a:pt x="147" y="472"/>
                    <a:pt x="142" y="474"/>
                    <a:pt x="138" y="477"/>
                  </a:cubicBezTo>
                  <a:cubicBezTo>
                    <a:pt x="136" y="479"/>
                    <a:pt x="134" y="480"/>
                    <a:pt x="132" y="482"/>
                  </a:cubicBezTo>
                  <a:close/>
                  <a:moveTo>
                    <a:pt x="263" y="609"/>
                  </a:moveTo>
                  <a:cubicBezTo>
                    <a:pt x="258" y="606"/>
                    <a:pt x="255" y="602"/>
                    <a:pt x="250" y="599"/>
                  </a:cubicBezTo>
                  <a:cubicBezTo>
                    <a:pt x="246" y="597"/>
                    <a:pt x="242" y="597"/>
                    <a:pt x="238" y="596"/>
                  </a:cubicBezTo>
                  <a:cubicBezTo>
                    <a:pt x="228" y="593"/>
                    <a:pt x="219" y="587"/>
                    <a:pt x="210" y="581"/>
                  </a:cubicBezTo>
                  <a:cubicBezTo>
                    <a:pt x="200" y="575"/>
                    <a:pt x="190" y="569"/>
                    <a:pt x="181" y="561"/>
                  </a:cubicBezTo>
                  <a:cubicBezTo>
                    <a:pt x="173" y="554"/>
                    <a:pt x="165" y="547"/>
                    <a:pt x="157" y="539"/>
                  </a:cubicBezTo>
                  <a:cubicBezTo>
                    <a:pt x="154" y="535"/>
                    <a:pt x="149" y="533"/>
                    <a:pt x="146" y="529"/>
                  </a:cubicBezTo>
                  <a:cubicBezTo>
                    <a:pt x="143" y="526"/>
                    <a:pt x="141" y="521"/>
                    <a:pt x="140" y="516"/>
                  </a:cubicBezTo>
                  <a:cubicBezTo>
                    <a:pt x="139" y="508"/>
                    <a:pt x="139" y="500"/>
                    <a:pt x="136" y="493"/>
                  </a:cubicBezTo>
                  <a:cubicBezTo>
                    <a:pt x="132" y="486"/>
                    <a:pt x="137" y="482"/>
                    <a:pt x="143" y="479"/>
                  </a:cubicBezTo>
                  <a:cubicBezTo>
                    <a:pt x="146" y="477"/>
                    <a:pt x="150" y="475"/>
                    <a:pt x="154" y="473"/>
                  </a:cubicBezTo>
                  <a:cubicBezTo>
                    <a:pt x="154" y="475"/>
                    <a:pt x="155" y="476"/>
                    <a:pt x="155" y="477"/>
                  </a:cubicBezTo>
                  <a:cubicBezTo>
                    <a:pt x="159" y="484"/>
                    <a:pt x="162" y="492"/>
                    <a:pt x="165" y="499"/>
                  </a:cubicBezTo>
                  <a:cubicBezTo>
                    <a:pt x="170" y="509"/>
                    <a:pt x="176" y="519"/>
                    <a:pt x="183" y="527"/>
                  </a:cubicBezTo>
                  <a:cubicBezTo>
                    <a:pt x="190" y="536"/>
                    <a:pt x="199" y="543"/>
                    <a:pt x="208" y="551"/>
                  </a:cubicBezTo>
                  <a:cubicBezTo>
                    <a:pt x="216" y="560"/>
                    <a:pt x="225" y="568"/>
                    <a:pt x="233" y="577"/>
                  </a:cubicBezTo>
                  <a:cubicBezTo>
                    <a:pt x="238" y="584"/>
                    <a:pt x="244" y="592"/>
                    <a:pt x="253" y="594"/>
                  </a:cubicBezTo>
                  <a:cubicBezTo>
                    <a:pt x="255" y="594"/>
                    <a:pt x="256" y="591"/>
                    <a:pt x="254" y="590"/>
                  </a:cubicBezTo>
                  <a:cubicBezTo>
                    <a:pt x="244" y="587"/>
                    <a:pt x="238" y="577"/>
                    <a:pt x="231" y="570"/>
                  </a:cubicBezTo>
                  <a:cubicBezTo>
                    <a:pt x="224" y="562"/>
                    <a:pt x="216" y="553"/>
                    <a:pt x="207" y="546"/>
                  </a:cubicBezTo>
                  <a:cubicBezTo>
                    <a:pt x="199" y="538"/>
                    <a:pt x="191" y="531"/>
                    <a:pt x="184" y="523"/>
                  </a:cubicBezTo>
                  <a:cubicBezTo>
                    <a:pt x="184" y="522"/>
                    <a:pt x="183" y="521"/>
                    <a:pt x="183" y="520"/>
                  </a:cubicBezTo>
                  <a:cubicBezTo>
                    <a:pt x="185" y="523"/>
                    <a:pt x="187" y="524"/>
                    <a:pt x="189" y="527"/>
                  </a:cubicBezTo>
                  <a:cubicBezTo>
                    <a:pt x="193" y="530"/>
                    <a:pt x="197" y="534"/>
                    <a:pt x="201" y="536"/>
                  </a:cubicBezTo>
                  <a:cubicBezTo>
                    <a:pt x="202" y="537"/>
                    <a:pt x="202" y="536"/>
                    <a:pt x="202" y="536"/>
                  </a:cubicBezTo>
                  <a:cubicBezTo>
                    <a:pt x="194" y="530"/>
                    <a:pt x="188" y="522"/>
                    <a:pt x="181" y="515"/>
                  </a:cubicBezTo>
                  <a:cubicBezTo>
                    <a:pt x="180" y="515"/>
                    <a:pt x="180" y="515"/>
                    <a:pt x="180" y="516"/>
                  </a:cubicBezTo>
                  <a:cubicBezTo>
                    <a:pt x="180" y="517"/>
                    <a:pt x="181" y="518"/>
                    <a:pt x="181" y="518"/>
                  </a:cubicBezTo>
                  <a:cubicBezTo>
                    <a:pt x="176" y="512"/>
                    <a:pt x="172" y="505"/>
                    <a:pt x="169" y="497"/>
                  </a:cubicBezTo>
                  <a:cubicBezTo>
                    <a:pt x="165" y="490"/>
                    <a:pt x="162" y="483"/>
                    <a:pt x="159" y="476"/>
                  </a:cubicBezTo>
                  <a:cubicBezTo>
                    <a:pt x="157" y="471"/>
                    <a:pt x="152" y="463"/>
                    <a:pt x="154" y="457"/>
                  </a:cubicBezTo>
                  <a:cubicBezTo>
                    <a:pt x="155" y="452"/>
                    <a:pt x="160" y="456"/>
                    <a:pt x="163" y="458"/>
                  </a:cubicBezTo>
                  <a:cubicBezTo>
                    <a:pt x="165" y="459"/>
                    <a:pt x="167" y="459"/>
                    <a:pt x="170" y="459"/>
                  </a:cubicBezTo>
                  <a:cubicBezTo>
                    <a:pt x="173" y="459"/>
                    <a:pt x="173" y="454"/>
                    <a:pt x="174" y="451"/>
                  </a:cubicBezTo>
                  <a:cubicBezTo>
                    <a:pt x="174" y="451"/>
                    <a:pt x="175" y="452"/>
                    <a:pt x="176" y="452"/>
                  </a:cubicBezTo>
                  <a:cubicBezTo>
                    <a:pt x="177" y="453"/>
                    <a:pt x="179" y="453"/>
                    <a:pt x="179" y="451"/>
                  </a:cubicBezTo>
                  <a:cubicBezTo>
                    <a:pt x="181" y="446"/>
                    <a:pt x="176" y="439"/>
                    <a:pt x="177" y="433"/>
                  </a:cubicBezTo>
                  <a:cubicBezTo>
                    <a:pt x="185" y="445"/>
                    <a:pt x="187" y="459"/>
                    <a:pt x="191" y="471"/>
                  </a:cubicBezTo>
                  <a:cubicBezTo>
                    <a:pt x="194" y="484"/>
                    <a:pt x="198" y="496"/>
                    <a:pt x="204" y="507"/>
                  </a:cubicBezTo>
                  <a:cubicBezTo>
                    <a:pt x="212" y="520"/>
                    <a:pt x="222" y="529"/>
                    <a:pt x="232" y="539"/>
                  </a:cubicBezTo>
                  <a:cubicBezTo>
                    <a:pt x="238" y="544"/>
                    <a:pt x="244" y="549"/>
                    <a:pt x="249" y="554"/>
                  </a:cubicBezTo>
                  <a:cubicBezTo>
                    <a:pt x="254" y="560"/>
                    <a:pt x="259" y="566"/>
                    <a:pt x="265" y="571"/>
                  </a:cubicBezTo>
                  <a:cubicBezTo>
                    <a:pt x="265" y="571"/>
                    <a:pt x="266" y="571"/>
                    <a:pt x="266" y="571"/>
                  </a:cubicBezTo>
                  <a:cubicBezTo>
                    <a:pt x="266" y="572"/>
                    <a:pt x="267" y="572"/>
                    <a:pt x="267" y="573"/>
                  </a:cubicBezTo>
                  <a:cubicBezTo>
                    <a:pt x="268" y="574"/>
                    <a:pt x="269" y="573"/>
                    <a:pt x="269" y="572"/>
                  </a:cubicBezTo>
                  <a:cubicBezTo>
                    <a:pt x="267" y="568"/>
                    <a:pt x="264" y="564"/>
                    <a:pt x="262" y="561"/>
                  </a:cubicBezTo>
                  <a:cubicBezTo>
                    <a:pt x="262" y="560"/>
                    <a:pt x="262" y="560"/>
                    <a:pt x="262" y="560"/>
                  </a:cubicBezTo>
                  <a:cubicBezTo>
                    <a:pt x="258" y="547"/>
                    <a:pt x="250" y="537"/>
                    <a:pt x="244" y="525"/>
                  </a:cubicBezTo>
                  <a:cubicBezTo>
                    <a:pt x="244" y="525"/>
                    <a:pt x="243" y="525"/>
                    <a:pt x="243" y="526"/>
                  </a:cubicBezTo>
                  <a:cubicBezTo>
                    <a:pt x="246" y="532"/>
                    <a:pt x="248" y="538"/>
                    <a:pt x="252" y="543"/>
                  </a:cubicBezTo>
                  <a:cubicBezTo>
                    <a:pt x="255" y="548"/>
                    <a:pt x="257" y="553"/>
                    <a:pt x="260" y="558"/>
                  </a:cubicBezTo>
                  <a:cubicBezTo>
                    <a:pt x="257" y="555"/>
                    <a:pt x="255" y="552"/>
                    <a:pt x="252" y="548"/>
                  </a:cubicBezTo>
                  <a:cubicBezTo>
                    <a:pt x="247" y="541"/>
                    <a:pt x="245" y="533"/>
                    <a:pt x="242" y="525"/>
                  </a:cubicBezTo>
                  <a:cubicBezTo>
                    <a:pt x="240" y="519"/>
                    <a:pt x="237" y="513"/>
                    <a:pt x="233" y="508"/>
                  </a:cubicBezTo>
                  <a:cubicBezTo>
                    <a:pt x="234" y="509"/>
                    <a:pt x="235" y="510"/>
                    <a:pt x="236" y="511"/>
                  </a:cubicBezTo>
                  <a:cubicBezTo>
                    <a:pt x="236" y="511"/>
                    <a:pt x="237" y="511"/>
                    <a:pt x="236" y="510"/>
                  </a:cubicBezTo>
                  <a:cubicBezTo>
                    <a:pt x="235" y="509"/>
                    <a:pt x="235" y="506"/>
                    <a:pt x="234" y="504"/>
                  </a:cubicBezTo>
                  <a:cubicBezTo>
                    <a:pt x="233" y="503"/>
                    <a:pt x="233" y="501"/>
                    <a:pt x="231" y="501"/>
                  </a:cubicBezTo>
                  <a:cubicBezTo>
                    <a:pt x="231" y="501"/>
                    <a:pt x="231" y="502"/>
                    <a:pt x="231" y="502"/>
                  </a:cubicBezTo>
                  <a:cubicBezTo>
                    <a:pt x="230" y="503"/>
                    <a:pt x="232" y="505"/>
                    <a:pt x="232" y="507"/>
                  </a:cubicBezTo>
                  <a:cubicBezTo>
                    <a:pt x="233" y="507"/>
                    <a:pt x="233" y="507"/>
                    <a:pt x="233" y="508"/>
                  </a:cubicBezTo>
                  <a:cubicBezTo>
                    <a:pt x="232" y="506"/>
                    <a:pt x="231" y="504"/>
                    <a:pt x="230" y="502"/>
                  </a:cubicBezTo>
                  <a:cubicBezTo>
                    <a:pt x="228" y="499"/>
                    <a:pt x="225" y="495"/>
                    <a:pt x="224" y="491"/>
                  </a:cubicBezTo>
                  <a:cubicBezTo>
                    <a:pt x="222" y="487"/>
                    <a:pt x="221" y="482"/>
                    <a:pt x="220" y="477"/>
                  </a:cubicBezTo>
                  <a:cubicBezTo>
                    <a:pt x="216" y="463"/>
                    <a:pt x="208" y="449"/>
                    <a:pt x="208" y="433"/>
                  </a:cubicBezTo>
                  <a:cubicBezTo>
                    <a:pt x="208" y="427"/>
                    <a:pt x="208" y="418"/>
                    <a:pt x="216" y="418"/>
                  </a:cubicBezTo>
                  <a:cubicBezTo>
                    <a:pt x="220" y="418"/>
                    <a:pt x="222" y="418"/>
                    <a:pt x="226" y="416"/>
                  </a:cubicBezTo>
                  <a:cubicBezTo>
                    <a:pt x="231" y="415"/>
                    <a:pt x="234" y="418"/>
                    <a:pt x="237" y="420"/>
                  </a:cubicBezTo>
                  <a:cubicBezTo>
                    <a:pt x="237" y="420"/>
                    <a:pt x="237" y="420"/>
                    <a:pt x="237" y="420"/>
                  </a:cubicBezTo>
                  <a:cubicBezTo>
                    <a:pt x="238" y="426"/>
                    <a:pt x="240" y="431"/>
                    <a:pt x="242" y="437"/>
                  </a:cubicBezTo>
                  <a:cubicBezTo>
                    <a:pt x="240" y="438"/>
                    <a:pt x="240" y="442"/>
                    <a:pt x="240" y="444"/>
                  </a:cubicBezTo>
                  <a:cubicBezTo>
                    <a:pt x="239" y="450"/>
                    <a:pt x="237" y="455"/>
                    <a:pt x="236" y="461"/>
                  </a:cubicBezTo>
                  <a:cubicBezTo>
                    <a:pt x="235" y="466"/>
                    <a:pt x="235" y="471"/>
                    <a:pt x="236" y="477"/>
                  </a:cubicBezTo>
                  <a:cubicBezTo>
                    <a:pt x="236" y="480"/>
                    <a:pt x="236" y="484"/>
                    <a:pt x="236" y="487"/>
                  </a:cubicBezTo>
                  <a:cubicBezTo>
                    <a:pt x="235" y="490"/>
                    <a:pt x="235" y="493"/>
                    <a:pt x="235" y="495"/>
                  </a:cubicBezTo>
                  <a:cubicBezTo>
                    <a:pt x="238" y="509"/>
                    <a:pt x="250" y="516"/>
                    <a:pt x="258" y="526"/>
                  </a:cubicBezTo>
                  <a:cubicBezTo>
                    <a:pt x="268" y="538"/>
                    <a:pt x="277" y="551"/>
                    <a:pt x="284" y="564"/>
                  </a:cubicBezTo>
                  <a:cubicBezTo>
                    <a:pt x="287" y="570"/>
                    <a:pt x="290" y="576"/>
                    <a:pt x="295" y="580"/>
                  </a:cubicBezTo>
                  <a:cubicBezTo>
                    <a:pt x="296" y="581"/>
                    <a:pt x="296" y="582"/>
                    <a:pt x="297" y="583"/>
                  </a:cubicBezTo>
                  <a:cubicBezTo>
                    <a:pt x="297" y="583"/>
                    <a:pt x="296" y="584"/>
                    <a:pt x="296" y="585"/>
                  </a:cubicBezTo>
                  <a:cubicBezTo>
                    <a:pt x="298" y="593"/>
                    <a:pt x="297" y="603"/>
                    <a:pt x="290" y="609"/>
                  </a:cubicBezTo>
                  <a:cubicBezTo>
                    <a:pt x="287" y="612"/>
                    <a:pt x="284" y="614"/>
                    <a:pt x="281" y="616"/>
                  </a:cubicBezTo>
                  <a:cubicBezTo>
                    <a:pt x="279" y="618"/>
                    <a:pt x="277" y="619"/>
                    <a:pt x="275" y="621"/>
                  </a:cubicBezTo>
                  <a:cubicBezTo>
                    <a:pt x="272" y="616"/>
                    <a:pt x="268" y="613"/>
                    <a:pt x="263" y="609"/>
                  </a:cubicBezTo>
                  <a:close/>
                  <a:moveTo>
                    <a:pt x="300" y="586"/>
                  </a:moveTo>
                  <a:cubicBezTo>
                    <a:pt x="300" y="586"/>
                    <a:pt x="300" y="587"/>
                    <a:pt x="301" y="587"/>
                  </a:cubicBezTo>
                  <a:cubicBezTo>
                    <a:pt x="303" y="592"/>
                    <a:pt x="304" y="598"/>
                    <a:pt x="301" y="604"/>
                  </a:cubicBezTo>
                  <a:cubicBezTo>
                    <a:pt x="299" y="610"/>
                    <a:pt x="295" y="614"/>
                    <a:pt x="290" y="618"/>
                  </a:cubicBezTo>
                  <a:cubicBezTo>
                    <a:pt x="289" y="619"/>
                    <a:pt x="290" y="620"/>
                    <a:pt x="290" y="619"/>
                  </a:cubicBezTo>
                  <a:cubicBezTo>
                    <a:pt x="300" y="617"/>
                    <a:pt x="306" y="602"/>
                    <a:pt x="305" y="591"/>
                  </a:cubicBezTo>
                  <a:cubicBezTo>
                    <a:pt x="306" y="593"/>
                    <a:pt x="308" y="595"/>
                    <a:pt x="309" y="598"/>
                  </a:cubicBezTo>
                  <a:cubicBezTo>
                    <a:pt x="311" y="600"/>
                    <a:pt x="313" y="602"/>
                    <a:pt x="315" y="605"/>
                  </a:cubicBezTo>
                  <a:cubicBezTo>
                    <a:pt x="314" y="614"/>
                    <a:pt x="307" y="621"/>
                    <a:pt x="299" y="623"/>
                  </a:cubicBezTo>
                  <a:cubicBezTo>
                    <a:pt x="293" y="624"/>
                    <a:pt x="284" y="624"/>
                    <a:pt x="279" y="622"/>
                  </a:cubicBezTo>
                  <a:cubicBezTo>
                    <a:pt x="282" y="620"/>
                    <a:pt x="285" y="619"/>
                    <a:pt x="288" y="616"/>
                  </a:cubicBezTo>
                  <a:cubicBezTo>
                    <a:pt x="291" y="614"/>
                    <a:pt x="295" y="610"/>
                    <a:pt x="297" y="606"/>
                  </a:cubicBezTo>
                  <a:cubicBezTo>
                    <a:pt x="300" y="600"/>
                    <a:pt x="301" y="593"/>
                    <a:pt x="300" y="586"/>
                  </a:cubicBezTo>
                  <a:close/>
                  <a:moveTo>
                    <a:pt x="390" y="734"/>
                  </a:moveTo>
                  <a:cubicBezTo>
                    <a:pt x="390" y="743"/>
                    <a:pt x="391" y="756"/>
                    <a:pt x="383" y="761"/>
                  </a:cubicBezTo>
                  <a:cubicBezTo>
                    <a:pt x="380" y="764"/>
                    <a:pt x="375" y="765"/>
                    <a:pt x="371" y="767"/>
                  </a:cubicBezTo>
                  <a:cubicBezTo>
                    <a:pt x="368" y="768"/>
                    <a:pt x="359" y="774"/>
                    <a:pt x="357" y="769"/>
                  </a:cubicBezTo>
                  <a:cubicBezTo>
                    <a:pt x="355" y="765"/>
                    <a:pt x="357" y="761"/>
                    <a:pt x="357" y="757"/>
                  </a:cubicBezTo>
                  <a:cubicBezTo>
                    <a:pt x="357" y="753"/>
                    <a:pt x="356" y="750"/>
                    <a:pt x="355" y="746"/>
                  </a:cubicBezTo>
                  <a:cubicBezTo>
                    <a:pt x="352" y="739"/>
                    <a:pt x="347" y="732"/>
                    <a:pt x="343" y="725"/>
                  </a:cubicBezTo>
                  <a:cubicBezTo>
                    <a:pt x="338" y="716"/>
                    <a:pt x="334" y="706"/>
                    <a:pt x="328" y="698"/>
                  </a:cubicBezTo>
                  <a:cubicBezTo>
                    <a:pt x="321" y="689"/>
                    <a:pt x="314" y="681"/>
                    <a:pt x="307" y="672"/>
                  </a:cubicBezTo>
                  <a:cubicBezTo>
                    <a:pt x="301" y="663"/>
                    <a:pt x="296" y="653"/>
                    <a:pt x="288" y="644"/>
                  </a:cubicBezTo>
                  <a:cubicBezTo>
                    <a:pt x="284" y="639"/>
                    <a:pt x="277" y="635"/>
                    <a:pt x="277" y="628"/>
                  </a:cubicBezTo>
                  <a:cubicBezTo>
                    <a:pt x="277" y="628"/>
                    <a:pt x="278" y="627"/>
                    <a:pt x="278" y="627"/>
                  </a:cubicBezTo>
                  <a:cubicBezTo>
                    <a:pt x="277" y="626"/>
                    <a:pt x="277" y="625"/>
                    <a:pt x="277" y="624"/>
                  </a:cubicBezTo>
                  <a:cubicBezTo>
                    <a:pt x="280" y="626"/>
                    <a:pt x="284" y="626"/>
                    <a:pt x="288" y="626"/>
                  </a:cubicBezTo>
                  <a:cubicBezTo>
                    <a:pt x="293" y="626"/>
                    <a:pt x="298" y="626"/>
                    <a:pt x="302" y="625"/>
                  </a:cubicBezTo>
                  <a:cubicBezTo>
                    <a:pt x="308" y="622"/>
                    <a:pt x="317" y="615"/>
                    <a:pt x="317" y="608"/>
                  </a:cubicBezTo>
                  <a:cubicBezTo>
                    <a:pt x="318" y="610"/>
                    <a:pt x="320" y="612"/>
                    <a:pt x="321" y="612"/>
                  </a:cubicBezTo>
                  <a:cubicBezTo>
                    <a:pt x="320" y="614"/>
                    <a:pt x="319" y="617"/>
                    <a:pt x="318" y="619"/>
                  </a:cubicBezTo>
                  <a:cubicBezTo>
                    <a:pt x="318" y="619"/>
                    <a:pt x="317" y="618"/>
                    <a:pt x="317" y="618"/>
                  </a:cubicBezTo>
                  <a:cubicBezTo>
                    <a:pt x="317" y="618"/>
                    <a:pt x="316" y="618"/>
                    <a:pt x="316" y="619"/>
                  </a:cubicBezTo>
                  <a:cubicBezTo>
                    <a:pt x="316" y="619"/>
                    <a:pt x="317" y="620"/>
                    <a:pt x="317" y="621"/>
                  </a:cubicBezTo>
                  <a:cubicBezTo>
                    <a:pt x="315" y="625"/>
                    <a:pt x="312" y="628"/>
                    <a:pt x="308" y="629"/>
                  </a:cubicBezTo>
                  <a:cubicBezTo>
                    <a:pt x="303" y="631"/>
                    <a:pt x="298" y="629"/>
                    <a:pt x="292" y="630"/>
                  </a:cubicBezTo>
                  <a:cubicBezTo>
                    <a:pt x="292" y="630"/>
                    <a:pt x="292" y="630"/>
                    <a:pt x="292" y="630"/>
                  </a:cubicBezTo>
                  <a:cubicBezTo>
                    <a:pt x="297" y="633"/>
                    <a:pt x="306" y="633"/>
                    <a:pt x="311" y="630"/>
                  </a:cubicBezTo>
                  <a:cubicBezTo>
                    <a:pt x="314" y="628"/>
                    <a:pt x="316" y="625"/>
                    <a:pt x="318" y="622"/>
                  </a:cubicBezTo>
                  <a:cubicBezTo>
                    <a:pt x="319" y="624"/>
                    <a:pt x="320" y="625"/>
                    <a:pt x="321" y="625"/>
                  </a:cubicBezTo>
                  <a:cubicBezTo>
                    <a:pt x="322" y="626"/>
                    <a:pt x="323" y="625"/>
                    <a:pt x="323" y="625"/>
                  </a:cubicBezTo>
                  <a:cubicBezTo>
                    <a:pt x="322" y="623"/>
                    <a:pt x="321" y="622"/>
                    <a:pt x="320" y="621"/>
                  </a:cubicBezTo>
                  <a:cubicBezTo>
                    <a:pt x="320" y="621"/>
                    <a:pt x="320" y="620"/>
                    <a:pt x="319" y="620"/>
                  </a:cubicBezTo>
                  <a:cubicBezTo>
                    <a:pt x="320" y="618"/>
                    <a:pt x="321" y="615"/>
                    <a:pt x="322" y="613"/>
                  </a:cubicBezTo>
                  <a:cubicBezTo>
                    <a:pt x="322" y="613"/>
                    <a:pt x="322" y="613"/>
                    <a:pt x="322" y="613"/>
                  </a:cubicBezTo>
                  <a:cubicBezTo>
                    <a:pt x="325" y="626"/>
                    <a:pt x="337" y="638"/>
                    <a:pt x="344" y="649"/>
                  </a:cubicBezTo>
                  <a:cubicBezTo>
                    <a:pt x="347" y="653"/>
                    <a:pt x="350" y="657"/>
                    <a:pt x="352" y="660"/>
                  </a:cubicBezTo>
                  <a:cubicBezTo>
                    <a:pt x="353" y="662"/>
                    <a:pt x="354" y="663"/>
                    <a:pt x="354" y="664"/>
                  </a:cubicBezTo>
                  <a:cubicBezTo>
                    <a:pt x="357" y="669"/>
                    <a:pt x="358" y="675"/>
                    <a:pt x="360" y="680"/>
                  </a:cubicBezTo>
                  <a:cubicBezTo>
                    <a:pt x="362" y="685"/>
                    <a:pt x="365" y="688"/>
                    <a:pt x="367" y="693"/>
                  </a:cubicBezTo>
                  <a:cubicBezTo>
                    <a:pt x="370" y="697"/>
                    <a:pt x="372" y="702"/>
                    <a:pt x="375" y="707"/>
                  </a:cubicBezTo>
                  <a:cubicBezTo>
                    <a:pt x="377" y="710"/>
                    <a:pt x="380" y="714"/>
                    <a:pt x="383" y="718"/>
                  </a:cubicBezTo>
                  <a:cubicBezTo>
                    <a:pt x="385" y="722"/>
                    <a:pt x="386" y="726"/>
                    <a:pt x="388" y="731"/>
                  </a:cubicBezTo>
                  <a:cubicBezTo>
                    <a:pt x="389" y="732"/>
                    <a:pt x="389" y="733"/>
                    <a:pt x="390" y="734"/>
                  </a:cubicBezTo>
                  <a:close/>
                  <a:moveTo>
                    <a:pt x="421" y="721"/>
                  </a:moveTo>
                  <a:cubicBezTo>
                    <a:pt x="421" y="721"/>
                    <a:pt x="421" y="721"/>
                    <a:pt x="421" y="721"/>
                  </a:cubicBezTo>
                  <a:cubicBezTo>
                    <a:pt x="416" y="728"/>
                    <a:pt x="406" y="731"/>
                    <a:pt x="398" y="727"/>
                  </a:cubicBezTo>
                  <a:cubicBezTo>
                    <a:pt x="392" y="723"/>
                    <a:pt x="388" y="718"/>
                    <a:pt x="385" y="712"/>
                  </a:cubicBezTo>
                  <a:cubicBezTo>
                    <a:pt x="380" y="702"/>
                    <a:pt x="376" y="693"/>
                    <a:pt x="371" y="683"/>
                  </a:cubicBezTo>
                  <a:cubicBezTo>
                    <a:pt x="371" y="685"/>
                    <a:pt x="372" y="686"/>
                    <a:pt x="373" y="686"/>
                  </a:cubicBezTo>
                  <a:cubicBezTo>
                    <a:pt x="374" y="686"/>
                    <a:pt x="374" y="686"/>
                    <a:pt x="374" y="686"/>
                  </a:cubicBezTo>
                  <a:cubicBezTo>
                    <a:pt x="373" y="682"/>
                    <a:pt x="372" y="678"/>
                    <a:pt x="369" y="676"/>
                  </a:cubicBezTo>
                  <a:cubicBezTo>
                    <a:pt x="368" y="675"/>
                    <a:pt x="368" y="676"/>
                    <a:pt x="368" y="676"/>
                  </a:cubicBezTo>
                  <a:cubicBezTo>
                    <a:pt x="368" y="677"/>
                    <a:pt x="368" y="679"/>
                    <a:pt x="369" y="680"/>
                  </a:cubicBezTo>
                  <a:cubicBezTo>
                    <a:pt x="368" y="679"/>
                    <a:pt x="367" y="678"/>
                    <a:pt x="367" y="676"/>
                  </a:cubicBezTo>
                  <a:cubicBezTo>
                    <a:pt x="360" y="665"/>
                    <a:pt x="353" y="653"/>
                    <a:pt x="344" y="642"/>
                  </a:cubicBezTo>
                  <a:cubicBezTo>
                    <a:pt x="337" y="632"/>
                    <a:pt x="330" y="621"/>
                    <a:pt x="323" y="610"/>
                  </a:cubicBezTo>
                  <a:cubicBezTo>
                    <a:pt x="323" y="609"/>
                    <a:pt x="323" y="609"/>
                    <a:pt x="322" y="610"/>
                  </a:cubicBezTo>
                  <a:cubicBezTo>
                    <a:pt x="320" y="608"/>
                    <a:pt x="317" y="603"/>
                    <a:pt x="316" y="601"/>
                  </a:cubicBezTo>
                  <a:cubicBezTo>
                    <a:pt x="314" y="598"/>
                    <a:pt x="312" y="594"/>
                    <a:pt x="309" y="591"/>
                  </a:cubicBezTo>
                  <a:cubicBezTo>
                    <a:pt x="306" y="587"/>
                    <a:pt x="302" y="583"/>
                    <a:pt x="298" y="579"/>
                  </a:cubicBezTo>
                  <a:cubicBezTo>
                    <a:pt x="294" y="575"/>
                    <a:pt x="291" y="570"/>
                    <a:pt x="288" y="564"/>
                  </a:cubicBezTo>
                  <a:cubicBezTo>
                    <a:pt x="282" y="554"/>
                    <a:pt x="275" y="544"/>
                    <a:pt x="268" y="534"/>
                  </a:cubicBezTo>
                  <a:cubicBezTo>
                    <a:pt x="265" y="529"/>
                    <a:pt x="262" y="525"/>
                    <a:pt x="258" y="520"/>
                  </a:cubicBezTo>
                  <a:cubicBezTo>
                    <a:pt x="254" y="516"/>
                    <a:pt x="249" y="513"/>
                    <a:pt x="246" y="508"/>
                  </a:cubicBezTo>
                  <a:cubicBezTo>
                    <a:pt x="242" y="503"/>
                    <a:pt x="237" y="496"/>
                    <a:pt x="239" y="490"/>
                  </a:cubicBezTo>
                  <a:cubicBezTo>
                    <a:pt x="241" y="485"/>
                    <a:pt x="244" y="479"/>
                    <a:pt x="249" y="477"/>
                  </a:cubicBezTo>
                  <a:cubicBezTo>
                    <a:pt x="254" y="474"/>
                    <a:pt x="256" y="485"/>
                    <a:pt x="258" y="488"/>
                  </a:cubicBezTo>
                  <a:cubicBezTo>
                    <a:pt x="260" y="493"/>
                    <a:pt x="264" y="499"/>
                    <a:pt x="267" y="503"/>
                  </a:cubicBezTo>
                  <a:cubicBezTo>
                    <a:pt x="275" y="514"/>
                    <a:pt x="283" y="523"/>
                    <a:pt x="290" y="534"/>
                  </a:cubicBezTo>
                  <a:cubicBezTo>
                    <a:pt x="294" y="539"/>
                    <a:pt x="298" y="544"/>
                    <a:pt x="300" y="549"/>
                  </a:cubicBezTo>
                  <a:cubicBezTo>
                    <a:pt x="303" y="554"/>
                    <a:pt x="304" y="560"/>
                    <a:pt x="307" y="564"/>
                  </a:cubicBezTo>
                  <a:cubicBezTo>
                    <a:pt x="307" y="565"/>
                    <a:pt x="308" y="565"/>
                    <a:pt x="308" y="564"/>
                  </a:cubicBezTo>
                  <a:cubicBezTo>
                    <a:pt x="310" y="570"/>
                    <a:pt x="313" y="575"/>
                    <a:pt x="316" y="580"/>
                  </a:cubicBezTo>
                  <a:cubicBezTo>
                    <a:pt x="313" y="583"/>
                    <a:pt x="318" y="586"/>
                    <a:pt x="319" y="589"/>
                  </a:cubicBezTo>
                  <a:cubicBezTo>
                    <a:pt x="322" y="596"/>
                    <a:pt x="324" y="603"/>
                    <a:pt x="331" y="607"/>
                  </a:cubicBezTo>
                  <a:cubicBezTo>
                    <a:pt x="332" y="608"/>
                    <a:pt x="333" y="606"/>
                    <a:pt x="332" y="605"/>
                  </a:cubicBezTo>
                  <a:cubicBezTo>
                    <a:pt x="327" y="600"/>
                    <a:pt x="325" y="595"/>
                    <a:pt x="322" y="589"/>
                  </a:cubicBezTo>
                  <a:cubicBezTo>
                    <a:pt x="322" y="588"/>
                    <a:pt x="321" y="586"/>
                    <a:pt x="320" y="585"/>
                  </a:cubicBezTo>
                  <a:cubicBezTo>
                    <a:pt x="320" y="585"/>
                    <a:pt x="318" y="582"/>
                    <a:pt x="318" y="582"/>
                  </a:cubicBezTo>
                  <a:cubicBezTo>
                    <a:pt x="322" y="582"/>
                    <a:pt x="325" y="578"/>
                    <a:pt x="328" y="576"/>
                  </a:cubicBezTo>
                  <a:cubicBezTo>
                    <a:pt x="333" y="571"/>
                    <a:pt x="338" y="577"/>
                    <a:pt x="341" y="580"/>
                  </a:cubicBezTo>
                  <a:cubicBezTo>
                    <a:pt x="342" y="580"/>
                    <a:pt x="342" y="580"/>
                    <a:pt x="343" y="580"/>
                  </a:cubicBezTo>
                  <a:cubicBezTo>
                    <a:pt x="343" y="583"/>
                    <a:pt x="344" y="585"/>
                    <a:pt x="345" y="587"/>
                  </a:cubicBezTo>
                  <a:cubicBezTo>
                    <a:pt x="346" y="592"/>
                    <a:pt x="346" y="598"/>
                    <a:pt x="346" y="603"/>
                  </a:cubicBezTo>
                  <a:cubicBezTo>
                    <a:pt x="346" y="603"/>
                    <a:pt x="346" y="603"/>
                    <a:pt x="346" y="604"/>
                  </a:cubicBezTo>
                  <a:cubicBezTo>
                    <a:pt x="344" y="606"/>
                    <a:pt x="343" y="608"/>
                    <a:pt x="343" y="611"/>
                  </a:cubicBezTo>
                  <a:cubicBezTo>
                    <a:pt x="343" y="611"/>
                    <a:pt x="343" y="611"/>
                    <a:pt x="343" y="611"/>
                  </a:cubicBezTo>
                  <a:cubicBezTo>
                    <a:pt x="346" y="607"/>
                    <a:pt x="350" y="604"/>
                    <a:pt x="353" y="601"/>
                  </a:cubicBezTo>
                  <a:cubicBezTo>
                    <a:pt x="355" y="600"/>
                    <a:pt x="357" y="598"/>
                    <a:pt x="359" y="596"/>
                  </a:cubicBezTo>
                  <a:cubicBezTo>
                    <a:pt x="358" y="597"/>
                    <a:pt x="357" y="599"/>
                    <a:pt x="356" y="600"/>
                  </a:cubicBezTo>
                  <a:cubicBezTo>
                    <a:pt x="354" y="602"/>
                    <a:pt x="351" y="604"/>
                    <a:pt x="350" y="606"/>
                  </a:cubicBezTo>
                  <a:cubicBezTo>
                    <a:pt x="350" y="607"/>
                    <a:pt x="351" y="607"/>
                    <a:pt x="351" y="607"/>
                  </a:cubicBezTo>
                  <a:cubicBezTo>
                    <a:pt x="355" y="606"/>
                    <a:pt x="358" y="602"/>
                    <a:pt x="360" y="599"/>
                  </a:cubicBezTo>
                  <a:cubicBezTo>
                    <a:pt x="362" y="597"/>
                    <a:pt x="363" y="594"/>
                    <a:pt x="363" y="592"/>
                  </a:cubicBezTo>
                  <a:cubicBezTo>
                    <a:pt x="363" y="592"/>
                    <a:pt x="363" y="591"/>
                    <a:pt x="363" y="591"/>
                  </a:cubicBezTo>
                  <a:cubicBezTo>
                    <a:pt x="365" y="589"/>
                    <a:pt x="367" y="587"/>
                    <a:pt x="368" y="585"/>
                  </a:cubicBezTo>
                  <a:cubicBezTo>
                    <a:pt x="375" y="593"/>
                    <a:pt x="370" y="602"/>
                    <a:pt x="361" y="606"/>
                  </a:cubicBezTo>
                  <a:cubicBezTo>
                    <a:pt x="360" y="607"/>
                    <a:pt x="359" y="607"/>
                    <a:pt x="358" y="608"/>
                  </a:cubicBezTo>
                  <a:cubicBezTo>
                    <a:pt x="360" y="607"/>
                    <a:pt x="361" y="605"/>
                    <a:pt x="363" y="604"/>
                  </a:cubicBezTo>
                  <a:cubicBezTo>
                    <a:pt x="363" y="603"/>
                    <a:pt x="362" y="602"/>
                    <a:pt x="362" y="603"/>
                  </a:cubicBezTo>
                  <a:cubicBezTo>
                    <a:pt x="359" y="605"/>
                    <a:pt x="355" y="606"/>
                    <a:pt x="353" y="609"/>
                  </a:cubicBezTo>
                  <a:cubicBezTo>
                    <a:pt x="353" y="610"/>
                    <a:pt x="353" y="610"/>
                    <a:pt x="354" y="610"/>
                  </a:cubicBezTo>
                  <a:cubicBezTo>
                    <a:pt x="349" y="612"/>
                    <a:pt x="345" y="613"/>
                    <a:pt x="340" y="610"/>
                  </a:cubicBezTo>
                  <a:cubicBezTo>
                    <a:pt x="339" y="609"/>
                    <a:pt x="337" y="611"/>
                    <a:pt x="338" y="613"/>
                  </a:cubicBezTo>
                  <a:cubicBezTo>
                    <a:pt x="346" y="620"/>
                    <a:pt x="360" y="612"/>
                    <a:pt x="367" y="607"/>
                  </a:cubicBezTo>
                  <a:cubicBezTo>
                    <a:pt x="370" y="605"/>
                    <a:pt x="372" y="603"/>
                    <a:pt x="373" y="600"/>
                  </a:cubicBezTo>
                  <a:cubicBezTo>
                    <a:pt x="376" y="604"/>
                    <a:pt x="379" y="608"/>
                    <a:pt x="381" y="612"/>
                  </a:cubicBezTo>
                  <a:cubicBezTo>
                    <a:pt x="387" y="624"/>
                    <a:pt x="391" y="635"/>
                    <a:pt x="396" y="647"/>
                  </a:cubicBezTo>
                  <a:cubicBezTo>
                    <a:pt x="401" y="658"/>
                    <a:pt x="406" y="670"/>
                    <a:pt x="413" y="681"/>
                  </a:cubicBezTo>
                  <a:cubicBezTo>
                    <a:pt x="415" y="684"/>
                    <a:pt x="417" y="687"/>
                    <a:pt x="420" y="691"/>
                  </a:cubicBezTo>
                  <a:cubicBezTo>
                    <a:pt x="420" y="691"/>
                    <a:pt x="420" y="691"/>
                    <a:pt x="420" y="691"/>
                  </a:cubicBezTo>
                  <a:cubicBezTo>
                    <a:pt x="420" y="693"/>
                    <a:pt x="421" y="695"/>
                    <a:pt x="422" y="697"/>
                  </a:cubicBezTo>
                  <a:cubicBezTo>
                    <a:pt x="423" y="698"/>
                    <a:pt x="424" y="701"/>
                    <a:pt x="423" y="703"/>
                  </a:cubicBezTo>
                  <a:cubicBezTo>
                    <a:pt x="423" y="703"/>
                    <a:pt x="423" y="703"/>
                    <a:pt x="424" y="703"/>
                  </a:cubicBezTo>
                  <a:cubicBezTo>
                    <a:pt x="425" y="703"/>
                    <a:pt x="426" y="701"/>
                    <a:pt x="425" y="699"/>
                  </a:cubicBezTo>
                  <a:cubicBezTo>
                    <a:pt x="426" y="700"/>
                    <a:pt x="426" y="701"/>
                    <a:pt x="426" y="702"/>
                  </a:cubicBezTo>
                  <a:cubicBezTo>
                    <a:pt x="426" y="703"/>
                    <a:pt x="426" y="704"/>
                    <a:pt x="427" y="704"/>
                  </a:cubicBezTo>
                  <a:cubicBezTo>
                    <a:pt x="426" y="706"/>
                    <a:pt x="425" y="707"/>
                    <a:pt x="425" y="709"/>
                  </a:cubicBezTo>
                  <a:cubicBezTo>
                    <a:pt x="423" y="713"/>
                    <a:pt x="422" y="717"/>
                    <a:pt x="421" y="721"/>
                  </a:cubicBezTo>
                  <a:close/>
                  <a:moveTo>
                    <a:pt x="468" y="722"/>
                  </a:moveTo>
                  <a:cubicBezTo>
                    <a:pt x="467" y="726"/>
                    <a:pt x="465" y="730"/>
                    <a:pt x="464" y="734"/>
                  </a:cubicBezTo>
                  <a:cubicBezTo>
                    <a:pt x="459" y="741"/>
                    <a:pt x="449" y="744"/>
                    <a:pt x="441" y="742"/>
                  </a:cubicBezTo>
                  <a:cubicBezTo>
                    <a:pt x="435" y="742"/>
                    <a:pt x="429" y="739"/>
                    <a:pt x="426" y="734"/>
                  </a:cubicBezTo>
                  <a:cubicBezTo>
                    <a:pt x="423" y="728"/>
                    <a:pt x="425" y="720"/>
                    <a:pt x="427" y="713"/>
                  </a:cubicBezTo>
                  <a:cubicBezTo>
                    <a:pt x="430" y="706"/>
                    <a:pt x="434" y="699"/>
                    <a:pt x="436" y="691"/>
                  </a:cubicBezTo>
                  <a:cubicBezTo>
                    <a:pt x="439" y="683"/>
                    <a:pt x="442" y="674"/>
                    <a:pt x="444" y="666"/>
                  </a:cubicBezTo>
                  <a:cubicBezTo>
                    <a:pt x="446" y="657"/>
                    <a:pt x="449" y="649"/>
                    <a:pt x="449" y="640"/>
                  </a:cubicBezTo>
                  <a:cubicBezTo>
                    <a:pt x="449" y="634"/>
                    <a:pt x="448" y="627"/>
                    <a:pt x="447" y="621"/>
                  </a:cubicBezTo>
                  <a:cubicBezTo>
                    <a:pt x="448" y="621"/>
                    <a:pt x="448" y="621"/>
                    <a:pt x="448" y="621"/>
                  </a:cubicBezTo>
                  <a:cubicBezTo>
                    <a:pt x="455" y="622"/>
                    <a:pt x="459" y="627"/>
                    <a:pt x="465" y="631"/>
                  </a:cubicBezTo>
                  <a:cubicBezTo>
                    <a:pt x="470" y="633"/>
                    <a:pt x="475" y="635"/>
                    <a:pt x="480" y="637"/>
                  </a:cubicBezTo>
                  <a:cubicBezTo>
                    <a:pt x="485" y="639"/>
                    <a:pt x="490" y="641"/>
                    <a:pt x="496" y="642"/>
                  </a:cubicBezTo>
                  <a:cubicBezTo>
                    <a:pt x="493" y="644"/>
                    <a:pt x="491" y="648"/>
                    <a:pt x="490" y="650"/>
                  </a:cubicBezTo>
                  <a:cubicBezTo>
                    <a:pt x="486" y="657"/>
                    <a:pt x="484" y="664"/>
                    <a:pt x="482" y="672"/>
                  </a:cubicBezTo>
                  <a:cubicBezTo>
                    <a:pt x="479" y="684"/>
                    <a:pt x="476" y="695"/>
                    <a:pt x="472" y="707"/>
                  </a:cubicBezTo>
                  <a:cubicBezTo>
                    <a:pt x="470" y="712"/>
                    <a:pt x="469" y="716"/>
                    <a:pt x="468" y="722"/>
                  </a:cubicBezTo>
                  <a:close/>
                  <a:moveTo>
                    <a:pt x="641" y="696"/>
                  </a:moveTo>
                  <a:cubicBezTo>
                    <a:pt x="632" y="703"/>
                    <a:pt x="622" y="708"/>
                    <a:pt x="613" y="714"/>
                  </a:cubicBezTo>
                  <a:cubicBezTo>
                    <a:pt x="594" y="725"/>
                    <a:pt x="577" y="737"/>
                    <a:pt x="559" y="748"/>
                  </a:cubicBezTo>
                  <a:cubicBezTo>
                    <a:pt x="541" y="760"/>
                    <a:pt x="523" y="773"/>
                    <a:pt x="505" y="785"/>
                  </a:cubicBezTo>
                  <a:cubicBezTo>
                    <a:pt x="490" y="795"/>
                    <a:pt x="474" y="803"/>
                    <a:pt x="458" y="811"/>
                  </a:cubicBezTo>
                  <a:cubicBezTo>
                    <a:pt x="459" y="789"/>
                    <a:pt x="468" y="767"/>
                    <a:pt x="466" y="745"/>
                  </a:cubicBezTo>
                  <a:cubicBezTo>
                    <a:pt x="467" y="744"/>
                    <a:pt x="469" y="742"/>
                    <a:pt x="470" y="740"/>
                  </a:cubicBezTo>
                  <a:cubicBezTo>
                    <a:pt x="474" y="733"/>
                    <a:pt x="475" y="722"/>
                    <a:pt x="473" y="714"/>
                  </a:cubicBezTo>
                  <a:cubicBezTo>
                    <a:pt x="476" y="703"/>
                    <a:pt x="481" y="691"/>
                    <a:pt x="484" y="680"/>
                  </a:cubicBezTo>
                  <a:cubicBezTo>
                    <a:pt x="486" y="673"/>
                    <a:pt x="487" y="666"/>
                    <a:pt x="489" y="659"/>
                  </a:cubicBezTo>
                  <a:cubicBezTo>
                    <a:pt x="491" y="655"/>
                    <a:pt x="492" y="651"/>
                    <a:pt x="495" y="648"/>
                  </a:cubicBezTo>
                  <a:cubicBezTo>
                    <a:pt x="497" y="645"/>
                    <a:pt x="498" y="644"/>
                    <a:pt x="501" y="643"/>
                  </a:cubicBezTo>
                  <a:cubicBezTo>
                    <a:pt x="504" y="643"/>
                    <a:pt x="508" y="642"/>
                    <a:pt x="511" y="640"/>
                  </a:cubicBezTo>
                  <a:cubicBezTo>
                    <a:pt x="516" y="638"/>
                    <a:pt x="521" y="631"/>
                    <a:pt x="519" y="625"/>
                  </a:cubicBezTo>
                  <a:cubicBezTo>
                    <a:pt x="520" y="625"/>
                    <a:pt x="521" y="625"/>
                    <a:pt x="522" y="625"/>
                  </a:cubicBezTo>
                  <a:cubicBezTo>
                    <a:pt x="527" y="624"/>
                    <a:pt x="529" y="615"/>
                    <a:pt x="530" y="611"/>
                  </a:cubicBezTo>
                  <a:cubicBezTo>
                    <a:pt x="534" y="600"/>
                    <a:pt x="541" y="593"/>
                    <a:pt x="550" y="586"/>
                  </a:cubicBezTo>
                  <a:cubicBezTo>
                    <a:pt x="558" y="578"/>
                    <a:pt x="566" y="569"/>
                    <a:pt x="574" y="560"/>
                  </a:cubicBezTo>
                  <a:cubicBezTo>
                    <a:pt x="581" y="552"/>
                    <a:pt x="590" y="545"/>
                    <a:pt x="598" y="537"/>
                  </a:cubicBezTo>
                  <a:cubicBezTo>
                    <a:pt x="605" y="530"/>
                    <a:pt x="612" y="523"/>
                    <a:pt x="618" y="515"/>
                  </a:cubicBezTo>
                  <a:cubicBezTo>
                    <a:pt x="619" y="514"/>
                    <a:pt x="623" y="508"/>
                    <a:pt x="625" y="505"/>
                  </a:cubicBezTo>
                  <a:cubicBezTo>
                    <a:pt x="628" y="504"/>
                    <a:pt x="630" y="504"/>
                    <a:pt x="633" y="503"/>
                  </a:cubicBezTo>
                  <a:cubicBezTo>
                    <a:pt x="640" y="501"/>
                    <a:pt x="646" y="498"/>
                    <a:pt x="653" y="496"/>
                  </a:cubicBezTo>
                  <a:cubicBezTo>
                    <a:pt x="665" y="491"/>
                    <a:pt x="678" y="486"/>
                    <a:pt x="690" y="480"/>
                  </a:cubicBezTo>
                  <a:cubicBezTo>
                    <a:pt x="696" y="477"/>
                    <a:pt x="703" y="473"/>
                    <a:pt x="708" y="467"/>
                  </a:cubicBezTo>
                  <a:cubicBezTo>
                    <a:pt x="708" y="472"/>
                    <a:pt x="709" y="476"/>
                    <a:pt x="710" y="480"/>
                  </a:cubicBezTo>
                  <a:cubicBezTo>
                    <a:pt x="712" y="487"/>
                    <a:pt x="713" y="493"/>
                    <a:pt x="715" y="500"/>
                  </a:cubicBezTo>
                  <a:cubicBezTo>
                    <a:pt x="718" y="512"/>
                    <a:pt x="722" y="524"/>
                    <a:pt x="727" y="536"/>
                  </a:cubicBezTo>
                  <a:cubicBezTo>
                    <a:pt x="729" y="540"/>
                    <a:pt x="731" y="544"/>
                    <a:pt x="734" y="548"/>
                  </a:cubicBezTo>
                  <a:cubicBezTo>
                    <a:pt x="727" y="552"/>
                    <a:pt x="723" y="566"/>
                    <a:pt x="721" y="572"/>
                  </a:cubicBezTo>
                  <a:cubicBezTo>
                    <a:pt x="715" y="588"/>
                    <a:pt x="708" y="604"/>
                    <a:pt x="704" y="621"/>
                  </a:cubicBezTo>
                  <a:cubicBezTo>
                    <a:pt x="702" y="628"/>
                    <a:pt x="701" y="635"/>
                    <a:pt x="699" y="641"/>
                  </a:cubicBezTo>
                  <a:cubicBezTo>
                    <a:pt x="699" y="641"/>
                    <a:pt x="698" y="641"/>
                    <a:pt x="698" y="641"/>
                  </a:cubicBezTo>
                  <a:cubicBezTo>
                    <a:pt x="686" y="644"/>
                    <a:pt x="678" y="657"/>
                    <a:pt x="678" y="669"/>
                  </a:cubicBezTo>
                  <a:cubicBezTo>
                    <a:pt x="678" y="669"/>
                    <a:pt x="677" y="669"/>
                    <a:pt x="677" y="669"/>
                  </a:cubicBezTo>
                  <a:cubicBezTo>
                    <a:pt x="672" y="671"/>
                    <a:pt x="666" y="675"/>
                    <a:pt x="662" y="680"/>
                  </a:cubicBezTo>
                  <a:cubicBezTo>
                    <a:pt x="654" y="684"/>
                    <a:pt x="648" y="691"/>
                    <a:pt x="641" y="696"/>
                  </a:cubicBezTo>
                  <a:close/>
                  <a:moveTo>
                    <a:pt x="695" y="680"/>
                  </a:moveTo>
                  <a:cubicBezTo>
                    <a:pt x="690" y="676"/>
                    <a:pt x="687" y="671"/>
                    <a:pt x="688" y="664"/>
                  </a:cubicBezTo>
                  <a:cubicBezTo>
                    <a:pt x="688" y="657"/>
                    <a:pt x="692" y="652"/>
                    <a:pt x="697" y="648"/>
                  </a:cubicBezTo>
                  <a:cubicBezTo>
                    <a:pt x="695" y="652"/>
                    <a:pt x="694" y="657"/>
                    <a:pt x="693" y="662"/>
                  </a:cubicBezTo>
                  <a:cubicBezTo>
                    <a:pt x="692" y="668"/>
                    <a:pt x="692" y="674"/>
                    <a:pt x="695" y="680"/>
                  </a:cubicBezTo>
                  <a:close/>
                  <a:moveTo>
                    <a:pt x="698" y="685"/>
                  </a:moveTo>
                  <a:cubicBezTo>
                    <a:pt x="698" y="685"/>
                    <a:pt x="698" y="685"/>
                    <a:pt x="698" y="685"/>
                  </a:cubicBezTo>
                  <a:cubicBezTo>
                    <a:pt x="698" y="685"/>
                    <a:pt x="698" y="685"/>
                    <a:pt x="698" y="685"/>
                  </a:cubicBezTo>
                  <a:cubicBezTo>
                    <a:pt x="698" y="686"/>
                    <a:pt x="698" y="686"/>
                    <a:pt x="697" y="687"/>
                  </a:cubicBezTo>
                  <a:cubicBezTo>
                    <a:pt x="697" y="687"/>
                    <a:pt x="697" y="687"/>
                    <a:pt x="697" y="687"/>
                  </a:cubicBezTo>
                  <a:cubicBezTo>
                    <a:pt x="686" y="688"/>
                    <a:pt x="681" y="677"/>
                    <a:pt x="681" y="668"/>
                  </a:cubicBezTo>
                  <a:cubicBezTo>
                    <a:pt x="681" y="663"/>
                    <a:pt x="683" y="658"/>
                    <a:pt x="685" y="654"/>
                  </a:cubicBezTo>
                  <a:cubicBezTo>
                    <a:pt x="687" y="652"/>
                    <a:pt x="689" y="649"/>
                    <a:pt x="691" y="648"/>
                  </a:cubicBezTo>
                  <a:cubicBezTo>
                    <a:pt x="693" y="646"/>
                    <a:pt x="696" y="644"/>
                    <a:pt x="698" y="643"/>
                  </a:cubicBezTo>
                  <a:cubicBezTo>
                    <a:pt x="698" y="643"/>
                    <a:pt x="698" y="644"/>
                    <a:pt x="698" y="644"/>
                  </a:cubicBezTo>
                  <a:cubicBezTo>
                    <a:pt x="698" y="644"/>
                    <a:pt x="698" y="644"/>
                    <a:pt x="697" y="644"/>
                  </a:cubicBezTo>
                  <a:cubicBezTo>
                    <a:pt x="682" y="651"/>
                    <a:pt x="679" y="679"/>
                    <a:pt x="698" y="685"/>
                  </a:cubicBezTo>
                  <a:close/>
                  <a:moveTo>
                    <a:pt x="692" y="713"/>
                  </a:moveTo>
                  <a:cubicBezTo>
                    <a:pt x="685" y="716"/>
                    <a:pt x="675" y="721"/>
                    <a:pt x="668" y="716"/>
                  </a:cubicBezTo>
                  <a:cubicBezTo>
                    <a:pt x="650" y="704"/>
                    <a:pt x="661" y="679"/>
                    <a:pt x="678" y="673"/>
                  </a:cubicBezTo>
                  <a:cubicBezTo>
                    <a:pt x="679" y="683"/>
                    <a:pt x="686" y="692"/>
                    <a:pt x="697" y="690"/>
                  </a:cubicBezTo>
                  <a:cubicBezTo>
                    <a:pt x="697" y="695"/>
                    <a:pt x="699" y="701"/>
                    <a:pt x="701" y="704"/>
                  </a:cubicBezTo>
                  <a:cubicBezTo>
                    <a:pt x="703" y="706"/>
                    <a:pt x="704" y="708"/>
                    <a:pt x="706" y="709"/>
                  </a:cubicBezTo>
                  <a:cubicBezTo>
                    <a:pt x="701" y="709"/>
                    <a:pt x="695" y="712"/>
                    <a:pt x="692" y="713"/>
                  </a:cubicBezTo>
                  <a:close/>
                  <a:moveTo>
                    <a:pt x="704" y="702"/>
                  </a:moveTo>
                  <a:cubicBezTo>
                    <a:pt x="704" y="702"/>
                    <a:pt x="704" y="702"/>
                    <a:pt x="704" y="701"/>
                  </a:cubicBezTo>
                  <a:cubicBezTo>
                    <a:pt x="702" y="698"/>
                    <a:pt x="701" y="695"/>
                    <a:pt x="701" y="691"/>
                  </a:cubicBezTo>
                  <a:cubicBezTo>
                    <a:pt x="701" y="690"/>
                    <a:pt x="701" y="689"/>
                    <a:pt x="701" y="687"/>
                  </a:cubicBezTo>
                  <a:cubicBezTo>
                    <a:pt x="702" y="688"/>
                    <a:pt x="702" y="688"/>
                    <a:pt x="703" y="689"/>
                  </a:cubicBezTo>
                  <a:cubicBezTo>
                    <a:pt x="702" y="693"/>
                    <a:pt x="702" y="699"/>
                    <a:pt x="704" y="702"/>
                  </a:cubicBezTo>
                  <a:close/>
                  <a:moveTo>
                    <a:pt x="706" y="685"/>
                  </a:moveTo>
                  <a:cubicBezTo>
                    <a:pt x="700" y="687"/>
                    <a:pt x="696" y="674"/>
                    <a:pt x="696" y="669"/>
                  </a:cubicBezTo>
                  <a:cubicBezTo>
                    <a:pt x="696" y="664"/>
                    <a:pt x="697" y="659"/>
                    <a:pt x="698" y="654"/>
                  </a:cubicBezTo>
                  <a:cubicBezTo>
                    <a:pt x="702" y="642"/>
                    <a:pt x="705" y="629"/>
                    <a:pt x="708" y="616"/>
                  </a:cubicBezTo>
                  <a:cubicBezTo>
                    <a:pt x="712" y="602"/>
                    <a:pt x="718" y="588"/>
                    <a:pt x="723" y="574"/>
                  </a:cubicBezTo>
                  <a:cubicBezTo>
                    <a:pt x="725" y="569"/>
                    <a:pt x="727" y="564"/>
                    <a:pt x="729" y="559"/>
                  </a:cubicBezTo>
                  <a:cubicBezTo>
                    <a:pt x="731" y="556"/>
                    <a:pt x="733" y="553"/>
                    <a:pt x="735" y="551"/>
                  </a:cubicBezTo>
                  <a:cubicBezTo>
                    <a:pt x="736" y="551"/>
                    <a:pt x="736" y="552"/>
                    <a:pt x="737" y="553"/>
                  </a:cubicBezTo>
                  <a:cubicBezTo>
                    <a:pt x="731" y="556"/>
                    <a:pt x="731" y="564"/>
                    <a:pt x="728" y="569"/>
                  </a:cubicBezTo>
                  <a:cubicBezTo>
                    <a:pt x="726" y="574"/>
                    <a:pt x="724" y="580"/>
                    <a:pt x="724" y="586"/>
                  </a:cubicBezTo>
                  <a:cubicBezTo>
                    <a:pt x="724" y="586"/>
                    <a:pt x="724" y="587"/>
                    <a:pt x="724" y="586"/>
                  </a:cubicBezTo>
                  <a:cubicBezTo>
                    <a:pt x="726" y="581"/>
                    <a:pt x="728" y="576"/>
                    <a:pt x="729" y="570"/>
                  </a:cubicBezTo>
                  <a:cubicBezTo>
                    <a:pt x="730" y="566"/>
                    <a:pt x="732" y="563"/>
                    <a:pt x="734" y="559"/>
                  </a:cubicBezTo>
                  <a:cubicBezTo>
                    <a:pt x="735" y="558"/>
                    <a:pt x="736" y="555"/>
                    <a:pt x="737" y="554"/>
                  </a:cubicBezTo>
                  <a:cubicBezTo>
                    <a:pt x="741" y="559"/>
                    <a:pt x="745" y="565"/>
                    <a:pt x="750" y="570"/>
                  </a:cubicBezTo>
                  <a:cubicBezTo>
                    <a:pt x="748" y="571"/>
                    <a:pt x="746" y="578"/>
                    <a:pt x="746" y="579"/>
                  </a:cubicBezTo>
                  <a:cubicBezTo>
                    <a:pt x="743" y="585"/>
                    <a:pt x="740" y="591"/>
                    <a:pt x="736" y="598"/>
                  </a:cubicBezTo>
                  <a:cubicBezTo>
                    <a:pt x="733" y="605"/>
                    <a:pt x="729" y="612"/>
                    <a:pt x="726" y="619"/>
                  </a:cubicBezTo>
                  <a:cubicBezTo>
                    <a:pt x="722" y="627"/>
                    <a:pt x="717" y="634"/>
                    <a:pt x="712" y="642"/>
                  </a:cubicBezTo>
                  <a:cubicBezTo>
                    <a:pt x="711" y="642"/>
                    <a:pt x="712" y="643"/>
                    <a:pt x="712" y="643"/>
                  </a:cubicBezTo>
                  <a:cubicBezTo>
                    <a:pt x="708" y="648"/>
                    <a:pt x="707" y="654"/>
                    <a:pt x="708" y="660"/>
                  </a:cubicBezTo>
                  <a:cubicBezTo>
                    <a:pt x="709" y="663"/>
                    <a:pt x="711" y="666"/>
                    <a:pt x="714" y="668"/>
                  </a:cubicBezTo>
                  <a:cubicBezTo>
                    <a:pt x="716" y="670"/>
                    <a:pt x="720" y="671"/>
                    <a:pt x="722" y="671"/>
                  </a:cubicBezTo>
                  <a:cubicBezTo>
                    <a:pt x="723" y="671"/>
                    <a:pt x="723" y="671"/>
                    <a:pt x="723" y="670"/>
                  </a:cubicBezTo>
                  <a:cubicBezTo>
                    <a:pt x="720" y="673"/>
                    <a:pt x="717" y="677"/>
                    <a:pt x="714" y="680"/>
                  </a:cubicBezTo>
                  <a:cubicBezTo>
                    <a:pt x="713" y="681"/>
                    <a:pt x="712" y="682"/>
                    <a:pt x="711" y="683"/>
                  </a:cubicBezTo>
                  <a:cubicBezTo>
                    <a:pt x="711" y="683"/>
                    <a:pt x="711" y="683"/>
                    <a:pt x="710" y="683"/>
                  </a:cubicBezTo>
                  <a:cubicBezTo>
                    <a:pt x="705" y="682"/>
                    <a:pt x="702" y="673"/>
                    <a:pt x="702" y="668"/>
                  </a:cubicBezTo>
                  <a:cubicBezTo>
                    <a:pt x="702" y="667"/>
                    <a:pt x="701" y="667"/>
                    <a:pt x="701" y="668"/>
                  </a:cubicBezTo>
                  <a:cubicBezTo>
                    <a:pt x="700" y="674"/>
                    <a:pt x="701" y="681"/>
                    <a:pt x="706" y="685"/>
                  </a:cubicBezTo>
                  <a:close/>
                  <a:moveTo>
                    <a:pt x="789" y="596"/>
                  </a:moveTo>
                  <a:cubicBezTo>
                    <a:pt x="778" y="622"/>
                    <a:pt x="756" y="644"/>
                    <a:pt x="733" y="660"/>
                  </a:cubicBezTo>
                  <a:cubicBezTo>
                    <a:pt x="734" y="658"/>
                    <a:pt x="734" y="655"/>
                    <a:pt x="736" y="653"/>
                  </a:cubicBezTo>
                  <a:cubicBezTo>
                    <a:pt x="738" y="649"/>
                    <a:pt x="741" y="646"/>
                    <a:pt x="744" y="643"/>
                  </a:cubicBezTo>
                  <a:cubicBezTo>
                    <a:pt x="749" y="637"/>
                    <a:pt x="753" y="631"/>
                    <a:pt x="758" y="625"/>
                  </a:cubicBezTo>
                  <a:cubicBezTo>
                    <a:pt x="762" y="618"/>
                    <a:pt x="767" y="610"/>
                    <a:pt x="772" y="604"/>
                  </a:cubicBezTo>
                  <a:cubicBezTo>
                    <a:pt x="775" y="600"/>
                    <a:pt x="779" y="596"/>
                    <a:pt x="779" y="591"/>
                  </a:cubicBezTo>
                  <a:cubicBezTo>
                    <a:pt x="782" y="593"/>
                    <a:pt x="786" y="595"/>
                    <a:pt x="789" y="596"/>
                  </a:cubicBezTo>
                  <a:cubicBezTo>
                    <a:pt x="789" y="596"/>
                    <a:pt x="789" y="596"/>
                    <a:pt x="789" y="596"/>
                  </a:cubicBezTo>
                  <a:close/>
                  <a:moveTo>
                    <a:pt x="792" y="597"/>
                  </a:moveTo>
                  <a:cubicBezTo>
                    <a:pt x="794" y="598"/>
                    <a:pt x="795" y="598"/>
                    <a:pt x="797" y="599"/>
                  </a:cubicBezTo>
                  <a:cubicBezTo>
                    <a:pt x="794" y="610"/>
                    <a:pt x="784" y="618"/>
                    <a:pt x="776" y="625"/>
                  </a:cubicBezTo>
                  <a:cubicBezTo>
                    <a:pt x="775" y="626"/>
                    <a:pt x="775" y="626"/>
                    <a:pt x="774" y="627"/>
                  </a:cubicBezTo>
                  <a:cubicBezTo>
                    <a:pt x="781" y="618"/>
                    <a:pt x="788" y="608"/>
                    <a:pt x="792" y="597"/>
                  </a:cubicBezTo>
                  <a:close/>
                  <a:moveTo>
                    <a:pt x="777" y="590"/>
                  </a:moveTo>
                  <a:cubicBezTo>
                    <a:pt x="776" y="596"/>
                    <a:pt x="769" y="603"/>
                    <a:pt x="765" y="608"/>
                  </a:cubicBezTo>
                  <a:cubicBezTo>
                    <a:pt x="761" y="615"/>
                    <a:pt x="756" y="621"/>
                    <a:pt x="751" y="628"/>
                  </a:cubicBezTo>
                  <a:cubicBezTo>
                    <a:pt x="746" y="634"/>
                    <a:pt x="741" y="640"/>
                    <a:pt x="736" y="647"/>
                  </a:cubicBezTo>
                  <a:cubicBezTo>
                    <a:pt x="732" y="652"/>
                    <a:pt x="730" y="658"/>
                    <a:pt x="727" y="664"/>
                  </a:cubicBezTo>
                  <a:cubicBezTo>
                    <a:pt x="727" y="664"/>
                    <a:pt x="727" y="664"/>
                    <a:pt x="727" y="664"/>
                  </a:cubicBezTo>
                  <a:cubicBezTo>
                    <a:pt x="726" y="665"/>
                    <a:pt x="724" y="667"/>
                    <a:pt x="722" y="667"/>
                  </a:cubicBezTo>
                  <a:cubicBezTo>
                    <a:pt x="720" y="666"/>
                    <a:pt x="717" y="666"/>
                    <a:pt x="715" y="665"/>
                  </a:cubicBezTo>
                  <a:cubicBezTo>
                    <a:pt x="713" y="663"/>
                    <a:pt x="712" y="660"/>
                    <a:pt x="712" y="657"/>
                  </a:cubicBezTo>
                  <a:cubicBezTo>
                    <a:pt x="711" y="653"/>
                    <a:pt x="713" y="648"/>
                    <a:pt x="714" y="644"/>
                  </a:cubicBezTo>
                  <a:cubicBezTo>
                    <a:pt x="724" y="634"/>
                    <a:pt x="732" y="623"/>
                    <a:pt x="740" y="611"/>
                  </a:cubicBezTo>
                  <a:cubicBezTo>
                    <a:pt x="744" y="605"/>
                    <a:pt x="748" y="599"/>
                    <a:pt x="752" y="593"/>
                  </a:cubicBezTo>
                  <a:cubicBezTo>
                    <a:pt x="756" y="589"/>
                    <a:pt x="760" y="585"/>
                    <a:pt x="762" y="580"/>
                  </a:cubicBezTo>
                  <a:cubicBezTo>
                    <a:pt x="765" y="582"/>
                    <a:pt x="768" y="584"/>
                    <a:pt x="772" y="586"/>
                  </a:cubicBezTo>
                  <a:cubicBezTo>
                    <a:pt x="773" y="587"/>
                    <a:pt x="775" y="588"/>
                    <a:pt x="777" y="589"/>
                  </a:cubicBezTo>
                  <a:cubicBezTo>
                    <a:pt x="777" y="589"/>
                    <a:pt x="777" y="589"/>
                    <a:pt x="777" y="590"/>
                  </a:cubicBezTo>
                  <a:close/>
                  <a:moveTo>
                    <a:pt x="749" y="591"/>
                  </a:moveTo>
                  <a:cubicBezTo>
                    <a:pt x="745" y="597"/>
                    <a:pt x="741" y="603"/>
                    <a:pt x="737" y="610"/>
                  </a:cubicBezTo>
                  <a:cubicBezTo>
                    <a:pt x="734" y="614"/>
                    <a:pt x="731" y="619"/>
                    <a:pt x="728" y="623"/>
                  </a:cubicBezTo>
                  <a:cubicBezTo>
                    <a:pt x="728" y="622"/>
                    <a:pt x="729" y="621"/>
                    <a:pt x="729" y="621"/>
                  </a:cubicBezTo>
                  <a:cubicBezTo>
                    <a:pt x="732" y="614"/>
                    <a:pt x="735" y="606"/>
                    <a:pt x="739" y="600"/>
                  </a:cubicBezTo>
                  <a:cubicBezTo>
                    <a:pt x="742" y="593"/>
                    <a:pt x="746" y="587"/>
                    <a:pt x="749" y="580"/>
                  </a:cubicBezTo>
                  <a:cubicBezTo>
                    <a:pt x="750" y="579"/>
                    <a:pt x="752" y="574"/>
                    <a:pt x="752" y="571"/>
                  </a:cubicBezTo>
                  <a:cubicBezTo>
                    <a:pt x="754" y="574"/>
                    <a:pt x="757" y="576"/>
                    <a:pt x="760" y="578"/>
                  </a:cubicBezTo>
                  <a:cubicBezTo>
                    <a:pt x="756" y="582"/>
                    <a:pt x="753" y="587"/>
                    <a:pt x="749" y="591"/>
                  </a:cubicBezTo>
                  <a:close/>
                  <a:moveTo>
                    <a:pt x="744" y="695"/>
                  </a:moveTo>
                  <a:cubicBezTo>
                    <a:pt x="743" y="697"/>
                    <a:pt x="741" y="699"/>
                    <a:pt x="740" y="701"/>
                  </a:cubicBezTo>
                  <a:cubicBezTo>
                    <a:pt x="735" y="706"/>
                    <a:pt x="729" y="709"/>
                    <a:pt x="722" y="708"/>
                  </a:cubicBezTo>
                  <a:cubicBezTo>
                    <a:pt x="717" y="708"/>
                    <a:pt x="713" y="707"/>
                    <a:pt x="709" y="704"/>
                  </a:cubicBezTo>
                  <a:cubicBezTo>
                    <a:pt x="714" y="706"/>
                    <a:pt x="720" y="705"/>
                    <a:pt x="724" y="704"/>
                  </a:cubicBezTo>
                  <a:cubicBezTo>
                    <a:pt x="731" y="701"/>
                    <a:pt x="738" y="697"/>
                    <a:pt x="744" y="693"/>
                  </a:cubicBezTo>
                  <a:cubicBezTo>
                    <a:pt x="744" y="694"/>
                    <a:pt x="744" y="694"/>
                    <a:pt x="744" y="695"/>
                  </a:cubicBezTo>
                  <a:close/>
                  <a:moveTo>
                    <a:pt x="821" y="625"/>
                  </a:moveTo>
                  <a:cubicBezTo>
                    <a:pt x="821" y="625"/>
                    <a:pt x="821" y="625"/>
                    <a:pt x="820" y="625"/>
                  </a:cubicBezTo>
                  <a:cubicBezTo>
                    <a:pt x="811" y="635"/>
                    <a:pt x="800" y="644"/>
                    <a:pt x="789" y="653"/>
                  </a:cubicBezTo>
                  <a:cubicBezTo>
                    <a:pt x="779" y="662"/>
                    <a:pt x="768" y="671"/>
                    <a:pt x="757" y="679"/>
                  </a:cubicBezTo>
                  <a:cubicBezTo>
                    <a:pt x="748" y="686"/>
                    <a:pt x="738" y="694"/>
                    <a:pt x="727" y="699"/>
                  </a:cubicBezTo>
                  <a:cubicBezTo>
                    <a:pt x="722" y="701"/>
                    <a:pt x="718" y="702"/>
                    <a:pt x="713" y="702"/>
                  </a:cubicBezTo>
                  <a:cubicBezTo>
                    <a:pt x="709" y="701"/>
                    <a:pt x="706" y="699"/>
                    <a:pt x="708" y="694"/>
                  </a:cubicBezTo>
                  <a:cubicBezTo>
                    <a:pt x="710" y="688"/>
                    <a:pt x="716" y="683"/>
                    <a:pt x="720" y="678"/>
                  </a:cubicBezTo>
                  <a:cubicBezTo>
                    <a:pt x="725" y="673"/>
                    <a:pt x="730" y="669"/>
                    <a:pt x="735" y="664"/>
                  </a:cubicBezTo>
                  <a:cubicBezTo>
                    <a:pt x="745" y="656"/>
                    <a:pt x="755" y="648"/>
                    <a:pt x="765" y="640"/>
                  </a:cubicBezTo>
                  <a:cubicBezTo>
                    <a:pt x="772" y="633"/>
                    <a:pt x="780" y="627"/>
                    <a:pt x="787" y="620"/>
                  </a:cubicBezTo>
                  <a:cubicBezTo>
                    <a:pt x="792" y="614"/>
                    <a:pt x="798" y="608"/>
                    <a:pt x="800" y="599"/>
                  </a:cubicBezTo>
                  <a:cubicBezTo>
                    <a:pt x="801" y="599"/>
                    <a:pt x="802" y="599"/>
                    <a:pt x="803" y="599"/>
                  </a:cubicBezTo>
                  <a:cubicBezTo>
                    <a:pt x="807" y="600"/>
                    <a:pt x="812" y="599"/>
                    <a:pt x="817" y="599"/>
                  </a:cubicBezTo>
                  <a:cubicBezTo>
                    <a:pt x="820" y="599"/>
                    <a:pt x="822" y="599"/>
                    <a:pt x="824" y="598"/>
                  </a:cubicBezTo>
                  <a:cubicBezTo>
                    <a:pt x="822" y="607"/>
                    <a:pt x="821" y="615"/>
                    <a:pt x="821" y="625"/>
                  </a:cubicBezTo>
                  <a:close/>
                  <a:moveTo>
                    <a:pt x="824" y="594"/>
                  </a:moveTo>
                  <a:cubicBezTo>
                    <a:pt x="820" y="597"/>
                    <a:pt x="814" y="595"/>
                    <a:pt x="810" y="596"/>
                  </a:cubicBezTo>
                  <a:cubicBezTo>
                    <a:pt x="806" y="596"/>
                    <a:pt x="802" y="596"/>
                    <a:pt x="797" y="595"/>
                  </a:cubicBezTo>
                  <a:cubicBezTo>
                    <a:pt x="787" y="592"/>
                    <a:pt x="776" y="586"/>
                    <a:pt x="767" y="580"/>
                  </a:cubicBezTo>
                  <a:cubicBezTo>
                    <a:pt x="750" y="569"/>
                    <a:pt x="737" y="550"/>
                    <a:pt x="730" y="532"/>
                  </a:cubicBezTo>
                  <a:cubicBezTo>
                    <a:pt x="727" y="527"/>
                    <a:pt x="725" y="522"/>
                    <a:pt x="724" y="516"/>
                  </a:cubicBezTo>
                  <a:cubicBezTo>
                    <a:pt x="724" y="516"/>
                    <a:pt x="724" y="516"/>
                    <a:pt x="724" y="516"/>
                  </a:cubicBezTo>
                  <a:cubicBezTo>
                    <a:pt x="717" y="496"/>
                    <a:pt x="713" y="474"/>
                    <a:pt x="718" y="453"/>
                  </a:cubicBezTo>
                  <a:cubicBezTo>
                    <a:pt x="720" y="442"/>
                    <a:pt x="724" y="430"/>
                    <a:pt x="732" y="422"/>
                  </a:cubicBezTo>
                  <a:cubicBezTo>
                    <a:pt x="736" y="419"/>
                    <a:pt x="740" y="418"/>
                    <a:pt x="744" y="415"/>
                  </a:cubicBezTo>
                  <a:cubicBezTo>
                    <a:pt x="745" y="414"/>
                    <a:pt x="746" y="414"/>
                    <a:pt x="747" y="413"/>
                  </a:cubicBezTo>
                  <a:cubicBezTo>
                    <a:pt x="750" y="412"/>
                    <a:pt x="753" y="412"/>
                    <a:pt x="755" y="411"/>
                  </a:cubicBezTo>
                  <a:cubicBezTo>
                    <a:pt x="769" y="409"/>
                    <a:pt x="782" y="405"/>
                    <a:pt x="795" y="399"/>
                  </a:cubicBezTo>
                  <a:cubicBezTo>
                    <a:pt x="796" y="399"/>
                    <a:pt x="796" y="399"/>
                    <a:pt x="797" y="398"/>
                  </a:cubicBezTo>
                  <a:cubicBezTo>
                    <a:pt x="803" y="397"/>
                    <a:pt x="808" y="394"/>
                    <a:pt x="815" y="395"/>
                  </a:cubicBezTo>
                  <a:cubicBezTo>
                    <a:pt x="816" y="396"/>
                    <a:pt x="817" y="396"/>
                    <a:pt x="817" y="396"/>
                  </a:cubicBezTo>
                  <a:cubicBezTo>
                    <a:pt x="822" y="397"/>
                    <a:pt x="827" y="398"/>
                    <a:pt x="831" y="399"/>
                  </a:cubicBezTo>
                  <a:cubicBezTo>
                    <a:pt x="840" y="402"/>
                    <a:pt x="848" y="406"/>
                    <a:pt x="854" y="412"/>
                  </a:cubicBezTo>
                  <a:cubicBezTo>
                    <a:pt x="866" y="423"/>
                    <a:pt x="879" y="437"/>
                    <a:pt x="884" y="452"/>
                  </a:cubicBezTo>
                  <a:cubicBezTo>
                    <a:pt x="889" y="470"/>
                    <a:pt x="892" y="490"/>
                    <a:pt x="890" y="509"/>
                  </a:cubicBezTo>
                  <a:cubicBezTo>
                    <a:pt x="890" y="517"/>
                    <a:pt x="888" y="525"/>
                    <a:pt x="887" y="534"/>
                  </a:cubicBezTo>
                  <a:cubicBezTo>
                    <a:pt x="887" y="540"/>
                    <a:pt x="887" y="547"/>
                    <a:pt x="885" y="553"/>
                  </a:cubicBezTo>
                  <a:cubicBezTo>
                    <a:pt x="879" y="543"/>
                    <a:pt x="866" y="539"/>
                    <a:pt x="857" y="548"/>
                  </a:cubicBezTo>
                  <a:cubicBezTo>
                    <a:pt x="846" y="558"/>
                    <a:pt x="834" y="567"/>
                    <a:pt x="829" y="582"/>
                  </a:cubicBezTo>
                  <a:cubicBezTo>
                    <a:pt x="827" y="586"/>
                    <a:pt x="826" y="590"/>
                    <a:pt x="825" y="594"/>
                  </a:cubicBezTo>
                  <a:cubicBezTo>
                    <a:pt x="825" y="594"/>
                    <a:pt x="824" y="594"/>
                    <a:pt x="824" y="594"/>
                  </a:cubicBezTo>
                  <a:close/>
                  <a:moveTo>
                    <a:pt x="935" y="598"/>
                  </a:moveTo>
                  <a:cubicBezTo>
                    <a:pt x="940" y="605"/>
                    <a:pt x="945" y="611"/>
                    <a:pt x="949" y="618"/>
                  </a:cubicBezTo>
                  <a:cubicBezTo>
                    <a:pt x="957" y="632"/>
                    <a:pt x="964" y="647"/>
                    <a:pt x="970" y="661"/>
                  </a:cubicBezTo>
                  <a:cubicBezTo>
                    <a:pt x="973" y="668"/>
                    <a:pt x="976" y="676"/>
                    <a:pt x="976" y="684"/>
                  </a:cubicBezTo>
                  <a:cubicBezTo>
                    <a:pt x="976" y="692"/>
                    <a:pt x="974" y="700"/>
                    <a:pt x="970" y="707"/>
                  </a:cubicBezTo>
                  <a:cubicBezTo>
                    <a:pt x="965" y="715"/>
                    <a:pt x="960" y="721"/>
                    <a:pt x="950" y="724"/>
                  </a:cubicBezTo>
                  <a:cubicBezTo>
                    <a:pt x="943" y="727"/>
                    <a:pt x="936" y="729"/>
                    <a:pt x="929" y="730"/>
                  </a:cubicBezTo>
                  <a:cubicBezTo>
                    <a:pt x="920" y="731"/>
                    <a:pt x="911" y="731"/>
                    <a:pt x="903" y="732"/>
                  </a:cubicBezTo>
                  <a:cubicBezTo>
                    <a:pt x="896" y="732"/>
                    <a:pt x="889" y="732"/>
                    <a:pt x="883" y="732"/>
                  </a:cubicBezTo>
                  <a:cubicBezTo>
                    <a:pt x="866" y="729"/>
                    <a:pt x="855" y="717"/>
                    <a:pt x="848" y="702"/>
                  </a:cubicBezTo>
                  <a:cubicBezTo>
                    <a:pt x="841" y="687"/>
                    <a:pt x="833" y="673"/>
                    <a:pt x="829" y="657"/>
                  </a:cubicBezTo>
                  <a:cubicBezTo>
                    <a:pt x="826" y="642"/>
                    <a:pt x="824" y="626"/>
                    <a:pt x="826" y="610"/>
                  </a:cubicBezTo>
                  <a:cubicBezTo>
                    <a:pt x="827" y="595"/>
                    <a:pt x="832" y="577"/>
                    <a:pt x="844" y="565"/>
                  </a:cubicBezTo>
                  <a:cubicBezTo>
                    <a:pt x="849" y="560"/>
                    <a:pt x="854" y="554"/>
                    <a:pt x="860" y="549"/>
                  </a:cubicBezTo>
                  <a:cubicBezTo>
                    <a:pt x="864" y="547"/>
                    <a:pt x="868" y="546"/>
                    <a:pt x="871" y="547"/>
                  </a:cubicBezTo>
                  <a:cubicBezTo>
                    <a:pt x="868" y="549"/>
                    <a:pt x="864" y="551"/>
                    <a:pt x="862" y="555"/>
                  </a:cubicBezTo>
                  <a:cubicBezTo>
                    <a:pt x="856" y="565"/>
                    <a:pt x="855" y="577"/>
                    <a:pt x="848" y="587"/>
                  </a:cubicBezTo>
                  <a:cubicBezTo>
                    <a:pt x="842" y="597"/>
                    <a:pt x="839" y="609"/>
                    <a:pt x="838" y="621"/>
                  </a:cubicBezTo>
                  <a:cubicBezTo>
                    <a:pt x="836" y="632"/>
                    <a:pt x="836" y="644"/>
                    <a:pt x="839" y="655"/>
                  </a:cubicBezTo>
                  <a:cubicBezTo>
                    <a:pt x="840" y="656"/>
                    <a:pt x="841" y="656"/>
                    <a:pt x="841" y="655"/>
                  </a:cubicBezTo>
                  <a:cubicBezTo>
                    <a:pt x="839" y="636"/>
                    <a:pt x="840" y="613"/>
                    <a:pt x="848" y="595"/>
                  </a:cubicBezTo>
                  <a:cubicBezTo>
                    <a:pt x="850" y="590"/>
                    <a:pt x="854" y="586"/>
                    <a:pt x="856" y="580"/>
                  </a:cubicBezTo>
                  <a:cubicBezTo>
                    <a:pt x="858" y="576"/>
                    <a:pt x="859" y="572"/>
                    <a:pt x="861" y="567"/>
                  </a:cubicBezTo>
                  <a:cubicBezTo>
                    <a:pt x="862" y="562"/>
                    <a:pt x="864" y="557"/>
                    <a:pt x="868" y="553"/>
                  </a:cubicBezTo>
                  <a:cubicBezTo>
                    <a:pt x="871" y="551"/>
                    <a:pt x="873" y="549"/>
                    <a:pt x="876" y="550"/>
                  </a:cubicBezTo>
                  <a:cubicBezTo>
                    <a:pt x="877" y="550"/>
                    <a:pt x="877" y="550"/>
                    <a:pt x="877" y="550"/>
                  </a:cubicBezTo>
                  <a:cubicBezTo>
                    <a:pt x="879" y="552"/>
                    <a:pt x="881" y="554"/>
                    <a:pt x="882" y="556"/>
                  </a:cubicBezTo>
                  <a:cubicBezTo>
                    <a:pt x="882" y="556"/>
                    <a:pt x="882" y="557"/>
                    <a:pt x="882" y="557"/>
                  </a:cubicBezTo>
                  <a:cubicBezTo>
                    <a:pt x="880" y="556"/>
                    <a:pt x="877" y="557"/>
                    <a:pt x="875" y="557"/>
                  </a:cubicBezTo>
                  <a:cubicBezTo>
                    <a:pt x="871" y="558"/>
                    <a:pt x="868" y="560"/>
                    <a:pt x="866" y="564"/>
                  </a:cubicBezTo>
                  <a:cubicBezTo>
                    <a:pt x="866" y="564"/>
                    <a:pt x="866" y="565"/>
                    <a:pt x="866" y="564"/>
                  </a:cubicBezTo>
                  <a:cubicBezTo>
                    <a:pt x="869" y="562"/>
                    <a:pt x="872" y="559"/>
                    <a:pt x="875" y="558"/>
                  </a:cubicBezTo>
                  <a:cubicBezTo>
                    <a:pt x="878" y="558"/>
                    <a:pt x="881" y="559"/>
                    <a:pt x="884" y="559"/>
                  </a:cubicBezTo>
                  <a:cubicBezTo>
                    <a:pt x="883" y="560"/>
                    <a:pt x="883" y="561"/>
                    <a:pt x="882" y="562"/>
                  </a:cubicBezTo>
                  <a:cubicBezTo>
                    <a:pt x="880" y="560"/>
                    <a:pt x="877" y="562"/>
                    <a:pt x="875" y="564"/>
                  </a:cubicBezTo>
                  <a:cubicBezTo>
                    <a:pt x="875" y="564"/>
                    <a:pt x="875" y="564"/>
                    <a:pt x="874" y="564"/>
                  </a:cubicBezTo>
                  <a:cubicBezTo>
                    <a:pt x="872" y="565"/>
                    <a:pt x="870" y="568"/>
                    <a:pt x="868" y="571"/>
                  </a:cubicBezTo>
                  <a:cubicBezTo>
                    <a:pt x="866" y="574"/>
                    <a:pt x="864" y="578"/>
                    <a:pt x="862" y="582"/>
                  </a:cubicBezTo>
                  <a:cubicBezTo>
                    <a:pt x="858" y="589"/>
                    <a:pt x="855" y="596"/>
                    <a:pt x="853" y="604"/>
                  </a:cubicBezTo>
                  <a:cubicBezTo>
                    <a:pt x="851" y="611"/>
                    <a:pt x="851" y="618"/>
                    <a:pt x="851" y="626"/>
                  </a:cubicBezTo>
                  <a:cubicBezTo>
                    <a:pt x="850" y="631"/>
                    <a:pt x="849" y="637"/>
                    <a:pt x="852" y="642"/>
                  </a:cubicBezTo>
                  <a:cubicBezTo>
                    <a:pt x="852" y="643"/>
                    <a:pt x="853" y="642"/>
                    <a:pt x="853" y="642"/>
                  </a:cubicBezTo>
                  <a:cubicBezTo>
                    <a:pt x="850" y="629"/>
                    <a:pt x="852" y="614"/>
                    <a:pt x="856" y="601"/>
                  </a:cubicBezTo>
                  <a:cubicBezTo>
                    <a:pt x="858" y="595"/>
                    <a:pt x="861" y="589"/>
                    <a:pt x="864" y="583"/>
                  </a:cubicBezTo>
                  <a:cubicBezTo>
                    <a:pt x="861" y="592"/>
                    <a:pt x="859" y="602"/>
                    <a:pt x="859" y="610"/>
                  </a:cubicBezTo>
                  <a:cubicBezTo>
                    <a:pt x="858" y="614"/>
                    <a:pt x="859" y="618"/>
                    <a:pt x="859" y="622"/>
                  </a:cubicBezTo>
                  <a:cubicBezTo>
                    <a:pt x="859" y="625"/>
                    <a:pt x="858" y="628"/>
                    <a:pt x="859" y="631"/>
                  </a:cubicBezTo>
                  <a:cubicBezTo>
                    <a:pt x="860" y="638"/>
                    <a:pt x="861" y="646"/>
                    <a:pt x="865" y="652"/>
                  </a:cubicBezTo>
                  <a:cubicBezTo>
                    <a:pt x="865" y="652"/>
                    <a:pt x="865" y="652"/>
                    <a:pt x="865" y="651"/>
                  </a:cubicBezTo>
                  <a:cubicBezTo>
                    <a:pt x="863" y="645"/>
                    <a:pt x="861" y="638"/>
                    <a:pt x="860" y="631"/>
                  </a:cubicBezTo>
                  <a:cubicBezTo>
                    <a:pt x="860" y="627"/>
                    <a:pt x="859" y="624"/>
                    <a:pt x="859" y="620"/>
                  </a:cubicBezTo>
                  <a:cubicBezTo>
                    <a:pt x="860" y="617"/>
                    <a:pt x="861" y="614"/>
                    <a:pt x="861" y="611"/>
                  </a:cubicBezTo>
                  <a:cubicBezTo>
                    <a:pt x="861" y="604"/>
                    <a:pt x="862" y="597"/>
                    <a:pt x="864" y="591"/>
                  </a:cubicBezTo>
                  <a:cubicBezTo>
                    <a:pt x="866" y="584"/>
                    <a:pt x="869" y="579"/>
                    <a:pt x="873" y="573"/>
                  </a:cubicBezTo>
                  <a:cubicBezTo>
                    <a:pt x="873" y="574"/>
                    <a:pt x="873" y="575"/>
                    <a:pt x="873" y="576"/>
                  </a:cubicBezTo>
                  <a:cubicBezTo>
                    <a:pt x="871" y="582"/>
                    <a:pt x="869" y="588"/>
                    <a:pt x="867" y="595"/>
                  </a:cubicBezTo>
                  <a:cubicBezTo>
                    <a:pt x="867" y="599"/>
                    <a:pt x="867" y="603"/>
                    <a:pt x="866" y="607"/>
                  </a:cubicBezTo>
                  <a:cubicBezTo>
                    <a:pt x="866" y="611"/>
                    <a:pt x="865" y="614"/>
                    <a:pt x="865" y="618"/>
                  </a:cubicBezTo>
                  <a:cubicBezTo>
                    <a:pt x="866" y="627"/>
                    <a:pt x="866" y="636"/>
                    <a:pt x="868" y="644"/>
                  </a:cubicBezTo>
                  <a:cubicBezTo>
                    <a:pt x="869" y="652"/>
                    <a:pt x="871" y="660"/>
                    <a:pt x="872" y="668"/>
                  </a:cubicBezTo>
                  <a:cubicBezTo>
                    <a:pt x="872" y="668"/>
                    <a:pt x="873" y="668"/>
                    <a:pt x="873" y="668"/>
                  </a:cubicBezTo>
                  <a:cubicBezTo>
                    <a:pt x="873" y="659"/>
                    <a:pt x="870" y="651"/>
                    <a:pt x="869" y="642"/>
                  </a:cubicBezTo>
                  <a:cubicBezTo>
                    <a:pt x="868" y="634"/>
                    <a:pt x="867" y="626"/>
                    <a:pt x="867" y="618"/>
                  </a:cubicBezTo>
                  <a:cubicBezTo>
                    <a:pt x="867" y="613"/>
                    <a:pt x="867" y="608"/>
                    <a:pt x="868" y="603"/>
                  </a:cubicBezTo>
                  <a:cubicBezTo>
                    <a:pt x="869" y="600"/>
                    <a:pt x="868" y="595"/>
                    <a:pt x="869" y="592"/>
                  </a:cubicBezTo>
                  <a:cubicBezTo>
                    <a:pt x="870" y="588"/>
                    <a:pt x="873" y="584"/>
                    <a:pt x="874" y="579"/>
                  </a:cubicBezTo>
                  <a:cubicBezTo>
                    <a:pt x="875" y="580"/>
                    <a:pt x="875" y="580"/>
                    <a:pt x="875" y="581"/>
                  </a:cubicBezTo>
                  <a:cubicBezTo>
                    <a:pt x="875" y="581"/>
                    <a:pt x="875" y="581"/>
                    <a:pt x="875" y="581"/>
                  </a:cubicBezTo>
                  <a:cubicBezTo>
                    <a:pt x="874" y="584"/>
                    <a:pt x="873" y="589"/>
                    <a:pt x="872" y="592"/>
                  </a:cubicBezTo>
                  <a:cubicBezTo>
                    <a:pt x="871" y="596"/>
                    <a:pt x="871" y="601"/>
                    <a:pt x="870" y="606"/>
                  </a:cubicBezTo>
                  <a:cubicBezTo>
                    <a:pt x="870" y="607"/>
                    <a:pt x="872" y="607"/>
                    <a:pt x="872" y="606"/>
                  </a:cubicBezTo>
                  <a:cubicBezTo>
                    <a:pt x="873" y="601"/>
                    <a:pt x="874" y="596"/>
                    <a:pt x="875" y="591"/>
                  </a:cubicBezTo>
                  <a:cubicBezTo>
                    <a:pt x="875" y="588"/>
                    <a:pt x="877" y="585"/>
                    <a:pt x="878" y="583"/>
                  </a:cubicBezTo>
                  <a:cubicBezTo>
                    <a:pt x="879" y="584"/>
                    <a:pt x="881" y="585"/>
                    <a:pt x="883" y="586"/>
                  </a:cubicBezTo>
                  <a:cubicBezTo>
                    <a:pt x="882" y="587"/>
                    <a:pt x="882" y="588"/>
                    <a:pt x="882" y="589"/>
                  </a:cubicBezTo>
                  <a:cubicBezTo>
                    <a:pt x="882" y="591"/>
                    <a:pt x="882" y="593"/>
                    <a:pt x="883" y="594"/>
                  </a:cubicBezTo>
                  <a:cubicBezTo>
                    <a:pt x="883" y="595"/>
                    <a:pt x="884" y="594"/>
                    <a:pt x="884" y="594"/>
                  </a:cubicBezTo>
                  <a:cubicBezTo>
                    <a:pt x="884" y="592"/>
                    <a:pt x="884" y="590"/>
                    <a:pt x="884" y="589"/>
                  </a:cubicBezTo>
                  <a:cubicBezTo>
                    <a:pt x="884" y="588"/>
                    <a:pt x="884" y="587"/>
                    <a:pt x="884" y="586"/>
                  </a:cubicBezTo>
                  <a:cubicBezTo>
                    <a:pt x="886" y="587"/>
                    <a:pt x="889" y="587"/>
                    <a:pt x="891" y="586"/>
                  </a:cubicBezTo>
                  <a:cubicBezTo>
                    <a:pt x="891" y="591"/>
                    <a:pt x="895" y="598"/>
                    <a:pt x="898" y="602"/>
                  </a:cubicBezTo>
                  <a:cubicBezTo>
                    <a:pt x="904" y="609"/>
                    <a:pt x="908" y="617"/>
                    <a:pt x="916" y="624"/>
                  </a:cubicBezTo>
                  <a:cubicBezTo>
                    <a:pt x="916" y="624"/>
                    <a:pt x="917" y="623"/>
                    <a:pt x="916" y="623"/>
                  </a:cubicBezTo>
                  <a:cubicBezTo>
                    <a:pt x="910" y="617"/>
                    <a:pt x="906" y="609"/>
                    <a:pt x="901" y="601"/>
                  </a:cubicBezTo>
                  <a:cubicBezTo>
                    <a:pt x="900" y="599"/>
                    <a:pt x="899" y="597"/>
                    <a:pt x="898" y="595"/>
                  </a:cubicBezTo>
                  <a:cubicBezTo>
                    <a:pt x="900" y="598"/>
                    <a:pt x="902" y="601"/>
                    <a:pt x="904" y="603"/>
                  </a:cubicBezTo>
                  <a:cubicBezTo>
                    <a:pt x="908" y="608"/>
                    <a:pt x="913" y="612"/>
                    <a:pt x="918" y="616"/>
                  </a:cubicBezTo>
                  <a:cubicBezTo>
                    <a:pt x="923" y="620"/>
                    <a:pt x="927" y="623"/>
                    <a:pt x="931" y="628"/>
                  </a:cubicBezTo>
                  <a:cubicBezTo>
                    <a:pt x="931" y="629"/>
                    <a:pt x="932" y="629"/>
                    <a:pt x="932" y="628"/>
                  </a:cubicBezTo>
                  <a:cubicBezTo>
                    <a:pt x="931" y="624"/>
                    <a:pt x="928" y="622"/>
                    <a:pt x="925" y="619"/>
                  </a:cubicBezTo>
                  <a:cubicBezTo>
                    <a:pt x="920" y="615"/>
                    <a:pt x="915" y="612"/>
                    <a:pt x="911" y="607"/>
                  </a:cubicBezTo>
                  <a:cubicBezTo>
                    <a:pt x="904" y="600"/>
                    <a:pt x="899" y="593"/>
                    <a:pt x="896" y="584"/>
                  </a:cubicBezTo>
                  <a:cubicBezTo>
                    <a:pt x="897" y="584"/>
                    <a:pt x="897" y="584"/>
                    <a:pt x="898" y="584"/>
                  </a:cubicBezTo>
                  <a:cubicBezTo>
                    <a:pt x="898" y="586"/>
                    <a:pt x="900" y="588"/>
                    <a:pt x="901" y="590"/>
                  </a:cubicBezTo>
                  <a:cubicBezTo>
                    <a:pt x="903" y="593"/>
                    <a:pt x="906" y="596"/>
                    <a:pt x="908" y="599"/>
                  </a:cubicBezTo>
                  <a:cubicBezTo>
                    <a:pt x="911" y="602"/>
                    <a:pt x="914" y="604"/>
                    <a:pt x="918" y="607"/>
                  </a:cubicBezTo>
                  <a:cubicBezTo>
                    <a:pt x="923" y="612"/>
                    <a:pt x="927" y="617"/>
                    <a:pt x="932" y="622"/>
                  </a:cubicBezTo>
                  <a:cubicBezTo>
                    <a:pt x="932" y="622"/>
                    <a:pt x="933" y="622"/>
                    <a:pt x="933" y="621"/>
                  </a:cubicBezTo>
                  <a:cubicBezTo>
                    <a:pt x="929" y="612"/>
                    <a:pt x="919" y="607"/>
                    <a:pt x="912" y="599"/>
                  </a:cubicBezTo>
                  <a:cubicBezTo>
                    <a:pt x="908" y="594"/>
                    <a:pt x="904" y="590"/>
                    <a:pt x="901" y="584"/>
                  </a:cubicBezTo>
                  <a:cubicBezTo>
                    <a:pt x="902" y="584"/>
                    <a:pt x="904" y="585"/>
                    <a:pt x="905" y="585"/>
                  </a:cubicBezTo>
                  <a:cubicBezTo>
                    <a:pt x="905" y="585"/>
                    <a:pt x="905" y="585"/>
                    <a:pt x="905" y="585"/>
                  </a:cubicBezTo>
                  <a:cubicBezTo>
                    <a:pt x="904" y="591"/>
                    <a:pt x="911" y="595"/>
                    <a:pt x="914" y="598"/>
                  </a:cubicBezTo>
                  <a:cubicBezTo>
                    <a:pt x="921" y="605"/>
                    <a:pt x="928" y="612"/>
                    <a:pt x="936" y="617"/>
                  </a:cubicBezTo>
                  <a:cubicBezTo>
                    <a:pt x="937" y="617"/>
                    <a:pt x="937" y="617"/>
                    <a:pt x="937" y="616"/>
                  </a:cubicBezTo>
                  <a:cubicBezTo>
                    <a:pt x="931" y="610"/>
                    <a:pt x="923" y="606"/>
                    <a:pt x="918" y="599"/>
                  </a:cubicBezTo>
                  <a:cubicBezTo>
                    <a:pt x="914" y="595"/>
                    <a:pt x="908" y="591"/>
                    <a:pt x="907" y="585"/>
                  </a:cubicBezTo>
                  <a:cubicBezTo>
                    <a:pt x="909" y="586"/>
                    <a:pt x="911" y="586"/>
                    <a:pt x="913" y="587"/>
                  </a:cubicBezTo>
                  <a:cubicBezTo>
                    <a:pt x="912" y="587"/>
                    <a:pt x="912" y="588"/>
                    <a:pt x="913" y="588"/>
                  </a:cubicBezTo>
                  <a:cubicBezTo>
                    <a:pt x="915" y="593"/>
                    <a:pt x="920" y="597"/>
                    <a:pt x="924" y="601"/>
                  </a:cubicBezTo>
                  <a:cubicBezTo>
                    <a:pt x="928" y="605"/>
                    <a:pt x="932" y="609"/>
                    <a:pt x="936" y="613"/>
                  </a:cubicBezTo>
                  <a:cubicBezTo>
                    <a:pt x="936" y="613"/>
                    <a:pt x="937" y="613"/>
                    <a:pt x="937" y="612"/>
                  </a:cubicBezTo>
                  <a:cubicBezTo>
                    <a:pt x="937" y="610"/>
                    <a:pt x="935" y="608"/>
                    <a:pt x="933" y="607"/>
                  </a:cubicBezTo>
                  <a:cubicBezTo>
                    <a:pt x="930" y="604"/>
                    <a:pt x="927" y="601"/>
                    <a:pt x="924" y="598"/>
                  </a:cubicBezTo>
                  <a:cubicBezTo>
                    <a:pt x="921" y="595"/>
                    <a:pt x="918" y="592"/>
                    <a:pt x="916" y="589"/>
                  </a:cubicBezTo>
                  <a:cubicBezTo>
                    <a:pt x="916" y="588"/>
                    <a:pt x="915" y="588"/>
                    <a:pt x="915" y="587"/>
                  </a:cubicBezTo>
                  <a:cubicBezTo>
                    <a:pt x="918" y="588"/>
                    <a:pt x="922" y="588"/>
                    <a:pt x="925" y="588"/>
                  </a:cubicBezTo>
                  <a:cubicBezTo>
                    <a:pt x="929" y="591"/>
                    <a:pt x="932" y="595"/>
                    <a:pt x="935" y="598"/>
                  </a:cubicBezTo>
                  <a:close/>
                  <a:moveTo>
                    <a:pt x="1145" y="566"/>
                  </a:moveTo>
                  <a:cubicBezTo>
                    <a:pt x="1133" y="572"/>
                    <a:pt x="1119" y="575"/>
                    <a:pt x="1106" y="580"/>
                  </a:cubicBezTo>
                  <a:cubicBezTo>
                    <a:pt x="1098" y="583"/>
                    <a:pt x="1090" y="584"/>
                    <a:pt x="1082" y="585"/>
                  </a:cubicBezTo>
                  <a:cubicBezTo>
                    <a:pt x="1075" y="585"/>
                    <a:pt x="1068" y="586"/>
                    <a:pt x="1061" y="587"/>
                  </a:cubicBezTo>
                  <a:cubicBezTo>
                    <a:pt x="1046" y="590"/>
                    <a:pt x="1030" y="592"/>
                    <a:pt x="1015" y="595"/>
                  </a:cubicBezTo>
                  <a:cubicBezTo>
                    <a:pt x="1007" y="596"/>
                    <a:pt x="999" y="597"/>
                    <a:pt x="991" y="596"/>
                  </a:cubicBezTo>
                  <a:cubicBezTo>
                    <a:pt x="983" y="596"/>
                    <a:pt x="976" y="596"/>
                    <a:pt x="968" y="593"/>
                  </a:cubicBezTo>
                  <a:cubicBezTo>
                    <a:pt x="963" y="591"/>
                    <a:pt x="958" y="589"/>
                    <a:pt x="953" y="588"/>
                  </a:cubicBezTo>
                  <a:cubicBezTo>
                    <a:pt x="950" y="587"/>
                    <a:pt x="946" y="585"/>
                    <a:pt x="943" y="586"/>
                  </a:cubicBezTo>
                  <a:cubicBezTo>
                    <a:pt x="943" y="586"/>
                    <a:pt x="943" y="586"/>
                    <a:pt x="943" y="586"/>
                  </a:cubicBezTo>
                  <a:cubicBezTo>
                    <a:pt x="939" y="584"/>
                    <a:pt x="934" y="585"/>
                    <a:pt x="931" y="585"/>
                  </a:cubicBezTo>
                  <a:cubicBezTo>
                    <a:pt x="929" y="585"/>
                    <a:pt x="927" y="585"/>
                    <a:pt x="924" y="584"/>
                  </a:cubicBezTo>
                  <a:cubicBezTo>
                    <a:pt x="923" y="584"/>
                    <a:pt x="921" y="583"/>
                    <a:pt x="919" y="584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16" y="583"/>
                    <a:pt x="914" y="583"/>
                    <a:pt x="911" y="582"/>
                  </a:cubicBezTo>
                  <a:cubicBezTo>
                    <a:pt x="907" y="581"/>
                    <a:pt x="889" y="576"/>
                    <a:pt x="887" y="584"/>
                  </a:cubicBezTo>
                  <a:cubicBezTo>
                    <a:pt x="885" y="583"/>
                    <a:pt x="882" y="582"/>
                    <a:pt x="880" y="580"/>
                  </a:cubicBezTo>
                  <a:cubicBezTo>
                    <a:pt x="880" y="579"/>
                    <a:pt x="879" y="579"/>
                    <a:pt x="879" y="579"/>
                  </a:cubicBezTo>
                  <a:cubicBezTo>
                    <a:pt x="880" y="578"/>
                    <a:pt x="880" y="578"/>
                    <a:pt x="880" y="577"/>
                  </a:cubicBezTo>
                  <a:cubicBezTo>
                    <a:pt x="880" y="574"/>
                    <a:pt x="882" y="571"/>
                    <a:pt x="883" y="569"/>
                  </a:cubicBezTo>
                  <a:cubicBezTo>
                    <a:pt x="883" y="569"/>
                    <a:pt x="884" y="569"/>
                    <a:pt x="884" y="568"/>
                  </a:cubicBezTo>
                  <a:cubicBezTo>
                    <a:pt x="885" y="565"/>
                    <a:pt x="886" y="561"/>
                    <a:pt x="888" y="558"/>
                  </a:cubicBezTo>
                  <a:cubicBezTo>
                    <a:pt x="889" y="558"/>
                    <a:pt x="890" y="558"/>
                    <a:pt x="891" y="558"/>
                  </a:cubicBezTo>
                  <a:cubicBezTo>
                    <a:pt x="891" y="559"/>
                    <a:pt x="890" y="560"/>
                    <a:pt x="889" y="561"/>
                  </a:cubicBezTo>
                  <a:cubicBezTo>
                    <a:pt x="888" y="563"/>
                    <a:pt x="886" y="567"/>
                    <a:pt x="888" y="569"/>
                  </a:cubicBezTo>
                  <a:cubicBezTo>
                    <a:pt x="888" y="569"/>
                    <a:pt x="889" y="569"/>
                    <a:pt x="889" y="569"/>
                  </a:cubicBezTo>
                  <a:cubicBezTo>
                    <a:pt x="891" y="567"/>
                    <a:pt x="891" y="563"/>
                    <a:pt x="893" y="561"/>
                  </a:cubicBezTo>
                  <a:cubicBezTo>
                    <a:pt x="893" y="560"/>
                    <a:pt x="894" y="559"/>
                    <a:pt x="895" y="557"/>
                  </a:cubicBezTo>
                  <a:cubicBezTo>
                    <a:pt x="897" y="557"/>
                    <a:pt x="899" y="557"/>
                    <a:pt x="901" y="557"/>
                  </a:cubicBezTo>
                  <a:cubicBezTo>
                    <a:pt x="899" y="558"/>
                    <a:pt x="897" y="560"/>
                    <a:pt x="896" y="562"/>
                  </a:cubicBezTo>
                  <a:cubicBezTo>
                    <a:pt x="895" y="564"/>
                    <a:pt x="892" y="567"/>
                    <a:pt x="894" y="569"/>
                  </a:cubicBezTo>
                  <a:cubicBezTo>
                    <a:pt x="894" y="570"/>
                    <a:pt x="895" y="570"/>
                    <a:pt x="895" y="569"/>
                  </a:cubicBezTo>
                  <a:cubicBezTo>
                    <a:pt x="897" y="568"/>
                    <a:pt x="897" y="565"/>
                    <a:pt x="899" y="563"/>
                  </a:cubicBezTo>
                  <a:cubicBezTo>
                    <a:pt x="900" y="561"/>
                    <a:pt x="902" y="558"/>
                    <a:pt x="905" y="557"/>
                  </a:cubicBezTo>
                  <a:cubicBezTo>
                    <a:pt x="905" y="557"/>
                    <a:pt x="906" y="557"/>
                    <a:pt x="907" y="557"/>
                  </a:cubicBezTo>
                  <a:cubicBezTo>
                    <a:pt x="907" y="557"/>
                    <a:pt x="906" y="558"/>
                    <a:pt x="906" y="559"/>
                  </a:cubicBezTo>
                  <a:cubicBezTo>
                    <a:pt x="905" y="560"/>
                    <a:pt x="901" y="564"/>
                    <a:pt x="903" y="566"/>
                  </a:cubicBezTo>
                  <a:cubicBezTo>
                    <a:pt x="903" y="566"/>
                    <a:pt x="904" y="567"/>
                    <a:pt x="904" y="566"/>
                  </a:cubicBezTo>
                  <a:cubicBezTo>
                    <a:pt x="905" y="566"/>
                    <a:pt x="905" y="565"/>
                    <a:pt x="906" y="564"/>
                  </a:cubicBezTo>
                  <a:cubicBezTo>
                    <a:pt x="907" y="562"/>
                    <a:pt x="907" y="561"/>
                    <a:pt x="908" y="560"/>
                  </a:cubicBezTo>
                  <a:cubicBezTo>
                    <a:pt x="909" y="559"/>
                    <a:pt x="910" y="558"/>
                    <a:pt x="911" y="557"/>
                  </a:cubicBezTo>
                  <a:cubicBezTo>
                    <a:pt x="912" y="557"/>
                    <a:pt x="913" y="557"/>
                    <a:pt x="913" y="557"/>
                  </a:cubicBezTo>
                  <a:cubicBezTo>
                    <a:pt x="910" y="560"/>
                    <a:pt x="908" y="564"/>
                    <a:pt x="910" y="566"/>
                  </a:cubicBezTo>
                  <a:cubicBezTo>
                    <a:pt x="911" y="567"/>
                    <a:pt x="911" y="566"/>
                    <a:pt x="911" y="566"/>
                  </a:cubicBezTo>
                  <a:cubicBezTo>
                    <a:pt x="913" y="564"/>
                    <a:pt x="913" y="562"/>
                    <a:pt x="915" y="560"/>
                  </a:cubicBezTo>
                  <a:cubicBezTo>
                    <a:pt x="916" y="559"/>
                    <a:pt x="917" y="558"/>
                    <a:pt x="918" y="557"/>
                  </a:cubicBezTo>
                  <a:cubicBezTo>
                    <a:pt x="918" y="557"/>
                    <a:pt x="919" y="557"/>
                    <a:pt x="920" y="557"/>
                  </a:cubicBezTo>
                  <a:cubicBezTo>
                    <a:pt x="920" y="557"/>
                    <a:pt x="921" y="557"/>
                    <a:pt x="921" y="557"/>
                  </a:cubicBezTo>
                  <a:cubicBezTo>
                    <a:pt x="920" y="557"/>
                    <a:pt x="920" y="558"/>
                    <a:pt x="919" y="558"/>
                  </a:cubicBezTo>
                  <a:cubicBezTo>
                    <a:pt x="918" y="560"/>
                    <a:pt x="916" y="564"/>
                    <a:pt x="917" y="566"/>
                  </a:cubicBezTo>
                  <a:cubicBezTo>
                    <a:pt x="918" y="567"/>
                    <a:pt x="918" y="567"/>
                    <a:pt x="918" y="566"/>
                  </a:cubicBezTo>
                  <a:cubicBezTo>
                    <a:pt x="920" y="564"/>
                    <a:pt x="920" y="562"/>
                    <a:pt x="921" y="560"/>
                  </a:cubicBezTo>
                  <a:cubicBezTo>
                    <a:pt x="922" y="559"/>
                    <a:pt x="923" y="557"/>
                    <a:pt x="924" y="557"/>
                  </a:cubicBezTo>
                  <a:cubicBezTo>
                    <a:pt x="925" y="557"/>
                    <a:pt x="927" y="557"/>
                    <a:pt x="928" y="557"/>
                  </a:cubicBezTo>
                  <a:cubicBezTo>
                    <a:pt x="926" y="559"/>
                    <a:pt x="924" y="561"/>
                    <a:pt x="924" y="564"/>
                  </a:cubicBezTo>
                  <a:cubicBezTo>
                    <a:pt x="924" y="564"/>
                    <a:pt x="924" y="565"/>
                    <a:pt x="924" y="564"/>
                  </a:cubicBezTo>
                  <a:cubicBezTo>
                    <a:pt x="926" y="563"/>
                    <a:pt x="927" y="561"/>
                    <a:pt x="929" y="559"/>
                  </a:cubicBezTo>
                  <a:cubicBezTo>
                    <a:pt x="930" y="558"/>
                    <a:pt x="930" y="557"/>
                    <a:pt x="931" y="557"/>
                  </a:cubicBezTo>
                  <a:cubicBezTo>
                    <a:pt x="932" y="557"/>
                    <a:pt x="933" y="557"/>
                    <a:pt x="933" y="557"/>
                  </a:cubicBezTo>
                  <a:cubicBezTo>
                    <a:pt x="931" y="559"/>
                    <a:pt x="929" y="562"/>
                    <a:pt x="930" y="565"/>
                  </a:cubicBezTo>
                  <a:cubicBezTo>
                    <a:pt x="930" y="565"/>
                    <a:pt x="930" y="566"/>
                    <a:pt x="930" y="565"/>
                  </a:cubicBezTo>
                  <a:cubicBezTo>
                    <a:pt x="931" y="563"/>
                    <a:pt x="932" y="561"/>
                    <a:pt x="934" y="559"/>
                  </a:cubicBezTo>
                  <a:cubicBezTo>
                    <a:pt x="934" y="559"/>
                    <a:pt x="935" y="558"/>
                    <a:pt x="936" y="557"/>
                  </a:cubicBezTo>
                  <a:cubicBezTo>
                    <a:pt x="936" y="557"/>
                    <a:pt x="936" y="557"/>
                    <a:pt x="936" y="557"/>
                  </a:cubicBezTo>
                  <a:cubicBezTo>
                    <a:pt x="936" y="557"/>
                    <a:pt x="936" y="557"/>
                    <a:pt x="937" y="557"/>
                  </a:cubicBezTo>
                  <a:cubicBezTo>
                    <a:pt x="936" y="557"/>
                    <a:pt x="936" y="558"/>
                    <a:pt x="936" y="558"/>
                  </a:cubicBezTo>
                  <a:cubicBezTo>
                    <a:pt x="936" y="559"/>
                    <a:pt x="937" y="559"/>
                    <a:pt x="937" y="559"/>
                  </a:cubicBezTo>
                  <a:cubicBezTo>
                    <a:pt x="937" y="560"/>
                    <a:pt x="939" y="561"/>
                    <a:pt x="940" y="560"/>
                  </a:cubicBezTo>
                  <a:cubicBezTo>
                    <a:pt x="940" y="560"/>
                    <a:pt x="941" y="559"/>
                    <a:pt x="941" y="559"/>
                  </a:cubicBezTo>
                  <a:cubicBezTo>
                    <a:pt x="941" y="558"/>
                    <a:pt x="942" y="558"/>
                    <a:pt x="942" y="558"/>
                  </a:cubicBezTo>
                  <a:cubicBezTo>
                    <a:pt x="942" y="558"/>
                    <a:pt x="942" y="558"/>
                    <a:pt x="943" y="558"/>
                  </a:cubicBezTo>
                  <a:cubicBezTo>
                    <a:pt x="943" y="557"/>
                    <a:pt x="943" y="557"/>
                    <a:pt x="943" y="557"/>
                  </a:cubicBezTo>
                  <a:cubicBezTo>
                    <a:pt x="943" y="557"/>
                    <a:pt x="943" y="556"/>
                    <a:pt x="943" y="556"/>
                  </a:cubicBezTo>
                  <a:cubicBezTo>
                    <a:pt x="945" y="555"/>
                    <a:pt x="946" y="553"/>
                    <a:pt x="947" y="551"/>
                  </a:cubicBezTo>
                  <a:cubicBezTo>
                    <a:pt x="948" y="550"/>
                    <a:pt x="949" y="549"/>
                    <a:pt x="950" y="548"/>
                  </a:cubicBezTo>
                  <a:cubicBezTo>
                    <a:pt x="955" y="546"/>
                    <a:pt x="959" y="546"/>
                    <a:pt x="965" y="546"/>
                  </a:cubicBezTo>
                  <a:cubicBezTo>
                    <a:pt x="974" y="548"/>
                    <a:pt x="983" y="549"/>
                    <a:pt x="993" y="549"/>
                  </a:cubicBezTo>
                  <a:cubicBezTo>
                    <a:pt x="1013" y="550"/>
                    <a:pt x="1033" y="549"/>
                    <a:pt x="1053" y="547"/>
                  </a:cubicBezTo>
                  <a:cubicBezTo>
                    <a:pt x="1068" y="546"/>
                    <a:pt x="1083" y="544"/>
                    <a:pt x="1099" y="546"/>
                  </a:cubicBezTo>
                  <a:cubicBezTo>
                    <a:pt x="1107" y="547"/>
                    <a:pt x="1114" y="551"/>
                    <a:pt x="1122" y="553"/>
                  </a:cubicBezTo>
                  <a:cubicBezTo>
                    <a:pt x="1129" y="555"/>
                    <a:pt x="1135" y="556"/>
                    <a:pt x="1142" y="555"/>
                  </a:cubicBezTo>
                  <a:cubicBezTo>
                    <a:pt x="1144" y="555"/>
                    <a:pt x="1158" y="553"/>
                    <a:pt x="1158" y="556"/>
                  </a:cubicBezTo>
                  <a:cubicBezTo>
                    <a:pt x="1157" y="561"/>
                    <a:pt x="1149" y="564"/>
                    <a:pt x="1145" y="566"/>
                  </a:cubicBezTo>
                  <a:close/>
                  <a:moveTo>
                    <a:pt x="1156" y="551"/>
                  </a:moveTo>
                  <a:cubicBezTo>
                    <a:pt x="1154" y="551"/>
                    <a:pt x="1151" y="551"/>
                    <a:pt x="1150" y="551"/>
                  </a:cubicBezTo>
                  <a:cubicBezTo>
                    <a:pt x="1143" y="553"/>
                    <a:pt x="1136" y="553"/>
                    <a:pt x="1129" y="552"/>
                  </a:cubicBezTo>
                  <a:cubicBezTo>
                    <a:pt x="1126" y="551"/>
                    <a:pt x="1122" y="550"/>
                    <a:pt x="1119" y="549"/>
                  </a:cubicBezTo>
                  <a:cubicBezTo>
                    <a:pt x="1123" y="548"/>
                    <a:pt x="1128" y="547"/>
                    <a:pt x="1132" y="546"/>
                  </a:cubicBezTo>
                  <a:cubicBezTo>
                    <a:pt x="1137" y="546"/>
                    <a:pt x="1142" y="547"/>
                    <a:pt x="1147" y="547"/>
                  </a:cubicBezTo>
                  <a:cubicBezTo>
                    <a:pt x="1147" y="547"/>
                    <a:pt x="1147" y="546"/>
                    <a:pt x="1147" y="546"/>
                  </a:cubicBezTo>
                  <a:cubicBezTo>
                    <a:pt x="1144" y="542"/>
                    <a:pt x="1136" y="545"/>
                    <a:pt x="1132" y="545"/>
                  </a:cubicBezTo>
                  <a:cubicBezTo>
                    <a:pt x="1126" y="545"/>
                    <a:pt x="1120" y="545"/>
                    <a:pt x="1114" y="547"/>
                  </a:cubicBezTo>
                  <a:cubicBezTo>
                    <a:pt x="1113" y="546"/>
                    <a:pt x="1112" y="546"/>
                    <a:pt x="1111" y="546"/>
                  </a:cubicBezTo>
                  <a:cubicBezTo>
                    <a:pt x="1113" y="545"/>
                    <a:pt x="1114" y="544"/>
                    <a:pt x="1116" y="544"/>
                  </a:cubicBezTo>
                  <a:cubicBezTo>
                    <a:pt x="1119" y="544"/>
                    <a:pt x="1122" y="542"/>
                    <a:pt x="1125" y="543"/>
                  </a:cubicBezTo>
                  <a:cubicBezTo>
                    <a:pt x="1125" y="543"/>
                    <a:pt x="1125" y="542"/>
                    <a:pt x="1125" y="542"/>
                  </a:cubicBezTo>
                  <a:cubicBezTo>
                    <a:pt x="1121" y="542"/>
                    <a:pt x="1117" y="542"/>
                    <a:pt x="1113" y="543"/>
                  </a:cubicBezTo>
                  <a:cubicBezTo>
                    <a:pt x="1112" y="543"/>
                    <a:pt x="1109" y="543"/>
                    <a:pt x="1108" y="544"/>
                  </a:cubicBezTo>
                  <a:cubicBezTo>
                    <a:pt x="1105" y="544"/>
                    <a:pt x="1102" y="543"/>
                    <a:pt x="1100" y="543"/>
                  </a:cubicBezTo>
                  <a:cubicBezTo>
                    <a:pt x="1101" y="543"/>
                    <a:pt x="1101" y="542"/>
                    <a:pt x="1102" y="542"/>
                  </a:cubicBezTo>
                  <a:cubicBezTo>
                    <a:pt x="1104" y="541"/>
                    <a:pt x="1106" y="540"/>
                    <a:pt x="1107" y="539"/>
                  </a:cubicBezTo>
                  <a:cubicBezTo>
                    <a:pt x="1107" y="539"/>
                    <a:pt x="1107" y="538"/>
                    <a:pt x="1107" y="538"/>
                  </a:cubicBezTo>
                  <a:cubicBezTo>
                    <a:pt x="1105" y="538"/>
                    <a:pt x="1103" y="539"/>
                    <a:pt x="1101" y="540"/>
                  </a:cubicBezTo>
                  <a:cubicBezTo>
                    <a:pt x="1100" y="540"/>
                    <a:pt x="1098" y="540"/>
                    <a:pt x="1098" y="541"/>
                  </a:cubicBezTo>
                  <a:cubicBezTo>
                    <a:pt x="1097" y="541"/>
                    <a:pt x="1097" y="540"/>
                    <a:pt x="1097" y="540"/>
                  </a:cubicBezTo>
                  <a:cubicBezTo>
                    <a:pt x="1102" y="538"/>
                    <a:pt x="1107" y="534"/>
                    <a:pt x="1109" y="533"/>
                  </a:cubicBezTo>
                  <a:cubicBezTo>
                    <a:pt x="1110" y="532"/>
                    <a:pt x="1109" y="531"/>
                    <a:pt x="1108" y="532"/>
                  </a:cubicBezTo>
                  <a:cubicBezTo>
                    <a:pt x="1105" y="534"/>
                    <a:pt x="1102" y="535"/>
                    <a:pt x="1098" y="537"/>
                  </a:cubicBezTo>
                  <a:cubicBezTo>
                    <a:pt x="1097" y="538"/>
                    <a:pt x="1095" y="539"/>
                    <a:pt x="1093" y="540"/>
                  </a:cubicBezTo>
                  <a:cubicBezTo>
                    <a:pt x="1092" y="540"/>
                    <a:pt x="1092" y="540"/>
                    <a:pt x="1091" y="540"/>
                  </a:cubicBezTo>
                  <a:cubicBezTo>
                    <a:pt x="1093" y="539"/>
                    <a:pt x="1094" y="538"/>
                    <a:pt x="1095" y="537"/>
                  </a:cubicBezTo>
                  <a:cubicBezTo>
                    <a:pt x="1099" y="533"/>
                    <a:pt x="1104" y="530"/>
                    <a:pt x="1108" y="526"/>
                  </a:cubicBezTo>
                  <a:cubicBezTo>
                    <a:pt x="1112" y="523"/>
                    <a:pt x="1119" y="521"/>
                    <a:pt x="1121" y="515"/>
                  </a:cubicBezTo>
                  <a:cubicBezTo>
                    <a:pt x="1122" y="515"/>
                    <a:pt x="1121" y="514"/>
                    <a:pt x="1121" y="515"/>
                  </a:cubicBezTo>
                  <a:cubicBezTo>
                    <a:pt x="1116" y="518"/>
                    <a:pt x="1111" y="523"/>
                    <a:pt x="1105" y="527"/>
                  </a:cubicBezTo>
                  <a:cubicBezTo>
                    <a:pt x="1105" y="527"/>
                    <a:pt x="1104" y="527"/>
                    <a:pt x="1104" y="527"/>
                  </a:cubicBezTo>
                  <a:cubicBezTo>
                    <a:pt x="1105" y="526"/>
                    <a:pt x="1107" y="524"/>
                    <a:pt x="1108" y="523"/>
                  </a:cubicBezTo>
                  <a:cubicBezTo>
                    <a:pt x="1113" y="518"/>
                    <a:pt x="1117" y="512"/>
                    <a:pt x="1121" y="506"/>
                  </a:cubicBezTo>
                  <a:cubicBezTo>
                    <a:pt x="1126" y="506"/>
                    <a:pt x="1134" y="509"/>
                    <a:pt x="1136" y="513"/>
                  </a:cubicBezTo>
                  <a:cubicBezTo>
                    <a:pt x="1138" y="514"/>
                    <a:pt x="1139" y="517"/>
                    <a:pt x="1141" y="518"/>
                  </a:cubicBezTo>
                  <a:cubicBezTo>
                    <a:pt x="1143" y="519"/>
                    <a:pt x="1145" y="520"/>
                    <a:pt x="1147" y="521"/>
                  </a:cubicBezTo>
                  <a:cubicBezTo>
                    <a:pt x="1150" y="524"/>
                    <a:pt x="1150" y="527"/>
                    <a:pt x="1152" y="530"/>
                  </a:cubicBezTo>
                  <a:cubicBezTo>
                    <a:pt x="1152" y="531"/>
                    <a:pt x="1153" y="532"/>
                    <a:pt x="1155" y="534"/>
                  </a:cubicBezTo>
                  <a:cubicBezTo>
                    <a:pt x="1159" y="539"/>
                    <a:pt x="1158" y="545"/>
                    <a:pt x="1156" y="551"/>
                  </a:cubicBezTo>
                  <a:close/>
                </a:path>
              </a:pathLst>
            </a:custGeom>
            <a:solidFill>
              <a:srgbClr val="574F1F">
                <a:alpha val="1215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组合 1337">
              <a:extLst>
                <a:ext uri="{FF2B5EF4-FFF2-40B4-BE49-F238E27FC236}">
                  <a16:creationId xmlns:a16="http://schemas.microsoft.com/office/drawing/2014/main" xmlns="" id="{6C7387C3-CACF-445F-8F6F-F0AB4DBF819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" y="3577805"/>
              <a:ext cx="4864118" cy="340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组合 521">
              <a:extLst>
                <a:ext uri="{FF2B5EF4-FFF2-40B4-BE49-F238E27FC236}">
                  <a16:creationId xmlns:a16="http://schemas.microsoft.com/office/drawing/2014/main" xmlns="" id="{9DEE6228-9FEF-470F-9B74-15340489333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114" y="267478"/>
              <a:ext cx="4413060" cy="3566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E1BD521-DD30-49A1-B7A7-58714892F0E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28"/>
          <a:stretch/>
        </p:blipFill>
        <p:spPr>
          <a:xfrm>
            <a:off x="0" y="-18054"/>
            <a:ext cx="1723194" cy="1700577"/>
          </a:xfrm>
          <a:prstGeom prst="rect">
            <a:avLst/>
          </a:prstGeom>
        </p:spPr>
      </p:pic>
      <p:pic>
        <p:nvPicPr>
          <p:cNvPr id="8" name="Group 8">
            <a:extLst>
              <a:ext uri="{FF2B5EF4-FFF2-40B4-BE49-F238E27FC236}">
                <a16:creationId xmlns:a16="http://schemas.microsoft.com/office/drawing/2014/main" xmlns="" id="{7DF9189E-C183-4C81-8BDA-48B04D69C4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2" r="19778" b="283"/>
          <a:stretch/>
        </p:blipFill>
        <p:spPr bwMode="auto">
          <a:xfrm>
            <a:off x="1544356" y="158261"/>
            <a:ext cx="2585847" cy="107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271A4C89-17DD-4B9B-AA3A-B73648BE8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966" y="2038685"/>
            <a:ext cx="3429084" cy="4572111"/>
          </a:xfrm>
          <a:prstGeom prst="rect">
            <a:avLst/>
          </a:prstGeom>
        </p:spPr>
      </p:pic>
      <p:grpSp>
        <p:nvGrpSpPr>
          <p:cNvPr id="14" name="Group 8">
            <a:extLst>
              <a:ext uri="{FF2B5EF4-FFF2-40B4-BE49-F238E27FC236}">
                <a16:creationId xmlns:a16="http://schemas.microsoft.com/office/drawing/2014/main" xmlns="" id="{452A4636-20AB-47C0-8882-E9314BA33ED3}"/>
              </a:ext>
            </a:extLst>
          </p:cNvPr>
          <p:cNvGrpSpPr>
            <a:grpSpLocks/>
          </p:cNvGrpSpPr>
          <p:nvPr/>
        </p:nvGrpSpPr>
        <p:grpSpPr bwMode="auto">
          <a:xfrm>
            <a:off x="889115" y="1691243"/>
            <a:ext cx="2824592" cy="221873"/>
            <a:chOff x="0" y="0"/>
            <a:chExt cx="2444" cy="206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xmlns="" id="{2364725A-C3C4-4A2E-876B-CF3FBC731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169" cy="204"/>
            </a:xfrm>
            <a:custGeom>
              <a:avLst/>
              <a:gdLst>
                <a:gd name="T0" fmla="*/ 0 w 71"/>
                <a:gd name="T1" fmla="*/ 261 h 83"/>
                <a:gd name="T2" fmla="*/ 164 w 71"/>
                <a:gd name="T3" fmla="*/ 216 h 83"/>
                <a:gd name="T4" fmla="*/ 214 w 71"/>
                <a:gd name="T5" fmla="*/ 236 h 83"/>
                <a:gd name="T6" fmla="*/ 193 w 71"/>
                <a:gd name="T7" fmla="*/ 103 h 83"/>
                <a:gd name="T8" fmla="*/ 357 w 71"/>
                <a:gd name="T9" fmla="*/ 49 h 83"/>
                <a:gd name="T10" fmla="*/ 374 w 71"/>
                <a:gd name="T11" fmla="*/ 157 h 83"/>
                <a:gd name="T12" fmla="*/ 357 w 71"/>
                <a:gd name="T13" fmla="*/ 187 h 83"/>
                <a:gd name="T14" fmla="*/ 300 w 71"/>
                <a:gd name="T15" fmla="*/ 194 h 83"/>
                <a:gd name="T16" fmla="*/ 288 w 71"/>
                <a:gd name="T17" fmla="*/ 140 h 83"/>
                <a:gd name="T18" fmla="*/ 345 w 71"/>
                <a:gd name="T19" fmla="*/ 128 h 83"/>
                <a:gd name="T20" fmla="*/ 362 w 71"/>
                <a:gd name="T21" fmla="*/ 140 h 83"/>
                <a:gd name="T22" fmla="*/ 317 w 71"/>
                <a:gd name="T23" fmla="*/ 49 h 83"/>
                <a:gd name="T24" fmla="*/ 205 w 71"/>
                <a:gd name="T25" fmla="*/ 128 h 83"/>
                <a:gd name="T26" fmla="*/ 278 w 71"/>
                <a:gd name="T27" fmla="*/ 248 h 83"/>
                <a:gd name="T28" fmla="*/ 312 w 71"/>
                <a:gd name="T29" fmla="*/ 253 h 83"/>
                <a:gd name="T30" fmla="*/ 312 w 71"/>
                <a:gd name="T31" fmla="*/ 265 h 83"/>
                <a:gd name="T32" fmla="*/ 271 w 71"/>
                <a:gd name="T33" fmla="*/ 278 h 83"/>
                <a:gd name="T34" fmla="*/ 205 w 71"/>
                <a:gd name="T35" fmla="*/ 393 h 83"/>
                <a:gd name="T36" fmla="*/ 300 w 71"/>
                <a:gd name="T37" fmla="*/ 484 h 83"/>
                <a:gd name="T38" fmla="*/ 362 w 71"/>
                <a:gd name="T39" fmla="*/ 386 h 83"/>
                <a:gd name="T40" fmla="*/ 345 w 71"/>
                <a:gd name="T41" fmla="*/ 398 h 83"/>
                <a:gd name="T42" fmla="*/ 288 w 71"/>
                <a:gd name="T43" fmla="*/ 386 h 83"/>
                <a:gd name="T44" fmla="*/ 300 w 71"/>
                <a:gd name="T45" fmla="*/ 332 h 83"/>
                <a:gd name="T46" fmla="*/ 357 w 71"/>
                <a:gd name="T47" fmla="*/ 339 h 83"/>
                <a:gd name="T48" fmla="*/ 378 w 71"/>
                <a:gd name="T49" fmla="*/ 447 h 83"/>
                <a:gd name="T50" fmla="*/ 288 w 71"/>
                <a:gd name="T51" fmla="*/ 501 h 83"/>
                <a:gd name="T52" fmla="*/ 198 w 71"/>
                <a:gd name="T53" fmla="*/ 435 h 83"/>
                <a:gd name="T54" fmla="*/ 221 w 71"/>
                <a:gd name="T55" fmla="*/ 290 h 83"/>
                <a:gd name="T56" fmla="*/ 159 w 71"/>
                <a:gd name="T57" fmla="*/ 315 h 83"/>
                <a:gd name="T58" fmla="*/ 24 w 71"/>
                <a:gd name="T59" fmla="*/ 285 h 83"/>
                <a:gd name="T60" fmla="*/ 0 w 71"/>
                <a:gd name="T61" fmla="*/ 265 h 83"/>
                <a:gd name="T62" fmla="*/ 0 w 71"/>
                <a:gd name="T63" fmla="*/ 261 h 8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71" h="83">
                  <a:moveTo>
                    <a:pt x="0" y="43"/>
                  </a:moveTo>
                  <a:cubicBezTo>
                    <a:pt x="9" y="37"/>
                    <a:pt x="18" y="32"/>
                    <a:pt x="29" y="36"/>
                  </a:cubicBezTo>
                  <a:cubicBezTo>
                    <a:pt x="32" y="36"/>
                    <a:pt x="35" y="38"/>
                    <a:pt x="38" y="39"/>
                  </a:cubicBezTo>
                  <a:cubicBezTo>
                    <a:pt x="33" y="32"/>
                    <a:pt x="31" y="25"/>
                    <a:pt x="34" y="17"/>
                  </a:cubicBezTo>
                  <a:cubicBezTo>
                    <a:pt x="38" y="5"/>
                    <a:pt x="53" y="0"/>
                    <a:pt x="63" y="8"/>
                  </a:cubicBezTo>
                  <a:cubicBezTo>
                    <a:pt x="69" y="13"/>
                    <a:pt x="70" y="20"/>
                    <a:pt x="66" y="26"/>
                  </a:cubicBezTo>
                  <a:cubicBezTo>
                    <a:pt x="65" y="28"/>
                    <a:pt x="64" y="29"/>
                    <a:pt x="63" y="31"/>
                  </a:cubicBezTo>
                  <a:cubicBezTo>
                    <a:pt x="60" y="34"/>
                    <a:pt x="56" y="35"/>
                    <a:pt x="53" y="32"/>
                  </a:cubicBezTo>
                  <a:cubicBezTo>
                    <a:pt x="50" y="30"/>
                    <a:pt x="49" y="26"/>
                    <a:pt x="51" y="23"/>
                  </a:cubicBezTo>
                  <a:cubicBezTo>
                    <a:pt x="53" y="20"/>
                    <a:pt x="57" y="19"/>
                    <a:pt x="61" y="21"/>
                  </a:cubicBezTo>
                  <a:cubicBezTo>
                    <a:pt x="62" y="21"/>
                    <a:pt x="63" y="22"/>
                    <a:pt x="64" y="23"/>
                  </a:cubicBezTo>
                  <a:cubicBezTo>
                    <a:pt x="67" y="16"/>
                    <a:pt x="63" y="10"/>
                    <a:pt x="56" y="8"/>
                  </a:cubicBezTo>
                  <a:cubicBezTo>
                    <a:pt x="47" y="5"/>
                    <a:pt x="38" y="11"/>
                    <a:pt x="36" y="21"/>
                  </a:cubicBezTo>
                  <a:cubicBezTo>
                    <a:pt x="34" y="31"/>
                    <a:pt x="39" y="40"/>
                    <a:pt x="49" y="41"/>
                  </a:cubicBezTo>
                  <a:cubicBezTo>
                    <a:pt x="51" y="42"/>
                    <a:pt x="53" y="42"/>
                    <a:pt x="55" y="42"/>
                  </a:cubicBezTo>
                  <a:cubicBezTo>
                    <a:pt x="55" y="43"/>
                    <a:pt x="55" y="43"/>
                    <a:pt x="55" y="44"/>
                  </a:cubicBezTo>
                  <a:cubicBezTo>
                    <a:pt x="53" y="45"/>
                    <a:pt x="50" y="45"/>
                    <a:pt x="48" y="46"/>
                  </a:cubicBezTo>
                  <a:cubicBezTo>
                    <a:pt x="39" y="48"/>
                    <a:pt x="34" y="55"/>
                    <a:pt x="36" y="65"/>
                  </a:cubicBezTo>
                  <a:cubicBezTo>
                    <a:pt x="37" y="74"/>
                    <a:pt x="44" y="80"/>
                    <a:pt x="53" y="80"/>
                  </a:cubicBezTo>
                  <a:cubicBezTo>
                    <a:pt x="62" y="79"/>
                    <a:pt x="68" y="70"/>
                    <a:pt x="64" y="64"/>
                  </a:cubicBezTo>
                  <a:cubicBezTo>
                    <a:pt x="63" y="65"/>
                    <a:pt x="62" y="66"/>
                    <a:pt x="61" y="66"/>
                  </a:cubicBezTo>
                  <a:cubicBezTo>
                    <a:pt x="58" y="68"/>
                    <a:pt x="53" y="67"/>
                    <a:pt x="51" y="64"/>
                  </a:cubicBezTo>
                  <a:cubicBezTo>
                    <a:pt x="49" y="61"/>
                    <a:pt x="50" y="57"/>
                    <a:pt x="53" y="55"/>
                  </a:cubicBezTo>
                  <a:cubicBezTo>
                    <a:pt x="55" y="53"/>
                    <a:pt x="60" y="53"/>
                    <a:pt x="63" y="56"/>
                  </a:cubicBezTo>
                  <a:cubicBezTo>
                    <a:pt x="67" y="61"/>
                    <a:pt x="71" y="66"/>
                    <a:pt x="67" y="74"/>
                  </a:cubicBezTo>
                  <a:cubicBezTo>
                    <a:pt x="64" y="80"/>
                    <a:pt x="58" y="83"/>
                    <a:pt x="51" y="83"/>
                  </a:cubicBezTo>
                  <a:cubicBezTo>
                    <a:pt x="43" y="83"/>
                    <a:pt x="38" y="79"/>
                    <a:pt x="35" y="72"/>
                  </a:cubicBezTo>
                  <a:cubicBezTo>
                    <a:pt x="31" y="63"/>
                    <a:pt x="32" y="55"/>
                    <a:pt x="39" y="48"/>
                  </a:cubicBezTo>
                  <a:cubicBezTo>
                    <a:pt x="35" y="49"/>
                    <a:pt x="32" y="51"/>
                    <a:pt x="28" y="52"/>
                  </a:cubicBezTo>
                  <a:cubicBezTo>
                    <a:pt x="19" y="54"/>
                    <a:pt x="11" y="51"/>
                    <a:pt x="4" y="47"/>
                  </a:cubicBezTo>
                  <a:cubicBezTo>
                    <a:pt x="3" y="46"/>
                    <a:pt x="1" y="45"/>
                    <a:pt x="0" y="44"/>
                  </a:cubicBezTo>
                  <a:cubicBezTo>
                    <a:pt x="0" y="44"/>
                    <a:pt x="0" y="44"/>
                    <a:pt x="0" y="4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xmlns="" id="{D76E2A93-7265-41F9-AC10-4EE326981A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" y="91"/>
              <a:ext cx="2155" cy="32"/>
            </a:xfrm>
            <a:custGeom>
              <a:avLst/>
              <a:gdLst>
                <a:gd name="T0" fmla="*/ 140 w 910"/>
                <a:gd name="T1" fmla="*/ 0 h 13"/>
                <a:gd name="T2" fmla="*/ 639 w 910"/>
                <a:gd name="T3" fmla="*/ 25 h 13"/>
                <a:gd name="T4" fmla="*/ 824 w 910"/>
                <a:gd name="T5" fmla="*/ 30 h 13"/>
                <a:gd name="T6" fmla="*/ 4173 w 910"/>
                <a:gd name="T7" fmla="*/ 30 h 13"/>
                <a:gd name="T8" fmla="*/ 4833 w 910"/>
                <a:gd name="T9" fmla="*/ 5 h 13"/>
                <a:gd name="T10" fmla="*/ 5058 w 910"/>
                <a:gd name="T11" fmla="*/ 0 h 13"/>
                <a:gd name="T12" fmla="*/ 5103 w 910"/>
                <a:gd name="T13" fmla="*/ 42 h 13"/>
                <a:gd name="T14" fmla="*/ 5058 w 910"/>
                <a:gd name="T15" fmla="*/ 79 h 13"/>
                <a:gd name="T16" fmla="*/ 4554 w 910"/>
                <a:gd name="T17" fmla="*/ 62 h 13"/>
                <a:gd name="T18" fmla="*/ 3919 w 910"/>
                <a:gd name="T19" fmla="*/ 49 h 13"/>
                <a:gd name="T20" fmla="*/ 1873 w 910"/>
                <a:gd name="T21" fmla="*/ 49 h 13"/>
                <a:gd name="T22" fmla="*/ 279 w 910"/>
                <a:gd name="T23" fmla="*/ 74 h 13"/>
                <a:gd name="T24" fmla="*/ 50 w 910"/>
                <a:gd name="T25" fmla="*/ 79 h 13"/>
                <a:gd name="T26" fmla="*/ 5 w 910"/>
                <a:gd name="T27" fmla="*/ 37 h 13"/>
                <a:gd name="T28" fmla="*/ 45 w 910"/>
                <a:gd name="T29" fmla="*/ 0 h 13"/>
                <a:gd name="T30" fmla="*/ 140 w 910"/>
                <a:gd name="T31" fmla="*/ 0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10" h="13">
                  <a:moveTo>
                    <a:pt x="25" y="0"/>
                  </a:moveTo>
                  <a:cubicBezTo>
                    <a:pt x="55" y="1"/>
                    <a:pt x="84" y="3"/>
                    <a:pt x="114" y="4"/>
                  </a:cubicBezTo>
                  <a:cubicBezTo>
                    <a:pt x="125" y="4"/>
                    <a:pt x="136" y="5"/>
                    <a:pt x="147" y="5"/>
                  </a:cubicBezTo>
                  <a:cubicBezTo>
                    <a:pt x="346" y="5"/>
                    <a:pt x="545" y="5"/>
                    <a:pt x="744" y="5"/>
                  </a:cubicBezTo>
                  <a:cubicBezTo>
                    <a:pt x="783" y="5"/>
                    <a:pt x="822" y="2"/>
                    <a:pt x="862" y="1"/>
                  </a:cubicBezTo>
                  <a:cubicBezTo>
                    <a:pt x="875" y="0"/>
                    <a:pt x="889" y="0"/>
                    <a:pt x="902" y="0"/>
                  </a:cubicBezTo>
                  <a:cubicBezTo>
                    <a:pt x="907" y="0"/>
                    <a:pt x="910" y="2"/>
                    <a:pt x="910" y="7"/>
                  </a:cubicBezTo>
                  <a:cubicBezTo>
                    <a:pt x="910" y="11"/>
                    <a:pt x="907" y="13"/>
                    <a:pt x="902" y="13"/>
                  </a:cubicBezTo>
                  <a:cubicBezTo>
                    <a:pt x="872" y="12"/>
                    <a:pt x="842" y="11"/>
                    <a:pt x="812" y="10"/>
                  </a:cubicBezTo>
                  <a:cubicBezTo>
                    <a:pt x="775" y="9"/>
                    <a:pt x="737" y="8"/>
                    <a:pt x="699" y="8"/>
                  </a:cubicBezTo>
                  <a:cubicBezTo>
                    <a:pt x="578" y="8"/>
                    <a:pt x="456" y="8"/>
                    <a:pt x="334" y="8"/>
                  </a:cubicBezTo>
                  <a:cubicBezTo>
                    <a:pt x="240" y="9"/>
                    <a:pt x="145" y="6"/>
                    <a:pt x="50" y="12"/>
                  </a:cubicBezTo>
                  <a:cubicBezTo>
                    <a:pt x="36" y="13"/>
                    <a:pt x="23" y="13"/>
                    <a:pt x="9" y="13"/>
                  </a:cubicBezTo>
                  <a:cubicBezTo>
                    <a:pt x="4" y="13"/>
                    <a:pt x="0" y="10"/>
                    <a:pt x="1" y="6"/>
                  </a:cubicBezTo>
                  <a:cubicBezTo>
                    <a:pt x="1" y="2"/>
                    <a:pt x="3" y="0"/>
                    <a:pt x="8" y="0"/>
                  </a:cubicBezTo>
                  <a:cubicBezTo>
                    <a:pt x="14" y="0"/>
                    <a:pt x="20" y="0"/>
                    <a:pt x="2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xmlns="" id="{EEC37152-B89A-4CE9-9079-2AAE84513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6" y="7"/>
              <a:ext cx="168" cy="199"/>
            </a:xfrm>
            <a:custGeom>
              <a:avLst/>
              <a:gdLst>
                <a:gd name="T0" fmla="*/ 95 w 71"/>
                <a:gd name="T1" fmla="*/ 241 h 81"/>
                <a:gd name="T2" fmla="*/ 128 w 71"/>
                <a:gd name="T3" fmla="*/ 228 h 81"/>
                <a:gd name="T4" fmla="*/ 196 w 71"/>
                <a:gd name="T5" fmla="*/ 96 h 81"/>
                <a:gd name="T6" fmla="*/ 83 w 71"/>
                <a:gd name="T7" fmla="*/ 29 h 81"/>
                <a:gd name="T8" fmla="*/ 45 w 71"/>
                <a:gd name="T9" fmla="*/ 120 h 81"/>
                <a:gd name="T10" fmla="*/ 57 w 71"/>
                <a:gd name="T11" fmla="*/ 108 h 81"/>
                <a:gd name="T12" fmla="*/ 111 w 71"/>
                <a:gd name="T13" fmla="*/ 120 h 81"/>
                <a:gd name="T14" fmla="*/ 106 w 71"/>
                <a:gd name="T15" fmla="*/ 174 h 81"/>
                <a:gd name="T16" fmla="*/ 50 w 71"/>
                <a:gd name="T17" fmla="*/ 170 h 81"/>
                <a:gd name="T18" fmla="*/ 28 w 71"/>
                <a:gd name="T19" fmla="*/ 54 h 81"/>
                <a:gd name="T20" fmla="*/ 128 w 71"/>
                <a:gd name="T21" fmla="*/ 5 h 81"/>
                <a:gd name="T22" fmla="*/ 213 w 71"/>
                <a:gd name="T23" fmla="*/ 96 h 81"/>
                <a:gd name="T24" fmla="*/ 189 w 71"/>
                <a:gd name="T25" fmla="*/ 216 h 81"/>
                <a:gd name="T26" fmla="*/ 398 w 71"/>
                <a:gd name="T27" fmla="*/ 241 h 81"/>
                <a:gd name="T28" fmla="*/ 185 w 71"/>
                <a:gd name="T29" fmla="*/ 273 h 81"/>
                <a:gd name="T30" fmla="*/ 213 w 71"/>
                <a:gd name="T31" fmla="*/ 386 h 81"/>
                <a:gd name="T32" fmla="*/ 151 w 71"/>
                <a:gd name="T33" fmla="*/ 477 h 81"/>
                <a:gd name="T34" fmla="*/ 45 w 71"/>
                <a:gd name="T35" fmla="*/ 459 h 81"/>
                <a:gd name="T36" fmla="*/ 28 w 71"/>
                <a:gd name="T37" fmla="*/ 349 h 81"/>
                <a:gd name="T38" fmla="*/ 45 w 71"/>
                <a:gd name="T39" fmla="*/ 327 h 81"/>
                <a:gd name="T40" fmla="*/ 102 w 71"/>
                <a:gd name="T41" fmla="*/ 314 h 81"/>
                <a:gd name="T42" fmla="*/ 111 w 71"/>
                <a:gd name="T43" fmla="*/ 373 h 81"/>
                <a:gd name="T44" fmla="*/ 50 w 71"/>
                <a:gd name="T45" fmla="*/ 373 h 81"/>
                <a:gd name="T46" fmla="*/ 45 w 71"/>
                <a:gd name="T47" fmla="*/ 361 h 81"/>
                <a:gd name="T48" fmla="*/ 73 w 71"/>
                <a:gd name="T49" fmla="*/ 459 h 81"/>
                <a:gd name="T50" fmla="*/ 201 w 71"/>
                <a:gd name="T51" fmla="*/ 381 h 81"/>
                <a:gd name="T52" fmla="*/ 118 w 71"/>
                <a:gd name="T53" fmla="*/ 253 h 81"/>
                <a:gd name="T54" fmla="*/ 95 w 71"/>
                <a:gd name="T55" fmla="*/ 248 h 81"/>
                <a:gd name="T56" fmla="*/ 95 w 71"/>
                <a:gd name="T57" fmla="*/ 241 h 8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" h="81">
                  <a:moveTo>
                    <a:pt x="17" y="40"/>
                  </a:moveTo>
                  <a:cubicBezTo>
                    <a:pt x="19" y="39"/>
                    <a:pt x="21" y="39"/>
                    <a:pt x="23" y="38"/>
                  </a:cubicBezTo>
                  <a:cubicBezTo>
                    <a:pt x="35" y="36"/>
                    <a:pt x="37" y="26"/>
                    <a:pt x="35" y="16"/>
                  </a:cubicBezTo>
                  <a:cubicBezTo>
                    <a:pt x="34" y="7"/>
                    <a:pt x="23" y="2"/>
                    <a:pt x="15" y="5"/>
                  </a:cubicBezTo>
                  <a:cubicBezTo>
                    <a:pt x="8" y="7"/>
                    <a:pt x="5" y="14"/>
                    <a:pt x="8" y="20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4" y="16"/>
                    <a:pt x="18" y="17"/>
                    <a:pt x="20" y="20"/>
                  </a:cubicBezTo>
                  <a:cubicBezTo>
                    <a:pt x="22" y="23"/>
                    <a:pt x="21" y="27"/>
                    <a:pt x="19" y="29"/>
                  </a:cubicBezTo>
                  <a:cubicBezTo>
                    <a:pt x="16" y="32"/>
                    <a:pt x="11" y="31"/>
                    <a:pt x="9" y="28"/>
                  </a:cubicBezTo>
                  <a:cubicBezTo>
                    <a:pt x="5" y="22"/>
                    <a:pt x="0" y="17"/>
                    <a:pt x="5" y="9"/>
                  </a:cubicBezTo>
                  <a:cubicBezTo>
                    <a:pt x="8" y="4"/>
                    <a:pt x="16" y="0"/>
                    <a:pt x="23" y="1"/>
                  </a:cubicBezTo>
                  <a:cubicBezTo>
                    <a:pt x="31" y="3"/>
                    <a:pt x="37" y="9"/>
                    <a:pt x="38" y="16"/>
                  </a:cubicBezTo>
                  <a:cubicBezTo>
                    <a:pt x="40" y="23"/>
                    <a:pt x="39" y="26"/>
                    <a:pt x="34" y="36"/>
                  </a:cubicBezTo>
                  <a:cubicBezTo>
                    <a:pt x="47" y="28"/>
                    <a:pt x="59" y="31"/>
                    <a:pt x="71" y="40"/>
                  </a:cubicBezTo>
                  <a:cubicBezTo>
                    <a:pt x="63" y="49"/>
                    <a:pt x="51" y="51"/>
                    <a:pt x="33" y="45"/>
                  </a:cubicBezTo>
                  <a:cubicBezTo>
                    <a:pt x="38" y="51"/>
                    <a:pt x="40" y="57"/>
                    <a:pt x="38" y="64"/>
                  </a:cubicBezTo>
                  <a:cubicBezTo>
                    <a:pt x="37" y="71"/>
                    <a:pt x="33" y="76"/>
                    <a:pt x="27" y="79"/>
                  </a:cubicBezTo>
                  <a:cubicBezTo>
                    <a:pt x="20" y="81"/>
                    <a:pt x="14" y="80"/>
                    <a:pt x="8" y="76"/>
                  </a:cubicBezTo>
                  <a:cubicBezTo>
                    <a:pt x="2" y="71"/>
                    <a:pt x="1" y="64"/>
                    <a:pt x="5" y="58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1" y="50"/>
                    <a:pt x="15" y="49"/>
                    <a:pt x="18" y="52"/>
                  </a:cubicBezTo>
                  <a:cubicBezTo>
                    <a:pt x="22" y="54"/>
                    <a:pt x="22" y="59"/>
                    <a:pt x="20" y="62"/>
                  </a:cubicBezTo>
                  <a:cubicBezTo>
                    <a:pt x="17" y="65"/>
                    <a:pt x="13" y="65"/>
                    <a:pt x="9" y="62"/>
                  </a:cubicBezTo>
                  <a:cubicBezTo>
                    <a:pt x="9" y="62"/>
                    <a:pt x="9" y="61"/>
                    <a:pt x="8" y="60"/>
                  </a:cubicBezTo>
                  <a:cubicBezTo>
                    <a:pt x="5" y="67"/>
                    <a:pt x="7" y="73"/>
                    <a:pt x="13" y="76"/>
                  </a:cubicBezTo>
                  <a:cubicBezTo>
                    <a:pt x="23" y="80"/>
                    <a:pt x="34" y="73"/>
                    <a:pt x="36" y="63"/>
                  </a:cubicBezTo>
                  <a:cubicBezTo>
                    <a:pt x="37" y="51"/>
                    <a:pt x="32" y="44"/>
                    <a:pt x="21" y="42"/>
                  </a:cubicBezTo>
                  <a:cubicBezTo>
                    <a:pt x="19" y="42"/>
                    <a:pt x="18" y="42"/>
                    <a:pt x="17" y="41"/>
                  </a:cubicBezTo>
                  <a:cubicBezTo>
                    <a:pt x="17" y="41"/>
                    <a:pt x="17" y="40"/>
                    <a:pt x="17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141255" y="338841"/>
            <a:ext cx="451591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500" b="1" i="0" u="none" strike="noStrike" kern="1200" cap="none" spc="0" normalizeH="0" baseline="0" noProof="0" dirty="0">
                <a:ln>
                  <a:noFill/>
                </a:ln>
                <a:solidFill>
                  <a:srgbClr val="68704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I. TÌM HIỂU CHUNG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srgbClr val="68704B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7" name="矩形: 圆角 23">
            <a:extLst>
              <a:ext uri="{FF2B5EF4-FFF2-40B4-BE49-F238E27FC236}">
                <a16:creationId xmlns:a16="http://schemas.microsoft.com/office/drawing/2014/main" xmlns="" id="{F027A044-3ABA-4F1F-AAD1-2E68EFC40BC0}"/>
              </a:ext>
            </a:extLst>
          </p:cNvPr>
          <p:cNvSpPr/>
          <p:nvPr/>
        </p:nvSpPr>
        <p:spPr>
          <a:xfrm>
            <a:off x="889115" y="1229788"/>
            <a:ext cx="2715219" cy="447089"/>
          </a:xfrm>
          <a:prstGeom prst="roundRect">
            <a:avLst/>
          </a:prstGeom>
          <a:solidFill>
            <a:srgbClr val="687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vi-VN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Tác phẩm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20555D8-0235-4B4A-BDCF-E94FFEF630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23832">
            <a:off x="1007444" y="2180434"/>
            <a:ext cx="486607" cy="5240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88DA118-24A8-44F0-BBF6-1371ADFBCF58}"/>
              </a:ext>
            </a:extLst>
          </p:cNvPr>
          <p:cNvSpPr txBox="1"/>
          <p:nvPr/>
        </p:nvSpPr>
        <p:spPr>
          <a:xfrm>
            <a:off x="1950309" y="2181583"/>
            <a:ext cx="383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Thể thơ: 4 chữ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32639A98-C034-4022-9485-C274556B8E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23832">
            <a:off x="908455" y="3108723"/>
            <a:ext cx="486607" cy="5240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1FB1573-2BD8-4985-9786-01753DCAC5EF}"/>
              </a:ext>
            </a:extLst>
          </p:cNvPr>
          <p:cNvSpPr txBox="1"/>
          <p:nvPr/>
        </p:nvSpPr>
        <p:spPr>
          <a:xfrm>
            <a:off x="1828320" y="2775091"/>
            <a:ext cx="70776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Xuất xứ: Trích trong tập “Những bài thơ em yêu”, Phạm Hổ, Nguyễn Hiệp tuyển chọn, NXB Giáo dục 2004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C78A8E31-C5C2-6CDD-D256-461423E023BF}"/>
              </a:ext>
            </a:extLst>
          </p:cNvPr>
          <p:cNvSpPr txBox="1"/>
          <p:nvPr/>
        </p:nvSpPr>
        <p:spPr>
          <a:xfrm>
            <a:off x="1751624" y="4305970"/>
            <a:ext cx="5419288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thức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biểu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đạt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biểu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cảm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kết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hợp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miêu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tả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3870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2" grpId="0"/>
      <p:bldP spid="13" grpId="0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B309EEC-607D-4A06-B024-8E190ED376AA}"/>
              </a:ext>
            </a:extLst>
          </p:cNvPr>
          <p:cNvSpPr/>
          <p:nvPr/>
        </p:nvSpPr>
        <p:spPr>
          <a:xfrm>
            <a:off x="208670" y="158261"/>
            <a:ext cx="11774659" cy="654147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xmlns="" id="{6D1371C2-ED9D-4C98-B4A5-6E8D2CA1A186}"/>
              </a:ext>
            </a:extLst>
          </p:cNvPr>
          <p:cNvGrpSpPr>
            <a:grpSpLocks/>
          </p:cNvGrpSpPr>
          <p:nvPr/>
        </p:nvGrpSpPr>
        <p:grpSpPr bwMode="auto">
          <a:xfrm>
            <a:off x="567269" y="347599"/>
            <a:ext cx="11152188" cy="6983413"/>
            <a:chOff x="0" y="0"/>
            <a:chExt cx="11151065" cy="6983832"/>
          </a:xfrm>
        </p:grpSpPr>
        <p:sp>
          <p:nvSpPr>
            <p:cNvPr id="4" name="Freeform 1224">
              <a:extLst>
                <a:ext uri="{FF2B5EF4-FFF2-40B4-BE49-F238E27FC236}">
                  <a16:creationId xmlns:a16="http://schemas.microsoft.com/office/drawing/2014/main" xmlns="" id="{276ACE5F-9C2F-47BC-B513-49F42C6561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5147" y="0"/>
              <a:ext cx="4865918" cy="3419055"/>
            </a:xfrm>
            <a:custGeom>
              <a:avLst/>
              <a:gdLst>
                <a:gd name="T0" fmla="*/ 2918713 w 1162"/>
                <a:gd name="T1" fmla="*/ 516005 h 815"/>
                <a:gd name="T2" fmla="*/ 653256 w 1162"/>
                <a:gd name="T3" fmla="*/ 205563 h 815"/>
                <a:gd name="T4" fmla="*/ 242877 w 1162"/>
                <a:gd name="T5" fmla="*/ 1522843 h 815"/>
                <a:gd name="T6" fmla="*/ 1695952 w 1162"/>
                <a:gd name="T7" fmla="*/ 3070857 h 815"/>
                <a:gd name="T8" fmla="*/ 3969785 w 1162"/>
                <a:gd name="T9" fmla="*/ 3058271 h 815"/>
                <a:gd name="T10" fmla="*/ 4120536 w 1162"/>
                <a:gd name="T11" fmla="*/ 2277972 h 815"/>
                <a:gd name="T12" fmla="*/ 3957222 w 1162"/>
                <a:gd name="T13" fmla="*/ 2152117 h 815"/>
                <a:gd name="T14" fmla="*/ 3655720 w 1162"/>
                <a:gd name="T15" fmla="*/ 1690649 h 815"/>
                <a:gd name="T16" fmla="*/ 3726908 w 1162"/>
                <a:gd name="T17" fmla="*/ 2244410 h 815"/>
                <a:gd name="T18" fmla="*/ 2491585 w 1162"/>
                <a:gd name="T19" fmla="*/ 1527038 h 815"/>
                <a:gd name="T20" fmla="*/ 2625586 w 1162"/>
                <a:gd name="T21" fmla="*/ 1657088 h 815"/>
                <a:gd name="T22" fmla="*/ 2721899 w 1162"/>
                <a:gd name="T23" fmla="*/ 1581575 h 815"/>
                <a:gd name="T24" fmla="*/ 2185894 w 1162"/>
                <a:gd name="T25" fmla="*/ 2580023 h 815"/>
                <a:gd name="T26" fmla="*/ 1993268 w 1162"/>
                <a:gd name="T27" fmla="*/ 2651341 h 815"/>
                <a:gd name="T28" fmla="*/ 1453075 w 1162"/>
                <a:gd name="T29" fmla="*/ 2378655 h 815"/>
                <a:gd name="T30" fmla="*/ 695131 w 1162"/>
                <a:gd name="T31" fmla="*/ 931325 h 815"/>
                <a:gd name="T32" fmla="*/ 728631 w 1162"/>
                <a:gd name="T33" fmla="*/ 658640 h 815"/>
                <a:gd name="T34" fmla="*/ 770507 w 1162"/>
                <a:gd name="T35" fmla="*/ 1308890 h 815"/>
                <a:gd name="T36" fmla="*/ 1620577 w 1162"/>
                <a:gd name="T37" fmla="*/ 1367622 h 815"/>
                <a:gd name="T38" fmla="*/ 1453075 w 1162"/>
                <a:gd name="T39" fmla="*/ 1564794 h 815"/>
                <a:gd name="T40" fmla="*/ 1453075 w 1162"/>
                <a:gd name="T41" fmla="*/ 2005286 h 815"/>
                <a:gd name="T42" fmla="*/ 2437147 w 1162"/>
                <a:gd name="T43" fmla="*/ 1493477 h 815"/>
                <a:gd name="T44" fmla="*/ 2257082 w 1162"/>
                <a:gd name="T45" fmla="*/ 1824894 h 815"/>
                <a:gd name="T46" fmla="*/ 2206832 w 1162"/>
                <a:gd name="T47" fmla="*/ 1929773 h 815"/>
                <a:gd name="T48" fmla="*/ 1947205 w 1162"/>
                <a:gd name="T49" fmla="*/ 2382851 h 815"/>
                <a:gd name="T50" fmla="*/ 1423763 w 1162"/>
                <a:gd name="T51" fmla="*/ 2395436 h 815"/>
                <a:gd name="T52" fmla="*/ 1867642 w 1162"/>
                <a:gd name="T53" fmla="*/ 2575828 h 815"/>
                <a:gd name="T54" fmla="*/ 4325726 w 1162"/>
                <a:gd name="T55" fmla="*/ 1564794 h 815"/>
                <a:gd name="T56" fmla="*/ 4154037 w 1162"/>
                <a:gd name="T57" fmla="*/ 1073961 h 815"/>
                <a:gd name="T58" fmla="*/ 3538469 w 1162"/>
                <a:gd name="T59" fmla="*/ 1170450 h 815"/>
                <a:gd name="T60" fmla="*/ 3207653 w 1162"/>
                <a:gd name="T61" fmla="*/ 1136888 h 815"/>
                <a:gd name="T62" fmla="*/ 3266279 w 1162"/>
                <a:gd name="T63" fmla="*/ 767714 h 815"/>
                <a:gd name="T64" fmla="*/ 2742837 w 1162"/>
                <a:gd name="T65" fmla="*/ 1413769 h 815"/>
                <a:gd name="T66" fmla="*/ 2734462 w 1162"/>
                <a:gd name="T67" fmla="*/ 1237572 h 815"/>
                <a:gd name="T68" fmla="*/ 2537647 w 1162"/>
                <a:gd name="T69" fmla="*/ 784495 h 815"/>
                <a:gd name="T70" fmla="*/ 2491585 w 1162"/>
                <a:gd name="T71" fmla="*/ 599908 h 815"/>
                <a:gd name="T72" fmla="*/ 2504147 w 1162"/>
                <a:gd name="T73" fmla="*/ 1296304 h 815"/>
                <a:gd name="T74" fmla="*/ 1922079 w 1162"/>
                <a:gd name="T75" fmla="*/ 1157864 h 815"/>
                <a:gd name="T76" fmla="*/ 1846704 w 1162"/>
                <a:gd name="T77" fmla="*/ 1191425 h 815"/>
                <a:gd name="T78" fmla="*/ 1545201 w 1162"/>
                <a:gd name="T79" fmla="*/ 906154 h 815"/>
                <a:gd name="T80" fmla="*/ 1264636 w 1162"/>
                <a:gd name="T81" fmla="*/ 306247 h 815"/>
                <a:gd name="T82" fmla="*/ 1109697 w 1162"/>
                <a:gd name="T83" fmla="*/ 167806 h 815"/>
                <a:gd name="T84" fmla="*/ 938008 w 1162"/>
                <a:gd name="T85" fmla="*/ 121660 h 815"/>
                <a:gd name="T86" fmla="*/ 1708515 w 1162"/>
                <a:gd name="T87" fmla="*/ 1275328 h 815"/>
                <a:gd name="T88" fmla="*/ 1666640 w 1162"/>
                <a:gd name="T89" fmla="*/ 1308890 h 815"/>
                <a:gd name="T90" fmla="*/ 933821 w 1162"/>
                <a:gd name="T91" fmla="*/ 771909 h 815"/>
                <a:gd name="T92" fmla="*/ 753757 w 1162"/>
                <a:gd name="T93" fmla="*/ 339808 h 815"/>
                <a:gd name="T94" fmla="*/ 397816 w 1162"/>
                <a:gd name="T95" fmla="*/ 918740 h 815"/>
                <a:gd name="T96" fmla="*/ 799820 w 1162"/>
                <a:gd name="T97" fmla="*/ 1451525 h 815"/>
                <a:gd name="T98" fmla="*/ 523442 w 1162"/>
                <a:gd name="T99" fmla="*/ 1610941 h 815"/>
                <a:gd name="T100" fmla="*/ 314065 w 1162"/>
                <a:gd name="T101" fmla="*/ 1560599 h 815"/>
                <a:gd name="T102" fmla="*/ 841695 w 1162"/>
                <a:gd name="T103" fmla="*/ 2248605 h 815"/>
                <a:gd name="T104" fmla="*/ 1189261 w 1162"/>
                <a:gd name="T105" fmla="*/ 2366070 h 815"/>
                <a:gd name="T106" fmla="*/ 1440513 w 1162"/>
                <a:gd name="T107" fmla="*/ 2722659 h 815"/>
                <a:gd name="T108" fmla="*/ 1478201 w 1162"/>
                <a:gd name="T109" fmla="*/ 2521291 h 815"/>
                <a:gd name="T110" fmla="*/ 1917892 w 1162"/>
                <a:gd name="T111" fmla="*/ 3402274 h 815"/>
                <a:gd name="T112" fmla="*/ 2918713 w 1162"/>
                <a:gd name="T113" fmla="*/ 2894660 h 815"/>
                <a:gd name="T114" fmla="*/ 3316529 w 1162"/>
                <a:gd name="T115" fmla="*/ 2504510 h 815"/>
                <a:gd name="T116" fmla="*/ 3056902 w 1162"/>
                <a:gd name="T117" fmla="*/ 2231825 h 815"/>
                <a:gd name="T118" fmla="*/ 3664095 w 1162"/>
                <a:gd name="T119" fmla="*/ 2340899 h 815"/>
                <a:gd name="T120" fmla="*/ 3760408 w 1162"/>
                <a:gd name="T121" fmla="*/ 2496120 h 815"/>
                <a:gd name="T122" fmla="*/ 3697595 w 1162"/>
                <a:gd name="T123" fmla="*/ 2387046 h 815"/>
                <a:gd name="T124" fmla="*/ 3948847 w 1162"/>
                <a:gd name="T125" fmla="*/ 2332509 h 81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162" h="815">
                  <a:moveTo>
                    <a:pt x="1160" y="552"/>
                  </a:moveTo>
                  <a:cubicBezTo>
                    <a:pt x="1159" y="552"/>
                    <a:pt x="1159" y="552"/>
                    <a:pt x="1158" y="551"/>
                  </a:cubicBezTo>
                  <a:cubicBezTo>
                    <a:pt x="1161" y="547"/>
                    <a:pt x="1162" y="542"/>
                    <a:pt x="1160" y="537"/>
                  </a:cubicBezTo>
                  <a:cubicBezTo>
                    <a:pt x="1159" y="534"/>
                    <a:pt x="1156" y="532"/>
                    <a:pt x="1155" y="530"/>
                  </a:cubicBezTo>
                  <a:cubicBezTo>
                    <a:pt x="1153" y="527"/>
                    <a:pt x="1153" y="523"/>
                    <a:pt x="1151" y="521"/>
                  </a:cubicBezTo>
                  <a:cubicBezTo>
                    <a:pt x="1148" y="518"/>
                    <a:pt x="1144" y="517"/>
                    <a:pt x="1142" y="514"/>
                  </a:cubicBezTo>
                  <a:cubicBezTo>
                    <a:pt x="1139" y="512"/>
                    <a:pt x="1138" y="509"/>
                    <a:pt x="1134" y="507"/>
                  </a:cubicBezTo>
                  <a:cubicBezTo>
                    <a:pt x="1131" y="505"/>
                    <a:pt x="1127" y="503"/>
                    <a:pt x="1123" y="503"/>
                  </a:cubicBezTo>
                  <a:cubicBezTo>
                    <a:pt x="1127" y="498"/>
                    <a:pt x="1130" y="492"/>
                    <a:pt x="1132" y="486"/>
                  </a:cubicBezTo>
                  <a:cubicBezTo>
                    <a:pt x="1137" y="477"/>
                    <a:pt x="1140" y="466"/>
                    <a:pt x="1136" y="456"/>
                  </a:cubicBezTo>
                  <a:cubicBezTo>
                    <a:pt x="1135" y="452"/>
                    <a:pt x="1132" y="448"/>
                    <a:pt x="1128" y="446"/>
                  </a:cubicBezTo>
                  <a:cubicBezTo>
                    <a:pt x="1126" y="445"/>
                    <a:pt x="1122" y="445"/>
                    <a:pt x="1121" y="442"/>
                  </a:cubicBezTo>
                  <a:cubicBezTo>
                    <a:pt x="1121" y="439"/>
                    <a:pt x="1121" y="437"/>
                    <a:pt x="1120" y="434"/>
                  </a:cubicBezTo>
                  <a:cubicBezTo>
                    <a:pt x="1118" y="423"/>
                    <a:pt x="1109" y="413"/>
                    <a:pt x="1098" y="410"/>
                  </a:cubicBezTo>
                  <a:cubicBezTo>
                    <a:pt x="1086" y="406"/>
                    <a:pt x="1072" y="408"/>
                    <a:pt x="1060" y="410"/>
                  </a:cubicBezTo>
                  <a:cubicBezTo>
                    <a:pt x="1045" y="413"/>
                    <a:pt x="1030" y="417"/>
                    <a:pt x="1015" y="421"/>
                  </a:cubicBezTo>
                  <a:cubicBezTo>
                    <a:pt x="1006" y="423"/>
                    <a:pt x="996" y="426"/>
                    <a:pt x="987" y="429"/>
                  </a:cubicBezTo>
                  <a:cubicBezTo>
                    <a:pt x="988" y="428"/>
                    <a:pt x="989" y="425"/>
                    <a:pt x="989" y="423"/>
                  </a:cubicBezTo>
                  <a:cubicBezTo>
                    <a:pt x="992" y="419"/>
                    <a:pt x="995" y="414"/>
                    <a:pt x="998" y="410"/>
                  </a:cubicBezTo>
                  <a:cubicBezTo>
                    <a:pt x="1006" y="400"/>
                    <a:pt x="1016" y="393"/>
                    <a:pt x="1026" y="384"/>
                  </a:cubicBezTo>
                  <a:cubicBezTo>
                    <a:pt x="1041" y="371"/>
                    <a:pt x="1052" y="354"/>
                    <a:pt x="1050" y="332"/>
                  </a:cubicBezTo>
                  <a:cubicBezTo>
                    <a:pt x="1048" y="314"/>
                    <a:pt x="1035" y="295"/>
                    <a:pt x="1017" y="290"/>
                  </a:cubicBezTo>
                  <a:cubicBezTo>
                    <a:pt x="1007" y="288"/>
                    <a:pt x="998" y="287"/>
                    <a:pt x="988" y="289"/>
                  </a:cubicBezTo>
                  <a:cubicBezTo>
                    <a:pt x="987" y="289"/>
                    <a:pt x="984" y="289"/>
                    <a:pt x="982" y="290"/>
                  </a:cubicBezTo>
                  <a:cubicBezTo>
                    <a:pt x="988" y="286"/>
                    <a:pt x="993" y="280"/>
                    <a:pt x="997" y="275"/>
                  </a:cubicBezTo>
                  <a:cubicBezTo>
                    <a:pt x="1002" y="269"/>
                    <a:pt x="1006" y="261"/>
                    <a:pt x="1003" y="253"/>
                  </a:cubicBezTo>
                  <a:cubicBezTo>
                    <a:pt x="1003" y="252"/>
                    <a:pt x="1002" y="252"/>
                    <a:pt x="1001" y="252"/>
                  </a:cubicBezTo>
                  <a:cubicBezTo>
                    <a:pt x="1000" y="252"/>
                    <a:pt x="998" y="252"/>
                    <a:pt x="997" y="253"/>
                  </a:cubicBezTo>
                  <a:cubicBezTo>
                    <a:pt x="994" y="253"/>
                    <a:pt x="994" y="252"/>
                    <a:pt x="995" y="249"/>
                  </a:cubicBezTo>
                  <a:cubicBezTo>
                    <a:pt x="996" y="248"/>
                    <a:pt x="994" y="246"/>
                    <a:pt x="993" y="246"/>
                  </a:cubicBezTo>
                  <a:cubicBezTo>
                    <a:pt x="994" y="243"/>
                    <a:pt x="993" y="240"/>
                    <a:pt x="991" y="238"/>
                  </a:cubicBezTo>
                  <a:cubicBezTo>
                    <a:pt x="988" y="234"/>
                    <a:pt x="984" y="233"/>
                    <a:pt x="980" y="232"/>
                  </a:cubicBezTo>
                  <a:cubicBezTo>
                    <a:pt x="975" y="231"/>
                    <a:pt x="972" y="225"/>
                    <a:pt x="966" y="225"/>
                  </a:cubicBezTo>
                  <a:cubicBezTo>
                    <a:pt x="961" y="224"/>
                    <a:pt x="955" y="224"/>
                    <a:pt x="949" y="225"/>
                  </a:cubicBezTo>
                  <a:cubicBezTo>
                    <a:pt x="934" y="227"/>
                    <a:pt x="920" y="232"/>
                    <a:pt x="905" y="234"/>
                  </a:cubicBezTo>
                  <a:cubicBezTo>
                    <a:pt x="898" y="235"/>
                    <a:pt x="891" y="235"/>
                    <a:pt x="884" y="237"/>
                  </a:cubicBezTo>
                  <a:cubicBezTo>
                    <a:pt x="879" y="238"/>
                    <a:pt x="874" y="240"/>
                    <a:pt x="870" y="242"/>
                  </a:cubicBezTo>
                  <a:cubicBezTo>
                    <a:pt x="870" y="241"/>
                    <a:pt x="871" y="240"/>
                    <a:pt x="872" y="239"/>
                  </a:cubicBezTo>
                  <a:cubicBezTo>
                    <a:pt x="874" y="236"/>
                    <a:pt x="875" y="234"/>
                    <a:pt x="877" y="232"/>
                  </a:cubicBezTo>
                  <a:cubicBezTo>
                    <a:pt x="894" y="206"/>
                    <a:pt x="903" y="178"/>
                    <a:pt x="899" y="148"/>
                  </a:cubicBezTo>
                  <a:cubicBezTo>
                    <a:pt x="895" y="121"/>
                    <a:pt x="885" y="86"/>
                    <a:pt x="857" y="76"/>
                  </a:cubicBezTo>
                  <a:cubicBezTo>
                    <a:pt x="851" y="73"/>
                    <a:pt x="844" y="69"/>
                    <a:pt x="838" y="70"/>
                  </a:cubicBezTo>
                  <a:cubicBezTo>
                    <a:pt x="833" y="70"/>
                    <a:pt x="827" y="73"/>
                    <a:pt x="824" y="77"/>
                  </a:cubicBezTo>
                  <a:cubicBezTo>
                    <a:pt x="822" y="78"/>
                    <a:pt x="819" y="81"/>
                    <a:pt x="816" y="82"/>
                  </a:cubicBezTo>
                  <a:cubicBezTo>
                    <a:pt x="813" y="82"/>
                    <a:pt x="810" y="81"/>
                    <a:pt x="806" y="80"/>
                  </a:cubicBezTo>
                  <a:cubicBezTo>
                    <a:pt x="800" y="79"/>
                    <a:pt x="794" y="79"/>
                    <a:pt x="788" y="82"/>
                  </a:cubicBezTo>
                  <a:cubicBezTo>
                    <a:pt x="775" y="87"/>
                    <a:pt x="763" y="95"/>
                    <a:pt x="752" y="105"/>
                  </a:cubicBezTo>
                  <a:cubicBezTo>
                    <a:pt x="747" y="110"/>
                    <a:pt x="743" y="116"/>
                    <a:pt x="738" y="121"/>
                  </a:cubicBezTo>
                  <a:cubicBezTo>
                    <a:pt x="736" y="124"/>
                    <a:pt x="733" y="127"/>
                    <a:pt x="733" y="131"/>
                  </a:cubicBezTo>
                  <a:cubicBezTo>
                    <a:pt x="732" y="131"/>
                    <a:pt x="732" y="131"/>
                    <a:pt x="732" y="131"/>
                  </a:cubicBezTo>
                  <a:cubicBezTo>
                    <a:pt x="729" y="130"/>
                    <a:pt x="729" y="126"/>
                    <a:pt x="727" y="125"/>
                  </a:cubicBezTo>
                  <a:cubicBezTo>
                    <a:pt x="724" y="123"/>
                    <a:pt x="722" y="123"/>
                    <a:pt x="719" y="123"/>
                  </a:cubicBezTo>
                  <a:cubicBezTo>
                    <a:pt x="712" y="122"/>
                    <a:pt x="704" y="122"/>
                    <a:pt x="697" y="123"/>
                  </a:cubicBezTo>
                  <a:cubicBezTo>
                    <a:pt x="689" y="124"/>
                    <a:pt x="681" y="125"/>
                    <a:pt x="673" y="126"/>
                  </a:cubicBezTo>
                  <a:cubicBezTo>
                    <a:pt x="670" y="127"/>
                    <a:pt x="668" y="127"/>
                    <a:pt x="665" y="128"/>
                  </a:cubicBezTo>
                  <a:cubicBezTo>
                    <a:pt x="662" y="127"/>
                    <a:pt x="658" y="124"/>
                    <a:pt x="655" y="122"/>
                  </a:cubicBezTo>
                  <a:cubicBezTo>
                    <a:pt x="652" y="121"/>
                    <a:pt x="648" y="119"/>
                    <a:pt x="645" y="117"/>
                  </a:cubicBezTo>
                  <a:cubicBezTo>
                    <a:pt x="638" y="114"/>
                    <a:pt x="630" y="111"/>
                    <a:pt x="623" y="109"/>
                  </a:cubicBezTo>
                  <a:cubicBezTo>
                    <a:pt x="610" y="106"/>
                    <a:pt x="595" y="105"/>
                    <a:pt x="581" y="106"/>
                  </a:cubicBezTo>
                  <a:cubicBezTo>
                    <a:pt x="567" y="107"/>
                    <a:pt x="554" y="112"/>
                    <a:pt x="543" y="121"/>
                  </a:cubicBezTo>
                  <a:cubicBezTo>
                    <a:pt x="540" y="124"/>
                    <a:pt x="535" y="128"/>
                    <a:pt x="533" y="132"/>
                  </a:cubicBezTo>
                  <a:cubicBezTo>
                    <a:pt x="533" y="132"/>
                    <a:pt x="533" y="132"/>
                    <a:pt x="533" y="132"/>
                  </a:cubicBezTo>
                  <a:cubicBezTo>
                    <a:pt x="530" y="131"/>
                    <a:pt x="528" y="131"/>
                    <a:pt x="525" y="130"/>
                  </a:cubicBezTo>
                  <a:cubicBezTo>
                    <a:pt x="520" y="116"/>
                    <a:pt x="514" y="101"/>
                    <a:pt x="505" y="89"/>
                  </a:cubicBezTo>
                  <a:cubicBezTo>
                    <a:pt x="499" y="81"/>
                    <a:pt x="488" y="68"/>
                    <a:pt x="477" y="74"/>
                  </a:cubicBezTo>
                  <a:cubicBezTo>
                    <a:pt x="474" y="75"/>
                    <a:pt x="472" y="78"/>
                    <a:pt x="469" y="79"/>
                  </a:cubicBezTo>
                  <a:cubicBezTo>
                    <a:pt x="465" y="81"/>
                    <a:pt x="463" y="78"/>
                    <a:pt x="460" y="76"/>
                  </a:cubicBezTo>
                  <a:cubicBezTo>
                    <a:pt x="457" y="74"/>
                    <a:pt x="454" y="74"/>
                    <a:pt x="451" y="77"/>
                  </a:cubicBezTo>
                  <a:cubicBezTo>
                    <a:pt x="450" y="79"/>
                    <a:pt x="449" y="76"/>
                    <a:pt x="447" y="75"/>
                  </a:cubicBezTo>
                  <a:cubicBezTo>
                    <a:pt x="445" y="73"/>
                    <a:pt x="443" y="72"/>
                    <a:pt x="440" y="71"/>
                  </a:cubicBezTo>
                  <a:cubicBezTo>
                    <a:pt x="436" y="69"/>
                    <a:pt x="433" y="69"/>
                    <a:pt x="429" y="72"/>
                  </a:cubicBezTo>
                  <a:cubicBezTo>
                    <a:pt x="424" y="75"/>
                    <a:pt x="419" y="82"/>
                    <a:pt x="415" y="87"/>
                  </a:cubicBezTo>
                  <a:cubicBezTo>
                    <a:pt x="410" y="92"/>
                    <a:pt x="407" y="99"/>
                    <a:pt x="402" y="105"/>
                  </a:cubicBezTo>
                  <a:cubicBezTo>
                    <a:pt x="397" y="112"/>
                    <a:pt x="390" y="118"/>
                    <a:pt x="386" y="126"/>
                  </a:cubicBezTo>
                  <a:cubicBezTo>
                    <a:pt x="383" y="133"/>
                    <a:pt x="381" y="139"/>
                    <a:pt x="380" y="147"/>
                  </a:cubicBezTo>
                  <a:cubicBezTo>
                    <a:pt x="377" y="162"/>
                    <a:pt x="373" y="177"/>
                    <a:pt x="371" y="192"/>
                  </a:cubicBezTo>
                  <a:cubicBezTo>
                    <a:pt x="369" y="183"/>
                    <a:pt x="366" y="173"/>
                    <a:pt x="362" y="164"/>
                  </a:cubicBezTo>
                  <a:cubicBezTo>
                    <a:pt x="357" y="153"/>
                    <a:pt x="351" y="143"/>
                    <a:pt x="344" y="133"/>
                  </a:cubicBezTo>
                  <a:cubicBezTo>
                    <a:pt x="342" y="129"/>
                    <a:pt x="341" y="125"/>
                    <a:pt x="338" y="122"/>
                  </a:cubicBezTo>
                  <a:cubicBezTo>
                    <a:pt x="337" y="121"/>
                    <a:pt x="333" y="120"/>
                    <a:pt x="333" y="119"/>
                  </a:cubicBezTo>
                  <a:cubicBezTo>
                    <a:pt x="332" y="118"/>
                    <a:pt x="331" y="117"/>
                    <a:pt x="330" y="116"/>
                  </a:cubicBezTo>
                  <a:cubicBezTo>
                    <a:pt x="329" y="114"/>
                    <a:pt x="328" y="113"/>
                    <a:pt x="327" y="111"/>
                  </a:cubicBezTo>
                  <a:cubicBezTo>
                    <a:pt x="325" y="109"/>
                    <a:pt x="322" y="106"/>
                    <a:pt x="319" y="104"/>
                  </a:cubicBezTo>
                  <a:cubicBezTo>
                    <a:pt x="319" y="103"/>
                    <a:pt x="319" y="103"/>
                    <a:pt x="319" y="103"/>
                  </a:cubicBezTo>
                  <a:cubicBezTo>
                    <a:pt x="314" y="98"/>
                    <a:pt x="313" y="88"/>
                    <a:pt x="310" y="82"/>
                  </a:cubicBezTo>
                  <a:cubicBezTo>
                    <a:pt x="307" y="74"/>
                    <a:pt x="304" y="67"/>
                    <a:pt x="300" y="60"/>
                  </a:cubicBezTo>
                  <a:cubicBezTo>
                    <a:pt x="296" y="53"/>
                    <a:pt x="291" y="46"/>
                    <a:pt x="286" y="40"/>
                  </a:cubicBezTo>
                  <a:cubicBezTo>
                    <a:pt x="280" y="33"/>
                    <a:pt x="274" y="26"/>
                    <a:pt x="267" y="20"/>
                  </a:cubicBezTo>
                  <a:cubicBezTo>
                    <a:pt x="261" y="15"/>
                    <a:pt x="254" y="10"/>
                    <a:pt x="246" y="6"/>
                  </a:cubicBezTo>
                  <a:cubicBezTo>
                    <a:pt x="244" y="5"/>
                    <a:pt x="238" y="2"/>
                    <a:pt x="236" y="4"/>
                  </a:cubicBezTo>
                  <a:cubicBezTo>
                    <a:pt x="229" y="0"/>
                    <a:pt x="223" y="18"/>
                    <a:pt x="222" y="23"/>
                  </a:cubicBezTo>
                  <a:cubicBezTo>
                    <a:pt x="217" y="41"/>
                    <a:pt x="218" y="59"/>
                    <a:pt x="222" y="77"/>
                  </a:cubicBezTo>
                  <a:cubicBezTo>
                    <a:pt x="227" y="99"/>
                    <a:pt x="234" y="120"/>
                    <a:pt x="245" y="140"/>
                  </a:cubicBezTo>
                  <a:cubicBezTo>
                    <a:pt x="251" y="150"/>
                    <a:pt x="259" y="158"/>
                    <a:pt x="267" y="167"/>
                  </a:cubicBezTo>
                  <a:cubicBezTo>
                    <a:pt x="271" y="172"/>
                    <a:pt x="276" y="177"/>
                    <a:pt x="281" y="182"/>
                  </a:cubicBezTo>
                  <a:cubicBezTo>
                    <a:pt x="269" y="179"/>
                    <a:pt x="256" y="178"/>
                    <a:pt x="244" y="180"/>
                  </a:cubicBezTo>
                  <a:cubicBezTo>
                    <a:pt x="244" y="176"/>
                    <a:pt x="243" y="172"/>
                    <a:pt x="243" y="168"/>
                  </a:cubicBezTo>
                  <a:cubicBezTo>
                    <a:pt x="242" y="163"/>
                    <a:pt x="242" y="159"/>
                    <a:pt x="241" y="154"/>
                  </a:cubicBezTo>
                  <a:cubicBezTo>
                    <a:pt x="239" y="146"/>
                    <a:pt x="237" y="138"/>
                    <a:pt x="233" y="130"/>
                  </a:cubicBezTo>
                  <a:cubicBezTo>
                    <a:pt x="229" y="122"/>
                    <a:pt x="222" y="115"/>
                    <a:pt x="217" y="107"/>
                  </a:cubicBezTo>
                  <a:cubicBezTo>
                    <a:pt x="213" y="99"/>
                    <a:pt x="210" y="90"/>
                    <a:pt x="204" y="84"/>
                  </a:cubicBezTo>
                  <a:cubicBezTo>
                    <a:pt x="199" y="80"/>
                    <a:pt x="196" y="76"/>
                    <a:pt x="193" y="71"/>
                  </a:cubicBezTo>
                  <a:cubicBezTo>
                    <a:pt x="191" y="68"/>
                    <a:pt x="189" y="65"/>
                    <a:pt x="186" y="63"/>
                  </a:cubicBezTo>
                  <a:cubicBezTo>
                    <a:pt x="183" y="59"/>
                    <a:pt x="179" y="56"/>
                    <a:pt x="176" y="52"/>
                  </a:cubicBezTo>
                  <a:cubicBezTo>
                    <a:pt x="170" y="47"/>
                    <a:pt x="162" y="42"/>
                    <a:pt x="156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53" y="45"/>
                    <a:pt x="149" y="42"/>
                    <a:pt x="145" y="42"/>
                  </a:cubicBezTo>
                  <a:cubicBezTo>
                    <a:pt x="138" y="42"/>
                    <a:pt x="131" y="41"/>
                    <a:pt x="126" y="45"/>
                  </a:cubicBezTo>
                  <a:cubicBezTo>
                    <a:pt x="119" y="50"/>
                    <a:pt x="114" y="58"/>
                    <a:pt x="108" y="65"/>
                  </a:cubicBezTo>
                  <a:cubicBezTo>
                    <a:pt x="103" y="72"/>
                    <a:pt x="98" y="79"/>
                    <a:pt x="94" y="87"/>
                  </a:cubicBezTo>
                  <a:cubicBezTo>
                    <a:pt x="87" y="103"/>
                    <a:pt x="77" y="119"/>
                    <a:pt x="74" y="137"/>
                  </a:cubicBezTo>
                  <a:cubicBezTo>
                    <a:pt x="72" y="145"/>
                    <a:pt x="71" y="154"/>
                    <a:pt x="71" y="163"/>
                  </a:cubicBezTo>
                  <a:cubicBezTo>
                    <a:pt x="71" y="168"/>
                    <a:pt x="71" y="172"/>
                    <a:pt x="72" y="177"/>
                  </a:cubicBezTo>
                  <a:cubicBezTo>
                    <a:pt x="72" y="178"/>
                    <a:pt x="72" y="179"/>
                    <a:pt x="72" y="181"/>
                  </a:cubicBezTo>
                  <a:cubicBezTo>
                    <a:pt x="69" y="178"/>
                    <a:pt x="65" y="177"/>
                    <a:pt x="63" y="173"/>
                  </a:cubicBezTo>
                  <a:cubicBezTo>
                    <a:pt x="58" y="164"/>
                    <a:pt x="47" y="163"/>
                    <a:pt x="38" y="160"/>
                  </a:cubicBezTo>
                  <a:cubicBezTo>
                    <a:pt x="35" y="159"/>
                    <a:pt x="32" y="159"/>
                    <a:pt x="30" y="158"/>
                  </a:cubicBezTo>
                  <a:cubicBezTo>
                    <a:pt x="26" y="152"/>
                    <a:pt x="23" y="145"/>
                    <a:pt x="19" y="139"/>
                  </a:cubicBezTo>
                  <a:cubicBezTo>
                    <a:pt x="13" y="133"/>
                    <a:pt x="6" y="127"/>
                    <a:pt x="0" y="122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" y="127"/>
                    <a:pt x="2" y="128"/>
                    <a:pt x="3" y="129"/>
                  </a:cubicBezTo>
                  <a:cubicBezTo>
                    <a:pt x="9" y="134"/>
                    <a:pt x="15" y="139"/>
                    <a:pt x="19" y="145"/>
                  </a:cubicBezTo>
                  <a:cubicBezTo>
                    <a:pt x="22" y="149"/>
                    <a:pt x="24" y="154"/>
                    <a:pt x="27" y="158"/>
                  </a:cubicBezTo>
                  <a:cubicBezTo>
                    <a:pt x="20" y="157"/>
                    <a:pt x="13" y="158"/>
                    <a:pt x="5" y="160"/>
                  </a:cubicBezTo>
                  <a:cubicBezTo>
                    <a:pt x="4" y="160"/>
                    <a:pt x="2" y="161"/>
                    <a:pt x="0" y="162"/>
                  </a:cubicBezTo>
                  <a:cubicBezTo>
                    <a:pt x="1" y="160"/>
                    <a:pt x="0" y="159"/>
                    <a:pt x="0" y="15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5" y="163"/>
                    <a:pt x="10" y="162"/>
                    <a:pt x="15" y="162"/>
                  </a:cubicBezTo>
                  <a:cubicBezTo>
                    <a:pt x="27" y="159"/>
                    <a:pt x="38" y="163"/>
                    <a:pt x="49" y="167"/>
                  </a:cubicBezTo>
                  <a:cubicBezTo>
                    <a:pt x="52" y="168"/>
                    <a:pt x="57" y="169"/>
                    <a:pt x="59" y="173"/>
                  </a:cubicBezTo>
                  <a:cubicBezTo>
                    <a:pt x="60" y="174"/>
                    <a:pt x="61" y="176"/>
                    <a:pt x="62" y="178"/>
                  </a:cubicBezTo>
                  <a:cubicBezTo>
                    <a:pt x="65" y="182"/>
                    <a:pt x="70" y="183"/>
                    <a:pt x="73" y="188"/>
                  </a:cubicBezTo>
                  <a:cubicBezTo>
                    <a:pt x="79" y="197"/>
                    <a:pt x="80" y="209"/>
                    <a:pt x="81" y="220"/>
                  </a:cubicBezTo>
                  <a:cubicBezTo>
                    <a:pt x="81" y="231"/>
                    <a:pt x="82" y="242"/>
                    <a:pt x="84" y="253"/>
                  </a:cubicBezTo>
                  <a:cubicBezTo>
                    <a:pt x="86" y="264"/>
                    <a:pt x="87" y="275"/>
                    <a:pt x="90" y="285"/>
                  </a:cubicBezTo>
                  <a:cubicBezTo>
                    <a:pt x="97" y="304"/>
                    <a:pt x="108" y="320"/>
                    <a:pt x="114" y="338"/>
                  </a:cubicBezTo>
                  <a:cubicBezTo>
                    <a:pt x="114" y="339"/>
                    <a:pt x="114" y="339"/>
                    <a:pt x="115" y="339"/>
                  </a:cubicBezTo>
                  <a:cubicBezTo>
                    <a:pt x="115" y="339"/>
                    <a:pt x="115" y="340"/>
                    <a:pt x="115" y="340"/>
                  </a:cubicBezTo>
                  <a:cubicBezTo>
                    <a:pt x="114" y="343"/>
                    <a:pt x="115" y="346"/>
                    <a:pt x="118" y="348"/>
                  </a:cubicBezTo>
                  <a:cubicBezTo>
                    <a:pt x="122" y="353"/>
                    <a:pt x="124" y="359"/>
                    <a:pt x="127" y="365"/>
                  </a:cubicBezTo>
                  <a:cubicBezTo>
                    <a:pt x="128" y="366"/>
                    <a:pt x="131" y="374"/>
                    <a:pt x="129" y="374"/>
                  </a:cubicBezTo>
                  <a:cubicBezTo>
                    <a:pt x="128" y="374"/>
                    <a:pt x="126" y="374"/>
                    <a:pt x="125" y="374"/>
                  </a:cubicBezTo>
                  <a:cubicBezTo>
                    <a:pt x="124" y="376"/>
                    <a:pt x="123" y="377"/>
                    <a:pt x="124" y="378"/>
                  </a:cubicBezTo>
                  <a:cubicBezTo>
                    <a:pt x="118" y="374"/>
                    <a:pt x="115" y="366"/>
                    <a:pt x="109" y="361"/>
                  </a:cubicBezTo>
                  <a:cubicBezTo>
                    <a:pt x="108" y="360"/>
                    <a:pt x="106" y="360"/>
                    <a:pt x="106" y="362"/>
                  </a:cubicBezTo>
                  <a:cubicBezTo>
                    <a:pt x="105" y="367"/>
                    <a:pt x="108" y="371"/>
                    <a:pt x="110" y="375"/>
                  </a:cubicBezTo>
                  <a:cubicBezTo>
                    <a:pt x="110" y="375"/>
                    <a:pt x="114" y="383"/>
                    <a:pt x="112" y="382"/>
                  </a:cubicBezTo>
                  <a:cubicBezTo>
                    <a:pt x="110" y="382"/>
                    <a:pt x="107" y="380"/>
                    <a:pt x="105" y="379"/>
                  </a:cubicBezTo>
                  <a:cubicBezTo>
                    <a:pt x="102" y="378"/>
                    <a:pt x="98" y="378"/>
                    <a:pt x="97" y="381"/>
                  </a:cubicBezTo>
                  <a:cubicBezTo>
                    <a:pt x="96" y="382"/>
                    <a:pt x="96" y="382"/>
                    <a:pt x="96" y="382"/>
                  </a:cubicBezTo>
                  <a:cubicBezTo>
                    <a:pt x="90" y="377"/>
                    <a:pt x="82" y="372"/>
                    <a:pt x="75" y="368"/>
                  </a:cubicBezTo>
                  <a:cubicBezTo>
                    <a:pt x="66" y="363"/>
                    <a:pt x="57" y="357"/>
                    <a:pt x="47" y="352"/>
                  </a:cubicBezTo>
                  <a:cubicBezTo>
                    <a:pt x="38" y="348"/>
                    <a:pt x="29" y="342"/>
                    <a:pt x="20" y="337"/>
                  </a:cubicBezTo>
                  <a:cubicBezTo>
                    <a:pt x="13" y="333"/>
                    <a:pt x="7" y="329"/>
                    <a:pt x="0" y="326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7" y="333"/>
                    <a:pt x="13" y="337"/>
                    <a:pt x="20" y="341"/>
                  </a:cubicBezTo>
                  <a:cubicBezTo>
                    <a:pt x="29" y="346"/>
                    <a:pt x="38" y="351"/>
                    <a:pt x="47" y="356"/>
                  </a:cubicBezTo>
                  <a:cubicBezTo>
                    <a:pt x="52" y="359"/>
                    <a:pt x="56" y="361"/>
                    <a:pt x="61" y="363"/>
                  </a:cubicBezTo>
                  <a:cubicBezTo>
                    <a:pt x="60" y="363"/>
                    <a:pt x="59" y="363"/>
                    <a:pt x="58" y="363"/>
                  </a:cubicBezTo>
                  <a:cubicBezTo>
                    <a:pt x="56" y="362"/>
                    <a:pt x="54" y="360"/>
                    <a:pt x="51" y="359"/>
                  </a:cubicBezTo>
                  <a:cubicBezTo>
                    <a:pt x="51" y="359"/>
                    <a:pt x="50" y="359"/>
                    <a:pt x="50" y="359"/>
                  </a:cubicBezTo>
                  <a:cubicBezTo>
                    <a:pt x="48" y="357"/>
                    <a:pt x="45" y="356"/>
                    <a:pt x="43" y="356"/>
                  </a:cubicBezTo>
                  <a:cubicBezTo>
                    <a:pt x="32" y="352"/>
                    <a:pt x="20" y="349"/>
                    <a:pt x="9" y="348"/>
                  </a:cubicBezTo>
                  <a:cubicBezTo>
                    <a:pt x="6" y="348"/>
                    <a:pt x="3" y="348"/>
                    <a:pt x="0" y="347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12" y="352"/>
                    <a:pt x="25" y="353"/>
                    <a:pt x="37" y="356"/>
                  </a:cubicBezTo>
                  <a:cubicBezTo>
                    <a:pt x="41" y="357"/>
                    <a:pt x="45" y="359"/>
                    <a:pt x="48" y="360"/>
                  </a:cubicBezTo>
                  <a:cubicBezTo>
                    <a:pt x="48" y="360"/>
                    <a:pt x="48" y="361"/>
                    <a:pt x="48" y="361"/>
                  </a:cubicBezTo>
                  <a:cubicBezTo>
                    <a:pt x="51" y="366"/>
                    <a:pt x="54" y="370"/>
                    <a:pt x="56" y="374"/>
                  </a:cubicBezTo>
                  <a:cubicBezTo>
                    <a:pt x="59" y="380"/>
                    <a:pt x="61" y="386"/>
                    <a:pt x="64" y="392"/>
                  </a:cubicBezTo>
                  <a:cubicBezTo>
                    <a:pt x="70" y="403"/>
                    <a:pt x="78" y="412"/>
                    <a:pt x="87" y="421"/>
                  </a:cubicBezTo>
                  <a:cubicBezTo>
                    <a:pt x="91" y="425"/>
                    <a:pt x="96" y="428"/>
                    <a:pt x="101" y="432"/>
                  </a:cubicBezTo>
                  <a:cubicBezTo>
                    <a:pt x="107" y="436"/>
                    <a:pt x="111" y="442"/>
                    <a:pt x="115" y="448"/>
                  </a:cubicBezTo>
                  <a:cubicBezTo>
                    <a:pt x="122" y="460"/>
                    <a:pt x="126" y="473"/>
                    <a:pt x="131" y="485"/>
                  </a:cubicBezTo>
                  <a:cubicBezTo>
                    <a:pt x="131" y="485"/>
                    <a:pt x="131" y="486"/>
                    <a:pt x="131" y="486"/>
                  </a:cubicBezTo>
                  <a:cubicBezTo>
                    <a:pt x="130" y="489"/>
                    <a:pt x="131" y="492"/>
                    <a:pt x="132" y="495"/>
                  </a:cubicBezTo>
                  <a:cubicBezTo>
                    <a:pt x="134" y="499"/>
                    <a:pt x="135" y="503"/>
                    <a:pt x="135" y="507"/>
                  </a:cubicBezTo>
                  <a:cubicBezTo>
                    <a:pt x="136" y="515"/>
                    <a:pt x="137" y="524"/>
                    <a:pt x="142" y="531"/>
                  </a:cubicBezTo>
                  <a:cubicBezTo>
                    <a:pt x="146" y="535"/>
                    <a:pt x="151" y="538"/>
                    <a:pt x="154" y="542"/>
                  </a:cubicBezTo>
                  <a:cubicBezTo>
                    <a:pt x="158" y="545"/>
                    <a:pt x="162" y="549"/>
                    <a:pt x="166" y="553"/>
                  </a:cubicBezTo>
                  <a:cubicBezTo>
                    <a:pt x="175" y="561"/>
                    <a:pt x="184" y="569"/>
                    <a:pt x="194" y="575"/>
                  </a:cubicBezTo>
                  <a:cubicBezTo>
                    <a:pt x="204" y="582"/>
                    <a:pt x="213" y="588"/>
                    <a:pt x="224" y="594"/>
                  </a:cubicBezTo>
                  <a:cubicBezTo>
                    <a:pt x="228" y="596"/>
                    <a:pt x="232" y="598"/>
                    <a:pt x="237" y="599"/>
                  </a:cubicBezTo>
                  <a:cubicBezTo>
                    <a:pt x="243" y="600"/>
                    <a:pt x="248" y="602"/>
                    <a:pt x="253" y="606"/>
                  </a:cubicBezTo>
                  <a:cubicBezTo>
                    <a:pt x="257" y="609"/>
                    <a:pt x="261" y="612"/>
                    <a:pt x="265" y="615"/>
                  </a:cubicBezTo>
                  <a:cubicBezTo>
                    <a:pt x="270" y="618"/>
                    <a:pt x="272" y="621"/>
                    <a:pt x="275" y="626"/>
                  </a:cubicBezTo>
                  <a:cubicBezTo>
                    <a:pt x="270" y="632"/>
                    <a:pt x="277" y="639"/>
                    <a:pt x="281" y="643"/>
                  </a:cubicBezTo>
                  <a:cubicBezTo>
                    <a:pt x="291" y="651"/>
                    <a:pt x="296" y="663"/>
                    <a:pt x="303" y="673"/>
                  </a:cubicBezTo>
                  <a:cubicBezTo>
                    <a:pt x="312" y="684"/>
                    <a:pt x="322" y="694"/>
                    <a:pt x="329" y="706"/>
                  </a:cubicBezTo>
                  <a:cubicBezTo>
                    <a:pt x="334" y="716"/>
                    <a:pt x="340" y="726"/>
                    <a:pt x="345" y="736"/>
                  </a:cubicBezTo>
                  <a:cubicBezTo>
                    <a:pt x="348" y="741"/>
                    <a:pt x="351" y="747"/>
                    <a:pt x="353" y="753"/>
                  </a:cubicBezTo>
                  <a:cubicBezTo>
                    <a:pt x="354" y="758"/>
                    <a:pt x="352" y="762"/>
                    <a:pt x="352" y="766"/>
                  </a:cubicBezTo>
                  <a:cubicBezTo>
                    <a:pt x="352" y="768"/>
                    <a:pt x="353" y="770"/>
                    <a:pt x="353" y="771"/>
                  </a:cubicBezTo>
                  <a:cubicBezTo>
                    <a:pt x="353" y="771"/>
                    <a:pt x="353" y="772"/>
                    <a:pt x="353" y="772"/>
                  </a:cubicBezTo>
                  <a:cubicBezTo>
                    <a:pt x="352" y="777"/>
                    <a:pt x="353" y="783"/>
                    <a:pt x="353" y="789"/>
                  </a:cubicBezTo>
                  <a:cubicBezTo>
                    <a:pt x="354" y="795"/>
                    <a:pt x="354" y="800"/>
                    <a:pt x="354" y="806"/>
                  </a:cubicBezTo>
                  <a:cubicBezTo>
                    <a:pt x="353" y="809"/>
                    <a:pt x="353" y="812"/>
                    <a:pt x="352" y="815"/>
                  </a:cubicBezTo>
                  <a:cubicBezTo>
                    <a:pt x="356" y="815"/>
                    <a:pt x="356" y="815"/>
                    <a:pt x="356" y="815"/>
                  </a:cubicBezTo>
                  <a:cubicBezTo>
                    <a:pt x="357" y="810"/>
                    <a:pt x="357" y="805"/>
                    <a:pt x="357" y="800"/>
                  </a:cubicBezTo>
                  <a:cubicBezTo>
                    <a:pt x="357" y="791"/>
                    <a:pt x="357" y="782"/>
                    <a:pt x="356" y="774"/>
                  </a:cubicBezTo>
                  <a:cubicBezTo>
                    <a:pt x="358" y="775"/>
                    <a:pt x="362" y="775"/>
                    <a:pt x="366" y="773"/>
                  </a:cubicBezTo>
                  <a:cubicBezTo>
                    <a:pt x="373" y="770"/>
                    <a:pt x="385" y="768"/>
                    <a:pt x="389" y="760"/>
                  </a:cubicBezTo>
                  <a:cubicBezTo>
                    <a:pt x="393" y="752"/>
                    <a:pt x="394" y="744"/>
                    <a:pt x="392" y="735"/>
                  </a:cubicBezTo>
                  <a:cubicBezTo>
                    <a:pt x="392" y="735"/>
                    <a:pt x="393" y="735"/>
                    <a:pt x="393" y="735"/>
                  </a:cubicBezTo>
                  <a:cubicBezTo>
                    <a:pt x="393" y="735"/>
                    <a:pt x="394" y="734"/>
                    <a:pt x="393" y="734"/>
                  </a:cubicBezTo>
                  <a:cubicBezTo>
                    <a:pt x="392" y="731"/>
                    <a:pt x="391" y="729"/>
                    <a:pt x="390" y="726"/>
                  </a:cubicBezTo>
                  <a:cubicBezTo>
                    <a:pt x="391" y="727"/>
                    <a:pt x="393" y="728"/>
                    <a:pt x="394" y="729"/>
                  </a:cubicBezTo>
                  <a:cubicBezTo>
                    <a:pt x="397" y="730"/>
                    <a:pt x="399" y="731"/>
                    <a:pt x="402" y="732"/>
                  </a:cubicBezTo>
                  <a:cubicBezTo>
                    <a:pt x="398" y="732"/>
                    <a:pt x="396" y="739"/>
                    <a:pt x="397" y="743"/>
                  </a:cubicBezTo>
                  <a:cubicBezTo>
                    <a:pt x="397" y="743"/>
                    <a:pt x="398" y="743"/>
                    <a:pt x="398" y="743"/>
                  </a:cubicBezTo>
                  <a:cubicBezTo>
                    <a:pt x="399" y="740"/>
                    <a:pt x="400" y="732"/>
                    <a:pt x="404" y="733"/>
                  </a:cubicBezTo>
                  <a:cubicBezTo>
                    <a:pt x="405" y="733"/>
                    <a:pt x="405" y="732"/>
                    <a:pt x="405" y="732"/>
                  </a:cubicBezTo>
                  <a:cubicBezTo>
                    <a:pt x="411" y="732"/>
                    <a:pt x="417" y="731"/>
                    <a:pt x="421" y="726"/>
                  </a:cubicBezTo>
                  <a:cubicBezTo>
                    <a:pt x="420" y="728"/>
                    <a:pt x="421" y="730"/>
                    <a:pt x="421" y="732"/>
                  </a:cubicBezTo>
                  <a:cubicBezTo>
                    <a:pt x="427" y="752"/>
                    <a:pt x="465" y="751"/>
                    <a:pt x="469" y="732"/>
                  </a:cubicBezTo>
                  <a:cubicBezTo>
                    <a:pt x="469" y="732"/>
                    <a:pt x="470" y="731"/>
                    <a:pt x="470" y="731"/>
                  </a:cubicBezTo>
                  <a:cubicBezTo>
                    <a:pt x="469" y="734"/>
                    <a:pt x="468" y="736"/>
                    <a:pt x="467" y="738"/>
                  </a:cubicBezTo>
                  <a:cubicBezTo>
                    <a:pt x="463" y="745"/>
                    <a:pt x="455" y="749"/>
                    <a:pt x="447" y="750"/>
                  </a:cubicBezTo>
                  <a:cubicBezTo>
                    <a:pt x="439" y="751"/>
                    <a:pt x="431" y="750"/>
                    <a:pt x="425" y="746"/>
                  </a:cubicBezTo>
                  <a:cubicBezTo>
                    <a:pt x="419" y="743"/>
                    <a:pt x="415" y="738"/>
                    <a:pt x="411" y="732"/>
                  </a:cubicBezTo>
                  <a:cubicBezTo>
                    <a:pt x="411" y="732"/>
                    <a:pt x="410" y="732"/>
                    <a:pt x="410" y="733"/>
                  </a:cubicBezTo>
                  <a:cubicBezTo>
                    <a:pt x="412" y="749"/>
                    <a:pt x="433" y="756"/>
                    <a:pt x="447" y="753"/>
                  </a:cubicBezTo>
                  <a:cubicBezTo>
                    <a:pt x="453" y="752"/>
                    <a:pt x="459" y="751"/>
                    <a:pt x="463" y="748"/>
                  </a:cubicBezTo>
                  <a:cubicBezTo>
                    <a:pt x="461" y="759"/>
                    <a:pt x="460" y="772"/>
                    <a:pt x="458" y="784"/>
                  </a:cubicBezTo>
                  <a:cubicBezTo>
                    <a:pt x="456" y="793"/>
                    <a:pt x="454" y="803"/>
                    <a:pt x="454" y="812"/>
                  </a:cubicBezTo>
                  <a:cubicBezTo>
                    <a:pt x="454" y="813"/>
                    <a:pt x="454" y="813"/>
                    <a:pt x="454" y="813"/>
                  </a:cubicBezTo>
                  <a:cubicBezTo>
                    <a:pt x="453" y="805"/>
                    <a:pt x="453" y="798"/>
                    <a:pt x="455" y="791"/>
                  </a:cubicBezTo>
                  <a:cubicBezTo>
                    <a:pt x="455" y="790"/>
                    <a:pt x="454" y="790"/>
                    <a:pt x="454" y="790"/>
                  </a:cubicBezTo>
                  <a:cubicBezTo>
                    <a:pt x="450" y="797"/>
                    <a:pt x="450" y="806"/>
                    <a:pt x="451" y="814"/>
                  </a:cubicBezTo>
                  <a:cubicBezTo>
                    <a:pt x="451" y="814"/>
                    <a:pt x="451" y="815"/>
                    <a:pt x="451" y="815"/>
                  </a:cubicBezTo>
                  <a:cubicBezTo>
                    <a:pt x="459" y="815"/>
                    <a:pt x="459" y="815"/>
                    <a:pt x="459" y="815"/>
                  </a:cubicBezTo>
                  <a:cubicBezTo>
                    <a:pt x="476" y="808"/>
                    <a:pt x="492" y="798"/>
                    <a:pt x="507" y="788"/>
                  </a:cubicBezTo>
                  <a:cubicBezTo>
                    <a:pt x="525" y="776"/>
                    <a:pt x="543" y="763"/>
                    <a:pt x="561" y="752"/>
                  </a:cubicBezTo>
                  <a:cubicBezTo>
                    <a:pt x="579" y="740"/>
                    <a:pt x="597" y="727"/>
                    <a:pt x="616" y="716"/>
                  </a:cubicBezTo>
                  <a:cubicBezTo>
                    <a:pt x="631" y="707"/>
                    <a:pt x="645" y="697"/>
                    <a:pt x="658" y="686"/>
                  </a:cubicBezTo>
                  <a:cubicBezTo>
                    <a:pt x="653" y="695"/>
                    <a:pt x="653" y="705"/>
                    <a:pt x="660" y="713"/>
                  </a:cubicBezTo>
                  <a:cubicBezTo>
                    <a:pt x="662" y="716"/>
                    <a:pt x="665" y="718"/>
                    <a:pt x="668" y="720"/>
                  </a:cubicBezTo>
                  <a:cubicBezTo>
                    <a:pt x="664" y="721"/>
                    <a:pt x="661" y="724"/>
                    <a:pt x="658" y="726"/>
                  </a:cubicBezTo>
                  <a:cubicBezTo>
                    <a:pt x="651" y="731"/>
                    <a:pt x="645" y="736"/>
                    <a:pt x="638" y="741"/>
                  </a:cubicBezTo>
                  <a:cubicBezTo>
                    <a:pt x="628" y="749"/>
                    <a:pt x="617" y="756"/>
                    <a:pt x="606" y="762"/>
                  </a:cubicBezTo>
                  <a:cubicBezTo>
                    <a:pt x="596" y="767"/>
                    <a:pt x="586" y="774"/>
                    <a:pt x="577" y="781"/>
                  </a:cubicBezTo>
                  <a:cubicBezTo>
                    <a:pt x="560" y="794"/>
                    <a:pt x="541" y="804"/>
                    <a:pt x="523" y="815"/>
                  </a:cubicBezTo>
                  <a:cubicBezTo>
                    <a:pt x="530" y="815"/>
                    <a:pt x="530" y="815"/>
                    <a:pt x="530" y="815"/>
                  </a:cubicBezTo>
                  <a:cubicBezTo>
                    <a:pt x="546" y="805"/>
                    <a:pt x="563" y="795"/>
                    <a:pt x="578" y="784"/>
                  </a:cubicBezTo>
                  <a:cubicBezTo>
                    <a:pt x="597" y="771"/>
                    <a:pt x="617" y="760"/>
                    <a:pt x="636" y="747"/>
                  </a:cubicBezTo>
                  <a:cubicBezTo>
                    <a:pt x="643" y="742"/>
                    <a:pt x="649" y="738"/>
                    <a:pt x="656" y="732"/>
                  </a:cubicBezTo>
                  <a:cubicBezTo>
                    <a:pt x="660" y="729"/>
                    <a:pt x="666" y="721"/>
                    <a:pt x="672" y="721"/>
                  </a:cubicBezTo>
                  <a:cubicBezTo>
                    <a:pt x="676" y="721"/>
                    <a:pt x="680" y="721"/>
                    <a:pt x="684" y="720"/>
                  </a:cubicBezTo>
                  <a:cubicBezTo>
                    <a:pt x="689" y="718"/>
                    <a:pt x="693" y="716"/>
                    <a:pt x="698" y="714"/>
                  </a:cubicBezTo>
                  <a:cubicBezTo>
                    <a:pt x="702" y="713"/>
                    <a:pt x="706" y="713"/>
                    <a:pt x="710" y="712"/>
                  </a:cubicBezTo>
                  <a:cubicBezTo>
                    <a:pt x="712" y="713"/>
                    <a:pt x="715" y="714"/>
                    <a:pt x="719" y="714"/>
                  </a:cubicBezTo>
                  <a:cubicBezTo>
                    <a:pt x="727" y="715"/>
                    <a:pt x="736" y="713"/>
                    <a:pt x="741" y="706"/>
                  </a:cubicBezTo>
                  <a:cubicBezTo>
                    <a:pt x="744" y="702"/>
                    <a:pt x="747" y="698"/>
                    <a:pt x="747" y="693"/>
                  </a:cubicBezTo>
                  <a:cubicBezTo>
                    <a:pt x="747" y="692"/>
                    <a:pt x="748" y="691"/>
                    <a:pt x="748" y="690"/>
                  </a:cubicBezTo>
                  <a:cubicBezTo>
                    <a:pt x="751" y="688"/>
                    <a:pt x="754" y="686"/>
                    <a:pt x="757" y="683"/>
                  </a:cubicBezTo>
                  <a:cubicBezTo>
                    <a:pt x="769" y="675"/>
                    <a:pt x="780" y="665"/>
                    <a:pt x="792" y="656"/>
                  </a:cubicBezTo>
                  <a:cubicBezTo>
                    <a:pt x="802" y="647"/>
                    <a:pt x="813" y="639"/>
                    <a:pt x="821" y="628"/>
                  </a:cubicBezTo>
                  <a:cubicBezTo>
                    <a:pt x="821" y="628"/>
                    <a:pt x="821" y="628"/>
                    <a:pt x="821" y="629"/>
                  </a:cubicBezTo>
                  <a:cubicBezTo>
                    <a:pt x="822" y="644"/>
                    <a:pt x="825" y="659"/>
                    <a:pt x="830" y="673"/>
                  </a:cubicBezTo>
                  <a:cubicBezTo>
                    <a:pt x="833" y="681"/>
                    <a:pt x="836" y="688"/>
                    <a:pt x="840" y="695"/>
                  </a:cubicBezTo>
                  <a:cubicBezTo>
                    <a:pt x="843" y="702"/>
                    <a:pt x="846" y="709"/>
                    <a:pt x="850" y="715"/>
                  </a:cubicBezTo>
                  <a:cubicBezTo>
                    <a:pt x="858" y="725"/>
                    <a:pt x="868" y="734"/>
                    <a:pt x="881" y="735"/>
                  </a:cubicBezTo>
                  <a:cubicBezTo>
                    <a:pt x="888" y="736"/>
                    <a:pt x="895" y="735"/>
                    <a:pt x="902" y="735"/>
                  </a:cubicBezTo>
                  <a:cubicBezTo>
                    <a:pt x="910" y="735"/>
                    <a:pt x="917" y="735"/>
                    <a:pt x="924" y="734"/>
                  </a:cubicBezTo>
                  <a:cubicBezTo>
                    <a:pt x="932" y="733"/>
                    <a:pt x="940" y="732"/>
                    <a:pt x="948" y="729"/>
                  </a:cubicBezTo>
                  <a:cubicBezTo>
                    <a:pt x="953" y="727"/>
                    <a:pt x="960" y="725"/>
                    <a:pt x="965" y="721"/>
                  </a:cubicBezTo>
                  <a:cubicBezTo>
                    <a:pt x="973" y="712"/>
                    <a:pt x="980" y="697"/>
                    <a:pt x="980" y="684"/>
                  </a:cubicBezTo>
                  <a:cubicBezTo>
                    <a:pt x="980" y="670"/>
                    <a:pt x="973" y="658"/>
                    <a:pt x="967" y="646"/>
                  </a:cubicBezTo>
                  <a:cubicBezTo>
                    <a:pt x="960" y="631"/>
                    <a:pt x="953" y="616"/>
                    <a:pt x="943" y="603"/>
                  </a:cubicBezTo>
                  <a:cubicBezTo>
                    <a:pt x="940" y="599"/>
                    <a:pt x="936" y="593"/>
                    <a:pt x="931" y="588"/>
                  </a:cubicBezTo>
                  <a:cubicBezTo>
                    <a:pt x="935" y="588"/>
                    <a:pt x="939" y="588"/>
                    <a:pt x="942" y="588"/>
                  </a:cubicBezTo>
                  <a:cubicBezTo>
                    <a:pt x="943" y="589"/>
                    <a:pt x="943" y="589"/>
                    <a:pt x="944" y="589"/>
                  </a:cubicBezTo>
                  <a:cubicBezTo>
                    <a:pt x="947" y="588"/>
                    <a:pt x="954" y="592"/>
                    <a:pt x="957" y="593"/>
                  </a:cubicBezTo>
                  <a:cubicBezTo>
                    <a:pt x="961" y="594"/>
                    <a:pt x="966" y="596"/>
                    <a:pt x="970" y="598"/>
                  </a:cubicBezTo>
                  <a:cubicBezTo>
                    <a:pt x="977" y="600"/>
                    <a:pt x="984" y="600"/>
                    <a:pt x="991" y="600"/>
                  </a:cubicBezTo>
                  <a:cubicBezTo>
                    <a:pt x="997" y="601"/>
                    <a:pt x="1003" y="601"/>
                    <a:pt x="1009" y="600"/>
                  </a:cubicBezTo>
                  <a:cubicBezTo>
                    <a:pt x="1023" y="598"/>
                    <a:pt x="1036" y="595"/>
                    <a:pt x="1050" y="593"/>
                  </a:cubicBezTo>
                  <a:cubicBezTo>
                    <a:pt x="1057" y="592"/>
                    <a:pt x="1064" y="590"/>
                    <a:pt x="1071" y="589"/>
                  </a:cubicBezTo>
                  <a:cubicBezTo>
                    <a:pt x="1078" y="589"/>
                    <a:pt x="1084" y="588"/>
                    <a:pt x="1091" y="588"/>
                  </a:cubicBezTo>
                  <a:cubicBezTo>
                    <a:pt x="1098" y="587"/>
                    <a:pt x="1105" y="585"/>
                    <a:pt x="1112" y="582"/>
                  </a:cubicBezTo>
                  <a:cubicBezTo>
                    <a:pt x="1119" y="579"/>
                    <a:pt x="1127" y="576"/>
                    <a:pt x="1135" y="574"/>
                  </a:cubicBezTo>
                  <a:cubicBezTo>
                    <a:pt x="1143" y="571"/>
                    <a:pt x="1155" y="567"/>
                    <a:pt x="1159" y="560"/>
                  </a:cubicBezTo>
                  <a:cubicBezTo>
                    <a:pt x="1161" y="558"/>
                    <a:pt x="1162" y="554"/>
                    <a:pt x="1160" y="552"/>
                  </a:cubicBezTo>
                  <a:close/>
                  <a:moveTo>
                    <a:pt x="1016" y="424"/>
                  </a:moveTo>
                  <a:cubicBezTo>
                    <a:pt x="1028" y="421"/>
                    <a:pt x="1041" y="418"/>
                    <a:pt x="1054" y="415"/>
                  </a:cubicBezTo>
                  <a:cubicBezTo>
                    <a:pt x="1065" y="413"/>
                    <a:pt x="1078" y="410"/>
                    <a:pt x="1090" y="412"/>
                  </a:cubicBezTo>
                  <a:cubicBezTo>
                    <a:pt x="1103" y="414"/>
                    <a:pt x="1115" y="423"/>
                    <a:pt x="1117" y="436"/>
                  </a:cubicBezTo>
                  <a:cubicBezTo>
                    <a:pt x="1118" y="439"/>
                    <a:pt x="1117" y="445"/>
                    <a:pt x="1120" y="447"/>
                  </a:cubicBezTo>
                  <a:cubicBezTo>
                    <a:pt x="1125" y="449"/>
                    <a:pt x="1129" y="449"/>
                    <a:pt x="1132" y="454"/>
                  </a:cubicBezTo>
                  <a:cubicBezTo>
                    <a:pt x="1137" y="464"/>
                    <a:pt x="1134" y="477"/>
                    <a:pt x="1129" y="486"/>
                  </a:cubicBezTo>
                  <a:cubicBezTo>
                    <a:pt x="1123" y="498"/>
                    <a:pt x="1116" y="510"/>
                    <a:pt x="1108" y="519"/>
                  </a:cubicBezTo>
                  <a:cubicBezTo>
                    <a:pt x="1103" y="524"/>
                    <a:pt x="1099" y="528"/>
                    <a:pt x="1095" y="533"/>
                  </a:cubicBezTo>
                  <a:cubicBezTo>
                    <a:pt x="1092" y="536"/>
                    <a:pt x="1089" y="540"/>
                    <a:pt x="1084" y="541"/>
                  </a:cubicBezTo>
                  <a:cubicBezTo>
                    <a:pt x="1084" y="541"/>
                    <a:pt x="1084" y="541"/>
                    <a:pt x="1084" y="541"/>
                  </a:cubicBezTo>
                  <a:cubicBezTo>
                    <a:pt x="1078" y="541"/>
                    <a:pt x="1072" y="542"/>
                    <a:pt x="1066" y="542"/>
                  </a:cubicBezTo>
                  <a:cubicBezTo>
                    <a:pt x="1049" y="544"/>
                    <a:pt x="1033" y="545"/>
                    <a:pt x="1016" y="545"/>
                  </a:cubicBezTo>
                  <a:cubicBezTo>
                    <a:pt x="1007" y="545"/>
                    <a:pt x="998" y="545"/>
                    <a:pt x="989" y="545"/>
                  </a:cubicBezTo>
                  <a:cubicBezTo>
                    <a:pt x="991" y="544"/>
                    <a:pt x="992" y="544"/>
                    <a:pt x="994" y="544"/>
                  </a:cubicBezTo>
                  <a:cubicBezTo>
                    <a:pt x="996" y="544"/>
                    <a:pt x="999" y="544"/>
                    <a:pt x="1002" y="544"/>
                  </a:cubicBezTo>
                  <a:cubicBezTo>
                    <a:pt x="1001" y="544"/>
                    <a:pt x="1001" y="544"/>
                    <a:pt x="1001" y="544"/>
                  </a:cubicBezTo>
                  <a:cubicBezTo>
                    <a:pt x="1001" y="544"/>
                    <a:pt x="1001" y="545"/>
                    <a:pt x="1001" y="545"/>
                  </a:cubicBezTo>
                  <a:cubicBezTo>
                    <a:pt x="1005" y="545"/>
                    <a:pt x="1008" y="544"/>
                    <a:pt x="1012" y="544"/>
                  </a:cubicBezTo>
                  <a:cubicBezTo>
                    <a:pt x="1013" y="544"/>
                    <a:pt x="1014" y="544"/>
                    <a:pt x="1015" y="544"/>
                  </a:cubicBezTo>
                  <a:cubicBezTo>
                    <a:pt x="1021" y="544"/>
                    <a:pt x="1027" y="544"/>
                    <a:pt x="1033" y="543"/>
                  </a:cubicBezTo>
                  <a:cubicBezTo>
                    <a:pt x="1040" y="541"/>
                    <a:pt x="1045" y="539"/>
                    <a:pt x="1051" y="537"/>
                  </a:cubicBezTo>
                  <a:cubicBezTo>
                    <a:pt x="1052" y="537"/>
                    <a:pt x="1051" y="536"/>
                    <a:pt x="1051" y="536"/>
                  </a:cubicBezTo>
                  <a:cubicBezTo>
                    <a:pt x="1045" y="538"/>
                    <a:pt x="1038" y="540"/>
                    <a:pt x="1031" y="541"/>
                  </a:cubicBezTo>
                  <a:cubicBezTo>
                    <a:pt x="1030" y="541"/>
                    <a:pt x="1028" y="541"/>
                    <a:pt x="1026" y="541"/>
                  </a:cubicBezTo>
                  <a:cubicBezTo>
                    <a:pt x="1033" y="540"/>
                    <a:pt x="1038" y="537"/>
                    <a:pt x="1044" y="536"/>
                  </a:cubicBezTo>
                  <a:cubicBezTo>
                    <a:pt x="1045" y="535"/>
                    <a:pt x="1045" y="535"/>
                    <a:pt x="1044" y="535"/>
                  </a:cubicBezTo>
                  <a:cubicBezTo>
                    <a:pt x="1037" y="536"/>
                    <a:pt x="1029" y="539"/>
                    <a:pt x="1022" y="540"/>
                  </a:cubicBezTo>
                  <a:cubicBezTo>
                    <a:pt x="1018" y="541"/>
                    <a:pt x="1015" y="541"/>
                    <a:pt x="1011" y="541"/>
                  </a:cubicBezTo>
                  <a:cubicBezTo>
                    <a:pt x="1011" y="541"/>
                    <a:pt x="1010" y="541"/>
                    <a:pt x="1010" y="541"/>
                  </a:cubicBezTo>
                  <a:cubicBezTo>
                    <a:pt x="1007" y="541"/>
                    <a:pt x="1003" y="541"/>
                    <a:pt x="1000" y="541"/>
                  </a:cubicBezTo>
                  <a:cubicBezTo>
                    <a:pt x="1007" y="539"/>
                    <a:pt x="1014" y="536"/>
                    <a:pt x="1020" y="534"/>
                  </a:cubicBezTo>
                  <a:cubicBezTo>
                    <a:pt x="1021" y="534"/>
                    <a:pt x="1020" y="533"/>
                    <a:pt x="1020" y="533"/>
                  </a:cubicBezTo>
                  <a:cubicBezTo>
                    <a:pt x="1008" y="537"/>
                    <a:pt x="996" y="540"/>
                    <a:pt x="984" y="543"/>
                  </a:cubicBezTo>
                  <a:cubicBezTo>
                    <a:pt x="984" y="543"/>
                    <a:pt x="984" y="543"/>
                    <a:pt x="984" y="543"/>
                  </a:cubicBezTo>
                  <a:cubicBezTo>
                    <a:pt x="982" y="543"/>
                    <a:pt x="981" y="543"/>
                    <a:pt x="979" y="544"/>
                  </a:cubicBezTo>
                  <a:cubicBezTo>
                    <a:pt x="978" y="544"/>
                    <a:pt x="977" y="544"/>
                    <a:pt x="977" y="544"/>
                  </a:cubicBezTo>
                  <a:cubicBezTo>
                    <a:pt x="981" y="542"/>
                    <a:pt x="985" y="539"/>
                    <a:pt x="989" y="537"/>
                  </a:cubicBezTo>
                  <a:cubicBezTo>
                    <a:pt x="996" y="533"/>
                    <a:pt x="1004" y="529"/>
                    <a:pt x="1012" y="527"/>
                  </a:cubicBezTo>
                  <a:cubicBezTo>
                    <a:pt x="1012" y="527"/>
                    <a:pt x="1012" y="526"/>
                    <a:pt x="1012" y="526"/>
                  </a:cubicBezTo>
                  <a:cubicBezTo>
                    <a:pt x="1003" y="528"/>
                    <a:pt x="997" y="531"/>
                    <a:pt x="989" y="535"/>
                  </a:cubicBezTo>
                  <a:cubicBezTo>
                    <a:pt x="985" y="536"/>
                    <a:pt x="982" y="538"/>
                    <a:pt x="978" y="540"/>
                  </a:cubicBezTo>
                  <a:cubicBezTo>
                    <a:pt x="976" y="541"/>
                    <a:pt x="973" y="542"/>
                    <a:pt x="971" y="543"/>
                  </a:cubicBezTo>
                  <a:cubicBezTo>
                    <a:pt x="970" y="543"/>
                    <a:pt x="969" y="543"/>
                    <a:pt x="968" y="543"/>
                  </a:cubicBezTo>
                  <a:cubicBezTo>
                    <a:pt x="962" y="542"/>
                    <a:pt x="955" y="541"/>
                    <a:pt x="950" y="544"/>
                  </a:cubicBezTo>
                  <a:cubicBezTo>
                    <a:pt x="946" y="546"/>
                    <a:pt x="943" y="548"/>
                    <a:pt x="941" y="552"/>
                  </a:cubicBezTo>
                  <a:cubicBezTo>
                    <a:pt x="938" y="550"/>
                    <a:pt x="933" y="551"/>
                    <a:pt x="930" y="551"/>
                  </a:cubicBezTo>
                  <a:cubicBezTo>
                    <a:pt x="929" y="551"/>
                    <a:pt x="928" y="551"/>
                    <a:pt x="927" y="551"/>
                  </a:cubicBezTo>
                  <a:cubicBezTo>
                    <a:pt x="937" y="549"/>
                    <a:pt x="947" y="544"/>
                    <a:pt x="956" y="541"/>
                  </a:cubicBezTo>
                  <a:cubicBezTo>
                    <a:pt x="964" y="538"/>
                    <a:pt x="971" y="535"/>
                    <a:pt x="978" y="532"/>
                  </a:cubicBezTo>
                  <a:cubicBezTo>
                    <a:pt x="985" y="528"/>
                    <a:pt x="993" y="524"/>
                    <a:pt x="1001" y="521"/>
                  </a:cubicBezTo>
                  <a:cubicBezTo>
                    <a:pt x="1001" y="520"/>
                    <a:pt x="1001" y="519"/>
                    <a:pt x="1000" y="520"/>
                  </a:cubicBezTo>
                  <a:cubicBezTo>
                    <a:pt x="992" y="523"/>
                    <a:pt x="985" y="527"/>
                    <a:pt x="977" y="530"/>
                  </a:cubicBezTo>
                  <a:cubicBezTo>
                    <a:pt x="970" y="533"/>
                    <a:pt x="963" y="535"/>
                    <a:pt x="955" y="538"/>
                  </a:cubicBezTo>
                  <a:cubicBezTo>
                    <a:pt x="942" y="543"/>
                    <a:pt x="928" y="548"/>
                    <a:pt x="914" y="549"/>
                  </a:cubicBezTo>
                  <a:cubicBezTo>
                    <a:pt x="913" y="549"/>
                    <a:pt x="913" y="550"/>
                    <a:pt x="912" y="550"/>
                  </a:cubicBezTo>
                  <a:cubicBezTo>
                    <a:pt x="912" y="550"/>
                    <a:pt x="911" y="550"/>
                    <a:pt x="911" y="550"/>
                  </a:cubicBezTo>
                  <a:cubicBezTo>
                    <a:pt x="909" y="550"/>
                    <a:pt x="907" y="550"/>
                    <a:pt x="905" y="550"/>
                  </a:cubicBezTo>
                  <a:cubicBezTo>
                    <a:pt x="905" y="550"/>
                    <a:pt x="906" y="549"/>
                    <a:pt x="906" y="549"/>
                  </a:cubicBezTo>
                  <a:cubicBezTo>
                    <a:pt x="906" y="549"/>
                    <a:pt x="907" y="549"/>
                    <a:pt x="907" y="549"/>
                  </a:cubicBezTo>
                  <a:cubicBezTo>
                    <a:pt x="911" y="549"/>
                    <a:pt x="915" y="547"/>
                    <a:pt x="919" y="545"/>
                  </a:cubicBezTo>
                  <a:cubicBezTo>
                    <a:pt x="924" y="543"/>
                    <a:pt x="929" y="540"/>
                    <a:pt x="934" y="538"/>
                  </a:cubicBezTo>
                  <a:cubicBezTo>
                    <a:pt x="944" y="532"/>
                    <a:pt x="954" y="526"/>
                    <a:pt x="965" y="523"/>
                  </a:cubicBezTo>
                  <a:cubicBezTo>
                    <a:pt x="966" y="522"/>
                    <a:pt x="966" y="521"/>
                    <a:pt x="965" y="521"/>
                  </a:cubicBezTo>
                  <a:cubicBezTo>
                    <a:pt x="954" y="525"/>
                    <a:pt x="944" y="529"/>
                    <a:pt x="934" y="534"/>
                  </a:cubicBezTo>
                  <a:cubicBezTo>
                    <a:pt x="929" y="536"/>
                    <a:pt x="924" y="539"/>
                    <a:pt x="919" y="541"/>
                  </a:cubicBezTo>
                  <a:cubicBezTo>
                    <a:pt x="916" y="543"/>
                    <a:pt x="912" y="544"/>
                    <a:pt x="909" y="545"/>
                  </a:cubicBezTo>
                  <a:cubicBezTo>
                    <a:pt x="910" y="545"/>
                    <a:pt x="910" y="544"/>
                    <a:pt x="910" y="544"/>
                  </a:cubicBezTo>
                  <a:cubicBezTo>
                    <a:pt x="911" y="543"/>
                    <a:pt x="912" y="543"/>
                    <a:pt x="913" y="542"/>
                  </a:cubicBezTo>
                  <a:cubicBezTo>
                    <a:pt x="916" y="541"/>
                    <a:pt x="919" y="539"/>
                    <a:pt x="921" y="538"/>
                  </a:cubicBezTo>
                  <a:cubicBezTo>
                    <a:pt x="928" y="534"/>
                    <a:pt x="934" y="529"/>
                    <a:pt x="940" y="525"/>
                  </a:cubicBezTo>
                  <a:cubicBezTo>
                    <a:pt x="947" y="521"/>
                    <a:pt x="954" y="517"/>
                    <a:pt x="960" y="513"/>
                  </a:cubicBezTo>
                  <a:cubicBezTo>
                    <a:pt x="967" y="508"/>
                    <a:pt x="974" y="504"/>
                    <a:pt x="980" y="500"/>
                  </a:cubicBezTo>
                  <a:cubicBezTo>
                    <a:pt x="981" y="500"/>
                    <a:pt x="980" y="500"/>
                    <a:pt x="980" y="500"/>
                  </a:cubicBezTo>
                  <a:cubicBezTo>
                    <a:pt x="964" y="508"/>
                    <a:pt x="950" y="518"/>
                    <a:pt x="934" y="527"/>
                  </a:cubicBezTo>
                  <a:cubicBezTo>
                    <a:pt x="928" y="531"/>
                    <a:pt x="923" y="534"/>
                    <a:pt x="917" y="537"/>
                  </a:cubicBezTo>
                  <a:cubicBezTo>
                    <a:pt x="918" y="535"/>
                    <a:pt x="920" y="534"/>
                    <a:pt x="921" y="532"/>
                  </a:cubicBezTo>
                  <a:cubicBezTo>
                    <a:pt x="921" y="532"/>
                    <a:pt x="921" y="532"/>
                    <a:pt x="921" y="532"/>
                  </a:cubicBezTo>
                  <a:cubicBezTo>
                    <a:pt x="926" y="532"/>
                    <a:pt x="930" y="529"/>
                    <a:pt x="934" y="526"/>
                  </a:cubicBezTo>
                  <a:cubicBezTo>
                    <a:pt x="939" y="523"/>
                    <a:pt x="943" y="520"/>
                    <a:pt x="948" y="517"/>
                  </a:cubicBezTo>
                  <a:cubicBezTo>
                    <a:pt x="957" y="510"/>
                    <a:pt x="965" y="503"/>
                    <a:pt x="972" y="495"/>
                  </a:cubicBezTo>
                  <a:cubicBezTo>
                    <a:pt x="973" y="494"/>
                    <a:pt x="972" y="494"/>
                    <a:pt x="972" y="494"/>
                  </a:cubicBezTo>
                  <a:cubicBezTo>
                    <a:pt x="964" y="503"/>
                    <a:pt x="955" y="510"/>
                    <a:pt x="945" y="516"/>
                  </a:cubicBezTo>
                  <a:cubicBezTo>
                    <a:pt x="940" y="519"/>
                    <a:pt x="936" y="522"/>
                    <a:pt x="931" y="524"/>
                  </a:cubicBezTo>
                  <a:cubicBezTo>
                    <a:pt x="930" y="525"/>
                    <a:pt x="929" y="525"/>
                    <a:pt x="928" y="526"/>
                  </a:cubicBezTo>
                  <a:cubicBezTo>
                    <a:pt x="928" y="526"/>
                    <a:pt x="928" y="526"/>
                    <a:pt x="928" y="525"/>
                  </a:cubicBezTo>
                  <a:cubicBezTo>
                    <a:pt x="928" y="525"/>
                    <a:pt x="928" y="525"/>
                    <a:pt x="928" y="525"/>
                  </a:cubicBezTo>
                  <a:cubicBezTo>
                    <a:pt x="934" y="521"/>
                    <a:pt x="939" y="517"/>
                    <a:pt x="945" y="513"/>
                  </a:cubicBezTo>
                  <a:cubicBezTo>
                    <a:pt x="950" y="510"/>
                    <a:pt x="953" y="508"/>
                    <a:pt x="957" y="502"/>
                  </a:cubicBezTo>
                  <a:cubicBezTo>
                    <a:pt x="957" y="502"/>
                    <a:pt x="957" y="502"/>
                    <a:pt x="957" y="502"/>
                  </a:cubicBezTo>
                  <a:cubicBezTo>
                    <a:pt x="960" y="499"/>
                    <a:pt x="963" y="496"/>
                    <a:pt x="965" y="494"/>
                  </a:cubicBezTo>
                  <a:cubicBezTo>
                    <a:pt x="974" y="485"/>
                    <a:pt x="983" y="476"/>
                    <a:pt x="994" y="469"/>
                  </a:cubicBezTo>
                  <a:cubicBezTo>
                    <a:pt x="994" y="469"/>
                    <a:pt x="994" y="468"/>
                    <a:pt x="993" y="469"/>
                  </a:cubicBezTo>
                  <a:cubicBezTo>
                    <a:pt x="983" y="474"/>
                    <a:pt x="975" y="483"/>
                    <a:pt x="966" y="491"/>
                  </a:cubicBezTo>
                  <a:cubicBezTo>
                    <a:pt x="964" y="492"/>
                    <a:pt x="962" y="494"/>
                    <a:pt x="960" y="496"/>
                  </a:cubicBezTo>
                  <a:cubicBezTo>
                    <a:pt x="957" y="497"/>
                    <a:pt x="954" y="499"/>
                    <a:pt x="951" y="501"/>
                  </a:cubicBezTo>
                  <a:cubicBezTo>
                    <a:pt x="953" y="499"/>
                    <a:pt x="955" y="497"/>
                    <a:pt x="957" y="495"/>
                  </a:cubicBezTo>
                  <a:cubicBezTo>
                    <a:pt x="964" y="488"/>
                    <a:pt x="972" y="481"/>
                    <a:pt x="979" y="475"/>
                  </a:cubicBezTo>
                  <a:cubicBezTo>
                    <a:pt x="982" y="471"/>
                    <a:pt x="986" y="468"/>
                    <a:pt x="989" y="465"/>
                  </a:cubicBezTo>
                  <a:cubicBezTo>
                    <a:pt x="993" y="461"/>
                    <a:pt x="997" y="459"/>
                    <a:pt x="1001" y="457"/>
                  </a:cubicBezTo>
                  <a:cubicBezTo>
                    <a:pt x="1006" y="453"/>
                    <a:pt x="1012" y="448"/>
                    <a:pt x="1019" y="447"/>
                  </a:cubicBezTo>
                  <a:cubicBezTo>
                    <a:pt x="1019" y="447"/>
                    <a:pt x="1019" y="446"/>
                    <a:pt x="1019" y="446"/>
                  </a:cubicBezTo>
                  <a:cubicBezTo>
                    <a:pt x="1013" y="446"/>
                    <a:pt x="1008" y="449"/>
                    <a:pt x="1003" y="453"/>
                  </a:cubicBezTo>
                  <a:cubicBezTo>
                    <a:pt x="997" y="458"/>
                    <a:pt x="990" y="462"/>
                    <a:pt x="984" y="468"/>
                  </a:cubicBezTo>
                  <a:cubicBezTo>
                    <a:pt x="975" y="474"/>
                    <a:pt x="967" y="481"/>
                    <a:pt x="959" y="489"/>
                  </a:cubicBezTo>
                  <a:cubicBezTo>
                    <a:pt x="955" y="492"/>
                    <a:pt x="951" y="497"/>
                    <a:pt x="947" y="501"/>
                  </a:cubicBezTo>
                  <a:cubicBezTo>
                    <a:pt x="955" y="492"/>
                    <a:pt x="964" y="484"/>
                    <a:pt x="972" y="476"/>
                  </a:cubicBezTo>
                  <a:cubicBezTo>
                    <a:pt x="977" y="471"/>
                    <a:pt x="982" y="465"/>
                    <a:pt x="987" y="462"/>
                  </a:cubicBezTo>
                  <a:cubicBezTo>
                    <a:pt x="992" y="459"/>
                    <a:pt x="996" y="457"/>
                    <a:pt x="1000" y="452"/>
                  </a:cubicBezTo>
                  <a:cubicBezTo>
                    <a:pt x="1001" y="452"/>
                    <a:pt x="1000" y="451"/>
                    <a:pt x="999" y="451"/>
                  </a:cubicBezTo>
                  <a:cubicBezTo>
                    <a:pt x="990" y="461"/>
                    <a:pt x="978" y="467"/>
                    <a:pt x="969" y="476"/>
                  </a:cubicBezTo>
                  <a:cubicBezTo>
                    <a:pt x="962" y="483"/>
                    <a:pt x="954" y="489"/>
                    <a:pt x="948" y="496"/>
                  </a:cubicBezTo>
                  <a:cubicBezTo>
                    <a:pt x="949" y="494"/>
                    <a:pt x="950" y="492"/>
                    <a:pt x="951" y="490"/>
                  </a:cubicBezTo>
                  <a:cubicBezTo>
                    <a:pt x="952" y="491"/>
                    <a:pt x="952" y="491"/>
                    <a:pt x="953" y="491"/>
                  </a:cubicBezTo>
                  <a:cubicBezTo>
                    <a:pt x="958" y="487"/>
                    <a:pt x="962" y="481"/>
                    <a:pt x="966" y="476"/>
                  </a:cubicBezTo>
                  <a:cubicBezTo>
                    <a:pt x="970" y="471"/>
                    <a:pt x="974" y="467"/>
                    <a:pt x="979" y="463"/>
                  </a:cubicBezTo>
                  <a:cubicBezTo>
                    <a:pt x="988" y="454"/>
                    <a:pt x="999" y="447"/>
                    <a:pt x="1008" y="439"/>
                  </a:cubicBezTo>
                  <a:cubicBezTo>
                    <a:pt x="1009" y="439"/>
                    <a:pt x="1008" y="439"/>
                    <a:pt x="1008" y="439"/>
                  </a:cubicBezTo>
                  <a:cubicBezTo>
                    <a:pt x="996" y="444"/>
                    <a:pt x="987" y="453"/>
                    <a:pt x="977" y="461"/>
                  </a:cubicBezTo>
                  <a:cubicBezTo>
                    <a:pt x="972" y="466"/>
                    <a:pt x="968" y="471"/>
                    <a:pt x="963" y="475"/>
                  </a:cubicBezTo>
                  <a:cubicBezTo>
                    <a:pt x="961" y="478"/>
                    <a:pt x="959" y="480"/>
                    <a:pt x="957" y="482"/>
                  </a:cubicBezTo>
                  <a:cubicBezTo>
                    <a:pt x="965" y="470"/>
                    <a:pt x="972" y="457"/>
                    <a:pt x="976" y="443"/>
                  </a:cubicBezTo>
                  <a:cubicBezTo>
                    <a:pt x="977" y="441"/>
                    <a:pt x="977" y="439"/>
                    <a:pt x="978" y="438"/>
                  </a:cubicBezTo>
                  <a:cubicBezTo>
                    <a:pt x="978" y="438"/>
                    <a:pt x="979" y="437"/>
                    <a:pt x="979" y="437"/>
                  </a:cubicBezTo>
                  <a:cubicBezTo>
                    <a:pt x="990" y="431"/>
                    <a:pt x="1004" y="428"/>
                    <a:pt x="1016" y="424"/>
                  </a:cubicBezTo>
                  <a:close/>
                  <a:moveTo>
                    <a:pt x="893" y="481"/>
                  </a:moveTo>
                  <a:cubicBezTo>
                    <a:pt x="893" y="481"/>
                    <a:pt x="893" y="481"/>
                    <a:pt x="893" y="481"/>
                  </a:cubicBezTo>
                  <a:cubicBezTo>
                    <a:pt x="893" y="481"/>
                    <a:pt x="893" y="481"/>
                    <a:pt x="894" y="481"/>
                  </a:cubicBezTo>
                  <a:cubicBezTo>
                    <a:pt x="895" y="480"/>
                    <a:pt x="894" y="478"/>
                    <a:pt x="894" y="477"/>
                  </a:cubicBezTo>
                  <a:cubicBezTo>
                    <a:pt x="895" y="474"/>
                    <a:pt x="895" y="471"/>
                    <a:pt x="896" y="469"/>
                  </a:cubicBezTo>
                  <a:cubicBezTo>
                    <a:pt x="896" y="466"/>
                    <a:pt x="896" y="462"/>
                    <a:pt x="895" y="459"/>
                  </a:cubicBezTo>
                  <a:cubicBezTo>
                    <a:pt x="895" y="456"/>
                    <a:pt x="896" y="452"/>
                    <a:pt x="895" y="448"/>
                  </a:cubicBezTo>
                  <a:cubicBezTo>
                    <a:pt x="895" y="448"/>
                    <a:pt x="894" y="448"/>
                    <a:pt x="894" y="448"/>
                  </a:cubicBezTo>
                  <a:cubicBezTo>
                    <a:pt x="893" y="452"/>
                    <a:pt x="894" y="455"/>
                    <a:pt x="894" y="459"/>
                  </a:cubicBezTo>
                  <a:cubicBezTo>
                    <a:pt x="894" y="462"/>
                    <a:pt x="893" y="466"/>
                    <a:pt x="894" y="469"/>
                  </a:cubicBezTo>
                  <a:cubicBezTo>
                    <a:pt x="894" y="471"/>
                    <a:pt x="893" y="474"/>
                    <a:pt x="892" y="477"/>
                  </a:cubicBezTo>
                  <a:cubicBezTo>
                    <a:pt x="892" y="476"/>
                    <a:pt x="892" y="475"/>
                    <a:pt x="892" y="475"/>
                  </a:cubicBezTo>
                  <a:cubicBezTo>
                    <a:pt x="890" y="465"/>
                    <a:pt x="889" y="455"/>
                    <a:pt x="885" y="446"/>
                  </a:cubicBezTo>
                  <a:cubicBezTo>
                    <a:pt x="883" y="441"/>
                    <a:pt x="880" y="437"/>
                    <a:pt x="877" y="432"/>
                  </a:cubicBezTo>
                  <a:cubicBezTo>
                    <a:pt x="877" y="428"/>
                    <a:pt x="875" y="424"/>
                    <a:pt x="874" y="420"/>
                  </a:cubicBezTo>
                  <a:cubicBezTo>
                    <a:pt x="873" y="414"/>
                    <a:pt x="872" y="408"/>
                    <a:pt x="873" y="403"/>
                  </a:cubicBezTo>
                  <a:cubicBezTo>
                    <a:pt x="873" y="402"/>
                    <a:pt x="871" y="401"/>
                    <a:pt x="871" y="402"/>
                  </a:cubicBezTo>
                  <a:cubicBezTo>
                    <a:pt x="871" y="408"/>
                    <a:pt x="871" y="413"/>
                    <a:pt x="872" y="419"/>
                  </a:cubicBezTo>
                  <a:cubicBezTo>
                    <a:pt x="872" y="422"/>
                    <a:pt x="873" y="425"/>
                    <a:pt x="874" y="427"/>
                  </a:cubicBezTo>
                  <a:cubicBezTo>
                    <a:pt x="870" y="422"/>
                    <a:pt x="865" y="417"/>
                    <a:pt x="859" y="412"/>
                  </a:cubicBezTo>
                  <a:cubicBezTo>
                    <a:pt x="859" y="408"/>
                    <a:pt x="858" y="405"/>
                    <a:pt x="857" y="402"/>
                  </a:cubicBezTo>
                  <a:cubicBezTo>
                    <a:pt x="856" y="397"/>
                    <a:pt x="856" y="390"/>
                    <a:pt x="857" y="385"/>
                  </a:cubicBezTo>
                  <a:cubicBezTo>
                    <a:pt x="857" y="384"/>
                    <a:pt x="855" y="383"/>
                    <a:pt x="855" y="385"/>
                  </a:cubicBezTo>
                  <a:cubicBezTo>
                    <a:pt x="855" y="391"/>
                    <a:pt x="855" y="396"/>
                    <a:pt x="856" y="402"/>
                  </a:cubicBezTo>
                  <a:cubicBezTo>
                    <a:pt x="856" y="404"/>
                    <a:pt x="856" y="407"/>
                    <a:pt x="857" y="410"/>
                  </a:cubicBezTo>
                  <a:cubicBezTo>
                    <a:pt x="855" y="408"/>
                    <a:pt x="853" y="407"/>
                    <a:pt x="851" y="405"/>
                  </a:cubicBezTo>
                  <a:cubicBezTo>
                    <a:pt x="851" y="404"/>
                    <a:pt x="851" y="403"/>
                    <a:pt x="851" y="402"/>
                  </a:cubicBezTo>
                  <a:cubicBezTo>
                    <a:pt x="851" y="401"/>
                    <a:pt x="850" y="400"/>
                    <a:pt x="850" y="399"/>
                  </a:cubicBezTo>
                  <a:cubicBezTo>
                    <a:pt x="850" y="398"/>
                    <a:pt x="848" y="398"/>
                    <a:pt x="848" y="399"/>
                  </a:cubicBezTo>
                  <a:cubicBezTo>
                    <a:pt x="848" y="400"/>
                    <a:pt x="848" y="402"/>
                    <a:pt x="849" y="403"/>
                  </a:cubicBezTo>
                  <a:cubicBezTo>
                    <a:pt x="849" y="403"/>
                    <a:pt x="849" y="403"/>
                    <a:pt x="849" y="404"/>
                  </a:cubicBezTo>
                  <a:cubicBezTo>
                    <a:pt x="841" y="399"/>
                    <a:pt x="833" y="396"/>
                    <a:pt x="824" y="394"/>
                  </a:cubicBezTo>
                  <a:cubicBezTo>
                    <a:pt x="821" y="394"/>
                    <a:pt x="816" y="391"/>
                    <a:pt x="812" y="391"/>
                  </a:cubicBezTo>
                  <a:cubicBezTo>
                    <a:pt x="813" y="390"/>
                    <a:pt x="814" y="390"/>
                    <a:pt x="815" y="389"/>
                  </a:cubicBezTo>
                  <a:cubicBezTo>
                    <a:pt x="820" y="385"/>
                    <a:pt x="824" y="382"/>
                    <a:pt x="828" y="378"/>
                  </a:cubicBezTo>
                  <a:cubicBezTo>
                    <a:pt x="836" y="372"/>
                    <a:pt x="851" y="362"/>
                    <a:pt x="854" y="350"/>
                  </a:cubicBezTo>
                  <a:cubicBezTo>
                    <a:pt x="854" y="350"/>
                    <a:pt x="855" y="350"/>
                    <a:pt x="855" y="349"/>
                  </a:cubicBezTo>
                  <a:cubicBezTo>
                    <a:pt x="855" y="335"/>
                    <a:pt x="848" y="321"/>
                    <a:pt x="838" y="310"/>
                  </a:cubicBezTo>
                  <a:cubicBezTo>
                    <a:pt x="838" y="310"/>
                    <a:pt x="838" y="309"/>
                    <a:pt x="838" y="309"/>
                  </a:cubicBezTo>
                  <a:cubicBezTo>
                    <a:pt x="839" y="309"/>
                    <a:pt x="839" y="308"/>
                    <a:pt x="839" y="308"/>
                  </a:cubicBezTo>
                  <a:cubicBezTo>
                    <a:pt x="840" y="305"/>
                    <a:pt x="845" y="302"/>
                    <a:pt x="847" y="300"/>
                  </a:cubicBezTo>
                  <a:cubicBezTo>
                    <a:pt x="851" y="295"/>
                    <a:pt x="856" y="290"/>
                    <a:pt x="860" y="285"/>
                  </a:cubicBezTo>
                  <a:cubicBezTo>
                    <a:pt x="864" y="280"/>
                    <a:pt x="868" y="274"/>
                    <a:pt x="874" y="272"/>
                  </a:cubicBezTo>
                  <a:cubicBezTo>
                    <a:pt x="879" y="270"/>
                    <a:pt x="883" y="269"/>
                    <a:pt x="886" y="266"/>
                  </a:cubicBezTo>
                  <a:cubicBezTo>
                    <a:pt x="899" y="257"/>
                    <a:pt x="911" y="251"/>
                    <a:pt x="927" y="252"/>
                  </a:cubicBezTo>
                  <a:cubicBezTo>
                    <a:pt x="945" y="254"/>
                    <a:pt x="957" y="264"/>
                    <a:pt x="966" y="280"/>
                  </a:cubicBezTo>
                  <a:cubicBezTo>
                    <a:pt x="980" y="306"/>
                    <a:pt x="988" y="337"/>
                    <a:pt x="988" y="367"/>
                  </a:cubicBezTo>
                  <a:cubicBezTo>
                    <a:pt x="986" y="382"/>
                    <a:pt x="984" y="397"/>
                    <a:pt x="978" y="411"/>
                  </a:cubicBezTo>
                  <a:cubicBezTo>
                    <a:pt x="972" y="429"/>
                    <a:pt x="962" y="446"/>
                    <a:pt x="953" y="463"/>
                  </a:cubicBezTo>
                  <a:cubicBezTo>
                    <a:pt x="945" y="478"/>
                    <a:pt x="935" y="492"/>
                    <a:pt x="924" y="505"/>
                  </a:cubicBezTo>
                  <a:cubicBezTo>
                    <a:pt x="926" y="501"/>
                    <a:pt x="929" y="496"/>
                    <a:pt x="931" y="492"/>
                  </a:cubicBezTo>
                  <a:cubicBezTo>
                    <a:pt x="933" y="487"/>
                    <a:pt x="935" y="482"/>
                    <a:pt x="938" y="478"/>
                  </a:cubicBezTo>
                  <a:cubicBezTo>
                    <a:pt x="939" y="478"/>
                    <a:pt x="938" y="477"/>
                    <a:pt x="938" y="477"/>
                  </a:cubicBezTo>
                  <a:cubicBezTo>
                    <a:pt x="933" y="480"/>
                    <a:pt x="932" y="486"/>
                    <a:pt x="929" y="491"/>
                  </a:cubicBezTo>
                  <a:cubicBezTo>
                    <a:pt x="926" y="497"/>
                    <a:pt x="921" y="503"/>
                    <a:pt x="920" y="510"/>
                  </a:cubicBezTo>
                  <a:cubicBezTo>
                    <a:pt x="920" y="510"/>
                    <a:pt x="919" y="510"/>
                    <a:pt x="919" y="511"/>
                  </a:cubicBezTo>
                  <a:cubicBezTo>
                    <a:pt x="913" y="517"/>
                    <a:pt x="907" y="524"/>
                    <a:pt x="901" y="530"/>
                  </a:cubicBezTo>
                  <a:cubicBezTo>
                    <a:pt x="901" y="529"/>
                    <a:pt x="902" y="527"/>
                    <a:pt x="902" y="526"/>
                  </a:cubicBezTo>
                  <a:cubicBezTo>
                    <a:pt x="904" y="522"/>
                    <a:pt x="907" y="517"/>
                    <a:pt x="909" y="513"/>
                  </a:cubicBezTo>
                  <a:cubicBezTo>
                    <a:pt x="910" y="513"/>
                    <a:pt x="909" y="513"/>
                    <a:pt x="909" y="513"/>
                  </a:cubicBezTo>
                  <a:cubicBezTo>
                    <a:pt x="908" y="514"/>
                    <a:pt x="906" y="516"/>
                    <a:pt x="905" y="517"/>
                  </a:cubicBezTo>
                  <a:cubicBezTo>
                    <a:pt x="906" y="517"/>
                    <a:pt x="906" y="516"/>
                    <a:pt x="906" y="516"/>
                  </a:cubicBezTo>
                  <a:cubicBezTo>
                    <a:pt x="909" y="507"/>
                    <a:pt x="912" y="498"/>
                    <a:pt x="913" y="488"/>
                  </a:cubicBezTo>
                  <a:cubicBezTo>
                    <a:pt x="913" y="488"/>
                    <a:pt x="912" y="488"/>
                    <a:pt x="912" y="488"/>
                  </a:cubicBezTo>
                  <a:cubicBezTo>
                    <a:pt x="909" y="497"/>
                    <a:pt x="908" y="506"/>
                    <a:pt x="904" y="515"/>
                  </a:cubicBezTo>
                  <a:cubicBezTo>
                    <a:pt x="901" y="522"/>
                    <a:pt x="898" y="529"/>
                    <a:pt x="894" y="535"/>
                  </a:cubicBezTo>
                  <a:cubicBezTo>
                    <a:pt x="894" y="535"/>
                    <a:pt x="894" y="535"/>
                    <a:pt x="894" y="535"/>
                  </a:cubicBezTo>
                  <a:cubicBezTo>
                    <a:pt x="893" y="537"/>
                    <a:pt x="891" y="538"/>
                    <a:pt x="890" y="540"/>
                  </a:cubicBezTo>
                  <a:cubicBezTo>
                    <a:pt x="890" y="538"/>
                    <a:pt x="890" y="537"/>
                    <a:pt x="890" y="535"/>
                  </a:cubicBezTo>
                  <a:cubicBezTo>
                    <a:pt x="891" y="526"/>
                    <a:pt x="894" y="516"/>
                    <a:pt x="894" y="507"/>
                  </a:cubicBezTo>
                  <a:cubicBezTo>
                    <a:pt x="894" y="498"/>
                    <a:pt x="894" y="490"/>
                    <a:pt x="893" y="481"/>
                  </a:cubicBezTo>
                  <a:close/>
                  <a:moveTo>
                    <a:pt x="713" y="477"/>
                  </a:moveTo>
                  <a:cubicBezTo>
                    <a:pt x="712" y="474"/>
                    <a:pt x="712" y="471"/>
                    <a:pt x="711" y="468"/>
                  </a:cubicBezTo>
                  <a:cubicBezTo>
                    <a:pt x="710" y="459"/>
                    <a:pt x="714" y="450"/>
                    <a:pt x="715" y="441"/>
                  </a:cubicBezTo>
                  <a:cubicBezTo>
                    <a:pt x="716" y="435"/>
                    <a:pt x="717" y="429"/>
                    <a:pt x="721" y="424"/>
                  </a:cubicBezTo>
                  <a:cubicBezTo>
                    <a:pt x="724" y="421"/>
                    <a:pt x="728" y="418"/>
                    <a:pt x="731" y="416"/>
                  </a:cubicBezTo>
                  <a:cubicBezTo>
                    <a:pt x="735" y="415"/>
                    <a:pt x="739" y="414"/>
                    <a:pt x="742" y="414"/>
                  </a:cubicBezTo>
                  <a:cubicBezTo>
                    <a:pt x="740" y="414"/>
                    <a:pt x="738" y="415"/>
                    <a:pt x="737" y="416"/>
                  </a:cubicBezTo>
                  <a:cubicBezTo>
                    <a:pt x="733" y="418"/>
                    <a:pt x="729" y="421"/>
                    <a:pt x="726" y="424"/>
                  </a:cubicBezTo>
                  <a:cubicBezTo>
                    <a:pt x="720" y="433"/>
                    <a:pt x="716" y="443"/>
                    <a:pt x="714" y="454"/>
                  </a:cubicBezTo>
                  <a:cubicBezTo>
                    <a:pt x="713" y="461"/>
                    <a:pt x="712" y="469"/>
                    <a:pt x="713" y="477"/>
                  </a:cubicBezTo>
                  <a:close/>
                  <a:moveTo>
                    <a:pt x="712" y="421"/>
                  </a:moveTo>
                  <a:cubicBezTo>
                    <a:pt x="712" y="420"/>
                    <a:pt x="711" y="418"/>
                    <a:pt x="709" y="416"/>
                  </a:cubicBezTo>
                  <a:cubicBezTo>
                    <a:pt x="712" y="417"/>
                    <a:pt x="715" y="417"/>
                    <a:pt x="717" y="417"/>
                  </a:cubicBezTo>
                  <a:cubicBezTo>
                    <a:pt x="720" y="417"/>
                    <a:pt x="723" y="417"/>
                    <a:pt x="726" y="416"/>
                  </a:cubicBezTo>
                  <a:cubicBezTo>
                    <a:pt x="721" y="419"/>
                    <a:pt x="718" y="423"/>
                    <a:pt x="715" y="428"/>
                  </a:cubicBezTo>
                  <a:cubicBezTo>
                    <a:pt x="714" y="425"/>
                    <a:pt x="713" y="421"/>
                    <a:pt x="712" y="421"/>
                  </a:cubicBezTo>
                  <a:close/>
                  <a:moveTo>
                    <a:pt x="741" y="410"/>
                  </a:moveTo>
                  <a:cubicBezTo>
                    <a:pt x="728" y="413"/>
                    <a:pt x="715" y="413"/>
                    <a:pt x="702" y="412"/>
                  </a:cubicBezTo>
                  <a:cubicBezTo>
                    <a:pt x="695" y="411"/>
                    <a:pt x="689" y="411"/>
                    <a:pt x="682" y="410"/>
                  </a:cubicBezTo>
                  <a:cubicBezTo>
                    <a:pt x="676" y="409"/>
                    <a:pt x="670" y="409"/>
                    <a:pt x="664" y="407"/>
                  </a:cubicBezTo>
                  <a:cubicBezTo>
                    <a:pt x="653" y="404"/>
                    <a:pt x="644" y="398"/>
                    <a:pt x="636" y="390"/>
                  </a:cubicBezTo>
                  <a:cubicBezTo>
                    <a:pt x="632" y="386"/>
                    <a:pt x="626" y="379"/>
                    <a:pt x="620" y="383"/>
                  </a:cubicBezTo>
                  <a:cubicBezTo>
                    <a:pt x="619" y="383"/>
                    <a:pt x="619" y="384"/>
                    <a:pt x="620" y="384"/>
                  </a:cubicBezTo>
                  <a:cubicBezTo>
                    <a:pt x="628" y="385"/>
                    <a:pt x="633" y="393"/>
                    <a:pt x="639" y="399"/>
                  </a:cubicBezTo>
                  <a:cubicBezTo>
                    <a:pt x="638" y="398"/>
                    <a:pt x="637" y="398"/>
                    <a:pt x="635" y="397"/>
                  </a:cubicBezTo>
                  <a:cubicBezTo>
                    <a:pt x="634" y="396"/>
                    <a:pt x="633" y="396"/>
                    <a:pt x="632" y="396"/>
                  </a:cubicBezTo>
                  <a:cubicBezTo>
                    <a:pt x="631" y="396"/>
                    <a:pt x="631" y="396"/>
                    <a:pt x="631" y="396"/>
                  </a:cubicBezTo>
                  <a:cubicBezTo>
                    <a:pt x="630" y="399"/>
                    <a:pt x="636" y="399"/>
                    <a:pt x="637" y="400"/>
                  </a:cubicBezTo>
                  <a:cubicBezTo>
                    <a:pt x="640" y="402"/>
                    <a:pt x="643" y="404"/>
                    <a:pt x="646" y="406"/>
                  </a:cubicBezTo>
                  <a:cubicBezTo>
                    <a:pt x="647" y="406"/>
                    <a:pt x="647" y="405"/>
                    <a:pt x="647" y="405"/>
                  </a:cubicBezTo>
                  <a:cubicBezTo>
                    <a:pt x="647" y="405"/>
                    <a:pt x="647" y="404"/>
                    <a:pt x="646" y="404"/>
                  </a:cubicBezTo>
                  <a:cubicBezTo>
                    <a:pt x="656" y="409"/>
                    <a:pt x="665" y="412"/>
                    <a:pt x="676" y="413"/>
                  </a:cubicBezTo>
                  <a:cubicBezTo>
                    <a:pt x="685" y="414"/>
                    <a:pt x="695" y="415"/>
                    <a:pt x="704" y="416"/>
                  </a:cubicBezTo>
                  <a:cubicBezTo>
                    <a:pt x="705" y="417"/>
                    <a:pt x="706" y="417"/>
                    <a:pt x="707" y="418"/>
                  </a:cubicBezTo>
                  <a:cubicBezTo>
                    <a:pt x="709" y="420"/>
                    <a:pt x="710" y="422"/>
                    <a:pt x="711" y="424"/>
                  </a:cubicBezTo>
                  <a:cubicBezTo>
                    <a:pt x="712" y="425"/>
                    <a:pt x="713" y="429"/>
                    <a:pt x="714" y="430"/>
                  </a:cubicBezTo>
                  <a:cubicBezTo>
                    <a:pt x="714" y="431"/>
                    <a:pt x="713" y="432"/>
                    <a:pt x="713" y="433"/>
                  </a:cubicBezTo>
                  <a:cubicBezTo>
                    <a:pt x="712" y="439"/>
                    <a:pt x="712" y="444"/>
                    <a:pt x="710" y="450"/>
                  </a:cubicBezTo>
                  <a:cubicBezTo>
                    <a:pt x="709" y="454"/>
                    <a:pt x="708" y="459"/>
                    <a:pt x="707" y="463"/>
                  </a:cubicBezTo>
                  <a:cubicBezTo>
                    <a:pt x="702" y="472"/>
                    <a:pt x="691" y="476"/>
                    <a:pt x="683" y="480"/>
                  </a:cubicBezTo>
                  <a:cubicBezTo>
                    <a:pt x="671" y="485"/>
                    <a:pt x="660" y="489"/>
                    <a:pt x="648" y="494"/>
                  </a:cubicBezTo>
                  <a:cubicBezTo>
                    <a:pt x="642" y="496"/>
                    <a:pt x="636" y="499"/>
                    <a:pt x="630" y="500"/>
                  </a:cubicBezTo>
                  <a:cubicBezTo>
                    <a:pt x="624" y="501"/>
                    <a:pt x="619" y="501"/>
                    <a:pt x="613" y="502"/>
                  </a:cubicBezTo>
                  <a:cubicBezTo>
                    <a:pt x="601" y="503"/>
                    <a:pt x="590" y="500"/>
                    <a:pt x="581" y="493"/>
                  </a:cubicBezTo>
                  <a:cubicBezTo>
                    <a:pt x="572" y="487"/>
                    <a:pt x="563" y="477"/>
                    <a:pt x="557" y="468"/>
                  </a:cubicBezTo>
                  <a:cubicBezTo>
                    <a:pt x="550" y="457"/>
                    <a:pt x="547" y="445"/>
                    <a:pt x="543" y="434"/>
                  </a:cubicBezTo>
                  <a:cubicBezTo>
                    <a:pt x="539" y="423"/>
                    <a:pt x="536" y="412"/>
                    <a:pt x="540" y="401"/>
                  </a:cubicBezTo>
                  <a:cubicBezTo>
                    <a:pt x="542" y="395"/>
                    <a:pt x="543" y="389"/>
                    <a:pt x="545" y="383"/>
                  </a:cubicBezTo>
                  <a:cubicBezTo>
                    <a:pt x="547" y="378"/>
                    <a:pt x="550" y="375"/>
                    <a:pt x="553" y="371"/>
                  </a:cubicBezTo>
                  <a:cubicBezTo>
                    <a:pt x="560" y="366"/>
                    <a:pt x="567" y="360"/>
                    <a:pt x="576" y="360"/>
                  </a:cubicBezTo>
                  <a:cubicBezTo>
                    <a:pt x="583" y="360"/>
                    <a:pt x="589" y="361"/>
                    <a:pt x="595" y="364"/>
                  </a:cubicBezTo>
                  <a:cubicBezTo>
                    <a:pt x="598" y="365"/>
                    <a:pt x="601" y="367"/>
                    <a:pt x="604" y="368"/>
                  </a:cubicBezTo>
                  <a:cubicBezTo>
                    <a:pt x="606" y="369"/>
                    <a:pt x="607" y="370"/>
                    <a:pt x="609" y="370"/>
                  </a:cubicBezTo>
                  <a:cubicBezTo>
                    <a:pt x="609" y="370"/>
                    <a:pt x="609" y="370"/>
                    <a:pt x="609" y="370"/>
                  </a:cubicBezTo>
                  <a:cubicBezTo>
                    <a:pt x="608" y="371"/>
                    <a:pt x="607" y="372"/>
                    <a:pt x="607" y="373"/>
                  </a:cubicBezTo>
                  <a:cubicBezTo>
                    <a:pt x="606" y="375"/>
                    <a:pt x="605" y="378"/>
                    <a:pt x="605" y="380"/>
                  </a:cubicBezTo>
                  <a:cubicBezTo>
                    <a:pt x="593" y="374"/>
                    <a:pt x="579" y="385"/>
                    <a:pt x="567" y="386"/>
                  </a:cubicBezTo>
                  <a:cubicBezTo>
                    <a:pt x="566" y="386"/>
                    <a:pt x="566" y="388"/>
                    <a:pt x="567" y="388"/>
                  </a:cubicBezTo>
                  <a:cubicBezTo>
                    <a:pt x="573" y="387"/>
                    <a:pt x="579" y="384"/>
                    <a:pt x="584" y="383"/>
                  </a:cubicBezTo>
                  <a:cubicBezTo>
                    <a:pt x="591" y="381"/>
                    <a:pt x="598" y="380"/>
                    <a:pt x="604" y="381"/>
                  </a:cubicBezTo>
                  <a:cubicBezTo>
                    <a:pt x="605" y="381"/>
                    <a:pt x="605" y="381"/>
                    <a:pt x="605" y="381"/>
                  </a:cubicBezTo>
                  <a:cubicBezTo>
                    <a:pt x="605" y="381"/>
                    <a:pt x="605" y="382"/>
                    <a:pt x="605" y="383"/>
                  </a:cubicBezTo>
                  <a:cubicBezTo>
                    <a:pt x="604" y="383"/>
                    <a:pt x="604" y="383"/>
                    <a:pt x="603" y="384"/>
                  </a:cubicBezTo>
                  <a:cubicBezTo>
                    <a:pt x="602" y="386"/>
                    <a:pt x="601" y="389"/>
                    <a:pt x="601" y="391"/>
                  </a:cubicBezTo>
                  <a:cubicBezTo>
                    <a:pt x="595" y="392"/>
                    <a:pt x="592" y="397"/>
                    <a:pt x="587" y="400"/>
                  </a:cubicBezTo>
                  <a:cubicBezTo>
                    <a:pt x="583" y="402"/>
                    <a:pt x="581" y="404"/>
                    <a:pt x="578" y="407"/>
                  </a:cubicBezTo>
                  <a:cubicBezTo>
                    <a:pt x="576" y="409"/>
                    <a:pt x="574" y="410"/>
                    <a:pt x="571" y="412"/>
                  </a:cubicBezTo>
                  <a:cubicBezTo>
                    <a:pt x="571" y="412"/>
                    <a:pt x="571" y="412"/>
                    <a:pt x="570" y="412"/>
                  </a:cubicBezTo>
                  <a:cubicBezTo>
                    <a:pt x="570" y="413"/>
                    <a:pt x="569" y="414"/>
                    <a:pt x="568" y="414"/>
                  </a:cubicBezTo>
                  <a:cubicBezTo>
                    <a:pt x="567" y="415"/>
                    <a:pt x="569" y="418"/>
                    <a:pt x="571" y="416"/>
                  </a:cubicBezTo>
                  <a:cubicBezTo>
                    <a:pt x="574" y="413"/>
                    <a:pt x="577" y="410"/>
                    <a:pt x="581" y="407"/>
                  </a:cubicBezTo>
                  <a:cubicBezTo>
                    <a:pt x="583" y="406"/>
                    <a:pt x="585" y="404"/>
                    <a:pt x="587" y="402"/>
                  </a:cubicBezTo>
                  <a:cubicBezTo>
                    <a:pt x="590" y="398"/>
                    <a:pt x="596" y="393"/>
                    <a:pt x="601" y="391"/>
                  </a:cubicBezTo>
                  <a:cubicBezTo>
                    <a:pt x="602" y="392"/>
                    <a:pt x="602" y="392"/>
                    <a:pt x="602" y="393"/>
                  </a:cubicBezTo>
                  <a:cubicBezTo>
                    <a:pt x="599" y="395"/>
                    <a:pt x="597" y="398"/>
                    <a:pt x="595" y="401"/>
                  </a:cubicBezTo>
                  <a:cubicBezTo>
                    <a:pt x="595" y="401"/>
                    <a:pt x="595" y="401"/>
                    <a:pt x="596" y="401"/>
                  </a:cubicBezTo>
                  <a:cubicBezTo>
                    <a:pt x="598" y="399"/>
                    <a:pt x="600" y="396"/>
                    <a:pt x="602" y="394"/>
                  </a:cubicBezTo>
                  <a:cubicBezTo>
                    <a:pt x="603" y="394"/>
                    <a:pt x="603" y="395"/>
                    <a:pt x="604" y="395"/>
                  </a:cubicBezTo>
                  <a:cubicBezTo>
                    <a:pt x="602" y="397"/>
                    <a:pt x="601" y="400"/>
                    <a:pt x="600" y="403"/>
                  </a:cubicBezTo>
                  <a:cubicBezTo>
                    <a:pt x="600" y="403"/>
                    <a:pt x="600" y="403"/>
                    <a:pt x="600" y="403"/>
                  </a:cubicBezTo>
                  <a:cubicBezTo>
                    <a:pt x="601" y="400"/>
                    <a:pt x="603" y="398"/>
                    <a:pt x="605" y="396"/>
                  </a:cubicBezTo>
                  <a:cubicBezTo>
                    <a:pt x="606" y="397"/>
                    <a:pt x="608" y="397"/>
                    <a:pt x="610" y="397"/>
                  </a:cubicBezTo>
                  <a:cubicBezTo>
                    <a:pt x="612" y="397"/>
                    <a:pt x="614" y="397"/>
                    <a:pt x="617" y="397"/>
                  </a:cubicBezTo>
                  <a:cubicBezTo>
                    <a:pt x="617" y="397"/>
                    <a:pt x="617" y="397"/>
                    <a:pt x="617" y="397"/>
                  </a:cubicBezTo>
                  <a:cubicBezTo>
                    <a:pt x="617" y="404"/>
                    <a:pt x="621" y="410"/>
                    <a:pt x="625" y="414"/>
                  </a:cubicBezTo>
                  <a:cubicBezTo>
                    <a:pt x="631" y="421"/>
                    <a:pt x="637" y="428"/>
                    <a:pt x="644" y="433"/>
                  </a:cubicBezTo>
                  <a:cubicBezTo>
                    <a:pt x="644" y="434"/>
                    <a:pt x="645" y="433"/>
                    <a:pt x="644" y="433"/>
                  </a:cubicBezTo>
                  <a:cubicBezTo>
                    <a:pt x="638" y="428"/>
                    <a:pt x="633" y="421"/>
                    <a:pt x="628" y="415"/>
                  </a:cubicBezTo>
                  <a:cubicBezTo>
                    <a:pt x="626" y="412"/>
                    <a:pt x="623" y="410"/>
                    <a:pt x="622" y="407"/>
                  </a:cubicBezTo>
                  <a:cubicBezTo>
                    <a:pt x="620" y="404"/>
                    <a:pt x="620" y="401"/>
                    <a:pt x="619" y="398"/>
                  </a:cubicBezTo>
                  <a:cubicBezTo>
                    <a:pt x="619" y="398"/>
                    <a:pt x="619" y="398"/>
                    <a:pt x="619" y="398"/>
                  </a:cubicBezTo>
                  <a:cubicBezTo>
                    <a:pt x="619" y="398"/>
                    <a:pt x="619" y="397"/>
                    <a:pt x="619" y="397"/>
                  </a:cubicBezTo>
                  <a:cubicBezTo>
                    <a:pt x="619" y="397"/>
                    <a:pt x="618" y="397"/>
                    <a:pt x="618" y="397"/>
                  </a:cubicBezTo>
                  <a:cubicBezTo>
                    <a:pt x="619" y="396"/>
                    <a:pt x="620" y="396"/>
                    <a:pt x="622" y="396"/>
                  </a:cubicBezTo>
                  <a:cubicBezTo>
                    <a:pt x="622" y="398"/>
                    <a:pt x="623" y="400"/>
                    <a:pt x="625" y="401"/>
                  </a:cubicBezTo>
                  <a:cubicBezTo>
                    <a:pt x="626" y="404"/>
                    <a:pt x="629" y="405"/>
                    <a:pt x="630" y="406"/>
                  </a:cubicBezTo>
                  <a:cubicBezTo>
                    <a:pt x="630" y="407"/>
                    <a:pt x="631" y="406"/>
                    <a:pt x="631" y="406"/>
                  </a:cubicBezTo>
                  <a:cubicBezTo>
                    <a:pt x="629" y="405"/>
                    <a:pt x="628" y="403"/>
                    <a:pt x="627" y="401"/>
                  </a:cubicBezTo>
                  <a:cubicBezTo>
                    <a:pt x="625" y="399"/>
                    <a:pt x="624" y="398"/>
                    <a:pt x="623" y="396"/>
                  </a:cubicBezTo>
                  <a:cubicBezTo>
                    <a:pt x="624" y="396"/>
                    <a:pt x="625" y="395"/>
                    <a:pt x="625" y="395"/>
                  </a:cubicBezTo>
                  <a:cubicBezTo>
                    <a:pt x="625" y="396"/>
                    <a:pt x="625" y="396"/>
                    <a:pt x="626" y="397"/>
                  </a:cubicBezTo>
                  <a:cubicBezTo>
                    <a:pt x="632" y="405"/>
                    <a:pt x="641" y="409"/>
                    <a:pt x="651" y="412"/>
                  </a:cubicBezTo>
                  <a:cubicBezTo>
                    <a:pt x="651" y="412"/>
                    <a:pt x="651" y="412"/>
                    <a:pt x="651" y="412"/>
                  </a:cubicBezTo>
                  <a:cubicBezTo>
                    <a:pt x="641" y="409"/>
                    <a:pt x="634" y="402"/>
                    <a:pt x="627" y="395"/>
                  </a:cubicBezTo>
                  <a:cubicBezTo>
                    <a:pt x="627" y="395"/>
                    <a:pt x="627" y="395"/>
                    <a:pt x="627" y="395"/>
                  </a:cubicBezTo>
                  <a:cubicBezTo>
                    <a:pt x="628" y="394"/>
                    <a:pt x="629" y="394"/>
                    <a:pt x="630" y="394"/>
                  </a:cubicBezTo>
                  <a:cubicBezTo>
                    <a:pt x="631" y="393"/>
                    <a:pt x="631" y="392"/>
                    <a:pt x="630" y="392"/>
                  </a:cubicBezTo>
                  <a:cubicBezTo>
                    <a:pt x="626" y="392"/>
                    <a:pt x="622" y="392"/>
                    <a:pt x="619" y="393"/>
                  </a:cubicBezTo>
                  <a:cubicBezTo>
                    <a:pt x="615" y="393"/>
                    <a:pt x="612" y="393"/>
                    <a:pt x="610" y="390"/>
                  </a:cubicBezTo>
                  <a:cubicBezTo>
                    <a:pt x="608" y="387"/>
                    <a:pt x="607" y="383"/>
                    <a:pt x="608" y="380"/>
                  </a:cubicBezTo>
                  <a:cubicBezTo>
                    <a:pt x="610" y="372"/>
                    <a:pt x="619" y="365"/>
                    <a:pt x="627" y="371"/>
                  </a:cubicBezTo>
                  <a:cubicBezTo>
                    <a:pt x="631" y="374"/>
                    <a:pt x="634" y="378"/>
                    <a:pt x="639" y="380"/>
                  </a:cubicBezTo>
                  <a:cubicBezTo>
                    <a:pt x="643" y="382"/>
                    <a:pt x="648" y="382"/>
                    <a:pt x="652" y="383"/>
                  </a:cubicBezTo>
                  <a:cubicBezTo>
                    <a:pt x="665" y="384"/>
                    <a:pt x="677" y="388"/>
                    <a:pt x="689" y="392"/>
                  </a:cubicBezTo>
                  <a:cubicBezTo>
                    <a:pt x="700" y="394"/>
                    <a:pt x="711" y="398"/>
                    <a:pt x="722" y="400"/>
                  </a:cubicBezTo>
                  <a:cubicBezTo>
                    <a:pt x="731" y="401"/>
                    <a:pt x="741" y="399"/>
                    <a:pt x="750" y="398"/>
                  </a:cubicBezTo>
                  <a:cubicBezTo>
                    <a:pt x="758" y="397"/>
                    <a:pt x="766" y="395"/>
                    <a:pt x="774" y="394"/>
                  </a:cubicBezTo>
                  <a:cubicBezTo>
                    <a:pt x="778" y="393"/>
                    <a:pt x="785" y="392"/>
                    <a:pt x="787" y="388"/>
                  </a:cubicBezTo>
                  <a:cubicBezTo>
                    <a:pt x="787" y="387"/>
                    <a:pt x="786" y="386"/>
                    <a:pt x="786" y="387"/>
                  </a:cubicBezTo>
                  <a:cubicBezTo>
                    <a:pt x="784" y="390"/>
                    <a:pt x="778" y="390"/>
                    <a:pt x="775" y="391"/>
                  </a:cubicBezTo>
                  <a:cubicBezTo>
                    <a:pt x="771" y="392"/>
                    <a:pt x="767" y="392"/>
                    <a:pt x="764" y="393"/>
                  </a:cubicBezTo>
                  <a:cubicBezTo>
                    <a:pt x="758" y="394"/>
                    <a:pt x="752" y="395"/>
                    <a:pt x="746" y="395"/>
                  </a:cubicBezTo>
                  <a:cubicBezTo>
                    <a:pt x="740" y="396"/>
                    <a:pt x="733" y="397"/>
                    <a:pt x="727" y="396"/>
                  </a:cubicBezTo>
                  <a:cubicBezTo>
                    <a:pt x="720" y="396"/>
                    <a:pt x="712" y="394"/>
                    <a:pt x="705" y="392"/>
                  </a:cubicBezTo>
                  <a:cubicBezTo>
                    <a:pt x="709" y="392"/>
                    <a:pt x="712" y="391"/>
                    <a:pt x="715" y="390"/>
                  </a:cubicBezTo>
                  <a:cubicBezTo>
                    <a:pt x="723" y="388"/>
                    <a:pt x="731" y="387"/>
                    <a:pt x="740" y="387"/>
                  </a:cubicBezTo>
                  <a:cubicBezTo>
                    <a:pt x="740" y="387"/>
                    <a:pt x="740" y="386"/>
                    <a:pt x="740" y="386"/>
                  </a:cubicBezTo>
                  <a:cubicBezTo>
                    <a:pt x="733" y="385"/>
                    <a:pt x="727" y="386"/>
                    <a:pt x="721" y="388"/>
                  </a:cubicBezTo>
                  <a:cubicBezTo>
                    <a:pt x="717" y="389"/>
                    <a:pt x="712" y="390"/>
                    <a:pt x="707" y="390"/>
                  </a:cubicBezTo>
                  <a:cubicBezTo>
                    <a:pt x="704" y="390"/>
                    <a:pt x="700" y="389"/>
                    <a:pt x="697" y="390"/>
                  </a:cubicBezTo>
                  <a:cubicBezTo>
                    <a:pt x="694" y="389"/>
                    <a:pt x="691" y="388"/>
                    <a:pt x="688" y="387"/>
                  </a:cubicBezTo>
                  <a:cubicBezTo>
                    <a:pt x="688" y="387"/>
                    <a:pt x="688" y="387"/>
                    <a:pt x="688" y="387"/>
                  </a:cubicBezTo>
                  <a:cubicBezTo>
                    <a:pt x="690" y="387"/>
                    <a:pt x="693" y="386"/>
                    <a:pt x="695" y="386"/>
                  </a:cubicBezTo>
                  <a:cubicBezTo>
                    <a:pt x="706" y="385"/>
                    <a:pt x="716" y="383"/>
                    <a:pt x="726" y="381"/>
                  </a:cubicBezTo>
                  <a:cubicBezTo>
                    <a:pt x="727" y="381"/>
                    <a:pt x="727" y="380"/>
                    <a:pt x="726" y="380"/>
                  </a:cubicBezTo>
                  <a:cubicBezTo>
                    <a:pt x="717" y="382"/>
                    <a:pt x="708" y="384"/>
                    <a:pt x="698" y="384"/>
                  </a:cubicBezTo>
                  <a:cubicBezTo>
                    <a:pt x="694" y="384"/>
                    <a:pt x="690" y="385"/>
                    <a:pt x="686" y="385"/>
                  </a:cubicBezTo>
                  <a:cubicBezTo>
                    <a:pt x="683" y="385"/>
                    <a:pt x="680" y="384"/>
                    <a:pt x="678" y="383"/>
                  </a:cubicBezTo>
                  <a:cubicBezTo>
                    <a:pt x="678" y="383"/>
                    <a:pt x="679" y="383"/>
                    <a:pt x="680" y="383"/>
                  </a:cubicBezTo>
                  <a:cubicBezTo>
                    <a:pt x="687" y="382"/>
                    <a:pt x="694" y="380"/>
                    <a:pt x="701" y="378"/>
                  </a:cubicBezTo>
                  <a:cubicBezTo>
                    <a:pt x="717" y="375"/>
                    <a:pt x="732" y="370"/>
                    <a:pt x="748" y="367"/>
                  </a:cubicBezTo>
                  <a:cubicBezTo>
                    <a:pt x="749" y="366"/>
                    <a:pt x="748" y="366"/>
                    <a:pt x="748" y="366"/>
                  </a:cubicBezTo>
                  <a:cubicBezTo>
                    <a:pt x="740" y="366"/>
                    <a:pt x="734" y="369"/>
                    <a:pt x="726" y="371"/>
                  </a:cubicBezTo>
                  <a:cubicBezTo>
                    <a:pt x="718" y="372"/>
                    <a:pt x="711" y="375"/>
                    <a:pt x="703" y="376"/>
                  </a:cubicBezTo>
                  <a:cubicBezTo>
                    <a:pt x="695" y="377"/>
                    <a:pt x="688" y="379"/>
                    <a:pt x="681" y="380"/>
                  </a:cubicBezTo>
                  <a:cubicBezTo>
                    <a:pt x="675" y="381"/>
                    <a:pt x="669" y="380"/>
                    <a:pt x="664" y="379"/>
                  </a:cubicBezTo>
                  <a:cubicBezTo>
                    <a:pt x="667" y="378"/>
                    <a:pt x="670" y="378"/>
                    <a:pt x="673" y="377"/>
                  </a:cubicBezTo>
                  <a:cubicBezTo>
                    <a:pt x="678" y="376"/>
                    <a:pt x="684" y="377"/>
                    <a:pt x="689" y="375"/>
                  </a:cubicBezTo>
                  <a:cubicBezTo>
                    <a:pt x="694" y="374"/>
                    <a:pt x="699" y="372"/>
                    <a:pt x="704" y="371"/>
                  </a:cubicBezTo>
                  <a:cubicBezTo>
                    <a:pt x="705" y="371"/>
                    <a:pt x="704" y="370"/>
                    <a:pt x="704" y="370"/>
                  </a:cubicBezTo>
                  <a:cubicBezTo>
                    <a:pt x="694" y="372"/>
                    <a:pt x="684" y="374"/>
                    <a:pt x="674" y="375"/>
                  </a:cubicBezTo>
                  <a:cubicBezTo>
                    <a:pt x="675" y="375"/>
                    <a:pt x="676" y="374"/>
                    <a:pt x="677" y="374"/>
                  </a:cubicBezTo>
                  <a:cubicBezTo>
                    <a:pt x="687" y="369"/>
                    <a:pt x="698" y="363"/>
                    <a:pt x="709" y="359"/>
                  </a:cubicBezTo>
                  <a:cubicBezTo>
                    <a:pt x="710" y="359"/>
                    <a:pt x="710" y="359"/>
                    <a:pt x="709" y="359"/>
                  </a:cubicBezTo>
                  <a:cubicBezTo>
                    <a:pt x="690" y="363"/>
                    <a:pt x="674" y="378"/>
                    <a:pt x="654" y="376"/>
                  </a:cubicBezTo>
                  <a:cubicBezTo>
                    <a:pt x="654" y="376"/>
                    <a:pt x="654" y="377"/>
                    <a:pt x="653" y="377"/>
                  </a:cubicBezTo>
                  <a:cubicBezTo>
                    <a:pt x="652" y="377"/>
                    <a:pt x="651" y="377"/>
                    <a:pt x="650" y="377"/>
                  </a:cubicBezTo>
                  <a:cubicBezTo>
                    <a:pt x="657" y="376"/>
                    <a:pt x="664" y="374"/>
                    <a:pt x="670" y="371"/>
                  </a:cubicBezTo>
                  <a:cubicBezTo>
                    <a:pt x="680" y="368"/>
                    <a:pt x="689" y="364"/>
                    <a:pt x="698" y="360"/>
                  </a:cubicBezTo>
                  <a:cubicBezTo>
                    <a:pt x="718" y="351"/>
                    <a:pt x="738" y="342"/>
                    <a:pt x="760" y="338"/>
                  </a:cubicBezTo>
                  <a:cubicBezTo>
                    <a:pt x="761" y="337"/>
                    <a:pt x="760" y="336"/>
                    <a:pt x="760" y="336"/>
                  </a:cubicBezTo>
                  <a:cubicBezTo>
                    <a:pt x="739" y="340"/>
                    <a:pt x="720" y="349"/>
                    <a:pt x="701" y="357"/>
                  </a:cubicBezTo>
                  <a:cubicBezTo>
                    <a:pt x="691" y="361"/>
                    <a:pt x="681" y="365"/>
                    <a:pt x="671" y="369"/>
                  </a:cubicBezTo>
                  <a:cubicBezTo>
                    <a:pt x="663" y="371"/>
                    <a:pt x="655" y="373"/>
                    <a:pt x="647" y="375"/>
                  </a:cubicBezTo>
                  <a:cubicBezTo>
                    <a:pt x="647" y="374"/>
                    <a:pt x="647" y="374"/>
                    <a:pt x="647" y="374"/>
                  </a:cubicBezTo>
                  <a:cubicBezTo>
                    <a:pt x="654" y="373"/>
                    <a:pt x="661" y="370"/>
                    <a:pt x="667" y="367"/>
                  </a:cubicBezTo>
                  <a:cubicBezTo>
                    <a:pt x="680" y="362"/>
                    <a:pt x="691" y="352"/>
                    <a:pt x="705" y="349"/>
                  </a:cubicBezTo>
                  <a:cubicBezTo>
                    <a:pt x="705" y="349"/>
                    <a:pt x="705" y="349"/>
                    <a:pt x="705" y="349"/>
                  </a:cubicBezTo>
                  <a:cubicBezTo>
                    <a:pt x="698" y="350"/>
                    <a:pt x="693" y="352"/>
                    <a:pt x="687" y="356"/>
                  </a:cubicBezTo>
                  <a:cubicBezTo>
                    <a:pt x="679" y="360"/>
                    <a:pt x="671" y="364"/>
                    <a:pt x="663" y="367"/>
                  </a:cubicBezTo>
                  <a:cubicBezTo>
                    <a:pt x="661" y="368"/>
                    <a:pt x="658" y="369"/>
                    <a:pt x="656" y="369"/>
                  </a:cubicBezTo>
                  <a:cubicBezTo>
                    <a:pt x="658" y="368"/>
                    <a:pt x="661" y="366"/>
                    <a:pt x="663" y="365"/>
                  </a:cubicBezTo>
                  <a:cubicBezTo>
                    <a:pt x="663" y="365"/>
                    <a:pt x="663" y="365"/>
                    <a:pt x="663" y="365"/>
                  </a:cubicBezTo>
                  <a:cubicBezTo>
                    <a:pt x="660" y="366"/>
                    <a:pt x="657" y="366"/>
                    <a:pt x="654" y="367"/>
                  </a:cubicBezTo>
                  <a:cubicBezTo>
                    <a:pt x="651" y="369"/>
                    <a:pt x="648" y="370"/>
                    <a:pt x="644" y="371"/>
                  </a:cubicBezTo>
                  <a:cubicBezTo>
                    <a:pt x="644" y="371"/>
                    <a:pt x="644" y="371"/>
                    <a:pt x="643" y="371"/>
                  </a:cubicBezTo>
                  <a:cubicBezTo>
                    <a:pt x="647" y="369"/>
                    <a:pt x="650" y="367"/>
                    <a:pt x="654" y="365"/>
                  </a:cubicBezTo>
                  <a:cubicBezTo>
                    <a:pt x="659" y="362"/>
                    <a:pt x="664" y="359"/>
                    <a:pt x="668" y="355"/>
                  </a:cubicBezTo>
                  <a:cubicBezTo>
                    <a:pt x="677" y="349"/>
                    <a:pt x="687" y="343"/>
                    <a:pt x="697" y="338"/>
                  </a:cubicBezTo>
                  <a:cubicBezTo>
                    <a:pt x="698" y="338"/>
                    <a:pt x="697" y="337"/>
                    <a:pt x="696" y="337"/>
                  </a:cubicBezTo>
                  <a:cubicBezTo>
                    <a:pt x="686" y="342"/>
                    <a:pt x="675" y="347"/>
                    <a:pt x="665" y="354"/>
                  </a:cubicBezTo>
                  <a:cubicBezTo>
                    <a:pt x="660" y="358"/>
                    <a:pt x="655" y="361"/>
                    <a:pt x="649" y="364"/>
                  </a:cubicBezTo>
                  <a:cubicBezTo>
                    <a:pt x="648" y="365"/>
                    <a:pt x="647" y="366"/>
                    <a:pt x="646" y="366"/>
                  </a:cubicBezTo>
                  <a:cubicBezTo>
                    <a:pt x="646" y="366"/>
                    <a:pt x="646" y="366"/>
                    <a:pt x="647" y="365"/>
                  </a:cubicBezTo>
                  <a:cubicBezTo>
                    <a:pt x="649" y="364"/>
                    <a:pt x="651" y="362"/>
                    <a:pt x="653" y="361"/>
                  </a:cubicBezTo>
                  <a:cubicBezTo>
                    <a:pt x="658" y="358"/>
                    <a:pt x="663" y="355"/>
                    <a:pt x="668" y="351"/>
                  </a:cubicBezTo>
                  <a:cubicBezTo>
                    <a:pt x="677" y="344"/>
                    <a:pt x="685" y="335"/>
                    <a:pt x="696" y="330"/>
                  </a:cubicBezTo>
                  <a:cubicBezTo>
                    <a:pt x="697" y="329"/>
                    <a:pt x="696" y="328"/>
                    <a:pt x="696" y="329"/>
                  </a:cubicBezTo>
                  <a:cubicBezTo>
                    <a:pt x="683" y="334"/>
                    <a:pt x="674" y="344"/>
                    <a:pt x="663" y="351"/>
                  </a:cubicBezTo>
                  <a:cubicBezTo>
                    <a:pt x="659" y="354"/>
                    <a:pt x="654" y="356"/>
                    <a:pt x="650" y="359"/>
                  </a:cubicBezTo>
                  <a:cubicBezTo>
                    <a:pt x="650" y="359"/>
                    <a:pt x="650" y="359"/>
                    <a:pt x="650" y="359"/>
                  </a:cubicBezTo>
                  <a:cubicBezTo>
                    <a:pt x="655" y="355"/>
                    <a:pt x="660" y="351"/>
                    <a:pt x="666" y="347"/>
                  </a:cubicBezTo>
                  <a:cubicBezTo>
                    <a:pt x="676" y="340"/>
                    <a:pt x="685" y="332"/>
                    <a:pt x="695" y="324"/>
                  </a:cubicBezTo>
                  <a:cubicBezTo>
                    <a:pt x="705" y="316"/>
                    <a:pt x="716" y="308"/>
                    <a:pt x="725" y="298"/>
                  </a:cubicBezTo>
                  <a:cubicBezTo>
                    <a:pt x="729" y="293"/>
                    <a:pt x="733" y="287"/>
                    <a:pt x="738" y="283"/>
                  </a:cubicBezTo>
                  <a:cubicBezTo>
                    <a:pt x="741" y="282"/>
                    <a:pt x="743" y="280"/>
                    <a:pt x="745" y="278"/>
                  </a:cubicBezTo>
                  <a:cubicBezTo>
                    <a:pt x="745" y="278"/>
                    <a:pt x="746" y="278"/>
                    <a:pt x="746" y="278"/>
                  </a:cubicBezTo>
                  <a:cubicBezTo>
                    <a:pt x="758" y="276"/>
                    <a:pt x="768" y="279"/>
                    <a:pt x="779" y="281"/>
                  </a:cubicBezTo>
                  <a:cubicBezTo>
                    <a:pt x="788" y="284"/>
                    <a:pt x="796" y="285"/>
                    <a:pt x="804" y="289"/>
                  </a:cubicBezTo>
                  <a:cubicBezTo>
                    <a:pt x="804" y="289"/>
                    <a:pt x="805" y="289"/>
                    <a:pt x="805" y="289"/>
                  </a:cubicBezTo>
                  <a:cubicBezTo>
                    <a:pt x="807" y="290"/>
                    <a:pt x="808" y="291"/>
                    <a:pt x="810" y="292"/>
                  </a:cubicBezTo>
                  <a:cubicBezTo>
                    <a:pt x="828" y="302"/>
                    <a:pt x="847" y="320"/>
                    <a:pt x="852" y="341"/>
                  </a:cubicBezTo>
                  <a:cubicBezTo>
                    <a:pt x="852" y="342"/>
                    <a:pt x="852" y="342"/>
                    <a:pt x="852" y="342"/>
                  </a:cubicBezTo>
                  <a:cubicBezTo>
                    <a:pt x="854" y="351"/>
                    <a:pt x="846" y="359"/>
                    <a:pt x="839" y="365"/>
                  </a:cubicBezTo>
                  <a:cubicBezTo>
                    <a:pt x="832" y="371"/>
                    <a:pt x="825" y="377"/>
                    <a:pt x="817" y="382"/>
                  </a:cubicBezTo>
                  <a:cubicBezTo>
                    <a:pt x="806" y="391"/>
                    <a:pt x="792" y="397"/>
                    <a:pt x="778" y="402"/>
                  </a:cubicBezTo>
                  <a:cubicBezTo>
                    <a:pt x="766" y="406"/>
                    <a:pt x="754" y="407"/>
                    <a:pt x="741" y="410"/>
                  </a:cubicBezTo>
                  <a:close/>
                  <a:moveTo>
                    <a:pt x="521" y="621"/>
                  </a:moveTo>
                  <a:cubicBezTo>
                    <a:pt x="520" y="621"/>
                    <a:pt x="520" y="621"/>
                    <a:pt x="519" y="621"/>
                  </a:cubicBezTo>
                  <a:cubicBezTo>
                    <a:pt x="521" y="620"/>
                    <a:pt x="522" y="617"/>
                    <a:pt x="522" y="615"/>
                  </a:cubicBezTo>
                  <a:cubicBezTo>
                    <a:pt x="523" y="613"/>
                    <a:pt x="520" y="613"/>
                    <a:pt x="520" y="614"/>
                  </a:cubicBezTo>
                  <a:cubicBezTo>
                    <a:pt x="520" y="616"/>
                    <a:pt x="519" y="617"/>
                    <a:pt x="519" y="618"/>
                  </a:cubicBezTo>
                  <a:cubicBezTo>
                    <a:pt x="518" y="618"/>
                    <a:pt x="517" y="619"/>
                    <a:pt x="516" y="619"/>
                  </a:cubicBezTo>
                  <a:cubicBezTo>
                    <a:pt x="515" y="619"/>
                    <a:pt x="515" y="620"/>
                    <a:pt x="516" y="621"/>
                  </a:cubicBezTo>
                  <a:cubicBezTo>
                    <a:pt x="514" y="621"/>
                    <a:pt x="513" y="621"/>
                    <a:pt x="512" y="621"/>
                  </a:cubicBezTo>
                  <a:cubicBezTo>
                    <a:pt x="509" y="622"/>
                    <a:pt x="506" y="623"/>
                    <a:pt x="504" y="624"/>
                  </a:cubicBezTo>
                  <a:cubicBezTo>
                    <a:pt x="501" y="625"/>
                    <a:pt x="499" y="625"/>
                    <a:pt x="497" y="624"/>
                  </a:cubicBezTo>
                  <a:cubicBezTo>
                    <a:pt x="497" y="623"/>
                    <a:pt x="497" y="623"/>
                    <a:pt x="496" y="622"/>
                  </a:cubicBezTo>
                  <a:cubicBezTo>
                    <a:pt x="495" y="621"/>
                    <a:pt x="495" y="620"/>
                    <a:pt x="493" y="619"/>
                  </a:cubicBezTo>
                  <a:cubicBezTo>
                    <a:pt x="493" y="619"/>
                    <a:pt x="492" y="619"/>
                    <a:pt x="492" y="619"/>
                  </a:cubicBezTo>
                  <a:cubicBezTo>
                    <a:pt x="492" y="619"/>
                    <a:pt x="492" y="619"/>
                    <a:pt x="491" y="619"/>
                  </a:cubicBezTo>
                  <a:cubicBezTo>
                    <a:pt x="491" y="619"/>
                    <a:pt x="490" y="618"/>
                    <a:pt x="490" y="618"/>
                  </a:cubicBezTo>
                  <a:cubicBezTo>
                    <a:pt x="491" y="616"/>
                    <a:pt x="492" y="615"/>
                    <a:pt x="494" y="613"/>
                  </a:cubicBezTo>
                  <a:cubicBezTo>
                    <a:pt x="495" y="611"/>
                    <a:pt x="498" y="609"/>
                    <a:pt x="499" y="606"/>
                  </a:cubicBezTo>
                  <a:cubicBezTo>
                    <a:pt x="503" y="600"/>
                    <a:pt x="506" y="592"/>
                    <a:pt x="513" y="588"/>
                  </a:cubicBezTo>
                  <a:cubicBezTo>
                    <a:pt x="518" y="585"/>
                    <a:pt x="522" y="583"/>
                    <a:pt x="525" y="578"/>
                  </a:cubicBezTo>
                  <a:cubicBezTo>
                    <a:pt x="528" y="571"/>
                    <a:pt x="532" y="566"/>
                    <a:pt x="536" y="560"/>
                  </a:cubicBezTo>
                  <a:cubicBezTo>
                    <a:pt x="547" y="548"/>
                    <a:pt x="558" y="537"/>
                    <a:pt x="570" y="526"/>
                  </a:cubicBezTo>
                  <a:cubicBezTo>
                    <a:pt x="573" y="523"/>
                    <a:pt x="577" y="519"/>
                    <a:pt x="580" y="515"/>
                  </a:cubicBezTo>
                  <a:cubicBezTo>
                    <a:pt x="582" y="512"/>
                    <a:pt x="585" y="507"/>
                    <a:pt x="589" y="505"/>
                  </a:cubicBezTo>
                  <a:cubicBezTo>
                    <a:pt x="590" y="504"/>
                    <a:pt x="590" y="502"/>
                    <a:pt x="588" y="503"/>
                  </a:cubicBezTo>
                  <a:cubicBezTo>
                    <a:pt x="585" y="504"/>
                    <a:pt x="582" y="508"/>
                    <a:pt x="579" y="511"/>
                  </a:cubicBezTo>
                  <a:cubicBezTo>
                    <a:pt x="576" y="515"/>
                    <a:pt x="573" y="519"/>
                    <a:pt x="569" y="523"/>
                  </a:cubicBezTo>
                  <a:cubicBezTo>
                    <a:pt x="565" y="526"/>
                    <a:pt x="562" y="529"/>
                    <a:pt x="559" y="532"/>
                  </a:cubicBezTo>
                  <a:cubicBezTo>
                    <a:pt x="559" y="531"/>
                    <a:pt x="560" y="530"/>
                    <a:pt x="561" y="529"/>
                  </a:cubicBezTo>
                  <a:cubicBezTo>
                    <a:pt x="563" y="526"/>
                    <a:pt x="566" y="522"/>
                    <a:pt x="569" y="519"/>
                  </a:cubicBezTo>
                  <a:cubicBezTo>
                    <a:pt x="574" y="513"/>
                    <a:pt x="580" y="507"/>
                    <a:pt x="584" y="500"/>
                  </a:cubicBezTo>
                  <a:cubicBezTo>
                    <a:pt x="584" y="500"/>
                    <a:pt x="584" y="500"/>
                    <a:pt x="584" y="500"/>
                  </a:cubicBezTo>
                  <a:cubicBezTo>
                    <a:pt x="592" y="504"/>
                    <a:pt x="601" y="507"/>
                    <a:pt x="610" y="506"/>
                  </a:cubicBezTo>
                  <a:cubicBezTo>
                    <a:pt x="614" y="505"/>
                    <a:pt x="618" y="505"/>
                    <a:pt x="623" y="505"/>
                  </a:cubicBezTo>
                  <a:cubicBezTo>
                    <a:pt x="617" y="510"/>
                    <a:pt x="609" y="520"/>
                    <a:pt x="608" y="521"/>
                  </a:cubicBezTo>
                  <a:cubicBezTo>
                    <a:pt x="594" y="537"/>
                    <a:pt x="577" y="551"/>
                    <a:pt x="563" y="567"/>
                  </a:cubicBezTo>
                  <a:cubicBezTo>
                    <a:pt x="555" y="575"/>
                    <a:pt x="547" y="582"/>
                    <a:pt x="540" y="590"/>
                  </a:cubicBezTo>
                  <a:cubicBezTo>
                    <a:pt x="533" y="596"/>
                    <a:pt x="529" y="602"/>
                    <a:pt x="527" y="610"/>
                  </a:cubicBezTo>
                  <a:cubicBezTo>
                    <a:pt x="526" y="611"/>
                    <a:pt x="526" y="613"/>
                    <a:pt x="525" y="616"/>
                  </a:cubicBezTo>
                  <a:cubicBezTo>
                    <a:pt x="525" y="616"/>
                    <a:pt x="525" y="616"/>
                    <a:pt x="524" y="616"/>
                  </a:cubicBezTo>
                  <a:cubicBezTo>
                    <a:pt x="524" y="616"/>
                    <a:pt x="523" y="617"/>
                    <a:pt x="523" y="617"/>
                  </a:cubicBezTo>
                  <a:cubicBezTo>
                    <a:pt x="522" y="618"/>
                    <a:pt x="521" y="619"/>
                    <a:pt x="521" y="621"/>
                  </a:cubicBezTo>
                  <a:cubicBezTo>
                    <a:pt x="521" y="621"/>
                    <a:pt x="521" y="621"/>
                    <a:pt x="521" y="621"/>
                  </a:cubicBezTo>
                  <a:close/>
                  <a:moveTo>
                    <a:pt x="453" y="616"/>
                  </a:moveTo>
                  <a:cubicBezTo>
                    <a:pt x="451" y="615"/>
                    <a:pt x="449" y="613"/>
                    <a:pt x="448" y="612"/>
                  </a:cubicBezTo>
                  <a:cubicBezTo>
                    <a:pt x="448" y="611"/>
                    <a:pt x="448" y="610"/>
                    <a:pt x="447" y="610"/>
                  </a:cubicBezTo>
                  <a:cubicBezTo>
                    <a:pt x="450" y="612"/>
                    <a:pt x="453" y="613"/>
                    <a:pt x="457" y="614"/>
                  </a:cubicBezTo>
                  <a:cubicBezTo>
                    <a:pt x="458" y="615"/>
                    <a:pt x="459" y="616"/>
                    <a:pt x="460" y="617"/>
                  </a:cubicBezTo>
                  <a:cubicBezTo>
                    <a:pt x="465" y="619"/>
                    <a:pt x="471" y="620"/>
                    <a:pt x="476" y="622"/>
                  </a:cubicBezTo>
                  <a:cubicBezTo>
                    <a:pt x="482" y="624"/>
                    <a:pt x="486" y="624"/>
                    <a:pt x="492" y="622"/>
                  </a:cubicBezTo>
                  <a:cubicBezTo>
                    <a:pt x="492" y="622"/>
                    <a:pt x="492" y="622"/>
                    <a:pt x="492" y="622"/>
                  </a:cubicBezTo>
                  <a:cubicBezTo>
                    <a:pt x="492" y="623"/>
                    <a:pt x="493" y="623"/>
                    <a:pt x="493" y="624"/>
                  </a:cubicBezTo>
                  <a:cubicBezTo>
                    <a:pt x="494" y="628"/>
                    <a:pt x="498" y="630"/>
                    <a:pt x="503" y="629"/>
                  </a:cubicBezTo>
                  <a:cubicBezTo>
                    <a:pt x="506" y="628"/>
                    <a:pt x="508" y="627"/>
                    <a:pt x="511" y="625"/>
                  </a:cubicBezTo>
                  <a:cubicBezTo>
                    <a:pt x="513" y="625"/>
                    <a:pt x="515" y="625"/>
                    <a:pt x="517" y="625"/>
                  </a:cubicBezTo>
                  <a:cubicBezTo>
                    <a:pt x="518" y="634"/>
                    <a:pt x="509" y="640"/>
                    <a:pt x="501" y="639"/>
                  </a:cubicBezTo>
                  <a:cubicBezTo>
                    <a:pt x="492" y="639"/>
                    <a:pt x="484" y="635"/>
                    <a:pt x="476" y="632"/>
                  </a:cubicBezTo>
                  <a:cubicBezTo>
                    <a:pt x="472" y="630"/>
                    <a:pt x="468" y="628"/>
                    <a:pt x="464" y="626"/>
                  </a:cubicBezTo>
                  <a:cubicBezTo>
                    <a:pt x="461" y="624"/>
                    <a:pt x="458" y="621"/>
                    <a:pt x="454" y="619"/>
                  </a:cubicBezTo>
                  <a:cubicBezTo>
                    <a:pt x="454" y="619"/>
                    <a:pt x="453" y="619"/>
                    <a:pt x="453" y="619"/>
                  </a:cubicBezTo>
                  <a:cubicBezTo>
                    <a:pt x="454" y="618"/>
                    <a:pt x="454" y="617"/>
                    <a:pt x="453" y="616"/>
                  </a:cubicBezTo>
                  <a:close/>
                  <a:moveTo>
                    <a:pt x="360" y="549"/>
                  </a:moveTo>
                  <a:cubicBezTo>
                    <a:pt x="361" y="525"/>
                    <a:pt x="362" y="499"/>
                    <a:pt x="367" y="475"/>
                  </a:cubicBezTo>
                  <a:cubicBezTo>
                    <a:pt x="367" y="474"/>
                    <a:pt x="367" y="474"/>
                    <a:pt x="366" y="473"/>
                  </a:cubicBezTo>
                  <a:cubicBezTo>
                    <a:pt x="366" y="473"/>
                    <a:pt x="366" y="473"/>
                    <a:pt x="367" y="473"/>
                  </a:cubicBezTo>
                  <a:cubicBezTo>
                    <a:pt x="368" y="472"/>
                    <a:pt x="370" y="471"/>
                    <a:pt x="372" y="471"/>
                  </a:cubicBezTo>
                  <a:cubicBezTo>
                    <a:pt x="372" y="471"/>
                    <a:pt x="372" y="471"/>
                    <a:pt x="372" y="471"/>
                  </a:cubicBezTo>
                  <a:cubicBezTo>
                    <a:pt x="372" y="471"/>
                    <a:pt x="372" y="471"/>
                    <a:pt x="372" y="472"/>
                  </a:cubicBezTo>
                  <a:cubicBezTo>
                    <a:pt x="371" y="472"/>
                    <a:pt x="371" y="473"/>
                    <a:pt x="371" y="474"/>
                  </a:cubicBezTo>
                  <a:cubicBezTo>
                    <a:pt x="371" y="476"/>
                    <a:pt x="370" y="478"/>
                    <a:pt x="370" y="479"/>
                  </a:cubicBezTo>
                  <a:cubicBezTo>
                    <a:pt x="370" y="480"/>
                    <a:pt x="371" y="480"/>
                    <a:pt x="371" y="480"/>
                  </a:cubicBezTo>
                  <a:cubicBezTo>
                    <a:pt x="372" y="478"/>
                    <a:pt x="373" y="475"/>
                    <a:pt x="373" y="473"/>
                  </a:cubicBezTo>
                  <a:cubicBezTo>
                    <a:pt x="373" y="472"/>
                    <a:pt x="374" y="471"/>
                    <a:pt x="373" y="470"/>
                  </a:cubicBezTo>
                  <a:cubicBezTo>
                    <a:pt x="376" y="469"/>
                    <a:pt x="378" y="468"/>
                    <a:pt x="380" y="466"/>
                  </a:cubicBezTo>
                  <a:cubicBezTo>
                    <a:pt x="380" y="467"/>
                    <a:pt x="380" y="467"/>
                    <a:pt x="380" y="468"/>
                  </a:cubicBezTo>
                  <a:cubicBezTo>
                    <a:pt x="380" y="468"/>
                    <a:pt x="380" y="469"/>
                    <a:pt x="380" y="469"/>
                  </a:cubicBezTo>
                  <a:cubicBezTo>
                    <a:pt x="377" y="475"/>
                    <a:pt x="377" y="484"/>
                    <a:pt x="376" y="490"/>
                  </a:cubicBezTo>
                  <a:cubicBezTo>
                    <a:pt x="374" y="499"/>
                    <a:pt x="375" y="507"/>
                    <a:pt x="375" y="516"/>
                  </a:cubicBezTo>
                  <a:cubicBezTo>
                    <a:pt x="375" y="526"/>
                    <a:pt x="375" y="535"/>
                    <a:pt x="374" y="545"/>
                  </a:cubicBezTo>
                  <a:cubicBezTo>
                    <a:pt x="373" y="550"/>
                    <a:pt x="372" y="556"/>
                    <a:pt x="371" y="561"/>
                  </a:cubicBezTo>
                  <a:cubicBezTo>
                    <a:pt x="370" y="565"/>
                    <a:pt x="369" y="568"/>
                    <a:pt x="369" y="571"/>
                  </a:cubicBezTo>
                  <a:cubicBezTo>
                    <a:pt x="369" y="571"/>
                    <a:pt x="369" y="571"/>
                    <a:pt x="368" y="571"/>
                  </a:cubicBezTo>
                  <a:cubicBezTo>
                    <a:pt x="366" y="575"/>
                    <a:pt x="368" y="580"/>
                    <a:pt x="365" y="584"/>
                  </a:cubicBezTo>
                  <a:cubicBezTo>
                    <a:pt x="364" y="585"/>
                    <a:pt x="364" y="586"/>
                    <a:pt x="363" y="587"/>
                  </a:cubicBezTo>
                  <a:cubicBezTo>
                    <a:pt x="363" y="586"/>
                    <a:pt x="363" y="585"/>
                    <a:pt x="363" y="584"/>
                  </a:cubicBezTo>
                  <a:cubicBezTo>
                    <a:pt x="363" y="572"/>
                    <a:pt x="360" y="561"/>
                    <a:pt x="360" y="549"/>
                  </a:cubicBezTo>
                  <a:close/>
                  <a:moveTo>
                    <a:pt x="359" y="574"/>
                  </a:moveTo>
                  <a:cubicBezTo>
                    <a:pt x="360" y="581"/>
                    <a:pt x="361" y="587"/>
                    <a:pt x="357" y="593"/>
                  </a:cubicBezTo>
                  <a:cubicBezTo>
                    <a:pt x="356" y="594"/>
                    <a:pt x="355" y="595"/>
                    <a:pt x="355" y="596"/>
                  </a:cubicBezTo>
                  <a:cubicBezTo>
                    <a:pt x="354" y="596"/>
                    <a:pt x="353" y="597"/>
                    <a:pt x="352" y="598"/>
                  </a:cubicBezTo>
                  <a:cubicBezTo>
                    <a:pt x="351" y="598"/>
                    <a:pt x="351" y="599"/>
                    <a:pt x="350" y="599"/>
                  </a:cubicBezTo>
                  <a:cubicBezTo>
                    <a:pt x="350" y="599"/>
                    <a:pt x="349" y="599"/>
                    <a:pt x="349" y="599"/>
                  </a:cubicBezTo>
                  <a:cubicBezTo>
                    <a:pt x="349" y="598"/>
                    <a:pt x="349" y="596"/>
                    <a:pt x="349" y="595"/>
                  </a:cubicBezTo>
                  <a:cubicBezTo>
                    <a:pt x="350" y="595"/>
                    <a:pt x="350" y="596"/>
                    <a:pt x="350" y="596"/>
                  </a:cubicBezTo>
                  <a:cubicBezTo>
                    <a:pt x="350" y="596"/>
                    <a:pt x="351" y="596"/>
                    <a:pt x="351" y="595"/>
                  </a:cubicBezTo>
                  <a:cubicBezTo>
                    <a:pt x="351" y="591"/>
                    <a:pt x="352" y="587"/>
                    <a:pt x="352" y="582"/>
                  </a:cubicBezTo>
                  <a:cubicBezTo>
                    <a:pt x="351" y="579"/>
                    <a:pt x="351" y="576"/>
                    <a:pt x="350" y="573"/>
                  </a:cubicBezTo>
                  <a:cubicBezTo>
                    <a:pt x="351" y="575"/>
                    <a:pt x="352" y="577"/>
                    <a:pt x="352" y="580"/>
                  </a:cubicBezTo>
                  <a:cubicBezTo>
                    <a:pt x="352" y="583"/>
                    <a:pt x="352" y="587"/>
                    <a:pt x="352" y="590"/>
                  </a:cubicBezTo>
                  <a:cubicBezTo>
                    <a:pt x="352" y="591"/>
                    <a:pt x="353" y="591"/>
                    <a:pt x="353" y="590"/>
                  </a:cubicBezTo>
                  <a:cubicBezTo>
                    <a:pt x="353" y="586"/>
                    <a:pt x="353" y="582"/>
                    <a:pt x="353" y="578"/>
                  </a:cubicBezTo>
                  <a:cubicBezTo>
                    <a:pt x="352" y="574"/>
                    <a:pt x="352" y="571"/>
                    <a:pt x="350" y="568"/>
                  </a:cubicBezTo>
                  <a:cubicBezTo>
                    <a:pt x="350" y="568"/>
                    <a:pt x="349" y="568"/>
                    <a:pt x="349" y="568"/>
                  </a:cubicBezTo>
                  <a:cubicBezTo>
                    <a:pt x="349" y="567"/>
                    <a:pt x="349" y="566"/>
                    <a:pt x="349" y="565"/>
                  </a:cubicBezTo>
                  <a:cubicBezTo>
                    <a:pt x="348" y="562"/>
                    <a:pt x="348" y="558"/>
                    <a:pt x="348" y="554"/>
                  </a:cubicBezTo>
                  <a:cubicBezTo>
                    <a:pt x="347" y="551"/>
                    <a:pt x="348" y="548"/>
                    <a:pt x="347" y="544"/>
                  </a:cubicBezTo>
                  <a:cubicBezTo>
                    <a:pt x="347" y="538"/>
                    <a:pt x="347" y="532"/>
                    <a:pt x="346" y="526"/>
                  </a:cubicBezTo>
                  <a:cubicBezTo>
                    <a:pt x="346" y="525"/>
                    <a:pt x="345" y="525"/>
                    <a:pt x="345" y="526"/>
                  </a:cubicBezTo>
                  <a:cubicBezTo>
                    <a:pt x="345" y="533"/>
                    <a:pt x="344" y="540"/>
                    <a:pt x="346" y="547"/>
                  </a:cubicBezTo>
                  <a:cubicBezTo>
                    <a:pt x="347" y="553"/>
                    <a:pt x="346" y="561"/>
                    <a:pt x="347" y="567"/>
                  </a:cubicBezTo>
                  <a:cubicBezTo>
                    <a:pt x="347" y="574"/>
                    <a:pt x="350" y="580"/>
                    <a:pt x="349" y="586"/>
                  </a:cubicBezTo>
                  <a:cubicBezTo>
                    <a:pt x="349" y="587"/>
                    <a:pt x="349" y="588"/>
                    <a:pt x="349" y="590"/>
                  </a:cubicBezTo>
                  <a:cubicBezTo>
                    <a:pt x="349" y="589"/>
                    <a:pt x="349" y="589"/>
                    <a:pt x="349" y="588"/>
                  </a:cubicBezTo>
                  <a:cubicBezTo>
                    <a:pt x="347" y="584"/>
                    <a:pt x="345" y="579"/>
                    <a:pt x="344" y="575"/>
                  </a:cubicBezTo>
                  <a:cubicBezTo>
                    <a:pt x="342" y="564"/>
                    <a:pt x="340" y="552"/>
                    <a:pt x="340" y="541"/>
                  </a:cubicBezTo>
                  <a:cubicBezTo>
                    <a:pt x="340" y="522"/>
                    <a:pt x="344" y="504"/>
                    <a:pt x="340" y="485"/>
                  </a:cubicBezTo>
                  <a:cubicBezTo>
                    <a:pt x="340" y="485"/>
                    <a:pt x="341" y="485"/>
                    <a:pt x="341" y="485"/>
                  </a:cubicBezTo>
                  <a:cubicBezTo>
                    <a:pt x="349" y="482"/>
                    <a:pt x="356" y="478"/>
                    <a:pt x="364" y="474"/>
                  </a:cubicBezTo>
                  <a:cubicBezTo>
                    <a:pt x="361" y="484"/>
                    <a:pt x="360" y="496"/>
                    <a:pt x="359" y="506"/>
                  </a:cubicBezTo>
                  <a:cubicBezTo>
                    <a:pt x="359" y="518"/>
                    <a:pt x="358" y="530"/>
                    <a:pt x="357" y="542"/>
                  </a:cubicBezTo>
                  <a:cubicBezTo>
                    <a:pt x="357" y="553"/>
                    <a:pt x="358" y="563"/>
                    <a:pt x="359" y="574"/>
                  </a:cubicBezTo>
                  <a:close/>
                  <a:moveTo>
                    <a:pt x="323" y="576"/>
                  </a:moveTo>
                  <a:cubicBezTo>
                    <a:pt x="323" y="576"/>
                    <a:pt x="323" y="576"/>
                    <a:pt x="323" y="576"/>
                  </a:cubicBezTo>
                  <a:cubicBezTo>
                    <a:pt x="322" y="577"/>
                    <a:pt x="322" y="577"/>
                    <a:pt x="321" y="578"/>
                  </a:cubicBezTo>
                  <a:cubicBezTo>
                    <a:pt x="320" y="578"/>
                    <a:pt x="320" y="579"/>
                    <a:pt x="319" y="579"/>
                  </a:cubicBezTo>
                  <a:cubicBezTo>
                    <a:pt x="319" y="579"/>
                    <a:pt x="319" y="579"/>
                    <a:pt x="319" y="579"/>
                  </a:cubicBezTo>
                  <a:cubicBezTo>
                    <a:pt x="311" y="566"/>
                    <a:pt x="307" y="551"/>
                    <a:pt x="302" y="537"/>
                  </a:cubicBezTo>
                  <a:cubicBezTo>
                    <a:pt x="297" y="523"/>
                    <a:pt x="291" y="509"/>
                    <a:pt x="286" y="495"/>
                  </a:cubicBezTo>
                  <a:cubicBezTo>
                    <a:pt x="282" y="486"/>
                    <a:pt x="277" y="478"/>
                    <a:pt x="272" y="469"/>
                  </a:cubicBezTo>
                  <a:cubicBezTo>
                    <a:pt x="274" y="471"/>
                    <a:pt x="276" y="473"/>
                    <a:pt x="279" y="475"/>
                  </a:cubicBezTo>
                  <a:cubicBezTo>
                    <a:pt x="286" y="480"/>
                    <a:pt x="294" y="484"/>
                    <a:pt x="303" y="487"/>
                  </a:cubicBezTo>
                  <a:cubicBezTo>
                    <a:pt x="303" y="487"/>
                    <a:pt x="303" y="487"/>
                    <a:pt x="303" y="487"/>
                  </a:cubicBezTo>
                  <a:cubicBezTo>
                    <a:pt x="303" y="491"/>
                    <a:pt x="304" y="495"/>
                    <a:pt x="305" y="499"/>
                  </a:cubicBezTo>
                  <a:cubicBezTo>
                    <a:pt x="305" y="503"/>
                    <a:pt x="306" y="506"/>
                    <a:pt x="307" y="510"/>
                  </a:cubicBezTo>
                  <a:cubicBezTo>
                    <a:pt x="309" y="517"/>
                    <a:pt x="313" y="524"/>
                    <a:pt x="316" y="531"/>
                  </a:cubicBezTo>
                  <a:cubicBezTo>
                    <a:pt x="321" y="545"/>
                    <a:pt x="326" y="560"/>
                    <a:pt x="336" y="571"/>
                  </a:cubicBezTo>
                  <a:cubicBezTo>
                    <a:pt x="335" y="571"/>
                    <a:pt x="334" y="570"/>
                    <a:pt x="333" y="570"/>
                  </a:cubicBezTo>
                  <a:cubicBezTo>
                    <a:pt x="330" y="570"/>
                    <a:pt x="327" y="571"/>
                    <a:pt x="325" y="573"/>
                  </a:cubicBezTo>
                  <a:cubicBezTo>
                    <a:pt x="325" y="574"/>
                    <a:pt x="324" y="574"/>
                    <a:pt x="324" y="575"/>
                  </a:cubicBezTo>
                  <a:cubicBezTo>
                    <a:pt x="323" y="574"/>
                    <a:pt x="323" y="574"/>
                    <a:pt x="322" y="574"/>
                  </a:cubicBezTo>
                  <a:cubicBezTo>
                    <a:pt x="322" y="574"/>
                    <a:pt x="321" y="574"/>
                    <a:pt x="322" y="574"/>
                  </a:cubicBezTo>
                  <a:cubicBezTo>
                    <a:pt x="322" y="575"/>
                    <a:pt x="322" y="575"/>
                    <a:pt x="323" y="576"/>
                  </a:cubicBezTo>
                  <a:close/>
                  <a:moveTo>
                    <a:pt x="176" y="253"/>
                  </a:moveTo>
                  <a:cubicBezTo>
                    <a:pt x="172" y="261"/>
                    <a:pt x="166" y="272"/>
                    <a:pt x="168" y="281"/>
                  </a:cubicBezTo>
                  <a:cubicBezTo>
                    <a:pt x="167" y="278"/>
                    <a:pt x="166" y="274"/>
                    <a:pt x="165" y="270"/>
                  </a:cubicBezTo>
                  <a:cubicBezTo>
                    <a:pt x="165" y="271"/>
                    <a:pt x="166" y="271"/>
                    <a:pt x="167" y="271"/>
                  </a:cubicBezTo>
                  <a:cubicBezTo>
                    <a:pt x="167" y="272"/>
                    <a:pt x="167" y="271"/>
                    <a:pt x="167" y="271"/>
                  </a:cubicBezTo>
                  <a:cubicBezTo>
                    <a:pt x="167" y="269"/>
                    <a:pt x="165" y="267"/>
                    <a:pt x="165" y="265"/>
                  </a:cubicBezTo>
                  <a:cubicBezTo>
                    <a:pt x="166" y="262"/>
                    <a:pt x="166" y="259"/>
                    <a:pt x="167" y="256"/>
                  </a:cubicBezTo>
                  <a:cubicBezTo>
                    <a:pt x="168" y="251"/>
                    <a:pt x="170" y="245"/>
                    <a:pt x="173" y="241"/>
                  </a:cubicBezTo>
                  <a:cubicBezTo>
                    <a:pt x="174" y="241"/>
                    <a:pt x="173" y="241"/>
                    <a:pt x="173" y="241"/>
                  </a:cubicBezTo>
                  <a:cubicBezTo>
                    <a:pt x="169" y="246"/>
                    <a:pt x="167" y="252"/>
                    <a:pt x="165" y="258"/>
                  </a:cubicBezTo>
                  <a:cubicBezTo>
                    <a:pt x="165" y="258"/>
                    <a:pt x="165" y="258"/>
                    <a:pt x="165" y="259"/>
                  </a:cubicBezTo>
                  <a:cubicBezTo>
                    <a:pt x="164" y="257"/>
                    <a:pt x="164" y="256"/>
                    <a:pt x="164" y="255"/>
                  </a:cubicBezTo>
                  <a:cubicBezTo>
                    <a:pt x="164" y="252"/>
                    <a:pt x="164" y="249"/>
                    <a:pt x="165" y="246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4"/>
                    <a:pt x="165" y="244"/>
                    <a:pt x="165" y="244"/>
                  </a:cubicBezTo>
                  <a:cubicBezTo>
                    <a:pt x="167" y="237"/>
                    <a:pt x="170" y="232"/>
                    <a:pt x="174" y="226"/>
                  </a:cubicBezTo>
                  <a:cubicBezTo>
                    <a:pt x="174" y="226"/>
                    <a:pt x="173" y="226"/>
                    <a:pt x="173" y="226"/>
                  </a:cubicBezTo>
                  <a:cubicBezTo>
                    <a:pt x="170" y="229"/>
                    <a:pt x="167" y="234"/>
                    <a:pt x="165" y="239"/>
                  </a:cubicBezTo>
                  <a:cubicBezTo>
                    <a:pt x="165" y="237"/>
                    <a:pt x="165" y="236"/>
                    <a:pt x="165" y="234"/>
                  </a:cubicBezTo>
                  <a:cubicBezTo>
                    <a:pt x="165" y="230"/>
                    <a:pt x="166" y="226"/>
                    <a:pt x="166" y="222"/>
                  </a:cubicBezTo>
                  <a:cubicBezTo>
                    <a:pt x="166" y="221"/>
                    <a:pt x="164" y="221"/>
                    <a:pt x="164" y="222"/>
                  </a:cubicBezTo>
                  <a:cubicBezTo>
                    <a:pt x="164" y="224"/>
                    <a:pt x="164" y="227"/>
                    <a:pt x="164" y="229"/>
                  </a:cubicBezTo>
                  <a:cubicBezTo>
                    <a:pt x="164" y="231"/>
                    <a:pt x="163" y="233"/>
                    <a:pt x="163" y="235"/>
                  </a:cubicBezTo>
                  <a:cubicBezTo>
                    <a:pt x="163" y="238"/>
                    <a:pt x="163" y="241"/>
                    <a:pt x="164" y="244"/>
                  </a:cubicBezTo>
                  <a:cubicBezTo>
                    <a:pt x="164" y="245"/>
                    <a:pt x="163" y="247"/>
                    <a:pt x="163" y="248"/>
                  </a:cubicBezTo>
                  <a:cubicBezTo>
                    <a:pt x="163" y="250"/>
                    <a:pt x="162" y="253"/>
                    <a:pt x="162" y="257"/>
                  </a:cubicBezTo>
                  <a:cubicBezTo>
                    <a:pt x="161" y="250"/>
                    <a:pt x="160" y="244"/>
                    <a:pt x="160" y="237"/>
                  </a:cubicBezTo>
                  <a:cubicBezTo>
                    <a:pt x="161" y="233"/>
                    <a:pt x="161" y="229"/>
                    <a:pt x="159" y="226"/>
                  </a:cubicBezTo>
                  <a:cubicBezTo>
                    <a:pt x="156" y="222"/>
                    <a:pt x="152" y="218"/>
                    <a:pt x="151" y="212"/>
                  </a:cubicBezTo>
                  <a:cubicBezTo>
                    <a:pt x="151" y="204"/>
                    <a:pt x="151" y="198"/>
                    <a:pt x="146" y="190"/>
                  </a:cubicBezTo>
                  <a:cubicBezTo>
                    <a:pt x="144" y="187"/>
                    <a:pt x="141" y="183"/>
                    <a:pt x="140" y="179"/>
                  </a:cubicBezTo>
                  <a:cubicBezTo>
                    <a:pt x="139" y="178"/>
                    <a:pt x="138" y="170"/>
                    <a:pt x="141" y="171"/>
                  </a:cubicBezTo>
                  <a:cubicBezTo>
                    <a:pt x="143" y="171"/>
                    <a:pt x="144" y="172"/>
                    <a:pt x="146" y="173"/>
                  </a:cubicBezTo>
                  <a:cubicBezTo>
                    <a:pt x="151" y="175"/>
                    <a:pt x="158" y="178"/>
                    <a:pt x="160" y="184"/>
                  </a:cubicBezTo>
                  <a:cubicBezTo>
                    <a:pt x="161" y="186"/>
                    <a:pt x="162" y="189"/>
                    <a:pt x="164" y="190"/>
                  </a:cubicBezTo>
                  <a:cubicBezTo>
                    <a:pt x="164" y="192"/>
                    <a:pt x="166" y="194"/>
                    <a:pt x="166" y="195"/>
                  </a:cubicBezTo>
                  <a:cubicBezTo>
                    <a:pt x="167" y="197"/>
                    <a:pt x="168" y="199"/>
                    <a:pt x="169" y="200"/>
                  </a:cubicBezTo>
                  <a:cubicBezTo>
                    <a:pt x="170" y="202"/>
                    <a:pt x="170" y="203"/>
                    <a:pt x="171" y="205"/>
                  </a:cubicBezTo>
                  <a:cubicBezTo>
                    <a:pt x="172" y="213"/>
                    <a:pt x="178" y="221"/>
                    <a:pt x="180" y="229"/>
                  </a:cubicBezTo>
                  <a:cubicBezTo>
                    <a:pt x="181" y="233"/>
                    <a:pt x="182" y="238"/>
                    <a:pt x="183" y="242"/>
                  </a:cubicBezTo>
                  <a:cubicBezTo>
                    <a:pt x="184" y="247"/>
                    <a:pt x="184" y="251"/>
                    <a:pt x="185" y="256"/>
                  </a:cubicBezTo>
                  <a:cubicBezTo>
                    <a:pt x="185" y="256"/>
                    <a:pt x="185" y="256"/>
                    <a:pt x="185" y="256"/>
                  </a:cubicBezTo>
                  <a:cubicBezTo>
                    <a:pt x="184" y="258"/>
                    <a:pt x="182" y="260"/>
                    <a:pt x="181" y="263"/>
                  </a:cubicBezTo>
                  <a:cubicBezTo>
                    <a:pt x="179" y="267"/>
                    <a:pt x="179" y="271"/>
                    <a:pt x="179" y="275"/>
                  </a:cubicBezTo>
                  <a:cubicBezTo>
                    <a:pt x="177" y="287"/>
                    <a:pt x="178" y="301"/>
                    <a:pt x="180" y="312"/>
                  </a:cubicBezTo>
                  <a:cubicBezTo>
                    <a:pt x="181" y="318"/>
                    <a:pt x="182" y="325"/>
                    <a:pt x="184" y="331"/>
                  </a:cubicBezTo>
                  <a:cubicBezTo>
                    <a:pt x="179" y="322"/>
                    <a:pt x="178" y="312"/>
                    <a:pt x="174" y="303"/>
                  </a:cubicBezTo>
                  <a:cubicBezTo>
                    <a:pt x="173" y="297"/>
                    <a:pt x="171" y="291"/>
                    <a:pt x="169" y="286"/>
                  </a:cubicBezTo>
                  <a:cubicBezTo>
                    <a:pt x="169" y="286"/>
                    <a:pt x="170" y="286"/>
                    <a:pt x="170" y="285"/>
                  </a:cubicBezTo>
                  <a:cubicBezTo>
                    <a:pt x="170" y="280"/>
                    <a:pt x="170" y="275"/>
                    <a:pt x="171" y="270"/>
                  </a:cubicBezTo>
                  <a:cubicBezTo>
                    <a:pt x="172" y="264"/>
                    <a:pt x="174" y="258"/>
                    <a:pt x="176" y="253"/>
                  </a:cubicBezTo>
                  <a:cubicBezTo>
                    <a:pt x="176" y="253"/>
                    <a:pt x="176" y="253"/>
                    <a:pt x="176" y="253"/>
                  </a:cubicBezTo>
                  <a:close/>
                  <a:moveTo>
                    <a:pt x="157" y="248"/>
                  </a:moveTo>
                  <a:cubicBezTo>
                    <a:pt x="158" y="254"/>
                    <a:pt x="159" y="260"/>
                    <a:pt x="160" y="266"/>
                  </a:cubicBezTo>
                  <a:cubicBezTo>
                    <a:pt x="162" y="271"/>
                    <a:pt x="163" y="276"/>
                    <a:pt x="165" y="281"/>
                  </a:cubicBezTo>
                  <a:cubicBezTo>
                    <a:pt x="163" y="278"/>
                    <a:pt x="162" y="275"/>
                    <a:pt x="161" y="273"/>
                  </a:cubicBezTo>
                  <a:cubicBezTo>
                    <a:pt x="157" y="261"/>
                    <a:pt x="152" y="250"/>
                    <a:pt x="148" y="238"/>
                  </a:cubicBezTo>
                  <a:cubicBezTo>
                    <a:pt x="140" y="219"/>
                    <a:pt x="131" y="197"/>
                    <a:pt x="136" y="176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137" y="186"/>
                    <a:pt x="145" y="191"/>
                    <a:pt x="147" y="200"/>
                  </a:cubicBezTo>
                  <a:cubicBezTo>
                    <a:pt x="148" y="205"/>
                    <a:pt x="147" y="211"/>
                    <a:pt x="149" y="216"/>
                  </a:cubicBezTo>
                  <a:cubicBezTo>
                    <a:pt x="150" y="221"/>
                    <a:pt x="156" y="225"/>
                    <a:pt x="157" y="230"/>
                  </a:cubicBezTo>
                  <a:cubicBezTo>
                    <a:pt x="158" y="236"/>
                    <a:pt x="157" y="242"/>
                    <a:pt x="157" y="248"/>
                  </a:cubicBezTo>
                  <a:close/>
                  <a:moveTo>
                    <a:pt x="163" y="261"/>
                  </a:moveTo>
                  <a:cubicBezTo>
                    <a:pt x="163" y="261"/>
                    <a:pt x="163" y="262"/>
                    <a:pt x="164" y="263"/>
                  </a:cubicBezTo>
                  <a:cubicBezTo>
                    <a:pt x="164" y="264"/>
                    <a:pt x="164" y="265"/>
                    <a:pt x="164" y="266"/>
                  </a:cubicBezTo>
                  <a:cubicBezTo>
                    <a:pt x="163" y="264"/>
                    <a:pt x="163" y="262"/>
                    <a:pt x="163" y="261"/>
                  </a:cubicBezTo>
                  <a:close/>
                  <a:moveTo>
                    <a:pt x="213" y="192"/>
                  </a:moveTo>
                  <a:cubicBezTo>
                    <a:pt x="206" y="196"/>
                    <a:pt x="200" y="201"/>
                    <a:pt x="196" y="208"/>
                  </a:cubicBezTo>
                  <a:cubicBezTo>
                    <a:pt x="194" y="213"/>
                    <a:pt x="192" y="218"/>
                    <a:pt x="192" y="223"/>
                  </a:cubicBezTo>
                  <a:cubicBezTo>
                    <a:pt x="190" y="220"/>
                    <a:pt x="189" y="218"/>
                    <a:pt x="187" y="215"/>
                  </a:cubicBezTo>
                  <a:cubicBezTo>
                    <a:pt x="184" y="210"/>
                    <a:pt x="183" y="204"/>
                    <a:pt x="182" y="197"/>
                  </a:cubicBezTo>
                  <a:cubicBezTo>
                    <a:pt x="179" y="184"/>
                    <a:pt x="177" y="170"/>
                    <a:pt x="174" y="157"/>
                  </a:cubicBezTo>
                  <a:cubicBezTo>
                    <a:pt x="172" y="143"/>
                    <a:pt x="169" y="130"/>
                    <a:pt x="164" y="117"/>
                  </a:cubicBezTo>
                  <a:cubicBezTo>
                    <a:pt x="164" y="115"/>
                    <a:pt x="162" y="111"/>
                    <a:pt x="160" y="110"/>
                  </a:cubicBezTo>
                  <a:cubicBezTo>
                    <a:pt x="160" y="102"/>
                    <a:pt x="160" y="95"/>
                    <a:pt x="161" y="87"/>
                  </a:cubicBezTo>
                  <a:cubicBezTo>
                    <a:pt x="161" y="81"/>
                    <a:pt x="161" y="74"/>
                    <a:pt x="164" y="68"/>
                  </a:cubicBezTo>
                  <a:cubicBezTo>
                    <a:pt x="167" y="63"/>
                    <a:pt x="169" y="72"/>
                    <a:pt x="170" y="74"/>
                  </a:cubicBezTo>
                  <a:cubicBezTo>
                    <a:pt x="171" y="78"/>
                    <a:pt x="173" y="80"/>
                    <a:pt x="176" y="82"/>
                  </a:cubicBezTo>
                  <a:cubicBezTo>
                    <a:pt x="183" y="89"/>
                    <a:pt x="187" y="98"/>
                    <a:pt x="189" y="107"/>
                  </a:cubicBezTo>
                  <a:cubicBezTo>
                    <a:pt x="191" y="112"/>
                    <a:pt x="191" y="116"/>
                    <a:pt x="191" y="121"/>
                  </a:cubicBezTo>
                  <a:cubicBezTo>
                    <a:pt x="191" y="123"/>
                    <a:pt x="192" y="125"/>
                    <a:pt x="193" y="127"/>
                  </a:cubicBezTo>
                  <a:cubicBezTo>
                    <a:pt x="194" y="128"/>
                    <a:pt x="196" y="129"/>
                    <a:pt x="197" y="129"/>
                  </a:cubicBezTo>
                  <a:cubicBezTo>
                    <a:pt x="200" y="131"/>
                    <a:pt x="202" y="132"/>
                    <a:pt x="203" y="135"/>
                  </a:cubicBezTo>
                  <a:cubicBezTo>
                    <a:pt x="205" y="139"/>
                    <a:pt x="207" y="143"/>
                    <a:pt x="208" y="146"/>
                  </a:cubicBezTo>
                  <a:cubicBezTo>
                    <a:pt x="212" y="155"/>
                    <a:pt x="214" y="164"/>
                    <a:pt x="213" y="174"/>
                  </a:cubicBezTo>
                  <a:cubicBezTo>
                    <a:pt x="213" y="180"/>
                    <a:pt x="212" y="186"/>
                    <a:pt x="213" y="192"/>
                  </a:cubicBezTo>
                  <a:close/>
                  <a:moveTo>
                    <a:pt x="193" y="242"/>
                  </a:moveTo>
                  <a:cubicBezTo>
                    <a:pt x="193" y="240"/>
                    <a:pt x="192" y="239"/>
                    <a:pt x="192" y="238"/>
                  </a:cubicBezTo>
                  <a:cubicBezTo>
                    <a:pt x="192" y="236"/>
                    <a:pt x="191" y="234"/>
                    <a:pt x="191" y="233"/>
                  </a:cubicBezTo>
                  <a:cubicBezTo>
                    <a:pt x="191" y="232"/>
                    <a:pt x="191" y="232"/>
                    <a:pt x="191" y="232"/>
                  </a:cubicBezTo>
                  <a:cubicBezTo>
                    <a:pt x="192" y="232"/>
                    <a:pt x="192" y="233"/>
                    <a:pt x="193" y="234"/>
                  </a:cubicBezTo>
                  <a:cubicBezTo>
                    <a:pt x="194" y="237"/>
                    <a:pt x="194" y="239"/>
                    <a:pt x="193" y="242"/>
                  </a:cubicBezTo>
                  <a:close/>
                  <a:moveTo>
                    <a:pt x="189" y="237"/>
                  </a:moveTo>
                  <a:cubicBezTo>
                    <a:pt x="189" y="239"/>
                    <a:pt x="190" y="241"/>
                    <a:pt x="190" y="243"/>
                  </a:cubicBezTo>
                  <a:cubicBezTo>
                    <a:pt x="190" y="244"/>
                    <a:pt x="190" y="245"/>
                    <a:pt x="191" y="246"/>
                  </a:cubicBezTo>
                  <a:cubicBezTo>
                    <a:pt x="189" y="248"/>
                    <a:pt x="188" y="251"/>
                    <a:pt x="186" y="254"/>
                  </a:cubicBezTo>
                  <a:cubicBezTo>
                    <a:pt x="186" y="246"/>
                    <a:pt x="183" y="237"/>
                    <a:pt x="181" y="228"/>
                  </a:cubicBezTo>
                  <a:cubicBezTo>
                    <a:pt x="180" y="224"/>
                    <a:pt x="179" y="219"/>
                    <a:pt x="177" y="214"/>
                  </a:cubicBezTo>
                  <a:cubicBezTo>
                    <a:pt x="177" y="214"/>
                    <a:pt x="177" y="215"/>
                    <a:pt x="177" y="215"/>
                  </a:cubicBezTo>
                  <a:cubicBezTo>
                    <a:pt x="181" y="220"/>
                    <a:pt x="185" y="225"/>
                    <a:pt x="190" y="230"/>
                  </a:cubicBezTo>
                  <a:cubicBezTo>
                    <a:pt x="188" y="231"/>
                    <a:pt x="188" y="235"/>
                    <a:pt x="189" y="237"/>
                  </a:cubicBezTo>
                  <a:close/>
                  <a:moveTo>
                    <a:pt x="161" y="121"/>
                  </a:moveTo>
                  <a:cubicBezTo>
                    <a:pt x="162" y="124"/>
                    <a:pt x="163" y="128"/>
                    <a:pt x="165" y="131"/>
                  </a:cubicBezTo>
                  <a:cubicBezTo>
                    <a:pt x="165" y="132"/>
                    <a:pt x="166" y="134"/>
                    <a:pt x="167" y="135"/>
                  </a:cubicBezTo>
                  <a:cubicBezTo>
                    <a:pt x="167" y="136"/>
                    <a:pt x="167" y="137"/>
                    <a:pt x="167" y="138"/>
                  </a:cubicBezTo>
                  <a:cubicBezTo>
                    <a:pt x="170" y="150"/>
                    <a:pt x="172" y="162"/>
                    <a:pt x="174" y="173"/>
                  </a:cubicBezTo>
                  <a:cubicBezTo>
                    <a:pt x="176" y="184"/>
                    <a:pt x="177" y="196"/>
                    <a:pt x="180" y="207"/>
                  </a:cubicBezTo>
                  <a:cubicBezTo>
                    <a:pt x="182" y="213"/>
                    <a:pt x="185" y="218"/>
                    <a:pt x="188" y="223"/>
                  </a:cubicBezTo>
                  <a:cubicBezTo>
                    <a:pt x="186" y="221"/>
                    <a:pt x="184" y="218"/>
                    <a:pt x="182" y="216"/>
                  </a:cubicBezTo>
                  <a:cubicBezTo>
                    <a:pt x="175" y="206"/>
                    <a:pt x="169" y="195"/>
                    <a:pt x="167" y="183"/>
                  </a:cubicBezTo>
                  <a:cubicBezTo>
                    <a:pt x="164" y="171"/>
                    <a:pt x="162" y="159"/>
                    <a:pt x="161" y="148"/>
                  </a:cubicBezTo>
                  <a:cubicBezTo>
                    <a:pt x="160" y="142"/>
                    <a:pt x="160" y="137"/>
                    <a:pt x="159" y="132"/>
                  </a:cubicBezTo>
                  <a:cubicBezTo>
                    <a:pt x="159" y="127"/>
                    <a:pt x="158" y="123"/>
                    <a:pt x="158" y="118"/>
                  </a:cubicBezTo>
                  <a:cubicBezTo>
                    <a:pt x="158" y="118"/>
                    <a:pt x="158" y="118"/>
                    <a:pt x="158" y="117"/>
                  </a:cubicBezTo>
                  <a:cubicBezTo>
                    <a:pt x="159" y="119"/>
                    <a:pt x="160" y="120"/>
                    <a:pt x="161" y="121"/>
                  </a:cubicBezTo>
                  <a:close/>
                  <a:moveTo>
                    <a:pt x="184" y="312"/>
                  </a:moveTo>
                  <a:cubicBezTo>
                    <a:pt x="182" y="304"/>
                    <a:pt x="181" y="297"/>
                    <a:pt x="181" y="290"/>
                  </a:cubicBezTo>
                  <a:cubicBezTo>
                    <a:pt x="181" y="288"/>
                    <a:pt x="181" y="286"/>
                    <a:pt x="182" y="284"/>
                  </a:cubicBezTo>
                  <a:cubicBezTo>
                    <a:pt x="185" y="294"/>
                    <a:pt x="191" y="303"/>
                    <a:pt x="198" y="311"/>
                  </a:cubicBezTo>
                  <a:cubicBezTo>
                    <a:pt x="202" y="315"/>
                    <a:pt x="206" y="320"/>
                    <a:pt x="211" y="324"/>
                  </a:cubicBezTo>
                  <a:cubicBezTo>
                    <a:pt x="210" y="328"/>
                    <a:pt x="211" y="332"/>
                    <a:pt x="209" y="336"/>
                  </a:cubicBezTo>
                  <a:cubicBezTo>
                    <a:pt x="208" y="338"/>
                    <a:pt x="207" y="344"/>
                    <a:pt x="204" y="345"/>
                  </a:cubicBezTo>
                  <a:cubicBezTo>
                    <a:pt x="202" y="347"/>
                    <a:pt x="197" y="345"/>
                    <a:pt x="194" y="344"/>
                  </a:cubicBezTo>
                  <a:cubicBezTo>
                    <a:pt x="192" y="339"/>
                    <a:pt x="189" y="335"/>
                    <a:pt x="188" y="329"/>
                  </a:cubicBezTo>
                  <a:cubicBezTo>
                    <a:pt x="186" y="324"/>
                    <a:pt x="185" y="318"/>
                    <a:pt x="184" y="312"/>
                  </a:cubicBezTo>
                  <a:close/>
                  <a:moveTo>
                    <a:pt x="208" y="347"/>
                  </a:moveTo>
                  <a:cubicBezTo>
                    <a:pt x="210" y="344"/>
                    <a:pt x="211" y="340"/>
                    <a:pt x="212" y="336"/>
                  </a:cubicBezTo>
                  <a:cubicBezTo>
                    <a:pt x="213" y="333"/>
                    <a:pt x="213" y="330"/>
                    <a:pt x="213" y="327"/>
                  </a:cubicBezTo>
                  <a:cubicBezTo>
                    <a:pt x="218" y="331"/>
                    <a:pt x="223" y="335"/>
                    <a:pt x="229" y="338"/>
                  </a:cubicBezTo>
                  <a:cubicBezTo>
                    <a:pt x="230" y="338"/>
                    <a:pt x="230" y="338"/>
                    <a:pt x="231" y="338"/>
                  </a:cubicBezTo>
                  <a:cubicBezTo>
                    <a:pt x="229" y="341"/>
                    <a:pt x="229" y="345"/>
                    <a:pt x="228" y="348"/>
                  </a:cubicBezTo>
                  <a:cubicBezTo>
                    <a:pt x="228" y="354"/>
                    <a:pt x="228" y="359"/>
                    <a:pt x="229" y="364"/>
                  </a:cubicBezTo>
                  <a:cubicBezTo>
                    <a:pt x="230" y="370"/>
                    <a:pt x="234" y="376"/>
                    <a:pt x="235" y="382"/>
                  </a:cubicBezTo>
                  <a:cubicBezTo>
                    <a:pt x="236" y="386"/>
                    <a:pt x="235" y="390"/>
                    <a:pt x="235" y="395"/>
                  </a:cubicBezTo>
                  <a:cubicBezTo>
                    <a:pt x="235" y="400"/>
                    <a:pt x="235" y="405"/>
                    <a:pt x="236" y="410"/>
                  </a:cubicBezTo>
                  <a:cubicBezTo>
                    <a:pt x="236" y="412"/>
                    <a:pt x="236" y="413"/>
                    <a:pt x="236" y="415"/>
                  </a:cubicBezTo>
                  <a:cubicBezTo>
                    <a:pt x="235" y="414"/>
                    <a:pt x="234" y="413"/>
                    <a:pt x="232" y="412"/>
                  </a:cubicBezTo>
                  <a:cubicBezTo>
                    <a:pt x="227" y="411"/>
                    <a:pt x="224" y="414"/>
                    <a:pt x="219" y="414"/>
                  </a:cubicBezTo>
                  <a:cubicBezTo>
                    <a:pt x="217" y="414"/>
                    <a:pt x="215" y="414"/>
                    <a:pt x="214" y="415"/>
                  </a:cubicBezTo>
                  <a:cubicBezTo>
                    <a:pt x="213" y="408"/>
                    <a:pt x="211" y="402"/>
                    <a:pt x="211" y="396"/>
                  </a:cubicBezTo>
                  <a:cubicBezTo>
                    <a:pt x="210" y="390"/>
                    <a:pt x="209" y="384"/>
                    <a:pt x="208" y="377"/>
                  </a:cubicBezTo>
                  <a:cubicBezTo>
                    <a:pt x="207" y="372"/>
                    <a:pt x="206" y="367"/>
                    <a:pt x="203" y="362"/>
                  </a:cubicBezTo>
                  <a:cubicBezTo>
                    <a:pt x="200" y="358"/>
                    <a:pt x="198" y="353"/>
                    <a:pt x="195" y="347"/>
                  </a:cubicBezTo>
                  <a:cubicBezTo>
                    <a:pt x="195" y="347"/>
                    <a:pt x="195" y="347"/>
                    <a:pt x="195" y="347"/>
                  </a:cubicBezTo>
                  <a:cubicBezTo>
                    <a:pt x="200" y="348"/>
                    <a:pt x="204" y="350"/>
                    <a:pt x="208" y="347"/>
                  </a:cubicBezTo>
                  <a:close/>
                  <a:moveTo>
                    <a:pt x="233" y="367"/>
                  </a:moveTo>
                  <a:cubicBezTo>
                    <a:pt x="232" y="361"/>
                    <a:pt x="231" y="355"/>
                    <a:pt x="232" y="348"/>
                  </a:cubicBezTo>
                  <a:cubicBezTo>
                    <a:pt x="232" y="346"/>
                    <a:pt x="233" y="342"/>
                    <a:pt x="233" y="339"/>
                  </a:cubicBezTo>
                  <a:cubicBezTo>
                    <a:pt x="240" y="343"/>
                    <a:pt x="248" y="347"/>
                    <a:pt x="255" y="346"/>
                  </a:cubicBezTo>
                  <a:cubicBezTo>
                    <a:pt x="250" y="353"/>
                    <a:pt x="246" y="361"/>
                    <a:pt x="242" y="368"/>
                  </a:cubicBezTo>
                  <a:cubicBezTo>
                    <a:pt x="240" y="372"/>
                    <a:pt x="239" y="376"/>
                    <a:pt x="238" y="380"/>
                  </a:cubicBezTo>
                  <a:cubicBezTo>
                    <a:pt x="237" y="375"/>
                    <a:pt x="235" y="371"/>
                    <a:pt x="233" y="367"/>
                  </a:cubicBezTo>
                  <a:close/>
                  <a:moveTo>
                    <a:pt x="246" y="367"/>
                  </a:moveTo>
                  <a:cubicBezTo>
                    <a:pt x="252" y="355"/>
                    <a:pt x="260" y="342"/>
                    <a:pt x="271" y="334"/>
                  </a:cubicBezTo>
                  <a:cubicBezTo>
                    <a:pt x="281" y="327"/>
                    <a:pt x="291" y="320"/>
                    <a:pt x="303" y="315"/>
                  </a:cubicBezTo>
                  <a:cubicBezTo>
                    <a:pt x="308" y="314"/>
                    <a:pt x="313" y="312"/>
                    <a:pt x="318" y="311"/>
                  </a:cubicBezTo>
                  <a:cubicBezTo>
                    <a:pt x="325" y="310"/>
                    <a:pt x="331" y="309"/>
                    <a:pt x="338" y="309"/>
                  </a:cubicBezTo>
                  <a:cubicBezTo>
                    <a:pt x="348" y="308"/>
                    <a:pt x="358" y="309"/>
                    <a:pt x="368" y="311"/>
                  </a:cubicBezTo>
                  <a:cubicBezTo>
                    <a:pt x="371" y="311"/>
                    <a:pt x="410" y="317"/>
                    <a:pt x="409" y="321"/>
                  </a:cubicBezTo>
                  <a:cubicBezTo>
                    <a:pt x="409" y="321"/>
                    <a:pt x="409" y="321"/>
                    <a:pt x="409" y="322"/>
                  </a:cubicBezTo>
                  <a:cubicBezTo>
                    <a:pt x="409" y="322"/>
                    <a:pt x="409" y="322"/>
                    <a:pt x="409" y="322"/>
                  </a:cubicBezTo>
                  <a:cubicBezTo>
                    <a:pt x="409" y="322"/>
                    <a:pt x="408" y="323"/>
                    <a:pt x="408" y="324"/>
                  </a:cubicBezTo>
                  <a:cubicBezTo>
                    <a:pt x="408" y="323"/>
                    <a:pt x="408" y="323"/>
                    <a:pt x="408" y="323"/>
                  </a:cubicBezTo>
                  <a:cubicBezTo>
                    <a:pt x="394" y="317"/>
                    <a:pt x="378" y="315"/>
                    <a:pt x="363" y="314"/>
                  </a:cubicBezTo>
                  <a:cubicBezTo>
                    <a:pt x="355" y="314"/>
                    <a:pt x="348" y="315"/>
                    <a:pt x="340" y="314"/>
                  </a:cubicBezTo>
                  <a:cubicBezTo>
                    <a:pt x="333" y="314"/>
                    <a:pt x="327" y="314"/>
                    <a:pt x="320" y="314"/>
                  </a:cubicBezTo>
                  <a:cubicBezTo>
                    <a:pt x="306" y="316"/>
                    <a:pt x="291" y="323"/>
                    <a:pt x="280" y="330"/>
                  </a:cubicBezTo>
                  <a:cubicBezTo>
                    <a:pt x="267" y="338"/>
                    <a:pt x="257" y="349"/>
                    <a:pt x="253" y="363"/>
                  </a:cubicBezTo>
                  <a:cubicBezTo>
                    <a:pt x="252" y="363"/>
                    <a:pt x="254" y="364"/>
                    <a:pt x="254" y="363"/>
                  </a:cubicBezTo>
                  <a:cubicBezTo>
                    <a:pt x="261" y="349"/>
                    <a:pt x="272" y="338"/>
                    <a:pt x="286" y="330"/>
                  </a:cubicBezTo>
                  <a:cubicBezTo>
                    <a:pt x="299" y="324"/>
                    <a:pt x="312" y="317"/>
                    <a:pt x="327" y="317"/>
                  </a:cubicBezTo>
                  <a:cubicBezTo>
                    <a:pt x="333" y="317"/>
                    <a:pt x="340" y="318"/>
                    <a:pt x="347" y="318"/>
                  </a:cubicBezTo>
                  <a:cubicBezTo>
                    <a:pt x="353" y="317"/>
                    <a:pt x="360" y="317"/>
                    <a:pt x="367" y="318"/>
                  </a:cubicBezTo>
                  <a:cubicBezTo>
                    <a:pt x="374" y="319"/>
                    <a:pt x="382" y="320"/>
                    <a:pt x="389" y="321"/>
                  </a:cubicBezTo>
                  <a:cubicBezTo>
                    <a:pt x="395" y="322"/>
                    <a:pt x="402" y="325"/>
                    <a:pt x="408" y="324"/>
                  </a:cubicBezTo>
                  <a:cubicBezTo>
                    <a:pt x="408" y="324"/>
                    <a:pt x="408" y="324"/>
                    <a:pt x="408" y="324"/>
                  </a:cubicBezTo>
                  <a:cubicBezTo>
                    <a:pt x="408" y="325"/>
                    <a:pt x="407" y="327"/>
                    <a:pt x="407" y="328"/>
                  </a:cubicBezTo>
                  <a:cubicBezTo>
                    <a:pt x="401" y="325"/>
                    <a:pt x="394" y="326"/>
                    <a:pt x="387" y="326"/>
                  </a:cubicBezTo>
                  <a:cubicBezTo>
                    <a:pt x="379" y="325"/>
                    <a:pt x="371" y="323"/>
                    <a:pt x="363" y="322"/>
                  </a:cubicBezTo>
                  <a:cubicBezTo>
                    <a:pt x="363" y="322"/>
                    <a:pt x="363" y="323"/>
                    <a:pt x="363" y="323"/>
                  </a:cubicBezTo>
                  <a:cubicBezTo>
                    <a:pt x="369" y="325"/>
                    <a:pt x="377" y="326"/>
                    <a:pt x="384" y="327"/>
                  </a:cubicBezTo>
                  <a:cubicBezTo>
                    <a:pt x="392" y="327"/>
                    <a:pt x="399" y="327"/>
                    <a:pt x="407" y="330"/>
                  </a:cubicBezTo>
                  <a:cubicBezTo>
                    <a:pt x="407" y="330"/>
                    <a:pt x="407" y="331"/>
                    <a:pt x="406" y="331"/>
                  </a:cubicBezTo>
                  <a:cubicBezTo>
                    <a:pt x="402" y="332"/>
                    <a:pt x="399" y="331"/>
                    <a:pt x="395" y="331"/>
                  </a:cubicBezTo>
                  <a:cubicBezTo>
                    <a:pt x="391" y="331"/>
                    <a:pt x="388" y="331"/>
                    <a:pt x="385" y="330"/>
                  </a:cubicBezTo>
                  <a:cubicBezTo>
                    <a:pt x="384" y="330"/>
                    <a:pt x="383" y="331"/>
                    <a:pt x="384" y="331"/>
                  </a:cubicBezTo>
                  <a:cubicBezTo>
                    <a:pt x="387" y="334"/>
                    <a:pt x="390" y="333"/>
                    <a:pt x="394" y="333"/>
                  </a:cubicBezTo>
                  <a:cubicBezTo>
                    <a:pt x="398" y="333"/>
                    <a:pt x="402" y="334"/>
                    <a:pt x="406" y="334"/>
                  </a:cubicBezTo>
                  <a:cubicBezTo>
                    <a:pt x="406" y="335"/>
                    <a:pt x="406" y="336"/>
                    <a:pt x="406" y="337"/>
                  </a:cubicBezTo>
                  <a:cubicBezTo>
                    <a:pt x="406" y="337"/>
                    <a:pt x="406" y="337"/>
                    <a:pt x="405" y="336"/>
                  </a:cubicBezTo>
                  <a:cubicBezTo>
                    <a:pt x="405" y="336"/>
                    <a:pt x="405" y="335"/>
                    <a:pt x="405" y="335"/>
                  </a:cubicBezTo>
                  <a:cubicBezTo>
                    <a:pt x="398" y="336"/>
                    <a:pt x="392" y="337"/>
                    <a:pt x="386" y="338"/>
                  </a:cubicBezTo>
                  <a:cubicBezTo>
                    <a:pt x="381" y="338"/>
                    <a:pt x="375" y="338"/>
                    <a:pt x="370" y="338"/>
                  </a:cubicBezTo>
                  <a:cubicBezTo>
                    <a:pt x="369" y="339"/>
                    <a:pt x="369" y="339"/>
                    <a:pt x="370" y="339"/>
                  </a:cubicBezTo>
                  <a:cubicBezTo>
                    <a:pt x="376" y="340"/>
                    <a:pt x="382" y="339"/>
                    <a:pt x="388" y="338"/>
                  </a:cubicBezTo>
                  <a:cubicBezTo>
                    <a:pt x="393" y="338"/>
                    <a:pt x="398" y="338"/>
                    <a:pt x="403" y="337"/>
                  </a:cubicBezTo>
                  <a:cubicBezTo>
                    <a:pt x="399" y="339"/>
                    <a:pt x="396" y="341"/>
                    <a:pt x="391" y="341"/>
                  </a:cubicBezTo>
                  <a:cubicBezTo>
                    <a:pt x="388" y="342"/>
                    <a:pt x="384" y="342"/>
                    <a:pt x="380" y="343"/>
                  </a:cubicBezTo>
                  <a:cubicBezTo>
                    <a:pt x="372" y="343"/>
                    <a:pt x="365" y="343"/>
                    <a:pt x="357" y="344"/>
                  </a:cubicBezTo>
                  <a:cubicBezTo>
                    <a:pt x="357" y="345"/>
                    <a:pt x="357" y="345"/>
                    <a:pt x="357" y="345"/>
                  </a:cubicBezTo>
                  <a:cubicBezTo>
                    <a:pt x="366" y="345"/>
                    <a:pt x="375" y="345"/>
                    <a:pt x="383" y="344"/>
                  </a:cubicBezTo>
                  <a:cubicBezTo>
                    <a:pt x="387" y="344"/>
                    <a:pt x="391" y="343"/>
                    <a:pt x="395" y="342"/>
                  </a:cubicBezTo>
                  <a:cubicBezTo>
                    <a:pt x="399" y="341"/>
                    <a:pt x="402" y="341"/>
                    <a:pt x="405" y="338"/>
                  </a:cubicBezTo>
                  <a:cubicBezTo>
                    <a:pt x="406" y="338"/>
                    <a:pt x="406" y="338"/>
                    <a:pt x="406" y="338"/>
                  </a:cubicBezTo>
                  <a:cubicBezTo>
                    <a:pt x="406" y="338"/>
                    <a:pt x="406" y="339"/>
                    <a:pt x="406" y="340"/>
                  </a:cubicBezTo>
                  <a:cubicBezTo>
                    <a:pt x="406" y="340"/>
                    <a:pt x="406" y="340"/>
                    <a:pt x="406" y="340"/>
                  </a:cubicBezTo>
                  <a:cubicBezTo>
                    <a:pt x="401" y="339"/>
                    <a:pt x="397" y="343"/>
                    <a:pt x="392" y="344"/>
                  </a:cubicBezTo>
                  <a:cubicBezTo>
                    <a:pt x="389" y="345"/>
                    <a:pt x="385" y="345"/>
                    <a:pt x="382" y="346"/>
                  </a:cubicBezTo>
                  <a:cubicBezTo>
                    <a:pt x="378" y="347"/>
                    <a:pt x="374" y="348"/>
                    <a:pt x="370" y="348"/>
                  </a:cubicBezTo>
                  <a:cubicBezTo>
                    <a:pt x="363" y="348"/>
                    <a:pt x="354" y="348"/>
                    <a:pt x="347" y="347"/>
                  </a:cubicBezTo>
                  <a:cubicBezTo>
                    <a:pt x="339" y="346"/>
                    <a:pt x="331" y="344"/>
                    <a:pt x="324" y="344"/>
                  </a:cubicBezTo>
                  <a:cubicBezTo>
                    <a:pt x="323" y="344"/>
                    <a:pt x="323" y="345"/>
                    <a:pt x="324" y="346"/>
                  </a:cubicBezTo>
                  <a:cubicBezTo>
                    <a:pt x="332" y="348"/>
                    <a:pt x="340" y="348"/>
                    <a:pt x="349" y="349"/>
                  </a:cubicBezTo>
                  <a:cubicBezTo>
                    <a:pt x="355" y="351"/>
                    <a:pt x="362" y="351"/>
                    <a:pt x="368" y="350"/>
                  </a:cubicBezTo>
                  <a:cubicBezTo>
                    <a:pt x="376" y="349"/>
                    <a:pt x="382" y="347"/>
                    <a:pt x="389" y="346"/>
                  </a:cubicBezTo>
                  <a:cubicBezTo>
                    <a:pt x="390" y="346"/>
                    <a:pt x="391" y="345"/>
                    <a:pt x="392" y="345"/>
                  </a:cubicBezTo>
                  <a:cubicBezTo>
                    <a:pt x="390" y="346"/>
                    <a:pt x="388" y="347"/>
                    <a:pt x="386" y="347"/>
                  </a:cubicBezTo>
                  <a:cubicBezTo>
                    <a:pt x="379" y="349"/>
                    <a:pt x="371" y="350"/>
                    <a:pt x="365" y="353"/>
                  </a:cubicBezTo>
                  <a:cubicBezTo>
                    <a:pt x="364" y="353"/>
                    <a:pt x="364" y="353"/>
                    <a:pt x="365" y="353"/>
                  </a:cubicBezTo>
                  <a:cubicBezTo>
                    <a:pt x="368" y="354"/>
                    <a:pt x="372" y="352"/>
                    <a:pt x="375" y="352"/>
                  </a:cubicBezTo>
                  <a:cubicBezTo>
                    <a:pt x="381" y="350"/>
                    <a:pt x="386" y="349"/>
                    <a:pt x="392" y="347"/>
                  </a:cubicBezTo>
                  <a:cubicBezTo>
                    <a:pt x="393" y="347"/>
                    <a:pt x="406" y="343"/>
                    <a:pt x="406" y="341"/>
                  </a:cubicBezTo>
                  <a:cubicBezTo>
                    <a:pt x="406" y="341"/>
                    <a:pt x="406" y="341"/>
                    <a:pt x="406" y="341"/>
                  </a:cubicBezTo>
                  <a:cubicBezTo>
                    <a:pt x="406" y="342"/>
                    <a:pt x="406" y="343"/>
                    <a:pt x="406" y="344"/>
                  </a:cubicBezTo>
                  <a:cubicBezTo>
                    <a:pt x="405" y="344"/>
                    <a:pt x="403" y="345"/>
                    <a:pt x="401" y="346"/>
                  </a:cubicBezTo>
                  <a:cubicBezTo>
                    <a:pt x="400" y="347"/>
                    <a:pt x="398" y="348"/>
                    <a:pt x="397" y="350"/>
                  </a:cubicBezTo>
                  <a:cubicBezTo>
                    <a:pt x="396" y="350"/>
                    <a:pt x="397" y="350"/>
                    <a:pt x="397" y="350"/>
                  </a:cubicBezTo>
                  <a:cubicBezTo>
                    <a:pt x="395" y="350"/>
                    <a:pt x="393" y="351"/>
                    <a:pt x="392" y="352"/>
                  </a:cubicBezTo>
                  <a:cubicBezTo>
                    <a:pt x="387" y="353"/>
                    <a:pt x="382" y="356"/>
                    <a:pt x="378" y="359"/>
                  </a:cubicBezTo>
                  <a:cubicBezTo>
                    <a:pt x="368" y="365"/>
                    <a:pt x="358" y="370"/>
                    <a:pt x="347" y="372"/>
                  </a:cubicBezTo>
                  <a:cubicBezTo>
                    <a:pt x="346" y="372"/>
                    <a:pt x="346" y="373"/>
                    <a:pt x="347" y="373"/>
                  </a:cubicBezTo>
                  <a:cubicBezTo>
                    <a:pt x="352" y="373"/>
                    <a:pt x="357" y="372"/>
                    <a:pt x="362" y="370"/>
                  </a:cubicBezTo>
                  <a:cubicBezTo>
                    <a:pt x="367" y="368"/>
                    <a:pt x="373" y="365"/>
                    <a:pt x="377" y="362"/>
                  </a:cubicBezTo>
                  <a:cubicBezTo>
                    <a:pt x="383" y="358"/>
                    <a:pt x="389" y="355"/>
                    <a:pt x="396" y="353"/>
                  </a:cubicBezTo>
                  <a:cubicBezTo>
                    <a:pt x="399" y="352"/>
                    <a:pt x="404" y="352"/>
                    <a:pt x="407" y="350"/>
                  </a:cubicBezTo>
                  <a:cubicBezTo>
                    <a:pt x="407" y="350"/>
                    <a:pt x="407" y="351"/>
                    <a:pt x="407" y="352"/>
                  </a:cubicBezTo>
                  <a:cubicBezTo>
                    <a:pt x="406" y="352"/>
                    <a:pt x="404" y="352"/>
                    <a:pt x="403" y="353"/>
                  </a:cubicBezTo>
                  <a:cubicBezTo>
                    <a:pt x="403" y="353"/>
                    <a:pt x="403" y="353"/>
                    <a:pt x="403" y="353"/>
                  </a:cubicBezTo>
                  <a:cubicBezTo>
                    <a:pt x="404" y="353"/>
                    <a:pt x="406" y="353"/>
                    <a:pt x="407" y="352"/>
                  </a:cubicBezTo>
                  <a:cubicBezTo>
                    <a:pt x="407" y="352"/>
                    <a:pt x="407" y="352"/>
                    <a:pt x="408" y="352"/>
                  </a:cubicBezTo>
                  <a:cubicBezTo>
                    <a:pt x="408" y="353"/>
                    <a:pt x="408" y="353"/>
                    <a:pt x="408" y="354"/>
                  </a:cubicBezTo>
                  <a:cubicBezTo>
                    <a:pt x="408" y="354"/>
                    <a:pt x="408" y="354"/>
                    <a:pt x="408" y="354"/>
                  </a:cubicBezTo>
                  <a:cubicBezTo>
                    <a:pt x="405" y="354"/>
                    <a:pt x="402" y="356"/>
                    <a:pt x="400" y="357"/>
                  </a:cubicBezTo>
                  <a:cubicBezTo>
                    <a:pt x="399" y="358"/>
                    <a:pt x="400" y="358"/>
                    <a:pt x="400" y="358"/>
                  </a:cubicBezTo>
                  <a:cubicBezTo>
                    <a:pt x="403" y="357"/>
                    <a:pt x="406" y="357"/>
                    <a:pt x="408" y="355"/>
                  </a:cubicBezTo>
                  <a:cubicBezTo>
                    <a:pt x="408" y="355"/>
                    <a:pt x="408" y="355"/>
                    <a:pt x="408" y="355"/>
                  </a:cubicBezTo>
                  <a:cubicBezTo>
                    <a:pt x="409" y="360"/>
                    <a:pt x="411" y="365"/>
                    <a:pt x="412" y="370"/>
                  </a:cubicBezTo>
                  <a:cubicBezTo>
                    <a:pt x="403" y="375"/>
                    <a:pt x="397" y="386"/>
                    <a:pt x="391" y="394"/>
                  </a:cubicBezTo>
                  <a:cubicBezTo>
                    <a:pt x="391" y="394"/>
                    <a:pt x="391" y="395"/>
                    <a:pt x="391" y="395"/>
                  </a:cubicBezTo>
                  <a:cubicBezTo>
                    <a:pt x="395" y="391"/>
                    <a:pt x="398" y="386"/>
                    <a:pt x="402" y="382"/>
                  </a:cubicBezTo>
                  <a:cubicBezTo>
                    <a:pt x="405" y="379"/>
                    <a:pt x="409" y="375"/>
                    <a:pt x="413" y="371"/>
                  </a:cubicBezTo>
                  <a:cubicBezTo>
                    <a:pt x="414" y="375"/>
                    <a:pt x="415" y="378"/>
                    <a:pt x="416" y="381"/>
                  </a:cubicBezTo>
                  <a:cubicBezTo>
                    <a:pt x="412" y="382"/>
                    <a:pt x="406" y="387"/>
                    <a:pt x="403" y="389"/>
                  </a:cubicBezTo>
                  <a:cubicBezTo>
                    <a:pt x="398" y="393"/>
                    <a:pt x="392" y="399"/>
                    <a:pt x="389" y="405"/>
                  </a:cubicBezTo>
                  <a:cubicBezTo>
                    <a:pt x="389" y="406"/>
                    <a:pt x="390" y="407"/>
                    <a:pt x="390" y="406"/>
                  </a:cubicBezTo>
                  <a:cubicBezTo>
                    <a:pt x="394" y="400"/>
                    <a:pt x="398" y="396"/>
                    <a:pt x="404" y="391"/>
                  </a:cubicBezTo>
                  <a:cubicBezTo>
                    <a:pt x="406" y="389"/>
                    <a:pt x="410" y="386"/>
                    <a:pt x="413" y="385"/>
                  </a:cubicBezTo>
                  <a:cubicBezTo>
                    <a:pt x="414" y="384"/>
                    <a:pt x="416" y="384"/>
                    <a:pt x="417" y="383"/>
                  </a:cubicBezTo>
                  <a:cubicBezTo>
                    <a:pt x="417" y="384"/>
                    <a:pt x="417" y="385"/>
                    <a:pt x="418" y="386"/>
                  </a:cubicBezTo>
                  <a:cubicBezTo>
                    <a:pt x="413" y="387"/>
                    <a:pt x="407" y="395"/>
                    <a:pt x="404" y="398"/>
                  </a:cubicBezTo>
                  <a:cubicBezTo>
                    <a:pt x="402" y="401"/>
                    <a:pt x="399" y="404"/>
                    <a:pt x="396" y="407"/>
                  </a:cubicBezTo>
                  <a:cubicBezTo>
                    <a:pt x="393" y="412"/>
                    <a:pt x="389" y="417"/>
                    <a:pt x="387" y="422"/>
                  </a:cubicBezTo>
                  <a:cubicBezTo>
                    <a:pt x="387" y="423"/>
                    <a:pt x="388" y="423"/>
                    <a:pt x="388" y="422"/>
                  </a:cubicBezTo>
                  <a:cubicBezTo>
                    <a:pt x="392" y="419"/>
                    <a:pt x="393" y="414"/>
                    <a:pt x="396" y="410"/>
                  </a:cubicBezTo>
                  <a:cubicBezTo>
                    <a:pt x="399" y="406"/>
                    <a:pt x="401" y="403"/>
                    <a:pt x="404" y="400"/>
                  </a:cubicBezTo>
                  <a:cubicBezTo>
                    <a:pt x="407" y="397"/>
                    <a:pt x="410" y="394"/>
                    <a:pt x="412" y="392"/>
                  </a:cubicBezTo>
                  <a:cubicBezTo>
                    <a:pt x="414" y="390"/>
                    <a:pt x="416" y="388"/>
                    <a:pt x="418" y="387"/>
                  </a:cubicBezTo>
                  <a:cubicBezTo>
                    <a:pt x="419" y="389"/>
                    <a:pt x="419" y="390"/>
                    <a:pt x="420" y="392"/>
                  </a:cubicBezTo>
                  <a:cubicBezTo>
                    <a:pt x="415" y="394"/>
                    <a:pt x="413" y="399"/>
                    <a:pt x="409" y="402"/>
                  </a:cubicBezTo>
                  <a:cubicBezTo>
                    <a:pt x="407" y="404"/>
                    <a:pt x="402" y="409"/>
                    <a:pt x="404" y="412"/>
                  </a:cubicBezTo>
                  <a:cubicBezTo>
                    <a:pt x="404" y="413"/>
                    <a:pt x="404" y="413"/>
                    <a:pt x="404" y="412"/>
                  </a:cubicBezTo>
                  <a:cubicBezTo>
                    <a:pt x="407" y="408"/>
                    <a:pt x="408" y="404"/>
                    <a:pt x="412" y="400"/>
                  </a:cubicBezTo>
                  <a:cubicBezTo>
                    <a:pt x="415" y="398"/>
                    <a:pt x="418" y="395"/>
                    <a:pt x="420" y="393"/>
                  </a:cubicBezTo>
                  <a:cubicBezTo>
                    <a:pt x="421" y="394"/>
                    <a:pt x="422" y="396"/>
                    <a:pt x="423" y="397"/>
                  </a:cubicBezTo>
                  <a:cubicBezTo>
                    <a:pt x="421" y="399"/>
                    <a:pt x="419" y="403"/>
                    <a:pt x="418" y="405"/>
                  </a:cubicBezTo>
                  <a:cubicBezTo>
                    <a:pt x="418" y="406"/>
                    <a:pt x="419" y="406"/>
                    <a:pt x="419" y="406"/>
                  </a:cubicBezTo>
                  <a:cubicBezTo>
                    <a:pt x="421" y="404"/>
                    <a:pt x="422" y="401"/>
                    <a:pt x="424" y="398"/>
                  </a:cubicBezTo>
                  <a:cubicBezTo>
                    <a:pt x="424" y="399"/>
                    <a:pt x="424" y="400"/>
                    <a:pt x="425" y="400"/>
                  </a:cubicBezTo>
                  <a:cubicBezTo>
                    <a:pt x="426" y="402"/>
                    <a:pt x="428" y="404"/>
                    <a:pt x="429" y="405"/>
                  </a:cubicBezTo>
                  <a:cubicBezTo>
                    <a:pt x="428" y="407"/>
                    <a:pt x="427" y="409"/>
                    <a:pt x="426" y="410"/>
                  </a:cubicBezTo>
                  <a:cubicBezTo>
                    <a:pt x="424" y="414"/>
                    <a:pt x="421" y="417"/>
                    <a:pt x="419" y="421"/>
                  </a:cubicBezTo>
                  <a:cubicBezTo>
                    <a:pt x="413" y="430"/>
                    <a:pt x="407" y="439"/>
                    <a:pt x="399" y="447"/>
                  </a:cubicBezTo>
                  <a:cubicBezTo>
                    <a:pt x="384" y="462"/>
                    <a:pt x="366" y="470"/>
                    <a:pt x="347" y="478"/>
                  </a:cubicBezTo>
                  <a:cubicBezTo>
                    <a:pt x="347" y="478"/>
                    <a:pt x="347" y="478"/>
                    <a:pt x="347" y="478"/>
                  </a:cubicBezTo>
                  <a:cubicBezTo>
                    <a:pt x="342" y="480"/>
                    <a:pt x="337" y="482"/>
                    <a:pt x="331" y="483"/>
                  </a:cubicBezTo>
                  <a:cubicBezTo>
                    <a:pt x="330" y="483"/>
                    <a:pt x="329" y="484"/>
                    <a:pt x="328" y="484"/>
                  </a:cubicBezTo>
                  <a:cubicBezTo>
                    <a:pt x="313" y="486"/>
                    <a:pt x="298" y="483"/>
                    <a:pt x="285" y="475"/>
                  </a:cubicBezTo>
                  <a:cubicBezTo>
                    <a:pt x="281" y="472"/>
                    <a:pt x="275" y="468"/>
                    <a:pt x="272" y="464"/>
                  </a:cubicBezTo>
                  <a:cubicBezTo>
                    <a:pt x="270" y="461"/>
                    <a:pt x="268" y="456"/>
                    <a:pt x="264" y="454"/>
                  </a:cubicBezTo>
                  <a:cubicBezTo>
                    <a:pt x="254" y="449"/>
                    <a:pt x="253" y="437"/>
                    <a:pt x="250" y="427"/>
                  </a:cubicBezTo>
                  <a:cubicBezTo>
                    <a:pt x="249" y="426"/>
                    <a:pt x="248" y="426"/>
                    <a:pt x="248" y="427"/>
                  </a:cubicBezTo>
                  <a:cubicBezTo>
                    <a:pt x="248" y="432"/>
                    <a:pt x="249" y="438"/>
                    <a:pt x="250" y="444"/>
                  </a:cubicBezTo>
                  <a:cubicBezTo>
                    <a:pt x="250" y="443"/>
                    <a:pt x="249" y="443"/>
                    <a:pt x="249" y="442"/>
                  </a:cubicBezTo>
                  <a:cubicBezTo>
                    <a:pt x="247" y="439"/>
                    <a:pt x="245" y="436"/>
                    <a:pt x="244" y="432"/>
                  </a:cubicBezTo>
                  <a:cubicBezTo>
                    <a:pt x="242" y="425"/>
                    <a:pt x="240" y="417"/>
                    <a:pt x="239" y="410"/>
                  </a:cubicBezTo>
                  <a:cubicBezTo>
                    <a:pt x="237" y="395"/>
                    <a:pt x="240" y="381"/>
                    <a:pt x="246" y="367"/>
                  </a:cubicBezTo>
                  <a:close/>
                  <a:moveTo>
                    <a:pt x="407" y="347"/>
                  </a:moveTo>
                  <a:cubicBezTo>
                    <a:pt x="406" y="347"/>
                    <a:pt x="406" y="348"/>
                    <a:pt x="406" y="348"/>
                  </a:cubicBezTo>
                  <a:cubicBezTo>
                    <a:pt x="406" y="347"/>
                    <a:pt x="402" y="348"/>
                    <a:pt x="401" y="349"/>
                  </a:cubicBezTo>
                  <a:cubicBezTo>
                    <a:pt x="400" y="349"/>
                    <a:pt x="399" y="349"/>
                    <a:pt x="398" y="350"/>
                  </a:cubicBezTo>
                  <a:cubicBezTo>
                    <a:pt x="399" y="349"/>
                    <a:pt x="401" y="348"/>
                    <a:pt x="402" y="347"/>
                  </a:cubicBezTo>
                  <a:cubicBezTo>
                    <a:pt x="404" y="346"/>
                    <a:pt x="405" y="346"/>
                    <a:pt x="406" y="345"/>
                  </a:cubicBezTo>
                  <a:cubicBezTo>
                    <a:pt x="406" y="346"/>
                    <a:pt x="407" y="347"/>
                    <a:pt x="407" y="347"/>
                  </a:cubicBezTo>
                  <a:close/>
                  <a:moveTo>
                    <a:pt x="449" y="263"/>
                  </a:moveTo>
                  <a:cubicBezTo>
                    <a:pt x="449" y="261"/>
                    <a:pt x="449" y="258"/>
                    <a:pt x="450" y="256"/>
                  </a:cubicBezTo>
                  <a:cubicBezTo>
                    <a:pt x="450" y="256"/>
                    <a:pt x="450" y="256"/>
                    <a:pt x="450" y="256"/>
                  </a:cubicBezTo>
                  <a:cubicBezTo>
                    <a:pt x="451" y="257"/>
                    <a:pt x="452" y="259"/>
                    <a:pt x="452" y="261"/>
                  </a:cubicBezTo>
                  <a:cubicBezTo>
                    <a:pt x="452" y="261"/>
                    <a:pt x="451" y="262"/>
                    <a:pt x="451" y="263"/>
                  </a:cubicBezTo>
                  <a:cubicBezTo>
                    <a:pt x="450" y="266"/>
                    <a:pt x="451" y="268"/>
                    <a:pt x="451" y="271"/>
                  </a:cubicBezTo>
                  <a:cubicBezTo>
                    <a:pt x="451" y="273"/>
                    <a:pt x="451" y="276"/>
                    <a:pt x="452" y="278"/>
                  </a:cubicBezTo>
                  <a:cubicBezTo>
                    <a:pt x="451" y="278"/>
                    <a:pt x="451" y="278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49" y="273"/>
                    <a:pt x="449" y="268"/>
                    <a:pt x="449" y="263"/>
                  </a:cubicBezTo>
                  <a:close/>
                  <a:moveTo>
                    <a:pt x="448" y="255"/>
                  </a:moveTo>
                  <a:cubicBezTo>
                    <a:pt x="448" y="252"/>
                    <a:pt x="448" y="248"/>
                    <a:pt x="448" y="245"/>
                  </a:cubicBezTo>
                  <a:cubicBezTo>
                    <a:pt x="448" y="246"/>
                    <a:pt x="448" y="248"/>
                    <a:pt x="449" y="249"/>
                  </a:cubicBezTo>
                  <a:cubicBezTo>
                    <a:pt x="449" y="250"/>
                    <a:pt x="449" y="252"/>
                    <a:pt x="450" y="253"/>
                  </a:cubicBezTo>
                  <a:cubicBezTo>
                    <a:pt x="449" y="253"/>
                    <a:pt x="448" y="254"/>
                    <a:pt x="448" y="255"/>
                  </a:cubicBezTo>
                  <a:close/>
                  <a:moveTo>
                    <a:pt x="450" y="283"/>
                  </a:moveTo>
                  <a:cubicBezTo>
                    <a:pt x="456" y="280"/>
                    <a:pt x="463" y="279"/>
                    <a:pt x="469" y="277"/>
                  </a:cubicBezTo>
                  <a:cubicBezTo>
                    <a:pt x="477" y="274"/>
                    <a:pt x="485" y="272"/>
                    <a:pt x="493" y="271"/>
                  </a:cubicBezTo>
                  <a:cubicBezTo>
                    <a:pt x="501" y="270"/>
                    <a:pt x="509" y="271"/>
                    <a:pt x="517" y="274"/>
                  </a:cubicBezTo>
                  <a:cubicBezTo>
                    <a:pt x="526" y="276"/>
                    <a:pt x="535" y="277"/>
                    <a:pt x="542" y="281"/>
                  </a:cubicBezTo>
                  <a:cubicBezTo>
                    <a:pt x="549" y="284"/>
                    <a:pt x="556" y="289"/>
                    <a:pt x="562" y="293"/>
                  </a:cubicBezTo>
                  <a:cubicBezTo>
                    <a:pt x="570" y="298"/>
                    <a:pt x="577" y="303"/>
                    <a:pt x="582" y="312"/>
                  </a:cubicBezTo>
                  <a:cubicBezTo>
                    <a:pt x="586" y="318"/>
                    <a:pt x="589" y="323"/>
                    <a:pt x="594" y="328"/>
                  </a:cubicBezTo>
                  <a:cubicBezTo>
                    <a:pt x="594" y="329"/>
                    <a:pt x="594" y="329"/>
                    <a:pt x="594" y="329"/>
                  </a:cubicBezTo>
                  <a:cubicBezTo>
                    <a:pt x="594" y="329"/>
                    <a:pt x="594" y="329"/>
                    <a:pt x="595" y="330"/>
                  </a:cubicBezTo>
                  <a:cubicBezTo>
                    <a:pt x="595" y="330"/>
                    <a:pt x="596" y="330"/>
                    <a:pt x="596" y="330"/>
                  </a:cubicBezTo>
                  <a:cubicBezTo>
                    <a:pt x="596" y="336"/>
                    <a:pt x="597" y="343"/>
                    <a:pt x="598" y="349"/>
                  </a:cubicBezTo>
                  <a:cubicBezTo>
                    <a:pt x="599" y="353"/>
                    <a:pt x="600" y="358"/>
                    <a:pt x="602" y="363"/>
                  </a:cubicBezTo>
                  <a:cubicBezTo>
                    <a:pt x="600" y="362"/>
                    <a:pt x="598" y="361"/>
                    <a:pt x="596" y="360"/>
                  </a:cubicBezTo>
                  <a:cubicBezTo>
                    <a:pt x="593" y="359"/>
                    <a:pt x="590" y="358"/>
                    <a:pt x="587" y="358"/>
                  </a:cubicBezTo>
                  <a:cubicBezTo>
                    <a:pt x="586" y="357"/>
                    <a:pt x="585" y="356"/>
                    <a:pt x="584" y="356"/>
                  </a:cubicBezTo>
                  <a:cubicBezTo>
                    <a:pt x="582" y="355"/>
                    <a:pt x="579" y="354"/>
                    <a:pt x="577" y="354"/>
                  </a:cubicBezTo>
                  <a:cubicBezTo>
                    <a:pt x="577" y="354"/>
                    <a:pt x="576" y="354"/>
                    <a:pt x="577" y="354"/>
                  </a:cubicBezTo>
                  <a:cubicBezTo>
                    <a:pt x="578" y="355"/>
                    <a:pt x="580" y="356"/>
                    <a:pt x="582" y="356"/>
                  </a:cubicBezTo>
                  <a:cubicBezTo>
                    <a:pt x="582" y="356"/>
                    <a:pt x="584" y="357"/>
                    <a:pt x="586" y="357"/>
                  </a:cubicBezTo>
                  <a:cubicBezTo>
                    <a:pt x="582" y="356"/>
                    <a:pt x="579" y="356"/>
                    <a:pt x="575" y="356"/>
                  </a:cubicBezTo>
                  <a:cubicBezTo>
                    <a:pt x="568" y="357"/>
                    <a:pt x="560" y="361"/>
                    <a:pt x="553" y="366"/>
                  </a:cubicBezTo>
                  <a:cubicBezTo>
                    <a:pt x="544" y="369"/>
                    <a:pt x="536" y="371"/>
                    <a:pt x="526" y="374"/>
                  </a:cubicBezTo>
                  <a:cubicBezTo>
                    <a:pt x="521" y="375"/>
                    <a:pt x="516" y="376"/>
                    <a:pt x="510" y="378"/>
                  </a:cubicBezTo>
                  <a:cubicBezTo>
                    <a:pt x="508" y="379"/>
                    <a:pt x="505" y="380"/>
                    <a:pt x="502" y="381"/>
                  </a:cubicBezTo>
                  <a:cubicBezTo>
                    <a:pt x="501" y="381"/>
                    <a:pt x="501" y="382"/>
                    <a:pt x="500" y="382"/>
                  </a:cubicBezTo>
                  <a:cubicBezTo>
                    <a:pt x="500" y="382"/>
                    <a:pt x="500" y="382"/>
                    <a:pt x="500" y="382"/>
                  </a:cubicBezTo>
                  <a:cubicBezTo>
                    <a:pt x="500" y="383"/>
                    <a:pt x="500" y="383"/>
                    <a:pt x="500" y="383"/>
                  </a:cubicBezTo>
                  <a:cubicBezTo>
                    <a:pt x="504" y="385"/>
                    <a:pt x="510" y="380"/>
                    <a:pt x="513" y="379"/>
                  </a:cubicBezTo>
                  <a:cubicBezTo>
                    <a:pt x="518" y="378"/>
                    <a:pt x="523" y="377"/>
                    <a:pt x="529" y="375"/>
                  </a:cubicBezTo>
                  <a:cubicBezTo>
                    <a:pt x="534" y="374"/>
                    <a:pt x="540" y="372"/>
                    <a:pt x="546" y="370"/>
                  </a:cubicBezTo>
                  <a:cubicBezTo>
                    <a:pt x="547" y="370"/>
                    <a:pt x="548" y="370"/>
                    <a:pt x="550" y="369"/>
                  </a:cubicBezTo>
                  <a:cubicBezTo>
                    <a:pt x="549" y="370"/>
                    <a:pt x="548" y="371"/>
                    <a:pt x="547" y="372"/>
                  </a:cubicBezTo>
                  <a:cubicBezTo>
                    <a:pt x="543" y="374"/>
                    <a:pt x="539" y="377"/>
                    <a:pt x="535" y="379"/>
                  </a:cubicBezTo>
                  <a:cubicBezTo>
                    <a:pt x="531" y="381"/>
                    <a:pt x="526" y="382"/>
                    <a:pt x="521" y="384"/>
                  </a:cubicBezTo>
                  <a:cubicBezTo>
                    <a:pt x="517" y="386"/>
                    <a:pt x="513" y="388"/>
                    <a:pt x="508" y="389"/>
                  </a:cubicBezTo>
                  <a:cubicBezTo>
                    <a:pt x="507" y="390"/>
                    <a:pt x="505" y="391"/>
                    <a:pt x="503" y="392"/>
                  </a:cubicBezTo>
                  <a:cubicBezTo>
                    <a:pt x="502" y="392"/>
                    <a:pt x="499" y="394"/>
                    <a:pt x="498" y="394"/>
                  </a:cubicBezTo>
                  <a:cubicBezTo>
                    <a:pt x="498" y="394"/>
                    <a:pt x="498" y="394"/>
                    <a:pt x="498" y="394"/>
                  </a:cubicBezTo>
                  <a:cubicBezTo>
                    <a:pt x="497" y="394"/>
                    <a:pt x="496" y="395"/>
                    <a:pt x="497" y="396"/>
                  </a:cubicBezTo>
                  <a:cubicBezTo>
                    <a:pt x="497" y="396"/>
                    <a:pt x="497" y="396"/>
                    <a:pt x="497" y="396"/>
                  </a:cubicBezTo>
                  <a:cubicBezTo>
                    <a:pt x="497" y="396"/>
                    <a:pt x="498" y="396"/>
                    <a:pt x="499" y="396"/>
                  </a:cubicBezTo>
                  <a:cubicBezTo>
                    <a:pt x="507" y="392"/>
                    <a:pt x="516" y="388"/>
                    <a:pt x="525" y="384"/>
                  </a:cubicBezTo>
                  <a:cubicBezTo>
                    <a:pt x="532" y="381"/>
                    <a:pt x="540" y="378"/>
                    <a:pt x="546" y="374"/>
                  </a:cubicBezTo>
                  <a:cubicBezTo>
                    <a:pt x="546" y="374"/>
                    <a:pt x="546" y="374"/>
                    <a:pt x="546" y="374"/>
                  </a:cubicBezTo>
                  <a:cubicBezTo>
                    <a:pt x="544" y="376"/>
                    <a:pt x="543" y="379"/>
                    <a:pt x="542" y="381"/>
                  </a:cubicBezTo>
                  <a:cubicBezTo>
                    <a:pt x="542" y="381"/>
                    <a:pt x="542" y="381"/>
                    <a:pt x="542" y="382"/>
                  </a:cubicBezTo>
                  <a:cubicBezTo>
                    <a:pt x="535" y="386"/>
                    <a:pt x="529" y="392"/>
                    <a:pt x="523" y="397"/>
                  </a:cubicBezTo>
                  <a:cubicBezTo>
                    <a:pt x="519" y="401"/>
                    <a:pt x="515" y="406"/>
                    <a:pt x="510" y="408"/>
                  </a:cubicBezTo>
                  <a:cubicBezTo>
                    <a:pt x="507" y="409"/>
                    <a:pt x="505" y="409"/>
                    <a:pt x="504" y="411"/>
                  </a:cubicBezTo>
                  <a:cubicBezTo>
                    <a:pt x="504" y="412"/>
                    <a:pt x="504" y="413"/>
                    <a:pt x="505" y="412"/>
                  </a:cubicBezTo>
                  <a:cubicBezTo>
                    <a:pt x="512" y="408"/>
                    <a:pt x="518" y="403"/>
                    <a:pt x="524" y="398"/>
                  </a:cubicBezTo>
                  <a:cubicBezTo>
                    <a:pt x="528" y="395"/>
                    <a:pt x="532" y="393"/>
                    <a:pt x="535" y="390"/>
                  </a:cubicBezTo>
                  <a:cubicBezTo>
                    <a:pt x="536" y="389"/>
                    <a:pt x="539" y="387"/>
                    <a:pt x="541" y="385"/>
                  </a:cubicBezTo>
                  <a:cubicBezTo>
                    <a:pt x="540" y="387"/>
                    <a:pt x="540" y="389"/>
                    <a:pt x="539" y="391"/>
                  </a:cubicBezTo>
                  <a:cubicBezTo>
                    <a:pt x="539" y="391"/>
                    <a:pt x="539" y="391"/>
                    <a:pt x="539" y="391"/>
                  </a:cubicBezTo>
                  <a:cubicBezTo>
                    <a:pt x="536" y="392"/>
                    <a:pt x="534" y="394"/>
                    <a:pt x="532" y="397"/>
                  </a:cubicBezTo>
                  <a:cubicBezTo>
                    <a:pt x="529" y="400"/>
                    <a:pt x="526" y="403"/>
                    <a:pt x="524" y="407"/>
                  </a:cubicBezTo>
                  <a:cubicBezTo>
                    <a:pt x="522" y="409"/>
                    <a:pt x="521" y="413"/>
                    <a:pt x="519" y="415"/>
                  </a:cubicBezTo>
                  <a:cubicBezTo>
                    <a:pt x="517" y="417"/>
                    <a:pt x="515" y="418"/>
                    <a:pt x="512" y="420"/>
                  </a:cubicBezTo>
                  <a:cubicBezTo>
                    <a:pt x="510" y="422"/>
                    <a:pt x="507" y="424"/>
                    <a:pt x="507" y="428"/>
                  </a:cubicBezTo>
                  <a:cubicBezTo>
                    <a:pt x="507" y="428"/>
                    <a:pt x="508" y="428"/>
                    <a:pt x="508" y="428"/>
                  </a:cubicBezTo>
                  <a:cubicBezTo>
                    <a:pt x="510" y="422"/>
                    <a:pt x="515" y="421"/>
                    <a:pt x="518" y="417"/>
                  </a:cubicBezTo>
                  <a:cubicBezTo>
                    <a:pt x="521" y="414"/>
                    <a:pt x="523" y="411"/>
                    <a:pt x="525" y="408"/>
                  </a:cubicBezTo>
                  <a:cubicBezTo>
                    <a:pt x="529" y="402"/>
                    <a:pt x="534" y="397"/>
                    <a:pt x="539" y="392"/>
                  </a:cubicBezTo>
                  <a:cubicBezTo>
                    <a:pt x="538" y="395"/>
                    <a:pt x="537" y="397"/>
                    <a:pt x="536" y="400"/>
                  </a:cubicBezTo>
                  <a:cubicBezTo>
                    <a:pt x="536" y="401"/>
                    <a:pt x="535" y="403"/>
                    <a:pt x="535" y="404"/>
                  </a:cubicBezTo>
                  <a:cubicBezTo>
                    <a:pt x="535" y="404"/>
                    <a:pt x="535" y="404"/>
                    <a:pt x="535" y="404"/>
                  </a:cubicBezTo>
                  <a:cubicBezTo>
                    <a:pt x="533" y="406"/>
                    <a:pt x="530" y="408"/>
                    <a:pt x="529" y="411"/>
                  </a:cubicBezTo>
                  <a:cubicBezTo>
                    <a:pt x="529" y="411"/>
                    <a:pt x="530" y="411"/>
                    <a:pt x="530" y="411"/>
                  </a:cubicBezTo>
                  <a:cubicBezTo>
                    <a:pt x="532" y="409"/>
                    <a:pt x="533" y="407"/>
                    <a:pt x="535" y="405"/>
                  </a:cubicBezTo>
                  <a:cubicBezTo>
                    <a:pt x="533" y="415"/>
                    <a:pt x="535" y="424"/>
                    <a:pt x="539" y="435"/>
                  </a:cubicBezTo>
                  <a:cubicBezTo>
                    <a:pt x="541" y="440"/>
                    <a:pt x="542" y="445"/>
                    <a:pt x="544" y="450"/>
                  </a:cubicBezTo>
                  <a:cubicBezTo>
                    <a:pt x="538" y="455"/>
                    <a:pt x="528" y="454"/>
                    <a:pt x="521" y="453"/>
                  </a:cubicBezTo>
                  <a:cubicBezTo>
                    <a:pt x="512" y="452"/>
                    <a:pt x="503" y="450"/>
                    <a:pt x="494" y="448"/>
                  </a:cubicBezTo>
                  <a:cubicBezTo>
                    <a:pt x="486" y="445"/>
                    <a:pt x="478" y="440"/>
                    <a:pt x="470" y="436"/>
                  </a:cubicBezTo>
                  <a:cubicBezTo>
                    <a:pt x="463" y="433"/>
                    <a:pt x="456" y="429"/>
                    <a:pt x="451" y="422"/>
                  </a:cubicBezTo>
                  <a:cubicBezTo>
                    <a:pt x="445" y="416"/>
                    <a:pt x="439" y="411"/>
                    <a:pt x="434" y="405"/>
                  </a:cubicBezTo>
                  <a:cubicBezTo>
                    <a:pt x="433" y="405"/>
                    <a:pt x="433" y="405"/>
                    <a:pt x="433" y="404"/>
                  </a:cubicBezTo>
                  <a:cubicBezTo>
                    <a:pt x="433" y="404"/>
                    <a:pt x="433" y="404"/>
                    <a:pt x="432" y="403"/>
                  </a:cubicBezTo>
                  <a:cubicBezTo>
                    <a:pt x="427" y="398"/>
                    <a:pt x="424" y="392"/>
                    <a:pt x="421" y="384"/>
                  </a:cubicBezTo>
                  <a:cubicBezTo>
                    <a:pt x="419" y="377"/>
                    <a:pt x="417" y="369"/>
                    <a:pt x="414" y="362"/>
                  </a:cubicBezTo>
                  <a:cubicBezTo>
                    <a:pt x="412" y="355"/>
                    <a:pt x="410" y="347"/>
                    <a:pt x="410" y="340"/>
                  </a:cubicBezTo>
                  <a:cubicBezTo>
                    <a:pt x="410" y="332"/>
                    <a:pt x="411" y="325"/>
                    <a:pt x="415" y="318"/>
                  </a:cubicBezTo>
                  <a:cubicBezTo>
                    <a:pt x="419" y="311"/>
                    <a:pt x="425" y="305"/>
                    <a:pt x="430" y="299"/>
                  </a:cubicBezTo>
                  <a:cubicBezTo>
                    <a:pt x="436" y="293"/>
                    <a:pt x="442" y="287"/>
                    <a:pt x="450" y="283"/>
                  </a:cubicBezTo>
                  <a:close/>
                  <a:moveTo>
                    <a:pt x="455" y="277"/>
                  </a:moveTo>
                  <a:cubicBezTo>
                    <a:pt x="455" y="276"/>
                    <a:pt x="456" y="275"/>
                    <a:pt x="456" y="274"/>
                  </a:cubicBezTo>
                  <a:cubicBezTo>
                    <a:pt x="456" y="275"/>
                    <a:pt x="456" y="276"/>
                    <a:pt x="456" y="276"/>
                  </a:cubicBezTo>
                  <a:cubicBezTo>
                    <a:pt x="456" y="277"/>
                    <a:pt x="455" y="277"/>
                    <a:pt x="455" y="277"/>
                  </a:cubicBezTo>
                  <a:close/>
                  <a:moveTo>
                    <a:pt x="528" y="466"/>
                  </a:moveTo>
                  <a:cubicBezTo>
                    <a:pt x="532" y="466"/>
                    <a:pt x="536" y="464"/>
                    <a:pt x="539" y="462"/>
                  </a:cubicBezTo>
                  <a:cubicBezTo>
                    <a:pt x="542" y="460"/>
                    <a:pt x="544" y="459"/>
                    <a:pt x="547" y="457"/>
                  </a:cubicBezTo>
                  <a:cubicBezTo>
                    <a:pt x="547" y="457"/>
                    <a:pt x="547" y="457"/>
                    <a:pt x="547" y="457"/>
                  </a:cubicBezTo>
                  <a:cubicBezTo>
                    <a:pt x="544" y="460"/>
                    <a:pt x="542" y="463"/>
                    <a:pt x="540" y="465"/>
                  </a:cubicBezTo>
                  <a:cubicBezTo>
                    <a:pt x="537" y="469"/>
                    <a:pt x="533" y="469"/>
                    <a:pt x="529" y="472"/>
                  </a:cubicBezTo>
                  <a:cubicBezTo>
                    <a:pt x="529" y="472"/>
                    <a:pt x="529" y="473"/>
                    <a:pt x="529" y="473"/>
                  </a:cubicBezTo>
                  <a:cubicBezTo>
                    <a:pt x="533" y="474"/>
                    <a:pt x="537" y="470"/>
                    <a:pt x="539" y="468"/>
                  </a:cubicBezTo>
                  <a:cubicBezTo>
                    <a:pt x="542" y="465"/>
                    <a:pt x="545" y="462"/>
                    <a:pt x="548" y="458"/>
                  </a:cubicBezTo>
                  <a:cubicBezTo>
                    <a:pt x="550" y="463"/>
                    <a:pt x="552" y="467"/>
                    <a:pt x="555" y="471"/>
                  </a:cubicBezTo>
                  <a:cubicBezTo>
                    <a:pt x="558" y="476"/>
                    <a:pt x="562" y="480"/>
                    <a:pt x="566" y="485"/>
                  </a:cubicBezTo>
                  <a:cubicBezTo>
                    <a:pt x="560" y="486"/>
                    <a:pt x="555" y="490"/>
                    <a:pt x="549" y="491"/>
                  </a:cubicBezTo>
                  <a:cubicBezTo>
                    <a:pt x="542" y="492"/>
                    <a:pt x="535" y="491"/>
                    <a:pt x="528" y="489"/>
                  </a:cubicBezTo>
                  <a:cubicBezTo>
                    <a:pt x="514" y="484"/>
                    <a:pt x="500" y="479"/>
                    <a:pt x="488" y="471"/>
                  </a:cubicBezTo>
                  <a:cubicBezTo>
                    <a:pt x="481" y="467"/>
                    <a:pt x="475" y="463"/>
                    <a:pt x="470" y="458"/>
                  </a:cubicBezTo>
                  <a:cubicBezTo>
                    <a:pt x="470" y="457"/>
                    <a:pt x="469" y="456"/>
                    <a:pt x="469" y="456"/>
                  </a:cubicBezTo>
                  <a:cubicBezTo>
                    <a:pt x="463" y="451"/>
                    <a:pt x="459" y="445"/>
                    <a:pt x="454" y="438"/>
                  </a:cubicBezTo>
                  <a:cubicBezTo>
                    <a:pt x="451" y="433"/>
                    <a:pt x="446" y="427"/>
                    <a:pt x="443" y="421"/>
                  </a:cubicBezTo>
                  <a:cubicBezTo>
                    <a:pt x="443" y="420"/>
                    <a:pt x="443" y="419"/>
                    <a:pt x="442" y="418"/>
                  </a:cubicBezTo>
                  <a:cubicBezTo>
                    <a:pt x="447" y="423"/>
                    <a:pt x="451" y="429"/>
                    <a:pt x="457" y="433"/>
                  </a:cubicBezTo>
                  <a:cubicBezTo>
                    <a:pt x="463" y="437"/>
                    <a:pt x="471" y="440"/>
                    <a:pt x="477" y="443"/>
                  </a:cubicBezTo>
                  <a:cubicBezTo>
                    <a:pt x="480" y="445"/>
                    <a:pt x="483" y="446"/>
                    <a:pt x="485" y="447"/>
                  </a:cubicBezTo>
                  <a:cubicBezTo>
                    <a:pt x="485" y="447"/>
                    <a:pt x="485" y="447"/>
                    <a:pt x="485" y="447"/>
                  </a:cubicBezTo>
                  <a:cubicBezTo>
                    <a:pt x="504" y="463"/>
                    <a:pt x="522" y="480"/>
                    <a:pt x="546" y="486"/>
                  </a:cubicBezTo>
                  <a:cubicBezTo>
                    <a:pt x="547" y="486"/>
                    <a:pt x="548" y="485"/>
                    <a:pt x="547" y="485"/>
                  </a:cubicBezTo>
                  <a:cubicBezTo>
                    <a:pt x="536" y="478"/>
                    <a:pt x="523" y="474"/>
                    <a:pt x="513" y="466"/>
                  </a:cubicBezTo>
                  <a:cubicBezTo>
                    <a:pt x="507" y="462"/>
                    <a:pt x="502" y="456"/>
                    <a:pt x="496" y="451"/>
                  </a:cubicBezTo>
                  <a:cubicBezTo>
                    <a:pt x="502" y="453"/>
                    <a:pt x="508" y="454"/>
                    <a:pt x="514" y="456"/>
                  </a:cubicBezTo>
                  <a:cubicBezTo>
                    <a:pt x="513" y="456"/>
                    <a:pt x="512" y="456"/>
                    <a:pt x="511" y="456"/>
                  </a:cubicBezTo>
                  <a:cubicBezTo>
                    <a:pt x="509" y="456"/>
                    <a:pt x="508" y="457"/>
                    <a:pt x="507" y="457"/>
                  </a:cubicBezTo>
                  <a:cubicBezTo>
                    <a:pt x="507" y="458"/>
                    <a:pt x="507" y="459"/>
                    <a:pt x="507" y="459"/>
                  </a:cubicBezTo>
                  <a:cubicBezTo>
                    <a:pt x="510" y="460"/>
                    <a:pt x="513" y="458"/>
                    <a:pt x="515" y="457"/>
                  </a:cubicBezTo>
                  <a:cubicBezTo>
                    <a:pt x="517" y="457"/>
                    <a:pt x="518" y="457"/>
                    <a:pt x="520" y="456"/>
                  </a:cubicBezTo>
                  <a:cubicBezTo>
                    <a:pt x="525" y="457"/>
                    <a:pt x="532" y="458"/>
                    <a:pt x="538" y="457"/>
                  </a:cubicBezTo>
                  <a:cubicBezTo>
                    <a:pt x="534" y="458"/>
                    <a:pt x="531" y="460"/>
                    <a:pt x="527" y="460"/>
                  </a:cubicBezTo>
                  <a:cubicBezTo>
                    <a:pt x="523" y="460"/>
                    <a:pt x="519" y="460"/>
                    <a:pt x="515" y="462"/>
                  </a:cubicBezTo>
                  <a:cubicBezTo>
                    <a:pt x="514" y="462"/>
                    <a:pt x="514" y="464"/>
                    <a:pt x="516" y="464"/>
                  </a:cubicBezTo>
                  <a:cubicBezTo>
                    <a:pt x="522" y="463"/>
                    <a:pt x="528" y="461"/>
                    <a:pt x="535" y="459"/>
                  </a:cubicBezTo>
                  <a:cubicBezTo>
                    <a:pt x="538" y="459"/>
                    <a:pt x="542" y="457"/>
                    <a:pt x="545" y="454"/>
                  </a:cubicBezTo>
                  <a:cubicBezTo>
                    <a:pt x="545" y="454"/>
                    <a:pt x="545" y="453"/>
                    <a:pt x="545" y="453"/>
                  </a:cubicBezTo>
                  <a:cubicBezTo>
                    <a:pt x="546" y="454"/>
                    <a:pt x="546" y="455"/>
                    <a:pt x="547" y="456"/>
                  </a:cubicBezTo>
                  <a:cubicBezTo>
                    <a:pt x="544" y="457"/>
                    <a:pt x="541" y="459"/>
                    <a:pt x="538" y="460"/>
                  </a:cubicBezTo>
                  <a:cubicBezTo>
                    <a:pt x="534" y="462"/>
                    <a:pt x="531" y="463"/>
                    <a:pt x="528" y="465"/>
                  </a:cubicBezTo>
                  <a:cubicBezTo>
                    <a:pt x="528" y="466"/>
                    <a:pt x="528" y="467"/>
                    <a:pt x="528" y="466"/>
                  </a:cubicBezTo>
                  <a:close/>
                  <a:moveTo>
                    <a:pt x="527" y="554"/>
                  </a:moveTo>
                  <a:cubicBezTo>
                    <a:pt x="521" y="565"/>
                    <a:pt x="511" y="574"/>
                    <a:pt x="508" y="586"/>
                  </a:cubicBezTo>
                  <a:cubicBezTo>
                    <a:pt x="508" y="587"/>
                    <a:pt x="508" y="587"/>
                    <a:pt x="509" y="587"/>
                  </a:cubicBezTo>
                  <a:cubicBezTo>
                    <a:pt x="508" y="587"/>
                    <a:pt x="508" y="587"/>
                    <a:pt x="508" y="587"/>
                  </a:cubicBezTo>
                  <a:cubicBezTo>
                    <a:pt x="503" y="592"/>
                    <a:pt x="500" y="599"/>
                    <a:pt x="496" y="605"/>
                  </a:cubicBezTo>
                  <a:cubicBezTo>
                    <a:pt x="494" y="608"/>
                    <a:pt x="490" y="612"/>
                    <a:pt x="487" y="615"/>
                  </a:cubicBezTo>
                  <a:cubicBezTo>
                    <a:pt x="487" y="615"/>
                    <a:pt x="487" y="615"/>
                    <a:pt x="487" y="614"/>
                  </a:cubicBezTo>
                  <a:cubicBezTo>
                    <a:pt x="488" y="614"/>
                    <a:pt x="488" y="614"/>
                    <a:pt x="489" y="613"/>
                  </a:cubicBezTo>
                  <a:cubicBezTo>
                    <a:pt x="490" y="607"/>
                    <a:pt x="492" y="600"/>
                    <a:pt x="495" y="595"/>
                  </a:cubicBezTo>
                  <a:cubicBezTo>
                    <a:pt x="498" y="588"/>
                    <a:pt x="503" y="584"/>
                    <a:pt x="507" y="578"/>
                  </a:cubicBezTo>
                  <a:cubicBezTo>
                    <a:pt x="515" y="569"/>
                    <a:pt x="521" y="558"/>
                    <a:pt x="526" y="547"/>
                  </a:cubicBezTo>
                  <a:cubicBezTo>
                    <a:pt x="532" y="536"/>
                    <a:pt x="537" y="524"/>
                    <a:pt x="544" y="513"/>
                  </a:cubicBezTo>
                  <a:cubicBezTo>
                    <a:pt x="548" y="507"/>
                    <a:pt x="554" y="500"/>
                    <a:pt x="554" y="493"/>
                  </a:cubicBezTo>
                  <a:cubicBezTo>
                    <a:pt x="558" y="491"/>
                    <a:pt x="562" y="489"/>
                    <a:pt x="567" y="487"/>
                  </a:cubicBezTo>
                  <a:cubicBezTo>
                    <a:pt x="567" y="487"/>
                    <a:pt x="567" y="487"/>
                    <a:pt x="567" y="487"/>
                  </a:cubicBezTo>
                  <a:cubicBezTo>
                    <a:pt x="571" y="490"/>
                    <a:pt x="575" y="494"/>
                    <a:pt x="579" y="497"/>
                  </a:cubicBezTo>
                  <a:cubicBezTo>
                    <a:pt x="580" y="497"/>
                    <a:pt x="581" y="498"/>
                    <a:pt x="582" y="499"/>
                  </a:cubicBezTo>
                  <a:cubicBezTo>
                    <a:pt x="582" y="499"/>
                    <a:pt x="582" y="499"/>
                    <a:pt x="582" y="499"/>
                  </a:cubicBezTo>
                  <a:cubicBezTo>
                    <a:pt x="575" y="507"/>
                    <a:pt x="568" y="514"/>
                    <a:pt x="562" y="522"/>
                  </a:cubicBezTo>
                  <a:cubicBezTo>
                    <a:pt x="558" y="527"/>
                    <a:pt x="553" y="532"/>
                    <a:pt x="552" y="538"/>
                  </a:cubicBezTo>
                  <a:cubicBezTo>
                    <a:pt x="546" y="544"/>
                    <a:pt x="540" y="551"/>
                    <a:pt x="534" y="558"/>
                  </a:cubicBezTo>
                  <a:cubicBezTo>
                    <a:pt x="530" y="563"/>
                    <a:pt x="526" y="567"/>
                    <a:pt x="523" y="573"/>
                  </a:cubicBezTo>
                  <a:cubicBezTo>
                    <a:pt x="521" y="578"/>
                    <a:pt x="520" y="581"/>
                    <a:pt x="515" y="583"/>
                  </a:cubicBezTo>
                  <a:cubicBezTo>
                    <a:pt x="513" y="584"/>
                    <a:pt x="511" y="585"/>
                    <a:pt x="509" y="587"/>
                  </a:cubicBezTo>
                  <a:cubicBezTo>
                    <a:pt x="513" y="581"/>
                    <a:pt x="515" y="575"/>
                    <a:pt x="519" y="570"/>
                  </a:cubicBezTo>
                  <a:cubicBezTo>
                    <a:pt x="522" y="565"/>
                    <a:pt x="525" y="560"/>
                    <a:pt x="528" y="555"/>
                  </a:cubicBezTo>
                  <a:cubicBezTo>
                    <a:pt x="528" y="554"/>
                    <a:pt x="528" y="554"/>
                    <a:pt x="527" y="554"/>
                  </a:cubicBezTo>
                  <a:close/>
                  <a:moveTo>
                    <a:pt x="486" y="620"/>
                  </a:moveTo>
                  <a:cubicBezTo>
                    <a:pt x="486" y="620"/>
                    <a:pt x="486" y="620"/>
                    <a:pt x="486" y="620"/>
                  </a:cubicBezTo>
                  <a:cubicBezTo>
                    <a:pt x="481" y="620"/>
                    <a:pt x="477" y="618"/>
                    <a:pt x="472" y="617"/>
                  </a:cubicBezTo>
                  <a:cubicBezTo>
                    <a:pt x="469" y="616"/>
                    <a:pt x="460" y="615"/>
                    <a:pt x="461" y="611"/>
                  </a:cubicBezTo>
                  <a:cubicBezTo>
                    <a:pt x="464" y="600"/>
                    <a:pt x="470" y="589"/>
                    <a:pt x="475" y="578"/>
                  </a:cubicBezTo>
                  <a:cubicBezTo>
                    <a:pt x="482" y="563"/>
                    <a:pt x="488" y="547"/>
                    <a:pt x="493" y="532"/>
                  </a:cubicBezTo>
                  <a:cubicBezTo>
                    <a:pt x="499" y="517"/>
                    <a:pt x="505" y="501"/>
                    <a:pt x="509" y="486"/>
                  </a:cubicBezTo>
                  <a:cubicBezTo>
                    <a:pt x="516" y="489"/>
                    <a:pt x="523" y="491"/>
                    <a:pt x="531" y="493"/>
                  </a:cubicBezTo>
                  <a:cubicBezTo>
                    <a:pt x="530" y="493"/>
                    <a:pt x="530" y="494"/>
                    <a:pt x="530" y="494"/>
                  </a:cubicBezTo>
                  <a:cubicBezTo>
                    <a:pt x="531" y="498"/>
                    <a:pt x="525" y="505"/>
                    <a:pt x="522" y="508"/>
                  </a:cubicBezTo>
                  <a:cubicBezTo>
                    <a:pt x="518" y="513"/>
                    <a:pt x="516" y="520"/>
                    <a:pt x="514" y="526"/>
                  </a:cubicBezTo>
                  <a:cubicBezTo>
                    <a:pt x="511" y="534"/>
                    <a:pt x="508" y="542"/>
                    <a:pt x="505" y="550"/>
                  </a:cubicBezTo>
                  <a:cubicBezTo>
                    <a:pt x="502" y="556"/>
                    <a:pt x="498" y="563"/>
                    <a:pt x="496" y="569"/>
                  </a:cubicBezTo>
                  <a:cubicBezTo>
                    <a:pt x="491" y="580"/>
                    <a:pt x="487" y="591"/>
                    <a:pt x="484" y="602"/>
                  </a:cubicBezTo>
                  <a:cubicBezTo>
                    <a:pt x="482" y="609"/>
                    <a:pt x="481" y="615"/>
                    <a:pt x="486" y="620"/>
                  </a:cubicBezTo>
                  <a:close/>
                  <a:moveTo>
                    <a:pt x="466" y="585"/>
                  </a:moveTo>
                  <a:cubicBezTo>
                    <a:pt x="466" y="579"/>
                    <a:pt x="466" y="573"/>
                    <a:pt x="465" y="568"/>
                  </a:cubicBezTo>
                  <a:cubicBezTo>
                    <a:pt x="464" y="560"/>
                    <a:pt x="462" y="553"/>
                    <a:pt x="462" y="546"/>
                  </a:cubicBezTo>
                  <a:cubicBezTo>
                    <a:pt x="461" y="539"/>
                    <a:pt x="462" y="533"/>
                    <a:pt x="462" y="526"/>
                  </a:cubicBezTo>
                  <a:cubicBezTo>
                    <a:pt x="462" y="513"/>
                    <a:pt x="462" y="499"/>
                    <a:pt x="466" y="486"/>
                  </a:cubicBezTo>
                  <a:cubicBezTo>
                    <a:pt x="468" y="479"/>
                    <a:pt x="471" y="471"/>
                    <a:pt x="471" y="463"/>
                  </a:cubicBezTo>
                  <a:cubicBezTo>
                    <a:pt x="477" y="469"/>
                    <a:pt x="484" y="473"/>
                    <a:pt x="491" y="477"/>
                  </a:cubicBezTo>
                  <a:cubicBezTo>
                    <a:pt x="496" y="480"/>
                    <a:pt x="500" y="482"/>
                    <a:pt x="505" y="484"/>
                  </a:cubicBezTo>
                  <a:cubicBezTo>
                    <a:pt x="503" y="494"/>
                    <a:pt x="499" y="503"/>
                    <a:pt x="496" y="513"/>
                  </a:cubicBezTo>
                  <a:cubicBezTo>
                    <a:pt x="493" y="522"/>
                    <a:pt x="490" y="531"/>
                    <a:pt x="486" y="540"/>
                  </a:cubicBezTo>
                  <a:cubicBezTo>
                    <a:pt x="480" y="557"/>
                    <a:pt x="473" y="573"/>
                    <a:pt x="466" y="590"/>
                  </a:cubicBezTo>
                  <a:cubicBezTo>
                    <a:pt x="466" y="588"/>
                    <a:pt x="466" y="586"/>
                    <a:pt x="466" y="585"/>
                  </a:cubicBezTo>
                  <a:close/>
                  <a:moveTo>
                    <a:pt x="492" y="588"/>
                  </a:moveTo>
                  <a:cubicBezTo>
                    <a:pt x="497" y="576"/>
                    <a:pt x="502" y="564"/>
                    <a:pt x="508" y="552"/>
                  </a:cubicBezTo>
                  <a:cubicBezTo>
                    <a:pt x="511" y="546"/>
                    <a:pt x="513" y="539"/>
                    <a:pt x="515" y="533"/>
                  </a:cubicBezTo>
                  <a:cubicBezTo>
                    <a:pt x="518" y="526"/>
                    <a:pt x="520" y="518"/>
                    <a:pt x="524" y="511"/>
                  </a:cubicBezTo>
                  <a:cubicBezTo>
                    <a:pt x="527" y="507"/>
                    <a:pt x="535" y="499"/>
                    <a:pt x="532" y="493"/>
                  </a:cubicBezTo>
                  <a:cubicBezTo>
                    <a:pt x="533" y="493"/>
                    <a:pt x="533" y="494"/>
                    <a:pt x="534" y="494"/>
                  </a:cubicBezTo>
                  <a:cubicBezTo>
                    <a:pt x="539" y="495"/>
                    <a:pt x="546" y="495"/>
                    <a:pt x="551" y="494"/>
                  </a:cubicBezTo>
                  <a:cubicBezTo>
                    <a:pt x="548" y="503"/>
                    <a:pt x="541" y="510"/>
                    <a:pt x="537" y="519"/>
                  </a:cubicBezTo>
                  <a:cubicBezTo>
                    <a:pt x="531" y="530"/>
                    <a:pt x="525" y="541"/>
                    <a:pt x="519" y="553"/>
                  </a:cubicBezTo>
                  <a:cubicBezTo>
                    <a:pt x="516" y="559"/>
                    <a:pt x="513" y="565"/>
                    <a:pt x="509" y="570"/>
                  </a:cubicBezTo>
                  <a:cubicBezTo>
                    <a:pt x="506" y="575"/>
                    <a:pt x="501" y="579"/>
                    <a:pt x="498" y="583"/>
                  </a:cubicBezTo>
                  <a:cubicBezTo>
                    <a:pt x="492" y="590"/>
                    <a:pt x="489" y="597"/>
                    <a:pt x="487" y="605"/>
                  </a:cubicBezTo>
                  <a:cubicBezTo>
                    <a:pt x="488" y="599"/>
                    <a:pt x="491" y="592"/>
                    <a:pt x="492" y="588"/>
                  </a:cubicBezTo>
                  <a:close/>
                  <a:moveTo>
                    <a:pt x="244" y="441"/>
                  </a:moveTo>
                  <a:cubicBezTo>
                    <a:pt x="246" y="444"/>
                    <a:pt x="249" y="447"/>
                    <a:pt x="252" y="449"/>
                  </a:cubicBezTo>
                  <a:cubicBezTo>
                    <a:pt x="253" y="451"/>
                    <a:pt x="255" y="453"/>
                    <a:pt x="257" y="455"/>
                  </a:cubicBezTo>
                  <a:cubicBezTo>
                    <a:pt x="257" y="455"/>
                    <a:pt x="258" y="456"/>
                    <a:pt x="259" y="456"/>
                  </a:cubicBezTo>
                  <a:cubicBezTo>
                    <a:pt x="260" y="458"/>
                    <a:pt x="263" y="462"/>
                    <a:pt x="263" y="462"/>
                  </a:cubicBezTo>
                  <a:cubicBezTo>
                    <a:pt x="264" y="463"/>
                    <a:pt x="264" y="463"/>
                    <a:pt x="264" y="463"/>
                  </a:cubicBezTo>
                  <a:cubicBezTo>
                    <a:pt x="262" y="468"/>
                    <a:pt x="259" y="473"/>
                    <a:pt x="258" y="479"/>
                  </a:cubicBezTo>
                  <a:cubicBezTo>
                    <a:pt x="256" y="474"/>
                    <a:pt x="253" y="470"/>
                    <a:pt x="248" y="473"/>
                  </a:cubicBezTo>
                  <a:cubicBezTo>
                    <a:pt x="245" y="475"/>
                    <a:pt x="242" y="478"/>
                    <a:pt x="239" y="481"/>
                  </a:cubicBezTo>
                  <a:cubicBezTo>
                    <a:pt x="239" y="480"/>
                    <a:pt x="239" y="479"/>
                    <a:pt x="239" y="478"/>
                  </a:cubicBezTo>
                  <a:cubicBezTo>
                    <a:pt x="239" y="472"/>
                    <a:pt x="238" y="466"/>
                    <a:pt x="240" y="460"/>
                  </a:cubicBezTo>
                  <a:cubicBezTo>
                    <a:pt x="241" y="454"/>
                    <a:pt x="242" y="449"/>
                    <a:pt x="243" y="444"/>
                  </a:cubicBezTo>
                  <a:cubicBezTo>
                    <a:pt x="244" y="443"/>
                    <a:pt x="244" y="442"/>
                    <a:pt x="244" y="441"/>
                  </a:cubicBezTo>
                  <a:close/>
                  <a:moveTo>
                    <a:pt x="262" y="474"/>
                  </a:moveTo>
                  <a:cubicBezTo>
                    <a:pt x="263" y="471"/>
                    <a:pt x="265" y="468"/>
                    <a:pt x="266" y="466"/>
                  </a:cubicBezTo>
                  <a:cubicBezTo>
                    <a:pt x="267" y="468"/>
                    <a:pt x="269" y="470"/>
                    <a:pt x="270" y="472"/>
                  </a:cubicBezTo>
                  <a:cubicBezTo>
                    <a:pt x="277" y="483"/>
                    <a:pt x="282" y="494"/>
                    <a:pt x="287" y="506"/>
                  </a:cubicBezTo>
                  <a:cubicBezTo>
                    <a:pt x="292" y="519"/>
                    <a:pt x="297" y="532"/>
                    <a:pt x="301" y="545"/>
                  </a:cubicBezTo>
                  <a:cubicBezTo>
                    <a:pt x="297" y="539"/>
                    <a:pt x="294" y="533"/>
                    <a:pt x="290" y="527"/>
                  </a:cubicBezTo>
                  <a:cubicBezTo>
                    <a:pt x="282" y="515"/>
                    <a:pt x="272" y="505"/>
                    <a:pt x="265" y="493"/>
                  </a:cubicBezTo>
                  <a:cubicBezTo>
                    <a:pt x="263" y="490"/>
                    <a:pt x="262" y="488"/>
                    <a:pt x="262" y="485"/>
                  </a:cubicBezTo>
                  <a:cubicBezTo>
                    <a:pt x="261" y="482"/>
                    <a:pt x="261" y="477"/>
                    <a:pt x="262" y="474"/>
                  </a:cubicBezTo>
                  <a:close/>
                  <a:moveTo>
                    <a:pt x="319" y="530"/>
                  </a:moveTo>
                  <a:cubicBezTo>
                    <a:pt x="316" y="522"/>
                    <a:pt x="312" y="515"/>
                    <a:pt x="310" y="507"/>
                  </a:cubicBezTo>
                  <a:cubicBezTo>
                    <a:pt x="309" y="501"/>
                    <a:pt x="308" y="493"/>
                    <a:pt x="305" y="487"/>
                  </a:cubicBezTo>
                  <a:cubicBezTo>
                    <a:pt x="315" y="490"/>
                    <a:pt x="325" y="490"/>
                    <a:pt x="336" y="487"/>
                  </a:cubicBezTo>
                  <a:cubicBezTo>
                    <a:pt x="336" y="486"/>
                    <a:pt x="336" y="486"/>
                    <a:pt x="337" y="486"/>
                  </a:cubicBezTo>
                  <a:cubicBezTo>
                    <a:pt x="340" y="505"/>
                    <a:pt x="335" y="524"/>
                    <a:pt x="337" y="543"/>
                  </a:cubicBezTo>
                  <a:cubicBezTo>
                    <a:pt x="337" y="552"/>
                    <a:pt x="338" y="562"/>
                    <a:pt x="340" y="571"/>
                  </a:cubicBezTo>
                  <a:cubicBezTo>
                    <a:pt x="340" y="571"/>
                    <a:pt x="340" y="571"/>
                    <a:pt x="340" y="571"/>
                  </a:cubicBezTo>
                  <a:cubicBezTo>
                    <a:pt x="340" y="571"/>
                    <a:pt x="340" y="570"/>
                    <a:pt x="339" y="570"/>
                  </a:cubicBezTo>
                  <a:cubicBezTo>
                    <a:pt x="329" y="558"/>
                    <a:pt x="325" y="544"/>
                    <a:pt x="319" y="530"/>
                  </a:cubicBezTo>
                  <a:close/>
                  <a:moveTo>
                    <a:pt x="370" y="572"/>
                  </a:moveTo>
                  <a:cubicBezTo>
                    <a:pt x="370" y="571"/>
                    <a:pt x="370" y="571"/>
                    <a:pt x="370" y="571"/>
                  </a:cubicBezTo>
                  <a:cubicBezTo>
                    <a:pt x="374" y="565"/>
                    <a:pt x="375" y="556"/>
                    <a:pt x="376" y="549"/>
                  </a:cubicBezTo>
                  <a:cubicBezTo>
                    <a:pt x="377" y="539"/>
                    <a:pt x="378" y="530"/>
                    <a:pt x="378" y="520"/>
                  </a:cubicBezTo>
                  <a:cubicBezTo>
                    <a:pt x="378" y="510"/>
                    <a:pt x="377" y="501"/>
                    <a:pt x="379" y="491"/>
                  </a:cubicBezTo>
                  <a:cubicBezTo>
                    <a:pt x="381" y="484"/>
                    <a:pt x="381" y="477"/>
                    <a:pt x="382" y="470"/>
                  </a:cubicBezTo>
                  <a:cubicBezTo>
                    <a:pt x="382" y="470"/>
                    <a:pt x="382" y="470"/>
                    <a:pt x="382" y="469"/>
                  </a:cubicBezTo>
                  <a:cubicBezTo>
                    <a:pt x="382" y="469"/>
                    <a:pt x="383" y="468"/>
                    <a:pt x="383" y="467"/>
                  </a:cubicBezTo>
                  <a:cubicBezTo>
                    <a:pt x="383" y="466"/>
                    <a:pt x="384" y="465"/>
                    <a:pt x="384" y="464"/>
                  </a:cubicBezTo>
                  <a:cubicBezTo>
                    <a:pt x="387" y="462"/>
                    <a:pt x="391" y="459"/>
                    <a:pt x="394" y="456"/>
                  </a:cubicBezTo>
                  <a:cubicBezTo>
                    <a:pt x="403" y="449"/>
                    <a:pt x="410" y="441"/>
                    <a:pt x="417" y="431"/>
                  </a:cubicBezTo>
                  <a:cubicBezTo>
                    <a:pt x="420" y="426"/>
                    <a:pt x="423" y="421"/>
                    <a:pt x="426" y="416"/>
                  </a:cubicBezTo>
                  <a:cubicBezTo>
                    <a:pt x="428" y="413"/>
                    <a:pt x="429" y="409"/>
                    <a:pt x="431" y="407"/>
                  </a:cubicBezTo>
                  <a:cubicBezTo>
                    <a:pt x="432" y="408"/>
                    <a:pt x="432" y="408"/>
                    <a:pt x="433" y="409"/>
                  </a:cubicBezTo>
                  <a:cubicBezTo>
                    <a:pt x="433" y="409"/>
                    <a:pt x="433" y="409"/>
                    <a:pt x="433" y="410"/>
                  </a:cubicBezTo>
                  <a:cubicBezTo>
                    <a:pt x="438" y="415"/>
                    <a:pt x="439" y="423"/>
                    <a:pt x="443" y="429"/>
                  </a:cubicBezTo>
                  <a:cubicBezTo>
                    <a:pt x="444" y="430"/>
                    <a:pt x="445" y="432"/>
                    <a:pt x="446" y="433"/>
                  </a:cubicBezTo>
                  <a:cubicBezTo>
                    <a:pt x="443" y="440"/>
                    <a:pt x="440" y="448"/>
                    <a:pt x="439" y="455"/>
                  </a:cubicBezTo>
                  <a:cubicBezTo>
                    <a:pt x="438" y="464"/>
                    <a:pt x="440" y="472"/>
                    <a:pt x="438" y="481"/>
                  </a:cubicBezTo>
                  <a:cubicBezTo>
                    <a:pt x="436" y="489"/>
                    <a:pt x="434" y="498"/>
                    <a:pt x="434" y="507"/>
                  </a:cubicBezTo>
                  <a:cubicBezTo>
                    <a:pt x="434" y="516"/>
                    <a:pt x="435" y="525"/>
                    <a:pt x="436" y="534"/>
                  </a:cubicBezTo>
                  <a:cubicBezTo>
                    <a:pt x="437" y="543"/>
                    <a:pt x="437" y="552"/>
                    <a:pt x="437" y="562"/>
                  </a:cubicBezTo>
                  <a:cubicBezTo>
                    <a:pt x="437" y="570"/>
                    <a:pt x="438" y="579"/>
                    <a:pt x="438" y="587"/>
                  </a:cubicBezTo>
                  <a:cubicBezTo>
                    <a:pt x="439" y="593"/>
                    <a:pt x="440" y="599"/>
                    <a:pt x="443" y="604"/>
                  </a:cubicBezTo>
                  <a:cubicBezTo>
                    <a:pt x="442" y="604"/>
                    <a:pt x="442" y="604"/>
                    <a:pt x="442" y="604"/>
                  </a:cubicBezTo>
                  <a:cubicBezTo>
                    <a:pt x="442" y="604"/>
                    <a:pt x="441" y="604"/>
                    <a:pt x="441" y="604"/>
                  </a:cubicBezTo>
                  <a:cubicBezTo>
                    <a:pt x="441" y="604"/>
                    <a:pt x="441" y="604"/>
                    <a:pt x="441" y="604"/>
                  </a:cubicBezTo>
                  <a:cubicBezTo>
                    <a:pt x="442" y="604"/>
                    <a:pt x="441" y="604"/>
                    <a:pt x="442" y="605"/>
                  </a:cubicBezTo>
                  <a:cubicBezTo>
                    <a:pt x="442" y="605"/>
                    <a:pt x="442" y="606"/>
                    <a:pt x="442" y="606"/>
                  </a:cubicBezTo>
                  <a:cubicBezTo>
                    <a:pt x="442" y="606"/>
                    <a:pt x="442" y="607"/>
                    <a:pt x="442" y="607"/>
                  </a:cubicBezTo>
                  <a:cubicBezTo>
                    <a:pt x="442" y="608"/>
                    <a:pt x="442" y="608"/>
                    <a:pt x="442" y="608"/>
                  </a:cubicBezTo>
                  <a:cubicBezTo>
                    <a:pt x="441" y="607"/>
                    <a:pt x="441" y="607"/>
                    <a:pt x="440" y="608"/>
                  </a:cubicBezTo>
                  <a:cubicBezTo>
                    <a:pt x="439" y="609"/>
                    <a:pt x="439" y="613"/>
                    <a:pt x="440" y="615"/>
                  </a:cubicBezTo>
                  <a:cubicBezTo>
                    <a:pt x="441" y="617"/>
                    <a:pt x="442" y="618"/>
                    <a:pt x="444" y="619"/>
                  </a:cubicBezTo>
                  <a:cubicBezTo>
                    <a:pt x="443" y="622"/>
                    <a:pt x="444" y="625"/>
                    <a:pt x="444" y="628"/>
                  </a:cubicBezTo>
                  <a:cubicBezTo>
                    <a:pt x="445" y="634"/>
                    <a:pt x="445" y="640"/>
                    <a:pt x="444" y="646"/>
                  </a:cubicBezTo>
                  <a:cubicBezTo>
                    <a:pt x="443" y="658"/>
                    <a:pt x="439" y="670"/>
                    <a:pt x="435" y="682"/>
                  </a:cubicBezTo>
                  <a:cubicBezTo>
                    <a:pt x="433" y="688"/>
                    <a:pt x="431" y="694"/>
                    <a:pt x="428" y="700"/>
                  </a:cubicBezTo>
                  <a:cubicBezTo>
                    <a:pt x="428" y="694"/>
                    <a:pt x="422" y="688"/>
                    <a:pt x="419" y="684"/>
                  </a:cubicBezTo>
                  <a:cubicBezTo>
                    <a:pt x="412" y="672"/>
                    <a:pt x="406" y="659"/>
                    <a:pt x="400" y="647"/>
                  </a:cubicBezTo>
                  <a:cubicBezTo>
                    <a:pt x="394" y="633"/>
                    <a:pt x="390" y="620"/>
                    <a:pt x="382" y="607"/>
                  </a:cubicBezTo>
                  <a:cubicBezTo>
                    <a:pt x="381" y="604"/>
                    <a:pt x="378" y="602"/>
                    <a:pt x="377" y="598"/>
                  </a:cubicBezTo>
                  <a:cubicBezTo>
                    <a:pt x="376" y="596"/>
                    <a:pt x="376" y="593"/>
                    <a:pt x="375" y="590"/>
                  </a:cubicBezTo>
                  <a:cubicBezTo>
                    <a:pt x="374" y="586"/>
                    <a:pt x="373" y="583"/>
                    <a:pt x="369" y="581"/>
                  </a:cubicBezTo>
                  <a:cubicBezTo>
                    <a:pt x="370" y="578"/>
                    <a:pt x="370" y="575"/>
                    <a:pt x="370" y="572"/>
                  </a:cubicBezTo>
                  <a:close/>
                  <a:moveTo>
                    <a:pt x="444" y="615"/>
                  </a:moveTo>
                  <a:cubicBezTo>
                    <a:pt x="444" y="615"/>
                    <a:pt x="444" y="614"/>
                    <a:pt x="443" y="614"/>
                  </a:cubicBezTo>
                  <a:cubicBezTo>
                    <a:pt x="443" y="613"/>
                    <a:pt x="443" y="612"/>
                    <a:pt x="443" y="611"/>
                  </a:cubicBezTo>
                  <a:cubicBezTo>
                    <a:pt x="443" y="611"/>
                    <a:pt x="444" y="611"/>
                    <a:pt x="444" y="611"/>
                  </a:cubicBezTo>
                  <a:cubicBezTo>
                    <a:pt x="445" y="612"/>
                    <a:pt x="445" y="613"/>
                    <a:pt x="446" y="614"/>
                  </a:cubicBezTo>
                  <a:cubicBezTo>
                    <a:pt x="446" y="614"/>
                    <a:pt x="446" y="614"/>
                    <a:pt x="446" y="614"/>
                  </a:cubicBezTo>
                  <a:cubicBezTo>
                    <a:pt x="445" y="614"/>
                    <a:pt x="445" y="614"/>
                    <a:pt x="445" y="615"/>
                  </a:cubicBezTo>
                  <a:cubicBezTo>
                    <a:pt x="445" y="615"/>
                    <a:pt x="444" y="615"/>
                    <a:pt x="444" y="615"/>
                  </a:cubicBezTo>
                  <a:close/>
                  <a:moveTo>
                    <a:pt x="443" y="595"/>
                  </a:moveTo>
                  <a:cubicBezTo>
                    <a:pt x="442" y="589"/>
                    <a:pt x="442" y="583"/>
                    <a:pt x="441" y="577"/>
                  </a:cubicBezTo>
                  <a:cubicBezTo>
                    <a:pt x="439" y="560"/>
                    <a:pt x="441" y="543"/>
                    <a:pt x="439" y="526"/>
                  </a:cubicBezTo>
                  <a:cubicBezTo>
                    <a:pt x="438" y="517"/>
                    <a:pt x="437" y="508"/>
                    <a:pt x="438" y="500"/>
                  </a:cubicBezTo>
                  <a:cubicBezTo>
                    <a:pt x="439" y="492"/>
                    <a:pt x="442" y="484"/>
                    <a:pt x="443" y="476"/>
                  </a:cubicBezTo>
                  <a:cubicBezTo>
                    <a:pt x="443" y="468"/>
                    <a:pt x="441" y="461"/>
                    <a:pt x="443" y="454"/>
                  </a:cubicBezTo>
                  <a:cubicBezTo>
                    <a:pt x="444" y="448"/>
                    <a:pt x="446" y="442"/>
                    <a:pt x="448" y="436"/>
                  </a:cubicBezTo>
                  <a:cubicBezTo>
                    <a:pt x="451" y="440"/>
                    <a:pt x="454" y="444"/>
                    <a:pt x="457" y="448"/>
                  </a:cubicBezTo>
                  <a:cubicBezTo>
                    <a:pt x="460" y="453"/>
                    <a:pt x="463" y="457"/>
                    <a:pt x="467" y="460"/>
                  </a:cubicBezTo>
                  <a:cubicBezTo>
                    <a:pt x="468" y="471"/>
                    <a:pt x="463" y="482"/>
                    <a:pt x="461" y="492"/>
                  </a:cubicBezTo>
                  <a:cubicBezTo>
                    <a:pt x="459" y="503"/>
                    <a:pt x="459" y="515"/>
                    <a:pt x="459" y="526"/>
                  </a:cubicBezTo>
                  <a:cubicBezTo>
                    <a:pt x="458" y="539"/>
                    <a:pt x="459" y="551"/>
                    <a:pt x="461" y="564"/>
                  </a:cubicBezTo>
                  <a:cubicBezTo>
                    <a:pt x="463" y="571"/>
                    <a:pt x="463" y="578"/>
                    <a:pt x="463" y="585"/>
                  </a:cubicBezTo>
                  <a:cubicBezTo>
                    <a:pt x="463" y="586"/>
                    <a:pt x="463" y="593"/>
                    <a:pt x="463" y="596"/>
                  </a:cubicBezTo>
                  <a:cubicBezTo>
                    <a:pt x="461" y="599"/>
                    <a:pt x="459" y="603"/>
                    <a:pt x="458" y="607"/>
                  </a:cubicBezTo>
                  <a:cubicBezTo>
                    <a:pt x="456" y="607"/>
                    <a:pt x="455" y="608"/>
                    <a:pt x="454" y="608"/>
                  </a:cubicBezTo>
                  <a:cubicBezTo>
                    <a:pt x="452" y="608"/>
                    <a:pt x="451" y="607"/>
                    <a:pt x="449" y="607"/>
                  </a:cubicBezTo>
                  <a:cubicBezTo>
                    <a:pt x="449" y="606"/>
                    <a:pt x="448" y="606"/>
                    <a:pt x="448" y="606"/>
                  </a:cubicBezTo>
                  <a:cubicBezTo>
                    <a:pt x="445" y="603"/>
                    <a:pt x="444" y="599"/>
                    <a:pt x="443" y="595"/>
                  </a:cubicBezTo>
                  <a:close/>
                  <a:moveTo>
                    <a:pt x="908" y="527"/>
                  </a:moveTo>
                  <a:cubicBezTo>
                    <a:pt x="916" y="520"/>
                    <a:pt x="922" y="512"/>
                    <a:pt x="928" y="505"/>
                  </a:cubicBezTo>
                  <a:cubicBezTo>
                    <a:pt x="940" y="490"/>
                    <a:pt x="950" y="475"/>
                    <a:pt x="959" y="459"/>
                  </a:cubicBezTo>
                  <a:cubicBezTo>
                    <a:pt x="967" y="443"/>
                    <a:pt x="976" y="427"/>
                    <a:pt x="981" y="410"/>
                  </a:cubicBezTo>
                  <a:cubicBezTo>
                    <a:pt x="985" y="398"/>
                    <a:pt x="986" y="385"/>
                    <a:pt x="988" y="372"/>
                  </a:cubicBezTo>
                  <a:cubicBezTo>
                    <a:pt x="988" y="388"/>
                    <a:pt x="985" y="403"/>
                    <a:pt x="980" y="418"/>
                  </a:cubicBezTo>
                  <a:cubicBezTo>
                    <a:pt x="974" y="435"/>
                    <a:pt x="971" y="452"/>
                    <a:pt x="962" y="467"/>
                  </a:cubicBezTo>
                  <a:cubicBezTo>
                    <a:pt x="957" y="475"/>
                    <a:pt x="952" y="482"/>
                    <a:pt x="947" y="490"/>
                  </a:cubicBezTo>
                  <a:cubicBezTo>
                    <a:pt x="943" y="497"/>
                    <a:pt x="939" y="504"/>
                    <a:pt x="934" y="510"/>
                  </a:cubicBezTo>
                  <a:cubicBezTo>
                    <a:pt x="927" y="521"/>
                    <a:pt x="917" y="531"/>
                    <a:pt x="909" y="541"/>
                  </a:cubicBezTo>
                  <a:cubicBezTo>
                    <a:pt x="907" y="542"/>
                    <a:pt x="906" y="544"/>
                    <a:pt x="905" y="546"/>
                  </a:cubicBezTo>
                  <a:cubicBezTo>
                    <a:pt x="904" y="547"/>
                    <a:pt x="904" y="548"/>
                    <a:pt x="903" y="549"/>
                  </a:cubicBezTo>
                  <a:cubicBezTo>
                    <a:pt x="902" y="549"/>
                    <a:pt x="902" y="549"/>
                    <a:pt x="902" y="549"/>
                  </a:cubicBezTo>
                  <a:cubicBezTo>
                    <a:pt x="901" y="549"/>
                    <a:pt x="901" y="550"/>
                    <a:pt x="901" y="550"/>
                  </a:cubicBezTo>
                  <a:cubicBezTo>
                    <a:pt x="898" y="550"/>
                    <a:pt x="896" y="550"/>
                    <a:pt x="893" y="551"/>
                  </a:cubicBezTo>
                  <a:cubicBezTo>
                    <a:pt x="892" y="551"/>
                    <a:pt x="890" y="551"/>
                    <a:pt x="888" y="551"/>
                  </a:cubicBezTo>
                  <a:cubicBezTo>
                    <a:pt x="889" y="550"/>
                    <a:pt x="889" y="548"/>
                    <a:pt x="890" y="546"/>
                  </a:cubicBezTo>
                  <a:cubicBezTo>
                    <a:pt x="893" y="538"/>
                    <a:pt x="902" y="533"/>
                    <a:pt x="908" y="527"/>
                  </a:cubicBezTo>
                  <a:close/>
                  <a:moveTo>
                    <a:pt x="988" y="406"/>
                  </a:moveTo>
                  <a:cubicBezTo>
                    <a:pt x="988" y="406"/>
                    <a:pt x="988" y="406"/>
                    <a:pt x="988" y="406"/>
                  </a:cubicBezTo>
                  <a:cubicBezTo>
                    <a:pt x="988" y="406"/>
                    <a:pt x="988" y="406"/>
                    <a:pt x="989" y="406"/>
                  </a:cubicBezTo>
                  <a:cubicBezTo>
                    <a:pt x="988" y="407"/>
                    <a:pt x="987" y="408"/>
                    <a:pt x="987" y="409"/>
                  </a:cubicBezTo>
                  <a:cubicBezTo>
                    <a:pt x="987" y="408"/>
                    <a:pt x="987" y="407"/>
                    <a:pt x="987" y="407"/>
                  </a:cubicBezTo>
                  <a:cubicBezTo>
                    <a:pt x="988" y="406"/>
                    <a:pt x="988" y="406"/>
                    <a:pt x="988" y="406"/>
                  </a:cubicBezTo>
                  <a:close/>
                  <a:moveTo>
                    <a:pt x="949" y="508"/>
                  </a:moveTo>
                  <a:cubicBezTo>
                    <a:pt x="952" y="506"/>
                    <a:pt x="954" y="504"/>
                    <a:pt x="956" y="502"/>
                  </a:cubicBezTo>
                  <a:cubicBezTo>
                    <a:pt x="954" y="505"/>
                    <a:pt x="952" y="506"/>
                    <a:pt x="949" y="508"/>
                  </a:cubicBezTo>
                  <a:close/>
                  <a:moveTo>
                    <a:pt x="986" y="292"/>
                  </a:moveTo>
                  <a:cubicBezTo>
                    <a:pt x="990" y="292"/>
                    <a:pt x="993" y="291"/>
                    <a:pt x="997" y="291"/>
                  </a:cubicBezTo>
                  <a:cubicBezTo>
                    <a:pt x="1007" y="292"/>
                    <a:pt x="1018" y="293"/>
                    <a:pt x="1026" y="299"/>
                  </a:cubicBezTo>
                  <a:cubicBezTo>
                    <a:pt x="1041" y="309"/>
                    <a:pt x="1048" y="326"/>
                    <a:pt x="1046" y="344"/>
                  </a:cubicBezTo>
                  <a:cubicBezTo>
                    <a:pt x="1044" y="355"/>
                    <a:pt x="1040" y="365"/>
                    <a:pt x="1033" y="373"/>
                  </a:cubicBezTo>
                  <a:cubicBezTo>
                    <a:pt x="1027" y="379"/>
                    <a:pt x="1020" y="384"/>
                    <a:pt x="1013" y="390"/>
                  </a:cubicBezTo>
                  <a:cubicBezTo>
                    <a:pt x="1012" y="390"/>
                    <a:pt x="1012" y="391"/>
                    <a:pt x="1012" y="391"/>
                  </a:cubicBezTo>
                  <a:cubicBezTo>
                    <a:pt x="1016" y="387"/>
                    <a:pt x="1019" y="383"/>
                    <a:pt x="1023" y="379"/>
                  </a:cubicBezTo>
                  <a:cubicBezTo>
                    <a:pt x="1023" y="378"/>
                    <a:pt x="1023" y="377"/>
                    <a:pt x="1022" y="378"/>
                  </a:cubicBezTo>
                  <a:cubicBezTo>
                    <a:pt x="1016" y="382"/>
                    <a:pt x="1013" y="387"/>
                    <a:pt x="1008" y="392"/>
                  </a:cubicBezTo>
                  <a:cubicBezTo>
                    <a:pt x="1004" y="397"/>
                    <a:pt x="998" y="401"/>
                    <a:pt x="994" y="407"/>
                  </a:cubicBezTo>
                  <a:cubicBezTo>
                    <a:pt x="990" y="411"/>
                    <a:pt x="985" y="418"/>
                    <a:pt x="983" y="424"/>
                  </a:cubicBezTo>
                  <a:cubicBezTo>
                    <a:pt x="985" y="416"/>
                    <a:pt x="989" y="410"/>
                    <a:pt x="994" y="403"/>
                  </a:cubicBezTo>
                  <a:cubicBezTo>
                    <a:pt x="998" y="397"/>
                    <a:pt x="1002" y="393"/>
                    <a:pt x="1007" y="388"/>
                  </a:cubicBezTo>
                  <a:cubicBezTo>
                    <a:pt x="1010" y="385"/>
                    <a:pt x="1014" y="382"/>
                    <a:pt x="1016" y="377"/>
                  </a:cubicBezTo>
                  <a:cubicBezTo>
                    <a:pt x="1016" y="377"/>
                    <a:pt x="1016" y="377"/>
                    <a:pt x="1015" y="377"/>
                  </a:cubicBezTo>
                  <a:cubicBezTo>
                    <a:pt x="1007" y="385"/>
                    <a:pt x="999" y="391"/>
                    <a:pt x="992" y="400"/>
                  </a:cubicBezTo>
                  <a:cubicBezTo>
                    <a:pt x="994" y="396"/>
                    <a:pt x="996" y="393"/>
                    <a:pt x="999" y="389"/>
                  </a:cubicBezTo>
                  <a:cubicBezTo>
                    <a:pt x="1003" y="386"/>
                    <a:pt x="1006" y="382"/>
                    <a:pt x="1010" y="378"/>
                  </a:cubicBezTo>
                  <a:cubicBezTo>
                    <a:pt x="1011" y="378"/>
                    <a:pt x="1010" y="377"/>
                    <a:pt x="1009" y="377"/>
                  </a:cubicBezTo>
                  <a:cubicBezTo>
                    <a:pt x="1005" y="381"/>
                    <a:pt x="1000" y="385"/>
                    <a:pt x="995" y="390"/>
                  </a:cubicBezTo>
                  <a:cubicBezTo>
                    <a:pt x="999" y="385"/>
                    <a:pt x="1002" y="381"/>
                    <a:pt x="1005" y="376"/>
                  </a:cubicBezTo>
                  <a:cubicBezTo>
                    <a:pt x="1009" y="372"/>
                    <a:pt x="1013" y="368"/>
                    <a:pt x="1017" y="364"/>
                  </a:cubicBezTo>
                  <a:cubicBezTo>
                    <a:pt x="1022" y="359"/>
                    <a:pt x="1030" y="350"/>
                    <a:pt x="1027" y="342"/>
                  </a:cubicBezTo>
                  <a:cubicBezTo>
                    <a:pt x="1027" y="342"/>
                    <a:pt x="1027" y="342"/>
                    <a:pt x="1027" y="342"/>
                  </a:cubicBezTo>
                  <a:cubicBezTo>
                    <a:pt x="1020" y="363"/>
                    <a:pt x="998" y="373"/>
                    <a:pt x="990" y="393"/>
                  </a:cubicBezTo>
                  <a:cubicBezTo>
                    <a:pt x="991" y="388"/>
                    <a:pt x="992" y="383"/>
                    <a:pt x="992" y="378"/>
                  </a:cubicBezTo>
                  <a:cubicBezTo>
                    <a:pt x="993" y="373"/>
                    <a:pt x="997" y="368"/>
                    <a:pt x="1000" y="365"/>
                  </a:cubicBezTo>
                  <a:cubicBezTo>
                    <a:pt x="1005" y="359"/>
                    <a:pt x="1012" y="354"/>
                    <a:pt x="1017" y="348"/>
                  </a:cubicBezTo>
                  <a:cubicBezTo>
                    <a:pt x="1017" y="348"/>
                    <a:pt x="1017" y="347"/>
                    <a:pt x="1017" y="347"/>
                  </a:cubicBezTo>
                  <a:cubicBezTo>
                    <a:pt x="1009" y="353"/>
                    <a:pt x="1003" y="360"/>
                    <a:pt x="997" y="367"/>
                  </a:cubicBezTo>
                  <a:cubicBezTo>
                    <a:pt x="996" y="369"/>
                    <a:pt x="994" y="371"/>
                    <a:pt x="992" y="374"/>
                  </a:cubicBezTo>
                  <a:cubicBezTo>
                    <a:pt x="992" y="372"/>
                    <a:pt x="992" y="371"/>
                    <a:pt x="992" y="369"/>
                  </a:cubicBezTo>
                  <a:cubicBezTo>
                    <a:pt x="994" y="366"/>
                    <a:pt x="995" y="363"/>
                    <a:pt x="996" y="359"/>
                  </a:cubicBezTo>
                  <a:cubicBezTo>
                    <a:pt x="998" y="356"/>
                    <a:pt x="1000" y="353"/>
                    <a:pt x="1002" y="349"/>
                  </a:cubicBezTo>
                  <a:cubicBezTo>
                    <a:pt x="1009" y="341"/>
                    <a:pt x="1017" y="334"/>
                    <a:pt x="1027" y="330"/>
                  </a:cubicBezTo>
                  <a:cubicBezTo>
                    <a:pt x="1027" y="330"/>
                    <a:pt x="1027" y="330"/>
                    <a:pt x="1026" y="330"/>
                  </a:cubicBezTo>
                  <a:cubicBezTo>
                    <a:pt x="1020" y="331"/>
                    <a:pt x="1015" y="335"/>
                    <a:pt x="1011" y="339"/>
                  </a:cubicBezTo>
                  <a:cubicBezTo>
                    <a:pt x="1007" y="342"/>
                    <a:pt x="1003" y="346"/>
                    <a:pt x="1000" y="350"/>
                  </a:cubicBezTo>
                  <a:cubicBezTo>
                    <a:pt x="999" y="352"/>
                    <a:pt x="995" y="357"/>
                    <a:pt x="992" y="362"/>
                  </a:cubicBezTo>
                  <a:cubicBezTo>
                    <a:pt x="992" y="361"/>
                    <a:pt x="992" y="360"/>
                    <a:pt x="992" y="359"/>
                  </a:cubicBezTo>
                  <a:cubicBezTo>
                    <a:pt x="992" y="359"/>
                    <a:pt x="992" y="359"/>
                    <a:pt x="992" y="359"/>
                  </a:cubicBezTo>
                  <a:cubicBezTo>
                    <a:pt x="993" y="356"/>
                    <a:pt x="993" y="354"/>
                    <a:pt x="994" y="351"/>
                  </a:cubicBezTo>
                  <a:cubicBezTo>
                    <a:pt x="996" y="349"/>
                    <a:pt x="997" y="346"/>
                    <a:pt x="998" y="344"/>
                  </a:cubicBezTo>
                  <a:cubicBezTo>
                    <a:pt x="999" y="343"/>
                    <a:pt x="997" y="342"/>
                    <a:pt x="997" y="343"/>
                  </a:cubicBezTo>
                  <a:cubicBezTo>
                    <a:pt x="995" y="346"/>
                    <a:pt x="993" y="349"/>
                    <a:pt x="992" y="352"/>
                  </a:cubicBezTo>
                  <a:cubicBezTo>
                    <a:pt x="992" y="352"/>
                    <a:pt x="992" y="353"/>
                    <a:pt x="991" y="353"/>
                  </a:cubicBezTo>
                  <a:cubicBezTo>
                    <a:pt x="991" y="352"/>
                    <a:pt x="991" y="351"/>
                    <a:pt x="991" y="350"/>
                  </a:cubicBezTo>
                  <a:cubicBezTo>
                    <a:pt x="991" y="346"/>
                    <a:pt x="990" y="342"/>
                    <a:pt x="990" y="338"/>
                  </a:cubicBezTo>
                  <a:cubicBezTo>
                    <a:pt x="990" y="336"/>
                    <a:pt x="991" y="333"/>
                    <a:pt x="992" y="331"/>
                  </a:cubicBezTo>
                  <a:cubicBezTo>
                    <a:pt x="993" y="328"/>
                    <a:pt x="995" y="326"/>
                    <a:pt x="996" y="324"/>
                  </a:cubicBezTo>
                  <a:cubicBezTo>
                    <a:pt x="997" y="323"/>
                    <a:pt x="996" y="322"/>
                    <a:pt x="995" y="323"/>
                  </a:cubicBezTo>
                  <a:cubicBezTo>
                    <a:pt x="993" y="326"/>
                    <a:pt x="990" y="330"/>
                    <a:pt x="989" y="334"/>
                  </a:cubicBezTo>
                  <a:cubicBezTo>
                    <a:pt x="987" y="325"/>
                    <a:pt x="985" y="316"/>
                    <a:pt x="982" y="308"/>
                  </a:cubicBezTo>
                  <a:cubicBezTo>
                    <a:pt x="980" y="303"/>
                    <a:pt x="979" y="298"/>
                    <a:pt x="977" y="294"/>
                  </a:cubicBezTo>
                  <a:cubicBezTo>
                    <a:pt x="979" y="293"/>
                    <a:pt x="984" y="292"/>
                    <a:pt x="986" y="292"/>
                  </a:cubicBezTo>
                  <a:close/>
                  <a:moveTo>
                    <a:pt x="992" y="256"/>
                  </a:moveTo>
                  <a:cubicBezTo>
                    <a:pt x="992" y="256"/>
                    <a:pt x="992" y="256"/>
                    <a:pt x="992" y="256"/>
                  </a:cubicBezTo>
                  <a:cubicBezTo>
                    <a:pt x="995" y="257"/>
                    <a:pt x="998" y="256"/>
                    <a:pt x="1000" y="255"/>
                  </a:cubicBezTo>
                  <a:cubicBezTo>
                    <a:pt x="1003" y="263"/>
                    <a:pt x="996" y="271"/>
                    <a:pt x="992" y="276"/>
                  </a:cubicBezTo>
                  <a:cubicBezTo>
                    <a:pt x="987" y="281"/>
                    <a:pt x="980" y="285"/>
                    <a:pt x="975" y="290"/>
                  </a:cubicBezTo>
                  <a:cubicBezTo>
                    <a:pt x="973" y="285"/>
                    <a:pt x="971" y="280"/>
                    <a:pt x="968" y="276"/>
                  </a:cubicBezTo>
                  <a:cubicBezTo>
                    <a:pt x="972" y="275"/>
                    <a:pt x="977" y="271"/>
                    <a:pt x="980" y="269"/>
                  </a:cubicBezTo>
                  <a:cubicBezTo>
                    <a:pt x="985" y="266"/>
                    <a:pt x="989" y="261"/>
                    <a:pt x="992" y="256"/>
                  </a:cubicBezTo>
                  <a:close/>
                  <a:moveTo>
                    <a:pt x="880" y="242"/>
                  </a:moveTo>
                  <a:cubicBezTo>
                    <a:pt x="885" y="240"/>
                    <a:pt x="891" y="239"/>
                    <a:pt x="896" y="239"/>
                  </a:cubicBezTo>
                  <a:cubicBezTo>
                    <a:pt x="908" y="237"/>
                    <a:pt x="920" y="234"/>
                    <a:pt x="932" y="231"/>
                  </a:cubicBezTo>
                  <a:cubicBezTo>
                    <a:pt x="939" y="230"/>
                    <a:pt x="946" y="229"/>
                    <a:pt x="953" y="228"/>
                  </a:cubicBezTo>
                  <a:cubicBezTo>
                    <a:pt x="957" y="228"/>
                    <a:pt x="965" y="226"/>
                    <a:pt x="969" y="229"/>
                  </a:cubicBezTo>
                  <a:cubicBezTo>
                    <a:pt x="973" y="231"/>
                    <a:pt x="975" y="235"/>
                    <a:pt x="980" y="236"/>
                  </a:cubicBezTo>
                  <a:cubicBezTo>
                    <a:pt x="988" y="237"/>
                    <a:pt x="992" y="241"/>
                    <a:pt x="991" y="249"/>
                  </a:cubicBezTo>
                  <a:cubicBezTo>
                    <a:pt x="991" y="250"/>
                    <a:pt x="991" y="250"/>
                    <a:pt x="991" y="250"/>
                  </a:cubicBezTo>
                  <a:cubicBezTo>
                    <a:pt x="988" y="257"/>
                    <a:pt x="984" y="263"/>
                    <a:pt x="977" y="267"/>
                  </a:cubicBezTo>
                  <a:cubicBezTo>
                    <a:pt x="974" y="269"/>
                    <a:pt x="969" y="270"/>
                    <a:pt x="966" y="273"/>
                  </a:cubicBezTo>
                  <a:cubicBezTo>
                    <a:pt x="965" y="271"/>
                    <a:pt x="964" y="270"/>
                    <a:pt x="963" y="268"/>
                  </a:cubicBezTo>
                  <a:cubicBezTo>
                    <a:pt x="954" y="257"/>
                    <a:pt x="943" y="250"/>
                    <a:pt x="929" y="249"/>
                  </a:cubicBezTo>
                  <a:cubicBezTo>
                    <a:pt x="915" y="248"/>
                    <a:pt x="902" y="250"/>
                    <a:pt x="891" y="258"/>
                  </a:cubicBezTo>
                  <a:cubicBezTo>
                    <a:pt x="888" y="260"/>
                    <a:pt x="885" y="263"/>
                    <a:pt x="882" y="264"/>
                  </a:cubicBezTo>
                  <a:cubicBezTo>
                    <a:pt x="879" y="266"/>
                    <a:pt x="877" y="267"/>
                    <a:pt x="874" y="268"/>
                  </a:cubicBezTo>
                  <a:cubicBezTo>
                    <a:pt x="871" y="269"/>
                    <a:pt x="869" y="271"/>
                    <a:pt x="867" y="273"/>
                  </a:cubicBezTo>
                  <a:cubicBezTo>
                    <a:pt x="867" y="272"/>
                    <a:pt x="867" y="272"/>
                    <a:pt x="866" y="272"/>
                  </a:cubicBezTo>
                  <a:cubicBezTo>
                    <a:pt x="866" y="272"/>
                    <a:pt x="865" y="272"/>
                    <a:pt x="864" y="272"/>
                  </a:cubicBezTo>
                  <a:cubicBezTo>
                    <a:pt x="864" y="272"/>
                    <a:pt x="863" y="272"/>
                    <a:pt x="863" y="272"/>
                  </a:cubicBezTo>
                  <a:cubicBezTo>
                    <a:pt x="861" y="272"/>
                    <a:pt x="860" y="273"/>
                    <a:pt x="859" y="274"/>
                  </a:cubicBezTo>
                  <a:cubicBezTo>
                    <a:pt x="859" y="274"/>
                    <a:pt x="859" y="275"/>
                    <a:pt x="860" y="275"/>
                  </a:cubicBezTo>
                  <a:cubicBezTo>
                    <a:pt x="861" y="275"/>
                    <a:pt x="862" y="274"/>
                    <a:pt x="863" y="274"/>
                  </a:cubicBezTo>
                  <a:cubicBezTo>
                    <a:pt x="863" y="274"/>
                    <a:pt x="864" y="274"/>
                    <a:pt x="865" y="273"/>
                  </a:cubicBezTo>
                  <a:cubicBezTo>
                    <a:pt x="865" y="273"/>
                    <a:pt x="866" y="273"/>
                    <a:pt x="866" y="273"/>
                  </a:cubicBezTo>
                  <a:cubicBezTo>
                    <a:pt x="864" y="275"/>
                    <a:pt x="861" y="278"/>
                    <a:pt x="859" y="281"/>
                  </a:cubicBezTo>
                  <a:cubicBezTo>
                    <a:pt x="856" y="284"/>
                    <a:pt x="853" y="288"/>
                    <a:pt x="849" y="291"/>
                  </a:cubicBezTo>
                  <a:cubicBezTo>
                    <a:pt x="847" y="294"/>
                    <a:pt x="845" y="297"/>
                    <a:pt x="842" y="300"/>
                  </a:cubicBezTo>
                  <a:cubicBezTo>
                    <a:pt x="840" y="302"/>
                    <a:pt x="836" y="304"/>
                    <a:pt x="836" y="307"/>
                  </a:cubicBezTo>
                  <a:cubicBezTo>
                    <a:pt x="835" y="307"/>
                    <a:pt x="835" y="307"/>
                    <a:pt x="835" y="307"/>
                  </a:cubicBezTo>
                  <a:cubicBezTo>
                    <a:pt x="833" y="304"/>
                    <a:pt x="830" y="302"/>
                    <a:pt x="827" y="299"/>
                  </a:cubicBezTo>
                  <a:cubicBezTo>
                    <a:pt x="830" y="298"/>
                    <a:pt x="833" y="296"/>
                    <a:pt x="836" y="295"/>
                  </a:cubicBezTo>
                  <a:cubicBezTo>
                    <a:pt x="839" y="294"/>
                    <a:pt x="843" y="294"/>
                    <a:pt x="846" y="292"/>
                  </a:cubicBezTo>
                  <a:cubicBezTo>
                    <a:pt x="846" y="292"/>
                    <a:pt x="846" y="292"/>
                    <a:pt x="846" y="292"/>
                  </a:cubicBezTo>
                  <a:cubicBezTo>
                    <a:pt x="843" y="291"/>
                    <a:pt x="839" y="292"/>
                    <a:pt x="836" y="293"/>
                  </a:cubicBezTo>
                  <a:cubicBezTo>
                    <a:pt x="832" y="294"/>
                    <a:pt x="828" y="295"/>
                    <a:pt x="825" y="297"/>
                  </a:cubicBezTo>
                  <a:cubicBezTo>
                    <a:pt x="825" y="297"/>
                    <a:pt x="825" y="297"/>
                    <a:pt x="824" y="298"/>
                  </a:cubicBezTo>
                  <a:cubicBezTo>
                    <a:pt x="824" y="297"/>
                    <a:pt x="823" y="297"/>
                    <a:pt x="823" y="296"/>
                  </a:cubicBezTo>
                  <a:cubicBezTo>
                    <a:pt x="824" y="295"/>
                    <a:pt x="826" y="294"/>
                    <a:pt x="827" y="294"/>
                  </a:cubicBezTo>
                  <a:cubicBezTo>
                    <a:pt x="829" y="293"/>
                    <a:pt x="832" y="292"/>
                    <a:pt x="834" y="291"/>
                  </a:cubicBezTo>
                  <a:cubicBezTo>
                    <a:pt x="839" y="290"/>
                    <a:pt x="843" y="286"/>
                    <a:pt x="848" y="285"/>
                  </a:cubicBezTo>
                  <a:cubicBezTo>
                    <a:pt x="849" y="285"/>
                    <a:pt x="849" y="285"/>
                    <a:pt x="848" y="285"/>
                  </a:cubicBezTo>
                  <a:cubicBezTo>
                    <a:pt x="843" y="283"/>
                    <a:pt x="837" y="287"/>
                    <a:pt x="832" y="290"/>
                  </a:cubicBezTo>
                  <a:cubicBezTo>
                    <a:pt x="830" y="291"/>
                    <a:pt x="823" y="292"/>
                    <a:pt x="820" y="294"/>
                  </a:cubicBezTo>
                  <a:cubicBezTo>
                    <a:pt x="819" y="294"/>
                    <a:pt x="818" y="293"/>
                    <a:pt x="818" y="293"/>
                  </a:cubicBezTo>
                  <a:cubicBezTo>
                    <a:pt x="820" y="292"/>
                    <a:pt x="823" y="290"/>
                    <a:pt x="825" y="289"/>
                  </a:cubicBezTo>
                  <a:cubicBezTo>
                    <a:pt x="832" y="286"/>
                    <a:pt x="838" y="284"/>
                    <a:pt x="845" y="282"/>
                  </a:cubicBezTo>
                  <a:cubicBezTo>
                    <a:pt x="847" y="281"/>
                    <a:pt x="846" y="278"/>
                    <a:pt x="845" y="279"/>
                  </a:cubicBezTo>
                  <a:cubicBezTo>
                    <a:pt x="837" y="282"/>
                    <a:pt x="830" y="285"/>
                    <a:pt x="822" y="287"/>
                  </a:cubicBezTo>
                  <a:cubicBezTo>
                    <a:pt x="820" y="288"/>
                    <a:pt x="816" y="289"/>
                    <a:pt x="815" y="291"/>
                  </a:cubicBezTo>
                  <a:cubicBezTo>
                    <a:pt x="814" y="291"/>
                    <a:pt x="814" y="290"/>
                    <a:pt x="813" y="290"/>
                  </a:cubicBezTo>
                  <a:cubicBezTo>
                    <a:pt x="813" y="290"/>
                    <a:pt x="813" y="290"/>
                    <a:pt x="813" y="290"/>
                  </a:cubicBezTo>
                  <a:cubicBezTo>
                    <a:pt x="813" y="289"/>
                    <a:pt x="813" y="289"/>
                    <a:pt x="813" y="289"/>
                  </a:cubicBezTo>
                  <a:cubicBezTo>
                    <a:pt x="815" y="287"/>
                    <a:pt x="817" y="285"/>
                    <a:pt x="819" y="284"/>
                  </a:cubicBezTo>
                  <a:cubicBezTo>
                    <a:pt x="822" y="282"/>
                    <a:pt x="825" y="281"/>
                    <a:pt x="828" y="279"/>
                  </a:cubicBezTo>
                  <a:cubicBezTo>
                    <a:pt x="836" y="276"/>
                    <a:pt x="843" y="273"/>
                    <a:pt x="850" y="270"/>
                  </a:cubicBezTo>
                  <a:cubicBezTo>
                    <a:pt x="864" y="265"/>
                    <a:pt x="877" y="262"/>
                    <a:pt x="891" y="257"/>
                  </a:cubicBezTo>
                  <a:cubicBezTo>
                    <a:pt x="891" y="257"/>
                    <a:pt x="891" y="256"/>
                    <a:pt x="891" y="256"/>
                  </a:cubicBezTo>
                  <a:cubicBezTo>
                    <a:pt x="876" y="258"/>
                    <a:pt x="862" y="264"/>
                    <a:pt x="848" y="269"/>
                  </a:cubicBezTo>
                  <a:cubicBezTo>
                    <a:pt x="842" y="271"/>
                    <a:pt x="835" y="274"/>
                    <a:pt x="829" y="276"/>
                  </a:cubicBezTo>
                  <a:cubicBezTo>
                    <a:pt x="834" y="273"/>
                    <a:pt x="838" y="270"/>
                    <a:pt x="843" y="267"/>
                  </a:cubicBezTo>
                  <a:cubicBezTo>
                    <a:pt x="846" y="266"/>
                    <a:pt x="849" y="264"/>
                    <a:pt x="853" y="263"/>
                  </a:cubicBezTo>
                  <a:cubicBezTo>
                    <a:pt x="858" y="261"/>
                    <a:pt x="863" y="260"/>
                    <a:pt x="869" y="257"/>
                  </a:cubicBezTo>
                  <a:cubicBezTo>
                    <a:pt x="878" y="253"/>
                    <a:pt x="888" y="248"/>
                    <a:pt x="899" y="247"/>
                  </a:cubicBezTo>
                  <a:cubicBezTo>
                    <a:pt x="899" y="246"/>
                    <a:pt x="899" y="245"/>
                    <a:pt x="898" y="245"/>
                  </a:cubicBezTo>
                  <a:cubicBezTo>
                    <a:pt x="888" y="246"/>
                    <a:pt x="879" y="251"/>
                    <a:pt x="869" y="255"/>
                  </a:cubicBezTo>
                  <a:cubicBezTo>
                    <a:pt x="863" y="257"/>
                    <a:pt x="856" y="259"/>
                    <a:pt x="850" y="262"/>
                  </a:cubicBezTo>
                  <a:cubicBezTo>
                    <a:pt x="850" y="262"/>
                    <a:pt x="849" y="262"/>
                    <a:pt x="849" y="262"/>
                  </a:cubicBezTo>
                  <a:cubicBezTo>
                    <a:pt x="855" y="257"/>
                    <a:pt x="861" y="252"/>
                    <a:pt x="866" y="246"/>
                  </a:cubicBezTo>
                  <a:cubicBezTo>
                    <a:pt x="871" y="246"/>
                    <a:pt x="875" y="244"/>
                    <a:pt x="880" y="242"/>
                  </a:cubicBezTo>
                  <a:close/>
                  <a:moveTo>
                    <a:pt x="743" y="122"/>
                  </a:moveTo>
                  <a:cubicBezTo>
                    <a:pt x="745" y="119"/>
                    <a:pt x="747" y="116"/>
                    <a:pt x="750" y="113"/>
                  </a:cubicBezTo>
                  <a:cubicBezTo>
                    <a:pt x="760" y="102"/>
                    <a:pt x="773" y="91"/>
                    <a:pt x="788" y="86"/>
                  </a:cubicBezTo>
                  <a:cubicBezTo>
                    <a:pt x="793" y="84"/>
                    <a:pt x="797" y="82"/>
                    <a:pt x="802" y="83"/>
                  </a:cubicBezTo>
                  <a:cubicBezTo>
                    <a:pt x="806" y="83"/>
                    <a:pt x="809" y="85"/>
                    <a:pt x="812" y="85"/>
                  </a:cubicBezTo>
                  <a:cubicBezTo>
                    <a:pt x="816" y="86"/>
                    <a:pt x="819" y="85"/>
                    <a:pt x="822" y="83"/>
                  </a:cubicBezTo>
                  <a:cubicBezTo>
                    <a:pt x="828" y="78"/>
                    <a:pt x="835" y="71"/>
                    <a:pt x="843" y="74"/>
                  </a:cubicBezTo>
                  <a:cubicBezTo>
                    <a:pt x="850" y="77"/>
                    <a:pt x="858" y="79"/>
                    <a:pt x="864" y="83"/>
                  </a:cubicBezTo>
                  <a:cubicBezTo>
                    <a:pt x="879" y="92"/>
                    <a:pt x="886" y="110"/>
                    <a:pt x="891" y="126"/>
                  </a:cubicBezTo>
                  <a:cubicBezTo>
                    <a:pt x="895" y="141"/>
                    <a:pt x="898" y="156"/>
                    <a:pt x="897" y="171"/>
                  </a:cubicBezTo>
                  <a:cubicBezTo>
                    <a:pt x="895" y="188"/>
                    <a:pt x="890" y="204"/>
                    <a:pt x="881" y="218"/>
                  </a:cubicBezTo>
                  <a:cubicBezTo>
                    <a:pt x="876" y="227"/>
                    <a:pt x="870" y="235"/>
                    <a:pt x="864" y="243"/>
                  </a:cubicBezTo>
                  <a:cubicBezTo>
                    <a:pt x="863" y="244"/>
                    <a:pt x="862" y="245"/>
                    <a:pt x="860" y="246"/>
                  </a:cubicBezTo>
                  <a:cubicBezTo>
                    <a:pt x="854" y="251"/>
                    <a:pt x="848" y="256"/>
                    <a:pt x="842" y="260"/>
                  </a:cubicBezTo>
                  <a:cubicBezTo>
                    <a:pt x="835" y="265"/>
                    <a:pt x="828" y="269"/>
                    <a:pt x="821" y="274"/>
                  </a:cubicBezTo>
                  <a:cubicBezTo>
                    <a:pt x="816" y="278"/>
                    <a:pt x="811" y="282"/>
                    <a:pt x="805" y="286"/>
                  </a:cubicBezTo>
                  <a:cubicBezTo>
                    <a:pt x="803" y="285"/>
                    <a:pt x="801" y="284"/>
                    <a:pt x="798" y="283"/>
                  </a:cubicBezTo>
                  <a:cubicBezTo>
                    <a:pt x="801" y="282"/>
                    <a:pt x="803" y="280"/>
                    <a:pt x="805" y="278"/>
                  </a:cubicBezTo>
                  <a:cubicBezTo>
                    <a:pt x="811" y="274"/>
                    <a:pt x="817" y="270"/>
                    <a:pt x="823" y="265"/>
                  </a:cubicBezTo>
                  <a:cubicBezTo>
                    <a:pt x="836" y="255"/>
                    <a:pt x="848" y="243"/>
                    <a:pt x="859" y="230"/>
                  </a:cubicBezTo>
                  <a:cubicBezTo>
                    <a:pt x="868" y="218"/>
                    <a:pt x="878" y="205"/>
                    <a:pt x="884" y="191"/>
                  </a:cubicBezTo>
                  <a:cubicBezTo>
                    <a:pt x="888" y="182"/>
                    <a:pt x="893" y="171"/>
                    <a:pt x="890" y="161"/>
                  </a:cubicBezTo>
                  <a:cubicBezTo>
                    <a:pt x="890" y="161"/>
                    <a:pt x="889" y="161"/>
                    <a:pt x="889" y="162"/>
                  </a:cubicBezTo>
                  <a:cubicBezTo>
                    <a:pt x="890" y="172"/>
                    <a:pt x="885" y="183"/>
                    <a:pt x="880" y="193"/>
                  </a:cubicBezTo>
                  <a:cubicBezTo>
                    <a:pt x="873" y="206"/>
                    <a:pt x="864" y="220"/>
                    <a:pt x="854" y="231"/>
                  </a:cubicBezTo>
                  <a:cubicBezTo>
                    <a:pt x="844" y="242"/>
                    <a:pt x="833" y="252"/>
                    <a:pt x="822" y="261"/>
                  </a:cubicBezTo>
                  <a:cubicBezTo>
                    <a:pt x="816" y="265"/>
                    <a:pt x="810" y="270"/>
                    <a:pt x="804" y="274"/>
                  </a:cubicBezTo>
                  <a:cubicBezTo>
                    <a:pt x="801" y="277"/>
                    <a:pt x="798" y="280"/>
                    <a:pt x="793" y="282"/>
                  </a:cubicBezTo>
                  <a:cubicBezTo>
                    <a:pt x="789" y="280"/>
                    <a:pt x="784" y="279"/>
                    <a:pt x="779" y="278"/>
                  </a:cubicBezTo>
                  <a:cubicBezTo>
                    <a:pt x="773" y="276"/>
                    <a:pt x="767" y="275"/>
                    <a:pt x="761" y="274"/>
                  </a:cubicBezTo>
                  <a:cubicBezTo>
                    <a:pt x="763" y="273"/>
                    <a:pt x="765" y="272"/>
                    <a:pt x="766" y="271"/>
                  </a:cubicBezTo>
                  <a:cubicBezTo>
                    <a:pt x="772" y="267"/>
                    <a:pt x="777" y="262"/>
                    <a:pt x="781" y="257"/>
                  </a:cubicBezTo>
                  <a:cubicBezTo>
                    <a:pt x="786" y="252"/>
                    <a:pt x="790" y="247"/>
                    <a:pt x="794" y="241"/>
                  </a:cubicBezTo>
                  <a:cubicBezTo>
                    <a:pt x="797" y="236"/>
                    <a:pt x="801" y="231"/>
                    <a:pt x="804" y="226"/>
                  </a:cubicBezTo>
                  <a:cubicBezTo>
                    <a:pt x="807" y="221"/>
                    <a:pt x="810" y="215"/>
                    <a:pt x="814" y="210"/>
                  </a:cubicBezTo>
                  <a:cubicBezTo>
                    <a:pt x="814" y="209"/>
                    <a:pt x="813" y="208"/>
                    <a:pt x="812" y="209"/>
                  </a:cubicBezTo>
                  <a:cubicBezTo>
                    <a:pt x="809" y="213"/>
                    <a:pt x="805" y="218"/>
                    <a:pt x="802" y="222"/>
                  </a:cubicBezTo>
                  <a:cubicBezTo>
                    <a:pt x="800" y="227"/>
                    <a:pt x="798" y="232"/>
                    <a:pt x="795" y="237"/>
                  </a:cubicBezTo>
                  <a:cubicBezTo>
                    <a:pt x="791" y="243"/>
                    <a:pt x="786" y="248"/>
                    <a:pt x="782" y="253"/>
                  </a:cubicBezTo>
                  <a:cubicBezTo>
                    <a:pt x="776" y="259"/>
                    <a:pt x="767" y="270"/>
                    <a:pt x="758" y="272"/>
                  </a:cubicBezTo>
                  <a:cubicBezTo>
                    <a:pt x="760" y="270"/>
                    <a:pt x="761" y="268"/>
                    <a:pt x="762" y="267"/>
                  </a:cubicBezTo>
                  <a:cubicBezTo>
                    <a:pt x="767" y="261"/>
                    <a:pt x="771" y="255"/>
                    <a:pt x="774" y="249"/>
                  </a:cubicBezTo>
                  <a:cubicBezTo>
                    <a:pt x="777" y="245"/>
                    <a:pt x="779" y="242"/>
                    <a:pt x="782" y="238"/>
                  </a:cubicBezTo>
                  <a:cubicBezTo>
                    <a:pt x="785" y="235"/>
                    <a:pt x="787" y="231"/>
                    <a:pt x="789" y="227"/>
                  </a:cubicBezTo>
                  <a:cubicBezTo>
                    <a:pt x="790" y="224"/>
                    <a:pt x="793" y="221"/>
                    <a:pt x="794" y="217"/>
                  </a:cubicBezTo>
                  <a:cubicBezTo>
                    <a:pt x="797" y="213"/>
                    <a:pt x="798" y="209"/>
                    <a:pt x="801" y="205"/>
                  </a:cubicBezTo>
                  <a:cubicBezTo>
                    <a:pt x="802" y="205"/>
                    <a:pt x="801" y="204"/>
                    <a:pt x="800" y="204"/>
                  </a:cubicBezTo>
                  <a:cubicBezTo>
                    <a:pt x="798" y="207"/>
                    <a:pt x="796" y="209"/>
                    <a:pt x="795" y="212"/>
                  </a:cubicBezTo>
                  <a:cubicBezTo>
                    <a:pt x="793" y="216"/>
                    <a:pt x="792" y="220"/>
                    <a:pt x="790" y="223"/>
                  </a:cubicBezTo>
                  <a:cubicBezTo>
                    <a:pt x="787" y="227"/>
                    <a:pt x="785" y="230"/>
                    <a:pt x="783" y="233"/>
                  </a:cubicBezTo>
                  <a:cubicBezTo>
                    <a:pt x="781" y="236"/>
                    <a:pt x="779" y="239"/>
                    <a:pt x="778" y="242"/>
                  </a:cubicBezTo>
                  <a:cubicBezTo>
                    <a:pt x="773" y="248"/>
                    <a:pt x="768" y="254"/>
                    <a:pt x="763" y="260"/>
                  </a:cubicBezTo>
                  <a:cubicBezTo>
                    <a:pt x="760" y="264"/>
                    <a:pt x="758" y="267"/>
                    <a:pt x="754" y="270"/>
                  </a:cubicBezTo>
                  <a:cubicBezTo>
                    <a:pt x="753" y="270"/>
                    <a:pt x="753" y="270"/>
                    <a:pt x="753" y="270"/>
                  </a:cubicBezTo>
                  <a:cubicBezTo>
                    <a:pt x="756" y="266"/>
                    <a:pt x="758" y="261"/>
                    <a:pt x="761" y="256"/>
                  </a:cubicBezTo>
                  <a:cubicBezTo>
                    <a:pt x="761" y="256"/>
                    <a:pt x="760" y="256"/>
                    <a:pt x="760" y="256"/>
                  </a:cubicBezTo>
                  <a:cubicBezTo>
                    <a:pt x="758" y="258"/>
                    <a:pt x="757" y="260"/>
                    <a:pt x="756" y="262"/>
                  </a:cubicBezTo>
                  <a:cubicBezTo>
                    <a:pt x="756" y="260"/>
                    <a:pt x="757" y="259"/>
                    <a:pt x="757" y="258"/>
                  </a:cubicBezTo>
                  <a:cubicBezTo>
                    <a:pt x="758" y="257"/>
                    <a:pt x="758" y="255"/>
                    <a:pt x="759" y="253"/>
                  </a:cubicBezTo>
                  <a:cubicBezTo>
                    <a:pt x="759" y="253"/>
                    <a:pt x="760" y="253"/>
                    <a:pt x="760" y="253"/>
                  </a:cubicBezTo>
                  <a:cubicBezTo>
                    <a:pt x="765" y="242"/>
                    <a:pt x="771" y="232"/>
                    <a:pt x="777" y="223"/>
                  </a:cubicBezTo>
                  <a:cubicBezTo>
                    <a:pt x="782" y="217"/>
                    <a:pt x="786" y="210"/>
                    <a:pt x="789" y="203"/>
                  </a:cubicBezTo>
                  <a:cubicBezTo>
                    <a:pt x="791" y="199"/>
                    <a:pt x="793" y="195"/>
                    <a:pt x="795" y="192"/>
                  </a:cubicBezTo>
                  <a:cubicBezTo>
                    <a:pt x="797" y="188"/>
                    <a:pt x="798" y="185"/>
                    <a:pt x="800" y="182"/>
                  </a:cubicBezTo>
                  <a:cubicBezTo>
                    <a:pt x="800" y="180"/>
                    <a:pt x="798" y="179"/>
                    <a:pt x="798" y="181"/>
                  </a:cubicBezTo>
                  <a:cubicBezTo>
                    <a:pt x="794" y="188"/>
                    <a:pt x="791" y="196"/>
                    <a:pt x="786" y="204"/>
                  </a:cubicBezTo>
                  <a:cubicBezTo>
                    <a:pt x="782" y="211"/>
                    <a:pt x="777" y="218"/>
                    <a:pt x="773" y="225"/>
                  </a:cubicBezTo>
                  <a:cubicBezTo>
                    <a:pt x="770" y="229"/>
                    <a:pt x="767" y="234"/>
                    <a:pt x="764" y="238"/>
                  </a:cubicBezTo>
                  <a:cubicBezTo>
                    <a:pt x="766" y="234"/>
                    <a:pt x="767" y="230"/>
                    <a:pt x="768" y="226"/>
                  </a:cubicBezTo>
                  <a:cubicBezTo>
                    <a:pt x="769" y="222"/>
                    <a:pt x="771" y="219"/>
                    <a:pt x="773" y="215"/>
                  </a:cubicBezTo>
                  <a:cubicBezTo>
                    <a:pt x="775" y="211"/>
                    <a:pt x="776" y="206"/>
                    <a:pt x="779" y="201"/>
                  </a:cubicBezTo>
                  <a:cubicBezTo>
                    <a:pt x="779" y="201"/>
                    <a:pt x="779" y="200"/>
                    <a:pt x="779" y="201"/>
                  </a:cubicBezTo>
                  <a:cubicBezTo>
                    <a:pt x="775" y="205"/>
                    <a:pt x="774" y="211"/>
                    <a:pt x="771" y="216"/>
                  </a:cubicBezTo>
                  <a:cubicBezTo>
                    <a:pt x="770" y="218"/>
                    <a:pt x="769" y="220"/>
                    <a:pt x="769" y="221"/>
                  </a:cubicBezTo>
                  <a:cubicBezTo>
                    <a:pt x="769" y="220"/>
                    <a:pt x="769" y="219"/>
                    <a:pt x="769" y="219"/>
                  </a:cubicBezTo>
                  <a:cubicBezTo>
                    <a:pt x="769" y="217"/>
                    <a:pt x="769" y="215"/>
                    <a:pt x="770" y="213"/>
                  </a:cubicBezTo>
                  <a:cubicBezTo>
                    <a:pt x="772" y="209"/>
                    <a:pt x="773" y="204"/>
                    <a:pt x="775" y="200"/>
                  </a:cubicBezTo>
                  <a:cubicBezTo>
                    <a:pt x="777" y="194"/>
                    <a:pt x="779" y="187"/>
                    <a:pt x="782" y="182"/>
                  </a:cubicBezTo>
                  <a:cubicBezTo>
                    <a:pt x="785" y="177"/>
                    <a:pt x="788" y="173"/>
                    <a:pt x="790" y="167"/>
                  </a:cubicBezTo>
                  <a:cubicBezTo>
                    <a:pt x="791" y="162"/>
                    <a:pt x="793" y="157"/>
                    <a:pt x="796" y="151"/>
                  </a:cubicBezTo>
                  <a:cubicBezTo>
                    <a:pt x="796" y="151"/>
                    <a:pt x="795" y="151"/>
                    <a:pt x="795" y="151"/>
                  </a:cubicBezTo>
                  <a:cubicBezTo>
                    <a:pt x="792" y="156"/>
                    <a:pt x="791" y="161"/>
                    <a:pt x="788" y="166"/>
                  </a:cubicBezTo>
                  <a:cubicBezTo>
                    <a:pt x="786" y="169"/>
                    <a:pt x="785" y="172"/>
                    <a:pt x="783" y="175"/>
                  </a:cubicBezTo>
                  <a:cubicBezTo>
                    <a:pt x="782" y="178"/>
                    <a:pt x="782" y="181"/>
                    <a:pt x="780" y="183"/>
                  </a:cubicBezTo>
                  <a:cubicBezTo>
                    <a:pt x="777" y="188"/>
                    <a:pt x="775" y="194"/>
                    <a:pt x="772" y="199"/>
                  </a:cubicBezTo>
                  <a:cubicBezTo>
                    <a:pt x="772" y="201"/>
                    <a:pt x="771" y="204"/>
                    <a:pt x="770" y="206"/>
                  </a:cubicBezTo>
                  <a:cubicBezTo>
                    <a:pt x="770" y="203"/>
                    <a:pt x="769" y="200"/>
                    <a:pt x="769" y="198"/>
                  </a:cubicBezTo>
                  <a:cubicBezTo>
                    <a:pt x="770" y="192"/>
                    <a:pt x="774" y="186"/>
                    <a:pt x="775" y="181"/>
                  </a:cubicBezTo>
                  <a:cubicBezTo>
                    <a:pt x="777" y="172"/>
                    <a:pt x="780" y="165"/>
                    <a:pt x="785" y="157"/>
                  </a:cubicBezTo>
                  <a:cubicBezTo>
                    <a:pt x="785" y="157"/>
                    <a:pt x="784" y="156"/>
                    <a:pt x="784" y="157"/>
                  </a:cubicBezTo>
                  <a:cubicBezTo>
                    <a:pt x="777" y="162"/>
                    <a:pt x="774" y="172"/>
                    <a:pt x="773" y="180"/>
                  </a:cubicBezTo>
                  <a:cubicBezTo>
                    <a:pt x="772" y="184"/>
                    <a:pt x="772" y="187"/>
                    <a:pt x="770" y="191"/>
                  </a:cubicBezTo>
                  <a:cubicBezTo>
                    <a:pt x="769" y="192"/>
                    <a:pt x="769" y="192"/>
                    <a:pt x="769" y="193"/>
                  </a:cubicBezTo>
                  <a:cubicBezTo>
                    <a:pt x="768" y="191"/>
                    <a:pt x="768" y="188"/>
                    <a:pt x="768" y="186"/>
                  </a:cubicBezTo>
                  <a:cubicBezTo>
                    <a:pt x="768" y="186"/>
                    <a:pt x="768" y="185"/>
                    <a:pt x="768" y="185"/>
                  </a:cubicBezTo>
                  <a:cubicBezTo>
                    <a:pt x="769" y="183"/>
                    <a:pt x="769" y="180"/>
                    <a:pt x="770" y="178"/>
                  </a:cubicBezTo>
                  <a:cubicBezTo>
                    <a:pt x="772" y="172"/>
                    <a:pt x="774" y="166"/>
                    <a:pt x="776" y="160"/>
                  </a:cubicBezTo>
                  <a:cubicBezTo>
                    <a:pt x="777" y="159"/>
                    <a:pt x="775" y="158"/>
                    <a:pt x="775" y="159"/>
                  </a:cubicBezTo>
                  <a:cubicBezTo>
                    <a:pt x="772" y="166"/>
                    <a:pt x="770" y="173"/>
                    <a:pt x="767" y="180"/>
                  </a:cubicBezTo>
                  <a:cubicBezTo>
                    <a:pt x="767" y="180"/>
                    <a:pt x="767" y="180"/>
                    <a:pt x="766" y="181"/>
                  </a:cubicBezTo>
                  <a:cubicBezTo>
                    <a:pt x="766" y="178"/>
                    <a:pt x="765" y="176"/>
                    <a:pt x="764" y="173"/>
                  </a:cubicBezTo>
                  <a:cubicBezTo>
                    <a:pt x="764" y="173"/>
                    <a:pt x="764" y="173"/>
                    <a:pt x="764" y="173"/>
                  </a:cubicBezTo>
                  <a:cubicBezTo>
                    <a:pt x="764" y="171"/>
                    <a:pt x="764" y="170"/>
                    <a:pt x="764" y="169"/>
                  </a:cubicBezTo>
                  <a:cubicBezTo>
                    <a:pt x="765" y="166"/>
                    <a:pt x="765" y="163"/>
                    <a:pt x="765" y="160"/>
                  </a:cubicBezTo>
                  <a:cubicBezTo>
                    <a:pt x="766" y="153"/>
                    <a:pt x="767" y="148"/>
                    <a:pt x="769" y="142"/>
                  </a:cubicBezTo>
                  <a:cubicBezTo>
                    <a:pt x="770" y="141"/>
                    <a:pt x="769" y="141"/>
                    <a:pt x="768" y="141"/>
                  </a:cubicBezTo>
                  <a:cubicBezTo>
                    <a:pt x="764" y="148"/>
                    <a:pt x="765" y="154"/>
                    <a:pt x="763" y="161"/>
                  </a:cubicBezTo>
                  <a:cubicBezTo>
                    <a:pt x="763" y="162"/>
                    <a:pt x="762" y="164"/>
                    <a:pt x="762" y="165"/>
                  </a:cubicBezTo>
                  <a:cubicBezTo>
                    <a:pt x="759" y="158"/>
                    <a:pt x="756" y="149"/>
                    <a:pt x="749" y="145"/>
                  </a:cubicBezTo>
                  <a:cubicBezTo>
                    <a:pt x="747" y="143"/>
                    <a:pt x="746" y="143"/>
                    <a:pt x="743" y="143"/>
                  </a:cubicBezTo>
                  <a:cubicBezTo>
                    <a:pt x="741" y="142"/>
                    <a:pt x="742" y="137"/>
                    <a:pt x="741" y="136"/>
                  </a:cubicBezTo>
                  <a:cubicBezTo>
                    <a:pt x="739" y="133"/>
                    <a:pt x="738" y="132"/>
                    <a:pt x="736" y="132"/>
                  </a:cubicBezTo>
                  <a:cubicBezTo>
                    <a:pt x="736" y="128"/>
                    <a:pt x="740" y="124"/>
                    <a:pt x="743" y="122"/>
                  </a:cubicBezTo>
                  <a:close/>
                  <a:moveTo>
                    <a:pt x="684" y="129"/>
                  </a:moveTo>
                  <a:cubicBezTo>
                    <a:pt x="692" y="127"/>
                    <a:pt x="700" y="126"/>
                    <a:pt x="708" y="126"/>
                  </a:cubicBezTo>
                  <a:cubicBezTo>
                    <a:pt x="712" y="126"/>
                    <a:pt x="716" y="126"/>
                    <a:pt x="719" y="126"/>
                  </a:cubicBezTo>
                  <a:cubicBezTo>
                    <a:pt x="722" y="127"/>
                    <a:pt x="725" y="128"/>
                    <a:pt x="726" y="130"/>
                  </a:cubicBezTo>
                  <a:cubicBezTo>
                    <a:pt x="726" y="131"/>
                    <a:pt x="727" y="132"/>
                    <a:pt x="727" y="132"/>
                  </a:cubicBezTo>
                  <a:cubicBezTo>
                    <a:pt x="730" y="135"/>
                    <a:pt x="737" y="133"/>
                    <a:pt x="738" y="139"/>
                  </a:cubicBezTo>
                  <a:cubicBezTo>
                    <a:pt x="738" y="142"/>
                    <a:pt x="739" y="146"/>
                    <a:pt x="743" y="146"/>
                  </a:cubicBezTo>
                  <a:cubicBezTo>
                    <a:pt x="750" y="146"/>
                    <a:pt x="753" y="155"/>
                    <a:pt x="756" y="160"/>
                  </a:cubicBezTo>
                  <a:cubicBezTo>
                    <a:pt x="761" y="172"/>
                    <a:pt x="765" y="186"/>
                    <a:pt x="766" y="199"/>
                  </a:cubicBezTo>
                  <a:cubicBezTo>
                    <a:pt x="767" y="216"/>
                    <a:pt x="763" y="230"/>
                    <a:pt x="758" y="245"/>
                  </a:cubicBezTo>
                  <a:cubicBezTo>
                    <a:pt x="755" y="254"/>
                    <a:pt x="752" y="266"/>
                    <a:pt x="745" y="273"/>
                  </a:cubicBezTo>
                  <a:cubicBezTo>
                    <a:pt x="745" y="273"/>
                    <a:pt x="745" y="273"/>
                    <a:pt x="745" y="273"/>
                  </a:cubicBezTo>
                  <a:cubicBezTo>
                    <a:pt x="742" y="275"/>
                    <a:pt x="740" y="278"/>
                    <a:pt x="737" y="280"/>
                  </a:cubicBezTo>
                  <a:cubicBezTo>
                    <a:pt x="734" y="282"/>
                    <a:pt x="732" y="284"/>
                    <a:pt x="730" y="286"/>
                  </a:cubicBezTo>
                  <a:cubicBezTo>
                    <a:pt x="726" y="291"/>
                    <a:pt x="722" y="296"/>
                    <a:pt x="718" y="300"/>
                  </a:cubicBezTo>
                  <a:cubicBezTo>
                    <a:pt x="709" y="309"/>
                    <a:pt x="699" y="316"/>
                    <a:pt x="689" y="324"/>
                  </a:cubicBezTo>
                  <a:cubicBezTo>
                    <a:pt x="684" y="329"/>
                    <a:pt x="679" y="334"/>
                    <a:pt x="673" y="338"/>
                  </a:cubicBezTo>
                  <a:cubicBezTo>
                    <a:pt x="668" y="342"/>
                    <a:pt x="663" y="345"/>
                    <a:pt x="657" y="349"/>
                  </a:cubicBezTo>
                  <a:cubicBezTo>
                    <a:pt x="649" y="355"/>
                    <a:pt x="642" y="363"/>
                    <a:pt x="635" y="372"/>
                  </a:cubicBezTo>
                  <a:cubicBezTo>
                    <a:pt x="635" y="372"/>
                    <a:pt x="635" y="372"/>
                    <a:pt x="635" y="372"/>
                  </a:cubicBezTo>
                  <a:cubicBezTo>
                    <a:pt x="635" y="372"/>
                    <a:pt x="634" y="371"/>
                    <a:pt x="633" y="371"/>
                  </a:cubicBezTo>
                  <a:cubicBezTo>
                    <a:pt x="630" y="368"/>
                    <a:pt x="627" y="365"/>
                    <a:pt x="623" y="365"/>
                  </a:cubicBezTo>
                  <a:cubicBezTo>
                    <a:pt x="628" y="357"/>
                    <a:pt x="634" y="350"/>
                    <a:pt x="642" y="345"/>
                  </a:cubicBezTo>
                  <a:cubicBezTo>
                    <a:pt x="646" y="342"/>
                    <a:pt x="650" y="339"/>
                    <a:pt x="655" y="337"/>
                  </a:cubicBezTo>
                  <a:cubicBezTo>
                    <a:pt x="659" y="335"/>
                    <a:pt x="664" y="334"/>
                    <a:pt x="668" y="332"/>
                  </a:cubicBezTo>
                  <a:cubicBezTo>
                    <a:pt x="674" y="327"/>
                    <a:pt x="679" y="319"/>
                    <a:pt x="684" y="313"/>
                  </a:cubicBezTo>
                  <a:cubicBezTo>
                    <a:pt x="689" y="305"/>
                    <a:pt x="695" y="296"/>
                    <a:pt x="704" y="291"/>
                  </a:cubicBezTo>
                  <a:cubicBezTo>
                    <a:pt x="711" y="288"/>
                    <a:pt x="719" y="286"/>
                    <a:pt x="726" y="283"/>
                  </a:cubicBezTo>
                  <a:cubicBezTo>
                    <a:pt x="732" y="280"/>
                    <a:pt x="737" y="274"/>
                    <a:pt x="741" y="268"/>
                  </a:cubicBezTo>
                  <a:cubicBezTo>
                    <a:pt x="745" y="263"/>
                    <a:pt x="748" y="258"/>
                    <a:pt x="750" y="252"/>
                  </a:cubicBezTo>
                  <a:cubicBezTo>
                    <a:pt x="751" y="248"/>
                    <a:pt x="754" y="243"/>
                    <a:pt x="752" y="240"/>
                  </a:cubicBezTo>
                  <a:cubicBezTo>
                    <a:pt x="752" y="239"/>
                    <a:pt x="751" y="240"/>
                    <a:pt x="751" y="241"/>
                  </a:cubicBezTo>
                  <a:cubicBezTo>
                    <a:pt x="752" y="245"/>
                    <a:pt x="747" y="253"/>
                    <a:pt x="746" y="256"/>
                  </a:cubicBezTo>
                  <a:cubicBezTo>
                    <a:pt x="741" y="263"/>
                    <a:pt x="737" y="270"/>
                    <a:pt x="731" y="275"/>
                  </a:cubicBezTo>
                  <a:cubicBezTo>
                    <a:pt x="725" y="281"/>
                    <a:pt x="717" y="282"/>
                    <a:pt x="710" y="285"/>
                  </a:cubicBezTo>
                  <a:cubicBezTo>
                    <a:pt x="703" y="287"/>
                    <a:pt x="697" y="291"/>
                    <a:pt x="692" y="296"/>
                  </a:cubicBezTo>
                  <a:cubicBezTo>
                    <a:pt x="686" y="303"/>
                    <a:pt x="681" y="310"/>
                    <a:pt x="675" y="317"/>
                  </a:cubicBezTo>
                  <a:cubicBezTo>
                    <a:pt x="673" y="321"/>
                    <a:pt x="670" y="326"/>
                    <a:pt x="666" y="328"/>
                  </a:cubicBezTo>
                  <a:cubicBezTo>
                    <a:pt x="664" y="329"/>
                    <a:pt x="662" y="330"/>
                    <a:pt x="661" y="331"/>
                  </a:cubicBezTo>
                  <a:cubicBezTo>
                    <a:pt x="666" y="325"/>
                    <a:pt x="669" y="319"/>
                    <a:pt x="674" y="314"/>
                  </a:cubicBezTo>
                  <a:cubicBezTo>
                    <a:pt x="679" y="310"/>
                    <a:pt x="682" y="304"/>
                    <a:pt x="687" y="300"/>
                  </a:cubicBezTo>
                  <a:cubicBezTo>
                    <a:pt x="690" y="296"/>
                    <a:pt x="694" y="291"/>
                    <a:pt x="698" y="287"/>
                  </a:cubicBezTo>
                  <a:cubicBezTo>
                    <a:pt x="698" y="287"/>
                    <a:pt x="697" y="286"/>
                    <a:pt x="697" y="287"/>
                  </a:cubicBezTo>
                  <a:cubicBezTo>
                    <a:pt x="692" y="291"/>
                    <a:pt x="689" y="296"/>
                    <a:pt x="685" y="301"/>
                  </a:cubicBezTo>
                  <a:cubicBezTo>
                    <a:pt x="681" y="305"/>
                    <a:pt x="677" y="309"/>
                    <a:pt x="673" y="313"/>
                  </a:cubicBezTo>
                  <a:cubicBezTo>
                    <a:pt x="666" y="319"/>
                    <a:pt x="662" y="328"/>
                    <a:pt x="654" y="333"/>
                  </a:cubicBezTo>
                  <a:cubicBezTo>
                    <a:pt x="654" y="333"/>
                    <a:pt x="654" y="333"/>
                    <a:pt x="654" y="333"/>
                  </a:cubicBezTo>
                  <a:cubicBezTo>
                    <a:pt x="656" y="331"/>
                    <a:pt x="657" y="329"/>
                    <a:pt x="659" y="327"/>
                  </a:cubicBezTo>
                  <a:cubicBezTo>
                    <a:pt x="663" y="322"/>
                    <a:pt x="667" y="317"/>
                    <a:pt x="671" y="312"/>
                  </a:cubicBezTo>
                  <a:cubicBezTo>
                    <a:pt x="671" y="312"/>
                    <a:pt x="670" y="311"/>
                    <a:pt x="670" y="312"/>
                  </a:cubicBezTo>
                  <a:cubicBezTo>
                    <a:pt x="667" y="317"/>
                    <a:pt x="662" y="321"/>
                    <a:pt x="658" y="326"/>
                  </a:cubicBezTo>
                  <a:cubicBezTo>
                    <a:pt x="655" y="329"/>
                    <a:pt x="653" y="333"/>
                    <a:pt x="649" y="335"/>
                  </a:cubicBezTo>
                  <a:cubicBezTo>
                    <a:pt x="648" y="336"/>
                    <a:pt x="648" y="336"/>
                    <a:pt x="648" y="336"/>
                  </a:cubicBezTo>
                  <a:cubicBezTo>
                    <a:pt x="646" y="337"/>
                    <a:pt x="643" y="339"/>
                    <a:pt x="641" y="340"/>
                  </a:cubicBezTo>
                  <a:cubicBezTo>
                    <a:pt x="642" y="339"/>
                    <a:pt x="644" y="337"/>
                    <a:pt x="645" y="335"/>
                  </a:cubicBezTo>
                  <a:cubicBezTo>
                    <a:pt x="645" y="335"/>
                    <a:pt x="645" y="335"/>
                    <a:pt x="645" y="335"/>
                  </a:cubicBezTo>
                  <a:cubicBezTo>
                    <a:pt x="641" y="339"/>
                    <a:pt x="637" y="342"/>
                    <a:pt x="633" y="346"/>
                  </a:cubicBezTo>
                  <a:cubicBezTo>
                    <a:pt x="630" y="349"/>
                    <a:pt x="626" y="352"/>
                    <a:pt x="623" y="356"/>
                  </a:cubicBezTo>
                  <a:cubicBezTo>
                    <a:pt x="623" y="356"/>
                    <a:pt x="623" y="355"/>
                    <a:pt x="623" y="354"/>
                  </a:cubicBezTo>
                  <a:cubicBezTo>
                    <a:pt x="624" y="354"/>
                    <a:pt x="624" y="353"/>
                    <a:pt x="625" y="352"/>
                  </a:cubicBezTo>
                  <a:cubicBezTo>
                    <a:pt x="627" y="350"/>
                    <a:pt x="629" y="347"/>
                    <a:pt x="631" y="345"/>
                  </a:cubicBezTo>
                  <a:cubicBezTo>
                    <a:pt x="632" y="343"/>
                    <a:pt x="633" y="341"/>
                    <a:pt x="634" y="339"/>
                  </a:cubicBezTo>
                  <a:cubicBezTo>
                    <a:pt x="635" y="339"/>
                    <a:pt x="635" y="339"/>
                    <a:pt x="635" y="338"/>
                  </a:cubicBezTo>
                  <a:cubicBezTo>
                    <a:pt x="636" y="337"/>
                    <a:pt x="636" y="336"/>
                    <a:pt x="637" y="335"/>
                  </a:cubicBezTo>
                  <a:cubicBezTo>
                    <a:pt x="641" y="330"/>
                    <a:pt x="644" y="325"/>
                    <a:pt x="648" y="320"/>
                  </a:cubicBezTo>
                  <a:cubicBezTo>
                    <a:pt x="648" y="320"/>
                    <a:pt x="648" y="320"/>
                    <a:pt x="647" y="320"/>
                  </a:cubicBezTo>
                  <a:cubicBezTo>
                    <a:pt x="644" y="323"/>
                    <a:pt x="642" y="326"/>
                    <a:pt x="640" y="330"/>
                  </a:cubicBezTo>
                  <a:cubicBezTo>
                    <a:pt x="643" y="324"/>
                    <a:pt x="646" y="319"/>
                    <a:pt x="649" y="313"/>
                  </a:cubicBezTo>
                  <a:cubicBezTo>
                    <a:pt x="654" y="306"/>
                    <a:pt x="659" y="299"/>
                    <a:pt x="664" y="291"/>
                  </a:cubicBezTo>
                  <a:cubicBezTo>
                    <a:pt x="664" y="291"/>
                    <a:pt x="663" y="290"/>
                    <a:pt x="663" y="290"/>
                  </a:cubicBezTo>
                  <a:cubicBezTo>
                    <a:pt x="657" y="298"/>
                    <a:pt x="652" y="306"/>
                    <a:pt x="647" y="314"/>
                  </a:cubicBezTo>
                  <a:cubicBezTo>
                    <a:pt x="642" y="322"/>
                    <a:pt x="637" y="329"/>
                    <a:pt x="634" y="337"/>
                  </a:cubicBezTo>
                  <a:cubicBezTo>
                    <a:pt x="632" y="340"/>
                    <a:pt x="630" y="342"/>
                    <a:pt x="628" y="345"/>
                  </a:cubicBezTo>
                  <a:cubicBezTo>
                    <a:pt x="627" y="346"/>
                    <a:pt x="626" y="348"/>
                    <a:pt x="624" y="349"/>
                  </a:cubicBezTo>
                  <a:cubicBezTo>
                    <a:pt x="629" y="340"/>
                    <a:pt x="633" y="331"/>
                    <a:pt x="638" y="322"/>
                  </a:cubicBezTo>
                  <a:cubicBezTo>
                    <a:pt x="641" y="317"/>
                    <a:pt x="643" y="312"/>
                    <a:pt x="646" y="308"/>
                  </a:cubicBezTo>
                  <a:cubicBezTo>
                    <a:pt x="648" y="303"/>
                    <a:pt x="651" y="299"/>
                    <a:pt x="653" y="295"/>
                  </a:cubicBezTo>
                  <a:cubicBezTo>
                    <a:pt x="653" y="294"/>
                    <a:pt x="653" y="294"/>
                    <a:pt x="653" y="294"/>
                  </a:cubicBezTo>
                  <a:cubicBezTo>
                    <a:pt x="645" y="303"/>
                    <a:pt x="642" y="315"/>
                    <a:pt x="635" y="325"/>
                  </a:cubicBezTo>
                  <a:cubicBezTo>
                    <a:pt x="631" y="331"/>
                    <a:pt x="626" y="337"/>
                    <a:pt x="624" y="345"/>
                  </a:cubicBezTo>
                  <a:cubicBezTo>
                    <a:pt x="625" y="341"/>
                    <a:pt x="626" y="337"/>
                    <a:pt x="627" y="334"/>
                  </a:cubicBezTo>
                  <a:cubicBezTo>
                    <a:pt x="632" y="323"/>
                    <a:pt x="638" y="314"/>
                    <a:pt x="642" y="303"/>
                  </a:cubicBezTo>
                  <a:cubicBezTo>
                    <a:pt x="643" y="302"/>
                    <a:pt x="641" y="302"/>
                    <a:pt x="640" y="303"/>
                  </a:cubicBezTo>
                  <a:cubicBezTo>
                    <a:pt x="636" y="314"/>
                    <a:pt x="628" y="324"/>
                    <a:pt x="624" y="335"/>
                  </a:cubicBezTo>
                  <a:cubicBezTo>
                    <a:pt x="622" y="340"/>
                    <a:pt x="621" y="346"/>
                    <a:pt x="620" y="351"/>
                  </a:cubicBezTo>
                  <a:cubicBezTo>
                    <a:pt x="620" y="351"/>
                    <a:pt x="619" y="350"/>
                    <a:pt x="619" y="350"/>
                  </a:cubicBezTo>
                  <a:cubicBezTo>
                    <a:pt x="619" y="350"/>
                    <a:pt x="619" y="349"/>
                    <a:pt x="619" y="349"/>
                  </a:cubicBezTo>
                  <a:cubicBezTo>
                    <a:pt x="620" y="347"/>
                    <a:pt x="620" y="344"/>
                    <a:pt x="620" y="341"/>
                  </a:cubicBezTo>
                  <a:cubicBezTo>
                    <a:pt x="621" y="335"/>
                    <a:pt x="624" y="329"/>
                    <a:pt x="626" y="324"/>
                  </a:cubicBezTo>
                  <a:cubicBezTo>
                    <a:pt x="631" y="313"/>
                    <a:pt x="637" y="302"/>
                    <a:pt x="640" y="290"/>
                  </a:cubicBezTo>
                  <a:cubicBezTo>
                    <a:pt x="640" y="290"/>
                    <a:pt x="640" y="290"/>
                    <a:pt x="640" y="290"/>
                  </a:cubicBezTo>
                  <a:cubicBezTo>
                    <a:pt x="634" y="303"/>
                    <a:pt x="628" y="315"/>
                    <a:pt x="622" y="328"/>
                  </a:cubicBezTo>
                  <a:cubicBezTo>
                    <a:pt x="622" y="329"/>
                    <a:pt x="622" y="330"/>
                    <a:pt x="621" y="330"/>
                  </a:cubicBezTo>
                  <a:cubicBezTo>
                    <a:pt x="622" y="324"/>
                    <a:pt x="625" y="319"/>
                    <a:pt x="627" y="313"/>
                  </a:cubicBezTo>
                  <a:cubicBezTo>
                    <a:pt x="629" y="310"/>
                    <a:pt x="629" y="307"/>
                    <a:pt x="630" y="304"/>
                  </a:cubicBezTo>
                  <a:cubicBezTo>
                    <a:pt x="632" y="300"/>
                    <a:pt x="634" y="296"/>
                    <a:pt x="635" y="292"/>
                  </a:cubicBezTo>
                  <a:cubicBezTo>
                    <a:pt x="636" y="291"/>
                    <a:pt x="635" y="291"/>
                    <a:pt x="635" y="291"/>
                  </a:cubicBezTo>
                  <a:cubicBezTo>
                    <a:pt x="632" y="296"/>
                    <a:pt x="631" y="301"/>
                    <a:pt x="629" y="306"/>
                  </a:cubicBezTo>
                  <a:cubicBezTo>
                    <a:pt x="627" y="309"/>
                    <a:pt x="625" y="312"/>
                    <a:pt x="624" y="315"/>
                  </a:cubicBezTo>
                  <a:cubicBezTo>
                    <a:pt x="623" y="318"/>
                    <a:pt x="622" y="320"/>
                    <a:pt x="621" y="323"/>
                  </a:cubicBezTo>
                  <a:cubicBezTo>
                    <a:pt x="621" y="321"/>
                    <a:pt x="621" y="319"/>
                    <a:pt x="621" y="317"/>
                  </a:cubicBezTo>
                  <a:cubicBezTo>
                    <a:pt x="623" y="313"/>
                    <a:pt x="624" y="309"/>
                    <a:pt x="625" y="305"/>
                  </a:cubicBezTo>
                  <a:cubicBezTo>
                    <a:pt x="625" y="305"/>
                    <a:pt x="625" y="305"/>
                    <a:pt x="624" y="305"/>
                  </a:cubicBezTo>
                  <a:cubicBezTo>
                    <a:pt x="623" y="307"/>
                    <a:pt x="622" y="310"/>
                    <a:pt x="621" y="313"/>
                  </a:cubicBezTo>
                  <a:cubicBezTo>
                    <a:pt x="622" y="308"/>
                    <a:pt x="622" y="303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4" y="297"/>
                    <a:pt x="624" y="295"/>
                    <a:pt x="625" y="293"/>
                  </a:cubicBezTo>
                  <a:cubicBezTo>
                    <a:pt x="626" y="291"/>
                    <a:pt x="627" y="289"/>
                    <a:pt x="628" y="287"/>
                  </a:cubicBezTo>
                  <a:cubicBezTo>
                    <a:pt x="630" y="283"/>
                    <a:pt x="631" y="280"/>
                    <a:pt x="631" y="277"/>
                  </a:cubicBezTo>
                  <a:cubicBezTo>
                    <a:pt x="631" y="276"/>
                    <a:pt x="631" y="276"/>
                    <a:pt x="630" y="277"/>
                  </a:cubicBezTo>
                  <a:cubicBezTo>
                    <a:pt x="629" y="281"/>
                    <a:pt x="627" y="285"/>
                    <a:pt x="625" y="289"/>
                  </a:cubicBezTo>
                  <a:cubicBezTo>
                    <a:pt x="624" y="291"/>
                    <a:pt x="623" y="292"/>
                    <a:pt x="623" y="294"/>
                  </a:cubicBezTo>
                  <a:cubicBezTo>
                    <a:pt x="623" y="292"/>
                    <a:pt x="623" y="289"/>
                    <a:pt x="623" y="286"/>
                  </a:cubicBezTo>
                  <a:cubicBezTo>
                    <a:pt x="624" y="286"/>
                    <a:pt x="624" y="286"/>
                    <a:pt x="624" y="286"/>
                  </a:cubicBezTo>
                  <a:cubicBezTo>
                    <a:pt x="625" y="282"/>
                    <a:pt x="627" y="279"/>
                    <a:pt x="628" y="276"/>
                  </a:cubicBezTo>
                  <a:cubicBezTo>
                    <a:pt x="628" y="275"/>
                    <a:pt x="628" y="275"/>
                    <a:pt x="627" y="275"/>
                  </a:cubicBezTo>
                  <a:cubicBezTo>
                    <a:pt x="626" y="277"/>
                    <a:pt x="625" y="280"/>
                    <a:pt x="624" y="282"/>
                  </a:cubicBezTo>
                  <a:cubicBezTo>
                    <a:pt x="624" y="280"/>
                    <a:pt x="624" y="278"/>
                    <a:pt x="624" y="276"/>
                  </a:cubicBezTo>
                  <a:cubicBezTo>
                    <a:pt x="624" y="267"/>
                    <a:pt x="624" y="257"/>
                    <a:pt x="622" y="247"/>
                  </a:cubicBezTo>
                  <a:cubicBezTo>
                    <a:pt x="624" y="245"/>
                    <a:pt x="622" y="243"/>
                    <a:pt x="623" y="241"/>
                  </a:cubicBezTo>
                  <a:cubicBezTo>
                    <a:pt x="623" y="239"/>
                    <a:pt x="623" y="238"/>
                    <a:pt x="623" y="237"/>
                  </a:cubicBezTo>
                  <a:cubicBezTo>
                    <a:pt x="623" y="235"/>
                    <a:pt x="623" y="234"/>
                    <a:pt x="623" y="233"/>
                  </a:cubicBezTo>
                  <a:cubicBezTo>
                    <a:pt x="623" y="232"/>
                    <a:pt x="622" y="232"/>
                    <a:pt x="622" y="233"/>
                  </a:cubicBezTo>
                  <a:cubicBezTo>
                    <a:pt x="622" y="234"/>
                    <a:pt x="621" y="236"/>
                    <a:pt x="621" y="237"/>
                  </a:cubicBezTo>
                  <a:cubicBezTo>
                    <a:pt x="621" y="238"/>
                    <a:pt x="622" y="239"/>
                    <a:pt x="622" y="241"/>
                  </a:cubicBezTo>
                  <a:cubicBezTo>
                    <a:pt x="622" y="242"/>
                    <a:pt x="622" y="243"/>
                    <a:pt x="621" y="244"/>
                  </a:cubicBezTo>
                  <a:cubicBezTo>
                    <a:pt x="620" y="239"/>
                    <a:pt x="619" y="234"/>
                    <a:pt x="617" y="229"/>
                  </a:cubicBezTo>
                  <a:cubicBezTo>
                    <a:pt x="613" y="218"/>
                    <a:pt x="607" y="206"/>
                    <a:pt x="601" y="196"/>
                  </a:cubicBezTo>
                  <a:cubicBezTo>
                    <a:pt x="601" y="193"/>
                    <a:pt x="605" y="190"/>
                    <a:pt x="606" y="187"/>
                  </a:cubicBezTo>
                  <a:cubicBezTo>
                    <a:pt x="609" y="184"/>
                    <a:pt x="611" y="180"/>
                    <a:pt x="614" y="177"/>
                  </a:cubicBezTo>
                  <a:cubicBezTo>
                    <a:pt x="619" y="170"/>
                    <a:pt x="624" y="163"/>
                    <a:pt x="631" y="157"/>
                  </a:cubicBezTo>
                  <a:cubicBezTo>
                    <a:pt x="636" y="152"/>
                    <a:pt x="641" y="147"/>
                    <a:pt x="648" y="144"/>
                  </a:cubicBezTo>
                  <a:cubicBezTo>
                    <a:pt x="653" y="141"/>
                    <a:pt x="657" y="139"/>
                    <a:pt x="662" y="136"/>
                  </a:cubicBezTo>
                  <a:cubicBezTo>
                    <a:pt x="668" y="130"/>
                    <a:pt x="676" y="130"/>
                    <a:pt x="684" y="129"/>
                  </a:cubicBezTo>
                  <a:close/>
                  <a:moveTo>
                    <a:pt x="538" y="132"/>
                  </a:moveTo>
                  <a:cubicBezTo>
                    <a:pt x="540" y="130"/>
                    <a:pt x="541" y="129"/>
                    <a:pt x="542" y="128"/>
                  </a:cubicBezTo>
                  <a:cubicBezTo>
                    <a:pt x="547" y="123"/>
                    <a:pt x="552" y="119"/>
                    <a:pt x="558" y="116"/>
                  </a:cubicBezTo>
                  <a:cubicBezTo>
                    <a:pt x="570" y="111"/>
                    <a:pt x="582" y="109"/>
                    <a:pt x="595" y="110"/>
                  </a:cubicBezTo>
                  <a:cubicBezTo>
                    <a:pt x="596" y="110"/>
                    <a:pt x="597" y="110"/>
                    <a:pt x="598" y="110"/>
                  </a:cubicBezTo>
                  <a:cubicBezTo>
                    <a:pt x="598" y="110"/>
                    <a:pt x="598" y="110"/>
                    <a:pt x="598" y="110"/>
                  </a:cubicBezTo>
                  <a:cubicBezTo>
                    <a:pt x="585" y="110"/>
                    <a:pt x="570" y="113"/>
                    <a:pt x="560" y="121"/>
                  </a:cubicBezTo>
                  <a:cubicBezTo>
                    <a:pt x="559" y="122"/>
                    <a:pt x="560" y="123"/>
                    <a:pt x="561" y="122"/>
                  </a:cubicBezTo>
                  <a:cubicBezTo>
                    <a:pt x="574" y="118"/>
                    <a:pt x="586" y="112"/>
                    <a:pt x="601" y="113"/>
                  </a:cubicBezTo>
                  <a:cubicBezTo>
                    <a:pt x="608" y="113"/>
                    <a:pt x="615" y="115"/>
                    <a:pt x="622" y="117"/>
                  </a:cubicBezTo>
                  <a:cubicBezTo>
                    <a:pt x="628" y="119"/>
                    <a:pt x="633" y="124"/>
                    <a:pt x="639" y="124"/>
                  </a:cubicBezTo>
                  <a:cubicBezTo>
                    <a:pt x="639" y="124"/>
                    <a:pt x="639" y="124"/>
                    <a:pt x="639" y="124"/>
                  </a:cubicBezTo>
                  <a:cubicBezTo>
                    <a:pt x="635" y="122"/>
                    <a:pt x="632" y="119"/>
                    <a:pt x="628" y="117"/>
                  </a:cubicBezTo>
                  <a:cubicBezTo>
                    <a:pt x="625" y="115"/>
                    <a:pt x="621" y="114"/>
                    <a:pt x="618" y="113"/>
                  </a:cubicBezTo>
                  <a:cubicBezTo>
                    <a:pt x="613" y="112"/>
                    <a:pt x="609" y="111"/>
                    <a:pt x="604" y="110"/>
                  </a:cubicBezTo>
                  <a:cubicBezTo>
                    <a:pt x="614" y="111"/>
                    <a:pt x="623" y="113"/>
                    <a:pt x="633" y="116"/>
                  </a:cubicBezTo>
                  <a:cubicBezTo>
                    <a:pt x="640" y="119"/>
                    <a:pt x="647" y="122"/>
                    <a:pt x="653" y="125"/>
                  </a:cubicBezTo>
                  <a:cubicBezTo>
                    <a:pt x="656" y="127"/>
                    <a:pt x="659" y="129"/>
                    <a:pt x="662" y="130"/>
                  </a:cubicBezTo>
                  <a:cubicBezTo>
                    <a:pt x="661" y="131"/>
                    <a:pt x="659" y="132"/>
                    <a:pt x="658" y="134"/>
                  </a:cubicBezTo>
                  <a:cubicBezTo>
                    <a:pt x="653" y="138"/>
                    <a:pt x="646" y="140"/>
                    <a:pt x="640" y="144"/>
                  </a:cubicBezTo>
                  <a:cubicBezTo>
                    <a:pt x="635" y="148"/>
                    <a:pt x="630" y="152"/>
                    <a:pt x="625" y="157"/>
                  </a:cubicBezTo>
                  <a:cubicBezTo>
                    <a:pt x="622" y="160"/>
                    <a:pt x="619" y="164"/>
                    <a:pt x="616" y="168"/>
                  </a:cubicBezTo>
                  <a:cubicBezTo>
                    <a:pt x="616" y="166"/>
                    <a:pt x="616" y="164"/>
                    <a:pt x="616" y="163"/>
                  </a:cubicBezTo>
                  <a:cubicBezTo>
                    <a:pt x="616" y="160"/>
                    <a:pt x="616" y="156"/>
                    <a:pt x="617" y="153"/>
                  </a:cubicBezTo>
                  <a:cubicBezTo>
                    <a:pt x="617" y="153"/>
                    <a:pt x="616" y="152"/>
                    <a:pt x="616" y="153"/>
                  </a:cubicBezTo>
                  <a:cubicBezTo>
                    <a:pt x="615" y="156"/>
                    <a:pt x="614" y="159"/>
                    <a:pt x="613" y="163"/>
                  </a:cubicBezTo>
                  <a:cubicBezTo>
                    <a:pt x="613" y="165"/>
                    <a:pt x="613" y="168"/>
                    <a:pt x="614" y="170"/>
                  </a:cubicBezTo>
                  <a:cubicBezTo>
                    <a:pt x="612" y="172"/>
                    <a:pt x="611" y="174"/>
                    <a:pt x="609" y="177"/>
                  </a:cubicBezTo>
                  <a:cubicBezTo>
                    <a:pt x="609" y="178"/>
                    <a:pt x="608" y="178"/>
                    <a:pt x="607" y="179"/>
                  </a:cubicBezTo>
                  <a:cubicBezTo>
                    <a:pt x="607" y="178"/>
                    <a:pt x="607" y="176"/>
                    <a:pt x="607" y="175"/>
                  </a:cubicBezTo>
                  <a:cubicBezTo>
                    <a:pt x="607" y="171"/>
                    <a:pt x="606" y="167"/>
                    <a:pt x="607" y="163"/>
                  </a:cubicBezTo>
                  <a:cubicBezTo>
                    <a:pt x="607" y="162"/>
                    <a:pt x="606" y="162"/>
                    <a:pt x="605" y="163"/>
                  </a:cubicBezTo>
                  <a:cubicBezTo>
                    <a:pt x="605" y="166"/>
                    <a:pt x="604" y="170"/>
                    <a:pt x="604" y="173"/>
                  </a:cubicBezTo>
                  <a:cubicBezTo>
                    <a:pt x="604" y="175"/>
                    <a:pt x="605" y="177"/>
                    <a:pt x="604" y="179"/>
                  </a:cubicBezTo>
                  <a:cubicBezTo>
                    <a:pt x="604" y="181"/>
                    <a:pt x="604" y="182"/>
                    <a:pt x="604" y="184"/>
                  </a:cubicBezTo>
                  <a:cubicBezTo>
                    <a:pt x="604" y="184"/>
                    <a:pt x="604" y="184"/>
                    <a:pt x="604" y="184"/>
                  </a:cubicBezTo>
                  <a:cubicBezTo>
                    <a:pt x="603" y="185"/>
                    <a:pt x="603" y="186"/>
                    <a:pt x="602" y="186"/>
                  </a:cubicBezTo>
                  <a:cubicBezTo>
                    <a:pt x="602" y="182"/>
                    <a:pt x="601" y="178"/>
                    <a:pt x="600" y="174"/>
                  </a:cubicBezTo>
                  <a:cubicBezTo>
                    <a:pt x="600" y="170"/>
                    <a:pt x="600" y="166"/>
                    <a:pt x="600" y="162"/>
                  </a:cubicBezTo>
                  <a:cubicBezTo>
                    <a:pt x="600" y="157"/>
                    <a:pt x="599" y="153"/>
                    <a:pt x="600" y="148"/>
                  </a:cubicBezTo>
                  <a:cubicBezTo>
                    <a:pt x="600" y="144"/>
                    <a:pt x="601" y="140"/>
                    <a:pt x="602" y="136"/>
                  </a:cubicBezTo>
                  <a:cubicBezTo>
                    <a:pt x="602" y="135"/>
                    <a:pt x="601" y="135"/>
                    <a:pt x="601" y="135"/>
                  </a:cubicBezTo>
                  <a:cubicBezTo>
                    <a:pt x="599" y="139"/>
                    <a:pt x="598" y="143"/>
                    <a:pt x="598" y="148"/>
                  </a:cubicBezTo>
                  <a:cubicBezTo>
                    <a:pt x="599" y="153"/>
                    <a:pt x="598" y="158"/>
                    <a:pt x="598" y="164"/>
                  </a:cubicBezTo>
                  <a:cubicBezTo>
                    <a:pt x="599" y="170"/>
                    <a:pt x="598" y="176"/>
                    <a:pt x="599" y="182"/>
                  </a:cubicBezTo>
                  <a:cubicBezTo>
                    <a:pt x="599" y="180"/>
                    <a:pt x="598" y="179"/>
                    <a:pt x="598" y="177"/>
                  </a:cubicBezTo>
                  <a:cubicBezTo>
                    <a:pt x="597" y="171"/>
                    <a:pt x="596" y="165"/>
                    <a:pt x="595" y="159"/>
                  </a:cubicBezTo>
                  <a:cubicBezTo>
                    <a:pt x="595" y="154"/>
                    <a:pt x="595" y="149"/>
                    <a:pt x="595" y="143"/>
                  </a:cubicBezTo>
                  <a:cubicBezTo>
                    <a:pt x="595" y="138"/>
                    <a:pt x="594" y="133"/>
                    <a:pt x="596" y="128"/>
                  </a:cubicBezTo>
                  <a:cubicBezTo>
                    <a:pt x="596" y="127"/>
                    <a:pt x="595" y="127"/>
                    <a:pt x="594" y="128"/>
                  </a:cubicBezTo>
                  <a:cubicBezTo>
                    <a:pt x="593" y="132"/>
                    <a:pt x="593" y="137"/>
                    <a:pt x="593" y="142"/>
                  </a:cubicBezTo>
                  <a:cubicBezTo>
                    <a:pt x="594" y="148"/>
                    <a:pt x="593" y="154"/>
                    <a:pt x="593" y="161"/>
                  </a:cubicBezTo>
                  <a:cubicBezTo>
                    <a:pt x="594" y="167"/>
                    <a:pt x="595" y="173"/>
                    <a:pt x="596" y="180"/>
                  </a:cubicBezTo>
                  <a:cubicBezTo>
                    <a:pt x="597" y="182"/>
                    <a:pt x="597" y="184"/>
                    <a:pt x="597" y="187"/>
                  </a:cubicBezTo>
                  <a:cubicBezTo>
                    <a:pt x="597" y="185"/>
                    <a:pt x="596" y="183"/>
                    <a:pt x="596" y="182"/>
                  </a:cubicBezTo>
                  <a:cubicBezTo>
                    <a:pt x="595" y="181"/>
                    <a:pt x="595" y="181"/>
                    <a:pt x="595" y="182"/>
                  </a:cubicBezTo>
                  <a:cubicBezTo>
                    <a:pt x="595" y="184"/>
                    <a:pt x="595" y="186"/>
                    <a:pt x="595" y="187"/>
                  </a:cubicBezTo>
                  <a:cubicBezTo>
                    <a:pt x="595" y="187"/>
                    <a:pt x="594" y="186"/>
                    <a:pt x="594" y="186"/>
                  </a:cubicBezTo>
                  <a:cubicBezTo>
                    <a:pt x="594" y="186"/>
                    <a:pt x="594" y="185"/>
                    <a:pt x="593" y="185"/>
                  </a:cubicBezTo>
                  <a:cubicBezTo>
                    <a:pt x="592" y="183"/>
                    <a:pt x="590" y="180"/>
                    <a:pt x="589" y="177"/>
                  </a:cubicBezTo>
                  <a:cubicBezTo>
                    <a:pt x="586" y="168"/>
                    <a:pt x="583" y="160"/>
                    <a:pt x="580" y="152"/>
                  </a:cubicBezTo>
                  <a:cubicBezTo>
                    <a:pt x="578" y="144"/>
                    <a:pt x="576" y="137"/>
                    <a:pt x="578" y="129"/>
                  </a:cubicBezTo>
                  <a:cubicBezTo>
                    <a:pt x="578" y="129"/>
                    <a:pt x="577" y="129"/>
                    <a:pt x="577" y="129"/>
                  </a:cubicBezTo>
                  <a:cubicBezTo>
                    <a:pt x="572" y="134"/>
                    <a:pt x="575" y="144"/>
                    <a:pt x="577" y="150"/>
                  </a:cubicBezTo>
                  <a:cubicBezTo>
                    <a:pt x="579" y="155"/>
                    <a:pt x="581" y="160"/>
                    <a:pt x="583" y="165"/>
                  </a:cubicBezTo>
                  <a:cubicBezTo>
                    <a:pt x="584" y="167"/>
                    <a:pt x="585" y="170"/>
                    <a:pt x="586" y="172"/>
                  </a:cubicBezTo>
                  <a:cubicBezTo>
                    <a:pt x="585" y="172"/>
                    <a:pt x="585" y="171"/>
                    <a:pt x="585" y="171"/>
                  </a:cubicBezTo>
                  <a:cubicBezTo>
                    <a:pt x="582" y="168"/>
                    <a:pt x="580" y="165"/>
                    <a:pt x="578" y="162"/>
                  </a:cubicBezTo>
                  <a:cubicBezTo>
                    <a:pt x="578" y="162"/>
                    <a:pt x="578" y="162"/>
                    <a:pt x="578" y="162"/>
                  </a:cubicBezTo>
                  <a:cubicBezTo>
                    <a:pt x="577" y="161"/>
                    <a:pt x="577" y="160"/>
                    <a:pt x="577" y="159"/>
                  </a:cubicBezTo>
                  <a:cubicBezTo>
                    <a:pt x="576" y="158"/>
                    <a:pt x="576" y="157"/>
                    <a:pt x="576" y="156"/>
                  </a:cubicBezTo>
                  <a:cubicBezTo>
                    <a:pt x="575" y="155"/>
                    <a:pt x="575" y="154"/>
                    <a:pt x="574" y="152"/>
                  </a:cubicBezTo>
                  <a:cubicBezTo>
                    <a:pt x="573" y="152"/>
                    <a:pt x="573" y="152"/>
                    <a:pt x="573" y="153"/>
                  </a:cubicBezTo>
                  <a:cubicBezTo>
                    <a:pt x="573" y="155"/>
                    <a:pt x="574" y="157"/>
                    <a:pt x="574" y="158"/>
                  </a:cubicBezTo>
                  <a:cubicBezTo>
                    <a:pt x="574" y="158"/>
                    <a:pt x="573" y="157"/>
                    <a:pt x="572" y="156"/>
                  </a:cubicBezTo>
                  <a:cubicBezTo>
                    <a:pt x="563" y="147"/>
                    <a:pt x="554" y="139"/>
                    <a:pt x="541" y="135"/>
                  </a:cubicBezTo>
                  <a:cubicBezTo>
                    <a:pt x="540" y="134"/>
                    <a:pt x="538" y="134"/>
                    <a:pt x="537" y="133"/>
                  </a:cubicBezTo>
                  <a:cubicBezTo>
                    <a:pt x="537" y="133"/>
                    <a:pt x="538" y="132"/>
                    <a:pt x="538" y="132"/>
                  </a:cubicBezTo>
                  <a:close/>
                  <a:moveTo>
                    <a:pt x="525" y="135"/>
                  </a:moveTo>
                  <a:cubicBezTo>
                    <a:pt x="531" y="136"/>
                    <a:pt x="538" y="137"/>
                    <a:pt x="544" y="139"/>
                  </a:cubicBezTo>
                  <a:cubicBezTo>
                    <a:pt x="556" y="144"/>
                    <a:pt x="566" y="154"/>
                    <a:pt x="574" y="163"/>
                  </a:cubicBezTo>
                  <a:cubicBezTo>
                    <a:pt x="579" y="168"/>
                    <a:pt x="583" y="173"/>
                    <a:pt x="586" y="179"/>
                  </a:cubicBezTo>
                  <a:cubicBezTo>
                    <a:pt x="589" y="183"/>
                    <a:pt x="591" y="187"/>
                    <a:pt x="594" y="190"/>
                  </a:cubicBezTo>
                  <a:cubicBezTo>
                    <a:pt x="601" y="206"/>
                    <a:pt x="611" y="220"/>
                    <a:pt x="616" y="238"/>
                  </a:cubicBezTo>
                  <a:cubicBezTo>
                    <a:pt x="621" y="254"/>
                    <a:pt x="621" y="270"/>
                    <a:pt x="620" y="287"/>
                  </a:cubicBezTo>
                  <a:cubicBezTo>
                    <a:pt x="619" y="304"/>
                    <a:pt x="617" y="321"/>
                    <a:pt x="616" y="339"/>
                  </a:cubicBezTo>
                  <a:cubicBezTo>
                    <a:pt x="616" y="345"/>
                    <a:pt x="616" y="351"/>
                    <a:pt x="616" y="357"/>
                  </a:cubicBezTo>
                  <a:cubicBezTo>
                    <a:pt x="616" y="359"/>
                    <a:pt x="616" y="363"/>
                    <a:pt x="617" y="365"/>
                  </a:cubicBezTo>
                  <a:cubicBezTo>
                    <a:pt x="615" y="366"/>
                    <a:pt x="613" y="367"/>
                    <a:pt x="611" y="368"/>
                  </a:cubicBezTo>
                  <a:cubicBezTo>
                    <a:pt x="611" y="368"/>
                    <a:pt x="611" y="368"/>
                    <a:pt x="610" y="367"/>
                  </a:cubicBezTo>
                  <a:cubicBezTo>
                    <a:pt x="607" y="365"/>
                    <a:pt x="605" y="362"/>
                    <a:pt x="603" y="358"/>
                  </a:cubicBezTo>
                  <a:cubicBezTo>
                    <a:pt x="601" y="351"/>
                    <a:pt x="600" y="344"/>
                    <a:pt x="600" y="338"/>
                  </a:cubicBezTo>
                  <a:cubicBezTo>
                    <a:pt x="599" y="324"/>
                    <a:pt x="601" y="311"/>
                    <a:pt x="605" y="297"/>
                  </a:cubicBezTo>
                  <a:cubicBezTo>
                    <a:pt x="608" y="284"/>
                    <a:pt x="610" y="270"/>
                    <a:pt x="609" y="256"/>
                  </a:cubicBezTo>
                  <a:cubicBezTo>
                    <a:pt x="609" y="250"/>
                    <a:pt x="609" y="243"/>
                    <a:pt x="607" y="237"/>
                  </a:cubicBezTo>
                  <a:cubicBezTo>
                    <a:pt x="605" y="232"/>
                    <a:pt x="603" y="227"/>
                    <a:pt x="601" y="222"/>
                  </a:cubicBezTo>
                  <a:cubicBezTo>
                    <a:pt x="600" y="221"/>
                    <a:pt x="599" y="222"/>
                    <a:pt x="599" y="223"/>
                  </a:cubicBezTo>
                  <a:cubicBezTo>
                    <a:pt x="601" y="230"/>
                    <a:pt x="604" y="236"/>
                    <a:pt x="605" y="243"/>
                  </a:cubicBezTo>
                  <a:cubicBezTo>
                    <a:pt x="606" y="251"/>
                    <a:pt x="606" y="258"/>
                    <a:pt x="606" y="266"/>
                  </a:cubicBezTo>
                  <a:cubicBezTo>
                    <a:pt x="605" y="274"/>
                    <a:pt x="605" y="281"/>
                    <a:pt x="603" y="289"/>
                  </a:cubicBezTo>
                  <a:cubicBezTo>
                    <a:pt x="602" y="296"/>
                    <a:pt x="599" y="303"/>
                    <a:pt x="598" y="309"/>
                  </a:cubicBezTo>
                  <a:cubicBezTo>
                    <a:pt x="597" y="315"/>
                    <a:pt x="597" y="321"/>
                    <a:pt x="596" y="327"/>
                  </a:cubicBezTo>
                  <a:cubicBezTo>
                    <a:pt x="596" y="326"/>
                    <a:pt x="596" y="326"/>
                    <a:pt x="596" y="326"/>
                  </a:cubicBezTo>
                  <a:cubicBezTo>
                    <a:pt x="596" y="326"/>
                    <a:pt x="597" y="325"/>
                    <a:pt x="596" y="325"/>
                  </a:cubicBezTo>
                  <a:cubicBezTo>
                    <a:pt x="595" y="323"/>
                    <a:pt x="595" y="320"/>
                    <a:pt x="595" y="318"/>
                  </a:cubicBezTo>
                  <a:cubicBezTo>
                    <a:pt x="595" y="318"/>
                    <a:pt x="595" y="318"/>
                    <a:pt x="595" y="318"/>
                  </a:cubicBezTo>
                  <a:cubicBezTo>
                    <a:pt x="595" y="317"/>
                    <a:pt x="595" y="317"/>
                    <a:pt x="596" y="316"/>
                  </a:cubicBezTo>
                  <a:cubicBezTo>
                    <a:pt x="596" y="316"/>
                    <a:pt x="596" y="315"/>
                    <a:pt x="596" y="315"/>
                  </a:cubicBezTo>
                  <a:cubicBezTo>
                    <a:pt x="596" y="314"/>
                    <a:pt x="595" y="313"/>
                    <a:pt x="595" y="312"/>
                  </a:cubicBezTo>
                  <a:cubicBezTo>
                    <a:pt x="595" y="312"/>
                    <a:pt x="594" y="312"/>
                    <a:pt x="594" y="313"/>
                  </a:cubicBezTo>
                  <a:cubicBezTo>
                    <a:pt x="594" y="313"/>
                    <a:pt x="594" y="314"/>
                    <a:pt x="594" y="315"/>
                  </a:cubicBezTo>
                  <a:cubicBezTo>
                    <a:pt x="594" y="316"/>
                    <a:pt x="594" y="316"/>
                    <a:pt x="594" y="316"/>
                  </a:cubicBezTo>
                  <a:cubicBezTo>
                    <a:pt x="594" y="317"/>
                    <a:pt x="594" y="317"/>
                    <a:pt x="594" y="317"/>
                  </a:cubicBezTo>
                  <a:cubicBezTo>
                    <a:pt x="594" y="317"/>
                    <a:pt x="594" y="316"/>
                    <a:pt x="593" y="316"/>
                  </a:cubicBezTo>
                  <a:cubicBezTo>
                    <a:pt x="593" y="316"/>
                    <a:pt x="593" y="316"/>
                    <a:pt x="593" y="316"/>
                  </a:cubicBezTo>
                  <a:cubicBezTo>
                    <a:pt x="593" y="314"/>
                    <a:pt x="593" y="313"/>
                    <a:pt x="592" y="312"/>
                  </a:cubicBezTo>
                  <a:cubicBezTo>
                    <a:pt x="592" y="312"/>
                    <a:pt x="592" y="312"/>
                    <a:pt x="592" y="311"/>
                  </a:cubicBezTo>
                  <a:cubicBezTo>
                    <a:pt x="592" y="311"/>
                    <a:pt x="592" y="311"/>
                    <a:pt x="591" y="310"/>
                  </a:cubicBezTo>
                  <a:cubicBezTo>
                    <a:pt x="591" y="310"/>
                    <a:pt x="591" y="310"/>
                    <a:pt x="591" y="310"/>
                  </a:cubicBezTo>
                  <a:cubicBezTo>
                    <a:pt x="591" y="311"/>
                    <a:pt x="591" y="311"/>
                    <a:pt x="591" y="311"/>
                  </a:cubicBezTo>
                  <a:cubicBezTo>
                    <a:pt x="590" y="311"/>
                    <a:pt x="590" y="312"/>
                    <a:pt x="590" y="312"/>
                  </a:cubicBezTo>
                  <a:cubicBezTo>
                    <a:pt x="590" y="313"/>
                    <a:pt x="590" y="315"/>
                    <a:pt x="591" y="316"/>
                  </a:cubicBezTo>
                  <a:cubicBezTo>
                    <a:pt x="587" y="306"/>
                    <a:pt x="584" y="295"/>
                    <a:pt x="582" y="285"/>
                  </a:cubicBezTo>
                  <a:cubicBezTo>
                    <a:pt x="582" y="284"/>
                    <a:pt x="581" y="284"/>
                    <a:pt x="581" y="285"/>
                  </a:cubicBezTo>
                  <a:cubicBezTo>
                    <a:pt x="581" y="291"/>
                    <a:pt x="583" y="297"/>
                    <a:pt x="585" y="303"/>
                  </a:cubicBezTo>
                  <a:cubicBezTo>
                    <a:pt x="586" y="306"/>
                    <a:pt x="587" y="310"/>
                    <a:pt x="588" y="313"/>
                  </a:cubicBezTo>
                  <a:cubicBezTo>
                    <a:pt x="589" y="315"/>
                    <a:pt x="589" y="316"/>
                    <a:pt x="590" y="318"/>
                  </a:cubicBezTo>
                  <a:cubicBezTo>
                    <a:pt x="591" y="319"/>
                    <a:pt x="592" y="318"/>
                    <a:pt x="591" y="318"/>
                  </a:cubicBezTo>
                  <a:cubicBezTo>
                    <a:pt x="592" y="318"/>
                    <a:pt x="592" y="319"/>
                    <a:pt x="592" y="319"/>
                  </a:cubicBezTo>
                  <a:cubicBezTo>
                    <a:pt x="592" y="319"/>
                    <a:pt x="592" y="319"/>
                    <a:pt x="592" y="319"/>
                  </a:cubicBezTo>
                  <a:cubicBezTo>
                    <a:pt x="592" y="320"/>
                    <a:pt x="592" y="321"/>
                    <a:pt x="593" y="322"/>
                  </a:cubicBezTo>
                  <a:cubicBezTo>
                    <a:pt x="588" y="315"/>
                    <a:pt x="584" y="306"/>
                    <a:pt x="578" y="300"/>
                  </a:cubicBezTo>
                  <a:cubicBezTo>
                    <a:pt x="571" y="293"/>
                    <a:pt x="561" y="288"/>
                    <a:pt x="553" y="282"/>
                  </a:cubicBezTo>
                  <a:cubicBezTo>
                    <a:pt x="552" y="282"/>
                    <a:pt x="551" y="281"/>
                    <a:pt x="550" y="281"/>
                  </a:cubicBezTo>
                  <a:cubicBezTo>
                    <a:pt x="550" y="281"/>
                    <a:pt x="550" y="281"/>
                    <a:pt x="550" y="281"/>
                  </a:cubicBezTo>
                  <a:cubicBezTo>
                    <a:pt x="546" y="278"/>
                    <a:pt x="543" y="276"/>
                    <a:pt x="539" y="274"/>
                  </a:cubicBezTo>
                  <a:cubicBezTo>
                    <a:pt x="539" y="274"/>
                    <a:pt x="539" y="274"/>
                    <a:pt x="539" y="274"/>
                  </a:cubicBezTo>
                  <a:cubicBezTo>
                    <a:pt x="540" y="275"/>
                    <a:pt x="542" y="276"/>
                    <a:pt x="543" y="278"/>
                  </a:cubicBezTo>
                  <a:cubicBezTo>
                    <a:pt x="540" y="276"/>
                    <a:pt x="537" y="275"/>
                    <a:pt x="535" y="274"/>
                  </a:cubicBezTo>
                  <a:cubicBezTo>
                    <a:pt x="536" y="275"/>
                    <a:pt x="536" y="275"/>
                    <a:pt x="537" y="275"/>
                  </a:cubicBezTo>
                  <a:cubicBezTo>
                    <a:pt x="538" y="275"/>
                    <a:pt x="538" y="275"/>
                    <a:pt x="538" y="275"/>
                  </a:cubicBezTo>
                  <a:cubicBezTo>
                    <a:pt x="533" y="270"/>
                    <a:pt x="525" y="267"/>
                    <a:pt x="519" y="264"/>
                  </a:cubicBezTo>
                  <a:cubicBezTo>
                    <a:pt x="515" y="262"/>
                    <a:pt x="512" y="260"/>
                    <a:pt x="508" y="259"/>
                  </a:cubicBezTo>
                  <a:cubicBezTo>
                    <a:pt x="504" y="258"/>
                    <a:pt x="500" y="256"/>
                    <a:pt x="496" y="256"/>
                  </a:cubicBezTo>
                  <a:cubicBezTo>
                    <a:pt x="495" y="255"/>
                    <a:pt x="493" y="255"/>
                    <a:pt x="491" y="256"/>
                  </a:cubicBezTo>
                  <a:cubicBezTo>
                    <a:pt x="491" y="256"/>
                    <a:pt x="491" y="257"/>
                    <a:pt x="492" y="257"/>
                  </a:cubicBezTo>
                  <a:cubicBezTo>
                    <a:pt x="494" y="256"/>
                    <a:pt x="499" y="258"/>
                    <a:pt x="501" y="258"/>
                  </a:cubicBezTo>
                  <a:cubicBezTo>
                    <a:pt x="504" y="259"/>
                    <a:pt x="507" y="260"/>
                    <a:pt x="510" y="261"/>
                  </a:cubicBezTo>
                  <a:cubicBezTo>
                    <a:pt x="516" y="263"/>
                    <a:pt x="520" y="266"/>
                    <a:pt x="525" y="269"/>
                  </a:cubicBezTo>
                  <a:cubicBezTo>
                    <a:pt x="528" y="271"/>
                    <a:pt x="531" y="273"/>
                    <a:pt x="534" y="274"/>
                  </a:cubicBezTo>
                  <a:cubicBezTo>
                    <a:pt x="531" y="273"/>
                    <a:pt x="527" y="272"/>
                    <a:pt x="524" y="271"/>
                  </a:cubicBezTo>
                  <a:cubicBezTo>
                    <a:pt x="514" y="269"/>
                    <a:pt x="504" y="266"/>
                    <a:pt x="494" y="267"/>
                  </a:cubicBezTo>
                  <a:cubicBezTo>
                    <a:pt x="487" y="267"/>
                    <a:pt x="479" y="270"/>
                    <a:pt x="472" y="272"/>
                  </a:cubicBezTo>
                  <a:cubicBezTo>
                    <a:pt x="468" y="273"/>
                    <a:pt x="464" y="274"/>
                    <a:pt x="459" y="276"/>
                  </a:cubicBezTo>
                  <a:cubicBezTo>
                    <a:pt x="458" y="271"/>
                    <a:pt x="458" y="266"/>
                    <a:pt x="456" y="261"/>
                  </a:cubicBezTo>
                  <a:cubicBezTo>
                    <a:pt x="454" y="256"/>
                    <a:pt x="452" y="251"/>
                    <a:pt x="452" y="245"/>
                  </a:cubicBezTo>
                  <a:cubicBezTo>
                    <a:pt x="452" y="240"/>
                    <a:pt x="452" y="235"/>
                    <a:pt x="453" y="230"/>
                  </a:cubicBezTo>
                  <a:cubicBezTo>
                    <a:pt x="453" y="225"/>
                    <a:pt x="453" y="219"/>
                    <a:pt x="455" y="214"/>
                  </a:cubicBezTo>
                  <a:cubicBezTo>
                    <a:pt x="456" y="209"/>
                    <a:pt x="459" y="204"/>
                    <a:pt x="461" y="199"/>
                  </a:cubicBezTo>
                  <a:cubicBezTo>
                    <a:pt x="463" y="194"/>
                    <a:pt x="464" y="188"/>
                    <a:pt x="465" y="183"/>
                  </a:cubicBezTo>
                  <a:cubicBezTo>
                    <a:pt x="466" y="178"/>
                    <a:pt x="467" y="172"/>
                    <a:pt x="471" y="167"/>
                  </a:cubicBezTo>
                  <a:cubicBezTo>
                    <a:pt x="474" y="163"/>
                    <a:pt x="478" y="158"/>
                    <a:pt x="482" y="154"/>
                  </a:cubicBezTo>
                  <a:cubicBezTo>
                    <a:pt x="486" y="150"/>
                    <a:pt x="490" y="146"/>
                    <a:pt x="494" y="143"/>
                  </a:cubicBezTo>
                  <a:cubicBezTo>
                    <a:pt x="498" y="139"/>
                    <a:pt x="502" y="135"/>
                    <a:pt x="508" y="134"/>
                  </a:cubicBezTo>
                  <a:cubicBezTo>
                    <a:pt x="513" y="133"/>
                    <a:pt x="519" y="134"/>
                    <a:pt x="525" y="135"/>
                  </a:cubicBezTo>
                  <a:close/>
                  <a:moveTo>
                    <a:pt x="373" y="210"/>
                  </a:moveTo>
                  <a:cubicBezTo>
                    <a:pt x="375" y="203"/>
                    <a:pt x="375" y="197"/>
                    <a:pt x="376" y="190"/>
                  </a:cubicBezTo>
                  <a:cubicBezTo>
                    <a:pt x="378" y="176"/>
                    <a:pt x="381" y="162"/>
                    <a:pt x="384" y="148"/>
                  </a:cubicBezTo>
                  <a:cubicBezTo>
                    <a:pt x="385" y="140"/>
                    <a:pt x="387" y="133"/>
                    <a:pt x="391" y="126"/>
                  </a:cubicBezTo>
                  <a:cubicBezTo>
                    <a:pt x="394" y="120"/>
                    <a:pt x="400" y="115"/>
                    <a:pt x="404" y="109"/>
                  </a:cubicBezTo>
                  <a:cubicBezTo>
                    <a:pt x="412" y="98"/>
                    <a:pt x="419" y="86"/>
                    <a:pt x="429" y="77"/>
                  </a:cubicBezTo>
                  <a:cubicBezTo>
                    <a:pt x="435" y="72"/>
                    <a:pt x="440" y="74"/>
                    <a:pt x="445" y="78"/>
                  </a:cubicBezTo>
                  <a:cubicBezTo>
                    <a:pt x="448" y="80"/>
                    <a:pt x="448" y="84"/>
                    <a:pt x="452" y="82"/>
                  </a:cubicBezTo>
                  <a:cubicBezTo>
                    <a:pt x="455" y="80"/>
                    <a:pt x="455" y="76"/>
                    <a:pt x="459" y="80"/>
                  </a:cubicBezTo>
                  <a:cubicBezTo>
                    <a:pt x="460" y="81"/>
                    <a:pt x="461" y="82"/>
                    <a:pt x="463" y="83"/>
                  </a:cubicBezTo>
                  <a:cubicBezTo>
                    <a:pt x="466" y="85"/>
                    <a:pt x="469" y="83"/>
                    <a:pt x="472" y="82"/>
                  </a:cubicBezTo>
                  <a:cubicBezTo>
                    <a:pt x="477" y="77"/>
                    <a:pt x="483" y="74"/>
                    <a:pt x="490" y="78"/>
                  </a:cubicBezTo>
                  <a:cubicBezTo>
                    <a:pt x="496" y="81"/>
                    <a:pt x="501" y="88"/>
                    <a:pt x="504" y="94"/>
                  </a:cubicBezTo>
                  <a:cubicBezTo>
                    <a:pt x="512" y="105"/>
                    <a:pt x="517" y="117"/>
                    <a:pt x="522" y="130"/>
                  </a:cubicBezTo>
                  <a:cubicBezTo>
                    <a:pt x="516" y="129"/>
                    <a:pt x="510" y="129"/>
                    <a:pt x="505" y="131"/>
                  </a:cubicBezTo>
                  <a:cubicBezTo>
                    <a:pt x="496" y="134"/>
                    <a:pt x="487" y="143"/>
                    <a:pt x="481" y="150"/>
                  </a:cubicBezTo>
                  <a:cubicBezTo>
                    <a:pt x="472" y="159"/>
                    <a:pt x="464" y="168"/>
                    <a:pt x="462" y="180"/>
                  </a:cubicBezTo>
                  <a:cubicBezTo>
                    <a:pt x="460" y="187"/>
                    <a:pt x="459" y="194"/>
                    <a:pt x="456" y="201"/>
                  </a:cubicBezTo>
                  <a:cubicBezTo>
                    <a:pt x="456" y="202"/>
                    <a:pt x="455" y="202"/>
                    <a:pt x="455" y="203"/>
                  </a:cubicBezTo>
                  <a:cubicBezTo>
                    <a:pt x="456" y="198"/>
                    <a:pt x="457" y="194"/>
                    <a:pt x="458" y="189"/>
                  </a:cubicBezTo>
                  <a:cubicBezTo>
                    <a:pt x="459" y="183"/>
                    <a:pt x="460" y="178"/>
                    <a:pt x="462" y="172"/>
                  </a:cubicBezTo>
                  <a:cubicBezTo>
                    <a:pt x="462" y="172"/>
                    <a:pt x="461" y="171"/>
                    <a:pt x="461" y="172"/>
                  </a:cubicBezTo>
                  <a:cubicBezTo>
                    <a:pt x="458" y="177"/>
                    <a:pt x="456" y="182"/>
                    <a:pt x="456" y="187"/>
                  </a:cubicBezTo>
                  <a:cubicBezTo>
                    <a:pt x="455" y="195"/>
                    <a:pt x="452" y="202"/>
                    <a:pt x="450" y="209"/>
                  </a:cubicBezTo>
                  <a:cubicBezTo>
                    <a:pt x="447" y="220"/>
                    <a:pt x="447" y="231"/>
                    <a:pt x="447" y="242"/>
                  </a:cubicBezTo>
                  <a:cubicBezTo>
                    <a:pt x="447" y="246"/>
                    <a:pt x="447" y="249"/>
                    <a:pt x="446" y="253"/>
                  </a:cubicBezTo>
                  <a:cubicBezTo>
                    <a:pt x="445" y="258"/>
                    <a:pt x="446" y="263"/>
                    <a:pt x="445" y="267"/>
                  </a:cubicBezTo>
                  <a:cubicBezTo>
                    <a:pt x="445" y="270"/>
                    <a:pt x="443" y="278"/>
                    <a:pt x="446" y="280"/>
                  </a:cubicBezTo>
                  <a:cubicBezTo>
                    <a:pt x="447" y="280"/>
                    <a:pt x="448" y="280"/>
                    <a:pt x="447" y="279"/>
                  </a:cubicBezTo>
                  <a:cubicBezTo>
                    <a:pt x="447" y="278"/>
                    <a:pt x="447" y="275"/>
                    <a:pt x="447" y="273"/>
                  </a:cubicBezTo>
                  <a:cubicBezTo>
                    <a:pt x="447" y="276"/>
                    <a:pt x="448" y="278"/>
                    <a:pt x="448" y="279"/>
                  </a:cubicBezTo>
                  <a:cubicBezTo>
                    <a:pt x="448" y="279"/>
                    <a:pt x="448" y="279"/>
                    <a:pt x="449" y="279"/>
                  </a:cubicBezTo>
                  <a:cubicBezTo>
                    <a:pt x="447" y="280"/>
                    <a:pt x="445" y="281"/>
                    <a:pt x="443" y="283"/>
                  </a:cubicBezTo>
                  <a:cubicBezTo>
                    <a:pt x="443" y="283"/>
                    <a:pt x="443" y="282"/>
                    <a:pt x="443" y="282"/>
                  </a:cubicBezTo>
                  <a:cubicBezTo>
                    <a:pt x="442" y="277"/>
                    <a:pt x="443" y="271"/>
                    <a:pt x="443" y="266"/>
                  </a:cubicBezTo>
                  <a:cubicBezTo>
                    <a:pt x="443" y="258"/>
                    <a:pt x="443" y="250"/>
                    <a:pt x="444" y="242"/>
                  </a:cubicBezTo>
                  <a:cubicBezTo>
                    <a:pt x="445" y="224"/>
                    <a:pt x="447" y="206"/>
                    <a:pt x="453" y="189"/>
                  </a:cubicBezTo>
                  <a:cubicBezTo>
                    <a:pt x="453" y="189"/>
                    <a:pt x="452" y="189"/>
                    <a:pt x="452" y="189"/>
                  </a:cubicBezTo>
                  <a:cubicBezTo>
                    <a:pt x="446" y="206"/>
                    <a:pt x="441" y="224"/>
                    <a:pt x="440" y="241"/>
                  </a:cubicBezTo>
                  <a:cubicBezTo>
                    <a:pt x="440" y="251"/>
                    <a:pt x="440" y="260"/>
                    <a:pt x="440" y="269"/>
                  </a:cubicBezTo>
                  <a:cubicBezTo>
                    <a:pt x="440" y="273"/>
                    <a:pt x="439" y="280"/>
                    <a:pt x="440" y="284"/>
                  </a:cubicBezTo>
                  <a:cubicBezTo>
                    <a:pt x="440" y="284"/>
                    <a:pt x="441" y="284"/>
                    <a:pt x="441" y="284"/>
                  </a:cubicBezTo>
                  <a:cubicBezTo>
                    <a:pt x="439" y="286"/>
                    <a:pt x="437" y="287"/>
                    <a:pt x="435" y="289"/>
                  </a:cubicBezTo>
                  <a:cubicBezTo>
                    <a:pt x="436" y="287"/>
                    <a:pt x="436" y="285"/>
                    <a:pt x="436" y="283"/>
                  </a:cubicBezTo>
                  <a:cubicBezTo>
                    <a:pt x="436" y="281"/>
                    <a:pt x="436" y="278"/>
                    <a:pt x="436" y="276"/>
                  </a:cubicBezTo>
                  <a:cubicBezTo>
                    <a:pt x="436" y="275"/>
                    <a:pt x="435" y="275"/>
                    <a:pt x="435" y="275"/>
                  </a:cubicBezTo>
                  <a:cubicBezTo>
                    <a:pt x="433" y="280"/>
                    <a:pt x="434" y="285"/>
                    <a:pt x="433" y="289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3" y="291"/>
                    <a:pt x="432" y="291"/>
                    <a:pt x="432" y="292"/>
                  </a:cubicBezTo>
                  <a:cubicBezTo>
                    <a:pt x="432" y="284"/>
                    <a:pt x="430" y="276"/>
                    <a:pt x="430" y="268"/>
                  </a:cubicBezTo>
                  <a:cubicBezTo>
                    <a:pt x="430" y="264"/>
                    <a:pt x="431" y="259"/>
                    <a:pt x="431" y="255"/>
                  </a:cubicBezTo>
                  <a:cubicBezTo>
                    <a:pt x="431" y="252"/>
                    <a:pt x="430" y="248"/>
                    <a:pt x="430" y="245"/>
                  </a:cubicBezTo>
                  <a:cubicBezTo>
                    <a:pt x="430" y="244"/>
                    <a:pt x="429" y="243"/>
                    <a:pt x="429" y="244"/>
                  </a:cubicBezTo>
                  <a:cubicBezTo>
                    <a:pt x="428" y="252"/>
                    <a:pt x="428" y="260"/>
                    <a:pt x="427" y="268"/>
                  </a:cubicBezTo>
                  <a:cubicBezTo>
                    <a:pt x="427" y="276"/>
                    <a:pt x="429" y="284"/>
                    <a:pt x="429" y="292"/>
                  </a:cubicBezTo>
                  <a:cubicBezTo>
                    <a:pt x="429" y="293"/>
                    <a:pt x="430" y="293"/>
                    <a:pt x="430" y="293"/>
                  </a:cubicBezTo>
                  <a:cubicBezTo>
                    <a:pt x="428" y="295"/>
                    <a:pt x="427" y="297"/>
                    <a:pt x="425" y="299"/>
                  </a:cubicBezTo>
                  <a:cubicBezTo>
                    <a:pt x="425" y="298"/>
                    <a:pt x="425" y="297"/>
                    <a:pt x="426" y="296"/>
                  </a:cubicBezTo>
                  <a:cubicBezTo>
                    <a:pt x="426" y="294"/>
                    <a:pt x="426" y="292"/>
                    <a:pt x="426" y="290"/>
                  </a:cubicBezTo>
                  <a:cubicBezTo>
                    <a:pt x="426" y="290"/>
                    <a:pt x="426" y="289"/>
                    <a:pt x="426" y="290"/>
                  </a:cubicBezTo>
                  <a:cubicBezTo>
                    <a:pt x="425" y="291"/>
                    <a:pt x="424" y="293"/>
                    <a:pt x="424" y="295"/>
                  </a:cubicBezTo>
                  <a:cubicBezTo>
                    <a:pt x="423" y="293"/>
                    <a:pt x="422" y="291"/>
                    <a:pt x="422" y="289"/>
                  </a:cubicBezTo>
                  <a:cubicBezTo>
                    <a:pt x="422" y="289"/>
                    <a:pt x="422" y="289"/>
                    <a:pt x="423" y="289"/>
                  </a:cubicBezTo>
                  <a:cubicBezTo>
                    <a:pt x="423" y="289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7"/>
                    <a:pt x="423" y="287"/>
                  </a:cubicBezTo>
                  <a:cubicBezTo>
                    <a:pt x="424" y="286"/>
                    <a:pt x="424" y="285"/>
                    <a:pt x="424" y="284"/>
                  </a:cubicBezTo>
                  <a:cubicBezTo>
                    <a:pt x="423" y="282"/>
                    <a:pt x="423" y="280"/>
                    <a:pt x="423" y="278"/>
                  </a:cubicBezTo>
                  <a:cubicBezTo>
                    <a:pt x="422" y="277"/>
                    <a:pt x="422" y="277"/>
                    <a:pt x="422" y="278"/>
                  </a:cubicBezTo>
                  <a:cubicBezTo>
                    <a:pt x="421" y="279"/>
                    <a:pt x="421" y="281"/>
                    <a:pt x="421" y="283"/>
                  </a:cubicBezTo>
                  <a:cubicBezTo>
                    <a:pt x="421" y="285"/>
                    <a:pt x="421" y="286"/>
                    <a:pt x="421" y="288"/>
                  </a:cubicBezTo>
                  <a:cubicBezTo>
                    <a:pt x="421" y="287"/>
                    <a:pt x="420" y="285"/>
                    <a:pt x="420" y="284"/>
                  </a:cubicBezTo>
                  <a:cubicBezTo>
                    <a:pt x="418" y="279"/>
                    <a:pt x="417" y="275"/>
                    <a:pt x="416" y="271"/>
                  </a:cubicBezTo>
                  <a:cubicBezTo>
                    <a:pt x="414" y="262"/>
                    <a:pt x="413" y="254"/>
                    <a:pt x="413" y="245"/>
                  </a:cubicBezTo>
                  <a:cubicBezTo>
                    <a:pt x="413" y="244"/>
                    <a:pt x="412" y="244"/>
                    <a:pt x="412" y="245"/>
                  </a:cubicBezTo>
                  <a:cubicBezTo>
                    <a:pt x="411" y="254"/>
                    <a:pt x="413" y="263"/>
                    <a:pt x="414" y="271"/>
                  </a:cubicBezTo>
                  <a:cubicBezTo>
                    <a:pt x="415" y="278"/>
                    <a:pt x="417" y="285"/>
                    <a:pt x="419" y="292"/>
                  </a:cubicBezTo>
                  <a:cubicBezTo>
                    <a:pt x="417" y="287"/>
                    <a:pt x="414" y="282"/>
                    <a:pt x="410" y="277"/>
                  </a:cubicBezTo>
                  <a:cubicBezTo>
                    <a:pt x="410" y="277"/>
                    <a:pt x="410" y="276"/>
                    <a:pt x="410" y="276"/>
                  </a:cubicBezTo>
                  <a:cubicBezTo>
                    <a:pt x="410" y="276"/>
                    <a:pt x="410" y="275"/>
                    <a:pt x="410" y="274"/>
                  </a:cubicBezTo>
                  <a:cubicBezTo>
                    <a:pt x="410" y="274"/>
                    <a:pt x="410" y="273"/>
                    <a:pt x="409" y="273"/>
                  </a:cubicBezTo>
                  <a:cubicBezTo>
                    <a:pt x="409" y="273"/>
                    <a:pt x="409" y="273"/>
                    <a:pt x="409" y="273"/>
                  </a:cubicBezTo>
                  <a:cubicBezTo>
                    <a:pt x="408" y="273"/>
                    <a:pt x="408" y="274"/>
                    <a:pt x="408" y="274"/>
                  </a:cubicBezTo>
                  <a:cubicBezTo>
                    <a:pt x="407" y="272"/>
                    <a:pt x="406" y="270"/>
                    <a:pt x="405" y="268"/>
                  </a:cubicBezTo>
                  <a:cubicBezTo>
                    <a:pt x="401" y="262"/>
                    <a:pt x="397" y="255"/>
                    <a:pt x="393" y="249"/>
                  </a:cubicBezTo>
                  <a:cubicBezTo>
                    <a:pt x="389" y="244"/>
                    <a:pt x="384" y="239"/>
                    <a:pt x="379" y="234"/>
                  </a:cubicBezTo>
                  <a:cubicBezTo>
                    <a:pt x="377" y="232"/>
                    <a:pt x="375" y="229"/>
                    <a:pt x="373" y="227"/>
                  </a:cubicBezTo>
                  <a:cubicBezTo>
                    <a:pt x="372" y="221"/>
                    <a:pt x="373" y="215"/>
                    <a:pt x="373" y="210"/>
                  </a:cubicBezTo>
                  <a:close/>
                  <a:moveTo>
                    <a:pt x="343" y="137"/>
                  </a:moveTo>
                  <a:cubicBezTo>
                    <a:pt x="349" y="146"/>
                    <a:pt x="355" y="156"/>
                    <a:pt x="359" y="166"/>
                  </a:cubicBezTo>
                  <a:cubicBezTo>
                    <a:pt x="363" y="175"/>
                    <a:pt x="368" y="185"/>
                    <a:pt x="369" y="196"/>
                  </a:cubicBezTo>
                  <a:cubicBezTo>
                    <a:pt x="370" y="199"/>
                    <a:pt x="370" y="203"/>
                    <a:pt x="370" y="207"/>
                  </a:cubicBezTo>
                  <a:cubicBezTo>
                    <a:pt x="370" y="210"/>
                    <a:pt x="369" y="213"/>
                    <a:pt x="369" y="216"/>
                  </a:cubicBezTo>
                  <a:cubicBezTo>
                    <a:pt x="369" y="218"/>
                    <a:pt x="369" y="221"/>
                    <a:pt x="370" y="223"/>
                  </a:cubicBezTo>
                  <a:cubicBezTo>
                    <a:pt x="368" y="221"/>
                    <a:pt x="365" y="219"/>
                    <a:pt x="363" y="216"/>
                  </a:cubicBezTo>
                  <a:cubicBezTo>
                    <a:pt x="363" y="216"/>
                    <a:pt x="363" y="216"/>
                    <a:pt x="363" y="216"/>
                  </a:cubicBezTo>
                  <a:cubicBezTo>
                    <a:pt x="363" y="216"/>
                    <a:pt x="363" y="216"/>
                    <a:pt x="363" y="215"/>
                  </a:cubicBezTo>
                  <a:cubicBezTo>
                    <a:pt x="364" y="200"/>
                    <a:pt x="357" y="185"/>
                    <a:pt x="352" y="170"/>
                  </a:cubicBezTo>
                  <a:cubicBezTo>
                    <a:pt x="348" y="157"/>
                    <a:pt x="346" y="144"/>
                    <a:pt x="340" y="132"/>
                  </a:cubicBezTo>
                  <a:cubicBezTo>
                    <a:pt x="341" y="134"/>
                    <a:pt x="342" y="136"/>
                    <a:pt x="343" y="137"/>
                  </a:cubicBezTo>
                  <a:close/>
                  <a:moveTo>
                    <a:pt x="321" y="108"/>
                  </a:moveTo>
                  <a:cubicBezTo>
                    <a:pt x="322" y="110"/>
                    <a:pt x="325" y="112"/>
                    <a:pt x="326" y="114"/>
                  </a:cubicBezTo>
                  <a:cubicBezTo>
                    <a:pt x="326" y="115"/>
                    <a:pt x="326" y="116"/>
                    <a:pt x="326" y="116"/>
                  </a:cubicBezTo>
                  <a:cubicBezTo>
                    <a:pt x="328" y="118"/>
                    <a:pt x="329" y="119"/>
                    <a:pt x="330" y="121"/>
                  </a:cubicBezTo>
                  <a:cubicBezTo>
                    <a:pt x="330" y="121"/>
                    <a:pt x="330" y="121"/>
                    <a:pt x="330" y="121"/>
                  </a:cubicBezTo>
                  <a:cubicBezTo>
                    <a:pt x="331" y="124"/>
                    <a:pt x="331" y="127"/>
                    <a:pt x="334" y="129"/>
                  </a:cubicBezTo>
                  <a:cubicBezTo>
                    <a:pt x="334" y="130"/>
                    <a:pt x="335" y="130"/>
                    <a:pt x="336" y="129"/>
                  </a:cubicBezTo>
                  <a:cubicBezTo>
                    <a:pt x="343" y="143"/>
                    <a:pt x="344" y="158"/>
                    <a:pt x="349" y="172"/>
                  </a:cubicBezTo>
                  <a:cubicBezTo>
                    <a:pt x="354" y="186"/>
                    <a:pt x="360" y="200"/>
                    <a:pt x="361" y="215"/>
                  </a:cubicBezTo>
                  <a:cubicBezTo>
                    <a:pt x="356" y="211"/>
                    <a:pt x="351" y="208"/>
                    <a:pt x="345" y="205"/>
                  </a:cubicBezTo>
                  <a:cubicBezTo>
                    <a:pt x="339" y="201"/>
                    <a:pt x="333" y="198"/>
                    <a:pt x="327" y="195"/>
                  </a:cubicBezTo>
                  <a:cubicBezTo>
                    <a:pt x="328" y="184"/>
                    <a:pt x="322" y="174"/>
                    <a:pt x="317" y="164"/>
                  </a:cubicBezTo>
                  <a:cubicBezTo>
                    <a:pt x="314" y="157"/>
                    <a:pt x="311" y="150"/>
                    <a:pt x="310" y="143"/>
                  </a:cubicBezTo>
                  <a:cubicBezTo>
                    <a:pt x="308" y="135"/>
                    <a:pt x="308" y="129"/>
                    <a:pt x="309" y="121"/>
                  </a:cubicBezTo>
                  <a:cubicBezTo>
                    <a:pt x="309" y="121"/>
                    <a:pt x="308" y="121"/>
                    <a:pt x="308" y="121"/>
                  </a:cubicBezTo>
                  <a:cubicBezTo>
                    <a:pt x="305" y="126"/>
                    <a:pt x="306" y="132"/>
                    <a:pt x="307" y="137"/>
                  </a:cubicBezTo>
                  <a:cubicBezTo>
                    <a:pt x="308" y="145"/>
                    <a:pt x="310" y="152"/>
                    <a:pt x="313" y="159"/>
                  </a:cubicBezTo>
                  <a:cubicBezTo>
                    <a:pt x="318" y="171"/>
                    <a:pt x="324" y="182"/>
                    <a:pt x="325" y="194"/>
                  </a:cubicBezTo>
                  <a:cubicBezTo>
                    <a:pt x="319" y="191"/>
                    <a:pt x="312" y="188"/>
                    <a:pt x="305" y="187"/>
                  </a:cubicBezTo>
                  <a:cubicBezTo>
                    <a:pt x="304" y="187"/>
                    <a:pt x="304" y="186"/>
                    <a:pt x="303" y="186"/>
                  </a:cubicBezTo>
                  <a:cubicBezTo>
                    <a:pt x="303" y="186"/>
                    <a:pt x="303" y="185"/>
                    <a:pt x="303" y="185"/>
                  </a:cubicBezTo>
                  <a:cubicBezTo>
                    <a:pt x="300" y="180"/>
                    <a:pt x="301" y="175"/>
                    <a:pt x="300" y="170"/>
                  </a:cubicBezTo>
                  <a:cubicBezTo>
                    <a:pt x="300" y="164"/>
                    <a:pt x="300" y="158"/>
                    <a:pt x="300" y="153"/>
                  </a:cubicBezTo>
                  <a:cubicBezTo>
                    <a:pt x="300" y="142"/>
                    <a:pt x="302" y="133"/>
                    <a:pt x="306" y="123"/>
                  </a:cubicBezTo>
                  <a:cubicBezTo>
                    <a:pt x="308" y="118"/>
                    <a:pt x="309" y="113"/>
                    <a:pt x="312" y="108"/>
                  </a:cubicBezTo>
                  <a:cubicBezTo>
                    <a:pt x="312" y="108"/>
                    <a:pt x="312" y="108"/>
                    <a:pt x="312" y="107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313" y="106"/>
                    <a:pt x="314" y="105"/>
                    <a:pt x="314" y="104"/>
                  </a:cubicBezTo>
                  <a:cubicBezTo>
                    <a:pt x="315" y="103"/>
                    <a:pt x="320" y="107"/>
                    <a:pt x="321" y="108"/>
                  </a:cubicBezTo>
                  <a:close/>
                  <a:moveTo>
                    <a:pt x="297" y="173"/>
                  </a:moveTo>
                  <a:cubicBezTo>
                    <a:pt x="297" y="177"/>
                    <a:pt x="297" y="181"/>
                    <a:pt x="299" y="185"/>
                  </a:cubicBezTo>
                  <a:cubicBezTo>
                    <a:pt x="297" y="185"/>
                    <a:pt x="295" y="184"/>
                    <a:pt x="293" y="184"/>
                  </a:cubicBezTo>
                  <a:cubicBezTo>
                    <a:pt x="293" y="184"/>
                    <a:pt x="293" y="183"/>
                    <a:pt x="293" y="183"/>
                  </a:cubicBezTo>
                  <a:cubicBezTo>
                    <a:pt x="293" y="183"/>
                    <a:pt x="293" y="182"/>
                    <a:pt x="293" y="182"/>
                  </a:cubicBezTo>
                  <a:cubicBezTo>
                    <a:pt x="288" y="170"/>
                    <a:pt x="292" y="155"/>
                    <a:pt x="295" y="142"/>
                  </a:cubicBezTo>
                  <a:cubicBezTo>
                    <a:pt x="297" y="136"/>
                    <a:pt x="298" y="129"/>
                    <a:pt x="300" y="122"/>
                  </a:cubicBezTo>
                  <a:cubicBezTo>
                    <a:pt x="302" y="118"/>
                    <a:pt x="303" y="114"/>
                    <a:pt x="307" y="112"/>
                  </a:cubicBezTo>
                  <a:cubicBezTo>
                    <a:pt x="306" y="114"/>
                    <a:pt x="305" y="116"/>
                    <a:pt x="305" y="117"/>
                  </a:cubicBezTo>
                  <a:cubicBezTo>
                    <a:pt x="303" y="123"/>
                    <a:pt x="300" y="129"/>
                    <a:pt x="299" y="136"/>
                  </a:cubicBezTo>
                  <a:cubicBezTo>
                    <a:pt x="298" y="141"/>
                    <a:pt x="297" y="147"/>
                    <a:pt x="297" y="152"/>
                  </a:cubicBezTo>
                  <a:cubicBezTo>
                    <a:pt x="297" y="159"/>
                    <a:pt x="297" y="166"/>
                    <a:pt x="297" y="173"/>
                  </a:cubicBezTo>
                  <a:close/>
                  <a:moveTo>
                    <a:pt x="239" y="8"/>
                  </a:moveTo>
                  <a:cubicBezTo>
                    <a:pt x="238" y="6"/>
                    <a:pt x="245" y="10"/>
                    <a:pt x="246" y="10"/>
                  </a:cubicBezTo>
                  <a:cubicBezTo>
                    <a:pt x="249" y="12"/>
                    <a:pt x="252" y="14"/>
                    <a:pt x="256" y="16"/>
                  </a:cubicBezTo>
                  <a:cubicBezTo>
                    <a:pt x="264" y="22"/>
                    <a:pt x="272" y="30"/>
                    <a:pt x="279" y="38"/>
                  </a:cubicBezTo>
                  <a:cubicBezTo>
                    <a:pt x="288" y="49"/>
                    <a:pt x="296" y="60"/>
                    <a:pt x="302" y="73"/>
                  </a:cubicBezTo>
                  <a:cubicBezTo>
                    <a:pt x="305" y="80"/>
                    <a:pt x="309" y="86"/>
                    <a:pt x="311" y="93"/>
                  </a:cubicBezTo>
                  <a:cubicBezTo>
                    <a:pt x="312" y="96"/>
                    <a:pt x="313" y="99"/>
                    <a:pt x="315" y="102"/>
                  </a:cubicBezTo>
                  <a:cubicBezTo>
                    <a:pt x="312" y="102"/>
                    <a:pt x="310" y="104"/>
                    <a:pt x="309" y="107"/>
                  </a:cubicBezTo>
                  <a:cubicBezTo>
                    <a:pt x="306" y="108"/>
                    <a:pt x="304" y="110"/>
                    <a:pt x="302" y="112"/>
                  </a:cubicBezTo>
                  <a:cubicBezTo>
                    <a:pt x="302" y="108"/>
                    <a:pt x="300" y="104"/>
                    <a:pt x="299" y="101"/>
                  </a:cubicBezTo>
                  <a:cubicBezTo>
                    <a:pt x="298" y="99"/>
                    <a:pt x="297" y="97"/>
                    <a:pt x="297" y="96"/>
                  </a:cubicBezTo>
                  <a:cubicBezTo>
                    <a:pt x="297" y="96"/>
                    <a:pt x="297" y="96"/>
                    <a:pt x="297" y="95"/>
                  </a:cubicBezTo>
                  <a:cubicBezTo>
                    <a:pt x="298" y="93"/>
                    <a:pt x="297" y="90"/>
                    <a:pt x="297" y="88"/>
                  </a:cubicBezTo>
                  <a:cubicBezTo>
                    <a:pt x="297" y="85"/>
                    <a:pt x="297" y="82"/>
                    <a:pt x="298" y="79"/>
                  </a:cubicBezTo>
                  <a:cubicBezTo>
                    <a:pt x="298" y="79"/>
                    <a:pt x="297" y="79"/>
                    <a:pt x="297" y="79"/>
                  </a:cubicBezTo>
                  <a:cubicBezTo>
                    <a:pt x="296" y="82"/>
                    <a:pt x="296" y="85"/>
                    <a:pt x="296" y="88"/>
                  </a:cubicBezTo>
                  <a:cubicBezTo>
                    <a:pt x="296" y="89"/>
                    <a:pt x="295" y="91"/>
                    <a:pt x="295" y="93"/>
                  </a:cubicBezTo>
                  <a:cubicBezTo>
                    <a:pt x="294" y="91"/>
                    <a:pt x="293" y="89"/>
                    <a:pt x="292" y="87"/>
                  </a:cubicBezTo>
                  <a:cubicBezTo>
                    <a:pt x="293" y="86"/>
                    <a:pt x="293" y="83"/>
                    <a:pt x="293" y="82"/>
                  </a:cubicBezTo>
                  <a:cubicBezTo>
                    <a:pt x="293" y="80"/>
                    <a:pt x="293" y="77"/>
                    <a:pt x="293" y="75"/>
                  </a:cubicBezTo>
                  <a:cubicBezTo>
                    <a:pt x="293" y="74"/>
                    <a:pt x="292" y="74"/>
                    <a:pt x="292" y="75"/>
                  </a:cubicBezTo>
                  <a:cubicBezTo>
                    <a:pt x="291" y="77"/>
                    <a:pt x="291" y="80"/>
                    <a:pt x="291" y="82"/>
                  </a:cubicBezTo>
                  <a:cubicBezTo>
                    <a:pt x="291" y="83"/>
                    <a:pt x="291" y="84"/>
                    <a:pt x="291" y="84"/>
                  </a:cubicBezTo>
                  <a:cubicBezTo>
                    <a:pt x="290" y="83"/>
                    <a:pt x="289" y="82"/>
                    <a:pt x="289" y="81"/>
                  </a:cubicBezTo>
                  <a:cubicBezTo>
                    <a:pt x="289" y="80"/>
                    <a:pt x="288" y="78"/>
                    <a:pt x="288" y="77"/>
                  </a:cubicBezTo>
                  <a:cubicBezTo>
                    <a:pt x="288" y="75"/>
                    <a:pt x="288" y="74"/>
                    <a:pt x="288" y="72"/>
                  </a:cubicBezTo>
                  <a:cubicBezTo>
                    <a:pt x="288" y="71"/>
                    <a:pt x="287" y="71"/>
                    <a:pt x="287" y="72"/>
                  </a:cubicBezTo>
                  <a:cubicBezTo>
                    <a:pt x="287" y="74"/>
                    <a:pt x="287" y="76"/>
                    <a:pt x="287" y="78"/>
                  </a:cubicBezTo>
                  <a:cubicBezTo>
                    <a:pt x="287" y="78"/>
                    <a:pt x="287" y="78"/>
                    <a:pt x="287" y="78"/>
                  </a:cubicBezTo>
                  <a:cubicBezTo>
                    <a:pt x="287" y="78"/>
                    <a:pt x="286" y="77"/>
                    <a:pt x="286" y="76"/>
                  </a:cubicBezTo>
                  <a:cubicBezTo>
                    <a:pt x="285" y="76"/>
                    <a:pt x="284" y="75"/>
                    <a:pt x="284" y="73"/>
                  </a:cubicBezTo>
                  <a:cubicBezTo>
                    <a:pt x="284" y="71"/>
                    <a:pt x="284" y="69"/>
                    <a:pt x="284" y="67"/>
                  </a:cubicBezTo>
                  <a:cubicBezTo>
                    <a:pt x="284" y="64"/>
                    <a:pt x="284" y="62"/>
                    <a:pt x="284" y="59"/>
                  </a:cubicBezTo>
                  <a:cubicBezTo>
                    <a:pt x="284" y="58"/>
                    <a:pt x="284" y="58"/>
                    <a:pt x="284" y="59"/>
                  </a:cubicBezTo>
                  <a:cubicBezTo>
                    <a:pt x="283" y="61"/>
                    <a:pt x="283" y="64"/>
                    <a:pt x="283" y="67"/>
                  </a:cubicBezTo>
                  <a:cubicBezTo>
                    <a:pt x="283" y="68"/>
                    <a:pt x="282" y="70"/>
                    <a:pt x="282" y="71"/>
                  </a:cubicBezTo>
                  <a:cubicBezTo>
                    <a:pt x="281" y="69"/>
                    <a:pt x="279" y="67"/>
                    <a:pt x="277" y="65"/>
                  </a:cubicBezTo>
                  <a:cubicBezTo>
                    <a:pt x="278" y="63"/>
                    <a:pt x="278" y="62"/>
                    <a:pt x="278" y="60"/>
                  </a:cubicBezTo>
                  <a:cubicBezTo>
                    <a:pt x="278" y="58"/>
                    <a:pt x="278" y="56"/>
                    <a:pt x="278" y="55"/>
                  </a:cubicBezTo>
                  <a:cubicBezTo>
                    <a:pt x="278" y="54"/>
                    <a:pt x="277" y="53"/>
                    <a:pt x="277" y="54"/>
                  </a:cubicBezTo>
                  <a:cubicBezTo>
                    <a:pt x="277" y="57"/>
                    <a:pt x="276" y="61"/>
                    <a:pt x="276" y="64"/>
                  </a:cubicBezTo>
                  <a:cubicBezTo>
                    <a:pt x="275" y="63"/>
                    <a:pt x="274" y="61"/>
                    <a:pt x="273" y="60"/>
                  </a:cubicBezTo>
                  <a:cubicBezTo>
                    <a:pt x="273" y="59"/>
                    <a:pt x="273" y="58"/>
                    <a:pt x="273" y="56"/>
                  </a:cubicBezTo>
                  <a:cubicBezTo>
                    <a:pt x="273" y="55"/>
                    <a:pt x="273" y="53"/>
                    <a:pt x="273" y="51"/>
                  </a:cubicBezTo>
                  <a:cubicBezTo>
                    <a:pt x="273" y="50"/>
                    <a:pt x="272" y="50"/>
                    <a:pt x="272" y="51"/>
                  </a:cubicBezTo>
                  <a:cubicBezTo>
                    <a:pt x="272" y="53"/>
                    <a:pt x="272" y="55"/>
                    <a:pt x="272" y="56"/>
                  </a:cubicBezTo>
                  <a:cubicBezTo>
                    <a:pt x="272" y="57"/>
                    <a:pt x="271" y="58"/>
                    <a:pt x="271" y="59"/>
                  </a:cubicBezTo>
                  <a:cubicBezTo>
                    <a:pt x="270" y="58"/>
                    <a:pt x="269" y="57"/>
                    <a:pt x="268" y="56"/>
                  </a:cubicBezTo>
                  <a:cubicBezTo>
                    <a:pt x="268" y="56"/>
                    <a:pt x="268" y="56"/>
                    <a:pt x="268" y="56"/>
                  </a:cubicBezTo>
                  <a:cubicBezTo>
                    <a:pt x="270" y="55"/>
                    <a:pt x="270" y="52"/>
                    <a:pt x="270" y="50"/>
                  </a:cubicBezTo>
                  <a:cubicBezTo>
                    <a:pt x="271" y="48"/>
                    <a:pt x="271" y="46"/>
                    <a:pt x="271" y="44"/>
                  </a:cubicBezTo>
                  <a:cubicBezTo>
                    <a:pt x="271" y="43"/>
                    <a:pt x="270" y="43"/>
                    <a:pt x="270" y="44"/>
                  </a:cubicBezTo>
                  <a:cubicBezTo>
                    <a:pt x="269" y="46"/>
                    <a:pt x="269" y="48"/>
                    <a:pt x="269" y="50"/>
                  </a:cubicBezTo>
                  <a:cubicBezTo>
                    <a:pt x="268" y="52"/>
                    <a:pt x="267" y="54"/>
                    <a:pt x="267" y="56"/>
                  </a:cubicBezTo>
                  <a:cubicBezTo>
                    <a:pt x="267" y="56"/>
                    <a:pt x="267" y="56"/>
                    <a:pt x="267" y="56"/>
                  </a:cubicBezTo>
                  <a:cubicBezTo>
                    <a:pt x="266" y="55"/>
                    <a:pt x="264" y="54"/>
                    <a:pt x="262" y="54"/>
                  </a:cubicBezTo>
                  <a:cubicBezTo>
                    <a:pt x="263" y="52"/>
                    <a:pt x="264" y="49"/>
                    <a:pt x="264" y="47"/>
                  </a:cubicBezTo>
                  <a:cubicBezTo>
                    <a:pt x="265" y="45"/>
                    <a:pt x="265" y="43"/>
                    <a:pt x="265" y="40"/>
                  </a:cubicBezTo>
                  <a:cubicBezTo>
                    <a:pt x="265" y="40"/>
                    <a:pt x="263" y="40"/>
                    <a:pt x="263" y="40"/>
                  </a:cubicBezTo>
                  <a:cubicBezTo>
                    <a:pt x="264" y="43"/>
                    <a:pt x="263" y="45"/>
                    <a:pt x="262" y="47"/>
                  </a:cubicBezTo>
                  <a:cubicBezTo>
                    <a:pt x="262" y="49"/>
                    <a:pt x="261" y="51"/>
                    <a:pt x="261" y="53"/>
                  </a:cubicBezTo>
                  <a:cubicBezTo>
                    <a:pt x="261" y="53"/>
                    <a:pt x="261" y="54"/>
                    <a:pt x="261" y="54"/>
                  </a:cubicBezTo>
                  <a:cubicBezTo>
                    <a:pt x="260" y="54"/>
                    <a:pt x="259" y="54"/>
                    <a:pt x="257" y="54"/>
                  </a:cubicBezTo>
                  <a:cubicBezTo>
                    <a:pt x="257" y="54"/>
                    <a:pt x="257" y="53"/>
                    <a:pt x="257" y="53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7" y="51"/>
                    <a:pt x="258" y="49"/>
                    <a:pt x="258" y="48"/>
                  </a:cubicBezTo>
                  <a:cubicBezTo>
                    <a:pt x="258" y="47"/>
                    <a:pt x="258" y="47"/>
                    <a:pt x="257" y="47"/>
                  </a:cubicBezTo>
                  <a:cubicBezTo>
                    <a:pt x="257" y="49"/>
                    <a:pt x="256" y="50"/>
                    <a:pt x="256" y="51"/>
                  </a:cubicBezTo>
                  <a:cubicBezTo>
                    <a:pt x="255" y="49"/>
                    <a:pt x="255" y="48"/>
                    <a:pt x="254" y="46"/>
                  </a:cubicBezTo>
                  <a:cubicBezTo>
                    <a:pt x="254" y="46"/>
                    <a:pt x="254" y="46"/>
                    <a:pt x="254" y="46"/>
                  </a:cubicBezTo>
                  <a:cubicBezTo>
                    <a:pt x="255" y="44"/>
                    <a:pt x="255" y="40"/>
                    <a:pt x="256" y="38"/>
                  </a:cubicBezTo>
                  <a:cubicBezTo>
                    <a:pt x="256" y="35"/>
                    <a:pt x="256" y="32"/>
                    <a:pt x="256" y="28"/>
                  </a:cubicBezTo>
                  <a:cubicBezTo>
                    <a:pt x="256" y="28"/>
                    <a:pt x="255" y="28"/>
                    <a:pt x="255" y="28"/>
                  </a:cubicBezTo>
                  <a:cubicBezTo>
                    <a:pt x="255" y="32"/>
                    <a:pt x="254" y="35"/>
                    <a:pt x="254" y="38"/>
                  </a:cubicBezTo>
                  <a:cubicBezTo>
                    <a:pt x="253" y="40"/>
                    <a:pt x="253" y="42"/>
                    <a:pt x="253" y="43"/>
                  </a:cubicBezTo>
                  <a:cubicBezTo>
                    <a:pt x="248" y="32"/>
                    <a:pt x="243" y="20"/>
                    <a:pt x="238" y="9"/>
                  </a:cubicBezTo>
                  <a:cubicBezTo>
                    <a:pt x="238" y="9"/>
                    <a:pt x="239" y="8"/>
                    <a:pt x="239" y="8"/>
                  </a:cubicBezTo>
                  <a:close/>
                  <a:moveTo>
                    <a:pt x="235" y="9"/>
                  </a:moveTo>
                  <a:cubicBezTo>
                    <a:pt x="236" y="9"/>
                    <a:pt x="236" y="9"/>
                    <a:pt x="237" y="9"/>
                  </a:cubicBezTo>
                  <a:cubicBezTo>
                    <a:pt x="237" y="17"/>
                    <a:pt x="242" y="24"/>
                    <a:pt x="245" y="31"/>
                  </a:cubicBezTo>
                  <a:cubicBezTo>
                    <a:pt x="248" y="40"/>
                    <a:pt x="251" y="48"/>
                    <a:pt x="255" y="56"/>
                  </a:cubicBezTo>
                  <a:cubicBezTo>
                    <a:pt x="255" y="57"/>
                    <a:pt x="255" y="57"/>
                    <a:pt x="255" y="58"/>
                  </a:cubicBezTo>
                  <a:cubicBezTo>
                    <a:pt x="255" y="58"/>
                    <a:pt x="255" y="58"/>
                    <a:pt x="256" y="58"/>
                  </a:cubicBezTo>
                  <a:cubicBezTo>
                    <a:pt x="256" y="58"/>
                    <a:pt x="256" y="58"/>
                    <a:pt x="256" y="58"/>
                  </a:cubicBezTo>
                  <a:cubicBezTo>
                    <a:pt x="256" y="58"/>
                    <a:pt x="257" y="58"/>
                    <a:pt x="258" y="58"/>
                  </a:cubicBezTo>
                  <a:cubicBezTo>
                    <a:pt x="262" y="55"/>
                    <a:pt x="267" y="60"/>
                    <a:pt x="270" y="63"/>
                  </a:cubicBezTo>
                  <a:cubicBezTo>
                    <a:pt x="276" y="68"/>
                    <a:pt x="280" y="75"/>
                    <a:pt x="284" y="81"/>
                  </a:cubicBezTo>
                  <a:cubicBezTo>
                    <a:pt x="291" y="91"/>
                    <a:pt x="300" y="105"/>
                    <a:pt x="298" y="117"/>
                  </a:cubicBezTo>
                  <a:cubicBezTo>
                    <a:pt x="298" y="117"/>
                    <a:pt x="298" y="118"/>
                    <a:pt x="298" y="118"/>
                  </a:cubicBezTo>
                  <a:cubicBezTo>
                    <a:pt x="298" y="120"/>
                    <a:pt x="297" y="122"/>
                    <a:pt x="296" y="123"/>
                  </a:cubicBezTo>
                  <a:cubicBezTo>
                    <a:pt x="294" y="131"/>
                    <a:pt x="293" y="138"/>
                    <a:pt x="291" y="146"/>
                  </a:cubicBezTo>
                  <a:cubicBezTo>
                    <a:pt x="289" y="154"/>
                    <a:pt x="286" y="164"/>
                    <a:pt x="287" y="174"/>
                  </a:cubicBezTo>
                  <a:cubicBezTo>
                    <a:pt x="284" y="170"/>
                    <a:pt x="281" y="166"/>
                    <a:pt x="278" y="162"/>
                  </a:cubicBezTo>
                  <a:cubicBezTo>
                    <a:pt x="270" y="150"/>
                    <a:pt x="262" y="137"/>
                    <a:pt x="255" y="124"/>
                  </a:cubicBezTo>
                  <a:cubicBezTo>
                    <a:pt x="251" y="117"/>
                    <a:pt x="248" y="110"/>
                    <a:pt x="245" y="102"/>
                  </a:cubicBezTo>
                  <a:cubicBezTo>
                    <a:pt x="245" y="102"/>
                    <a:pt x="245" y="102"/>
                    <a:pt x="245" y="102"/>
                  </a:cubicBezTo>
                  <a:cubicBezTo>
                    <a:pt x="245" y="100"/>
                    <a:pt x="245" y="97"/>
                    <a:pt x="244" y="95"/>
                  </a:cubicBezTo>
                  <a:cubicBezTo>
                    <a:pt x="244" y="93"/>
                    <a:pt x="244" y="91"/>
                    <a:pt x="244" y="89"/>
                  </a:cubicBezTo>
                  <a:cubicBezTo>
                    <a:pt x="244" y="87"/>
                    <a:pt x="242" y="87"/>
                    <a:pt x="242" y="89"/>
                  </a:cubicBezTo>
                  <a:cubicBezTo>
                    <a:pt x="242" y="91"/>
                    <a:pt x="242" y="93"/>
                    <a:pt x="242" y="95"/>
                  </a:cubicBezTo>
                  <a:cubicBezTo>
                    <a:pt x="241" y="92"/>
                    <a:pt x="241" y="88"/>
                    <a:pt x="240" y="85"/>
                  </a:cubicBezTo>
                  <a:cubicBezTo>
                    <a:pt x="239" y="72"/>
                    <a:pt x="239" y="60"/>
                    <a:pt x="236" y="47"/>
                  </a:cubicBezTo>
                  <a:cubicBezTo>
                    <a:pt x="235" y="47"/>
                    <a:pt x="235" y="46"/>
                    <a:pt x="234" y="46"/>
                  </a:cubicBezTo>
                  <a:cubicBezTo>
                    <a:pt x="232" y="46"/>
                    <a:pt x="233" y="34"/>
                    <a:pt x="232" y="32"/>
                  </a:cubicBezTo>
                  <a:cubicBezTo>
                    <a:pt x="231" y="26"/>
                    <a:pt x="229" y="21"/>
                    <a:pt x="229" y="16"/>
                  </a:cubicBezTo>
                  <a:cubicBezTo>
                    <a:pt x="229" y="15"/>
                    <a:pt x="229" y="15"/>
                    <a:pt x="228" y="15"/>
                  </a:cubicBezTo>
                  <a:cubicBezTo>
                    <a:pt x="230" y="11"/>
                    <a:pt x="232" y="5"/>
                    <a:pt x="235" y="9"/>
                  </a:cubicBezTo>
                  <a:close/>
                  <a:moveTo>
                    <a:pt x="269" y="165"/>
                  </a:moveTo>
                  <a:cubicBezTo>
                    <a:pt x="262" y="157"/>
                    <a:pt x="255" y="149"/>
                    <a:pt x="250" y="140"/>
                  </a:cubicBezTo>
                  <a:cubicBezTo>
                    <a:pt x="240" y="123"/>
                    <a:pt x="233" y="106"/>
                    <a:pt x="228" y="87"/>
                  </a:cubicBezTo>
                  <a:cubicBezTo>
                    <a:pt x="223" y="68"/>
                    <a:pt x="220" y="49"/>
                    <a:pt x="224" y="29"/>
                  </a:cubicBezTo>
                  <a:cubicBezTo>
                    <a:pt x="225" y="27"/>
                    <a:pt x="225" y="25"/>
                    <a:pt x="226" y="23"/>
                  </a:cubicBezTo>
                  <a:cubicBezTo>
                    <a:pt x="226" y="28"/>
                    <a:pt x="229" y="32"/>
                    <a:pt x="229" y="37"/>
                  </a:cubicBezTo>
                  <a:cubicBezTo>
                    <a:pt x="229" y="41"/>
                    <a:pt x="227" y="48"/>
                    <a:pt x="232" y="50"/>
                  </a:cubicBezTo>
                  <a:cubicBezTo>
                    <a:pt x="235" y="61"/>
                    <a:pt x="234" y="74"/>
                    <a:pt x="236" y="86"/>
                  </a:cubicBezTo>
                  <a:cubicBezTo>
                    <a:pt x="238" y="98"/>
                    <a:pt x="243" y="110"/>
                    <a:pt x="249" y="121"/>
                  </a:cubicBezTo>
                  <a:cubicBezTo>
                    <a:pt x="255" y="134"/>
                    <a:pt x="263" y="146"/>
                    <a:pt x="271" y="158"/>
                  </a:cubicBezTo>
                  <a:cubicBezTo>
                    <a:pt x="274" y="163"/>
                    <a:pt x="277" y="168"/>
                    <a:pt x="281" y="172"/>
                  </a:cubicBezTo>
                  <a:cubicBezTo>
                    <a:pt x="282" y="174"/>
                    <a:pt x="285" y="176"/>
                    <a:pt x="288" y="178"/>
                  </a:cubicBezTo>
                  <a:cubicBezTo>
                    <a:pt x="288" y="179"/>
                    <a:pt x="288" y="181"/>
                    <a:pt x="289" y="182"/>
                  </a:cubicBezTo>
                  <a:cubicBezTo>
                    <a:pt x="281" y="178"/>
                    <a:pt x="275" y="171"/>
                    <a:pt x="269" y="165"/>
                  </a:cubicBezTo>
                  <a:close/>
                  <a:moveTo>
                    <a:pt x="275" y="184"/>
                  </a:moveTo>
                  <a:cubicBezTo>
                    <a:pt x="279" y="184"/>
                    <a:pt x="284" y="185"/>
                    <a:pt x="289" y="186"/>
                  </a:cubicBezTo>
                  <a:cubicBezTo>
                    <a:pt x="289" y="187"/>
                    <a:pt x="290" y="187"/>
                    <a:pt x="290" y="187"/>
                  </a:cubicBezTo>
                  <a:cubicBezTo>
                    <a:pt x="291" y="187"/>
                    <a:pt x="291" y="187"/>
                    <a:pt x="292" y="187"/>
                  </a:cubicBezTo>
                  <a:cubicBezTo>
                    <a:pt x="294" y="188"/>
                    <a:pt x="296" y="188"/>
                    <a:pt x="298" y="188"/>
                  </a:cubicBezTo>
                  <a:cubicBezTo>
                    <a:pt x="306" y="190"/>
                    <a:pt x="314" y="192"/>
                    <a:pt x="321" y="196"/>
                  </a:cubicBezTo>
                  <a:cubicBezTo>
                    <a:pt x="337" y="205"/>
                    <a:pt x="354" y="211"/>
                    <a:pt x="366" y="224"/>
                  </a:cubicBezTo>
                  <a:cubicBezTo>
                    <a:pt x="372" y="231"/>
                    <a:pt x="378" y="237"/>
                    <a:pt x="384" y="244"/>
                  </a:cubicBezTo>
                  <a:cubicBezTo>
                    <a:pt x="390" y="250"/>
                    <a:pt x="394" y="257"/>
                    <a:pt x="398" y="264"/>
                  </a:cubicBezTo>
                  <a:cubicBezTo>
                    <a:pt x="406" y="276"/>
                    <a:pt x="416" y="289"/>
                    <a:pt x="422" y="303"/>
                  </a:cubicBezTo>
                  <a:cubicBezTo>
                    <a:pt x="421" y="303"/>
                    <a:pt x="421" y="304"/>
                    <a:pt x="421" y="304"/>
                  </a:cubicBezTo>
                  <a:cubicBezTo>
                    <a:pt x="420" y="305"/>
                    <a:pt x="419" y="307"/>
                    <a:pt x="418" y="308"/>
                  </a:cubicBezTo>
                  <a:cubicBezTo>
                    <a:pt x="418" y="307"/>
                    <a:pt x="418" y="307"/>
                    <a:pt x="418" y="307"/>
                  </a:cubicBezTo>
                  <a:cubicBezTo>
                    <a:pt x="406" y="285"/>
                    <a:pt x="397" y="261"/>
                    <a:pt x="378" y="244"/>
                  </a:cubicBezTo>
                  <a:cubicBezTo>
                    <a:pt x="369" y="235"/>
                    <a:pt x="359" y="228"/>
                    <a:pt x="349" y="220"/>
                  </a:cubicBezTo>
                  <a:cubicBezTo>
                    <a:pt x="339" y="212"/>
                    <a:pt x="330" y="203"/>
                    <a:pt x="319" y="197"/>
                  </a:cubicBezTo>
                  <a:cubicBezTo>
                    <a:pt x="308" y="192"/>
                    <a:pt x="295" y="189"/>
                    <a:pt x="283" y="187"/>
                  </a:cubicBezTo>
                  <a:cubicBezTo>
                    <a:pt x="272" y="186"/>
                    <a:pt x="261" y="184"/>
                    <a:pt x="250" y="186"/>
                  </a:cubicBezTo>
                  <a:cubicBezTo>
                    <a:pt x="239" y="187"/>
                    <a:pt x="229" y="191"/>
                    <a:pt x="219" y="198"/>
                  </a:cubicBezTo>
                  <a:cubicBezTo>
                    <a:pt x="209" y="205"/>
                    <a:pt x="206" y="214"/>
                    <a:pt x="201" y="225"/>
                  </a:cubicBezTo>
                  <a:cubicBezTo>
                    <a:pt x="200" y="226"/>
                    <a:pt x="202" y="227"/>
                    <a:pt x="202" y="226"/>
                  </a:cubicBezTo>
                  <a:cubicBezTo>
                    <a:pt x="206" y="221"/>
                    <a:pt x="208" y="216"/>
                    <a:pt x="211" y="211"/>
                  </a:cubicBezTo>
                  <a:cubicBezTo>
                    <a:pt x="215" y="206"/>
                    <a:pt x="220" y="202"/>
                    <a:pt x="226" y="198"/>
                  </a:cubicBezTo>
                  <a:cubicBezTo>
                    <a:pt x="236" y="192"/>
                    <a:pt x="246" y="189"/>
                    <a:pt x="258" y="189"/>
                  </a:cubicBezTo>
                  <a:cubicBezTo>
                    <a:pt x="270" y="189"/>
                    <a:pt x="282" y="190"/>
                    <a:pt x="294" y="193"/>
                  </a:cubicBezTo>
                  <a:cubicBezTo>
                    <a:pt x="305" y="195"/>
                    <a:pt x="316" y="198"/>
                    <a:pt x="325" y="205"/>
                  </a:cubicBezTo>
                  <a:cubicBezTo>
                    <a:pt x="334" y="212"/>
                    <a:pt x="343" y="219"/>
                    <a:pt x="352" y="226"/>
                  </a:cubicBezTo>
                  <a:cubicBezTo>
                    <a:pt x="361" y="233"/>
                    <a:pt x="371" y="240"/>
                    <a:pt x="379" y="249"/>
                  </a:cubicBezTo>
                  <a:cubicBezTo>
                    <a:pt x="388" y="258"/>
                    <a:pt x="394" y="269"/>
                    <a:pt x="401" y="281"/>
                  </a:cubicBezTo>
                  <a:cubicBezTo>
                    <a:pt x="403" y="285"/>
                    <a:pt x="405" y="289"/>
                    <a:pt x="407" y="293"/>
                  </a:cubicBezTo>
                  <a:cubicBezTo>
                    <a:pt x="400" y="284"/>
                    <a:pt x="391" y="275"/>
                    <a:pt x="383" y="266"/>
                  </a:cubicBezTo>
                  <a:cubicBezTo>
                    <a:pt x="376" y="260"/>
                    <a:pt x="370" y="253"/>
                    <a:pt x="362" y="247"/>
                  </a:cubicBezTo>
                  <a:cubicBezTo>
                    <a:pt x="357" y="242"/>
                    <a:pt x="351" y="238"/>
                    <a:pt x="344" y="236"/>
                  </a:cubicBezTo>
                  <a:cubicBezTo>
                    <a:pt x="343" y="236"/>
                    <a:pt x="343" y="237"/>
                    <a:pt x="344" y="237"/>
                  </a:cubicBezTo>
                  <a:cubicBezTo>
                    <a:pt x="360" y="243"/>
                    <a:pt x="372" y="258"/>
                    <a:pt x="384" y="270"/>
                  </a:cubicBezTo>
                  <a:cubicBezTo>
                    <a:pt x="395" y="281"/>
                    <a:pt x="406" y="293"/>
                    <a:pt x="413" y="306"/>
                  </a:cubicBezTo>
                  <a:cubicBezTo>
                    <a:pt x="413" y="306"/>
                    <a:pt x="413" y="306"/>
                    <a:pt x="413" y="306"/>
                  </a:cubicBezTo>
                  <a:cubicBezTo>
                    <a:pt x="412" y="305"/>
                    <a:pt x="411" y="304"/>
                    <a:pt x="409" y="303"/>
                  </a:cubicBezTo>
                  <a:cubicBezTo>
                    <a:pt x="405" y="298"/>
                    <a:pt x="402" y="294"/>
                    <a:pt x="398" y="289"/>
                  </a:cubicBezTo>
                  <a:cubicBezTo>
                    <a:pt x="389" y="280"/>
                    <a:pt x="378" y="273"/>
                    <a:pt x="368" y="265"/>
                  </a:cubicBezTo>
                  <a:cubicBezTo>
                    <a:pt x="368" y="264"/>
                    <a:pt x="367" y="265"/>
                    <a:pt x="368" y="265"/>
                  </a:cubicBezTo>
                  <a:cubicBezTo>
                    <a:pt x="377" y="274"/>
                    <a:pt x="388" y="281"/>
                    <a:pt x="396" y="291"/>
                  </a:cubicBezTo>
                  <a:cubicBezTo>
                    <a:pt x="400" y="295"/>
                    <a:pt x="404" y="300"/>
                    <a:pt x="408" y="304"/>
                  </a:cubicBezTo>
                  <a:cubicBezTo>
                    <a:pt x="408" y="305"/>
                    <a:pt x="408" y="305"/>
                    <a:pt x="409" y="306"/>
                  </a:cubicBezTo>
                  <a:cubicBezTo>
                    <a:pt x="404" y="302"/>
                    <a:pt x="398" y="299"/>
                    <a:pt x="393" y="295"/>
                  </a:cubicBezTo>
                  <a:cubicBezTo>
                    <a:pt x="388" y="290"/>
                    <a:pt x="383" y="285"/>
                    <a:pt x="376" y="282"/>
                  </a:cubicBezTo>
                  <a:cubicBezTo>
                    <a:pt x="376" y="282"/>
                    <a:pt x="376" y="282"/>
                    <a:pt x="376" y="283"/>
                  </a:cubicBezTo>
                  <a:cubicBezTo>
                    <a:pt x="388" y="292"/>
                    <a:pt x="401" y="301"/>
                    <a:pt x="412" y="311"/>
                  </a:cubicBezTo>
                  <a:cubicBezTo>
                    <a:pt x="412" y="311"/>
                    <a:pt x="412" y="311"/>
                    <a:pt x="412" y="311"/>
                  </a:cubicBezTo>
                  <a:cubicBezTo>
                    <a:pt x="399" y="301"/>
                    <a:pt x="384" y="291"/>
                    <a:pt x="368" y="285"/>
                  </a:cubicBezTo>
                  <a:cubicBezTo>
                    <a:pt x="359" y="282"/>
                    <a:pt x="349" y="280"/>
                    <a:pt x="341" y="276"/>
                  </a:cubicBezTo>
                  <a:cubicBezTo>
                    <a:pt x="334" y="272"/>
                    <a:pt x="327" y="268"/>
                    <a:pt x="319" y="266"/>
                  </a:cubicBezTo>
                  <a:cubicBezTo>
                    <a:pt x="319" y="266"/>
                    <a:pt x="319" y="266"/>
                    <a:pt x="319" y="266"/>
                  </a:cubicBezTo>
                  <a:cubicBezTo>
                    <a:pt x="321" y="269"/>
                    <a:pt x="324" y="270"/>
                    <a:pt x="328" y="271"/>
                  </a:cubicBezTo>
                  <a:cubicBezTo>
                    <a:pt x="332" y="273"/>
                    <a:pt x="337" y="276"/>
                    <a:pt x="341" y="278"/>
                  </a:cubicBezTo>
                  <a:cubicBezTo>
                    <a:pt x="349" y="281"/>
                    <a:pt x="357" y="284"/>
                    <a:pt x="364" y="286"/>
                  </a:cubicBezTo>
                  <a:cubicBezTo>
                    <a:pt x="373" y="290"/>
                    <a:pt x="383" y="293"/>
                    <a:pt x="391" y="299"/>
                  </a:cubicBezTo>
                  <a:cubicBezTo>
                    <a:pt x="397" y="304"/>
                    <a:pt x="403" y="308"/>
                    <a:pt x="409" y="313"/>
                  </a:cubicBezTo>
                  <a:cubicBezTo>
                    <a:pt x="409" y="313"/>
                    <a:pt x="408" y="313"/>
                    <a:pt x="408" y="312"/>
                  </a:cubicBezTo>
                  <a:cubicBezTo>
                    <a:pt x="407" y="312"/>
                    <a:pt x="407" y="311"/>
                    <a:pt x="406" y="311"/>
                  </a:cubicBezTo>
                  <a:cubicBezTo>
                    <a:pt x="405" y="310"/>
                    <a:pt x="404" y="310"/>
                    <a:pt x="404" y="309"/>
                  </a:cubicBezTo>
                  <a:cubicBezTo>
                    <a:pt x="403" y="308"/>
                    <a:pt x="402" y="307"/>
                    <a:pt x="400" y="307"/>
                  </a:cubicBezTo>
                  <a:cubicBezTo>
                    <a:pt x="396" y="304"/>
                    <a:pt x="392" y="301"/>
                    <a:pt x="388" y="299"/>
                  </a:cubicBezTo>
                  <a:cubicBezTo>
                    <a:pt x="379" y="294"/>
                    <a:pt x="369" y="292"/>
                    <a:pt x="360" y="288"/>
                  </a:cubicBezTo>
                  <a:cubicBezTo>
                    <a:pt x="350" y="284"/>
                    <a:pt x="340" y="281"/>
                    <a:pt x="331" y="277"/>
                  </a:cubicBezTo>
                  <a:cubicBezTo>
                    <a:pt x="321" y="273"/>
                    <a:pt x="311" y="271"/>
                    <a:pt x="302" y="265"/>
                  </a:cubicBezTo>
                  <a:cubicBezTo>
                    <a:pt x="302" y="265"/>
                    <a:pt x="301" y="266"/>
                    <a:pt x="302" y="266"/>
                  </a:cubicBezTo>
                  <a:cubicBezTo>
                    <a:pt x="308" y="273"/>
                    <a:pt x="318" y="274"/>
                    <a:pt x="327" y="277"/>
                  </a:cubicBezTo>
                  <a:cubicBezTo>
                    <a:pt x="337" y="281"/>
                    <a:pt x="347" y="285"/>
                    <a:pt x="358" y="289"/>
                  </a:cubicBezTo>
                  <a:cubicBezTo>
                    <a:pt x="368" y="294"/>
                    <a:pt x="379" y="295"/>
                    <a:pt x="389" y="301"/>
                  </a:cubicBezTo>
                  <a:cubicBezTo>
                    <a:pt x="391" y="302"/>
                    <a:pt x="394" y="303"/>
                    <a:pt x="396" y="305"/>
                  </a:cubicBezTo>
                  <a:cubicBezTo>
                    <a:pt x="391" y="303"/>
                    <a:pt x="385" y="301"/>
                    <a:pt x="380" y="299"/>
                  </a:cubicBezTo>
                  <a:cubicBezTo>
                    <a:pt x="372" y="296"/>
                    <a:pt x="365" y="293"/>
                    <a:pt x="358" y="291"/>
                  </a:cubicBezTo>
                  <a:cubicBezTo>
                    <a:pt x="351" y="289"/>
                    <a:pt x="344" y="287"/>
                    <a:pt x="338" y="285"/>
                  </a:cubicBezTo>
                  <a:cubicBezTo>
                    <a:pt x="323" y="281"/>
                    <a:pt x="310" y="276"/>
                    <a:pt x="295" y="273"/>
                  </a:cubicBezTo>
                  <a:cubicBezTo>
                    <a:pt x="282" y="270"/>
                    <a:pt x="268" y="268"/>
                    <a:pt x="254" y="266"/>
                  </a:cubicBezTo>
                  <a:cubicBezTo>
                    <a:pt x="253" y="266"/>
                    <a:pt x="252" y="267"/>
                    <a:pt x="253" y="268"/>
                  </a:cubicBezTo>
                  <a:cubicBezTo>
                    <a:pt x="258" y="270"/>
                    <a:pt x="264" y="270"/>
                    <a:pt x="269" y="271"/>
                  </a:cubicBezTo>
                  <a:cubicBezTo>
                    <a:pt x="277" y="271"/>
                    <a:pt x="285" y="273"/>
                    <a:pt x="293" y="274"/>
                  </a:cubicBezTo>
                  <a:cubicBezTo>
                    <a:pt x="307" y="278"/>
                    <a:pt x="321" y="281"/>
                    <a:pt x="335" y="285"/>
                  </a:cubicBezTo>
                  <a:cubicBezTo>
                    <a:pt x="351" y="290"/>
                    <a:pt x="366" y="296"/>
                    <a:pt x="381" y="301"/>
                  </a:cubicBezTo>
                  <a:cubicBezTo>
                    <a:pt x="388" y="304"/>
                    <a:pt x="395" y="307"/>
                    <a:pt x="402" y="311"/>
                  </a:cubicBezTo>
                  <a:cubicBezTo>
                    <a:pt x="402" y="311"/>
                    <a:pt x="403" y="311"/>
                    <a:pt x="403" y="312"/>
                  </a:cubicBezTo>
                  <a:cubicBezTo>
                    <a:pt x="398" y="309"/>
                    <a:pt x="392" y="308"/>
                    <a:pt x="388" y="307"/>
                  </a:cubicBezTo>
                  <a:cubicBezTo>
                    <a:pt x="383" y="305"/>
                    <a:pt x="379" y="302"/>
                    <a:pt x="374" y="301"/>
                  </a:cubicBezTo>
                  <a:cubicBezTo>
                    <a:pt x="370" y="300"/>
                    <a:pt x="365" y="299"/>
                    <a:pt x="361" y="298"/>
                  </a:cubicBezTo>
                  <a:cubicBezTo>
                    <a:pt x="361" y="298"/>
                    <a:pt x="360" y="299"/>
                    <a:pt x="361" y="299"/>
                  </a:cubicBezTo>
                  <a:cubicBezTo>
                    <a:pt x="365" y="301"/>
                    <a:pt x="369" y="302"/>
                    <a:pt x="374" y="303"/>
                  </a:cubicBezTo>
                  <a:cubicBezTo>
                    <a:pt x="375" y="303"/>
                    <a:pt x="377" y="304"/>
                    <a:pt x="378" y="304"/>
                  </a:cubicBezTo>
                  <a:cubicBezTo>
                    <a:pt x="377" y="304"/>
                    <a:pt x="376" y="304"/>
                    <a:pt x="375" y="304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78" y="306"/>
                    <a:pt x="383" y="306"/>
                    <a:pt x="386" y="309"/>
                  </a:cubicBezTo>
                  <a:cubicBezTo>
                    <a:pt x="386" y="309"/>
                    <a:pt x="386" y="309"/>
                    <a:pt x="386" y="309"/>
                  </a:cubicBezTo>
                  <a:cubicBezTo>
                    <a:pt x="385" y="308"/>
                    <a:pt x="384" y="307"/>
                    <a:pt x="384" y="307"/>
                  </a:cubicBezTo>
                  <a:cubicBezTo>
                    <a:pt x="384" y="307"/>
                    <a:pt x="385" y="307"/>
                    <a:pt x="386" y="307"/>
                  </a:cubicBezTo>
                  <a:cubicBezTo>
                    <a:pt x="390" y="309"/>
                    <a:pt x="394" y="310"/>
                    <a:pt x="398" y="312"/>
                  </a:cubicBezTo>
                  <a:cubicBezTo>
                    <a:pt x="400" y="313"/>
                    <a:pt x="401" y="313"/>
                    <a:pt x="403" y="314"/>
                  </a:cubicBezTo>
                  <a:cubicBezTo>
                    <a:pt x="392" y="310"/>
                    <a:pt x="374" y="308"/>
                    <a:pt x="371" y="308"/>
                  </a:cubicBezTo>
                  <a:cubicBezTo>
                    <a:pt x="361" y="306"/>
                    <a:pt x="351" y="305"/>
                    <a:pt x="340" y="305"/>
                  </a:cubicBezTo>
                  <a:cubicBezTo>
                    <a:pt x="328" y="306"/>
                    <a:pt x="314" y="307"/>
                    <a:pt x="302" y="312"/>
                  </a:cubicBezTo>
                  <a:cubicBezTo>
                    <a:pt x="298" y="313"/>
                    <a:pt x="293" y="316"/>
                    <a:pt x="289" y="318"/>
                  </a:cubicBezTo>
                  <a:cubicBezTo>
                    <a:pt x="282" y="322"/>
                    <a:pt x="275" y="326"/>
                    <a:pt x="269" y="331"/>
                  </a:cubicBezTo>
                  <a:cubicBezTo>
                    <a:pt x="265" y="334"/>
                    <a:pt x="262" y="338"/>
                    <a:pt x="259" y="341"/>
                  </a:cubicBezTo>
                  <a:cubicBezTo>
                    <a:pt x="258" y="341"/>
                    <a:pt x="258" y="341"/>
                    <a:pt x="258" y="341"/>
                  </a:cubicBezTo>
                  <a:cubicBezTo>
                    <a:pt x="252" y="344"/>
                    <a:pt x="242" y="339"/>
                    <a:pt x="237" y="337"/>
                  </a:cubicBezTo>
                  <a:cubicBezTo>
                    <a:pt x="229" y="333"/>
                    <a:pt x="221" y="329"/>
                    <a:pt x="215" y="323"/>
                  </a:cubicBezTo>
                  <a:cubicBezTo>
                    <a:pt x="205" y="313"/>
                    <a:pt x="194" y="302"/>
                    <a:pt x="188" y="289"/>
                  </a:cubicBezTo>
                  <a:cubicBezTo>
                    <a:pt x="185" y="283"/>
                    <a:pt x="181" y="273"/>
                    <a:pt x="183" y="266"/>
                  </a:cubicBezTo>
                  <a:cubicBezTo>
                    <a:pt x="185" y="263"/>
                    <a:pt x="187" y="260"/>
                    <a:pt x="189" y="257"/>
                  </a:cubicBezTo>
                  <a:cubicBezTo>
                    <a:pt x="189" y="256"/>
                    <a:pt x="190" y="255"/>
                    <a:pt x="190" y="254"/>
                  </a:cubicBezTo>
                  <a:cubicBezTo>
                    <a:pt x="196" y="251"/>
                    <a:pt x="199" y="241"/>
                    <a:pt x="199" y="234"/>
                  </a:cubicBezTo>
                  <a:cubicBezTo>
                    <a:pt x="200" y="228"/>
                    <a:pt x="197" y="220"/>
                    <a:pt x="198" y="213"/>
                  </a:cubicBezTo>
                  <a:cubicBezTo>
                    <a:pt x="198" y="213"/>
                    <a:pt x="198" y="212"/>
                    <a:pt x="199" y="212"/>
                  </a:cubicBezTo>
                  <a:cubicBezTo>
                    <a:pt x="205" y="199"/>
                    <a:pt x="219" y="191"/>
                    <a:pt x="232" y="187"/>
                  </a:cubicBezTo>
                  <a:cubicBezTo>
                    <a:pt x="246" y="182"/>
                    <a:pt x="260" y="182"/>
                    <a:pt x="275" y="184"/>
                  </a:cubicBezTo>
                  <a:close/>
                  <a:moveTo>
                    <a:pt x="155" y="52"/>
                  </a:moveTo>
                  <a:cubicBezTo>
                    <a:pt x="155" y="52"/>
                    <a:pt x="155" y="52"/>
                    <a:pt x="155" y="52"/>
                  </a:cubicBezTo>
                  <a:cubicBezTo>
                    <a:pt x="155" y="52"/>
                    <a:pt x="155" y="52"/>
                    <a:pt x="156" y="53"/>
                  </a:cubicBezTo>
                  <a:cubicBezTo>
                    <a:pt x="157" y="53"/>
                    <a:pt x="157" y="53"/>
                    <a:pt x="158" y="52"/>
                  </a:cubicBezTo>
                  <a:cubicBezTo>
                    <a:pt x="165" y="43"/>
                    <a:pt x="176" y="58"/>
                    <a:pt x="181" y="63"/>
                  </a:cubicBezTo>
                  <a:cubicBezTo>
                    <a:pt x="182" y="64"/>
                    <a:pt x="184" y="66"/>
                    <a:pt x="186" y="67"/>
                  </a:cubicBezTo>
                  <a:cubicBezTo>
                    <a:pt x="188" y="70"/>
                    <a:pt x="190" y="74"/>
                    <a:pt x="192" y="78"/>
                  </a:cubicBezTo>
                  <a:cubicBezTo>
                    <a:pt x="193" y="79"/>
                    <a:pt x="194" y="80"/>
                    <a:pt x="195" y="80"/>
                  </a:cubicBezTo>
                  <a:cubicBezTo>
                    <a:pt x="195" y="80"/>
                    <a:pt x="194" y="81"/>
                    <a:pt x="194" y="81"/>
                  </a:cubicBezTo>
                  <a:cubicBezTo>
                    <a:pt x="194" y="84"/>
                    <a:pt x="196" y="88"/>
                    <a:pt x="196" y="91"/>
                  </a:cubicBezTo>
                  <a:cubicBezTo>
                    <a:pt x="197" y="95"/>
                    <a:pt x="197" y="99"/>
                    <a:pt x="200" y="101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01" y="98"/>
                    <a:pt x="199" y="94"/>
                    <a:pt x="199" y="91"/>
                  </a:cubicBezTo>
                  <a:cubicBezTo>
                    <a:pt x="198" y="88"/>
                    <a:pt x="198" y="85"/>
                    <a:pt x="197" y="83"/>
                  </a:cubicBezTo>
                  <a:cubicBezTo>
                    <a:pt x="201" y="87"/>
                    <a:pt x="205" y="91"/>
                    <a:pt x="208" y="96"/>
                  </a:cubicBezTo>
                  <a:cubicBezTo>
                    <a:pt x="212" y="103"/>
                    <a:pt x="215" y="110"/>
                    <a:pt x="220" y="117"/>
                  </a:cubicBezTo>
                  <a:cubicBezTo>
                    <a:pt x="225" y="123"/>
                    <a:pt x="230" y="130"/>
                    <a:pt x="233" y="139"/>
                  </a:cubicBezTo>
                  <a:cubicBezTo>
                    <a:pt x="235" y="146"/>
                    <a:pt x="237" y="153"/>
                    <a:pt x="238" y="161"/>
                  </a:cubicBezTo>
                  <a:cubicBezTo>
                    <a:pt x="239" y="165"/>
                    <a:pt x="239" y="168"/>
                    <a:pt x="240" y="172"/>
                  </a:cubicBezTo>
                  <a:cubicBezTo>
                    <a:pt x="240" y="175"/>
                    <a:pt x="240" y="178"/>
                    <a:pt x="241" y="180"/>
                  </a:cubicBezTo>
                  <a:cubicBezTo>
                    <a:pt x="238" y="181"/>
                    <a:pt x="235" y="182"/>
                    <a:pt x="232" y="183"/>
                  </a:cubicBezTo>
                  <a:cubicBezTo>
                    <a:pt x="233" y="179"/>
                    <a:pt x="234" y="174"/>
                    <a:pt x="235" y="170"/>
                  </a:cubicBezTo>
                  <a:cubicBezTo>
                    <a:pt x="236" y="168"/>
                    <a:pt x="238" y="163"/>
                    <a:pt x="237" y="161"/>
                  </a:cubicBezTo>
                  <a:cubicBezTo>
                    <a:pt x="236" y="160"/>
                    <a:pt x="234" y="166"/>
                    <a:pt x="234" y="166"/>
                  </a:cubicBezTo>
                  <a:cubicBezTo>
                    <a:pt x="232" y="172"/>
                    <a:pt x="231" y="177"/>
                    <a:pt x="229" y="183"/>
                  </a:cubicBezTo>
                  <a:cubicBezTo>
                    <a:pt x="229" y="183"/>
                    <a:pt x="229" y="183"/>
                    <a:pt x="229" y="184"/>
                  </a:cubicBezTo>
                  <a:cubicBezTo>
                    <a:pt x="228" y="184"/>
                    <a:pt x="227" y="185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6" y="184"/>
                    <a:pt x="227" y="183"/>
                    <a:pt x="227" y="181"/>
                  </a:cubicBezTo>
                  <a:cubicBezTo>
                    <a:pt x="232" y="170"/>
                    <a:pt x="234" y="159"/>
                    <a:pt x="234" y="147"/>
                  </a:cubicBezTo>
                  <a:cubicBezTo>
                    <a:pt x="234" y="147"/>
                    <a:pt x="233" y="146"/>
                    <a:pt x="233" y="147"/>
                  </a:cubicBezTo>
                  <a:cubicBezTo>
                    <a:pt x="232" y="155"/>
                    <a:pt x="232" y="164"/>
                    <a:pt x="229" y="171"/>
                  </a:cubicBezTo>
                  <a:cubicBezTo>
                    <a:pt x="227" y="174"/>
                    <a:pt x="225" y="178"/>
                    <a:pt x="224" y="182"/>
                  </a:cubicBezTo>
                  <a:cubicBezTo>
                    <a:pt x="224" y="183"/>
                    <a:pt x="223" y="183"/>
                    <a:pt x="223" y="184"/>
                  </a:cubicBezTo>
                  <a:cubicBezTo>
                    <a:pt x="222" y="185"/>
                    <a:pt x="223" y="186"/>
                    <a:pt x="224" y="186"/>
                  </a:cubicBezTo>
                  <a:cubicBezTo>
                    <a:pt x="223" y="187"/>
                    <a:pt x="221" y="187"/>
                    <a:pt x="220" y="188"/>
                  </a:cubicBezTo>
                  <a:cubicBezTo>
                    <a:pt x="224" y="182"/>
                    <a:pt x="226" y="175"/>
                    <a:pt x="228" y="168"/>
                  </a:cubicBezTo>
                  <a:cubicBezTo>
                    <a:pt x="229" y="159"/>
                    <a:pt x="233" y="149"/>
                    <a:pt x="232" y="140"/>
                  </a:cubicBezTo>
                  <a:cubicBezTo>
                    <a:pt x="232" y="139"/>
                    <a:pt x="231" y="139"/>
                    <a:pt x="231" y="139"/>
                  </a:cubicBezTo>
                  <a:cubicBezTo>
                    <a:pt x="230" y="145"/>
                    <a:pt x="229" y="150"/>
                    <a:pt x="228" y="155"/>
                  </a:cubicBezTo>
                  <a:cubicBezTo>
                    <a:pt x="227" y="159"/>
                    <a:pt x="226" y="163"/>
                    <a:pt x="225" y="167"/>
                  </a:cubicBezTo>
                  <a:cubicBezTo>
                    <a:pt x="224" y="173"/>
                    <a:pt x="222" y="179"/>
                    <a:pt x="219" y="184"/>
                  </a:cubicBezTo>
                  <a:cubicBezTo>
                    <a:pt x="220" y="181"/>
                    <a:pt x="220" y="178"/>
                    <a:pt x="221" y="175"/>
                  </a:cubicBezTo>
                  <a:cubicBezTo>
                    <a:pt x="222" y="169"/>
                    <a:pt x="224" y="164"/>
                    <a:pt x="226" y="159"/>
                  </a:cubicBezTo>
                  <a:cubicBezTo>
                    <a:pt x="227" y="151"/>
                    <a:pt x="232" y="140"/>
                    <a:pt x="228" y="133"/>
                  </a:cubicBezTo>
                  <a:cubicBezTo>
                    <a:pt x="228" y="133"/>
                    <a:pt x="228" y="133"/>
                    <a:pt x="228" y="133"/>
                  </a:cubicBezTo>
                  <a:cubicBezTo>
                    <a:pt x="227" y="138"/>
                    <a:pt x="227" y="142"/>
                    <a:pt x="226" y="147"/>
                  </a:cubicBezTo>
                  <a:cubicBezTo>
                    <a:pt x="226" y="152"/>
                    <a:pt x="224" y="157"/>
                    <a:pt x="222" y="162"/>
                  </a:cubicBezTo>
                  <a:cubicBezTo>
                    <a:pt x="221" y="166"/>
                    <a:pt x="219" y="171"/>
                    <a:pt x="218" y="176"/>
                  </a:cubicBezTo>
                  <a:cubicBezTo>
                    <a:pt x="217" y="180"/>
                    <a:pt x="217" y="185"/>
                    <a:pt x="216" y="190"/>
                  </a:cubicBezTo>
                  <a:cubicBezTo>
                    <a:pt x="216" y="190"/>
                    <a:pt x="216" y="190"/>
                    <a:pt x="216" y="190"/>
                  </a:cubicBezTo>
                  <a:cubicBezTo>
                    <a:pt x="216" y="190"/>
                    <a:pt x="216" y="190"/>
                    <a:pt x="215" y="190"/>
                  </a:cubicBezTo>
                  <a:cubicBezTo>
                    <a:pt x="216" y="185"/>
                    <a:pt x="217" y="180"/>
                    <a:pt x="217" y="175"/>
                  </a:cubicBezTo>
                  <a:cubicBezTo>
                    <a:pt x="219" y="171"/>
                    <a:pt x="218" y="166"/>
                    <a:pt x="220" y="161"/>
                  </a:cubicBezTo>
                  <a:cubicBezTo>
                    <a:pt x="221" y="156"/>
                    <a:pt x="223" y="151"/>
                    <a:pt x="225" y="146"/>
                  </a:cubicBezTo>
                  <a:cubicBezTo>
                    <a:pt x="225" y="144"/>
                    <a:pt x="224" y="144"/>
                    <a:pt x="223" y="145"/>
                  </a:cubicBezTo>
                  <a:cubicBezTo>
                    <a:pt x="222" y="150"/>
                    <a:pt x="220" y="154"/>
                    <a:pt x="218" y="158"/>
                  </a:cubicBezTo>
                  <a:cubicBezTo>
                    <a:pt x="218" y="158"/>
                    <a:pt x="218" y="158"/>
                    <a:pt x="218" y="158"/>
                  </a:cubicBezTo>
                  <a:cubicBezTo>
                    <a:pt x="220" y="153"/>
                    <a:pt x="222" y="148"/>
                    <a:pt x="222" y="143"/>
                  </a:cubicBezTo>
                  <a:cubicBezTo>
                    <a:pt x="222" y="138"/>
                    <a:pt x="222" y="133"/>
                    <a:pt x="223" y="128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20" y="130"/>
                    <a:pt x="220" y="135"/>
                    <a:pt x="220" y="139"/>
                  </a:cubicBezTo>
                  <a:cubicBezTo>
                    <a:pt x="220" y="146"/>
                    <a:pt x="218" y="152"/>
                    <a:pt x="217" y="159"/>
                  </a:cubicBezTo>
                  <a:cubicBezTo>
                    <a:pt x="216" y="159"/>
                    <a:pt x="216" y="159"/>
                    <a:pt x="216" y="159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6" y="159"/>
                    <a:pt x="216" y="157"/>
                    <a:pt x="215" y="156"/>
                  </a:cubicBezTo>
                  <a:cubicBezTo>
                    <a:pt x="216" y="156"/>
                    <a:pt x="216" y="156"/>
                    <a:pt x="216" y="156"/>
                  </a:cubicBezTo>
                  <a:cubicBezTo>
                    <a:pt x="216" y="147"/>
                    <a:pt x="215" y="139"/>
                    <a:pt x="218" y="131"/>
                  </a:cubicBezTo>
                  <a:cubicBezTo>
                    <a:pt x="218" y="130"/>
                    <a:pt x="217" y="130"/>
                    <a:pt x="217" y="130"/>
                  </a:cubicBezTo>
                  <a:cubicBezTo>
                    <a:pt x="216" y="135"/>
                    <a:pt x="214" y="139"/>
                    <a:pt x="214" y="144"/>
                  </a:cubicBezTo>
                  <a:cubicBezTo>
                    <a:pt x="213" y="145"/>
                    <a:pt x="213" y="147"/>
                    <a:pt x="213" y="148"/>
                  </a:cubicBezTo>
                  <a:cubicBezTo>
                    <a:pt x="212" y="145"/>
                    <a:pt x="210" y="142"/>
                    <a:pt x="209" y="138"/>
                  </a:cubicBezTo>
                  <a:cubicBezTo>
                    <a:pt x="207" y="135"/>
                    <a:pt x="205" y="129"/>
                    <a:pt x="202" y="127"/>
                  </a:cubicBezTo>
                  <a:cubicBezTo>
                    <a:pt x="198" y="126"/>
                    <a:pt x="195" y="125"/>
                    <a:pt x="195" y="120"/>
                  </a:cubicBezTo>
                  <a:cubicBezTo>
                    <a:pt x="195" y="118"/>
                    <a:pt x="195" y="115"/>
                    <a:pt x="195" y="113"/>
                  </a:cubicBezTo>
                  <a:cubicBezTo>
                    <a:pt x="194" y="109"/>
                    <a:pt x="193" y="104"/>
                    <a:pt x="191" y="100"/>
                  </a:cubicBezTo>
                  <a:cubicBezTo>
                    <a:pt x="192" y="98"/>
                    <a:pt x="192" y="97"/>
                    <a:pt x="192" y="95"/>
                  </a:cubicBezTo>
                  <a:cubicBezTo>
                    <a:pt x="192" y="92"/>
                    <a:pt x="192" y="89"/>
                    <a:pt x="192" y="86"/>
                  </a:cubicBezTo>
                  <a:cubicBezTo>
                    <a:pt x="192" y="81"/>
                    <a:pt x="190" y="76"/>
                    <a:pt x="187" y="72"/>
                  </a:cubicBezTo>
                  <a:cubicBezTo>
                    <a:pt x="187" y="71"/>
                    <a:pt x="185" y="72"/>
                    <a:pt x="186" y="73"/>
                  </a:cubicBezTo>
                  <a:cubicBezTo>
                    <a:pt x="188" y="78"/>
                    <a:pt x="189" y="83"/>
                    <a:pt x="190" y="88"/>
                  </a:cubicBezTo>
                  <a:cubicBezTo>
                    <a:pt x="191" y="91"/>
                    <a:pt x="191" y="93"/>
                    <a:pt x="190" y="96"/>
                  </a:cubicBezTo>
                  <a:cubicBezTo>
                    <a:pt x="190" y="97"/>
                    <a:pt x="190" y="97"/>
                    <a:pt x="190" y="97"/>
                  </a:cubicBezTo>
                  <a:cubicBezTo>
                    <a:pt x="189" y="93"/>
                    <a:pt x="187" y="90"/>
                    <a:pt x="185" y="87"/>
                  </a:cubicBezTo>
                  <a:cubicBezTo>
                    <a:pt x="184" y="87"/>
                    <a:pt x="184" y="86"/>
                    <a:pt x="183" y="85"/>
                  </a:cubicBezTo>
                  <a:cubicBezTo>
                    <a:pt x="183" y="85"/>
                    <a:pt x="183" y="84"/>
                    <a:pt x="183" y="84"/>
                  </a:cubicBezTo>
                  <a:cubicBezTo>
                    <a:pt x="182" y="83"/>
                    <a:pt x="181" y="82"/>
                    <a:pt x="180" y="81"/>
                  </a:cubicBezTo>
                  <a:cubicBezTo>
                    <a:pt x="178" y="79"/>
                    <a:pt x="175" y="77"/>
                    <a:pt x="174" y="73"/>
                  </a:cubicBezTo>
                  <a:cubicBezTo>
                    <a:pt x="173" y="70"/>
                    <a:pt x="172" y="67"/>
                    <a:pt x="169" y="64"/>
                  </a:cubicBezTo>
                  <a:cubicBezTo>
                    <a:pt x="166" y="61"/>
                    <a:pt x="162" y="63"/>
                    <a:pt x="160" y="66"/>
                  </a:cubicBezTo>
                  <a:cubicBezTo>
                    <a:pt x="157" y="73"/>
                    <a:pt x="158" y="80"/>
                    <a:pt x="157" y="87"/>
                  </a:cubicBezTo>
                  <a:cubicBezTo>
                    <a:pt x="157" y="90"/>
                    <a:pt x="157" y="93"/>
                    <a:pt x="156" y="96"/>
                  </a:cubicBezTo>
                  <a:cubicBezTo>
                    <a:pt x="156" y="91"/>
                    <a:pt x="155" y="85"/>
                    <a:pt x="154" y="80"/>
                  </a:cubicBezTo>
                  <a:cubicBezTo>
                    <a:pt x="154" y="73"/>
                    <a:pt x="153" y="67"/>
                    <a:pt x="153" y="60"/>
                  </a:cubicBezTo>
                  <a:cubicBezTo>
                    <a:pt x="153" y="58"/>
                    <a:pt x="152" y="55"/>
                    <a:pt x="152" y="53"/>
                  </a:cubicBezTo>
                  <a:cubicBezTo>
                    <a:pt x="152" y="50"/>
                    <a:pt x="154" y="51"/>
                    <a:pt x="155" y="52"/>
                  </a:cubicBezTo>
                  <a:close/>
                  <a:moveTo>
                    <a:pt x="82" y="200"/>
                  </a:moveTo>
                  <a:cubicBezTo>
                    <a:pt x="80" y="194"/>
                    <a:pt x="79" y="189"/>
                    <a:pt x="75" y="185"/>
                  </a:cubicBezTo>
                  <a:cubicBezTo>
                    <a:pt x="77" y="179"/>
                    <a:pt x="75" y="171"/>
                    <a:pt x="75" y="165"/>
                  </a:cubicBezTo>
                  <a:cubicBezTo>
                    <a:pt x="75" y="157"/>
                    <a:pt x="75" y="149"/>
                    <a:pt x="77" y="141"/>
                  </a:cubicBezTo>
                  <a:cubicBezTo>
                    <a:pt x="80" y="126"/>
                    <a:pt x="87" y="113"/>
                    <a:pt x="93" y="99"/>
                  </a:cubicBezTo>
                  <a:cubicBezTo>
                    <a:pt x="97" y="91"/>
                    <a:pt x="100" y="83"/>
                    <a:pt x="104" y="77"/>
                  </a:cubicBezTo>
                  <a:cubicBezTo>
                    <a:pt x="108" y="70"/>
                    <a:pt x="114" y="64"/>
                    <a:pt x="118" y="58"/>
                  </a:cubicBezTo>
                  <a:cubicBezTo>
                    <a:pt x="123" y="52"/>
                    <a:pt x="128" y="45"/>
                    <a:pt x="137" y="45"/>
                  </a:cubicBezTo>
                  <a:cubicBezTo>
                    <a:pt x="142" y="45"/>
                    <a:pt x="148" y="45"/>
                    <a:pt x="151" y="48"/>
                  </a:cubicBezTo>
                  <a:cubicBezTo>
                    <a:pt x="151" y="48"/>
                    <a:pt x="150" y="49"/>
                    <a:pt x="150" y="50"/>
                  </a:cubicBezTo>
                  <a:cubicBezTo>
                    <a:pt x="148" y="56"/>
                    <a:pt x="149" y="64"/>
                    <a:pt x="150" y="70"/>
                  </a:cubicBezTo>
                  <a:cubicBezTo>
                    <a:pt x="151" y="84"/>
                    <a:pt x="153" y="97"/>
                    <a:pt x="156" y="111"/>
                  </a:cubicBezTo>
                  <a:cubicBezTo>
                    <a:pt x="156" y="111"/>
                    <a:pt x="156" y="112"/>
                    <a:pt x="155" y="113"/>
                  </a:cubicBezTo>
                  <a:cubicBezTo>
                    <a:pt x="152" y="121"/>
                    <a:pt x="156" y="132"/>
                    <a:pt x="157" y="140"/>
                  </a:cubicBezTo>
                  <a:cubicBezTo>
                    <a:pt x="158" y="153"/>
                    <a:pt x="160" y="167"/>
                    <a:pt x="163" y="180"/>
                  </a:cubicBezTo>
                  <a:cubicBezTo>
                    <a:pt x="163" y="182"/>
                    <a:pt x="164" y="185"/>
                    <a:pt x="165" y="187"/>
                  </a:cubicBezTo>
                  <a:cubicBezTo>
                    <a:pt x="163" y="184"/>
                    <a:pt x="162" y="180"/>
                    <a:pt x="159" y="177"/>
                  </a:cubicBezTo>
                  <a:cubicBezTo>
                    <a:pt x="155" y="173"/>
                    <a:pt x="150" y="171"/>
                    <a:pt x="146" y="169"/>
                  </a:cubicBezTo>
                  <a:cubicBezTo>
                    <a:pt x="145" y="169"/>
                    <a:pt x="144" y="169"/>
                    <a:pt x="143" y="168"/>
                  </a:cubicBezTo>
                  <a:cubicBezTo>
                    <a:pt x="144" y="162"/>
                    <a:pt x="141" y="156"/>
                    <a:pt x="141" y="150"/>
                  </a:cubicBezTo>
                  <a:cubicBezTo>
                    <a:pt x="140" y="142"/>
                    <a:pt x="139" y="135"/>
                    <a:pt x="139" y="128"/>
                  </a:cubicBezTo>
                  <a:cubicBezTo>
                    <a:pt x="140" y="127"/>
                    <a:pt x="138" y="127"/>
                    <a:pt x="138" y="128"/>
                  </a:cubicBezTo>
                  <a:cubicBezTo>
                    <a:pt x="137" y="135"/>
                    <a:pt x="138" y="143"/>
                    <a:pt x="139" y="150"/>
                  </a:cubicBezTo>
                  <a:cubicBezTo>
                    <a:pt x="139" y="156"/>
                    <a:pt x="139" y="163"/>
                    <a:pt x="141" y="168"/>
                  </a:cubicBezTo>
                  <a:cubicBezTo>
                    <a:pt x="140" y="168"/>
                    <a:pt x="138" y="168"/>
                    <a:pt x="137" y="169"/>
                  </a:cubicBezTo>
                  <a:cubicBezTo>
                    <a:pt x="137" y="169"/>
                    <a:pt x="137" y="169"/>
                    <a:pt x="136" y="169"/>
                  </a:cubicBezTo>
                  <a:cubicBezTo>
                    <a:pt x="134" y="171"/>
                    <a:pt x="133" y="174"/>
                    <a:pt x="132" y="177"/>
                  </a:cubicBezTo>
                  <a:cubicBezTo>
                    <a:pt x="132" y="176"/>
                    <a:pt x="131" y="174"/>
                    <a:pt x="131" y="173"/>
                  </a:cubicBezTo>
                  <a:cubicBezTo>
                    <a:pt x="130" y="170"/>
                    <a:pt x="130" y="166"/>
                    <a:pt x="130" y="163"/>
                  </a:cubicBezTo>
                  <a:cubicBezTo>
                    <a:pt x="130" y="156"/>
                    <a:pt x="129" y="149"/>
                    <a:pt x="129" y="142"/>
                  </a:cubicBezTo>
                  <a:cubicBezTo>
                    <a:pt x="128" y="137"/>
                    <a:pt x="128" y="132"/>
                    <a:pt x="128" y="127"/>
                  </a:cubicBezTo>
                  <a:cubicBezTo>
                    <a:pt x="128" y="124"/>
                    <a:pt x="128" y="120"/>
                    <a:pt x="128" y="117"/>
                  </a:cubicBezTo>
                  <a:cubicBezTo>
                    <a:pt x="127" y="113"/>
                    <a:pt x="127" y="108"/>
                    <a:pt x="126" y="104"/>
                  </a:cubicBezTo>
                  <a:cubicBezTo>
                    <a:pt x="126" y="100"/>
                    <a:pt x="126" y="96"/>
                    <a:pt x="126" y="93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3" y="101"/>
                    <a:pt x="128" y="109"/>
                    <a:pt x="126" y="117"/>
                  </a:cubicBezTo>
                  <a:cubicBezTo>
                    <a:pt x="124" y="122"/>
                    <a:pt x="126" y="127"/>
                    <a:pt x="126" y="131"/>
                  </a:cubicBezTo>
                  <a:cubicBezTo>
                    <a:pt x="126" y="136"/>
                    <a:pt x="126" y="141"/>
                    <a:pt x="127" y="146"/>
                  </a:cubicBezTo>
                  <a:cubicBezTo>
                    <a:pt x="127" y="153"/>
                    <a:pt x="127" y="161"/>
                    <a:pt x="128" y="169"/>
                  </a:cubicBezTo>
                  <a:cubicBezTo>
                    <a:pt x="128" y="172"/>
                    <a:pt x="128" y="178"/>
                    <a:pt x="132" y="180"/>
                  </a:cubicBezTo>
                  <a:cubicBezTo>
                    <a:pt x="130" y="187"/>
                    <a:pt x="131" y="194"/>
                    <a:pt x="132" y="200"/>
                  </a:cubicBezTo>
                  <a:cubicBezTo>
                    <a:pt x="132" y="202"/>
                    <a:pt x="133" y="204"/>
                    <a:pt x="133" y="206"/>
                  </a:cubicBezTo>
                  <a:cubicBezTo>
                    <a:pt x="127" y="204"/>
                    <a:pt x="119" y="207"/>
                    <a:pt x="114" y="210"/>
                  </a:cubicBezTo>
                  <a:cubicBezTo>
                    <a:pt x="107" y="213"/>
                    <a:pt x="101" y="216"/>
                    <a:pt x="95" y="219"/>
                  </a:cubicBezTo>
                  <a:cubicBezTo>
                    <a:pt x="91" y="220"/>
                    <a:pt x="88" y="220"/>
                    <a:pt x="85" y="220"/>
                  </a:cubicBezTo>
                  <a:cubicBezTo>
                    <a:pt x="84" y="213"/>
                    <a:pt x="84" y="206"/>
                    <a:pt x="82" y="200"/>
                  </a:cubicBezTo>
                  <a:close/>
                  <a:moveTo>
                    <a:pt x="85" y="234"/>
                  </a:moveTo>
                  <a:cubicBezTo>
                    <a:pt x="85" y="231"/>
                    <a:pt x="85" y="227"/>
                    <a:pt x="85" y="224"/>
                  </a:cubicBezTo>
                  <a:cubicBezTo>
                    <a:pt x="92" y="225"/>
                    <a:pt x="99" y="221"/>
                    <a:pt x="106" y="218"/>
                  </a:cubicBezTo>
                  <a:cubicBezTo>
                    <a:pt x="114" y="214"/>
                    <a:pt x="125" y="206"/>
                    <a:pt x="134" y="210"/>
                  </a:cubicBezTo>
                  <a:cubicBezTo>
                    <a:pt x="134" y="211"/>
                    <a:pt x="135" y="212"/>
                    <a:pt x="135" y="213"/>
                  </a:cubicBezTo>
                  <a:cubicBezTo>
                    <a:pt x="130" y="211"/>
                    <a:pt x="121" y="217"/>
                    <a:pt x="118" y="220"/>
                  </a:cubicBezTo>
                  <a:cubicBezTo>
                    <a:pt x="113" y="224"/>
                    <a:pt x="108" y="230"/>
                    <a:pt x="103" y="235"/>
                  </a:cubicBezTo>
                  <a:cubicBezTo>
                    <a:pt x="99" y="238"/>
                    <a:pt x="96" y="241"/>
                    <a:pt x="91" y="242"/>
                  </a:cubicBezTo>
                  <a:cubicBezTo>
                    <a:pt x="89" y="243"/>
                    <a:pt x="88" y="243"/>
                    <a:pt x="87" y="244"/>
                  </a:cubicBezTo>
                  <a:cubicBezTo>
                    <a:pt x="86" y="241"/>
                    <a:pt x="86" y="237"/>
                    <a:pt x="85" y="234"/>
                  </a:cubicBezTo>
                  <a:close/>
                  <a:moveTo>
                    <a:pt x="106" y="312"/>
                  </a:moveTo>
                  <a:cubicBezTo>
                    <a:pt x="106" y="311"/>
                    <a:pt x="105" y="311"/>
                    <a:pt x="105" y="310"/>
                  </a:cubicBezTo>
                  <a:cubicBezTo>
                    <a:pt x="105" y="310"/>
                    <a:pt x="106" y="310"/>
                    <a:pt x="106" y="310"/>
                  </a:cubicBezTo>
                  <a:cubicBezTo>
                    <a:pt x="107" y="311"/>
                    <a:pt x="108" y="311"/>
                    <a:pt x="108" y="311"/>
                  </a:cubicBezTo>
                  <a:cubicBezTo>
                    <a:pt x="108" y="311"/>
                    <a:pt x="108" y="311"/>
                    <a:pt x="107" y="311"/>
                  </a:cubicBezTo>
                  <a:cubicBezTo>
                    <a:pt x="107" y="311"/>
                    <a:pt x="106" y="311"/>
                    <a:pt x="106" y="312"/>
                  </a:cubicBezTo>
                  <a:close/>
                  <a:moveTo>
                    <a:pt x="117" y="337"/>
                  </a:moveTo>
                  <a:cubicBezTo>
                    <a:pt x="114" y="329"/>
                    <a:pt x="111" y="322"/>
                    <a:pt x="107" y="315"/>
                  </a:cubicBezTo>
                  <a:cubicBezTo>
                    <a:pt x="107" y="315"/>
                    <a:pt x="107" y="315"/>
                    <a:pt x="107" y="315"/>
                  </a:cubicBezTo>
                  <a:cubicBezTo>
                    <a:pt x="111" y="315"/>
                    <a:pt x="114" y="317"/>
                    <a:pt x="118" y="318"/>
                  </a:cubicBezTo>
                  <a:cubicBezTo>
                    <a:pt x="121" y="319"/>
                    <a:pt x="124" y="320"/>
                    <a:pt x="128" y="321"/>
                  </a:cubicBezTo>
                  <a:cubicBezTo>
                    <a:pt x="136" y="324"/>
                    <a:pt x="144" y="328"/>
                    <a:pt x="152" y="333"/>
                  </a:cubicBezTo>
                  <a:cubicBezTo>
                    <a:pt x="160" y="337"/>
                    <a:pt x="168" y="343"/>
                    <a:pt x="175" y="349"/>
                  </a:cubicBezTo>
                  <a:cubicBezTo>
                    <a:pt x="181" y="355"/>
                    <a:pt x="187" y="362"/>
                    <a:pt x="194" y="367"/>
                  </a:cubicBezTo>
                  <a:cubicBezTo>
                    <a:pt x="194" y="367"/>
                    <a:pt x="195" y="367"/>
                    <a:pt x="195" y="367"/>
                  </a:cubicBezTo>
                  <a:cubicBezTo>
                    <a:pt x="189" y="359"/>
                    <a:pt x="182" y="353"/>
                    <a:pt x="174" y="347"/>
                  </a:cubicBezTo>
                  <a:cubicBezTo>
                    <a:pt x="172" y="344"/>
                    <a:pt x="169" y="342"/>
                    <a:pt x="167" y="340"/>
                  </a:cubicBezTo>
                  <a:cubicBezTo>
                    <a:pt x="171" y="343"/>
                    <a:pt x="176" y="347"/>
                    <a:pt x="181" y="350"/>
                  </a:cubicBezTo>
                  <a:cubicBezTo>
                    <a:pt x="181" y="350"/>
                    <a:pt x="181" y="349"/>
                    <a:pt x="181" y="349"/>
                  </a:cubicBezTo>
                  <a:cubicBezTo>
                    <a:pt x="176" y="343"/>
                    <a:pt x="169" y="339"/>
                    <a:pt x="162" y="335"/>
                  </a:cubicBezTo>
                  <a:cubicBezTo>
                    <a:pt x="155" y="331"/>
                    <a:pt x="148" y="326"/>
                    <a:pt x="140" y="322"/>
                  </a:cubicBezTo>
                  <a:cubicBezTo>
                    <a:pt x="132" y="318"/>
                    <a:pt x="123" y="317"/>
                    <a:pt x="115" y="312"/>
                  </a:cubicBezTo>
                  <a:cubicBezTo>
                    <a:pt x="113" y="311"/>
                    <a:pt x="106" y="306"/>
                    <a:pt x="104" y="307"/>
                  </a:cubicBezTo>
                  <a:cubicBezTo>
                    <a:pt x="103" y="305"/>
                    <a:pt x="102" y="303"/>
                    <a:pt x="101" y="301"/>
                  </a:cubicBezTo>
                  <a:cubicBezTo>
                    <a:pt x="107" y="303"/>
                    <a:pt x="114" y="306"/>
                    <a:pt x="120" y="309"/>
                  </a:cubicBezTo>
                  <a:cubicBezTo>
                    <a:pt x="128" y="312"/>
                    <a:pt x="136" y="315"/>
                    <a:pt x="144" y="320"/>
                  </a:cubicBezTo>
                  <a:cubicBezTo>
                    <a:pt x="146" y="321"/>
                    <a:pt x="147" y="318"/>
                    <a:pt x="146" y="317"/>
                  </a:cubicBezTo>
                  <a:cubicBezTo>
                    <a:pt x="138" y="313"/>
                    <a:pt x="131" y="310"/>
                    <a:pt x="123" y="307"/>
                  </a:cubicBezTo>
                  <a:cubicBezTo>
                    <a:pt x="115" y="304"/>
                    <a:pt x="107" y="300"/>
                    <a:pt x="99" y="297"/>
                  </a:cubicBezTo>
                  <a:cubicBezTo>
                    <a:pt x="96" y="290"/>
                    <a:pt x="93" y="283"/>
                    <a:pt x="92" y="276"/>
                  </a:cubicBezTo>
                  <a:cubicBezTo>
                    <a:pt x="90" y="266"/>
                    <a:pt x="88" y="257"/>
                    <a:pt x="87" y="247"/>
                  </a:cubicBezTo>
                  <a:cubicBezTo>
                    <a:pt x="91" y="246"/>
                    <a:pt x="98" y="244"/>
                    <a:pt x="101" y="241"/>
                  </a:cubicBezTo>
                  <a:cubicBezTo>
                    <a:pt x="106" y="237"/>
                    <a:pt x="111" y="231"/>
                    <a:pt x="115" y="226"/>
                  </a:cubicBezTo>
                  <a:cubicBezTo>
                    <a:pt x="118" y="223"/>
                    <a:pt x="122" y="219"/>
                    <a:pt x="126" y="217"/>
                  </a:cubicBezTo>
                  <a:cubicBezTo>
                    <a:pt x="130" y="215"/>
                    <a:pt x="133" y="216"/>
                    <a:pt x="136" y="217"/>
                  </a:cubicBezTo>
                  <a:cubicBezTo>
                    <a:pt x="138" y="222"/>
                    <a:pt x="139" y="227"/>
                    <a:pt x="141" y="232"/>
                  </a:cubicBezTo>
                  <a:cubicBezTo>
                    <a:pt x="147" y="245"/>
                    <a:pt x="152" y="258"/>
                    <a:pt x="157" y="272"/>
                  </a:cubicBezTo>
                  <a:cubicBezTo>
                    <a:pt x="162" y="283"/>
                    <a:pt x="169" y="294"/>
                    <a:pt x="172" y="306"/>
                  </a:cubicBezTo>
                  <a:cubicBezTo>
                    <a:pt x="172" y="306"/>
                    <a:pt x="172" y="306"/>
                    <a:pt x="173" y="306"/>
                  </a:cubicBezTo>
                  <a:cubicBezTo>
                    <a:pt x="175" y="316"/>
                    <a:pt x="178" y="326"/>
                    <a:pt x="184" y="335"/>
                  </a:cubicBezTo>
                  <a:cubicBezTo>
                    <a:pt x="185" y="337"/>
                    <a:pt x="188" y="344"/>
                    <a:pt x="191" y="346"/>
                  </a:cubicBezTo>
                  <a:cubicBezTo>
                    <a:pt x="191" y="346"/>
                    <a:pt x="191" y="346"/>
                    <a:pt x="191" y="346"/>
                  </a:cubicBezTo>
                  <a:cubicBezTo>
                    <a:pt x="193" y="352"/>
                    <a:pt x="195" y="357"/>
                    <a:pt x="198" y="362"/>
                  </a:cubicBezTo>
                  <a:cubicBezTo>
                    <a:pt x="203" y="367"/>
                    <a:pt x="204" y="373"/>
                    <a:pt x="205" y="380"/>
                  </a:cubicBezTo>
                  <a:cubicBezTo>
                    <a:pt x="205" y="380"/>
                    <a:pt x="205" y="380"/>
                    <a:pt x="205" y="380"/>
                  </a:cubicBezTo>
                  <a:cubicBezTo>
                    <a:pt x="205" y="380"/>
                    <a:pt x="205" y="379"/>
                    <a:pt x="204" y="379"/>
                  </a:cubicBezTo>
                  <a:cubicBezTo>
                    <a:pt x="204" y="379"/>
                    <a:pt x="204" y="379"/>
                    <a:pt x="204" y="379"/>
                  </a:cubicBezTo>
                  <a:cubicBezTo>
                    <a:pt x="205" y="381"/>
                    <a:pt x="205" y="380"/>
                    <a:pt x="203" y="379"/>
                  </a:cubicBezTo>
                  <a:cubicBezTo>
                    <a:pt x="203" y="378"/>
                    <a:pt x="202" y="377"/>
                    <a:pt x="201" y="377"/>
                  </a:cubicBezTo>
                  <a:cubicBezTo>
                    <a:pt x="200" y="375"/>
                    <a:pt x="198" y="373"/>
                    <a:pt x="197" y="371"/>
                  </a:cubicBezTo>
                  <a:cubicBezTo>
                    <a:pt x="194" y="368"/>
                    <a:pt x="191" y="367"/>
                    <a:pt x="187" y="366"/>
                  </a:cubicBezTo>
                  <a:cubicBezTo>
                    <a:pt x="187" y="365"/>
                    <a:pt x="187" y="366"/>
                    <a:pt x="187" y="366"/>
                  </a:cubicBezTo>
                  <a:cubicBezTo>
                    <a:pt x="191" y="368"/>
                    <a:pt x="194" y="371"/>
                    <a:pt x="197" y="374"/>
                  </a:cubicBezTo>
                  <a:cubicBezTo>
                    <a:pt x="200" y="377"/>
                    <a:pt x="202" y="380"/>
                    <a:pt x="205" y="382"/>
                  </a:cubicBezTo>
                  <a:cubicBezTo>
                    <a:pt x="205" y="382"/>
                    <a:pt x="205" y="382"/>
                    <a:pt x="205" y="381"/>
                  </a:cubicBezTo>
                  <a:cubicBezTo>
                    <a:pt x="206" y="385"/>
                    <a:pt x="207" y="388"/>
                    <a:pt x="207" y="392"/>
                  </a:cubicBezTo>
                  <a:cubicBezTo>
                    <a:pt x="195" y="375"/>
                    <a:pt x="179" y="363"/>
                    <a:pt x="162" y="352"/>
                  </a:cubicBezTo>
                  <a:cubicBezTo>
                    <a:pt x="154" y="348"/>
                    <a:pt x="145" y="343"/>
                    <a:pt x="136" y="340"/>
                  </a:cubicBezTo>
                  <a:cubicBezTo>
                    <a:pt x="132" y="339"/>
                    <a:pt x="128" y="337"/>
                    <a:pt x="123" y="337"/>
                  </a:cubicBezTo>
                  <a:cubicBezTo>
                    <a:pt x="121" y="337"/>
                    <a:pt x="119" y="336"/>
                    <a:pt x="117" y="337"/>
                  </a:cubicBezTo>
                  <a:close/>
                  <a:moveTo>
                    <a:pt x="124" y="341"/>
                  </a:moveTo>
                  <a:cubicBezTo>
                    <a:pt x="129" y="342"/>
                    <a:pt x="133" y="343"/>
                    <a:pt x="137" y="344"/>
                  </a:cubicBezTo>
                  <a:cubicBezTo>
                    <a:pt x="146" y="348"/>
                    <a:pt x="154" y="352"/>
                    <a:pt x="161" y="356"/>
                  </a:cubicBezTo>
                  <a:cubicBezTo>
                    <a:pt x="170" y="361"/>
                    <a:pt x="179" y="366"/>
                    <a:pt x="186" y="373"/>
                  </a:cubicBezTo>
                  <a:cubicBezTo>
                    <a:pt x="194" y="380"/>
                    <a:pt x="200" y="388"/>
                    <a:pt x="207" y="395"/>
                  </a:cubicBezTo>
                  <a:cubicBezTo>
                    <a:pt x="207" y="397"/>
                    <a:pt x="208" y="399"/>
                    <a:pt x="208" y="400"/>
                  </a:cubicBezTo>
                  <a:cubicBezTo>
                    <a:pt x="209" y="405"/>
                    <a:pt x="210" y="410"/>
                    <a:pt x="210" y="416"/>
                  </a:cubicBezTo>
                  <a:cubicBezTo>
                    <a:pt x="208" y="416"/>
                    <a:pt x="207" y="418"/>
                    <a:pt x="206" y="421"/>
                  </a:cubicBezTo>
                  <a:cubicBezTo>
                    <a:pt x="201" y="434"/>
                    <a:pt x="207" y="451"/>
                    <a:pt x="211" y="463"/>
                  </a:cubicBezTo>
                  <a:cubicBezTo>
                    <a:pt x="213" y="469"/>
                    <a:pt x="215" y="474"/>
                    <a:pt x="217" y="480"/>
                  </a:cubicBezTo>
                  <a:cubicBezTo>
                    <a:pt x="218" y="485"/>
                    <a:pt x="219" y="489"/>
                    <a:pt x="221" y="493"/>
                  </a:cubicBezTo>
                  <a:cubicBezTo>
                    <a:pt x="225" y="502"/>
                    <a:pt x="232" y="510"/>
                    <a:pt x="236" y="519"/>
                  </a:cubicBezTo>
                  <a:cubicBezTo>
                    <a:pt x="241" y="528"/>
                    <a:pt x="243" y="538"/>
                    <a:pt x="248" y="547"/>
                  </a:cubicBezTo>
                  <a:cubicBezTo>
                    <a:pt x="249" y="549"/>
                    <a:pt x="251" y="551"/>
                    <a:pt x="252" y="553"/>
                  </a:cubicBezTo>
                  <a:cubicBezTo>
                    <a:pt x="251" y="552"/>
                    <a:pt x="251" y="552"/>
                    <a:pt x="250" y="551"/>
                  </a:cubicBezTo>
                  <a:cubicBezTo>
                    <a:pt x="244" y="545"/>
                    <a:pt x="239" y="541"/>
                    <a:pt x="233" y="535"/>
                  </a:cubicBezTo>
                  <a:cubicBezTo>
                    <a:pt x="223" y="525"/>
                    <a:pt x="213" y="515"/>
                    <a:pt x="206" y="502"/>
                  </a:cubicBezTo>
                  <a:cubicBezTo>
                    <a:pt x="200" y="489"/>
                    <a:pt x="196" y="476"/>
                    <a:pt x="192" y="462"/>
                  </a:cubicBezTo>
                  <a:cubicBezTo>
                    <a:pt x="189" y="450"/>
                    <a:pt x="186" y="438"/>
                    <a:pt x="178" y="429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77" y="425"/>
                    <a:pt x="177" y="421"/>
                    <a:pt x="176" y="417"/>
                  </a:cubicBezTo>
                  <a:cubicBezTo>
                    <a:pt x="174" y="413"/>
                    <a:pt x="172" y="409"/>
                    <a:pt x="170" y="405"/>
                  </a:cubicBezTo>
                  <a:cubicBezTo>
                    <a:pt x="164" y="397"/>
                    <a:pt x="157" y="389"/>
                    <a:pt x="151" y="381"/>
                  </a:cubicBezTo>
                  <a:cubicBezTo>
                    <a:pt x="148" y="377"/>
                    <a:pt x="145" y="372"/>
                    <a:pt x="142" y="368"/>
                  </a:cubicBezTo>
                  <a:cubicBezTo>
                    <a:pt x="139" y="363"/>
                    <a:pt x="137" y="359"/>
                    <a:pt x="134" y="355"/>
                  </a:cubicBezTo>
                  <a:cubicBezTo>
                    <a:pt x="129" y="350"/>
                    <a:pt x="124" y="346"/>
                    <a:pt x="119" y="341"/>
                  </a:cubicBezTo>
                  <a:cubicBezTo>
                    <a:pt x="121" y="341"/>
                    <a:pt x="123" y="341"/>
                    <a:pt x="124" y="341"/>
                  </a:cubicBezTo>
                  <a:close/>
                  <a:moveTo>
                    <a:pt x="103" y="382"/>
                  </a:moveTo>
                  <a:cubicBezTo>
                    <a:pt x="103" y="382"/>
                    <a:pt x="104" y="383"/>
                    <a:pt x="105" y="383"/>
                  </a:cubicBezTo>
                  <a:cubicBezTo>
                    <a:pt x="105" y="383"/>
                    <a:pt x="106" y="384"/>
                    <a:pt x="107" y="384"/>
                  </a:cubicBezTo>
                  <a:cubicBezTo>
                    <a:pt x="108" y="385"/>
                    <a:pt x="109" y="385"/>
                    <a:pt x="110" y="385"/>
                  </a:cubicBezTo>
                  <a:cubicBezTo>
                    <a:pt x="112" y="386"/>
                    <a:pt x="116" y="386"/>
                    <a:pt x="117" y="384"/>
                  </a:cubicBezTo>
                  <a:cubicBezTo>
                    <a:pt x="118" y="377"/>
                    <a:pt x="110" y="372"/>
                    <a:pt x="109" y="366"/>
                  </a:cubicBezTo>
                  <a:cubicBezTo>
                    <a:pt x="115" y="372"/>
                    <a:pt x="118" y="380"/>
                    <a:pt x="125" y="384"/>
                  </a:cubicBezTo>
                  <a:cubicBezTo>
                    <a:pt x="127" y="385"/>
                    <a:pt x="128" y="384"/>
                    <a:pt x="128" y="382"/>
                  </a:cubicBezTo>
                  <a:cubicBezTo>
                    <a:pt x="127" y="379"/>
                    <a:pt x="126" y="377"/>
                    <a:pt x="130" y="377"/>
                  </a:cubicBezTo>
                  <a:cubicBezTo>
                    <a:pt x="130" y="377"/>
                    <a:pt x="132" y="377"/>
                    <a:pt x="132" y="376"/>
                  </a:cubicBezTo>
                  <a:cubicBezTo>
                    <a:pt x="134" y="373"/>
                    <a:pt x="133" y="370"/>
                    <a:pt x="132" y="367"/>
                  </a:cubicBezTo>
                  <a:cubicBezTo>
                    <a:pt x="130" y="363"/>
                    <a:pt x="128" y="357"/>
                    <a:pt x="125" y="353"/>
                  </a:cubicBezTo>
                  <a:cubicBezTo>
                    <a:pt x="125" y="352"/>
                    <a:pt x="123" y="350"/>
                    <a:pt x="121" y="348"/>
                  </a:cubicBezTo>
                  <a:cubicBezTo>
                    <a:pt x="125" y="351"/>
                    <a:pt x="128" y="354"/>
                    <a:pt x="131" y="358"/>
                  </a:cubicBezTo>
                  <a:cubicBezTo>
                    <a:pt x="138" y="366"/>
                    <a:pt x="143" y="376"/>
                    <a:pt x="149" y="385"/>
                  </a:cubicBezTo>
                  <a:cubicBezTo>
                    <a:pt x="155" y="393"/>
                    <a:pt x="162" y="400"/>
                    <a:pt x="168" y="408"/>
                  </a:cubicBezTo>
                  <a:cubicBezTo>
                    <a:pt x="171" y="413"/>
                    <a:pt x="172" y="417"/>
                    <a:pt x="174" y="422"/>
                  </a:cubicBezTo>
                  <a:cubicBezTo>
                    <a:pt x="174" y="425"/>
                    <a:pt x="175" y="427"/>
                    <a:pt x="176" y="429"/>
                  </a:cubicBezTo>
                  <a:cubicBezTo>
                    <a:pt x="176" y="429"/>
                    <a:pt x="176" y="429"/>
                    <a:pt x="176" y="429"/>
                  </a:cubicBezTo>
                  <a:cubicBezTo>
                    <a:pt x="172" y="435"/>
                    <a:pt x="176" y="442"/>
                    <a:pt x="176" y="448"/>
                  </a:cubicBezTo>
                  <a:cubicBezTo>
                    <a:pt x="175" y="448"/>
                    <a:pt x="174" y="447"/>
                    <a:pt x="173" y="446"/>
                  </a:cubicBezTo>
                  <a:cubicBezTo>
                    <a:pt x="172" y="446"/>
                    <a:pt x="171" y="446"/>
                    <a:pt x="171" y="447"/>
                  </a:cubicBezTo>
                  <a:cubicBezTo>
                    <a:pt x="170" y="449"/>
                    <a:pt x="170" y="451"/>
                    <a:pt x="170" y="452"/>
                  </a:cubicBezTo>
                  <a:cubicBezTo>
                    <a:pt x="169" y="455"/>
                    <a:pt x="168" y="456"/>
                    <a:pt x="165" y="455"/>
                  </a:cubicBezTo>
                  <a:cubicBezTo>
                    <a:pt x="163" y="453"/>
                    <a:pt x="160" y="451"/>
                    <a:pt x="157" y="451"/>
                  </a:cubicBezTo>
                  <a:cubicBezTo>
                    <a:pt x="157" y="451"/>
                    <a:pt x="157" y="451"/>
                    <a:pt x="156" y="451"/>
                  </a:cubicBezTo>
                  <a:cubicBezTo>
                    <a:pt x="158" y="445"/>
                    <a:pt x="156" y="438"/>
                    <a:pt x="154" y="433"/>
                  </a:cubicBezTo>
                  <a:cubicBezTo>
                    <a:pt x="152" y="427"/>
                    <a:pt x="148" y="420"/>
                    <a:pt x="144" y="415"/>
                  </a:cubicBezTo>
                  <a:cubicBezTo>
                    <a:pt x="139" y="408"/>
                    <a:pt x="131" y="403"/>
                    <a:pt x="123" y="400"/>
                  </a:cubicBezTo>
                  <a:cubicBezTo>
                    <a:pt x="119" y="399"/>
                    <a:pt x="116" y="398"/>
                    <a:pt x="113" y="396"/>
                  </a:cubicBezTo>
                  <a:cubicBezTo>
                    <a:pt x="111" y="394"/>
                    <a:pt x="110" y="392"/>
                    <a:pt x="109" y="391"/>
                  </a:cubicBezTo>
                  <a:cubicBezTo>
                    <a:pt x="107" y="388"/>
                    <a:pt x="104" y="386"/>
                    <a:pt x="101" y="384"/>
                  </a:cubicBezTo>
                  <a:cubicBezTo>
                    <a:pt x="101" y="384"/>
                    <a:pt x="101" y="384"/>
                    <a:pt x="101" y="384"/>
                  </a:cubicBezTo>
                  <a:cubicBezTo>
                    <a:pt x="100" y="382"/>
                    <a:pt x="101" y="381"/>
                    <a:pt x="103" y="382"/>
                  </a:cubicBezTo>
                  <a:close/>
                  <a:moveTo>
                    <a:pt x="153" y="452"/>
                  </a:moveTo>
                  <a:cubicBezTo>
                    <a:pt x="152" y="453"/>
                    <a:pt x="152" y="453"/>
                    <a:pt x="151" y="454"/>
                  </a:cubicBezTo>
                  <a:cubicBezTo>
                    <a:pt x="150" y="449"/>
                    <a:pt x="148" y="445"/>
                    <a:pt x="146" y="441"/>
                  </a:cubicBezTo>
                  <a:cubicBezTo>
                    <a:pt x="144" y="436"/>
                    <a:pt x="142" y="432"/>
                    <a:pt x="140" y="428"/>
                  </a:cubicBezTo>
                  <a:cubicBezTo>
                    <a:pt x="138" y="424"/>
                    <a:pt x="136" y="419"/>
                    <a:pt x="134" y="415"/>
                  </a:cubicBezTo>
                  <a:cubicBezTo>
                    <a:pt x="134" y="413"/>
                    <a:pt x="133" y="411"/>
                    <a:pt x="132" y="409"/>
                  </a:cubicBezTo>
                  <a:cubicBezTo>
                    <a:pt x="135" y="411"/>
                    <a:pt x="138" y="413"/>
                    <a:pt x="140" y="416"/>
                  </a:cubicBezTo>
                  <a:cubicBezTo>
                    <a:pt x="148" y="425"/>
                    <a:pt x="156" y="439"/>
                    <a:pt x="153" y="452"/>
                  </a:cubicBezTo>
                  <a:close/>
                  <a:moveTo>
                    <a:pt x="101" y="389"/>
                  </a:moveTo>
                  <a:cubicBezTo>
                    <a:pt x="101" y="389"/>
                    <a:pt x="101" y="389"/>
                    <a:pt x="101" y="389"/>
                  </a:cubicBezTo>
                  <a:cubicBezTo>
                    <a:pt x="106" y="393"/>
                    <a:pt x="110" y="400"/>
                    <a:pt x="116" y="402"/>
                  </a:cubicBezTo>
                  <a:cubicBezTo>
                    <a:pt x="118" y="409"/>
                    <a:pt x="119" y="414"/>
                    <a:pt x="116" y="421"/>
                  </a:cubicBezTo>
                  <a:cubicBezTo>
                    <a:pt x="115" y="424"/>
                    <a:pt x="114" y="427"/>
                    <a:pt x="112" y="429"/>
                  </a:cubicBezTo>
                  <a:cubicBezTo>
                    <a:pt x="112" y="430"/>
                    <a:pt x="111" y="430"/>
                    <a:pt x="111" y="430"/>
                  </a:cubicBezTo>
                  <a:cubicBezTo>
                    <a:pt x="110" y="425"/>
                    <a:pt x="103" y="419"/>
                    <a:pt x="101" y="414"/>
                  </a:cubicBezTo>
                  <a:cubicBezTo>
                    <a:pt x="94" y="405"/>
                    <a:pt x="96" y="393"/>
                    <a:pt x="92" y="383"/>
                  </a:cubicBezTo>
                  <a:cubicBezTo>
                    <a:pt x="95" y="385"/>
                    <a:pt x="98" y="387"/>
                    <a:pt x="101" y="389"/>
                  </a:cubicBezTo>
                  <a:close/>
                  <a:moveTo>
                    <a:pt x="108" y="433"/>
                  </a:moveTo>
                  <a:cubicBezTo>
                    <a:pt x="108" y="433"/>
                    <a:pt x="108" y="433"/>
                    <a:pt x="108" y="434"/>
                  </a:cubicBezTo>
                  <a:cubicBezTo>
                    <a:pt x="107" y="433"/>
                    <a:pt x="107" y="433"/>
                    <a:pt x="107" y="433"/>
                  </a:cubicBezTo>
                  <a:cubicBezTo>
                    <a:pt x="102" y="428"/>
                    <a:pt x="96" y="426"/>
                    <a:pt x="92" y="421"/>
                  </a:cubicBezTo>
                  <a:cubicBezTo>
                    <a:pt x="82" y="411"/>
                    <a:pt x="73" y="401"/>
                    <a:pt x="67" y="388"/>
                  </a:cubicBezTo>
                  <a:cubicBezTo>
                    <a:pt x="63" y="379"/>
                    <a:pt x="58" y="370"/>
                    <a:pt x="53" y="362"/>
                  </a:cubicBezTo>
                  <a:cubicBezTo>
                    <a:pt x="54" y="362"/>
                    <a:pt x="54" y="362"/>
                    <a:pt x="55" y="363"/>
                  </a:cubicBezTo>
                  <a:cubicBezTo>
                    <a:pt x="59" y="364"/>
                    <a:pt x="63" y="365"/>
                    <a:pt x="66" y="367"/>
                  </a:cubicBezTo>
                  <a:cubicBezTo>
                    <a:pt x="69" y="368"/>
                    <a:pt x="72" y="370"/>
                    <a:pt x="75" y="372"/>
                  </a:cubicBezTo>
                  <a:cubicBezTo>
                    <a:pt x="80" y="375"/>
                    <a:pt x="84" y="377"/>
                    <a:pt x="88" y="380"/>
                  </a:cubicBezTo>
                  <a:cubicBezTo>
                    <a:pt x="87" y="381"/>
                    <a:pt x="87" y="381"/>
                    <a:pt x="88" y="382"/>
                  </a:cubicBezTo>
                  <a:cubicBezTo>
                    <a:pt x="92" y="391"/>
                    <a:pt x="90" y="402"/>
                    <a:pt x="95" y="411"/>
                  </a:cubicBezTo>
                  <a:cubicBezTo>
                    <a:pt x="97" y="415"/>
                    <a:pt x="100" y="418"/>
                    <a:pt x="102" y="421"/>
                  </a:cubicBezTo>
                  <a:cubicBezTo>
                    <a:pt x="103" y="422"/>
                    <a:pt x="104" y="424"/>
                    <a:pt x="105" y="425"/>
                  </a:cubicBezTo>
                  <a:cubicBezTo>
                    <a:pt x="105" y="425"/>
                    <a:pt x="105" y="425"/>
                    <a:pt x="105" y="425"/>
                  </a:cubicBezTo>
                  <a:cubicBezTo>
                    <a:pt x="105" y="426"/>
                    <a:pt x="106" y="427"/>
                    <a:pt x="106" y="428"/>
                  </a:cubicBezTo>
                  <a:cubicBezTo>
                    <a:pt x="106" y="429"/>
                    <a:pt x="106" y="430"/>
                    <a:pt x="107" y="431"/>
                  </a:cubicBezTo>
                  <a:cubicBezTo>
                    <a:pt x="107" y="431"/>
                    <a:pt x="107" y="431"/>
                    <a:pt x="107" y="431"/>
                  </a:cubicBezTo>
                  <a:cubicBezTo>
                    <a:pt x="108" y="430"/>
                    <a:pt x="108" y="429"/>
                    <a:pt x="107" y="428"/>
                  </a:cubicBezTo>
                  <a:cubicBezTo>
                    <a:pt x="108" y="430"/>
                    <a:pt x="109" y="432"/>
                    <a:pt x="108" y="433"/>
                  </a:cubicBezTo>
                  <a:close/>
                  <a:moveTo>
                    <a:pt x="132" y="482"/>
                  </a:moveTo>
                  <a:cubicBezTo>
                    <a:pt x="131" y="477"/>
                    <a:pt x="129" y="472"/>
                    <a:pt x="127" y="468"/>
                  </a:cubicBezTo>
                  <a:cubicBezTo>
                    <a:pt x="125" y="462"/>
                    <a:pt x="123" y="456"/>
                    <a:pt x="120" y="450"/>
                  </a:cubicBezTo>
                  <a:cubicBezTo>
                    <a:pt x="117" y="446"/>
                    <a:pt x="114" y="440"/>
                    <a:pt x="110" y="436"/>
                  </a:cubicBezTo>
                  <a:cubicBezTo>
                    <a:pt x="115" y="434"/>
                    <a:pt x="118" y="425"/>
                    <a:pt x="120" y="421"/>
                  </a:cubicBezTo>
                  <a:cubicBezTo>
                    <a:pt x="122" y="414"/>
                    <a:pt x="121" y="408"/>
                    <a:pt x="118" y="403"/>
                  </a:cubicBezTo>
                  <a:cubicBezTo>
                    <a:pt x="122" y="404"/>
                    <a:pt x="125" y="405"/>
                    <a:pt x="128" y="407"/>
                  </a:cubicBezTo>
                  <a:cubicBezTo>
                    <a:pt x="128" y="407"/>
                    <a:pt x="128" y="407"/>
                    <a:pt x="128" y="407"/>
                  </a:cubicBezTo>
                  <a:cubicBezTo>
                    <a:pt x="128" y="410"/>
                    <a:pt x="130" y="414"/>
                    <a:pt x="131" y="416"/>
                  </a:cubicBezTo>
                  <a:cubicBezTo>
                    <a:pt x="133" y="421"/>
                    <a:pt x="136" y="426"/>
                    <a:pt x="138" y="430"/>
                  </a:cubicBezTo>
                  <a:cubicBezTo>
                    <a:pt x="140" y="436"/>
                    <a:pt x="143" y="441"/>
                    <a:pt x="145" y="446"/>
                  </a:cubicBezTo>
                  <a:cubicBezTo>
                    <a:pt x="147" y="450"/>
                    <a:pt x="148" y="454"/>
                    <a:pt x="150" y="459"/>
                  </a:cubicBezTo>
                  <a:cubicBezTo>
                    <a:pt x="150" y="459"/>
                    <a:pt x="150" y="459"/>
                    <a:pt x="150" y="459"/>
                  </a:cubicBezTo>
                  <a:cubicBezTo>
                    <a:pt x="150" y="459"/>
                    <a:pt x="150" y="459"/>
                    <a:pt x="150" y="460"/>
                  </a:cubicBezTo>
                  <a:cubicBezTo>
                    <a:pt x="150" y="463"/>
                    <a:pt x="151" y="466"/>
                    <a:pt x="152" y="470"/>
                  </a:cubicBezTo>
                  <a:cubicBezTo>
                    <a:pt x="152" y="470"/>
                    <a:pt x="152" y="470"/>
                    <a:pt x="152" y="470"/>
                  </a:cubicBezTo>
                  <a:cubicBezTo>
                    <a:pt x="147" y="472"/>
                    <a:pt x="142" y="474"/>
                    <a:pt x="138" y="477"/>
                  </a:cubicBezTo>
                  <a:cubicBezTo>
                    <a:pt x="136" y="479"/>
                    <a:pt x="134" y="480"/>
                    <a:pt x="132" y="482"/>
                  </a:cubicBezTo>
                  <a:close/>
                  <a:moveTo>
                    <a:pt x="263" y="609"/>
                  </a:moveTo>
                  <a:cubicBezTo>
                    <a:pt x="258" y="606"/>
                    <a:pt x="255" y="602"/>
                    <a:pt x="250" y="599"/>
                  </a:cubicBezTo>
                  <a:cubicBezTo>
                    <a:pt x="246" y="597"/>
                    <a:pt x="242" y="597"/>
                    <a:pt x="238" y="596"/>
                  </a:cubicBezTo>
                  <a:cubicBezTo>
                    <a:pt x="228" y="593"/>
                    <a:pt x="219" y="587"/>
                    <a:pt x="210" y="581"/>
                  </a:cubicBezTo>
                  <a:cubicBezTo>
                    <a:pt x="200" y="575"/>
                    <a:pt x="190" y="569"/>
                    <a:pt x="181" y="561"/>
                  </a:cubicBezTo>
                  <a:cubicBezTo>
                    <a:pt x="173" y="554"/>
                    <a:pt x="165" y="547"/>
                    <a:pt x="157" y="539"/>
                  </a:cubicBezTo>
                  <a:cubicBezTo>
                    <a:pt x="154" y="535"/>
                    <a:pt x="149" y="533"/>
                    <a:pt x="146" y="529"/>
                  </a:cubicBezTo>
                  <a:cubicBezTo>
                    <a:pt x="143" y="526"/>
                    <a:pt x="141" y="521"/>
                    <a:pt x="140" y="516"/>
                  </a:cubicBezTo>
                  <a:cubicBezTo>
                    <a:pt x="139" y="508"/>
                    <a:pt x="139" y="500"/>
                    <a:pt x="136" y="493"/>
                  </a:cubicBezTo>
                  <a:cubicBezTo>
                    <a:pt x="132" y="486"/>
                    <a:pt x="137" y="482"/>
                    <a:pt x="143" y="479"/>
                  </a:cubicBezTo>
                  <a:cubicBezTo>
                    <a:pt x="146" y="477"/>
                    <a:pt x="150" y="475"/>
                    <a:pt x="154" y="473"/>
                  </a:cubicBezTo>
                  <a:cubicBezTo>
                    <a:pt x="154" y="475"/>
                    <a:pt x="155" y="476"/>
                    <a:pt x="155" y="477"/>
                  </a:cubicBezTo>
                  <a:cubicBezTo>
                    <a:pt x="159" y="484"/>
                    <a:pt x="162" y="492"/>
                    <a:pt x="165" y="499"/>
                  </a:cubicBezTo>
                  <a:cubicBezTo>
                    <a:pt x="170" y="509"/>
                    <a:pt x="176" y="519"/>
                    <a:pt x="183" y="527"/>
                  </a:cubicBezTo>
                  <a:cubicBezTo>
                    <a:pt x="190" y="536"/>
                    <a:pt x="199" y="543"/>
                    <a:pt x="208" y="551"/>
                  </a:cubicBezTo>
                  <a:cubicBezTo>
                    <a:pt x="216" y="560"/>
                    <a:pt x="225" y="568"/>
                    <a:pt x="233" y="577"/>
                  </a:cubicBezTo>
                  <a:cubicBezTo>
                    <a:pt x="238" y="584"/>
                    <a:pt x="244" y="592"/>
                    <a:pt x="253" y="594"/>
                  </a:cubicBezTo>
                  <a:cubicBezTo>
                    <a:pt x="255" y="594"/>
                    <a:pt x="256" y="591"/>
                    <a:pt x="254" y="590"/>
                  </a:cubicBezTo>
                  <a:cubicBezTo>
                    <a:pt x="244" y="587"/>
                    <a:pt x="238" y="577"/>
                    <a:pt x="231" y="570"/>
                  </a:cubicBezTo>
                  <a:cubicBezTo>
                    <a:pt x="224" y="562"/>
                    <a:pt x="216" y="553"/>
                    <a:pt x="207" y="546"/>
                  </a:cubicBezTo>
                  <a:cubicBezTo>
                    <a:pt x="199" y="538"/>
                    <a:pt x="191" y="531"/>
                    <a:pt x="184" y="523"/>
                  </a:cubicBezTo>
                  <a:cubicBezTo>
                    <a:pt x="184" y="522"/>
                    <a:pt x="183" y="521"/>
                    <a:pt x="183" y="520"/>
                  </a:cubicBezTo>
                  <a:cubicBezTo>
                    <a:pt x="185" y="523"/>
                    <a:pt x="187" y="524"/>
                    <a:pt x="189" y="527"/>
                  </a:cubicBezTo>
                  <a:cubicBezTo>
                    <a:pt x="193" y="530"/>
                    <a:pt x="197" y="534"/>
                    <a:pt x="201" y="536"/>
                  </a:cubicBezTo>
                  <a:cubicBezTo>
                    <a:pt x="202" y="537"/>
                    <a:pt x="202" y="536"/>
                    <a:pt x="202" y="536"/>
                  </a:cubicBezTo>
                  <a:cubicBezTo>
                    <a:pt x="194" y="530"/>
                    <a:pt x="188" y="522"/>
                    <a:pt x="181" y="515"/>
                  </a:cubicBezTo>
                  <a:cubicBezTo>
                    <a:pt x="180" y="515"/>
                    <a:pt x="180" y="515"/>
                    <a:pt x="180" y="516"/>
                  </a:cubicBezTo>
                  <a:cubicBezTo>
                    <a:pt x="180" y="517"/>
                    <a:pt x="181" y="518"/>
                    <a:pt x="181" y="518"/>
                  </a:cubicBezTo>
                  <a:cubicBezTo>
                    <a:pt x="176" y="512"/>
                    <a:pt x="172" y="505"/>
                    <a:pt x="169" y="497"/>
                  </a:cubicBezTo>
                  <a:cubicBezTo>
                    <a:pt x="165" y="490"/>
                    <a:pt x="162" y="483"/>
                    <a:pt x="159" y="476"/>
                  </a:cubicBezTo>
                  <a:cubicBezTo>
                    <a:pt x="157" y="471"/>
                    <a:pt x="152" y="463"/>
                    <a:pt x="154" y="457"/>
                  </a:cubicBezTo>
                  <a:cubicBezTo>
                    <a:pt x="155" y="452"/>
                    <a:pt x="160" y="456"/>
                    <a:pt x="163" y="458"/>
                  </a:cubicBezTo>
                  <a:cubicBezTo>
                    <a:pt x="165" y="459"/>
                    <a:pt x="167" y="459"/>
                    <a:pt x="170" y="459"/>
                  </a:cubicBezTo>
                  <a:cubicBezTo>
                    <a:pt x="173" y="459"/>
                    <a:pt x="173" y="454"/>
                    <a:pt x="174" y="451"/>
                  </a:cubicBezTo>
                  <a:cubicBezTo>
                    <a:pt x="174" y="451"/>
                    <a:pt x="175" y="452"/>
                    <a:pt x="176" y="452"/>
                  </a:cubicBezTo>
                  <a:cubicBezTo>
                    <a:pt x="177" y="453"/>
                    <a:pt x="179" y="453"/>
                    <a:pt x="179" y="451"/>
                  </a:cubicBezTo>
                  <a:cubicBezTo>
                    <a:pt x="181" y="446"/>
                    <a:pt x="176" y="439"/>
                    <a:pt x="177" y="433"/>
                  </a:cubicBezTo>
                  <a:cubicBezTo>
                    <a:pt x="185" y="445"/>
                    <a:pt x="187" y="459"/>
                    <a:pt x="191" y="471"/>
                  </a:cubicBezTo>
                  <a:cubicBezTo>
                    <a:pt x="194" y="484"/>
                    <a:pt x="198" y="496"/>
                    <a:pt x="204" y="507"/>
                  </a:cubicBezTo>
                  <a:cubicBezTo>
                    <a:pt x="212" y="520"/>
                    <a:pt x="222" y="529"/>
                    <a:pt x="232" y="539"/>
                  </a:cubicBezTo>
                  <a:cubicBezTo>
                    <a:pt x="238" y="544"/>
                    <a:pt x="244" y="549"/>
                    <a:pt x="249" y="554"/>
                  </a:cubicBezTo>
                  <a:cubicBezTo>
                    <a:pt x="254" y="560"/>
                    <a:pt x="259" y="566"/>
                    <a:pt x="265" y="571"/>
                  </a:cubicBezTo>
                  <a:cubicBezTo>
                    <a:pt x="265" y="571"/>
                    <a:pt x="266" y="571"/>
                    <a:pt x="266" y="571"/>
                  </a:cubicBezTo>
                  <a:cubicBezTo>
                    <a:pt x="266" y="572"/>
                    <a:pt x="267" y="572"/>
                    <a:pt x="267" y="573"/>
                  </a:cubicBezTo>
                  <a:cubicBezTo>
                    <a:pt x="268" y="574"/>
                    <a:pt x="269" y="573"/>
                    <a:pt x="269" y="572"/>
                  </a:cubicBezTo>
                  <a:cubicBezTo>
                    <a:pt x="267" y="568"/>
                    <a:pt x="264" y="564"/>
                    <a:pt x="262" y="561"/>
                  </a:cubicBezTo>
                  <a:cubicBezTo>
                    <a:pt x="262" y="560"/>
                    <a:pt x="262" y="560"/>
                    <a:pt x="262" y="560"/>
                  </a:cubicBezTo>
                  <a:cubicBezTo>
                    <a:pt x="258" y="547"/>
                    <a:pt x="250" y="537"/>
                    <a:pt x="244" y="525"/>
                  </a:cubicBezTo>
                  <a:cubicBezTo>
                    <a:pt x="244" y="525"/>
                    <a:pt x="243" y="525"/>
                    <a:pt x="243" y="526"/>
                  </a:cubicBezTo>
                  <a:cubicBezTo>
                    <a:pt x="246" y="532"/>
                    <a:pt x="248" y="538"/>
                    <a:pt x="252" y="543"/>
                  </a:cubicBezTo>
                  <a:cubicBezTo>
                    <a:pt x="255" y="548"/>
                    <a:pt x="257" y="553"/>
                    <a:pt x="260" y="558"/>
                  </a:cubicBezTo>
                  <a:cubicBezTo>
                    <a:pt x="257" y="555"/>
                    <a:pt x="255" y="552"/>
                    <a:pt x="252" y="548"/>
                  </a:cubicBezTo>
                  <a:cubicBezTo>
                    <a:pt x="247" y="541"/>
                    <a:pt x="245" y="533"/>
                    <a:pt x="242" y="525"/>
                  </a:cubicBezTo>
                  <a:cubicBezTo>
                    <a:pt x="240" y="519"/>
                    <a:pt x="237" y="513"/>
                    <a:pt x="233" y="508"/>
                  </a:cubicBezTo>
                  <a:cubicBezTo>
                    <a:pt x="234" y="509"/>
                    <a:pt x="235" y="510"/>
                    <a:pt x="236" y="511"/>
                  </a:cubicBezTo>
                  <a:cubicBezTo>
                    <a:pt x="236" y="511"/>
                    <a:pt x="237" y="511"/>
                    <a:pt x="236" y="510"/>
                  </a:cubicBezTo>
                  <a:cubicBezTo>
                    <a:pt x="235" y="509"/>
                    <a:pt x="235" y="506"/>
                    <a:pt x="234" y="504"/>
                  </a:cubicBezTo>
                  <a:cubicBezTo>
                    <a:pt x="233" y="503"/>
                    <a:pt x="233" y="501"/>
                    <a:pt x="231" y="501"/>
                  </a:cubicBezTo>
                  <a:cubicBezTo>
                    <a:pt x="231" y="501"/>
                    <a:pt x="231" y="502"/>
                    <a:pt x="231" y="502"/>
                  </a:cubicBezTo>
                  <a:cubicBezTo>
                    <a:pt x="230" y="503"/>
                    <a:pt x="232" y="505"/>
                    <a:pt x="232" y="507"/>
                  </a:cubicBezTo>
                  <a:cubicBezTo>
                    <a:pt x="233" y="507"/>
                    <a:pt x="233" y="507"/>
                    <a:pt x="233" y="508"/>
                  </a:cubicBezTo>
                  <a:cubicBezTo>
                    <a:pt x="232" y="506"/>
                    <a:pt x="231" y="504"/>
                    <a:pt x="230" y="502"/>
                  </a:cubicBezTo>
                  <a:cubicBezTo>
                    <a:pt x="228" y="499"/>
                    <a:pt x="225" y="495"/>
                    <a:pt x="224" y="491"/>
                  </a:cubicBezTo>
                  <a:cubicBezTo>
                    <a:pt x="222" y="487"/>
                    <a:pt x="221" y="482"/>
                    <a:pt x="220" y="477"/>
                  </a:cubicBezTo>
                  <a:cubicBezTo>
                    <a:pt x="216" y="463"/>
                    <a:pt x="208" y="449"/>
                    <a:pt x="208" y="433"/>
                  </a:cubicBezTo>
                  <a:cubicBezTo>
                    <a:pt x="208" y="427"/>
                    <a:pt x="208" y="418"/>
                    <a:pt x="216" y="418"/>
                  </a:cubicBezTo>
                  <a:cubicBezTo>
                    <a:pt x="220" y="418"/>
                    <a:pt x="222" y="418"/>
                    <a:pt x="226" y="416"/>
                  </a:cubicBezTo>
                  <a:cubicBezTo>
                    <a:pt x="231" y="415"/>
                    <a:pt x="234" y="418"/>
                    <a:pt x="237" y="420"/>
                  </a:cubicBezTo>
                  <a:cubicBezTo>
                    <a:pt x="237" y="420"/>
                    <a:pt x="237" y="420"/>
                    <a:pt x="237" y="420"/>
                  </a:cubicBezTo>
                  <a:cubicBezTo>
                    <a:pt x="238" y="426"/>
                    <a:pt x="240" y="431"/>
                    <a:pt x="242" y="437"/>
                  </a:cubicBezTo>
                  <a:cubicBezTo>
                    <a:pt x="240" y="438"/>
                    <a:pt x="240" y="442"/>
                    <a:pt x="240" y="444"/>
                  </a:cubicBezTo>
                  <a:cubicBezTo>
                    <a:pt x="239" y="450"/>
                    <a:pt x="237" y="455"/>
                    <a:pt x="236" y="461"/>
                  </a:cubicBezTo>
                  <a:cubicBezTo>
                    <a:pt x="235" y="466"/>
                    <a:pt x="235" y="471"/>
                    <a:pt x="236" y="477"/>
                  </a:cubicBezTo>
                  <a:cubicBezTo>
                    <a:pt x="236" y="480"/>
                    <a:pt x="236" y="484"/>
                    <a:pt x="236" y="487"/>
                  </a:cubicBezTo>
                  <a:cubicBezTo>
                    <a:pt x="235" y="490"/>
                    <a:pt x="235" y="493"/>
                    <a:pt x="235" y="495"/>
                  </a:cubicBezTo>
                  <a:cubicBezTo>
                    <a:pt x="238" y="509"/>
                    <a:pt x="250" y="516"/>
                    <a:pt x="258" y="526"/>
                  </a:cubicBezTo>
                  <a:cubicBezTo>
                    <a:pt x="268" y="538"/>
                    <a:pt x="277" y="551"/>
                    <a:pt x="284" y="564"/>
                  </a:cubicBezTo>
                  <a:cubicBezTo>
                    <a:pt x="287" y="570"/>
                    <a:pt x="290" y="576"/>
                    <a:pt x="295" y="580"/>
                  </a:cubicBezTo>
                  <a:cubicBezTo>
                    <a:pt x="296" y="581"/>
                    <a:pt x="296" y="582"/>
                    <a:pt x="297" y="583"/>
                  </a:cubicBezTo>
                  <a:cubicBezTo>
                    <a:pt x="297" y="583"/>
                    <a:pt x="296" y="584"/>
                    <a:pt x="296" y="585"/>
                  </a:cubicBezTo>
                  <a:cubicBezTo>
                    <a:pt x="298" y="593"/>
                    <a:pt x="297" y="603"/>
                    <a:pt x="290" y="609"/>
                  </a:cubicBezTo>
                  <a:cubicBezTo>
                    <a:pt x="287" y="612"/>
                    <a:pt x="284" y="614"/>
                    <a:pt x="281" y="616"/>
                  </a:cubicBezTo>
                  <a:cubicBezTo>
                    <a:pt x="279" y="618"/>
                    <a:pt x="277" y="619"/>
                    <a:pt x="275" y="621"/>
                  </a:cubicBezTo>
                  <a:cubicBezTo>
                    <a:pt x="272" y="616"/>
                    <a:pt x="268" y="613"/>
                    <a:pt x="263" y="609"/>
                  </a:cubicBezTo>
                  <a:close/>
                  <a:moveTo>
                    <a:pt x="300" y="586"/>
                  </a:moveTo>
                  <a:cubicBezTo>
                    <a:pt x="300" y="586"/>
                    <a:pt x="300" y="587"/>
                    <a:pt x="301" y="587"/>
                  </a:cubicBezTo>
                  <a:cubicBezTo>
                    <a:pt x="303" y="592"/>
                    <a:pt x="304" y="598"/>
                    <a:pt x="301" y="604"/>
                  </a:cubicBezTo>
                  <a:cubicBezTo>
                    <a:pt x="299" y="610"/>
                    <a:pt x="295" y="614"/>
                    <a:pt x="290" y="618"/>
                  </a:cubicBezTo>
                  <a:cubicBezTo>
                    <a:pt x="289" y="619"/>
                    <a:pt x="290" y="620"/>
                    <a:pt x="290" y="619"/>
                  </a:cubicBezTo>
                  <a:cubicBezTo>
                    <a:pt x="300" y="617"/>
                    <a:pt x="306" y="602"/>
                    <a:pt x="305" y="591"/>
                  </a:cubicBezTo>
                  <a:cubicBezTo>
                    <a:pt x="306" y="593"/>
                    <a:pt x="308" y="595"/>
                    <a:pt x="309" y="598"/>
                  </a:cubicBezTo>
                  <a:cubicBezTo>
                    <a:pt x="311" y="600"/>
                    <a:pt x="313" y="602"/>
                    <a:pt x="315" y="605"/>
                  </a:cubicBezTo>
                  <a:cubicBezTo>
                    <a:pt x="314" y="614"/>
                    <a:pt x="307" y="621"/>
                    <a:pt x="299" y="623"/>
                  </a:cubicBezTo>
                  <a:cubicBezTo>
                    <a:pt x="293" y="624"/>
                    <a:pt x="284" y="624"/>
                    <a:pt x="279" y="622"/>
                  </a:cubicBezTo>
                  <a:cubicBezTo>
                    <a:pt x="282" y="620"/>
                    <a:pt x="285" y="619"/>
                    <a:pt x="288" y="616"/>
                  </a:cubicBezTo>
                  <a:cubicBezTo>
                    <a:pt x="291" y="614"/>
                    <a:pt x="295" y="610"/>
                    <a:pt x="297" y="606"/>
                  </a:cubicBezTo>
                  <a:cubicBezTo>
                    <a:pt x="300" y="600"/>
                    <a:pt x="301" y="593"/>
                    <a:pt x="300" y="586"/>
                  </a:cubicBezTo>
                  <a:close/>
                  <a:moveTo>
                    <a:pt x="390" y="734"/>
                  </a:moveTo>
                  <a:cubicBezTo>
                    <a:pt x="390" y="743"/>
                    <a:pt x="391" y="756"/>
                    <a:pt x="383" y="761"/>
                  </a:cubicBezTo>
                  <a:cubicBezTo>
                    <a:pt x="380" y="764"/>
                    <a:pt x="375" y="765"/>
                    <a:pt x="371" y="767"/>
                  </a:cubicBezTo>
                  <a:cubicBezTo>
                    <a:pt x="368" y="768"/>
                    <a:pt x="359" y="774"/>
                    <a:pt x="357" y="769"/>
                  </a:cubicBezTo>
                  <a:cubicBezTo>
                    <a:pt x="355" y="765"/>
                    <a:pt x="357" y="761"/>
                    <a:pt x="357" y="757"/>
                  </a:cubicBezTo>
                  <a:cubicBezTo>
                    <a:pt x="357" y="753"/>
                    <a:pt x="356" y="750"/>
                    <a:pt x="355" y="746"/>
                  </a:cubicBezTo>
                  <a:cubicBezTo>
                    <a:pt x="352" y="739"/>
                    <a:pt x="347" y="732"/>
                    <a:pt x="343" y="725"/>
                  </a:cubicBezTo>
                  <a:cubicBezTo>
                    <a:pt x="338" y="716"/>
                    <a:pt x="334" y="706"/>
                    <a:pt x="328" y="698"/>
                  </a:cubicBezTo>
                  <a:cubicBezTo>
                    <a:pt x="321" y="689"/>
                    <a:pt x="314" y="681"/>
                    <a:pt x="307" y="672"/>
                  </a:cubicBezTo>
                  <a:cubicBezTo>
                    <a:pt x="301" y="663"/>
                    <a:pt x="296" y="653"/>
                    <a:pt x="288" y="644"/>
                  </a:cubicBezTo>
                  <a:cubicBezTo>
                    <a:pt x="284" y="639"/>
                    <a:pt x="277" y="635"/>
                    <a:pt x="277" y="628"/>
                  </a:cubicBezTo>
                  <a:cubicBezTo>
                    <a:pt x="277" y="628"/>
                    <a:pt x="278" y="627"/>
                    <a:pt x="278" y="627"/>
                  </a:cubicBezTo>
                  <a:cubicBezTo>
                    <a:pt x="277" y="626"/>
                    <a:pt x="277" y="625"/>
                    <a:pt x="277" y="624"/>
                  </a:cubicBezTo>
                  <a:cubicBezTo>
                    <a:pt x="280" y="626"/>
                    <a:pt x="284" y="626"/>
                    <a:pt x="288" y="626"/>
                  </a:cubicBezTo>
                  <a:cubicBezTo>
                    <a:pt x="293" y="626"/>
                    <a:pt x="298" y="626"/>
                    <a:pt x="302" y="625"/>
                  </a:cubicBezTo>
                  <a:cubicBezTo>
                    <a:pt x="308" y="622"/>
                    <a:pt x="317" y="615"/>
                    <a:pt x="317" y="608"/>
                  </a:cubicBezTo>
                  <a:cubicBezTo>
                    <a:pt x="318" y="610"/>
                    <a:pt x="320" y="612"/>
                    <a:pt x="321" y="612"/>
                  </a:cubicBezTo>
                  <a:cubicBezTo>
                    <a:pt x="320" y="614"/>
                    <a:pt x="319" y="617"/>
                    <a:pt x="318" y="619"/>
                  </a:cubicBezTo>
                  <a:cubicBezTo>
                    <a:pt x="318" y="619"/>
                    <a:pt x="317" y="618"/>
                    <a:pt x="317" y="618"/>
                  </a:cubicBezTo>
                  <a:cubicBezTo>
                    <a:pt x="317" y="618"/>
                    <a:pt x="316" y="618"/>
                    <a:pt x="316" y="619"/>
                  </a:cubicBezTo>
                  <a:cubicBezTo>
                    <a:pt x="316" y="619"/>
                    <a:pt x="317" y="620"/>
                    <a:pt x="317" y="621"/>
                  </a:cubicBezTo>
                  <a:cubicBezTo>
                    <a:pt x="315" y="625"/>
                    <a:pt x="312" y="628"/>
                    <a:pt x="308" y="629"/>
                  </a:cubicBezTo>
                  <a:cubicBezTo>
                    <a:pt x="303" y="631"/>
                    <a:pt x="298" y="629"/>
                    <a:pt x="292" y="630"/>
                  </a:cubicBezTo>
                  <a:cubicBezTo>
                    <a:pt x="292" y="630"/>
                    <a:pt x="292" y="630"/>
                    <a:pt x="292" y="630"/>
                  </a:cubicBezTo>
                  <a:cubicBezTo>
                    <a:pt x="297" y="633"/>
                    <a:pt x="306" y="633"/>
                    <a:pt x="311" y="630"/>
                  </a:cubicBezTo>
                  <a:cubicBezTo>
                    <a:pt x="314" y="628"/>
                    <a:pt x="316" y="625"/>
                    <a:pt x="318" y="622"/>
                  </a:cubicBezTo>
                  <a:cubicBezTo>
                    <a:pt x="319" y="624"/>
                    <a:pt x="320" y="625"/>
                    <a:pt x="321" y="625"/>
                  </a:cubicBezTo>
                  <a:cubicBezTo>
                    <a:pt x="322" y="626"/>
                    <a:pt x="323" y="625"/>
                    <a:pt x="323" y="625"/>
                  </a:cubicBezTo>
                  <a:cubicBezTo>
                    <a:pt x="322" y="623"/>
                    <a:pt x="321" y="622"/>
                    <a:pt x="320" y="621"/>
                  </a:cubicBezTo>
                  <a:cubicBezTo>
                    <a:pt x="320" y="621"/>
                    <a:pt x="320" y="620"/>
                    <a:pt x="319" y="620"/>
                  </a:cubicBezTo>
                  <a:cubicBezTo>
                    <a:pt x="320" y="618"/>
                    <a:pt x="321" y="615"/>
                    <a:pt x="322" y="613"/>
                  </a:cubicBezTo>
                  <a:cubicBezTo>
                    <a:pt x="322" y="613"/>
                    <a:pt x="322" y="613"/>
                    <a:pt x="322" y="613"/>
                  </a:cubicBezTo>
                  <a:cubicBezTo>
                    <a:pt x="325" y="626"/>
                    <a:pt x="337" y="638"/>
                    <a:pt x="344" y="649"/>
                  </a:cubicBezTo>
                  <a:cubicBezTo>
                    <a:pt x="347" y="653"/>
                    <a:pt x="350" y="657"/>
                    <a:pt x="352" y="660"/>
                  </a:cubicBezTo>
                  <a:cubicBezTo>
                    <a:pt x="353" y="662"/>
                    <a:pt x="354" y="663"/>
                    <a:pt x="354" y="664"/>
                  </a:cubicBezTo>
                  <a:cubicBezTo>
                    <a:pt x="357" y="669"/>
                    <a:pt x="358" y="675"/>
                    <a:pt x="360" y="680"/>
                  </a:cubicBezTo>
                  <a:cubicBezTo>
                    <a:pt x="362" y="685"/>
                    <a:pt x="365" y="688"/>
                    <a:pt x="367" y="693"/>
                  </a:cubicBezTo>
                  <a:cubicBezTo>
                    <a:pt x="370" y="697"/>
                    <a:pt x="372" y="702"/>
                    <a:pt x="375" y="707"/>
                  </a:cubicBezTo>
                  <a:cubicBezTo>
                    <a:pt x="377" y="710"/>
                    <a:pt x="380" y="714"/>
                    <a:pt x="383" y="718"/>
                  </a:cubicBezTo>
                  <a:cubicBezTo>
                    <a:pt x="385" y="722"/>
                    <a:pt x="386" y="726"/>
                    <a:pt x="388" y="731"/>
                  </a:cubicBezTo>
                  <a:cubicBezTo>
                    <a:pt x="389" y="732"/>
                    <a:pt x="389" y="733"/>
                    <a:pt x="390" y="734"/>
                  </a:cubicBezTo>
                  <a:close/>
                  <a:moveTo>
                    <a:pt x="421" y="721"/>
                  </a:moveTo>
                  <a:cubicBezTo>
                    <a:pt x="421" y="721"/>
                    <a:pt x="421" y="721"/>
                    <a:pt x="421" y="721"/>
                  </a:cubicBezTo>
                  <a:cubicBezTo>
                    <a:pt x="416" y="728"/>
                    <a:pt x="406" y="731"/>
                    <a:pt x="398" y="727"/>
                  </a:cubicBezTo>
                  <a:cubicBezTo>
                    <a:pt x="392" y="723"/>
                    <a:pt x="388" y="718"/>
                    <a:pt x="385" y="712"/>
                  </a:cubicBezTo>
                  <a:cubicBezTo>
                    <a:pt x="380" y="702"/>
                    <a:pt x="376" y="693"/>
                    <a:pt x="371" y="683"/>
                  </a:cubicBezTo>
                  <a:cubicBezTo>
                    <a:pt x="371" y="685"/>
                    <a:pt x="372" y="686"/>
                    <a:pt x="373" y="686"/>
                  </a:cubicBezTo>
                  <a:cubicBezTo>
                    <a:pt x="374" y="686"/>
                    <a:pt x="374" y="686"/>
                    <a:pt x="374" y="686"/>
                  </a:cubicBezTo>
                  <a:cubicBezTo>
                    <a:pt x="373" y="682"/>
                    <a:pt x="372" y="678"/>
                    <a:pt x="369" y="676"/>
                  </a:cubicBezTo>
                  <a:cubicBezTo>
                    <a:pt x="368" y="675"/>
                    <a:pt x="368" y="676"/>
                    <a:pt x="368" y="676"/>
                  </a:cubicBezTo>
                  <a:cubicBezTo>
                    <a:pt x="368" y="677"/>
                    <a:pt x="368" y="679"/>
                    <a:pt x="369" y="680"/>
                  </a:cubicBezTo>
                  <a:cubicBezTo>
                    <a:pt x="368" y="679"/>
                    <a:pt x="367" y="678"/>
                    <a:pt x="367" y="676"/>
                  </a:cubicBezTo>
                  <a:cubicBezTo>
                    <a:pt x="360" y="665"/>
                    <a:pt x="353" y="653"/>
                    <a:pt x="344" y="642"/>
                  </a:cubicBezTo>
                  <a:cubicBezTo>
                    <a:pt x="337" y="632"/>
                    <a:pt x="330" y="621"/>
                    <a:pt x="323" y="610"/>
                  </a:cubicBezTo>
                  <a:cubicBezTo>
                    <a:pt x="323" y="609"/>
                    <a:pt x="323" y="609"/>
                    <a:pt x="322" y="610"/>
                  </a:cubicBezTo>
                  <a:cubicBezTo>
                    <a:pt x="320" y="608"/>
                    <a:pt x="317" y="603"/>
                    <a:pt x="316" y="601"/>
                  </a:cubicBezTo>
                  <a:cubicBezTo>
                    <a:pt x="314" y="598"/>
                    <a:pt x="312" y="594"/>
                    <a:pt x="309" y="591"/>
                  </a:cubicBezTo>
                  <a:cubicBezTo>
                    <a:pt x="306" y="587"/>
                    <a:pt x="302" y="583"/>
                    <a:pt x="298" y="579"/>
                  </a:cubicBezTo>
                  <a:cubicBezTo>
                    <a:pt x="294" y="575"/>
                    <a:pt x="291" y="570"/>
                    <a:pt x="288" y="564"/>
                  </a:cubicBezTo>
                  <a:cubicBezTo>
                    <a:pt x="282" y="554"/>
                    <a:pt x="275" y="544"/>
                    <a:pt x="268" y="534"/>
                  </a:cubicBezTo>
                  <a:cubicBezTo>
                    <a:pt x="265" y="529"/>
                    <a:pt x="262" y="525"/>
                    <a:pt x="258" y="520"/>
                  </a:cubicBezTo>
                  <a:cubicBezTo>
                    <a:pt x="254" y="516"/>
                    <a:pt x="249" y="513"/>
                    <a:pt x="246" y="508"/>
                  </a:cubicBezTo>
                  <a:cubicBezTo>
                    <a:pt x="242" y="503"/>
                    <a:pt x="237" y="496"/>
                    <a:pt x="239" y="490"/>
                  </a:cubicBezTo>
                  <a:cubicBezTo>
                    <a:pt x="241" y="485"/>
                    <a:pt x="244" y="479"/>
                    <a:pt x="249" y="477"/>
                  </a:cubicBezTo>
                  <a:cubicBezTo>
                    <a:pt x="254" y="474"/>
                    <a:pt x="256" y="485"/>
                    <a:pt x="258" y="488"/>
                  </a:cubicBezTo>
                  <a:cubicBezTo>
                    <a:pt x="260" y="493"/>
                    <a:pt x="264" y="499"/>
                    <a:pt x="267" y="503"/>
                  </a:cubicBezTo>
                  <a:cubicBezTo>
                    <a:pt x="275" y="514"/>
                    <a:pt x="283" y="523"/>
                    <a:pt x="290" y="534"/>
                  </a:cubicBezTo>
                  <a:cubicBezTo>
                    <a:pt x="294" y="539"/>
                    <a:pt x="298" y="544"/>
                    <a:pt x="300" y="549"/>
                  </a:cubicBezTo>
                  <a:cubicBezTo>
                    <a:pt x="303" y="554"/>
                    <a:pt x="304" y="560"/>
                    <a:pt x="307" y="564"/>
                  </a:cubicBezTo>
                  <a:cubicBezTo>
                    <a:pt x="307" y="565"/>
                    <a:pt x="308" y="565"/>
                    <a:pt x="308" y="564"/>
                  </a:cubicBezTo>
                  <a:cubicBezTo>
                    <a:pt x="310" y="570"/>
                    <a:pt x="313" y="575"/>
                    <a:pt x="316" y="580"/>
                  </a:cubicBezTo>
                  <a:cubicBezTo>
                    <a:pt x="313" y="583"/>
                    <a:pt x="318" y="586"/>
                    <a:pt x="319" y="589"/>
                  </a:cubicBezTo>
                  <a:cubicBezTo>
                    <a:pt x="322" y="596"/>
                    <a:pt x="324" y="603"/>
                    <a:pt x="331" y="607"/>
                  </a:cubicBezTo>
                  <a:cubicBezTo>
                    <a:pt x="332" y="608"/>
                    <a:pt x="333" y="606"/>
                    <a:pt x="332" y="605"/>
                  </a:cubicBezTo>
                  <a:cubicBezTo>
                    <a:pt x="327" y="600"/>
                    <a:pt x="325" y="595"/>
                    <a:pt x="322" y="589"/>
                  </a:cubicBezTo>
                  <a:cubicBezTo>
                    <a:pt x="322" y="588"/>
                    <a:pt x="321" y="586"/>
                    <a:pt x="320" y="585"/>
                  </a:cubicBezTo>
                  <a:cubicBezTo>
                    <a:pt x="320" y="585"/>
                    <a:pt x="318" y="582"/>
                    <a:pt x="318" y="582"/>
                  </a:cubicBezTo>
                  <a:cubicBezTo>
                    <a:pt x="322" y="582"/>
                    <a:pt x="325" y="578"/>
                    <a:pt x="328" y="576"/>
                  </a:cubicBezTo>
                  <a:cubicBezTo>
                    <a:pt x="333" y="571"/>
                    <a:pt x="338" y="577"/>
                    <a:pt x="341" y="580"/>
                  </a:cubicBezTo>
                  <a:cubicBezTo>
                    <a:pt x="342" y="580"/>
                    <a:pt x="342" y="580"/>
                    <a:pt x="343" y="580"/>
                  </a:cubicBezTo>
                  <a:cubicBezTo>
                    <a:pt x="343" y="583"/>
                    <a:pt x="344" y="585"/>
                    <a:pt x="345" y="587"/>
                  </a:cubicBezTo>
                  <a:cubicBezTo>
                    <a:pt x="346" y="592"/>
                    <a:pt x="346" y="598"/>
                    <a:pt x="346" y="603"/>
                  </a:cubicBezTo>
                  <a:cubicBezTo>
                    <a:pt x="346" y="603"/>
                    <a:pt x="346" y="603"/>
                    <a:pt x="346" y="604"/>
                  </a:cubicBezTo>
                  <a:cubicBezTo>
                    <a:pt x="344" y="606"/>
                    <a:pt x="343" y="608"/>
                    <a:pt x="343" y="611"/>
                  </a:cubicBezTo>
                  <a:cubicBezTo>
                    <a:pt x="343" y="611"/>
                    <a:pt x="343" y="611"/>
                    <a:pt x="343" y="611"/>
                  </a:cubicBezTo>
                  <a:cubicBezTo>
                    <a:pt x="346" y="607"/>
                    <a:pt x="350" y="604"/>
                    <a:pt x="353" y="601"/>
                  </a:cubicBezTo>
                  <a:cubicBezTo>
                    <a:pt x="355" y="600"/>
                    <a:pt x="357" y="598"/>
                    <a:pt x="359" y="596"/>
                  </a:cubicBezTo>
                  <a:cubicBezTo>
                    <a:pt x="358" y="597"/>
                    <a:pt x="357" y="599"/>
                    <a:pt x="356" y="600"/>
                  </a:cubicBezTo>
                  <a:cubicBezTo>
                    <a:pt x="354" y="602"/>
                    <a:pt x="351" y="604"/>
                    <a:pt x="350" y="606"/>
                  </a:cubicBezTo>
                  <a:cubicBezTo>
                    <a:pt x="350" y="607"/>
                    <a:pt x="351" y="607"/>
                    <a:pt x="351" y="607"/>
                  </a:cubicBezTo>
                  <a:cubicBezTo>
                    <a:pt x="355" y="606"/>
                    <a:pt x="358" y="602"/>
                    <a:pt x="360" y="599"/>
                  </a:cubicBezTo>
                  <a:cubicBezTo>
                    <a:pt x="362" y="597"/>
                    <a:pt x="363" y="594"/>
                    <a:pt x="363" y="592"/>
                  </a:cubicBezTo>
                  <a:cubicBezTo>
                    <a:pt x="363" y="592"/>
                    <a:pt x="363" y="591"/>
                    <a:pt x="363" y="591"/>
                  </a:cubicBezTo>
                  <a:cubicBezTo>
                    <a:pt x="365" y="589"/>
                    <a:pt x="367" y="587"/>
                    <a:pt x="368" y="585"/>
                  </a:cubicBezTo>
                  <a:cubicBezTo>
                    <a:pt x="375" y="593"/>
                    <a:pt x="370" y="602"/>
                    <a:pt x="361" y="606"/>
                  </a:cubicBezTo>
                  <a:cubicBezTo>
                    <a:pt x="360" y="607"/>
                    <a:pt x="359" y="607"/>
                    <a:pt x="358" y="608"/>
                  </a:cubicBezTo>
                  <a:cubicBezTo>
                    <a:pt x="360" y="607"/>
                    <a:pt x="361" y="605"/>
                    <a:pt x="363" y="604"/>
                  </a:cubicBezTo>
                  <a:cubicBezTo>
                    <a:pt x="363" y="603"/>
                    <a:pt x="362" y="602"/>
                    <a:pt x="362" y="603"/>
                  </a:cubicBezTo>
                  <a:cubicBezTo>
                    <a:pt x="359" y="605"/>
                    <a:pt x="355" y="606"/>
                    <a:pt x="353" y="609"/>
                  </a:cubicBezTo>
                  <a:cubicBezTo>
                    <a:pt x="353" y="610"/>
                    <a:pt x="353" y="610"/>
                    <a:pt x="354" y="610"/>
                  </a:cubicBezTo>
                  <a:cubicBezTo>
                    <a:pt x="349" y="612"/>
                    <a:pt x="345" y="613"/>
                    <a:pt x="340" y="610"/>
                  </a:cubicBezTo>
                  <a:cubicBezTo>
                    <a:pt x="339" y="609"/>
                    <a:pt x="337" y="611"/>
                    <a:pt x="338" y="613"/>
                  </a:cubicBezTo>
                  <a:cubicBezTo>
                    <a:pt x="346" y="620"/>
                    <a:pt x="360" y="612"/>
                    <a:pt x="367" y="607"/>
                  </a:cubicBezTo>
                  <a:cubicBezTo>
                    <a:pt x="370" y="605"/>
                    <a:pt x="372" y="603"/>
                    <a:pt x="373" y="600"/>
                  </a:cubicBezTo>
                  <a:cubicBezTo>
                    <a:pt x="376" y="604"/>
                    <a:pt x="379" y="608"/>
                    <a:pt x="381" y="612"/>
                  </a:cubicBezTo>
                  <a:cubicBezTo>
                    <a:pt x="387" y="624"/>
                    <a:pt x="391" y="635"/>
                    <a:pt x="396" y="647"/>
                  </a:cubicBezTo>
                  <a:cubicBezTo>
                    <a:pt x="401" y="658"/>
                    <a:pt x="406" y="670"/>
                    <a:pt x="413" y="681"/>
                  </a:cubicBezTo>
                  <a:cubicBezTo>
                    <a:pt x="415" y="684"/>
                    <a:pt x="417" y="687"/>
                    <a:pt x="420" y="691"/>
                  </a:cubicBezTo>
                  <a:cubicBezTo>
                    <a:pt x="420" y="691"/>
                    <a:pt x="420" y="691"/>
                    <a:pt x="420" y="691"/>
                  </a:cubicBezTo>
                  <a:cubicBezTo>
                    <a:pt x="420" y="693"/>
                    <a:pt x="421" y="695"/>
                    <a:pt x="422" y="697"/>
                  </a:cubicBezTo>
                  <a:cubicBezTo>
                    <a:pt x="423" y="698"/>
                    <a:pt x="424" y="701"/>
                    <a:pt x="423" y="703"/>
                  </a:cubicBezTo>
                  <a:cubicBezTo>
                    <a:pt x="423" y="703"/>
                    <a:pt x="423" y="703"/>
                    <a:pt x="424" y="703"/>
                  </a:cubicBezTo>
                  <a:cubicBezTo>
                    <a:pt x="425" y="703"/>
                    <a:pt x="426" y="701"/>
                    <a:pt x="425" y="699"/>
                  </a:cubicBezTo>
                  <a:cubicBezTo>
                    <a:pt x="426" y="700"/>
                    <a:pt x="426" y="701"/>
                    <a:pt x="426" y="702"/>
                  </a:cubicBezTo>
                  <a:cubicBezTo>
                    <a:pt x="426" y="703"/>
                    <a:pt x="426" y="704"/>
                    <a:pt x="427" y="704"/>
                  </a:cubicBezTo>
                  <a:cubicBezTo>
                    <a:pt x="426" y="706"/>
                    <a:pt x="425" y="707"/>
                    <a:pt x="425" y="709"/>
                  </a:cubicBezTo>
                  <a:cubicBezTo>
                    <a:pt x="423" y="713"/>
                    <a:pt x="422" y="717"/>
                    <a:pt x="421" y="721"/>
                  </a:cubicBezTo>
                  <a:close/>
                  <a:moveTo>
                    <a:pt x="468" y="722"/>
                  </a:moveTo>
                  <a:cubicBezTo>
                    <a:pt x="467" y="726"/>
                    <a:pt x="465" y="730"/>
                    <a:pt x="464" y="734"/>
                  </a:cubicBezTo>
                  <a:cubicBezTo>
                    <a:pt x="459" y="741"/>
                    <a:pt x="449" y="744"/>
                    <a:pt x="441" y="742"/>
                  </a:cubicBezTo>
                  <a:cubicBezTo>
                    <a:pt x="435" y="742"/>
                    <a:pt x="429" y="739"/>
                    <a:pt x="426" y="734"/>
                  </a:cubicBezTo>
                  <a:cubicBezTo>
                    <a:pt x="423" y="728"/>
                    <a:pt x="425" y="720"/>
                    <a:pt x="427" y="713"/>
                  </a:cubicBezTo>
                  <a:cubicBezTo>
                    <a:pt x="430" y="706"/>
                    <a:pt x="434" y="699"/>
                    <a:pt x="436" y="691"/>
                  </a:cubicBezTo>
                  <a:cubicBezTo>
                    <a:pt x="439" y="683"/>
                    <a:pt x="442" y="674"/>
                    <a:pt x="444" y="666"/>
                  </a:cubicBezTo>
                  <a:cubicBezTo>
                    <a:pt x="446" y="657"/>
                    <a:pt x="449" y="649"/>
                    <a:pt x="449" y="640"/>
                  </a:cubicBezTo>
                  <a:cubicBezTo>
                    <a:pt x="449" y="634"/>
                    <a:pt x="448" y="627"/>
                    <a:pt x="447" y="621"/>
                  </a:cubicBezTo>
                  <a:cubicBezTo>
                    <a:pt x="448" y="621"/>
                    <a:pt x="448" y="621"/>
                    <a:pt x="448" y="621"/>
                  </a:cubicBezTo>
                  <a:cubicBezTo>
                    <a:pt x="455" y="622"/>
                    <a:pt x="459" y="627"/>
                    <a:pt x="465" y="631"/>
                  </a:cubicBezTo>
                  <a:cubicBezTo>
                    <a:pt x="470" y="633"/>
                    <a:pt x="475" y="635"/>
                    <a:pt x="480" y="637"/>
                  </a:cubicBezTo>
                  <a:cubicBezTo>
                    <a:pt x="485" y="639"/>
                    <a:pt x="490" y="641"/>
                    <a:pt x="496" y="642"/>
                  </a:cubicBezTo>
                  <a:cubicBezTo>
                    <a:pt x="493" y="644"/>
                    <a:pt x="491" y="648"/>
                    <a:pt x="490" y="650"/>
                  </a:cubicBezTo>
                  <a:cubicBezTo>
                    <a:pt x="486" y="657"/>
                    <a:pt x="484" y="664"/>
                    <a:pt x="482" y="672"/>
                  </a:cubicBezTo>
                  <a:cubicBezTo>
                    <a:pt x="479" y="684"/>
                    <a:pt x="476" y="695"/>
                    <a:pt x="472" y="707"/>
                  </a:cubicBezTo>
                  <a:cubicBezTo>
                    <a:pt x="470" y="712"/>
                    <a:pt x="469" y="716"/>
                    <a:pt x="468" y="722"/>
                  </a:cubicBezTo>
                  <a:close/>
                  <a:moveTo>
                    <a:pt x="641" y="696"/>
                  </a:moveTo>
                  <a:cubicBezTo>
                    <a:pt x="632" y="703"/>
                    <a:pt x="622" y="708"/>
                    <a:pt x="613" y="714"/>
                  </a:cubicBezTo>
                  <a:cubicBezTo>
                    <a:pt x="594" y="725"/>
                    <a:pt x="577" y="737"/>
                    <a:pt x="559" y="748"/>
                  </a:cubicBezTo>
                  <a:cubicBezTo>
                    <a:pt x="541" y="760"/>
                    <a:pt x="523" y="773"/>
                    <a:pt x="505" y="785"/>
                  </a:cubicBezTo>
                  <a:cubicBezTo>
                    <a:pt x="490" y="795"/>
                    <a:pt x="474" y="803"/>
                    <a:pt x="458" y="811"/>
                  </a:cubicBezTo>
                  <a:cubicBezTo>
                    <a:pt x="459" y="789"/>
                    <a:pt x="468" y="767"/>
                    <a:pt x="466" y="745"/>
                  </a:cubicBezTo>
                  <a:cubicBezTo>
                    <a:pt x="467" y="744"/>
                    <a:pt x="469" y="742"/>
                    <a:pt x="470" y="740"/>
                  </a:cubicBezTo>
                  <a:cubicBezTo>
                    <a:pt x="474" y="733"/>
                    <a:pt x="475" y="722"/>
                    <a:pt x="473" y="714"/>
                  </a:cubicBezTo>
                  <a:cubicBezTo>
                    <a:pt x="476" y="703"/>
                    <a:pt x="481" y="691"/>
                    <a:pt x="484" y="680"/>
                  </a:cubicBezTo>
                  <a:cubicBezTo>
                    <a:pt x="486" y="673"/>
                    <a:pt x="487" y="666"/>
                    <a:pt x="489" y="659"/>
                  </a:cubicBezTo>
                  <a:cubicBezTo>
                    <a:pt x="491" y="655"/>
                    <a:pt x="492" y="651"/>
                    <a:pt x="495" y="648"/>
                  </a:cubicBezTo>
                  <a:cubicBezTo>
                    <a:pt x="497" y="645"/>
                    <a:pt x="498" y="644"/>
                    <a:pt x="501" y="643"/>
                  </a:cubicBezTo>
                  <a:cubicBezTo>
                    <a:pt x="504" y="643"/>
                    <a:pt x="508" y="642"/>
                    <a:pt x="511" y="640"/>
                  </a:cubicBezTo>
                  <a:cubicBezTo>
                    <a:pt x="516" y="638"/>
                    <a:pt x="521" y="631"/>
                    <a:pt x="519" y="625"/>
                  </a:cubicBezTo>
                  <a:cubicBezTo>
                    <a:pt x="520" y="625"/>
                    <a:pt x="521" y="625"/>
                    <a:pt x="522" y="625"/>
                  </a:cubicBezTo>
                  <a:cubicBezTo>
                    <a:pt x="527" y="624"/>
                    <a:pt x="529" y="615"/>
                    <a:pt x="530" y="611"/>
                  </a:cubicBezTo>
                  <a:cubicBezTo>
                    <a:pt x="534" y="600"/>
                    <a:pt x="541" y="593"/>
                    <a:pt x="550" y="586"/>
                  </a:cubicBezTo>
                  <a:cubicBezTo>
                    <a:pt x="558" y="578"/>
                    <a:pt x="566" y="569"/>
                    <a:pt x="574" y="560"/>
                  </a:cubicBezTo>
                  <a:cubicBezTo>
                    <a:pt x="581" y="552"/>
                    <a:pt x="590" y="545"/>
                    <a:pt x="598" y="537"/>
                  </a:cubicBezTo>
                  <a:cubicBezTo>
                    <a:pt x="605" y="530"/>
                    <a:pt x="612" y="523"/>
                    <a:pt x="618" y="515"/>
                  </a:cubicBezTo>
                  <a:cubicBezTo>
                    <a:pt x="619" y="514"/>
                    <a:pt x="623" y="508"/>
                    <a:pt x="625" y="505"/>
                  </a:cubicBezTo>
                  <a:cubicBezTo>
                    <a:pt x="628" y="504"/>
                    <a:pt x="630" y="504"/>
                    <a:pt x="633" y="503"/>
                  </a:cubicBezTo>
                  <a:cubicBezTo>
                    <a:pt x="640" y="501"/>
                    <a:pt x="646" y="498"/>
                    <a:pt x="653" y="496"/>
                  </a:cubicBezTo>
                  <a:cubicBezTo>
                    <a:pt x="665" y="491"/>
                    <a:pt x="678" y="486"/>
                    <a:pt x="690" y="480"/>
                  </a:cubicBezTo>
                  <a:cubicBezTo>
                    <a:pt x="696" y="477"/>
                    <a:pt x="703" y="473"/>
                    <a:pt x="708" y="467"/>
                  </a:cubicBezTo>
                  <a:cubicBezTo>
                    <a:pt x="708" y="472"/>
                    <a:pt x="709" y="476"/>
                    <a:pt x="710" y="480"/>
                  </a:cubicBezTo>
                  <a:cubicBezTo>
                    <a:pt x="712" y="487"/>
                    <a:pt x="713" y="493"/>
                    <a:pt x="715" y="500"/>
                  </a:cubicBezTo>
                  <a:cubicBezTo>
                    <a:pt x="718" y="512"/>
                    <a:pt x="722" y="524"/>
                    <a:pt x="727" y="536"/>
                  </a:cubicBezTo>
                  <a:cubicBezTo>
                    <a:pt x="729" y="540"/>
                    <a:pt x="731" y="544"/>
                    <a:pt x="734" y="548"/>
                  </a:cubicBezTo>
                  <a:cubicBezTo>
                    <a:pt x="727" y="552"/>
                    <a:pt x="723" y="566"/>
                    <a:pt x="721" y="572"/>
                  </a:cubicBezTo>
                  <a:cubicBezTo>
                    <a:pt x="715" y="588"/>
                    <a:pt x="708" y="604"/>
                    <a:pt x="704" y="621"/>
                  </a:cubicBezTo>
                  <a:cubicBezTo>
                    <a:pt x="702" y="628"/>
                    <a:pt x="701" y="635"/>
                    <a:pt x="699" y="641"/>
                  </a:cubicBezTo>
                  <a:cubicBezTo>
                    <a:pt x="699" y="641"/>
                    <a:pt x="698" y="641"/>
                    <a:pt x="698" y="641"/>
                  </a:cubicBezTo>
                  <a:cubicBezTo>
                    <a:pt x="686" y="644"/>
                    <a:pt x="678" y="657"/>
                    <a:pt x="678" y="669"/>
                  </a:cubicBezTo>
                  <a:cubicBezTo>
                    <a:pt x="678" y="669"/>
                    <a:pt x="677" y="669"/>
                    <a:pt x="677" y="669"/>
                  </a:cubicBezTo>
                  <a:cubicBezTo>
                    <a:pt x="672" y="671"/>
                    <a:pt x="666" y="675"/>
                    <a:pt x="662" y="680"/>
                  </a:cubicBezTo>
                  <a:cubicBezTo>
                    <a:pt x="654" y="684"/>
                    <a:pt x="648" y="691"/>
                    <a:pt x="641" y="696"/>
                  </a:cubicBezTo>
                  <a:close/>
                  <a:moveTo>
                    <a:pt x="695" y="680"/>
                  </a:moveTo>
                  <a:cubicBezTo>
                    <a:pt x="690" y="676"/>
                    <a:pt x="687" y="671"/>
                    <a:pt x="688" y="664"/>
                  </a:cubicBezTo>
                  <a:cubicBezTo>
                    <a:pt x="688" y="657"/>
                    <a:pt x="692" y="652"/>
                    <a:pt x="697" y="648"/>
                  </a:cubicBezTo>
                  <a:cubicBezTo>
                    <a:pt x="695" y="652"/>
                    <a:pt x="694" y="657"/>
                    <a:pt x="693" y="662"/>
                  </a:cubicBezTo>
                  <a:cubicBezTo>
                    <a:pt x="692" y="668"/>
                    <a:pt x="692" y="674"/>
                    <a:pt x="695" y="680"/>
                  </a:cubicBezTo>
                  <a:close/>
                  <a:moveTo>
                    <a:pt x="698" y="685"/>
                  </a:moveTo>
                  <a:cubicBezTo>
                    <a:pt x="698" y="685"/>
                    <a:pt x="698" y="685"/>
                    <a:pt x="698" y="685"/>
                  </a:cubicBezTo>
                  <a:cubicBezTo>
                    <a:pt x="698" y="685"/>
                    <a:pt x="698" y="685"/>
                    <a:pt x="698" y="685"/>
                  </a:cubicBezTo>
                  <a:cubicBezTo>
                    <a:pt x="698" y="686"/>
                    <a:pt x="698" y="686"/>
                    <a:pt x="697" y="687"/>
                  </a:cubicBezTo>
                  <a:cubicBezTo>
                    <a:pt x="697" y="687"/>
                    <a:pt x="697" y="687"/>
                    <a:pt x="697" y="687"/>
                  </a:cubicBezTo>
                  <a:cubicBezTo>
                    <a:pt x="686" y="688"/>
                    <a:pt x="681" y="677"/>
                    <a:pt x="681" y="668"/>
                  </a:cubicBezTo>
                  <a:cubicBezTo>
                    <a:pt x="681" y="663"/>
                    <a:pt x="683" y="658"/>
                    <a:pt x="685" y="654"/>
                  </a:cubicBezTo>
                  <a:cubicBezTo>
                    <a:pt x="687" y="652"/>
                    <a:pt x="689" y="649"/>
                    <a:pt x="691" y="648"/>
                  </a:cubicBezTo>
                  <a:cubicBezTo>
                    <a:pt x="693" y="646"/>
                    <a:pt x="696" y="644"/>
                    <a:pt x="698" y="643"/>
                  </a:cubicBezTo>
                  <a:cubicBezTo>
                    <a:pt x="698" y="643"/>
                    <a:pt x="698" y="644"/>
                    <a:pt x="698" y="644"/>
                  </a:cubicBezTo>
                  <a:cubicBezTo>
                    <a:pt x="698" y="644"/>
                    <a:pt x="698" y="644"/>
                    <a:pt x="697" y="644"/>
                  </a:cubicBezTo>
                  <a:cubicBezTo>
                    <a:pt x="682" y="651"/>
                    <a:pt x="679" y="679"/>
                    <a:pt x="698" y="685"/>
                  </a:cubicBezTo>
                  <a:close/>
                  <a:moveTo>
                    <a:pt x="692" y="713"/>
                  </a:moveTo>
                  <a:cubicBezTo>
                    <a:pt x="685" y="716"/>
                    <a:pt x="675" y="721"/>
                    <a:pt x="668" y="716"/>
                  </a:cubicBezTo>
                  <a:cubicBezTo>
                    <a:pt x="650" y="704"/>
                    <a:pt x="661" y="679"/>
                    <a:pt x="678" y="673"/>
                  </a:cubicBezTo>
                  <a:cubicBezTo>
                    <a:pt x="679" y="683"/>
                    <a:pt x="686" y="692"/>
                    <a:pt x="697" y="690"/>
                  </a:cubicBezTo>
                  <a:cubicBezTo>
                    <a:pt x="697" y="695"/>
                    <a:pt x="699" y="701"/>
                    <a:pt x="701" y="704"/>
                  </a:cubicBezTo>
                  <a:cubicBezTo>
                    <a:pt x="703" y="706"/>
                    <a:pt x="704" y="708"/>
                    <a:pt x="706" y="709"/>
                  </a:cubicBezTo>
                  <a:cubicBezTo>
                    <a:pt x="701" y="709"/>
                    <a:pt x="695" y="712"/>
                    <a:pt x="692" y="713"/>
                  </a:cubicBezTo>
                  <a:close/>
                  <a:moveTo>
                    <a:pt x="704" y="702"/>
                  </a:moveTo>
                  <a:cubicBezTo>
                    <a:pt x="704" y="702"/>
                    <a:pt x="704" y="702"/>
                    <a:pt x="704" y="701"/>
                  </a:cubicBezTo>
                  <a:cubicBezTo>
                    <a:pt x="702" y="698"/>
                    <a:pt x="701" y="695"/>
                    <a:pt x="701" y="691"/>
                  </a:cubicBezTo>
                  <a:cubicBezTo>
                    <a:pt x="701" y="690"/>
                    <a:pt x="701" y="689"/>
                    <a:pt x="701" y="687"/>
                  </a:cubicBezTo>
                  <a:cubicBezTo>
                    <a:pt x="702" y="688"/>
                    <a:pt x="702" y="688"/>
                    <a:pt x="703" y="689"/>
                  </a:cubicBezTo>
                  <a:cubicBezTo>
                    <a:pt x="702" y="693"/>
                    <a:pt x="702" y="699"/>
                    <a:pt x="704" y="702"/>
                  </a:cubicBezTo>
                  <a:close/>
                  <a:moveTo>
                    <a:pt x="706" y="685"/>
                  </a:moveTo>
                  <a:cubicBezTo>
                    <a:pt x="700" y="687"/>
                    <a:pt x="696" y="674"/>
                    <a:pt x="696" y="669"/>
                  </a:cubicBezTo>
                  <a:cubicBezTo>
                    <a:pt x="696" y="664"/>
                    <a:pt x="697" y="659"/>
                    <a:pt x="698" y="654"/>
                  </a:cubicBezTo>
                  <a:cubicBezTo>
                    <a:pt x="702" y="642"/>
                    <a:pt x="705" y="629"/>
                    <a:pt x="708" y="616"/>
                  </a:cubicBezTo>
                  <a:cubicBezTo>
                    <a:pt x="712" y="602"/>
                    <a:pt x="718" y="588"/>
                    <a:pt x="723" y="574"/>
                  </a:cubicBezTo>
                  <a:cubicBezTo>
                    <a:pt x="725" y="569"/>
                    <a:pt x="727" y="564"/>
                    <a:pt x="729" y="559"/>
                  </a:cubicBezTo>
                  <a:cubicBezTo>
                    <a:pt x="731" y="556"/>
                    <a:pt x="733" y="553"/>
                    <a:pt x="735" y="551"/>
                  </a:cubicBezTo>
                  <a:cubicBezTo>
                    <a:pt x="736" y="551"/>
                    <a:pt x="736" y="552"/>
                    <a:pt x="737" y="553"/>
                  </a:cubicBezTo>
                  <a:cubicBezTo>
                    <a:pt x="731" y="556"/>
                    <a:pt x="731" y="564"/>
                    <a:pt x="728" y="569"/>
                  </a:cubicBezTo>
                  <a:cubicBezTo>
                    <a:pt x="726" y="574"/>
                    <a:pt x="724" y="580"/>
                    <a:pt x="724" y="586"/>
                  </a:cubicBezTo>
                  <a:cubicBezTo>
                    <a:pt x="724" y="586"/>
                    <a:pt x="724" y="587"/>
                    <a:pt x="724" y="586"/>
                  </a:cubicBezTo>
                  <a:cubicBezTo>
                    <a:pt x="726" y="581"/>
                    <a:pt x="728" y="576"/>
                    <a:pt x="729" y="570"/>
                  </a:cubicBezTo>
                  <a:cubicBezTo>
                    <a:pt x="730" y="566"/>
                    <a:pt x="732" y="563"/>
                    <a:pt x="734" y="559"/>
                  </a:cubicBezTo>
                  <a:cubicBezTo>
                    <a:pt x="735" y="558"/>
                    <a:pt x="736" y="555"/>
                    <a:pt x="737" y="554"/>
                  </a:cubicBezTo>
                  <a:cubicBezTo>
                    <a:pt x="741" y="559"/>
                    <a:pt x="745" y="565"/>
                    <a:pt x="750" y="570"/>
                  </a:cubicBezTo>
                  <a:cubicBezTo>
                    <a:pt x="748" y="571"/>
                    <a:pt x="746" y="578"/>
                    <a:pt x="746" y="579"/>
                  </a:cubicBezTo>
                  <a:cubicBezTo>
                    <a:pt x="743" y="585"/>
                    <a:pt x="740" y="591"/>
                    <a:pt x="736" y="598"/>
                  </a:cubicBezTo>
                  <a:cubicBezTo>
                    <a:pt x="733" y="605"/>
                    <a:pt x="729" y="612"/>
                    <a:pt x="726" y="619"/>
                  </a:cubicBezTo>
                  <a:cubicBezTo>
                    <a:pt x="722" y="627"/>
                    <a:pt x="717" y="634"/>
                    <a:pt x="712" y="642"/>
                  </a:cubicBezTo>
                  <a:cubicBezTo>
                    <a:pt x="711" y="642"/>
                    <a:pt x="712" y="643"/>
                    <a:pt x="712" y="643"/>
                  </a:cubicBezTo>
                  <a:cubicBezTo>
                    <a:pt x="708" y="648"/>
                    <a:pt x="707" y="654"/>
                    <a:pt x="708" y="660"/>
                  </a:cubicBezTo>
                  <a:cubicBezTo>
                    <a:pt x="709" y="663"/>
                    <a:pt x="711" y="666"/>
                    <a:pt x="714" y="668"/>
                  </a:cubicBezTo>
                  <a:cubicBezTo>
                    <a:pt x="716" y="670"/>
                    <a:pt x="720" y="671"/>
                    <a:pt x="722" y="671"/>
                  </a:cubicBezTo>
                  <a:cubicBezTo>
                    <a:pt x="723" y="671"/>
                    <a:pt x="723" y="671"/>
                    <a:pt x="723" y="670"/>
                  </a:cubicBezTo>
                  <a:cubicBezTo>
                    <a:pt x="720" y="673"/>
                    <a:pt x="717" y="677"/>
                    <a:pt x="714" y="680"/>
                  </a:cubicBezTo>
                  <a:cubicBezTo>
                    <a:pt x="713" y="681"/>
                    <a:pt x="712" y="682"/>
                    <a:pt x="711" y="683"/>
                  </a:cubicBezTo>
                  <a:cubicBezTo>
                    <a:pt x="711" y="683"/>
                    <a:pt x="711" y="683"/>
                    <a:pt x="710" y="683"/>
                  </a:cubicBezTo>
                  <a:cubicBezTo>
                    <a:pt x="705" y="682"/>
                    <a:pt x="702" y="673"/>
                    <a:pt x="702" y="668"/>
                  </a:cubicBezTo>
                  <a:cubicBezTo>
                    <a:pt x="702" y="667"/>
                    <a:pt x="701" y="667"/>
                    <a:pt x="701" y="668"/>
                  </a:cubicBezTo>
                  <a:cubicBezTo>
                    <a:pt x="700" y="674"/>
                    <a:pt x="701" y="681"/>
                    <a:pt x="706" y="685"/>
                  </a:cubicBezTo>
                  <a:close/>
                  <a:moveTo>
                    <a:pt x="789" y="596"/>
                  </a:moveTo>
                  <a:cubicBezTo>
                    <a:pt x="778" y="622"/>
                    <a:pt x="756" y="644"/>
                    <a:pt x="733" y="660"/>
                  </a:cubicBezTo>
                  <a:cubicBezTo>
                    <a:pt x="734" y="658"/>
                    <a:pt x="734" y="655"/>
                    <a:pt x="736" y="653"/>
                  </a:cubicBezTo>
                  <a:cubicBezTo>
                    <a:pt x="738" y="649"/>
                    <a:pt x="741" y="646"/>
                    <a:pt x="744" y="643"/>
                  </a:cubicBezTo>
                  <a:cubicBezTo>
                    <a:pt x="749" y="637"/>
                    <a:pt x="753" y="631"/>
                    <a:pt x="758" y="625"/>
                  </a:cubicBezTo>
                  <a:cubicBezTo>
                    <a:pt x="762" y="618"/>
                    <a:pt x="767" y="610"/>
                    <a:pt x="772" y="604"/>
                  </a:cubicBezTo>
                  <a:cubicBezTo>
                    <a:pt x="775" y="600"/>
                    <a:pt x="779" y="596"/>
                    <a:pt x="779" y="591"/>
                  </a:cubicBezTo>
                  <a:cubicBezTo>
                    <a:pt x="782" y="593"/>
                    <a:pt x="786" y="595"/>
                    <a:pt x="789" y="596"/>
                  </a:cubicBezTo>
                  <a:cubicBezTo>
                    <a:pt x="789" y="596"/>
                    <a:pt x="789" y="596"/>
                    <a:pt x="789" y="596"/>
                  </a:cubicBezTo>
                  <a:close/>
                  <a:moveTo>
                    <a:pt x="792" y="597"/>
                  </a:moveTo>
                  <a:cubicBezTo>
                    <a:pt x="794" y="598"/>
                    <a:pt x="795" y="598"/>
                    <a:pt x="797" y="599"/>
                  </a:cubicBezTo>
                  <a:cubicBezTo>
                    <a:pt x="794" y="610"/>
                    <a:pt x="784" y="618"/>
                    <a:pt x="776" y="625"/>
                  </a:cubicBezTo>
                  <a:cubicBezTo>
                    <a:pt x="775" y="626"/>
                    <a:pt x="775" y="626"/>
                    <a:pt x="774" y="627"/>
                  </a:cubicBezTo>
                  <a:cubicBezTo>
                    <a:pt x="781" y="618"/>
                    <a:pt x="788" y="608"/>
                    <a:pt x="792" y="597"/>
                  </a:cubicBezTo>
                  <a:close/>
                  <a:moveTo>
                    <a:pt x="777" y="590"/>
                  </a:moveTo>
                  <a:cubicBezTo>
                    <a:pt x="776" y="596"/>
                    <a:pt x="769" y="603"/>
                    <a:pt x="765" y="608"/>
                  </a:cubicBezTo>
                  <a:cubicBezTo>
                    <a:pt x="761" y="615"/>
                    <a:pt x="756" y="621"/>
                    <a:pt x="751" y="628"/>
                  </a:cubicBezTo>
                  <a:cubicBezTo>
                    <a:pt x="746" y="634"/>
                    <a:pt x="741" y="640"/>
                    <a:pt x="736" y="647"/>
                  </a:cubicBezTo>
                  <a:cubicBezTo>
                    <a:pt x="732" y="652"/>
                    <a:pt x="730" y="658"/>
                    <a:pt x="727" y="664"/>
                  </a:cubicBezTo>
                  <a:cubicBezTo>
                    <a:pt x="727" y="664"/>
                    <a:pt x="727" y="664"/>
                    <a:pt x="727" y="664"/>
                  </a:cubicBezTo>
                  <a:cubicBezTo>
                    <a:pt x="726" y="665"/>
                    <a:pt x="724" y="667"/>
                    <a:pt x="722" y="667"/>
                  </a:cubicBezTo>
                  <a:cubicBezTo>
                    <a:pt x="720" y="666"/>
                    <a:pt x="717" y="666"/>
                    <a:pt x="715" y="665"/>
                  </a:cubicBezTo>
                  <a:cubicBezTo>
                    <a:pt x="713" y="663"/>
                    <a:pt x="712" y="660"/>
                    <a:pt x="712" y="657"/>
                  </a:cubicBezTo>
                  <a:cubicBezTo>
                    <a:pt x="711" y="653"/>
                    <a:pt x="713" y="648"/>
                    <a:pt x="714" y="644"/>
                  </a:cubicBezTo>
                  <a:cubicBezTo>
                    <a:pt x="724" y="634"/>
                    <a:pt x="732" y="623"/>
                    <a:pt x="740" y="611"/>
                  </a:cubicBezTo>
                  <a:cubicBezTo>
                    <a:pt x="744" y="605"/>
                    <a:pt x="748" y="599"/>
                    <a:pt x="752" y="593"/>
                  </a:cubicBezTo>
                  <a:cubicBezTo>
                    <a:pt x="756" y="589"/>
                    <a:pt x="760" y="585"/>
                    <a:pt x="762" y="580"/>
                  </a:cubicBezTo>
                  <a:cubicBezTo>
                    <a:pt x="765" y="582"/>
                    <a:pt x="768" y="584"/>
                    <a:pt x="772" y="586"/>
                  </a:cubicBezTo>
                  <a:cubicBezTo>
                    <a:pt x="773" y="587"/>
                    <a:pt x="775" y="588"/>
                    <a:pt x="777" y="589"/>
                  </a:cubicBezTo>
                  <a:cubicBezTo>
                    <a:pt x="777" y="589"/>
                    <a:pt x="777" y="589"/>
                    <a:pt x="777" y="590"/>
                  </a:cubicBezTo>
                  <a:close/>
                  <a:moveTo>
                    <a:pt x="749" y="591"/>
                  </a:moveTo>
                  <a:cubicBezTo>
                    <a:pt x="745" y="597"/>
                    <a:pt x="741" y="603"/>
                    <a:pt x="737" y="610"/>
                  </a:cubicBezTo>
                  <a:cubicBezTo>
                    <a:pt x="734" y="614"/>
                    <a:pt x="731" y="619"/>
                    <a:pt x="728" y="623"/>
                  </a:cubicBezTo>
                  <a:cubicBezTo>
                    <a:pt x="728" y="622"/>
                    <a:pt x="729" y="621"/>
                    <a:pt x="729" y="621"/>
                  </a:cubicBezTo>
                  <a:cubicBezTo>
                    <a:pt x="732" y="614"/>
                    <a:pt x="735" y="606"/>
                    <a:pt x="739" y="600"/>
                  </a:cubicBezTo>
                  <a:cubicBezTo>
                    <a:pt x="742" y="593"/>
                    <a:pt x="746" y="587"/>
                    <a:pt x="749" y="580"/>
                  </a:cubicBezTo>
                  <a:cubicBezTo>
                    <a:pt x="750" y="579"/>
                    <a:pt x="752" y="574"/>
                    <a:pt x="752" y="571"/>
                  </a:cubicBezTo>
                  <a:cubicBezTo>
                    <a:pt x="754" y="574"/>
                    <a:pt x="757" y="576"/>
                    <a:pt x="760" y="578"/>
                  </a:cubicBezTo>
                  <a:cubicBezTo>
                    <a:pt x="756" y="582"/>
                    <a:pt x="753" y="587"/>
                    <a:pt x="749" y="591"/>
                  </a:cubicBezTo>
                  <a:close/>
                  <a:moveTo>
                    <a:pt x="744" y="695"/>
                  </a:moveTo>
                  <a:cubicBezTo>
                    <a:pt x="743" y="697"/>
                    <a:pt x="741" y="699"/>
                    <a:pt x="740" y="701"/>
                  </a:cubicBezTo>
                  <a:cubicBezTo>
                    <a:pt x="735" y="706"/>
                    <a:pt x="729" y="709"/>
                    <a:pt x="722" y="708"/>
                  </a:cubicBezTo>
                  <a:cubicBezTo>
                    <a:pt x="717" y="708"/>
                    <a:pt x="713" y="707"/>
                    <a:pt x="709" y="704"/>
                  </a:cubicBezTo>
                  <a:cubicBezTo>
                    <a:pt x="714" y="706"/>
                    <a:pt x="720" y="705"/>
                    <a:pt x="724" y="704"/>
                  </a:cubicBezTo>
                  <a:cubicBezTo>
                    <a:pt x="731" y="701"/>
                    <a:pt x="738" y="697"/>
                    <a:pt x="744" y="693"/>
                  </a:cubicBezTo>
                  <a:cubicBezTo>
                    <a:pt x="744" y="694"/>
                    <a:pt x="744" y="694"/>
                    <a:pt x="744" y="695"/>
                  </a:cubicBezTo>
                  <a:close/>
                  <a:moveTo>
                    <a:pt x="821" y="625"/>
                  </a:moveTo>
                  <a:cubicBezTo>
                    <a:pt x="821" y="625"/>
                    <a:pt x="821" y="625"/>
                    <a:pt x="820" y="625"/>
                  </a:cubicBezTo>
                  <a:cubicBezTo>
                    <a:pt x="811" y="635"/>
                    <a:pt x="800" y="644"/>
                    <a:pt x="789" y="653"/>
                  </a:cubicBezTo>
                  <a:cubicBezTo>
                    <a:pt x="779" y="662"/>
                    <a:pt x="768" y="671"/>
                    <a:pt x="757" y="679"/>
                  </a:cubicBezTo>
                  <a:cubicBezTo>
                    <a:pt x="748" y="686"/>
                    <a:pt x="738" y="694"/>
                    <a:pt x="727" y="699"/>
                  </a:cubicBezTo>
                  <a:cubicBezTo>
                    <a:pt x="722" y="701"/>
                    <a:pt x="718" y="702"/>
                    <a:pt x="713" y="702"/>
                  </a:cubicBezTo>
                  <a:cubicBezTo>
                    <a:pt x="709" y="701"/>
                    <a:pt x="706" y="699"/>
                    <a:pt x="708" y="694"/>
                  </a:cubicBezTo>
                  <a:cubicBezTo>
                    <a:pt x="710" y="688"/>
                    <a:pt x="716" y="683"/>
                    <a:pt x="720" y="678"/>
                  </a:cubicBezTo>
                  <a:cubicBezTo>
                    <a:pt x="725" y="673"/>
                    <a:pt x="730" y="669"/>
                    <a:pt x="735" y="664"/>
                  </a:cubicBezTo>
                  <a:cubicBezTo>
                    <a:pt x="745" y="656"/>
                    <a:pt x="755" y="648"/>
                    <a:pt x="765" y="640"/>
                  </a:cubicBezTo>
                  <a:cubicBezTo>
                    <a:pt x="772" y="633"/>
                    <a:pt x="780" y="627"/>
                    <a:pt x="787" y="620"/>
                  </a:cubicBezTo>
                  <a:cubicBezTo>
                    <a:pt x="792" y="614"/>
                    <a:pt x="798" y="608"/>
                    <a:pt x="800" y="599"/>
                  </a:cubicBezTo>
                  <a:cubicBezTo>
                    <a:pt x="801" y="599"/>
                    <a:pt x="802" y="599"/>
                    <a:pt x="803" y="599"/>
                  </a:cubicBezTo>
                  <a:cubicBezTo>
                    <a:pt x="807" y="600"/>
                    <a:pt x="812" y="599"/>
                    <a:pt x="817" y="599"/>
                  </a:cubicBezTo>
                  <a:cubicBezTo>
                    <a:pt x="820" y="599"/>
                    <a:pt x="822" y="599"/>
                    <a:pt x="824" y="598"/>
                  </a:cubicBezTo>
                  <a:cubicBezTo>
                    <a:pt x="822" y="607"/>
                    <a:pt x="821" y="615"/>
                    <a:pt x="821" y="625"/>
                  </a:cubicBezTo>
                  <a:close/>
                  <a:moveTo>
                    <a:pt x="824" y="594"/>
                  </a:moveTo>
                  <a:cubicBezTo>
                    <a:pt x="820" y="597"/>
                    <a:pt x="814" y="595"/>
                    <a:pt x="810" y="596"/>
                  </a:cubicBezTo>
                  <a:cubicBezTo>
                    <a:pt x="806" y="596"/>
                    <a:pt x="802" y="596"/>
                    <a:pt x="797" y="595"/>
                  </a:cubicBezTo>
                  <a:cubicBezTo>
                    <a:pt x="787" y="592"/>
                    <a:pt x="776" y="586"/>
                    <a:pt x="767" y="580"/>
                  </a:cubicBezTo>
                  <a:cubicBezTo>
                    <a:pt x="750" y="569"/>
                    <a:pt x="737" y="550"/>
                    <a:pt x="730" y="532"/>
                  </a:cubicBezTo>
                  <a:cubicBezTo>
                    <a:pt x="727" y="527"/>
                    <a:pt x="725" y="522"/>
                    <a:pt x="724" y="516"/>
                  </a:cubicBezTo>
                  <a:cubicBezTo>
                    <a:pt x="724" y="516"/>
                    <a:pt x="724" y="516"/>
                    <a:pt x="724" y="516"/>
                  </a:cubicBezTo>
                  <a:cubicBezTo>
                    <a:pt x="717" y="496"/>
                    <a:pt x="713" y="474"/>
                    <a:pt x="718" y="453"/>
                  </a:cubicBezTo>
                  <a:cubicBezTo>
                    <a:pt x="720" y="442"/>
                    <a:pt x="724" y="430"/>
                    <a:pt x="732" y="422"/>
                  </a:cubicBezTo>
                  <a:cubicBezTo>
                    <a:pt x="736" y="419"/>
                    <a:pt x="740" y="418"/>
                    <a:pt x="744" y="415"/>
                  </a:cubicBezTo>
                  <a:cubicBezTo>
                    <a:pt x="745" y="414"/>
                    <a:pt x="746" y="414"/>
                    <a:pt x="747" y="413"/>
                  </a:cubicBezTo>
                  <a:cubicBezTo>
                    <a:pt x="750" y="412"/>
                    <a:pt x="753" y="412"/>
                    <a:pt x="755" y="411"/>
                  </a:cubicBezTo>
                  <a:cubicBezTo>
                    <a:pt x="769" y="409"/>
                    <a:pt x="782" y="405"/>
                    <a:pt x="795" y="399"/>
                  </a:cubicBezTo>
                  <a:cubicBezTo>
                    <a:pt x="796" y="399"/>
                    <a:pt x="796" y="399"/>
                    <a:pt x="797" y="398"/>
                  </a:cubicBezTo>
                  <a:cubicBezTo>
                    <a:pt x="803" y="397"/>
                    <a:pt x="808" y="394"/>
                    <a:pt x="815" y="395"/>
                  </a:cubicBezTo>
                  <a:cubicBezTo>
                    <a:pt x="816" y="396"/>
                    <a:pt x="817" y="396"/>
                    <a:pt x="817" y="396"/>
                  </a:cubicBezTo>
                  <a:cubicBezTo>
                    <a:pt x="822" y="397"/>
                    <a:pt x="827" y="398"/>
                    <a:pt x="831" y="399"/>
                  </a:cubicBezTo>
                  <a:cubicBezTo>
                    <a:pt x="840" y="402"/>
                    <a:pt x="848" y="406"/>
                    <a:pt x="854" y="412"/>
                  </a:cubicBezTo>
                  <a:cubicBezTo>
                    <a:pt x="866" y="423"/>
                    <a:pt x="879" y="437"/>
                    <a:pt x="884" y="452"/>
                  </a:cubicBezTo>
                  <a:cubicBezTo>
                    <a:pt x="889" y="470"/>
                    <a:pt x="892" y="490"/>
                    <a:pt x="890" y="509"/>
                  </a:cubicBezTo>
                  <a:cubicBezTo>
                    <a:pt x="890" y="517"/>
                    <a:pt x="888" y="525"/>
                    <a:pt x="887" y="534"/>
                  </a:cubicBezTo>
                  <a:cubicBezTo>
                    <a:pt x="887" y="540"/>
                    <a:pt x="887" y="547"/>
                    <a:pt x="885" y="553"/>
                  </a:cubicBezTo>
                  <a:cubicBezTo>
                    <a:pt x="879" y="543"/>
                    <a:pt x="866" y="539"/>
                    <a:pt x="857" y="548"/>
                  </a:cubicBezTo>
                  <a:cubicBezTo>
                    <a:pt x="846" y="558"/>
                    <a:pt x="834" y="567"/>
                    <a:pt x="829" y="582"/>
                  </a:cubicBezTo>
                  <a:cubicBezTo>
                    <a:pt x="827" y="586"/>
                    <a:pt x="826" y="590"/>
                    <a:pt x="825" y="594"/>
                  </a:cubicBezTo>
                  <a:cubicBezTo>
                    <a:pt x="825" y="594"/>
                    <a:pt x="824" y="594"/>
                    <a:pt x="824" y="594"/>
                  </a:cubicBezTo>
                  <a:close/>
                  <a:moveTo>
                    <a:pt x="935" y="598"/>
                  </a:moveTo>
                  <a:cubicBezTo>
                    <a:pt x="940" y="605"/>
                    <a:pt x="945" y="611"/>
                    <a:pt x="949" y="618"/>
                  </a:cubicBezTo>
                  <a:cubicBezTo>
                    <a:pt x="957" y="632"/>
                    <a:pt x="964" y="647"/>
                    <a:pt x="970" y="661"/>
                  </a:cubicBezTo>
                  <a:cubicBezTo>
                    <a:pt x="973" y="668"/>
                    <a:pt x="976" y="676"/>
                    <a:pt x="976" y="684"/>
                  </a:cubicBezTo>
                  <a:cubicBezTo>
                    <a:pt x="976" y="692"/>
                    <a:pt x="974" y="700"/>
                    <a:pt x="970" y="707"/>
                  </a:cubicBezTo>
                  <a:cubicBezTo>
                    <a:pt x="965" y="715"/>
                    <a:pt x="960" y="721"/>
                    <a:pt x="950" y="724"/>
                  </a:cubicBezTo>
                  <a:cubicBezTo>
                    <a:pt x="943" y="727"/>
                    <a:pt x="936" y="729"/>
                    <a:pt x="929" y="730"/>
                  </a:cubicBezTo>
                  <a:cubicBezTo>
                    <a:pt x="920" y="731"/>
                    <a:pt x="911" y="731"/>
                    <a:pt x="903" y="732"/>
                  </a:cubicBezTo>
                  <a:cubicBezTo>
                    <a:pt x="896" y="732"/>
                    <a:pt x="889" y="732"/>
                    <a:pt x="883" y="732"/>
                  </a:cubicBezTo>
                  <a:cubicBezTo>
                    <a:pt x="866" y="729"/>
                    <a:pt x="855" y="717"/>
                    <a:pt x="848" y="702"/>
                  </a:cubicBezTo>
                  <a:cubicBezTo>
                    <a:pt x="841" y="687"/>
                    <a:pt x="833" y="673"/>
                    <a:pt x="829" y="657"/>
                  </a:cubicBezTo>
                  <a:cubicBezTo>
                    <a:pt x="826" y="642"/>
                    <a:pt x="824" y="626"/>
                    <a:pt x="826" y="610"/>
                  </a:cubicBezTo>
                  <a:cubicBezTo>
                    <a:pt x="827" y="595"/>
                    <a:pt x="832" y="577"/>
                    <a:pt x="844" y="565"/>
                  </a:cubicBezTo>
                  <a:cubicBezTo>
                    <a:pt x="849" y="560"/>
                    <a:pt x="854" y="554"/>
                    <a:pt x="860" y="549"/>
                  </a:cubicBezTo>
                  <a:cubicBezTo>
                    <a:pt x="864" y="547"/>
                    <a:pt x="868" y="546"/>
                    <a:pt x="871" y="547"/>
                  </a:cubicBezTo>
                  <a:cubicBezTo>
                    <a:pt x="868" y="549"/>
                    <a:pt x="864" y="551"/>
                    <a:pt x="862" y="555"/>
                  </a:cubicBezTo>
                  <a:cubicBezTo>
                    <a:pt x="856" y="565"/>
                    <a:pt x="855" y="577"/>
                    <a:pt x="848" y="587"/>
                  </a:cubicBezTo>
                  <a:cubicBezTo>
                    <a:pt x="842" y="597"/>
                    <a:pt x="839" y="609"/>
                    <a:pt x="838" y="621"/>
                  </a:cubicBezTo>
                  <a:cubicBezTo>
                    <a:pt x="836" y="632"/>
                    <a:pt x="836" y="644"/>
                    <a:pt x="839" y="655"/>
                  </a:cubicBezTo>
                  <a:cubicBezTo>
                    <a:pt x="840" y="656"/>
                    <a:pt x="841" y="656"/>
                    <a:pt x="841" y="655"/>
                  </a:cubicBezTo>
                  <a:cubicBezTo>
                    <a:pt x="839" y="636"/>
                    <a:pt x="840" y="613"/>
                    <a:pt x="848" y="595"/>
                  </a:cubicBezTo>
                  <a:cubicBezTo>
                    <a:pt x="850" y="590"/>
                    <a:pt x="854" y="586"/>
                    <a:pt x="856" y="580"/>
                  </a:cubicBezTo>
                  <a:cubicBezTo>
                    <a:pt x="858" y="576"/>
                    <a:pt x="859" y="572"/>
                    <a:pt x="861" y="567"/>
                  </a:cubicBezTo>
                  <a:cubicBezTo>
                    <a:pt x="862" y="562"/>
                    <a:pt x="864" y="557"/>
                    <a:pt x="868" y="553"/>
                  </a:cubicBezTo>
                  <a:cubicBezTo>
                    <a:pt x="871" y="551"/>
                    <a:pt x="873" y="549"/>
                    <a:pt x="876" y="550"/>
                  </a:cubicBezTo>
                  <a:cubicBezTo>
                    <a:pt x="877" y="550"/>
                    <a:pt x="877" y="550"/>
                    <a:pt x="877" y="550"/>
                  </a:cubicBezTo>
                  <a:cubicBezTo>
                    <a:pt x="879" y="552"/>
                    <a:pt x="881" y="554"/>
                    <a:pt x="882" y="556"/>
                  </a:cubicBezTo>
                  <a:cubicBezTo>
                    <a:pt x="882" y="556"/>
                    <a:pt x="882" y="557"/>
                    <a:pt x="882" y="557"/>
                  </a:cubicBezTo>
                  <a:cubicBezTo>
                    <a:pt x="880" y="556"/>
                    <a:pt x="877" y="557"/>
                    <a:pt x="875" y="557"/>
                  </a:cubicBezTo>
                  <a:cubicBezTo>
                    <a:pt x="871" y="558"/>
                    <a:pt x="868" y="560"/>
                    <a:pt x="866" y="564"/>
                  </a:cubicBezTo>
                  <a:cubicBezTo>
                    <a:pt x="866" y="564"/>
                    <a:pt x="866" y="565"/>
                    <a:pt x="866" y="564"/>
                  </a:cubicBezTo>
                  <a:cubicBezTo>
                    <a:pt x="869" y="562"/>
                    <a:pt x="872" y="559"/>
                    <a:pt x="875" y="558"/>
                  </a:cubicBezTo>
                  <a:cubicBezTo>
                    <a:pt x="878" y="558"/>
                    <a:pt x="881" y="559"/>
                    <a:pt x="884" y="559"/>
                  </a:cubicBezTo>
                  <a:cubicBezTo>
                    <a:pt x="883" y="560"/>
                    <a:pt x="883" y="561"/>
                    <a:pt x="882" y="562"/>
                  </a:cubicBezTo>
                  <a:cubicBezTo>
                    <a:pt x="880" y="560"/>
                    <a:pt x="877" y="562"/>
                    <a:pt x="875" y="564"/>
                  </a:cubicBezTo>
                  <a:cubicBezTo>
                    <a:pt x="875" y="564"/>
                    <a:pt x="875" y="564"/>
                    <a:pt x="874" y="564"/>
                  </a:cubicBezTo>
                  <a:cubicBezTo>
                    <a:pt x="872" y="565"/>
                    <a:pt x="870" y="568"/>
                    <a:pt x="868" y="571"/>
                  </a:cubicBezTo>
                  <a:cubicBezTo>
                    <a:pt x="866" y="574"/>
                    <a:pt x="864" y="578"/>
                    <a:pt x="862" y="582"/>
                  </a:cubicBezTo>
                  <a:cubicBezTo>
                    <a:pt x="858" y="589"/>
                    <a:pt x="855" y="596"/>
                    <a:pt x="853" y="604"/>
                  </a:cubicBezTo>
                  <a:cubicBezTo>
                    <a:pt x="851" y="611"/>
                    <a:pt x="851" y="618"/>
                    <a:pt x="851" y="626"/>
                  </a:cubicBezTo>
                  <a:cubicBezTo>
                    <a:pt x="850" y="631"/>
                    <a:pt x="849" y="637"/>
                    <a:pt x="852" y="642"/>
                  </a:cubicBezTo>
                  <a:cubicBezTo>
                    <a:pt x="852" y="643"/>
                    <a:pt x="853" y="642"/>
                    <a:pt x="853" y="642"/>
                  </a:cubicBezTo>
                  <a:cubicBezTo>
                    <a:pt x="850" y="629"/>
                    <a:pt x="852" y="614"/>
                    <a:pt x="856" y="601"/>
                  </a:cubicBezTo>
                  <a:cubicBezTo>
                    <a:pt x="858" y="595"/>
                    <a:pt x="861" y="589"/>
                    <a:pt x="864" y="583"/>
                  </a:cubicBezTo>
                  <a:cubicBezTo>
                    <a:pt x="861" y="592"/>
                    <a:pt x="859" y="602"/>
                    <a:pt x="859" y="610"/>
                  </a:cubicBezTo>
                  <a:cubicBezTo>
                    <a:pt x="858" y="614"/>
                    <a:pt x="859" y="618"/>
                    <a:pt x="859" y="622"/>
                  </a:cubicBezTo>
                  <a:cubicBezTo>
                    <a:pt x="859" y="625"/>
                    <a:pt x="858" y="628"/>
                    <a:pt x="859" y="631"/>
                  </a:cubicBezTo>
                  <a:cubicBezTo>
                    <a:pt x="860" y="638"/>
                    <a:pt x="861" y="646"/>
                    <a:pt x="865" y="652"/>
                  </a:cubicBezTo>
                  <a:cubicBezTo>
                    <a:pt x="865" y="652"/>
                    <a:pt x="865" y="652"/>
                    <a:pt x="865" y="651"/>
                  </a:cubicBezTo>
                  <a:cubicBezTo>
                    <a:pt x="863" y="645"/>
                    <a:pt x="861" y="638"/>
                    <a:pt x="860" y="631"/>
                  </a:cubicBezTo>
                  <a:cubicBezTo>
                    <a:pt x="860" y="627"/>
                    <a:pt x="859" y="624"/>
                    <a:pt x="859" y="620"/>
                  </a:cubicBezTo>
                  <a:cubicBezTo>
                    <a:pt x="860" y="617"/>
                    <a:pt x="861" y="614"/>
                    <a:pt x="861" y="611"/>
                  </a:cubicBezTo>
                  <a:cubicBezTo>
                    <a:pt x="861" y="604"/>
                    <a:pt x="862" y="597"/>
                    <a:pt x="864" y="591"/>
                  </a:cubicBezTo>
                  <a:cubicBezTo>
                    <a:pt x="866" y="584"/>
                    <a:pt x="869" y="579"/>
                    <a:pt x="873" y="573"/>
                  </a:cubicBezTo>
                  <a:cubicBezTo>
                    <a:pt x="873" y="574"/>
                    <a:pt x="873" y="575"/>
                    <a:pt x="873" y="576"/>
                  </a:cubicBezTo>
                  <a:cubicBezTo>
                    <a:pt x="871" y="582"/>
                    <a:pt x="869" y="588"/>
                    <a:pt x="867" y="595"/>
                  </a:cubicBezTo>
                  <a:cubicBezTo>
                    <a:pt x="867" y="599"/>
                    <a:pt x="867" y="603"/>
                    <a:pt x="866" y="607"/>
                  </a:cubicBezTo>
                  <a:cubicBezTo>
                    <a:pt x="866" y="611"/>
                    <a:pt x="865" y="614"/>
                    <a:pt x="865" y="618"/>
                  </a:cubicBezTo>
                  <a:cubicBezTo>
                    <a:pt x="866" y="627"/>
                    <a:pt x="866" y="636"/>
                    <a:pt x="868" y="644"/>
                  </a:cubicBezTo>
                  <a:cubicBezTo>
                    <a:pt x="869" y="652"/>
                    <a:pt x="871" y="660"/>
                    <a:pt x="872" y="668"/>
                  </a:cubicBezTo>
                  <a:cubicBezTo>
                    <a:pt x="872" y="668"/>
                    <a:pt x="873" y="668"/>
                    <a:pt x="873" y="668"/>
                  </a:cubicBezTo>
                  <a:cubicBezTo>
                    <a:pt x="873" y="659"/>
                    <a:pt x="870" y="651"/>
                    <a:pt x="869" y="642"/>
                  </a:cubicBezTo>
                  <a:cubicBezTo>
                    <a:pt x="868" y="634"/>
                    <a:pt x="867" y="626"/>
                    <a:pt x="867" y="618"/>
                  </a:cubicBezTo>
                  <a:cubicBezTo>
                    <a:pt x="867" y="613"/>
                    <a:pt x="867" y="608"/>
                    <a:pt x="868" y="603"/>
                  </a:cubicBezTo>
                  <a:cubicBezTo>
                    <a:pt x="869" y="600"/>
                    <a:pt x="868" y="595"/>
                    <a:pt x="869" y="592"/>
                  </a:cubicBezTo>
                  <a:cubicBezTo>
                    <a:pt x="870" y="588"/>
                    <a:pt x="873" y="584"/>
                    <a:pt x="874" y="579"/>
                  </a:cubicBezTo>
                  <a:cubicBezTo>
                    <a:pt x="875" y="580"/>
                    <a:pt x="875" y="580"/>
                    <a:pt x="875" y="581"/>
                  </a:cubicBezTo>
                  <a:cubicBezTo>
                    <a:pt x="875" y="581"/>
                    <a:pt x="875" y="581"/>
                    <a:pt x="875" y="581"/>
                  </a:cubicBezTo>
                  <a:cubicBezTo>
                    <a:pt x="874" y="584"/>
                    <a:pt x="873" y="589"/>
                    <a:pt x="872" y="592"/>
                  </a:cubicBezTo>
                  <a:cubicBezTo>
                    <a:pt x="871" y="596"/>
                    <a:pt x="871" y="601"/>
                    <a:pt x="870" y="606"/>
                  </a:cubicBezTo>
                  <a:cubicBezTo>
                    <a:pt x="870" y="607"/>
                    <a:pt x="872" y="607"/>
                    <a:pt x="872" y="606"/>
                  </a:cubicBezTo>
                  <a:cubicBezTo>
                    <a:pt x="873" y="601"/>
                    <a:pt x="874" y="596"/>
                    <a:pt x="875" y="591"/>
                  </a:cubicBezTo>
                  <a:cubicBezTo>
                    <a:pt x="875" y="588"/>
                    <a:pt x="877" y="585"/>
                    <a:pt x="878" y="583"/>
                  </a:cubicBezTo>
                  <a:cubicBezTo>
                    <a:pt x="879" y="584"/>
                    <a:pt x="881" y="585"/>
                    <a:pt x="883" y="586"/>
                  </a:cubicBezTo>
                  <a:cubicBezTo>
                    <a:pt x="882" y="587"/>
                    <a:pt x="882" y="588"/>
                    <a:pt x="882" y="589"/>
                  </a:cubicBezTo>
                  <a:cubicBezTo>
                    <a:pt x="882" y="591"/>
                    <a:pt x="882" y="593"/>
                    <a:pt x="883" y="594"/>
                  </a:cubicBezTo>
                  <a:cubicBezTo>
                    <a:pt x="883" y="595"/>
                    <a:pt x="884" y="594"/>
                    <a:pt x="884" y="594"/>
                  </a:cubicBezTo>
                  <a:cubicBezTo>
                    <a:pt x="884" y="592"/>
                    <a:pt x="884" y="590"/>
                    <a:pt x="884" y="589"/>
                  </a:cubicBezTo>
                  <a:cubicBezTo>
                    <a:pt x="884" y="588"/>
                    <a:pt x="884" y="587"/>
                    <a:pt x="884" y="586"/>
                  </a:cubicBezTo>
                  <a:cubicBezTo>
                    <a:pt x="886" y="587"/>
                    <a:pt x="889" y="587"/>
                    <a:pt x="891" y="586"/>
                  </a:cubicBezTo>
                  <a:cubicBezTo>
                    <a:pt x="891" y="591"/>
                    <a:pt x="895" y="598"/>
                    <a:pt x="898" y="602"/>
                  </a:cubicBezTo>
                  <a:cubicBezTo>
                    <a:pt x="904" y="609"/>
                    <a:pt x="908" y="617"/>
                    <a:pt x="916" y="624"/>
                  </a:cubicBezTo>
                  <a:cubicBezTo>
                    <a:pt x="916" y="624"/>
                    <a:pt x="917" y="623"/>
                    <a:pt x="916" y="623"/>
                  </a:cubicBezTo>
                  <a:cubicBezTo>
                    <a:pt x="910" y="617"/>
                    <a:pt x="906" y="609"/>
                    <a:pt x="901" y="601"/>
                  </a:cubicBezTo>
                  <a:cubicBezTo>
                    <a:pt x="900" y="599"/>
                    <a:pt x="899" y="597"/>
                    <a:pt x="898" y="595"/>
                  </a:cubicBezTo>
                  <a:cubicBezTo>
                    <a:pt x="900" y="598"/>
                    <a:pt x="902" y="601"/>
                    <a:pt x="904" y="603"/>
                  </a:cubicBezTo>
                  <a:cubicBezTo>
                    <a:pt x="908" y="608"/>
                    <a:pt x="913" y="612"/>
                    <a:pt x="918" y="616"/>
                  </a:cubicBezTo>
                  <a:cubicBezTo>
                    <a:pt x="923" y="620"/>
                    <a:pt x="927" y="623"/>
                    <a:pt x="931" y="628"/>
                  </a:cubicBezTo>
                  <a:cubicBezTo>
                    <a:pt x="931" y="629"/>
                    <a:pt x="932" y="629"/>
                    <a:pt x="932" y="628"/>
                  </a:cubicBezTo>
                  <a:cubicBezTo>
                    <a:pt x="931" y="624"/>
                    <a:pt x="928" y="622"/>
                    <a:pt x="925" y="619"/>
                  </a:cubicBezTo>
                  <a:cubicBezTo>
                    <a:pt x="920" y="615"/>
                    <a:pt x="915" y="612"/>
                    <a:pt x="911" y="607"/>
                  </a:cubicBezTo>
                  <a:cubicBezTo>
                    <a:pt x="904" y="600"/>
                    <a:pt x="899" y="593"/>
                    <a:pt x="896" y="584"/>
                  </a:cubicBezTo>
                  <a:cubicBezTo>
                    <a:pt x="897" y="584"/>
                    <a:pt x="897" y="584"/>
                    <a:pt x="898" y="584"/>
                  </a:cubicBezTo>
                  <a:cubicBezTo>
                    <a:pt x="898" y="586"/>
                    <a:pt x="900" y="588"/>
                    <a:pt x="901" y="590"/>
                  </a:cubicBezTo>
                  <a:cubicBezTo>
                    <a:pt x="903" y="593"/>
                    <a:pt x="906" y="596"/>
                    <a:pt x="908" y="599"/>
                  </a:cubicBezTo>
                  <a:cubicBezTo>
                    <a:pt x="911" y="602"/>
                    <a:pt x="914" y="604"/>
                    <a:pt x="918" y="607"/>
                  </a:cubicBezTo>
                  <a:cubicBezTo>
                    <a:pt x="923" y="612"/>
                    <a:pt x="927" y="617"/>
                    <a:pt x="932" y="622"/>
                  </a:cubicBezTo>
                  <a:cubicBezTo>
                    <a:pt x="932" y="622"/>
                    <a:pt x="933" y="622"/>
                    <a:pt x="933" y="621"/>
                  </a:cubicBezTo>
                  <a:cubicBezTo>
                    <a:pt x="929" y="612"/>
                    <a:pt x="919" y="607"/>
                    <a:pt x="912" y="599"/>
                  </a:cubicBezTo>
                  <a:cubicBezTo>
                    <a:pt x="908" y="594"/>
                    <a:pt x="904" y="590"/>
                    <a:pt x="901" y="584"/>
                  </a:cubicBezTo>
                  <a:cubicBezTo>
                    <a:pt x="902" y="584"/>
                    <a:pt x="904" y="585"/>
                    <a:pt x="905" y="585"/>
                  </a:cubicBezTo>
                  <a:cubicBezTo>
                    <a:pt x="905" y="585"/>
                    <a:pt x="905" y="585"/>
                    <a:pt x="905" y="585"/>
                  </a:cubicBezTo>
                  <a:cubicBezTo>
                    <a:pt x="904" y="591"/>
                    <a:pt x="911" y="595"/>
                    <a:pt x="914" y="598"/>
                  </a:cubicBezTo>
                  <a:cubicBezTo>
                    <a:pt x="921" y="605"/>
                    <a:pt x="928" y="612"/>
                    <a:pt x="936" y="617"/>
                  </a:cubicBezTo>
                  <a:cubicBezTo>
                    <a:pt x="937" y="617"/>
                    <a:pt x="937" y="617"/>
                    <a:pt x="937" y="616"/>
                  </a:cubicBezTo>
                  <a:cubicBezTo>
                    <a:pt x="931" y="610"/>
                    <a:pt x="923" y="606"/>
                    <a:pt x="918" y="599"/>
                  </a:cubicBezTo>
                  <a:cubicBezTo>
                    <a:pt x="914" y="595"/>
                    <a:pt x="908" y="591"/>
                    <a:pt x="907" y="585"/>
                  </a:cubicBezTo>
                  <a:cubicBezTo>
                    <a:pt x="909" y="586"/>
                    <a:pt x="911" y="586"/>
                    <a:pt x="913" y="587"/>
                  </a:cubicBezTo>
                  <a:cubicBezTo>
                    <a:pt x="912" y="587"/>
                    <a:pt x="912" y="588"/>
                    <a:pt x="913" y="588"/>
                  </a:cubicBezTo>
                  <a:cubicBezTo>
                    <a:pt x="915" y="593"/>
                    <a:pt x="920" y="597"/>
                    <a:pt x="924" y="601"/>
                  </a:cubicBezTo>
                  <a:cubicBezTo>
                    <a:pt x="928" y="605"/>
                    <a:pt x="932" y="609"/>
                    <a:pt x="936" y="613"/>
                  </a:cubicBezTo>
                  <a:cubicBezTo>
                    <a:pt x="936" y="613"/>
                    <a:pt x="937" y="613"/>
                    <a:pt x="937" y="612"/>
                  </a:cubicBezTo>
                  <a:cubicBezTo>
                    <a:pt x="937" y="610"/>
                    <a:pt x="935" y="608"/>
                    <a:pt x="933" y="607"/>
                  </a:cubicBezTo>
                  <a:cubicBezTo>
                    <a:pt x="930" y="604"/>
                    <a:pt x="927" y="601"/>
                    <a:pt x="924" y="598"/>
                  </a:cubicBezTo>
                  <a:cubicBezTo>
                    <a:pt x="921" y="595"/>
                    <a:pt x="918" y="592"/>
                    <a:pt x="916" y="589"/>
                  </a:cubicBezTo>
                  <a:cubicBezTo>
                    <a:pt x="916" y="588"/>
                    <a:pt x="915" y="588"/>
                    <a:pt x="915" y="587"/>
                  </a:cubicBezTo>
                  <a:cubicBezTo>
                    <a:pt x="918" y="588"/>
                    <a:pt x="922" y="588"/>
                    <a:pt x="925" y="588"/>
                  </a:cubicBezTo>
                  <a:cubicBezTo>
                    <a:pt x="929" y="591"/>
                    <a:pt x="932" y="595"/>
                    <a:pt x="935" y="598"/>
                  </a:cubicBezTo>
                  <a:close/>
                  <a:moveTo>
                    <a:pt x="1145" y="566"/>
                  </a:moveTo>
                  <a:cubicBezTo>
                    <a:pt x="1133" y="572"/>
                    <a:pt x="1119" y="575"/>
                    <a:pt x="1106" y="580"/>
                  </a:cubicBezTo>
                  <a:cubicBezTo>
                    <a:pt x="1098" y="583"/>
                    <a:pt x="1090" y="584"/>
                    <a:pt x="1082" y="585"/>
                  </a:cubicBezTo>
                  <a:cubicBezTo>
                    <a:pt x="1075" y="585"/>
                    <a:pt x="1068" y="586"/>
                    <a:pt x="1061" y="587"/>
                  </a:cubicBezTo>
                  <a:cubicBezTo>
                    <a:pt x="1046" y="590"/>
                    <a:pt x="1030" y="592"/>
                    <a:pt x="1015" y="595"/>
                  </a:cubicBezTo>
                  <a:cubicBezTo>
                    <a:pt x="1007" y="596"/>
                    <a:pt x="999" y="597"/>
                    <a:pt x="991" y="596"/>
                  </a:cubicBezTo>
                  <a:cubicBezTo>
                    <a:pt x="983" y="596"/>
                    <a:pt x="976" y="596"/>
                    <a:pt x="968" y="593"/>
                  </a:cubicBezTo>
                  <a:cubicBezTo>
                    <a:pt x="963" y="591"/>
                    <a:pt x="958" y="589"/>
                    <a:pt x="953" y="588"/>
                  </a:cubicBezTo>
                  <a:cubicBezTo>
                    <a:pt x="950" y="587"/>
                    <a:pt x="946" y="585"/>
                    <a:pt x="943" y="586"/>
                  </a:cubicBezTo>
                  <a:cubicBezTo>
                    <a:pt x="943" y="586"/>
                    <a:pt x="943" y="586"/>
                    <a:pt x="943" y="586"/>
                  </a:cubicBezTo>
                  <a:cubicBezTo>
                    <a:pt x="939" y="584"/>
                    <a:pt x="934" y="585"/>
                    <a:pt x="931" y="585"/>
                  </a:cubicBezTo>
                  <a:cubicBezTo>
                    <a:pt x="929" y="585"/>
                    <a:pt x="927" y="585"/>
                    <a:pt x="924" y="584"/>
                  </a:cubicBezTo>
                  <a:cubicBezTo>
                    <a:pt x="923" y="584"/>
                    <a:pt x="921" y="583"/>
                    <a:pt x="919" y="584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16" y="583"/>
                    <a:pt x="914" y="583"/>
                    <a:pt x="911" y="582"/>
                  </a:cubicBezTo>
                  <a:cubicBezTo>
                    <a:pt x="907" y="581"/>
                    <a:pt x="889" y="576"/>
                    <a:pt x="887" y="584"/>
                  </a:cubicBezTo>
                  <a:cubicBezTo>
                    <a:pt x="885" y="583"/>
                    <a:pt x="882" y="582"/>
                    <a:pt x="880" y="580"/>
                  </a:cubicBezTo>
                  <a:cubicBezTo>
                    <a:pt x="880" y="579"/>
                    <a:pt x="879" y="579"/>
                    <a:pt x="879" y="579"/>
                  </a:cubicBezTo>
                  <a:cubicBezTo>
                    <a:pt x="880" y="578"/>
                    <a:pt x="880" y="578"/>
                    <a:pt x="880" y="577"/>
                  </a:cubicBezTo>
                  <a:cubicBezTo>
                    <a:pt x="880" y="574"/>
                    <a:pt x="882" y="571"/>
                    <a:pt x="883" y="569"/>
                  </a:cubicBezTo>
                  <a:cubicBezTo>
                    <a:pt x="883" y="569"/>
                    <a:pt x="884" y="569"/>
                    <a:pt x="884" y="568"/>
                  </a:cubicBezTo>
                  <a:cubicBezTo>
                    <a:pt x="885" y="565"/>
                    <a:pt x="886" y="561"/>
                    <a:pt x="888" y="558"/>
                  </a:cubicBezTo>
                  <a:cubicBezTo>
                    <a:pt x="889" y="558"/>
                    <a:pt x="890" y="558"/>
                    <a:pt x="891" y="558"/>
                  </a:cubicBezTo>
                  <a:cubicBezTo>
                    <a:pt x="891" y="559"/>
                    <a:pt x="890" y="560"/>
                    <a:pt x="889" y="561"/>
                  </a:cubicBezTo>
                  <a:cubicBezTo>
                    <a:pt x="888" y="563"/>
                    <a:pt x="886" y="567"/>
                    <a:pt x="888" y="569"/>
                  </a:cubicBezTo>
                  <a:cubicBezTo>
                    <a:pt x="888" y="569"/>
                    <a:pt x="889" y="569"/>
                    <a:pt x="889" y="569"/>
                  </a:cubicBezTo>
                  <a:cubicBezTo>
                    <a:pt x="891" y="567"/>
                    <a:pt x="891" y="563"/>
                    <a:pt x="893" y="561"/>
                  </a:cubicBezTo>
                  <a:cubicBezTo>
                    <a:pt x="893" y="560"/>
                    <a:pt x="894" y="559"/>
                    <a:pt x="895" y="557"/>
                  </a:cubicBezTo>
                  <a:cubicBezTo>
                    <a:pt x="897" y="557"/>
                    <a:pt x="899" y="557"/>
                    <a:pt x="901" y="557"/>
                  </a:cubicBezTo>
                  <a:cubicBezTo>
                    <a:pt x="899" y="558"/>
                    <a:pt x="897" y="560"/>
                    <a:pt x="896" y="562"/>
                  </a:cubicBezTo>
                  <a:cubicBezTo>
                    <a:pt x="895" y="564"/>
                    <a:pt x="892" y="567"/>
                    <a:pt x="894" y="569"/>
                  </a:cubicBezTo>
                  <a:cubicBezTo>
                    <a:pt x="894" y="570"/>
                    <a:pt x="895" y="570"/>
                    <a:pt x="895" y="569"/>
                  </a:cubicBezTo>
                  <a:cubicBezTo>
                    <a:pt x="897" y="568"/>
                    <a:pt x="897" y="565"/>
                    <a:pt x="899" y="563"/>
                  </a:cubicBezTo>
                  <a:cubicBezTo>
                    <a:pt x="900" y="561"/>
                    <a:pt x="902" y="558"/>
                    <a:pt x="905" y="557"/>
                  </a:cubicBezTo>
                  <a:cubicBezTo>
                    <a:pt x="905" y="557"/>
                    <a:pt x="906" y="557"/>
                    <a:pt x="907" y="557"/>
                  </a:cubicBezTo>
                  <a:cubicBezTo>
                    <a:pt x="907" y="557"/>
                    <a:pt x="906" y="558"/>
                    <a:pt x="906" y="559"/>
                  </a:cubicBezTo>
                  <a:cubicBezTo>
                    <a:pt x="905" y="560"/>
                    <a:pt x="901" y="564"/>
                    <a:pt x="903" y="566"/>
                  </a:cubicBezTo>
                  <a:cubicBezTo>
                    <a:pt x="903" y="566"/>
                    <a:pt x="904" y="567"/>
                    <a:pt x="904" y="566"/>
                  </a:cubicBezTo>
                  <a:cubicBezTo>
                    <a:pt x="905" y="566"/>
                    <a:pt x="905" y="565"/>
                    <a:pt x="906" y="564"/>
                  </a:cubicBezTo>
                  <a:cubicBezTo>
                    <a:pt x="907" y="562"/>
                    <a:pt x="907" y="561"/>
                    <a:pt x="908" y="560"/>
                  </a:cubicBezTo>
                  <a:cubicBezTo>
                    <a:pt x="909" y="559"/>
                    <a:pt x="910" y="558"/>
                    <a:pt x="911" y="557"/>
                  </a:cubicBezTo>
                  <a:cubicBezTo>
                    <a:pt x="912" y="557"/>
                    <a:pt x="913" y="557"/>
                    <a:pt x="913" y="557"/>
                  </a:cubicBezTo>
                  <a:cubicBezTo>
                    <a:pt x="910" y="560"/>
                    <a:pt x="908" y="564"/>
                    <a:pt x="910" y="566"/>
                  </a:cubicBezTo>
                  <a:cubicBezTo>
                    <a:pt x="911" y="567"/>
                    <a:pt x="911" y="566"/>
                    <a:pt x="911" y="566"/>
                  </a:cubicBezTo>
                  <a:cubicBezTo>
                    <a:pt x="913" y="564"/>
                    <a:pt x="913" y="562"/>
                    <a:pt x="915" y="560"/>
                  </a:cubicBezTo>
                  <a:cubicBezTo>
                    <a:pt x="916" y="559"/>
                    <a:pt x="917" y="558"/>
                    <a:pt x="918" y="557"/>
                  </a:cubicBezTo>
                  <a:cubicBezTo>
                    <a:pt x="918" y="557"/>
                    <a:pt x="919" y="557"/>
                    <a:pt x="920" y="557"/>
                  </a:cubicBezTo>
                  <a:cubicBezTo>
                    <a:pt x="920" y="557"/>
                    <a:pt x="921" y="557"/>
                    <a:pt x="921" y="557"/>
                  </a:cubicBezTo>
                  <a:cubicBezTo>
                    <a:pt x="920" y="557"/>
                    <a:pt x="920" y="558"/>
                    <a:pt x="919" y="558"/>
                  </a:cubicBezTo>
                  <a:cubicBezTo>
                    <a:pt x="918" y="560"/>
                    <a:pt x="916" y="564"/>
                    <a:pt x="917" y="566"/>
                  </a:cubicBezTo>
                  <a:cubicBezTo>
                    <a:pt x="918" y="567"/>
                    <a:pt x="918" y="567"/>
                    <a:pt x="918" y="566"/>
                  </a:cubicBezTo>
                  <a:cubicBezTo>
                    <a:pt x="920" y="564"/>
                    <a:pt x="920" y="562"/>
                    <a:pt x="921" y="560"/>
                  </a:cubicBezTo>
                  <a:cubicBezTo>
                    <a:pt x="922" y="559"/>
                    <a:pt x="923" y="557"/>
                    <a:pt x="924" y="557"/>
                  </a:cubicBezTo>
                  <a:cubicBezTo>
                    <a:pt x="925" y="557"/>
                    <a:pt x="927" y="557"/>
                    <a:pt x="928" y="557"/>
                  </a:cubicBezTo>
                  <a:cubicBezTo>
                    <a:pt x="926" y="559"/>
                    <a:pt x="924" y="561"/>
                    <a:pt x="924" y="564"/>
                  </a:cubicBezTo>
                  <a:cubicBezTo>
                    <a:pt x="924" y="564"/>
                    <a:pt x="924" y="565"/>
                    <a:pt x="924" y="564"/>
                  </a:cubicBezTo>
                  <a:cubicBezTo>
                    <a:pt x="926" y="563"/>
                    <a:pt x="927" y="561"/>
                    <a:pt x="929" y="559"/>
                  </a:cubicBezTo>
                  <a:cubicBezTo>
                    <a:pt x="930" y="558"/>
                    <a:pt x="930" y="557"/>
                    <a:pt x="931" y="557"/>
                  </a:cubicBezTo>
                  <a:cubicBezTo>
                    <a:pt x="932" y="557"/>
                    <a:pt x="933" y="557"/>
                    <a:pt x="933" y="557"/>
                  </a:cubicBezTo>
                  <a:cubicBezTo>
                    <a:pt x="931" y="559"/>
                    <a:pt x="929" y="562"/>
                    <a:pt x="930" y="565"/>
                  </a:cubicBezTo>
                  <a:cubicBezTo>
                    <a:pt x="930" y="565"/>
                    <a:pt x="930" y="566"/>
                    <a:pt x="930" y="565"/>
                  </a:cubicBezTo>
                  <a:cubicBezTo>
                    <a:pt x="931" y="563"/>
                    <a:pt x="932" y="561"/>
                    <a:pt x="934" y="559"/>
                  </a:cubicBezTo>
                  <a:cubicBezTo>
                    <a:pt x="934" y="559"/>
                    <a:pt x="935" y="558"/>
                    <a:pt x="936" y="557"/>
                  </a:cubicBezTo>
                  <a:cubicBezTo>
                    <a:pt x="936" y="557"/>
                    <a:pt x="936" y="557"/>
                    <a:pt x="936" y="557"/>
                  </a:cubicBezTo>
                  <a:cubicBezTo>
                    <a:pt x="936" y="557"/>
                    <a:pt x="936" y="557"/>
                    <a:pt x="937" y="557"/>
                  </a:cubicBezTo>
                  <a:cubicBezTo>
                    <a:pt x="936" y="557"/>
                    <a:pt x="936" y="558"/>
                    <a:pt x="936" y="558"/>
                  </a:cubicBezTo>
                  <a:cubicBezTo>
                    <a:pt x="936" y="559"/>
                    <a:pt x="937" y="559"/>
                    <a:pt x="937" y="559"/>
                  </a:cubicBezTo>
                  <a:cubicBezTo>
                    <a:pt x="937" y="560"/>
                    <a:pt x="939" y="561"/>
                    <a:pt x="940" y="560"/>
                  </a:cubicBezTo>
                  <a:cubicBezTo>
                    <a:pt x="940" y="560"/>
                    <a:pt x="941" y="559"/>
                    <a:pt x="941" y="559"/>
                  </a:cubicBezTo>
                  <a:cubicBezTo>
                    <a:pt x="941" y="558"/>
                    <a:pt x="942" y="558"/>
                    <a:pt x="942" y="558"/>
                  </a:cubicBezTo>
                  <a:cubicBezTo>
                    <a:pt x="942" y="558"/>
                    <a:pt x="942" y="558"/>
                    <a:pt x="943" y="558"/>
                  </a:cubicBezTo>
                  <a:cubicBezTo>
                    <a:pt x="943" y="557"/>
                    <a:pt x="943" y="557"/>
                    <a:pt x="943" y="557"/>
                  </a:cubicBezTo>
                  <a:cubicBezTo>
                    <a:pt x="943" y="557"/>
                    <a:pt x="943" y="556"/>
                    <a:pt x="943" y="556"/>
                  </a:cubicBezTo>
                  <a:cubicBezTo>
                    <a:pt x="945" y="555"/>
                    <a:pt x="946" y="553"/>
                    <a:pt x="947" y="551"/>
                  </a:cubicBezTo>
                  <a:cubicBezTo>
                    <a:pt x="948" y="550"/>
                    <a:pt x="949" y="549"/>
                    <a:pt x="950" y="548"/>
                  </a:cubicBezTo>
                  <a:cubicBezTo>
                    <a:pt x="955" y="546"/>
                    <a:pt x="959" y="546"/>
                    <a:pt x="965" y="546"/>
                  </a:cubicBezTo>
                  <a:cubicBezTo>
                    <a:pt x="974" y="548"/>
                    <a:pt x="983" y="549"/>
                    <a:pt x="993" y="549"/>
                  </a:cubicBezTo>
                  <a:cubicBezTo>
                    <a:pt x="1013" y="550"/>
                    <a:pt x="1033" y="549"/>
                    <a:pt x="1053" y="547"/>
                  </a:cubicBezTo>
                  <a:cubicBezTo>
                    <a:pt x="1068" y="546"/>
                    <a:pt x="1083" y="544"/>
                    <a:pt x="1099" y="546"/>
                  </a:cubicBezTo>
                  <a:cubicBezTo>
                    <a:pt x="1107" y="547"/>
                    <a:pt x="1114" y="551"/>
                    <a:pt x="1122" y="553"/>
                  </a:cubicBezTo>
                  <a:cubicBezTo>
                    <a:pt x="1129" y="555"/>
                    <a:pt x="1135" y="556"/>
                    <a:pt x="1142" y="555"/>
                  </a:cubicBezTo>
                  <a:cubicBezTo>
                    <a:pt x="1144" y="555"/>
                    <a:pt x="1158" y="553"/>
                    <a:pt x="1158" y="556"/>
                  </a:cubicBezTo>
                  <a:cubicBezTo>
                    <a:pt x="1157" y="561"/>
                    <a:pt x="1149" y="564"/>
                    <a:pt x="1145" y="566"/>
                  </a:cubicBezTo>
                  <a:close/>
                  <a:moveTo>
                    <a:pt x="1156" y="551"/>
                  </a:moveTo>
                  <a:cubicBezTo>
                    <a:pt x="1154" y="551"/>
                    <a:pt x="1151" y="551"/>
                    <a:pt x="1150" y="551"/>
                  </a:cubicBezTo>
                  <a:cubicBezTo>
                    <a:pt x="1143" y="553"/>
                    <a:pt x="1136" y="553"/>
                    <a:pt x="1129" y="552"/>
                  </a:cubicBezTo>
                  <a:cubicBezTo>
                    <a:pt x="1126" y="551"/>
                    <a:pt x="1122" y="550"/>
                    <a:pt x="1119" y="549"/>
                  </a:cubicBezTo>
                  <a:cubicBezTo>
                    <a:pt x="1123" y="548"/>
                    <a:pt x="1128" y="547"/>
                    <a:pt x="1132" y="546"/>
                  </a:cubicBezTo>
                  <a:cubicBezTo>
                    <a:pt x="1137" y="546"/>
                    <a:pt x="1142" y="547"/>
                    <a:pt x="1147" y="547"/>
                  </a:cubicBezTo>
                  <a:cubicBezTo>
                    <a:pt x="1147" y="547"/>
                    <a:pt x="1147" y="546"/>
                    <a:pt x="1147" y="546"/>
                  </a:cubicBezTo>
                  <a:cubicBezTo>
                    <a:pt x="1144" y="542"/>
                    <a:pt x="1136" y="545"/>
                    <a:pt x="1132" y="545"/>
                  </a:cubicBezTo>
                  <a:cubicBezTo>
                    <a:pt x="1126" y="545"/>
                    <a:pt x="1120" y="545"/>
                    <a:pt x="1114" y="547"/>
                  </a:cubicBezTo>
                  <a:cubicBezTo>
                    <a:pt x="1113" y="546"/>
                    <a:pt x="1112" y="546"/>
                    <a:pt x="1111" y="546"/>
                  </a:cubicBezTo>
                  <a:cubicBezTo>
                    <a:pt x="1113" y="545"/>
                    <a:pt x="1114" y="544"/>
                    <a:pt x="1116" y="544"/>
                  </a:cubicBezTo>
                  <a:cubicBezTo>
                    <a:pt x="1119" y="544"/>
                    <a:pt x="1122" y="542"/>
                    <a:pt x="1125" y="543"/>
                  </a:cubicBezTo>
                  <a:cubicBezTo>
                    <a:pt x="1125" y="543"/>
                    <a:pt x="1125" y="542"/>
                    <a:pt x="1125" y="542"/>
                  </a:cubicBezTo>
                  <a:cubicBezTo>
                    <a:pt x="1121" y="542"/>
                    <a:pt x="1117" y="542"/>
                    <a:pt x="1113" y="543"/>
                  </a:cubicBezTo>
                  <a:cubicBezTo>
                    <a:pt x="1112" y="543"/>
                    <a:pt x="1109" y="543"/>
                    <a:pt x="1108" y="544"/>
                  </a:cubicBezTo>
                  <a:cubicBezTo>
                    <a:pt x="1105" y="544"/>
                    <a:pt x="1102" y="543"/>
                    <a:pt x="1100" y="543"/>
                  </a:cubicBezTo>
                  <a:cubicBezTo>
                    <a:pt x="1101" y="543"/>
                    <a:pt x="1101" y="542"/>
                    <a:pt x="1102" y="542"/>
                  </a:cubicBezTo>
                  <a:cubicBezTo>
                    <a:pt x="1104" y="541"/>
                    <a:pt x="1106" y="540"/>
                    <a:pt x="1107" y="539"/>
                  </a:cubicBezTo>
                  <a:cubicBezTo>
                    <a:pt x="1107" y="539"/>
                    <a:pt x="1107" y="538"/>
                    <a:pt x="1107" y="538"/>
                  </a:cubicBezTo>
                  <a:cubicBezTo>
                    <a:pt x="1105" y="538"/>
                    <a:pt x="1103" y="539"/>
                    <a:pt x="1101" y="540"/>
                  </a:cubicBezTo>
                  <a:cubicBezTo>
                    <a:pt x="1100" y="540"/>
                    <a:pt x="1098" y="540"/>
                    <a:pt x="1098" y="541"/>
                  </a:cubicBezTo>
                  <a:cubicBezTo>
                    <a:pt x="1097" y="541"/>
                    <a:pt x="1097" y="540"/>
                    <a:pt x="1097" y="540"/>
                  </a:cubicBezTo>
                  <a:cubicBezTo>
                    <a:pt x="1102" y="538"/>
                    <a:pt x="1107" y="534"/>
                    <a:pt x="1109" y="533"/>
                  </a:cubicBezTo>
                  <a:cubicBezTo>
                    <a:pt x="1110" y="532"/>
                    <a:pt x="1109" y="531"/>
                    <a:pt x="1108" y="532"/>
                  </a:cubicBezTo>
                  <a:cubicBezTo>
                    <a:pt x="1105" y="534"/>
                    <a:pt x="1102" y="535"/>
                    <a:pt x="1098" y="537"/>
                  </a:cubicBezTo>
                  <a:cubicBezTo>
                    <a:pt x="1097" y="538"/>
                    <a:pt x="1095" y="539"/>
                    <a:pt x="1093" y="540"/>
                  </a:cubicBezTo>
                  <a:cubicBezTo>
                    <a:pt x="1092" y="540"/>
                    <a:pt x="1092" y="540"/>
                    <a:pt x="1091" y="540"/>
                  </a:cubicBezTo>
                  <a:cubicBezTo>
                    <a:pt x="1093" y="539"/>
                    <a:pt x="1094" y="538"/>
                    <a:pt x="1095" y="537"/>
                  </a:cubicBezTo>
                  <a:cubicBezTo>
                    <a:pt x="1099" y="533"/>
                    <a:pt x="1104" y="530"/>
                    <a:pt x="1108" y="526"/>
                  </a:cubicBezTo>
                  <a:cubicBezTo>
                    <a:pt x="1112" y="523"/>
                    <a:pt x="1119" y="521"/>
                    <a:pt x="1121" y="515"/>
                  </a:cubicBezTo>
                  <a:cubicBezTo>
                    <a:pt x="1122" y="515"/>
                    <a:pt x="1121" y="514"/>
                    <a:pt x="1121" y="515"/>
                  </a:cubicBezTo>
                  <a:cubicBezTo>
                    <a:pt x="1116" y="518"/>
                    <a:pt x="1111" y="523"/>
                    <a:pt x="1105" y="527"/>
                  </a:cubicBezTo>
                  <a:cubicBezTo>
                    <a:pt x="1105" y="527"/>
                    <a:pt x="1104" y="527"/>
                    <a:pt x="1104" y="527"/>
                  </a:cubicBezTo>
                  <a:cubicBezTo>
                    <a:pt x="1105" y="526"/>
                    <a:pt x="1107" y="524"/>
                    <a:pt x="1108" y="523"/>
                  </a:cubicBezTo>
                  <a:cubicBezTo>
                    <a:pt x="1113" y="518"/>
                    <a:pt x="1117" y="512"/>
                    <a:pt x="1121" y="506"/>
                  </a:cubicBezTo>
                  <a:cubicBezTo>
                    <a:pt x="1126" y="506"/>
                    <a:pt x="1134" y="509"/>
                    <a:pt x="1136" y="513"/>
                  </a:cubicBezTo>
                  <a:cubicBezTo>
                    <a:pt x="1138" y="514"/>
                    <a:pt x="1139" y="517"/>
                    <a:pt x="1141" y="518"/>
                  </a:cubicBezTo>
                  <a:cubicBezTo>
                    <a:pt x="1143" y="519"/>
                    <a:pt x="1145" y="520"/>
                    <a:pt x="1147" y="521"/>
                  </a:cubicBezTo>
                  <a:cubicBezTo>
                    <a:pt x="1150" y="524"/>
                    <a:pt x="1150" y="527"/>
                    <a:pt x="1152" y="530"/>
                  </a:cubicBezTo>
                  <a:cubicBezTo>
                    <a:pt x="1152" y="531"/>
                    <a:pt x="1153" y="532"/>
                    <a:pt x="1155" y="534"/>
                  </a:cubicBezTo>
                  <a:cubicBezTo>
                    <a:pt x="1159" y="539"/>
                    <a:pt x="1158" y="545"/>
                    <a:pt x="1156" y="551"/>
                  </a:cubicBezTo>
                  <a:close/>
                </a:path>
              </a:pathLst>
            </a:custGeom>
            <a:solidFill>
              <a:srgbClr val="574F1F">
                <a:alpha val="1215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组合 1337">
              <a:extLst>
                <a:ext uri="{FF2B5EF4-FFF2-40B4-BE49-F238E27FC236}">
                  <a16:creationId xmlns:a16="http://schemas.microsoft.com/office/drawing/2014/main" xmlns="" id="{6C7387C3-CACF-445F-8F6F-F0AB4DBF819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" y="3577805"/>
              <a:ext cx="4864118" cy="340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组合 521">
              <a:extLst>
                <a:ext uri="{FF2B5EF4-FFF2-40B4-BE49-F238E27FC236}">
                  <a16:creationId xmlns:a16="http://schemas.microsoft.com/office/drawing/2014/main" xmlns="" id="{9DEE6228-9FEF-470F-9B74-15340489333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114" y="267478"/>
              <a:ext cx="4413060" cy="3566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椭圆 627">
            <a:extLst>
              <a:ext uri="{FF2B5EF4-FFF2-40B4-BE49-F238E27FC236}">
                <a16:creationId xmlns:a16="http://schemas.microsoft.com/office/drawing/2014/main" xmlns="" id="{9B50709A-1981-4AED-BF73-751B0D766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5860" y="452842"/>
            <a:ext cx="4366266" cy="404813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DFBE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628">
            <a:extLst>
              <a:ext uri="{FF2B5EF4-FFF2-40B4-BE49-F238E27FC236}">
                <a16:creationId xmlns:a16="http://schemas.microsoft.com/office/drawing/2014/main" xmlns="" id="{276B0A67-400E-4918-A8CD-82BCE9429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2510" y="481711"/>
            <a:ext cx="4254999" cy="4257182"/>
          </a:xfrm>
          <a:prstGeom prst="ellips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DFBE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C068496B-6DF0-4A24-95BC-5229DBE5B0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718" y="2942187"/>
            <a:ext cx="6145165" cy="325805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95081" y="1901105"/>
            <a:ext cx="43057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500" b="1" dirty="0">
                <a:solidFill>
                  <a:srgbClr val="6870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SUY NGẪM VÀ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500" b="1" dirty="0">
                <a:solidFill>
                  <a:srgbClr val="6870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PHẢN HỒI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srgbClr val="68704B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9523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D3720C2-B873-4734-AEC9-9F0A2E21B7EC}"/>
              </a:ext>
            </a:extLst>
          </p:cNvPr>
          <p:cNvSpPr txBox="1"/>
          <p:nvPr/>
        </p:nvSpPr>
        <p:spPr>
          <a:xfrm>
            <a:off x="985420" y="319596"/>
            <a:ext cx="8460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rgbClr val="C00000"/>
                </a:solidFill>
                <a:latin typeface="+mj-lt"/>
              </a:rPr>
              <a:t>1. Những đặc sắc về nội dung, nghệ thuật</a:t>
            </a:r>
            <a:endParaRPr lang="en-US" sz="3600" b="1" dirty="0">
              <a:solidFill>
                <a:srgbClr val="C00000"/>
              </a:solidFill>
              <a:latin typeface="+mj-lt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xmlns="" id="{EF3CE3AF-26B1-495A-87E7-7A556D95A7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361655"/>
              </p:ext>
            </p:extLst>
          </p:nvPr>
        </p:nvGraphicFramePr>
        <p:xfrm>
          <a:off x="1989585" y="2521832"/>
          <a:ext cx="8212830" cy="3657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6415">
                  <a:extLst>
                    <a:ext uri="{9D8B030D-6E8A-4147-A177-3AD203B41FA5}">
                      <a16:colId xmlns:a16="http://schemas.microsoft.com/office/drawing/2014/main" xmlns="" val="330557486"/>
                    </a:ext>
                  </a:extLst>
                </a:gridCol>
                <a:gridCol w="4106415">
                  <a:extLst>
                    <a:ext uri="{9D8B030D-6E8A-4147-A177-3AD203B41FA5}">
                      <a16:colId xmlns:a16="http://schemas.microsoft.com/office/drawing/2014/main" xmlns="" val="884986304"/>
                    </a:ext>
                  </a:extLst>
                </a:gridCol>
              </a:tblGrid>
              <a:tr h="798751">
                <a:tc>
                  <a:txBody>
                    <a:bodyPr/>
                    <a:lstStyle/>
                    <a:p>
                      <a:pPr algn="ctr"/>
                      <a:r>
                        <a:rPr lang="vi-VN" sz="2800" dirty="0">
                          <a:latin typeface="+mj-lt"/>
                        </a:rPr>
                        <a:t>Từ ngữ, hình ảnh </a:t>
                      </a:r>
                      <a:endParaRPr lang="en-US" sz="2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>
                          <a:latin typeface="+mj-lt"/>
                        </a:rPr>
                        <a:t>Tác dụng</a:t>
                      </a:r>
                      <a:endParaRPr lang="en-US" sz="28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65476346"/>
                  </a:ext>
                </a:extLst>
              </a:tr>
              <a:tr h="5716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0588448"/>
                  </a:ext>
                </a:extLst>
              </a:tr>
              <a:tr h="5716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11826562"/>
                  </a:ext>
                </a:extLst>
              </a:tr>
              <a:tr h="5716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61284003"/>
                  </a:ext>
                </a:extLst>
              </a:tr>
              <a:tr h="5716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62127750"/>
                  </a:ext>
                </a:extLst>
              </a:tr>
              <a:tr h="5716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858828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E25C078-D2B5-4691-8252-90435DE75A4E}"/>
              </a:ext>
            </a:extLst>
          </p:cNvPr>
          <p:cNvSpPr txBox="1"/>
          <p:nvPr/>
        </p:nvSpPr>
        <p:spPr>
          <a:xfrm>
            <a:off x="3699028" y="1661889"/>
            <a:ext cx="4793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latin typeface="+mj-lt"/>
              </a:rPr>
              <a:t>PHIẾU HỌC TẬP</a:t>
            </a:r>
            <a:endParaRPr lang="en-US" sz="3200" b="1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2BB8F2A-2CA7-46D8-8DE0-DDC9C1B884D6}"/>
              </a:ext>
            </a:extLst>
          </p:cNvPr>
          <p:cNvSpPr txBox="1"/>
          <p:nvPr/>
        </p:nvSpPr>
        <p:spPr>
          <a:xfrm>
            <a:off x="1180730" y="990742"/>
            <a:ext cx="5166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rgbClr val="0070C0"/>
                </a:solidFill>
                <a:latin typeface="+mj-lt"/>
              </a:rPr>
              <a:t>a. Từ ngữ, hình ảnh</a:t>
            </a:r>
            <a:endParaRPr lang="en-US" sz="3600" b="1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746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C98E44E-6B05-4C1E-B0D7-04F77BEED702}"/>
              </a:ext>
            </a:extLst>
          </p:cNvPr>
          <p:cNvSpPr txBox="1"/>
          <p:nvPr/>
        </p:nvSpPr>
        <p:spPr>
          <a:xfrm>
            <a:off x="1003176" y="121402"/>
            <a:ext cx="8451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rgbClr val="C00000"/>
                </a:solidFill>
                <a:latin typeface="+mj-lt"/>
              </a:rPr>
              <a:t>1. Những đặc sắc về nội dung, nghệ thuật</a:t>
            </a:r>
            <a:endParaRPr lang="en-US" sz="36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B5A3D83F-4FFA-4A4E-B3A2-00773A27B9E1}"/>
              </a:ext>
            </a:extLst>
          </p:cNvPr>
          <p:cNvSpPr/>
          <p:nvPr/>
        </p:nvSpPr>
        <p:spPr>
          <a:xfrm>
            <a:off x="1185168" y="1477259"/>
            <a:ext cx="3826275" cy="887767"/>
          </a:xfrm>
          <a:prstGeom prst="roundRect">
            <a:avLst/>
          </a:prstGeom>
          <a:solidFill>
            <a:srgbClr val="DFA5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200" b="1" dirty="0">
              <a:latin typeface="+mj-lt"/>
            </a:endParaRPr>
          </a:p>
          <a:p>
            <a:pPr algn="ctr"/>
            <a:r>
              <a:rPr lang="vi-VN" sz="3200" b="1" dirty="0">
                <a:latin typeface="+mj-lt"/>
              </a:rPr>
              <a:t>Từ ngữ, hình ảnh</a:t>
            </a:r>
            <a:r>
              <a:rPr lang="vi-VN" sz="2800" b="1" dirty="0">
                <a:latin typeface="+mj-lt"/>
              </a:rPr>
              <a:t>	</a:t>
            </a:r>
            <a:endParaRPr lang="en-US" sz="2800" b="1" dirty="0">
              <a:latin typeface="+mj-lt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E9FAE2F4-D363-4A5A-8E3A-F3CE429CBCA3}"/>
              </a:ext>
            </a:extLst>
          </p:cNvPr>
          <p:cNvSpPr/>
          <p:nvPr/>
        </p:nvSpPr>
        <p:spPr>
          <a:xfrm>
            <a:off x="6668604" y="1515720"/>
            <a:ext cx="3826275" cy="887767"/>
          </a:xfrm>
          <a:prstGeom prst="roundRect">
            <a:avLst/>
          </a:prstGeom>
          <a:solidFill>
            <a:srgbClr val="DFA5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latin typeface="+mj-lt"/>
              </a:rPr>
              <a:t>Tác dụng</a:t>
            </a:r>
            <a:endParaRPr lang="en-US" sz="3200" b="1" dirty="0">
              <a:latin typeface="+mj-lt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095B99AE-276B-4517-84F0-819D5B325D93}"/>
              </a:ext>
            </a:extLst>
          </p:cNvPr>
          <p:cNvSpPr/>
          <p:nvPr/>
        </p:nvSpPr>
        <p:spPr>
          <a:xfrm>
            <a:off x="6141862" y="3764127"/>
            <a:ext cx="5487885" cy="88776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800" dirty="0">
                <a:solidFill>
                  <a:schemeClr val="tx1"/>
                </a:solidFill>
                <a:latin typeface="+mj-lt"/>
              </a:rPr>
              <a:t>Vẻ đẹp của không gian cao rộng, tràn ngập sự thanh bình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0F5C3E0C-5FD5-4FCB-A88E-F1936D474073}"/>
              </a:ext>
            </a:extLst>
          </p:cNvPr>
          <p:cNvSpPr/>
          <p:nvPr/>
        </p:nvSpPr>
        <p:spPr>
          <a:xfrm>
            <a:off x="784933" y="3775543"/>
            <a:ext cx="4626747" cy="8877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800" dirty="0">
                <a:solidFill>
                  <a:schemeClr val="tx1"/>
                </a:solidFill>
                <a:latin typeface="+mj-lt"/>
              </a:rPr>
              <a:t>Tiếng hót “Làm xanh da trời”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BA993930-7B1C-48D3-84F4-E832003B6207}"/>
              </a:ext>
            </a:extLst>
          </p:cNvPr>
          <p:cNvSpPr/>
          <p:nvPr/>
        </p:nvSpPr>
        <p:spPr>
          <a:xfrm>
            <a:off x="6141863" y="4897773"/>
            <a:ext cx="5487885" cy="164063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800" dirty="0">
                <a:solidFill>
                  <a:schemeClr val="tx1"/>
                </a:solidFill>
                <a:latin typeface="+mj-lt"/>
              </a:rPr>
              <a:t>- Sự chuyển hóa của các cảm giác từ thị giác sang thính giác.</a:t>
            </a:r>
          </a:p>
          <a:p>
            <a:r>
              <a:rPr lang="vi-VN" sz="2800" dirty="0">
                <a:solidFill>
                  <a:schemeClr val="tx1"/>
                </a:solidFill>
                <a:latin typeface="+mj-lt"/>
              </a:rPr>
              <a:t>- Hình ảnh làng quê tràn đầy sức sống.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B7F6F3C7-BF83-4D70-8CD6-065B6FB2F580}"/>
              </a:ext>
            </a:extLst>
          </p:cNvPr>
          <p:cNvSpPr/>
          <p:nvPr/>
        </p:nvSpPr>
        <p:spPr>
          <a:xfrm>
            <a:off x="753120" y="4971014"/>
            <a:ext cx="4658560" cy="13124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800" dirty="0">
                <a:solidFill>
                  <a:schemeClr val="tx1"/>
                </a:solidFill>
                <a:latin typeface="+mj-lt"/>
              </a:rPr>
              <a:t>Tiếng hót long lanh “Như cành sương chói”, “Hồn xanh quê nhà”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9175E8DA-D2DF-4102-8068-A2291C8433F0}"/>
              </a:ext>
            </a:extLst>
          </p:cNvPr>
          <p:cNvSpPr/>
          <p:nvPr/>
        </p:nvSpPr>
        <p:spPr>
          <a:xfrm>
            <a:off x="784933" y="2557688"/>
            <a:ext cx="4626747" cy="96766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800" dirty="0">
                <a:solidFill>
                  <a:schemeClr val="tx1"/>
                </a:solidFill>
                <a:latin typeface="+mj-lt"/>
              </a:rPr>
              <a:t>Cánh đồng chan chứa “Những lời chim ca”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2E37D407-C56C-4849-AB8B-7637624D9168}"/>
              </a:ext>
            </a:extLst>
          </p:cNvPr>
          <p:cNvSpPr/>
          <p:nvPr/>
        </p:nvSpPr>
        <p:spPr>
          <a:xfrm>
            <a:off x="6141863" y="2526428"/>
            <a:ext cx="5487884" cy="103018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800" dirty="0">
                <a:solidFill>
                  <a:schemeClr val="tx1"/>
                </a:solidFill>
                <a:latin typeface="+mj-lt"/>
              </a:rPr>
              <a:t>Vẻ đẹp của niềm vui và sự ấm no của đồng quê Việt Nam.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E9684AB-05AB-4C1B-963D-683D51EEC57F}"/>
              </a:ext>
            </a:extLst>
          </p:cNvPr>
          <p:cNvSpPr txBox="1"/>
          <p:nvPr/>
        </p:nvSpPr>
        <p:spPr>
          <a:xfrm>
            <a:off x="1416729" y="716825"/>
            <a:ext cx="4725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rgbClr val="0070C0"/>
                </a:solidFill>
                <a:latin typeface="+mj-lt"/>
              </a:rPr>
              <a:t>a. Từ ngữ, hình ảnh</a:t>
            </a:r>
            <a:endParaRPr lang="en-US" sz="3600" b="1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024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22EF00-4E4B-4D8F-80D4-669D6E48C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92150" y="3167966"/>
            <a:ext cx="2730400" cy="21053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36DDCE7-AFF7-4CC7-862C-23DD7D837BC0}"/>
              </a:ext>
            </a:extLst>
          </p:cNvPr>
          <p:cNvSpPr txBox="1"/>
          <p:nvPr/>
        </p:nvSpPr>
        <p:spPr>
          <a:xfrm>
            <a:off x="2087355" y="1264497"/>
            <a:ext cx="73581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vi-VN" sz="3600" dirty="0">
                <a:solidFill>
                  <a:srgbClr val="FF0000"/>
                </a:solidFill>
                <a:latin typeface="+mj-lt"/>
              </a:rPr>
              <a:t>Những từ ngữ được gọt giũa, trau chuốt gợi lên không gian làng quê bao la khoáng đạt.</a:t>
            </a:r>
          </a:p>
          <a:p>
            <a:pPr marL="285750" indent="-285750">
              <a:buFontTx/>
              <a:buChar char="-"/>
            </a:pPr>
            <a:r>
              <a:rPr lang="vi-VN" sz="3600" dirty="0">
                <a:solidFill>
                  <a:srgbClr val="FF0000"/>
                </a:solidFill>
                <a:latin typeface="+mj-lt"/>
              </a:rPr>
              <a:t>Hình ảnh thơ gần gũi, giản dị, thân thuộc, chân thực và có sức gợi cảm cao.</a:t>
            </a:r>
            <a:endParaRPr lang="en-US" sz="3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7541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D3720C2-B873-4734-AEC9-9F0A2E21B7EC}"/>
              </a:ext>
            </a:extLst>
          </p:cNvPr>
          <p:cNvSpPr txBox="1"/>
          <p:nvPr/>
        </p:nvSpPr>
        <p:spPr>
          <a:xfrm>
            <a:off x="985420" y="250013"/>
            <a:ext cx="8708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1. Những đặc</a:t>
            </a:r>
            <a:r>
              <a:rPr kumimoji="0" lang="vi-VN" sz="36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sắc về nội dung, nghệ thuật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xmlns="" id="{EF3CE3AF-26B1-495A-87E7-7A556D95A7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863994"/>
              </p:ext>
            </p:extLst>
          </p:nvPr>
        </p:nvGraphicFramePr>
        <p:xfrm>
          <a:off x="1989585" y="2521832"/>
          <a:ext cx="8212830" cy="3657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6415">
                  <a:extLst>
                    <a:ext uri="{9D8B030D-6E8A-4147-A177-3AD203B41FA5}">
                      <a16:colId xmlns:a16="http://schemas.microsoft.com/office/drawing/2014/main" xmlns="" val="330557486"/>
                    </a:ext>
                  </a:extLst>
                </a:gridCol>
                <a:gridCol w="4106415">
                  <a:extLst>
                    <a:ext uri="{9D8B030D-6E8A-4147-A177-3AD203B41FA5}">
                      <a16:colId xmlns:a16="http://schemas.microsoft.com/office/drawing/2014/main" xmlns="" val="884986304"/>
                    </a:ext>
                  </a:extLst>
                </a:gridCol>
              </a:tblGrid>
              <a:tr h="798751">
                <a:tc>
                  <a:txBody>
                    <a:bodyPr/>
                    <a:lstStyle/>
                    <a:p>
                      <a:pPr algn="ctr"/>
                      <a:r>
                        <a:rPr lang="vi-VN" sz="2800" dirty="0">
                          <a:latin typeface="+mj-lt"/>
                        </a:rPr>
                        <a:t>Biện pháp tu từ </a:t>
                      </a:r>
                      <a:endParaRPr lang="en-US" sz="2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>
                          <a:latin typeface="+mj-lt"/>
                        </a:rPr>
                        <a:t>Tác dụng</a:t>
                      </a:r>
                      <a:endParaRPr lang="en-US" sz="28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65476346"/>
                  </a:ext>
                </a:extLst>
              </a:tr>
              <a:tr h="5716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0588448"/>
                  </a:ext>
                </a:extLst>
              </a:tr>
              <a:tr h="5716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11826562"/>
                  </a:ext>
                </a:extLst>
              </a:tr>
              <a:tr h="5716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61284003"/>
                  </a:ext>
                </a:extLst>
              </a:tr>
              <a:tr h="5716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62127750"/>
                  </a:ext>
                </a:extLst>
              </a:tr>
              <a:tr h="5716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858828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E25C078-D2B5-4691-8252-90435DE75A4E}"/>
              </a:ext>
            </a:extLst>
          </p:cNvPr>
          <p:cNvSpPr txBox="1"/>
          <p:nvPr/>
        </p:nvSpPr>
        <p:spPr>
          <a:xfrm>
            <a:off x="3699028" y="1661889"/>
            <a:ext cx="4793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PHIẾU HỌC TẬP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2BB8F2A-2CA7-46D8-8DE0-DDC9C1B884D6}"/>
              </a:ext>
            </a:extLst>
          </p:cNvPr>
          <p:cNvSpPr txBox="1"/>
          <p:nvPr/>
        </p:nvSpPr>
        <p:spPr>
          <a:xfrm>
            <a:off x="1180730" y="990742"/>
            <a:ext cx="5166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6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b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Biện</a:t>
            </a:r>
            <a:r>
              <a:rPr kumimoji="0" lang="vi-VN" sz="36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pháp tu từ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796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C98E44E-6B05-4C1E-B0D7-04F77BEED702}"/>
              </a:ext>
            </a:extLst>
          </p:cNvPr>
          <p:cNvSpPr txBox="1"/>
          <p:nvPr/>
        </p:nvSpPr>
        <p:spPr>
          <a:xfrm>
            <a:off x="1003176" y="121402"/>
            <a:ext cx="8673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1. Những đặc</a:t>
            </a:r>
            <a:r>
              <a:rPr kumimoji="0" lang="vi-VN" sz="36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sắc về nội dung, nghệ thuật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B5A3D83F-4FFA-4A4E-B3A2-00773A27B9E1}"/>
              </a:ext>
            </a:extLst>
          </p:cNvPr>
          <p:cNvSpPr/>
          <p:nvPr/>
        </p:nvSpPr>
        <p:spPr>
          <a:xfrm>
            <a:off x="1185168" y="1477259"/>
            <a:ext cx="3826275" cy="887767"/>
          </a:xfrm>
          <a:prstGeom prst="roundRect">
            <a:avLst/>
          </a:prstGeom>
          <a:solidFill>
            <a:srgbClr val="DFA5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200" b="1" dirty="0">
                <a:solidFill>
                  <a:prstClr val="white"/>
                </a:solidFill>
                <a:latin typeface="Times New Roman" panose="02020603050405020304" pitchFamily="18" charset="0"/>
              </a:rPr>
              <a:t>Biện pháp tu từ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	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E9FAE2F4-D363-4A5A-8E3A-F3CE429CBCA3}"/>
              </a:ext>
            </a:extLst>
          </p:cNvPr>
          <p:cNvSpPr/>
          <p:nvPr/>
        </p:nvSpPr>
        <p:spPr>
          <a:xfrm>
            <a:off x="6668604" y="1515720"/>
            <a:ext cx="3826275" cy="887767"/>
          </a:xfrm>
          <a:prstGeom prst="roundRect">
            <a:avLst/>
          </a:prstGeom>
          <a:solidFill>
            <a:srgbClr val="DFA5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Tác dụng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095B99AE-276B-4517-84F0-819D5B325D93}"/>
              </a:ext>
            </a:extLst>
          </p:cNvPr>
          <p:cNvSpPr/>
          <p:nvPr/>
        </p:nvSpPr>
        <p:spPr>
          <a:xfrm>
            <a:off x="6141862" y="3764127"/>
            <a:ext cx="5487885" cy="88776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Thể hiện</a:t>
            </a:r>
            <a:r>
              <a:rPr kumimoji="0" lang="vi-VN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sự trong trẻo, tràn đầy sức sống của tiếng chim.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0F5C3E0C-5FD5-4FCB-A88E-F1936D474073}"/>
              </a:ext>
            </a:extLst>
          </p:cNvPr>
          <p:cNvSpPr/>
          <p:nvPr/>
        </p:nvSpPr>
        <p:spPr>
          <a:xfrm>
            <a:off x="784933" y="3775543"/>
            <a:ext cx="4626747" cy="8877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So sánh</a:t>
            </a:r>
            <a:r>
              <a:rPr kumimoji="0" lang="vi-VN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“Tiếng hót long lanh” với “Cành sương chói”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BA993930-7B1C-48D3-84F4-E832003B6207}"/>
              </a:ext>
            </a:extLst>
          </p:cNvPr>
          <p:cNvSpPr/>
          <p:nvPr/>
        </p:nvSpPr>
        <p:spPr>
          <a:xfrm>
            <a:off x="6141863" y="4897773"/>
            <a:ext cx="5487885" cy="164063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Nhân</a:t>
            </a:r>
            <a:r>
              <a:rPr kumimoji="0" lang="vi-VN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cách hóa chim chiền chiện như một con người.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B7F6F3C7-BF83-4D70-8CD6-065B6FB2F580}"/>
              </a:ext>
            </a:extLst>
          </p:cNvPr>
          <p:cNvSpPr/>
          <p:nvPr/>
        </p:nvSpPr>
        <p:spPr>
          <a:xfrm>
            <a:off x="753120" y="4971014"/>
            <a:ext cx="4658560" cy="13124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Nhân</a:t>
            </a:r>
            <a:r>
              <a:rPr kumimoji="0" lang="vi-VN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hóa: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vi-VN" sz="2800" dirty="0">
                <a:solidFill>
                  <a:prstClr val="black"/>
                </a:solidFill>
                <a:latin typeface="Times New Roman" panose="02020603050405020304" pitchFamily="18" charset="0"/>
              </a:rPr>
              <a:t>Chim ơi chim nói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Lòng</a:t>
            </a:r>
            <a:r>
              <a:rPr kumimoji="0" lang="vi-VN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chim vui nhiều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9175E8DA-D2DF-4102-8068-A2291C8433F0}"/>
              </a:ext>
            </a:extLst>
          </p:cNvPr>
          <p:cNvSpPr/>
          <p:nvPr/>
        </p:nvSpPr>
        <p:spPr>
          <a:xfrm>
            <a:off x="784933" y="2557688"/>
            <a:ext cx="4626747" cy="96766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800" noProof="0" dirty="0">
                <a:solidFill>
                  <a:prstClr val="black"/>
                </a:solidFill>
                <a:latin typeface="Times New Roman" panose="02020603050405020304" pitchFamily="18" charset="0"/>
              </a:rPr>
              <a:t>Điệp từ “cao hoài’ – “cao vợi”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2E37D407-C56C-4849-AB8B-7637624D9168}"/>
              </a:ext>
            </a:extLst>
          </p:cNvPr>
          <p:cNvSpPr/>
          <p:nvPr/>
        </p:nvSpPr>
        <p:spPr>
          <a:xfrm>
            <a:off x="6141863" y="2526428"/>
            <a:ext cx="5487884" cy="103018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Nhấn mạnh</a:t>
            </a:r>
            <a:r>
              <a:rPr kumimoji="0" lang="vi-VN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hình ảnh cánh chim chao liệng trên bầu trời cao rộng.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E9684AB-05AB-4C1B-963D-683D51EEC57F}"/>
              </a:ext>
            </a:extLst>
          </p:cNvPr>
          <p:cNvSpPr txBox="1"/>
          <p:nvPr/>
        </p:nvSpPr>
        <p:spPr>
          <a:xfrm>
            <a:off x="1416729" y="716825"/>
            <a:ext cx="4725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6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b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Biện pháp tu từ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07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C98E44E-6B05-4C1E-B0D7-04F77BEED702}"/>
              </a:ext>
            </a:extLst>
          </p:cNvPr>
          <p:cNvSpPr txBox="1"/>
          <p:nvPr/>
        </p:nvSpPr>
        <p:spPr>
          <a:xfrm>
            <a:off x="1003176" y="121402"/>
            <a:ext cx="8904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1. Những đặc</a:t>
            </a:r>
            <a:r>
              <a:rPr kumimoji="0" lang="vi-VN" sz="36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sắc về nội dung, nghệ thuật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B5A3D83F-4FFA-4A4E-B3A2-00773A27B9E1}"/>
              </a:ext>
            </a:extLst>
          </p:cNvPr>
          <p:cNvSpPr/>
          <p:nvPr/>
        </p:nvSpPr>
        <p:spPr>
          <a:xfrm>
            <a:off x="1185168" y="1477259"/>
            <a:ext cx="3826275" cy="887767"/>
          </a:xfrm>
          <a:prstGeom prst="roundRect">
            <a:avLst/>
          </a:prstGeom>
          <a:solidFill>
            <a:srgbClr val="DFA5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Biện pháp tu từ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	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E9FAE2F4-D363-4A5A-8E3A-F3CE429CBCA3}"/>
              </a:ext>
            </a:extLst>
          </p:cNvPr>
          <p:cNvSpPr/>
          <p:nvPr/>
        </p:nvSpPr>
        <p:spPr>
          <a:xfrm>
            <a:off x="6668604" y="1515720"/>
            <a:ext cx="3826275" cy="887767"/>
          </a:xfrm>
          <a:prstGeom prst="roundRect">
            <a:avLst/>
          </a:prstGeom>
          <a:solidFill>
            <a:srgbClr val="DFA5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Tác dụng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9175E8DA-D2DF-4102-8068-A2291C8433F0}"/>
              </a:ext>
            </a:extLst>
          </p:cNvPr>
          <p:cNvSpPr/>
          <p:nvPr/>
        </p:nvSpPr>
        <p:spPr>
          <a:xfrm>
            <a:off x="784933" y="2557688"/>
            <a:ext cx="4626747" cy="96766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800" dirty="0">
                <a:solidFill>
                  <a:prstClr val="black"/>
                </a:solidFill>
                <a:latin typeface="Times New Roman" panose="02020603050405020304" pitchFamily="18" charset="0"/>
              </a:rPr>
              <a:t>Ẩn dụ: “Tiếng ngọc trong veo/ Chim reo từng chuỗi.”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2E37D407-C56C-4849-AB8B-7637624D9168}"/>
              </a:ext>
            </a:extLst>
          </p:cNvPr>
          <p:cNvSpPr/>
          <p:nvPr/>
        </p:nvSpPr>
        <p:spPr>
          <a:xfrm>
            <a:off x="6141862" y="2636382"/>
            <a:ext cx="5452375" cy="11810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Tiếng chim chiền</a:t>
            </a:r>
            <a:r>
              <a:rPr kumimoji="0" lang="vi-VN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chiện cất lên từng thanh âm uyển chuyển, trải dài trên nền trời xanh.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E9684AB-05AB-4C1B-963D-683D51EEC57F}"/>
              </a:ext>
            </a:extLst>
          </p:cNvPr>
          <p:cNvSpPr txBox="1"/>
          <p:nvPr/>
        </p:nvSpPr>
        <p:spPr>
          <a:xfrm>
            <a:off x="1416729" y="716825"/>
            <a:ext cx="4725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b. Biện pháp tu từ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7F9809BA-D4D6-4707-B01C-BCE7C3792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94495" y="4719885"/>
            <a:ext cx="2513819" cy="19383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0B4BB34-B72E-4113-A40A-118662034B6D}"/>
              </a:ext>
            </a:extLst>
          </p:cNvPr>
          <p:cNvSpPr txBox="1"/>
          <p:nvPr/>
        </p:nvSpPr>
        <p:spPr>
          <a:xfrm>
            <a:off x="1887246" y="4411765"/>
            <a:ext cx="78360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  <a:latin typeface="+mj-lt"/>
              </a:rPr>
              <a:t>Thể hiện cảm xúc trong trẻo, tình yêu thiên nhiên, quê hương của nhà thơ.</a:t>
            </a:r>
            <a:endParaRPr lang="en-US" sz="36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216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/>
      <p:bldP spid="10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C98E44E-6B05-4C1E-B0D7-04F77BEED702}"/>
              </a:ext>
            </a:extLst>
          </p:cNvPr>
          <p:cNvSpPr txBox="1"/>
          <p:nvPr/>
        </p:nvSpPr>
        <p:spPr>
          <a:xfrm>
            <a:off x="1003176" y="121402"/>
            <a:ext cx="8904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1. Những đặc sắc về nội dung, nghệ thuật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E9684AB-05AB-4C1B-963D-683D51EEC57F}"/>
              </a:ext>
            </a:extLst>
          </p:cNvPr>
          <p:cNvSpPr txBox="1"/>
          <p:nvPr/>
        </p:nvSpPr>
        <p:spPr>
          <a:xfrm>
            <a:off x="1416729" y="716825"/>
            <a:ext cx="4725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6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c. Vần, nhịp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7F9809BA-D4D6-4707-B01C-BCE7C3792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83271" y="4919634"/>
            <a:ext cx="2430950" cy="1874468"/>
          </a:xfrm>
          <a:prstGeom prst="rect">
            <a:avLst/>
          </a:prstGeom>
        </p:spPr>
      </p:pic>
      <p:sp>
        <p:nvSpPr>
          <p:cNvPr id="5" name="Explosion: 14 Points 4">
            <a:extLst>
              <a:ext uri="{FF2B5EF4-FFF2-40B4-BE49-F238E27FC236}">
                <a16:creationId xmlns:a16="http://schemas.microsoft.com/office/drawing/2014/main" xmlns="" id="{4291E0F8-1788-4CB9-98DA-3CAFEF3D4C3D}"/>
              </a:ext>
            </a:extLst>
          </p:cNvPr>
          <p:cNvSpPr/>
          <p:nvPr/>
        </p:nvSpPr>
        <p:spPr>
          <a:xfrm>
            <a:off x="4367813" y="1113900"/>
            <a:ext cx="2947387" cy="1487258"/>
          </a:xfrm>
          <a:prstGeom prst="irregularSeal2">
            <a:avLst/>
          </a:prstGeom>
          <a:noFill/>
          <a:ln>
            <a:solidFill>
              <a:srgbClr val="F49A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srgbClr val="F49AC0"/>
                </a:solidFill>
                <a:latin typeface="+mj-lt"/>
              </a:rPr>
              <a:t>Vần</a:t>
            </a:r>
            <a:endParaRPr lang="en-US" sz="4000" b="1" dirty="0">
              <a:solidFill>
                <a:srgbClr val="F49AC0"/>
              </a:solidFill>
              <a:latin typeface="+mj-lt"/>
            </a:endParaRPr>
          </a:p>
        </p:txBody>
      </p:sp>
      <p:sp>
        <p:nvSpPr>
          <p:cNvPr id="6" name="Arrow: Curved Right 5">
            <a:extLst>
              <a:ext uri="{FF2B5EF4-FFF2-40B4-BE49-F238E27FC236}">
                <a16:creationId xmlns:a16="http://schemas.microsoft.com/office/drawing/2014/main" xmlns="" id="{78497AEA-C94F-461F-9C13-2111CD7A1453}"/>
              </a:ext>
            </a:extLst>
          </p:cNvPr>
          <p:cNvSpPr/>
          <p:nvPr/>
        </p:nvSpPr>
        <p:spPr>
          <a:xfrm rot="667297">
            <a:off x="4004780" y="1829628"/>
            <a:ext cx="346913" cy="989892"/>
          </a:xfrm>
          <a:prstGeom prst="curvedRightArrow">
            <a:avLst>
              <a:gd name="adj1" fmla="val 25000"/>
              <a:gd name="adj2" fmla="val 57559"/>
              <a:gd name="adj3" fmla="val 29764"/>
            </a:avLst>
          </a:prstGeom>
          <a:solidFill>
            <a:srgbClr val="FFC000"/>
          </a:solidFill>
          <a:ln>
            <a:solidFill>
              <a:srgbClr val="DFA5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Arrow: Curved Right 13">
            <a:extLst>
              <a:ext uri="{FF2B5EF4-FFF2-40B4-BE49-F238E27FC236}">
                <a16:creationId xmlns:a16="http://schemas.microsoft.com/office/drawing/2014/main" xmlns="" id="{143B5182-5148-4DE3-95E2-2BAEBC28E441}"/>
              </a:ext>
            </a:extLst>
          </p:cNvPr>
          <p:cNvSpPr/>
          <p:nvPr/>
        </p:nvSpPr>
        <p:spPr>
          <a:xfrm rot="20932703" flipH="1">
            <a:off x="7081875" y="1802349"/>
            <a:ext cx="359693" cy="924887"/>
          </a:xfrm>
          <a:prstGeom prst="curvedRightArrow">
            <a:avLst>
              <a:gd name="adj1" fmla="val 25000"/>
              <a:gd name="adj2" fmla="val 57559"/>
              <a:gd name="adj3" fmla="val 29764"/>
            </a:avLst>
          </a:prstGeom>
          <a:solidFill>
            <a:srgbClr val="FFC000"/>
          </a:solidFill>
          <a:ln>
            <a:solidFill>
              <a:srgbClr val="DFA5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86CA06FC-2205-407C-B81C-5BD67F002BE4}"/>
              </a:ext>
            </a:extLst>
          </p:cNvPr>
          <p:cNvGrpSpPr/>
          <p:nvPr/>
        </p:nvGrpSpPr>
        <p:grpSpPr>
          <a:xfrm>
            <a:off x="3431215" y="2845390"/>
            <a:ext cx="1494041" cy="1276099"/>
            <a:chOff x="3406432" y="3065082"/>
            <a:chExt cx="1494041" cy="1276099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211DCF56-B3D2-47A5-96BD-7C6F74646E37}"/>
                </a:ext>
              </a:extLst>
            </p:cNvPr>
            <p:cNvSpPr/>
            <p:nvPr/>
          </p:nvSpPr>
          <p:spPr>
            <a:xfrm>
              <a:off x="3406432" y="3065082"/>
              <a:ext cx="1494041" cy="1276099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7C92B4ED-4CE0-40ED-BDDD-108E6F993C3C}"/>
                </a:ext>
              </a:extLst>
            </p:cNvPr>
            <p:cNvSpPr/>
            <p:nvPr/>
          </p:nvSpPr>
          <p:spPr>
            <a:xfrm>
              <a:off x="3544777" y="3141282"/>
              <a:ext cx="1266920" cy="10933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2800" b="1" dirty="0">
                  <a:solidFill>
                    <a:schemeClr val="tx1"/>
                  </a:solidFill>
                  <a:latin typeface="+mj-lt"/>
                </a:rPr>
                <a:t>Vần lưng</a:t>
              </a:r>
              <a:endParaRPr lang="en-US" sz="2800" b="1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529C25BB-111A-4096-9DBA-AB94A4D813C4}"/>
              </a:ext>
            </a:extLst>
          </p:cNvPr>
          <p:cNvGrpSpPr/>
          <p:nvPr/>
        </p:nvGrpSpPr>
        <p:grpSpPr>
          <a:xfrm>
            <a:off x="6750171" y="2736511"/>
            <a:ext cx="1554443" cy="1384978"/>
            <a:chOff x="3406432" y="3065082"/>
            <a:chExt cx="1494041" cy="1276099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AF6396E9-875D-4B2F-8998-80E168A7ACE9}"/>
                </a:ext>
              </a:extLst>
            </p:cNvPr>
            <p:cNvSpPr/>
            <p:nvPr/>
          </p:nvSpPr>
          <p:spPr>
            <a:xfrm>
              <a:off x="3406432" y="3065082"/>
              <a:ext cx="1494041" cy="1276099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7541E901-A818-4E0E-8300-E2733E55C510}"/>
                </a:ext>
              </a:extLst>
            </p:cNvPr>
            <p:cNvSpPr/>
            <p:nvPr/>
          </p:nvSpPr>
          <p:spPr>
            <a:xfrm>
              <a:off x="3544777" y="3141282"/>
              <a:ext cx="1266920" cy="10933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2800" b="1" dirty="0">
                  <a:solidFill>
                    <a:schemeClr val="tx1"/>
                  </a:solidFill>
                  <a:latin typeface="+mj-lt"/>
                </a:rPr>
                <a:t>Vần chân</a:t>
              </a:r>
              <a:endParaRPr lang="en-US" sz="2800" b="1" dirty="0">
                <a:solidFill>
                  <a:schemeClr val="tx1"/>
                </a:solidFill>
                <a:latin typeface="+mj-lt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E90C983-796B-4BD6-8D0F-3DC8485B6693}"/>
              </a:ext>
            </a:extLst>
          </p:cNvPr>
          <p:cNvSpPr txBox="1"/>
          <p:nvPr/>
        </p:nvSpPr>
        <p:spPr>
          <a:xfrm>
            <a:off x="2814221" y="4365721"/>
            <a:ext cx="28570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>
                <a:latin typeface="+mj-lt"/>
              </a:rPr>
              <a:t>Con chim </a:t>
            </a:r>
            <a:r>
              <a:rPr lang="vi-VN" sz="2400" dirty="0">
                <a:solidFill>
                  <a:srgbClr val="FF0000"/>
                </a:solidFill>
                <a:latin typeface="+mj-lt"/>
              </a:rPr>
              <a:t>chiền chiện</a:t>
            </a:r>
          </a:p>
          <a:p>
            <a:r>
              <a:rPr lang="vi-VN" sz="2400" dirty="0">
                <a:latin typeface="+mj-lt"/>
              </a:rPr>
              <a:t>Bay </a:t>
            </a:r>
            <a:r>
              <a:rPr lang="vi-VN" sz="2400" dirty="0">
                <a:solidFill>
                  <a:srgbClr val="FF0000"/>
                </a:solidFill>
                <a:latin typeface="+mj-lt"/>
              </a:rPr>
              <a:t>vút vút </a:t>
            </a:r>
            <a:r>
              <a:rPr lang="vi-VN" sz="2400" dirty="0">
                <a:latin typeface="+mj-lt"/>
              </a:rPr>
              <a:t>cao ...</a:t>
            </a:r>
          </a:p>
          <a:p>
            <a:r>
              <a:rPr lang="vi-VN" sz="2400" dirty="0">
                <a:solidFill>
                  <a:srgbClr val="FF0000"/>
                </a:solidFill>
                <a:latin typeface="+mj-lt"/>
              </a:rPr>
              <a:t>Cánh</a:t>
            </a:r>
            <a:r>
              <a:rPr lang="vi-VN" sz="2400" dirty="0">
                <a:latin typeface="+mj-lt"/>
              </a:rPr>
              <a:t> đập trời </a:t>
            </a:r>
            <a:r>
              <a:rPr lang="vi-VN" sz="2400" dirty="0">
                <a:solidFill>
                  <a:srgbClr val="FF0000"/>
                </a:solidFill>
                <a:latin typeface="+mj-lt"/>
              </a:rPr>
              <a:t>xanh</a:t>
            </a:r>
          </a:p>
          <a:p>
            <a:r>
              <a:rPr lang="vi-VN" sz="2400" dirty="0">
                <a:solidFill>
                  <a:srgbClr val="FF0000"/>
                </a:solidFill>
                <a:latin typeface="+mj-lt"/>
              </a:rPr>
              <a:t>Cao</a:t>
            </a:r>
            <a:r>
              <a:rPr lang="vi-VN" sz="2400" dirty="0">
                <a:latin typeface="+mj-lt"/>
              </a:rPr>
              <a:t> hoài, </a:t>
            </a:r>
            <a:r>
              <a:rPr lang="vi-VN" sz="2400" dirty="0">
                <a:solidFill>
                  <a:srgbClr val="FF0000"/>
                </a:solidFill>
                <a:latin typeface="+mj-lt"/>
              </a:rPr>
              <a:t>cao</a:t>
            </a:r>
            <a:r>
              <a:rPr lang="vi-VN" sz="2400" dirty="0">
                <a:latin typeface="+mj-lt"/>
              </a:rPr>
              <a:t> vợi...</a:t>
            </a:r>
            <a:endParaRPr lang="en-US" sz="2400" dirty="0"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11639B69-5749-4D0F-AE5F-380418BEEFCB}"/>
              </a:ext>
            </a:extLst>
          </p:cNvPr>
          <p:cNvSpPr txBox="1"/>
          <p:nvPr/>
        </p:nvSpPr>
        <p:spPr>
          <a:xfrm>
            <a:off x="6770598" y="4367594"/>
            <a:ext cx="278177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>
                <a:latin typeface="+mj-lt"/>
              </a:rPr>
              <a:t>Chim bay, chim </a:t>
            </a:r>
            <a:r>
              <a:rPr lang="vi-VN" sz="2400" dirty="0">
                <a:solidFill>
                  <a:srgbClr val="FF0000"/>
                </a:solidFill>
                <a:latin typeface="+mj-lt"/>
              </a:rPr>
              <a:t>sà</a:t>
            </a:r>
          </a:p>
          <a:p>
            <a:r>
              <a:rPr lang="vi-VN" sz="2400" dirty="0">
                <a:latin typeface="+mj-lt"/>
              </a:rPr>
              <a:t>Lúa tròn bụng sữa</a:t>
            </a:r>
          </a:p>
          <a:p>
            <a:r>
              <a:rPr lang="vi-VN" sz="2400" dirty="0">
                <a:latin typeface="+mj-lt"/>
              </a:rPr>
              <a:t>Đồng quê chan chứa</a:t>
            </a:r>
          </a:p>
          <a:p>
            <a:r>
              <a:rPr lang="vi-VN" sz="2400" dirty="0">
                <a:latin typeface="+mj-lt"/>
              </a:rPr>
              <a:t>Những lời chim </a:t>
            </a:r>
            <a:r>
              <a:rPr lang="vi-VN" sz="2400" dirty="0">
                <a:solidFill>
                  <a:srgbClr val="FF0000"/>
                </a:solidFill>
                <a:latin typeface="+mj-lt"/>
              </a:rPr>
              <a:t>ca ...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12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 animBg="1"/>
      <p:bldP spid="6" grpId="0" animBg="1"/>
      <p:bldP spid="14" grpId="0" animBg="1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C98E44E-6B05-4C1E-B0D7-04F77BEED702}"/>
              </a:ext>
            </a:extLst>
          </p:cNvPr>
          <p:cNvSpPr txBox="1"/>
          <p:nvPr/>
        </p:nvSpPr>
        <p:spPr>
          <a:xfrm>
            <a:off x="1003176" y="121402"/>
            <a:ext cx="8904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1. Những đặc sắc về nội dung, nghệ thuật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E9684AB-05AB-4C1B-963D-683D51EEC57F}"/>
              </a:ext>
            </a:extLst>
          </p:cNvPr>
          <p:cNvSpPr txBox="1"/>
          <p:nvPr/>
        </p:nvSpPr>
        <p:spPr>
          <a:xfrm>
            <a:off x="1416729" y="716825"/>
            <a:ext cx="4725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c. Vần, nhịp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7F9809BA-D4D6-4707-B01C-BCE7C3792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83271" y="4919634"/>
            <a:ext cx="2430950" cy="1874468"/>
          </a:xfrm>
          <a:prstGeom prst="rect">
            <a:avLst/>
          </a:prstGeom>
        </p:spPr>
      </p:pic>
      <p:sp>
        <p:nvSpPr>
          <p:cNvPr id="4" name="Explosion: 14 Points 3">
            <a:extLst>
              <a:ext uri="{FF2B5EF4-FFF2-40B4-BE49-F238E27FC236}">
                <a16:creationId xmlns:a16="http://schemas.microsoft.com/office/drawing/2014/main" xmlns="" id="{F36F6234-898B-4A53-8D80-9D127465ECBF}"/>
              </a:ext>
            </a:extLst>
          </p:cNvPr>
          <p:cNvSpPr/>
          <p:nvPr/>
        </p:nvSpPr>
        <p:spPr>
          <a:xfrm>
            <a:off x="4385569" y="1080944"/>
            <a:ext cx="3222594" cy="2004615"/>
          </a:xfrm>
          <a:prstGeom prst="irregularSeal2">
            <a:avLst/>
          </a:prstGeom>
          <a:noFill/>
          <a:ln>
            <a:solidFill>
              <a:srgbClr val="F49A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solidFill>
                  <a:srgbClr val="FF66CC"/>
                </a:solidFill>
                <a:latin typeface="+mj-lt"/>
              </a:rPr>
              <a:t>NHỊP</a:t>
            </a:r>
            <a:r>
              <a:rPr lang="vi-VN" dirty="0"/>
              <a:t> </a:t>
            </a:r>
            <a:endParaRPr lang="en-US" dirty="0"/>
          </a:p>
        </p:txBody>
      </p:sp>
      <p:sp>
        <p:nvSpPr>
          <p:cNvPr id="9" name="Ribbon: Tilted Up 8">
            <a:extLst>
              <a:ext uri="{FF2B5EF4-FFF2-40B4-BE49-F238E27FC236}">
                <a16:creationId xmlns:a16="http://schemas.microsoft.com/office/drawing/2014/main" xmlns="" id="{422A036C-774F-4A0A-912F-070F417D4B03}"/>
              </a:ext>
            </a:extLst>
          </p:cNvPr>
          <p:cNvSpPr/>
          <p:nvPr/>
        </p:nvSpPr>
        <p:spPr>
          <a:xfrm>
            <a:off x="1198485" y="3330050"/>
            <a:ext cx="4429957" cy="1589584"/>
          </a:xfrm>
          <a:prstGeom prst="ribbon2">
            <a:avLst/>
          </a:prstGeom>
          <a:solidFill>
            <a:srgbClr val="F49A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latin typeface="+mj-lt"/>
              </a:rPr>
              <a:t>Nhịp thơ 2/2</a:t>
            </a:r>
            <a:r>
              <a:rPr lang="vi-VN" dirty="0"/>
              <a:t>	</a:t>
            </a:r>
            <a:endParaRPr lang="en-US" dirty="0"/>
          </a:p>
        </p:txBody>
      </p:sp>
      <p:sp>
        <p:nvSpPr>
          <p:cNvPr id="24" name="Ribbon: Tilted Up 23">
            <a:extLst>
              <a:ext uri="{FF2B5EF4-FFF2-40B4-BE49-F238E27FC236}">
                <a16:creationId xmlns:a16="http://schemas.microsoft.com/office/drawing/2014/main" xmlns="" id="{CC7917CA-83A0-4FF0-A9DE-56326FD1E721}"/>
              </a:ext>
            </a:extLst>
          </p:cNvPr>
          <p:cNvSpPr/>
          <p:nvPr/>
        </p:nvSpPr>
        <p:spPr>
          <a:xfrm>
            <a:off x="6890552" y="3330050"/>
            <a:ext cx="4429957" cy="1589584"/>
          </a:xfrm>
          <a:prstGeom prst="ribbon2">
            <a:avLst/>
          </a:prstGeom>
          <a:solidFill>
            <a:srgbClr val="F49A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latin typeface="+mj-lt"/>
              </a:rPr>
              <a:t>Đều đặn, nhịp nhàng</a:t>
            </a:r>
            <a:endParaRPr lang="en-US" sz="3200" b="1" dirty="0">
              <a:latin typeface="+mj-lt"/>
            </a:endParaRPr>
          </a:p>
        </p:txBody>
      </p:sp>
      <p:sp>
        <p:nvSpPr>
          <p:cNvPr id="10" name="Arrow: Notched Right 9">
            <a:extLst>
              <a:ext uri="{FF2B5EF4-FFF2-40B4-BE49-F238E27FC236}">
                <a16:creationId xmlns:a16="http://schemas.microsoft.com/office/drawing/2014/main" xmlns="" id="{BB4E7686-733C-46F2-A5ED-925AAE0965AA}"/>
              </a:ext>
            </a:extLst>
          </p:cNvPr>
          <p:cNvSpPr/>
          <p:nvPr/>
        </p:nvSpPr>
        <p:spPr>
          <a:xfrm>
            <a:off x="5797858" y="4043400"/>
            <a:ext cx="923277" cy="439824"/>
          </a:xfrm>
          <a:prstGeom prst="notchedRightArrow">
            <a:avLst/>
          </a:prstGeom>
          <a:solidFill>
            <a:srgbClr val="BC8C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C8CC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05AE6F5-2F1F-4348-8EE5-AA259B27E185}"/>
              </a:ext>
            </a:extLst>
          </p:cNvPr>
          <p:cNvSpPr txBox="1"/>
          <p:nvPr/>
        </p:nvSpPr>
        <p:spPr>
          <a:xfrm>
            <a:off x="3009530" y="5163360"/>
            <a:ext cx="8620218" cy="1573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latin typeface="+mj-lt"/>
              </a:rPr>
              <a:t>      </a:t>
            </a:r>
            <a:r>
              <a:rPr lang="vi-VN" sz="3200" b="1" dirty="0">
                <a:solidFill>
                  <a:srgbClr val="FF0000"/>
                </a:solidFill>
                <a:latin typeface="+mj-lt"/>
              </a:rPr>
              <a:t>Việc sử dụng linh hoạt cách gieo vần làm cho nhịp điệu bài thơ trở nên linh hoạt và sinh động hơn.</a:t>
            </a:r>
            <a:endParaRPr 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Arrow: Notched Right 15">
            <a:extLst>
              <a:ext uri="{FF2B5EF4-FFF2-40B4-BE49-F238E27FC236}">
                <a16:creationId xmlns:a16="http://schemas.microsoft.com/office/drawing/2014/main" xmlns="" id="{48923391-D9DA-4AE9-9E54-7292B830D7F5}"/>
              </a:ext>
            </a:extLst>
          </p:cNvPr>
          <p:cNvSpPr/>
          <p:nvPr/>
        </p:nvSpPr>
        <p:spPr>
          <a:xfrm>
            <a:off x="2814221" y="5205710"/>
            <a:ext cx="790114" cy="502631"/>
          </a:xfrm>
          <a:prstGeom prst="notchedRightArrow">
            <a:avLst/>
          </a:prstGeom>
          <a:solidFill>
            <a:srgbClr val="BC8C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/>
              <a:t>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97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 animBg="1"/>
      <p:bldP spid="9" grpId="0" animBg="1"/>
      <p:bldP spid="24" grpId="0" animBg="1"/>
      <p:bldP spid="10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45B8F856-71B5-4B70-B8E4-27EA872A78A3}"/>
              </a:ext>
            </a:extLst>
          </p:cNvPr>
          <p:cNvSpPr/>
          <p:nvPr/>
        </p:nvSpPr>
        <p:spPr>
          <a:xfrm>
            <a:off x="208670" y="158261"/>
            <a:ext cx="11774659" cy="654147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组合 5">
            <a:extLst>
              <a:ext uri="{FF2B5EF4-FFF2-40B4-BE49-F238E27FC236}">
                <a16:creationId xmlns:a16="http://schemas.microsoft.com/office/drawing/2014/main" xmlns="" id="{4D0DDEB9-F8FA-4DA0-B7DB-9326060AC059}"/>
              </a:ext>
            </a:extLst>
          </p:cNvPr>
          <p:cNvGrpSpPr>
            <a:grpSpLocks/>
          </p:cNvGrpSpPr>
          <p:nvPr/>
        </p:nvGrpSpPr>
        <p:grpSpPr bwMode="auto">
          <a:xfrm>
            <a:off x="567269" y="347599"/>
            <a:ext cx="11152188" cy="6983413"/>
            <a:chOff x="0" y="0"/>
            <a:chExt cx="11151065" cy="6983832"/>
          </a:xfrm>
        </p:grpSpPr>
        <p:sp>
          <p:nvSpPr>
            <p:cNvPr id="5" name="Freeform 1224">
              <a:extLst>
                <a:ext uri="{FF2B5EF4-FFF2-40B4-BE49-F238E27FC236}">
                  <a16:creationId xmlns:a16="http://schemas.microsoft.com/office/drawing/2014/main" xmlns="" id="{1FF6806C-DFD5-4268-992F-83BEF0FF02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5147" y="0"/>
              <a:ext cx="4865918" cy="3419055"/>
            </a:xfrm>
            <a:custGeom>
              <a:avLst/>
              <a:gdLst>
                <a:gd name="T0" fmla="*/ 2918713 w 1162"/>
                <a:gd name="T1" fmla="*/ 516005 h 815"/>
                <a:gd name="T2" fmla="*/ 653256 w 1162"/>
                <a:gd name="T3" fmla="*/ 205563 h 815"/>
                <a:gd name="T4" fmla="*/ 242877 w 1162"/>
                <a:gd name="T5" fmla="*/ 1522843 h 815"/>
                <a:gd name="T6" fmla="*/ 1695952 w 1162"/>
                <a:gd name="T7" fmla="*/ 3070857 h 815"/>
                <a:gd name="T8" fmla="*/ 3969785 w 1162"/>
                <a:gd name="T9" fmla="*/ 3058271 h 815"/>
                <a:gd name="T10" fmla="*/ 4120536 w 1162"/>
                <a:gd name="T11" fmla="*/ 2277972 h 815"/>
                <a:gd name="T12" fmla="*/ 3957222 w 1162"/>
                <a:gd name="T13" fmla="*/ 2152117 h 815"/>
                <a:gd name="T14" fmla="*/ 3655720 w 1162"/>
                <a:gd name="T15" fmla="*/ 1690649 h 815"/>
                <a:gd name="T16" fmla="*/ 3726908 w 1162"/>
                <a:gd name="T17" fmla="*/ 2244410 h 815"/>
                <a:gd name="T18" fmla="*/ 2491585 w 1162"/>
                <a:gd name="T19" fmla="*/ 1527038 h 815"/>
                <a:gd name="T20" fmla="*/ 2625586 w 1162"/>
                <a:gd name="T21" fmla="*/ 1657088 h 815"/>
                <a:gd name="T22" fmla="*/ 2721899 w 1162"/>
                <a:gd name="T23" fmla="*/ 1581575 h 815"/>
                <a:gd name="T24" fmla="*/ 2185894 w 1162"/>
                <a:gd name="T25" fmla="*/ 2580023 h 815"/>
                <a:gd name="T26" fmla="*/ 1993268 w 1162"/>
                <a:gd name="T27" fmla="*/ 2651341 h 815"/>
                <a:gd name="T28" fmla="*/ 1453075 w 1162"/>
                <a:gd name="T29" fmla="*/ 2378655 h 815"/>
                <a:gd name="T30" fmla="*/ 695131 w 1162"/>
                <a:gd name="T31" fmla="*/ 931325 h 815"/>
                <a:gd name="T32" fmla="*/ 728631 w 1162"/>
                <a:gd name="T33" fmla="*/ 658640 h 815"/>
                <a:gd name="T34" fmla="*/ 770507 w 1162"/>
                <a:gd name="T35" fmla="*/ 1308890 h 815"/>
                <a:gd name="T36" fmla="*/ 1620577 w 1162"/>
                <a:gd name="T37" fmla="*/ 1367622 h 815"/>
                <a:gd name="T38" fmla="*/ 1453075 w 1162"/>
                <a:gd name="T39" fmla="*/ 1564794 h 815"/>
                <a:gd name="T40" fmla="*/ 1453075 w 1162"/>
                <a:gd name="T41" fmla="*/ 2005286 h 815"/>
                <a:gd name="T42" fmla="*/ 2437147 w 1162"/>
                <a:gd name="T43" fmla="*/ 1493477 h 815"/>
                <a:gd name="T44" fmla="*/ 2257082 w 1162"/>
                <a:gd name="T45" fmla="*/ 1824894 h 815"/>
                <a:gd name="T46" fmla="*/ 2206832 w 1162"/>
                <a:gd name="T47" fmla="*/ 1929773 h 815"/>
                <a:gd name="T48" fmla="*/ 1947205 w 1162"/>
                <a:gd name="T49" fmla="*/ 2382851 h 815"/>
                <a:gd name="T50" fmla="*/ 1423763 w 1162"/>
                <a:gd name="T51" fmla="*/ 2395436 h 815"/>
                <a:gd name="T52" fmla="*/ 1867642 w 1162"/>
                <a:gd name="T53" fmla="*/ 2575828 h 815"/>
                <a:gd name="T54" fmla="*/ 4325726 w 1162"/>
                <a:gd name="T55" fmla="*/ 1564794 h 815"/>
                <a:gd name="T56" fmla="*/ 4154037 w 1162"/>
                <a:gd name="T57" fmla="*/ 1073961 h 815"/>
                <a:gd name="T58" fmla="*/ 3538469 w 1162"/>
                <a:gd name="T59" fmla="*/ 1170450 h 815"/>
                <a:gd name="T60" fmla="*/ 3207653 w 1162"/>
                <a:gd name="T61" fmla="*/ 1136888 h 815"/>
                <a:gd name="T62" fmla="*/ 3266279 w 1162"/>
                <a:gd name="T63" fmla="*/ 767714 h 815"/>
                <a:gd name="T64" fmla="*/ 2742837 w 1162"/>
                <a:gd name="T65" fmla="*/ 1413769 h 815"/>
                <a:gd name="T66" fmla="*/ 2734462 w 1162"/>
                <a:gd name="T67" fmla="*/ 1237572 h 815"/>
                <a:gd name="T68" fmla="*/ 2537647 w 1162"/>
                <a:gd name="T69" fmla="*/ 784495 h 815"/>
                <a:gd name="T70" fmla="*/ 2491585 w 1162"/>
                <a:gd name="T71" fmla="*/ 599908 h 815"/>
                <a:gd name="T72" fmla="*/ 2504147 w 1162"/>
                <a:gd name="T73" fmla="*/ 1296304 h 815"/>
                <a:gd name="T74" fmla="*/ 1922079 w 1162"/>
                <a:gd name="T75" fmla="*/ 1157864 h 815"/>
                <a:gd name="T76" fmla="*/ 1846704 w 1162"/>
                <a:gd name="T77" fmla="*/ 1191425 h 815"/>
                <a:gd name="T78" fmla="*/ 1545201 w 1162"/>
                <a:gd name="T79" fmla="*/ 906154 h 815"/>
                <a:gd name="T80" fmla="*/ 1264636 w 1162"/>
                <a:gd name="T81" fmla="*/ 306247 h 815"/>
                <a:gd name="T82" fmla="*/ 1109697 w 1162"/>
                <a:gd name="T83" fmla="*/ 167806 h 815"/>
                <a:gd name="T84" fmla="*/ 938008 w 1162"/>
                <a:gd name="T85" fmla="*/ 121660 h 815"/>
                <a:gd name="T86" fmla="*/ 1708515 w 1162"/>
                <a:gd name="T87" fmla="*/ 1275328 h 815"/>
                <a:gd name="T88" fmla="*/ 1666640 w 1162"/>
                <a:gd name="T89" fmla="*/ 1308890 h 815"/>
                <a:gd name="T90" fmla="*/ 933821 w 1162"/>
                <a:gd name="T91" fmla="*/ 771909 h 815"/>
                <a:gd name="T92" fmla="*/ 753757 w 1162"/>
                <a:gd name="T93" fmla="*/ 339808 h 815"/>
                <a:gd name="T94" fmla="*/ 397816 w 1162"/>
                <a:gd name="T95" fmla="*/ 918740 h 815"/>
                <a:gd name="T96" fmla="*/ 799820 w 1162"/>
                <a:gd name="T97" fmla="*/ 1451525 h 815"/>
                <a:gd name="T98" fmla="*/ 523442 w 1162"/>
                <a:gd name="T99" fmla="*/ 1610941 h 815"/>
                <a:gd name="T100" fmla="*/ 314065 w 1162"/>
                <a:gd name="T101" fmla="*/ 1560599 h 815"/>
                <a:gd name="T102" fmla="*/ 841695 w 1162"/>
                <a:gd name="T103" fmla="*/ 2248605 h 815"/>
                <a:gd name="T104" fmla="*/ 1189261 w 1162"/>
                <a:gd name="T105" fmla="*/ 2366070 h 815"/>
                <a:gd name="T106" fmla="*/ 1440513 w 1162"/>
                <a:gd name="T107" fmla="*/ 2722659 h 815"/>
                <a:gd name="T108" fmla="*/ 1478201 w 1162"/>
                <a:gd name="T109" fmla="*/ 2521291 h 815"/>
                <a:gd name="T110" fmla="*/ 1917892 w 1162"/>
                <a:gd name="T111" fmla="*/ 3402274 h 815"/>
                <a:gd name="T112" fmla="*/ 2918713 w 1162"/>
                <a:gd name="T113" fmla="*/ 2894660 h 815"/>
                <a:gd name="T114" fmla="*/ 3316529 w 1162"/>
                <a:gd name="T115" fmla="*/ 2504510 h 815"/>
                <a:gd name="T116" fmla="*/ 3056902 w 1162"/>
                <a:gd name="T117" fmla="*/ 2231825 h 815"/>
                <a:gd name="T118" fmla="*/ 3664095 w 1162"/>
                <a:gd name="T119" fmla="*/ 2340899 h 815"/>
                <a:gd name="T120" fmla="*/ 3760408 w 1162"/>
                <a:gd name="T121" fmla="*/ 2496120 h 815"/>
                <a:gd name="T122" fmla="*/ 3697595 w 1162"/>
                <a:gd name="T123" fmla="*/ 2387046 h 815"/>
                <a:gd name="T124" fmla="*/ 3948847 w 1162"/>
                <a:gd name="T125" fmla="*/ 2332509 h 81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162" h="815">
                  <a:moveTo>
                    <a:pt x="1160" y="552"/>
                  </a:moveTo>
                  <a:cubicBezTo>
                    <a:pt x="1159" y="552"/>
                    <a:pt x="1159" y="552"/>
                    <a:pt x="1158" y="551"/>
                  </a:cubicBezTo>
                  <a:cubicBezTo>
                    <a:pt x="1161" y="547"/>
                    <a:pt x="1162" y="542"/>
                    <a:pt x="1160" y="537"/>
                  </a:cubicBezTo>
                  <a:cubicBezTo>
                    <a:pt x="1159" y="534"/>
                    <a:pt x="1156" y="532"/>
                    <a:pt x="1155" y="530"/>
                  </a:cubicBezTo>
                  <a:cubicBezTo>
                    <a:pt x="1153" y="527"/>
                    <a:pt x="1153" y="523"/>
                    <a:pt x="1151" y="521"/>
                  </a:cubicBezTo>
                  <a:cubicBezTo>
                    <a:pt x="1148" y="518"/>
                    <a:pt x="1144" y="517"/>
                    <a:pt x="1142" y="514"/>
                  </a:cubicBezTo>
                  <a:cubicBezTo>
                    <a:pt x="1139" y="512"/>
                    <a:pt x="1138" y="509"/>
                    <a:pt x="1134" y="507"/>
                  </a:cubicBezTo>
                  <a:cubicBezTo>
                    <a:pt x="1131" y="505"/>
                    <a:pt x="1127" y="503"/>
                    <a:pt x="1123" y="503"/>
                  </a:cubicBezTo>
                  <a:cubicBezTo>
                    <a:pt x="1127" y="498"/>
                    <a:pt x="1130" y="492"/>
                    <a:pt x="1132" y="486"/>
                  </a:cubicBezTo>
                  <a:cubicBezTo>
                    <a:pt x="1137" y="477"/>
                    <a:pt x="1140" y="466"/>
                    <a:pt x="1136" y="456"/>
                  </a:cubicBezTo>
                  <a:cubicBezTo>
                    <a:pt x="1135" y="452"/>
                    <a:pt x="1132" y="448"/>
                    <a:pt x="1128" y="446"/>
                  </a:cubicBezTo>
                  <a:cubicBezTo>
                    <a:pt x="1126" y="445"/>
                    <a:pt x="1122" y="445"/>
                    <a:pt x="1121" y="442"/>
                  </a:cubicBezTo>
                  <a:cubicBezTo>
                    <a:pt x="1121" y="439"/>
                    <a:pt x="1121" y="437"/>
                    <a:pt x="1120" y="434"/>
                  </a:cubicBezTo>
                  <a:cubicBezTo>
                    <a:pt x="1118" y="423"/>
                    <a:pt x="1109" y="413"/>
                    <a:pt x="1098" y="410"/>
                  </a:cubicBezTo>
                  <a:cubicBezTo>
                    <a:pt x="1086" y="406"/>
                    <a:pt x="1072" y="408"/>
                    <a:pt x="1060" y="410"/>
                  </a:cubicBezTo>
                  <a:cubicBezTo>
                    <a:pt x="1045" y="413"/>
                    <a:pt x="1030" y="417"/>
                    <a:pt x="1015" y="421"/>
                  </a:cubicBezTo>
                  <a:cubicBezTo>
                    <a:pt x="1006" y="423"/>
                    <a:pt x="996" y="426"/>
                    <a:pt x="987" y="429"/>
                  </a:cubicBezTo>
                  <a:cubicBezTo>
                    <a:pt x="988" y="428"/>
                    <a:pt x="989" y="425"/>
                    <a:pt x="989" y="423"/>
                  </a:cubicBezTo>
                  <a:cubicBezTo>
                    <a:pt x="992" y="419"/>
                    <a:pt x="995" y="414"/>
                    <a:pt x="998" y="410"/>
                  </a:cubicBezTo>
                  <a:cubicBezTo>
                    <a:pt x="1006" y="400"/>
                    <a:pt x="1016" y="393"/>
                    <a:pt x="1026" y="384"/>
                  </a:cubicBezTo>
                  <a:cubicBezTo>
                    <a:pt x="1041" y="371"/>
                    <a:pt x="1052" y="354"/>
                    <a:pt x="1050" y="332"/>
                  </a:cubicBezTo>
                  <a:cubicBezTo>
                    <a:pt x="1048" y="314"/>
                    <a:pt x="1035" y="295"/>
                    <a:pt x="1017" y="290"/>
                  </a:cubicBezTo>
                  <a:cubicBezTo>
                    <a:pt x="1007" y="288"/>
                    <a:pt x="998" y="287"/>
                    <a:pt x="988" y="289"/>
                  </a:cubicBezTo>
                  <a:cubicBezTo>
                    <a:pt x="987" y="289"/>
                    <a:pt x="984" y="289"/>
                    <a:pt x="982" y="290"/>
                  </a:cubicBezTo>
                  <a:cubicBezTo>
                    <a:pt x="988" y="286"/>
                    <a:pt x="993" y="280"/>
                    <a:pt x="997" y="275"/>
                  </a:cubicBezTo>
                  <a:cubicBezTo>
                    <a:pt x="1002" y="269"/>
                    <a:pt x="1006" y="261"/>
                    <a:pt x="1003" y="253"/>
                  </a:cubicBezTo>
                  <a:cubicBezTo>
                    <a:pt x="1003" y="252"/>
                    <a:pt x="1002" y="252"/>
                    <a:pt x="1001" y="252"/>
                  </a:cubicBezTo>
                  <a:cubicBezTo>
                    <a:pt x="1000" y="252"/>
                    <a:pt x="998" y="252"/>
                    <a:pt x="997" y="253"/>
                  </a:cubicBezTo>
                  <a:cubicBezTo>
                    <a:pt x="994" y="253"/>
                    <a:pt x="994" y="252"/>
                    <a:pt x="995" y="249"/>
                  </a:cubicBezTo>
                  <a:cubicBezTo>
                    <a:pt x="996" y="248"/>
                    <a:pt x="994" y="246"/>
                    <a:pt x="993" y="246"/>
                  </a:cubicBezTo>
                  <a:cubicBezTo>
                    <a:pt x="994" y="243"/>
                    <a:pt x="993" y="240"/>
                    <a:pt x="991" y="238"/>
                  </a:cubicBezTo>
                  <a:cubicBezTo>
                    <a:pt x="988" y="234"/>
                    <a:pt x="984" y="233"/>
                    <a:pt x="980" y="232"/>
                  </a:cubicBezTo>
                  <a:cubicBezTo>
                    <a:pt x="975" y="231"/>
                    <a:pt x="972" y="225"/>
                    <a:pt x="966" y="225"/>
                  </a:cubicBezTo>
                  <a:cubicBezTo>
                    <a:pt x="961" y="224"/>
                    <a:pt x="955" y="224"/>
                    <a:pt x="949" y="225"/>
                  </a:cubicBezTo>
                  <a:cubicBezTo>
                    <a:pt x="934" y="227"/>
                    <a:pt x="920" y="232"/>
                    <a:pt x="905" y="234"/>
                  </a:cubicBezTo>
                  <a:cubicBezTo>
                    <a:pt x="898" y="235"/>
                    <a:pt x="891" y="235"/>
                    <a:pt x="884" y="237"/>
                  </a:cubicBezTo>
                  <a:cubicBezTo>
                    <a:pt x="879" y="238"/>
                    <a:pt x="874" y="240"/>
                    <a:pt x="870" y="242"/>
                  </a:cubicBezTo>
                  <a:cubicBezTo>
                    <a:pt x="870" y="241"/>
                    <a:pt x="871" y="240"/>
                    <a:pt x="872" y="239"/>
                  </a:cubicBezTo>
                  <a:cubicBezTo>
                    <a:pt x="874" y="236"/>
                    <a:pt x="875" y="234"/>
                    <a:pt x="877" y="232"/>
                  </a:cubicBezTo>
                  <a:cubicBezTo>
                    <a:pt x="894" y="206"/>
                    <a:pt x="903" y="178"/>
                    <a:pt x="899" y="148"/>
                  </a:cubicBezTo>
                  <a:cubicBezTo>
                    <a:pt x="895" y="121"/>
                    <a:pt x="885" y="86"/>
                    <a:pt x="857" y="76"/>
                  </a:cubicBezTo>
                  <a:cubicBezTo>
                    <a:pt x="851" y="73"/>
                    <a:pt x="844" y="69"/>
                    <a:pt x="838" y="70"/>
                  </a:cubicBezTo>
                  <a:cubicBezTo>
                    <a:pt x="833" y="70"/>
                    <a:pt x="827" y="73"/>
                    <a:pt x="824" y="77"/>
                  </a:cubicBezTo>
                  <a:cubicBezTo>
                    <a:pt x="822" y="78"/>
                    <a:pt x="819" y="81"/>
                    <a:pt x="816" y="82"/>
                  </a:cubicBezTo>
                  <a:cubicBezTo>
                    <a:pt x="813" y="82"/>
                    <a:pt x="810" y="81"/>
                    <a:pt x="806" y="80"/>
                  </a:cubicBezTo>
                  <a:cubicBezTo>
                    <a:pt x="800" y="79"/>
                    <a:pt x="794" y="79"/>
                    <a:pt x="788" y="82"/>
                  </a:cubicBezTo>
                  <a:cubicBezTo>
                    <a:pt x="775" y="87"/>
                    <a:pt x="763" y="95"/>
                    <a:pt x="752" y="105"/>
                  </a:cubicBezTo>
                  <a:cubicBezTo>
                    <a:pt x="747" y="110"/>
                    <a:pt x="743" y="116"/>
                    <a:pt x="738" y="121"/>
                  </a:cubicBezTo>
                  <a:cubicBezTo>
                    <a:pt x="736" y="124"/>
                    <a:pt x="733" y="127"/>
                    <a:pt x="733" y="131"/>
                  </a:cubicBezTo>
                  <a:cubicBezTo>
                    <a:pt x="732" y="131"/>
                    <a:pt x="732" y="131"/>
                    <a:pt x="732" y="131"/>
                  </a:cubicBezTo>
                  <a:cubicBezTo>
                    <a:pt x="729" y="130"/>
                    <a:pt x="729" y="126"/>
                    <a:pt x="727" y="125"/>
                  </a:cubicBezTo>
                  <a:cubicBezTo>
                    <a:pt x="724" y="123"/>
                    <a:pt x="722" y="123"/>
                    <a:pt x="719" y="123"/>
                  </a:cubicBezTo>
                  <a:cubicBezTo>
                    <a:pt x="712" y="122"/>
                    <a:pt x="704" y="122"/>
                    <a:pt x="697" y="123"/>
                  </a:cubicBezTo>
                  <a:cubicBezTo>
                    <a:pt x="689" y="124"/>
                    <a:pt x="681" y="125"/>
                    <a:pt x="673" y="126"/>
                  </a:cubicBezTo>
                  <a:cubicBezTo>
                    <a:pt x="670" y="127"/>
                    <a:pt x="668" y="127"/>
                    <a:pt x="665" y="128"/>
                  </a:cubicBezTo>
                  <a:cubicBezTo>
                    <a:pt x="662" y="127"/>
                    <a:pt x="658" y="124"/>
                    <a:pt x="655" y="122"/>
                  </a:cubicBezTo>
                  <a:cubicBezTo>
                    <a:pt x="652" y="121"/>
                    <a:pt x="648" y="119"/>
                    <a:pt x="645" y="117"/>
                  </a:cubicBezTo>
                  <a:cubicBezTo>
                    <a:pt x="638" y="114"/>
                    <a:pt x="630" y="111"/>
                    <a:pt x="623" y="109"/>
                  </a:cubicBezTo>
                  <a:cubicBezTo>
                    <a:pt x="610" y="106"/>
                    <a:pt x="595" y="105"/>
                    <a:pt x="581" y="106"/>
                  </a:cubicBezTo>
                  <a:cubicBezTo>
                    <a:pt x="567" y="107"/>
                    <a:pt x="554" y="112"/>
                    <a:pt x="543" y="121"/>
                  </a:cubicBezTo>
                  <a:cubicBezTo>
                    <a:pt x="540" y="124"/>
                    <a:pt x="535" y="128"/>
                    <a:pt x="533" y="132"/>
                  </a:cubicBezTo>
                  <a:cubicBezTo>
                    <a:pt x="533" y="132"/>
                    <a:pt x="533" y="132"/>
                    <a:pt x="533" y="132"/>
                  </a:cubicBezTo>
                  <a:cubicBezTo>
                    <a:pt x="530" y="131"/>
                    <a:pt x="528" y="131"/>
                    <a:pt x="525" y="130"/>
                  </a:cubicBezTo>
                  <a:cubicBezTo>
                    <a:pt x="520" y="116"/>
                    <a:pt x="514" y="101"/>
                    <a:pt x="505" y="89"/>
                  </a:cubicBezTo>
                  <a:cubicBezTo>
                    <a:pt x="499" y="81"/>
                    <a:pt x="488" y="68"/>
                    <a:pt x="477" y="74"/>
                  </a:cubicBezTo>
                  <a:cubicBezTo>
                    <a:pt x="474" y="75"/>
                    <a:pt x="472" y="78"/>
                    <a:pt x="469" y="79"/>
                  </a:cubicBezTo>
                  <a:cubicBezTo>
                    <a:pt x="465" y="81"/>
                    <a:pt x="463" y="78"/>
                    <a:pt x="460" y="76"/>
                  </a:cubicBezTo>
                  <a:cubicBezTo>
                    <a:pt x="457" y="74"/>
                    <a:pt x="454" y="74"/>
                    <a:pt x="451" y="77"/>
                  </a:cubicBezTo>
                  <a:cubicBezTo>
                    <a:pt x="450" y="79"/>
                    <a:pt x="449" y="76"/>
                    <a:pt x="447" y="75"/>
                  </a:cubicBezTo>
                  <a:cubicBezTo>
                    <a:pt x="445" y="73"/>
                    <a:pt x="443" y="72"/>
                    <a:pt x="440" y="71"/>
                  </a:cubicBezTo>
                  <a:cubicBezTo>
                    <a:pt x="436" y="69"/>
                    <a:pt x="433" y="69"/>
                    <a:pt x="429" y="72"/>
                  </a:cubicBezTo>
                  <a:cubicBezTo>
                    <a:pt x="424" y="75"/>
                    <a:pt x="419" y="82"/>
                    <a:pt x="415" y="87"/>
                  </a:cubicBezTo>
                  <a:cubicBezTo>
                    <a:pt x="410" y="92"/>
                    <a:pt x="407" y="99"/>
                    <a:pt x="402" y="105"/>
                  </a:cubicBezTo>
                  <a:cubicBezTo>
                    <a:pt x="397" y="112"/>
                    <a:pt x="390" y="118"/>
                    <a:pt x="386" y="126"/>
                  </a:cubicBezTo>
                  <a:cubicBezTo>
                    <a:pt x="383" y="133"/>
                    <a:pt x="381" y="139"/>
                    <a:pt x="380" y="147"/>
                  </a:cubicBezTo>
                  <a:cubicBezTo>
                    <a:pt x="377" y="162"/>
                    <a:pt x="373" y="177"/>
                    <a:pt x="371" y="192"/>
                  </a:cubicBezTo>
                  <a:cubicBezTo>
                    <a:pt x="369" y="183"/>
                    <a:pt x="366" y="173"/>
                    <a:pt x="362" y="164"/>
                  </a:cubicBezTo>
                  <a:cubicBezTo>
                    <a:pt x="357" y="153"/>
                    <a:pt x="351" y="143"/>
                    <a:pt x="344" y="133"/>
                  </a:cubicBezTo>
                  <a:cubicBezTo>
                    <a:pt x="342" y="129"/>
                    <a:pt x="341" y="125"/>
                    <a:pt x="338" y="122"/>
                  </a:cubicBezTo>
                  <a:cubicBezTo>
                    <a:pt x="337" y="121"/>
                    <a:pt x="333" y="120"/>
                    <a:pt x="333" y="119"/>
                  </a:cubicBezTo>
                  <a:cubicBezTo>
                    <a:pt x="332" y="118"/>
                    <a:pt x="331" y="117"/>
                    <a:pt x="330" y="116"/>
                  </a:cubicBezTo>
                  <a:cubicBezTo>
                    <a:pt x="329" y="114"/>
                    <a:pt x="328" y="113"/>
                    <a:pt x="327" y="111"/>
                  </a:cubicBezTo>
                  <a:cubicBezTo>
                    <a:pt x="325" y="109"/>
                    <a:pt x="322" y="106"/>
                    <a:pt x="319" y="104"/>
                  </a:cubicBezTo>
                  <a:cubicBezTo>
                    <a:pt x="319" y="103"/>
                    <a:pt x="319" y="103"/>
                    <a:pt x="319" y="103"/>
                  </a:cubicBezTo>
                  <a:cubicBezTo>
                    <a:pt x="314" y="98"/>
                    <a:pt x="313" y="88"/>
                    <a:pt x="310" y="82"/>
                  </a:cubicBezTo>
                  <a:cubicBezTo>
                    <a:pt x="307" y="74"/>
                    <a:pt x="304" y="67"/>
                    <a:pt x="300" y="60"/>
                  </a:cubicBezTo>
                  <a:cubicBezTo>
                    <a:pt x="296" y="53"/>
                    <a:pt x="291" y="46"/>
                    <a:pt x="286" y="40"/>
                  </a:cubicBezTo>
                  <a:cubicBezTo>
                    <a:pt x="280" y="33"/>
                    <a:pt x="274" y="26"/>
                    <a:pt x="267" y="20"/>
                  </a:cubicBezTo>
                  <a:cubicBezTo>
                    <a:pt x="261" y="15"/>
                    <a:pt x="254" y="10"/>
                    <a:pt x="246" y="6"/>
                  </a:cubicBezTo>
                  <a:cubicBezTo>
                    <a:pt x="244" y="5"/>
                    <a:pt x="238" y="2"/>
                    <a:pt x="236" y="4"/>
                  </a:cubicBezTo>
                  <a:cubicBezTo>
                    <a:pt x="229" y="0"/>
                    <a:pt x="223" y="18"/>
                    <a:pt x="222" y="23"/>
                  </a:cubicBezTo>
                  <a:cubicBezTo>
                    <a:pt x="217" y="41"/>
                    <a:pt x="218" y="59"/>
                    <a:pt x="222" y="77"/>
                  </a:cubicBezTo>
                  <a:cubicBezTo>
                    <a:pt x="227" y="99"/>
                    <a:pt x="234" y="120"/>
                    <a:pt x="245" y="140"/>
                  </a:cubicBezTo>
                  <a:cubicBezTo>
                    <a:pt x="251" y="150"/>
                    <a:pt x="259" y="158"/>
                    <a:pt x="267" y="167"/>
                  </a:cubicBezTo>
                  <a:cubicBezTo>
                    <a:pt x="271" y="172"/>
                    <a:pt x="276" y="177"/>
                    <a:pt x="281" y="182"/>
                  </a:cubicBezTo>
                  <a:cubicBezTo>
                    <a:pt x="269" y="179"/>
                    <a:pt x="256" y="178"/>
                    <a:pt x="244" y="180"/>
                  </a:cubicBezTo>
                  <a:cubicBezTo>
                    <a:pt x="244" y="176"/>
                    <a:pt x="243" y="172"/>
                    <a:pt x="243" y="168"/>
                  </a:cubicBezTo>
                  <a:cubicBezTo>
                    <a:pt x="242" y="163"/>
                    <a:pt x="242" y="159"/>
                    <a:pt x="241" y="154"/>
                  </a:cubicBezTo>
                  <a:cubicBezTo>
                    <a:pt x="239" y="146"/>
                    <a:pt x="237" y="138"/>
                    <a:pt x="233" y="130"/>
                  </a:cubicBezTo>
                  <a:cubicBezTo>
                    <a:pt x="229" y="122"/>
                    <a:pt x="222" y="115"/>
                    <a:pt x="217" y="107"/>
                  </a:cubicBezTo>
                  <a:cubicBezTo>
                    <a:pt x="213" y="99"/>
                    <a:pt x="210" y="90"/>
                    <a:pt x="204" y="84"/>
                  </a:cubicBezTo>
                  <a:cubicBezTo>
                    <a:pt x="199" y="80"/>
                    <a:pt x="196" y="76"/>
                    <a:pt x="193" y="71"/>
                  </a:cubicBezTo>
                  <a:cubicBezTo>
                    <a:pt x="191" y="68"/>
                    <a:pt x="189" y="65"/>
                    <a:pt x="186" y="63"/>
                  </a:cubicBezTo>
                  <a:cubicBezTo>
                    <a:pt x="183" y="59"/>
                    <a:pt x="179" y="56"/>
                    <a:pt x="176" y="52"/>
                  </a:cubicBezTo>
                  <a:cubicBezTo>
                    <a:pt x="170" y="47"/>
                    <a:pt x="162" y="42"/>
                    <a:pt x="156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53" y="45"/>
                    <a:pt x="149" y="42"/>
                    <a:pt x="145" y="42"/>
                  </a:cubicBezTo>
                  <a:cubicBezTo>
                    <a:pt x="138" y="42"/>
                    <a:pt x="131" y="41"/>
                    <a:pt x="126" y="45"/>
                  </a:cubicBezTo>
                  <a:cubicBezTo>
                    <a:pt x="119" y="50"/>
                    <a:pt x="114" y="58"/>
                    <a:pt x="108" y="65"/>
                  </a:cubicBezTo>
                  <a:cubicBezTo>
                    <a:pt x="103" y="72"/>
                    <a:pt x="98" y="79"/>
                    <a:pt x="94" y="87"/>
                  </a:cubicBezTo>
                  <a:cubicBezTo>
                    <a:pt x="87" y="103"/>
                    <a:pt x="77" y="119"/>
                    <a:pt x="74" y="137"/>
                  </a:cubicBezTo>
                  <a:cubicBezTo>
                    <a:pt x="72" y="145"/>
                    <a:pt x="71" y="154"/>
                    <a:pt x="71" y="163"/>
                  </a:cubicBezTo>
                  <a:cubicBezTo>
                    <a:pt x="71" y="168"/>
                    <a:pt x="71" y="172"/>
                    <a:pt x="72" y="177"/>
                  </a:cubicBezTo>
                  <a:cubicBezTo>
                    <a:pt x="72" y="178"/>
                    <a:pt x="72" y="179"/>
                    <a:pt x="72" y="181"/>
                  </a:cubicBezTo>
                  <a:cubicBezTo>
                    <a:pt x="69" y="178"/>
                    <a:pt x="65" y="177"/>
                    <a:pt x="63" y="173"/>
                  </a:cubicBezTo>
                  <a:cubicBezTo>
                    <a:pt x="58" y="164"/>
                    <a:pt x="47" y="163"/>
                    <a:pt x="38" y="160"/>
                  </a:cubicBezTo>
                  <a:cubicBezTo>
                    <a:pt x="35" y="159"/>
                    <a:pt x="32" y="159"/>
                    <a:pt x="30" y="158"/>
                  </a:cubicBezTo>
                  <a:cubicBezTo>
                    <a:pt x="26" y="152"/>
                    <a:pt x="23" y="145"/>
                    <a:pt x="19" y="139"/>
                  </a:cubicBezTo>
                  <a:cubicBezTo>
                    <a:pt x="13" y="133"/>
                    <a:pt x="6" y="127"/>
                    <a:pt x="0" y="122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" y="127"/>
                    <a:pt x="2" y="128"/>
                    <a:pt x="3" y="129"/>
                  </a:cubicBezTo>
                  <a:cubicBezTo>
                    <a:pt x="9" y="134"/>
                    <a:pt x="15" y="139"/>
                    <a:pt x="19" y="145"/>
                  </a:cubicBezTo>
                  <a:cubicBezTo>
                    <a:pt x="22" y="149"/>
                    <a:pt x="24" y="154"/>
                    <a:pt x="27" y="158"/>
                  </a:cubicBezTo>
                  <a:cubicBezTo>
                    <a:pt x="20" y="157"/>
                    <a:pt x="13" y="158"/>
                    <a:pt x="5" y="160"/>
                  </a:cubicBezTo>
                  <a:cubicBezTo>
                    <a:pt x="4" y="160"/>
                    <a:pt x="2" y="161"/>
                    <a:pt x="0" y="162"/>
                  </a:cubicBezTo>
                  <a:cubicBezTo>
                    <a:pt x="1" y="160"/>
                    <a:pt x="0" y="159"/>
                    <a:pt x="0" y="15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5" y="163"/>
                    <a:pt x="10" y="162"/>
                    <a:pt x="15" y="162"/>
                  </a:cubicBezTo>
                  <a:cubicBezTo>
                    <a:pt x="27" y="159"/>
                    <a:pt x="38" y="163"/>
                    <a:pt x="49" y="167"/>
                  </a:cubicBezTo>
                  <a:cubicBezTo>
                    <a:pt x="52" y="168"/>
                    <a:pt x="57" y="169"/>
                    <a:pt x="59" y="173"/>
                  </a:cubicBezTo>
                  <a:cubicBezTo>
                    <a:pt x="60" y="174"/>
                    <a:pt x="61" y="176"/>
                    <a:pt x="62" y="178"/>
                  </a:cubicBezTo>
                  <a:cubicBezTo>
                    <a:pt x="65" y="182"/>
                    <a:pt x="70" y="183"/>
                    <a:pt x="73" y="188"/>
                  </a:cubicBezTo>
                  <a:cubicBezTo>
                    <a:pt x="79" y="197"/>
                    <a:pt x="80" y="209"/>
                    <a:pt x="81" y="220"/>
                  </a:cubicBezTo>
                  <a:cubicBezTo>
                    <a:pt x="81" y="231"/>
                    <a:pt x="82" y="242"/>
                    <a:pt x="84" y="253"/>
                  </a:cubicBezTo>
                  <a:cubicBezTo>
                    <a:pt x="86" y="264"/>
                    <a:pt x="87" y="275"/>
                    <a:pt x="90" y="285"/>
                  </a:cubicBezTo>
                  <a:cubicBezTo>
                    <a:pt x="97" y="304"/>
                    <a:pt x="108" y="320"/>
                    <a:pt x="114" y="338"/>
                  </a:cubicBezTo>
                  <a:cubicBezTo>
                    <a:pt x="114" y="339"/>
                    <a:pt x="114" y="339"/>
                    <a:pt x="115" y="339"/>
                  </a:cubicBezTo>
                  <a:cubicBezTo>
                    <a:pt x="115" y="339"/>
                    <a:pt x="115" y="340"/>
                    <a:pt x="115" y="340"/>
                  </a:cubicBezTo>
                  <a:cubicBezTo>
                    <a:pt x="114" y="343"/>
                    <a:pt x="115" y="346"/>
                    <a:pt x="118" y="348"/>
                  </a:cubicBezTo>
                  <a:cubicBezTo>
                    <a:pt x="122" y="353"/>
                    <a:pt x="124" y="359"/>
                    <a:pt x="127" y="365"/>
                  </a:cubicBezTo>
                  <a:cubicBezTo>
                    <a:pt x="128" y="366"/>
                    <a:pt x="131" y="374"/>
                    <a:pt x="129" y="374"/>
                  </a:cubicBezTo>
                  <a:cubicBezTo>
                    <a:pt x="128" y="374"/>
                    <a:pt x="126" y="374"/>
                    <a:pt x="125" y="374"/>
                  </a:cubicBezTo>
                  <a:cubicBezTo>
                    <a:pt x="124" y="376"/>
                    <a:pt x="123" y="377"/>
                    <a:pt x="124" y="378"/>
                  </a:cubicBezTo>
                  <a:cubicBezTo>
                    <a:pt x="118" y="374"/>
                    <a:pt x="115" y="366"/>
                    <a:pt x="109" y="361"/>
                  </a:cubicBezTo>
                  <a:cubicBezTo>
                    <a:pt x="108" y="360"/>
                    <a:pt x="106" y="360"/>
                    <a:pt x="106" y="362"/>
                  </a:cubicBezTo>
                  <a:cubicBezTo>
                    <a:pt x="105" y="367"/>
                    <a:pt x="108" y="371"/>
                    <a:pt x="110" y="375"/>
                  </a:cubicBezTo>
                  <a:cubicBezTo>
                    <a:pt x="110" y="375"/>
                    <a:pt x="114" y="383"/>
                    <a:pt x="112" y="382"/>
                  </a:cubicBezTo>
                  <a:cubicBezTo>
                    <a:pt x="110" y="382"/>
                    <a:pt x="107" y="380"/>
                    <a:pt x="105" y="379"/>
                  </a:cubicBezTo>
                  <a:cubicBezTo>
                    <a:pt x="102" y="378"/>
                    <a:pt x="98" y="378"/>
                    <a:pt x="97" y="381"/>
                  </a:cubicBezTo>
                  <a:cubicBezTo>
                    <a:pt x="96" y="382"/>
                    <a:pt x="96" y="382"/>
                    <a:pt x="96" y="382"/>
                  </a:cubicBezTo>
                  <a:cubicBezTo>
                    <a:pt x="90" y="377"/>
                    <a:pt x="82" y="372"/>
                    <a:pt x="75" y="368"/>
                  </a:cubicBezTo>
                  <a:cubicBezTo>
                    <a:pt x="66" y="363"/>
                    <a:pt x="57" y="357"/>
                    <a:pt x="47" y="352"/>
                  </a:cubicBezTo>
                  <a:cubicBezTo>
                    <a:pt x="38" y="348"/>
                    <a:pt x="29" y="342"/>
                    <a:pt x="20" y="337"/>
                  </a:cubicBezTo>
                  <a:cubicBezTo>
                    <a:pt x="13" y="333"/>
                    <a:pt x="7" y="329"/>
                    <a:pt x="0" y="326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7" y="333"/>
                    <a:pt x="13" y="337"/>
                    <a:pt x="20" y="341"/>
                  </a:cubicBezTo>
                  <a:cubicBezTo>
                    <a:pt x="29" y="346"/>
                    <a:pt x="38" y="351"/>
                    <a:pt x="47" y="356"/>
                  </a:cubicBezTo>
                  <a:cubicBezTo>
                    <a:pt x="52" y="359"/>
                    <a:pt x="56" y="361"/>
                    <a:pt x="61" y="363"/>
                  </a:cubicBezTo>
                  <a:cubicBezTo>
                    <a:pt x="60" y="363"/>
                    <a:pt x="59" y="363"/>
                    <a:pt x="58" y="363"/>
                  </a:cubicBezTo>
                  <a:cubicBezTo>
                    <a:pt x="56" y="362"/>
                    <a:pt x="54" y="360"/>
                    <a:pt x="51" y="359"/>
                  </a:cubicBezTo>
                  <a:cubicBezTo>
                    <a:pt x="51" y="359"/>
                    <a:pt x="50" y="359"/>
                    <a:pt x="50" y="359"/>
                  </a:cubicBezTo>
                  <a:cubicBezTo>
                    <a:pt x="48" y="357"/>
                    <a:pt x="45" y="356"/>
                    <a:pt x="43" y="356"/>
                  </a:cubicBezTo>
                  <a:cubicBezTo>
                    <a:pt x="32" y="352"/>
                    <a:pt x="20" y="349"/>
                    <a:pt x="9" y="348"/>
                  </a:cubicBezTo>
                  <a:cubicBezTo>
                    <a:pt x="6" y="348"/>
                    <a:pt x="3" y="348"/>
                    <a:pt x="0" y="347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12" y="352"/>
                    <a:pt x="25" y="353"/>
                    <a:pt x="37" y="356"/>
                  </a:cubicBezTo>
                  <a:cubicBezTo>
                    <a:pt x="41" y="357"/>
                    <a:pt x="45" y="359"/>
                    <a:pt x="48" y="360"/>
                  </a:cubicBezTo>
                  <a:cubicBezTo>
                    <a:pt x="48" y="360"/>
                    <a:pt x="48" y="361"/>
                    <a:pt x="48" y="361"/>
                  </a:cubicBezTo>
                  <a:cubicBezTo>
                    <a:pt x="51" y="366"/>
                    <a:pt x="54" y="370"/>
                    <a:pt x="56" y="374"/>
                  </a:cubicBezTo>
                  <a:cubicBezTo>
                    <a:pt x="59" y="380"/>
                    <a:pt x="61" y="386"/>
                    <a:pt x="64" y="392"/>
                  </a:cubicBezTo>
                  <a:cubicBezTo>
                    <a:pt x="70" y="403"/>
                    <a:pt x="78" y="412"/>
                    <a:pt x="87" y="421"/>
                  </a:cubicBezTo>
                  <a:cubicBezTo>
                    <a:pt x="91" y="425"/>
                    <a:pt x="96" y="428"/>
                    <a:pt x="101" y="432"/>
                  </a:cubicBezTo>
                  <a:cubicBezTo>
                    <a:pt x="107" y="436"/>
                    <a:pt x="111" y="442"/>
                    <a:pt x="115" y="448"/>
                  </a:cubicBezTo>
                  <a:cubicBezTo>
                    <a:pt x="122" y="460"/>
                    <a:pt x="126" y="473"/>
                    <a:pt x="131" y="485"/>
                  </a:cubicBezTo>
                  <a:cubicBezTo>
                    <a:pt x="131" y="485"/>
                    <a:pt x="131" y="486"/>
                    <a:pt x="131" y="486"/>
                  </a:cubicBezTo>
                  <a:cubicBezTo>
                    <a:pt x="130" y="489"/>
                    <a:pt x="131" y="492"/>
                    <a:pt x="132" y="495"/>
                  </a:cubicBezTo>
                  <a:cubicBezTo>
                    <a:pt x="134" y="499"/>
                    <a:pt x="135" y="503"/>
                    <a:pt x="135" y="507"/>
                  </a:cubicBezTo>
                  <a:cubicBezTo>
                    <a:pt x="136" y="515"/>
                    <a:pt x="137" y="524"/>
                    <a:pt x="142" y="531"/>
                  </a:cubicBezTo>
                  <a:cubicBezTo>
                    <a:pt x="146" y="535"/>
                    <a:pt x="151" y="538"/>
                    <a:pt x="154" y="542"/>
                  </a:cubicBezTo>
                  <a:cubicBezTo>
                    <a:pt x="158" y="545"/>
                    <a:pt x="162" y="549"/>
                    <a:pt x="166" y="553"/>
                  </a:cubicBezTo>
                  <a:cubicBezTo>
                    <a:pt x="175" y="561"/>
                    <a:pt x="184" y="569"/>
                    <a:pt x="194" y="575"/>
                  </a:cubicBezTo>
                  <a:cubicBezTo>
                    <a:pt x="204" y="582"/>
                    <a:pt x="213" y="588"/>
                    <a:pt x="224" y="594"/>
                  </a:cubicBezTo>
                  <a:cubicBezTo>
                    <a:pt x="228" y="596"/>
                    <a:pt x="232" y="598"/>
                    <a:pt x="237" y="599"/>
                  </a:cubicBezTo>
                  <a:cubicBezTo>
                    <a:pt x="243" y="600"/>
                    <a:pt x="248" y="602"/>
                    <a:pt x="253" y="606"/>
                  </a:cubicBezTo>
                  <a:cubicBezTo>
                    <a:pt x="257" y="609"/>
                    <a:pt x="261" y="612"/>
                    <a:pt x="265" y="615"/>
                  </a:cubicBezTo>
                  <a:cubicBezTo>
                    <a:pt x="270" y="618"/>
                    <a:pt x="272" y="621"/>
                    <a:pt x="275" y="626"/>
                  </a:cubicBezTo>
                  <a:cubicBezTo>
                    <a:pt x="270" y="632"/>
                    <a:pt x="277" y="639"/>
                    <a:pt x="281" y="643"/>
                  </a:cubicBezTo>
                  <a:cubicBezTo>
                    <a:pt x="291" y="651"/>
                    <a:pt x="296" y="663"/>
                    <a:pt x="303" y="673"/>
                  </a:cubicBezTo>
                  <a:cubicBezTo>
                    <a:pt x="312" y="684"/>
                    <a:pt x="322" y="694"/>
                    <a:pt x="329" y="706"/>
                  </a:cubicBezTo>
                  <a:cubicBezTo>
                    <a:pt x="334" y="716"/>
                    <a:pt x="340" y="726"/>
                    <a:pt x="345" y="736"/>
                  </a:cubicBezTo>
                  <a:cubicBezTo>
                    <a:pt x="348" y="741"/>
                    <a:pt x="351" y="747"/>
                    <a:pt x="353" y="753"/>
                  </a:cubicBezTo>
                  <a:cubicBezTo>
                    <a:pt x="354" y="758"/>
                    <a:pt x="352" y="762"/>
                    <a:pt x="352" y="766"/>
                  </a:cubicBezTo>
                  <a:cubicBezTo>
                    <a:pt x="352" y="768"/>
                    <a:pt x="353" y="770"/>
                    <a:pt x="353" y="771"/>
                  </a:cubicBezTo>
                  <a:cubicBezTo>
                    <a:pt x="353" y="771"/>
                    <a:pt x="353" y="772"/>
                    <a:pt x="353" y="772"/>
                  </a:cubicBezTo>
                  <a:cubicBezTo>
                    <a:pt x="352" y="777"/>
                    <a:pt x="353" y="783"/>
                    <a:pt x="353" y="789"/>
                  </a:cubicBezTo>
                  <a:cubicBezTo>
                    <a:pt x="354" y="795"/>
                    <a:pt x="354" y="800"/>
                    <a:pt x="354" y="806"/>
                  </a:cubicBezTo>
                  <a:cubicBezTo>
                    <a:pt x="353" y="809"/>
                    <a:pt x="353" y="812"/>
                    <a:pt x="352" y="815"/>
                  </a:cubicBezTo>
                  <a:cubicBezTo>
                    <a:pt x="356" y="815"/>
                    <a:pt x="356" y="815"/>
                    <a:pt x="356" y="815"/>
                  </a:cubicBezTo>
                  <a:cubicBezTo>
                    <a:pt x="357" y="810"/>
                    <a:pt x="357" y="805"/>
                    <a:pt x="357" y="800"/>
                  </a:cubicBezTo>
                  <a:cubicBezTo>
                    <a:pt x="357" y="791"/>
                    <a:pt x="357" y="782"/>
                    <a:pt x="356" y="774"/>
                  </a:cubicBezTo>
                  <a:cubicBezTo>
                    <a:pt x="358" y="775"/>
                    <a:pt x="362" y="775"/>
                    <a:pt x="366" y="773"/>
                  </a:cubicBezTo>
                  <a:cubicBezTo>
                    <a:pt x="373" y="770"/>
                    <a:pt x="385" y="768"/>
                    <a:pt x="389" y="760"/>
                  </a:cubicBezTo>
                  <a:cubicBezTo>
                    <a:pt x="393" y="752"/>
                    <a:pt x="394" y="744"/>
                    <a:pt x="392" y="735"/>
                  </a:cubicBezTo>
                  <a:cubicBezTo>
                    <a:pt x="392" y="735"/>
                    <a:pt x="393" y="735"/>
                    <a:pt x="393" y="735"/>
                  </a:cubicBezTo>
                  <a:cubicBezTo>
                    <a:pt x="393" y="735"/>
                    <a:pt x="394" y="734"/>
                    <a:pt x="393" y="734"/>
                  </a:cubicBezTo>
                  <a:cubicBezTo>
                    <a:pt x="392" y="731"/>
                    <a:pt x="391" y="729"/>
                    <a:pt x="390" y="726"/>
                  </a:cubicBezTo>
                  <a:cubicBezTo>
                    <a:pt x="391" y="727"/>
                    <a:pt x="393" y="728"/>
                    <a:pt x="394" y="729"/>
                  </a:cubicBezTo>
                  <a:cubicBezTo>
                    <a:pt x="397" y="730"/>
                    <a:pt x="399" y="731"/>
                    <a:pt x="402" y="732"/>
                  </a:cubicBezTo>
                  <a:cubicBezTo>
                    <a:pt x="398" y="732"/>
                    <a:pt x="396" y="739"/>
                    <a:pt x="397" y="743"/>
                  </a:cubicBezTo>
                  <a:cubicBezTo>
                    <a:pt x="397" y="743"/>
                    <a:pt x="398" y="743"/>
                    <a:pt x="398" y="743"/>
                  </a:cubicBezTo>
                  <a:cubicBezTo>
                    <a:pt x="399" y="740"/>
                    <a:pt x="400" y="732"/>
                    <a:pt x="404" y="733"/>
                  </a:cubicBezTo>
                  <a:cubicBezTo>
                    <a:pt x="405" y="733"/>
                    <a:pt x="405" y="732"/>
                    <a:pt x="405" y="732"/>
                  </a:cubicBezTo>
                  <a:cubicBezTo>
                    <a:pt x="411" y="732"/>
                    <a:pt x="417" y="731"/>
                    <a:pt x="421" y="726"/>
                  </a:cubicBezTo>
                  <a:cubicBezTo>
                    <a:pt x="420" y="728"/>
                    <a:pt x="421" y="730"/>
                    <a:pt x="421" y="732"/>
                  </a:cubicBezTo>
                  <a:cubicBezTo>
                    <a:pt x="427" y="752"/>
                    <a:pt x="465" y="751"/>
                    <a:pt x="469" y="732"/>
                  </a:cubicBezTo>
                  <a:cubicBezTo>
                    <a:pt x="469" y="732"/>
                    <a:pt x="470" y="731"/>
                    <a:pt x="470" y="731"/>
                  </a:cubicBezTo>
                  <a:cubicBezTo>
                    <a:pt x="469" y="734"/>
                    <a:pt x="468" y="736"/>
                    <a:pt x="467" y="738"/>
                  </a:cubicBezTo>
                  <a:cubicBezTo>
                    <a:pt x="463" y="745"/>
                    <a:pt x="455" y="749"/>
                    <a:pt x="447" y="750"/>
                  </a:cubicBezTo>
                  <a:cubicBezTo>
                    <a:pt x="439" y="751"/>
                    <a:pt x="431" y="750"/>
                    <a:pt x="425" y="746"/>
                  </a:cubicBezTo>
                  <a:cubicBezTo>
                    <a:pt x="419" y="743"/>
                    <a:pt x="415" y="738"/>
                    <a:pt x="411" y="732"/>
                  </a:cubicBezTo>
                  <a:cubicBezTo>
                    <a:pt x="411" y="732"/>
                    <a:pt x="410" y="732"/>
                    <a:pt x="410" y="733"/>
                  </a:cubicBezTo>
                  <a:cubicBezTo>
                    <a:pt x="412" y="749"/>
                    <a:pt x="433" y="756"/>
                    <a:pt x="447" y="753"/>
                  </a:cubicBezTo>
                  <a:cubicBezTo>
                    <a:pt x="453" y="752"/>
                    <a:pt x="459" y="751"/>
                    <a:pt x="463" y="748"/>
                  </a:cubicBezTo>
                  <a:cubicBezTo>
                    <a:pt x="461" y="759"/>
                    <a:pt x="460" y="772"/>
                    <a:pt x="458" y="784"/>
                  </a:cubicBezTo>
                  <a:cubicBezTo>
                    <a:pt x="456" y="793"/>
                    <a:pt x="454" y="803"/>
                    <a:pt x="454" y="812"/>
                  </a:cubicBezTo>
                  <a:cubicBezTo>
                    <a:pt x="454" y="813"/>
                    <a:pt x="454" y="813"/>
                    <a:pt x="454" y="813"/>
                  </a:cubicBezTo>
                  <a:cubicBezTo>
                    <a:pt x="453" y="805"/>
                    <a:pt x="453" y="798"/>
                    <a:pt x="455" y="791"/>
                  </a:cubicBezTo>
                  <a:cubicBezTo>
                    <a:pt x="455" y="790"/>
                    <a:pt x="454" y="790"/>
                    <a:pt x="454" y="790"/>
                  </a:cubicBezTo>
                  <a:cubicBezTo>
                    <a:pt x="450" y="797"/>
                    <a:pt x="450" y="806"/>
                    <a:pt x="451" y="814"/>
                  </a:cubicBezTo>
                  <a:cubicBezTo>
                    <a:pt x="451" y="814"/>
                    <a:pt x="451" y="815"/>
                    <a:pt x="451" y="815"/>
                  </a:cubicBezTo>
                  <a:cubicBezTo>
                    <a:pt x="459" y="815"/>
                    <a:pt x="459" y="815"/>
                    <a:pt x="459" y="815"/>
                  </a:cubicBezTo>
                  <a:cubicBezTo>
                    <a:pt x="476" y="808"/>
                    <a:pt x="492" y="798"/>
                    <a:pt x="507" y="788"/>
                  </a:cubicBezTo>
                  <a:cubicBezTo>
                    <a:pt x="525" y="776"/>
                    <a:pt x="543" y="763"/>
                    <a:pt x="561" y="752"/>
                  </a:cubicBezTo>
                  <a:cubicBezTo>
                    <a:pt x="579" y="740"/>
                    <a:pt x="597" y="727"/>
                    <a:pt x="616" y="716"/>
                  </a:cubicBezTo>
                  <a:cubicBezTo>
                    <a:pt x="631" y="707"/>
                    <a:pt x="645" y="697"/>
                    <a:pt x="658" y="686"/>
                  </a:cubicBezTo>
                  <a:cubicBezTo>
                    <a:pt x="653" y="695"/>
                    <a:pt x="653" y="705"/>
                    <a:pt x="660" y="713"/>
                  </a:cubicBezTo>
                  <a:cubicBezTo>
                    <a:pt x="662" y="716"/>
                    <a:pt x="665" y="718"/>
                    <a:pt x="668" y="720"/>
                  </a:cubicBezTo>
                  <a:cubicBezTo>
                    <a:pt x="664" y="721"/>
                    <a:pt x="661" y="724"/>
                    <a:pt x="658" y="726"/>
                  </a:cubicBezTo>
                  <a:cubicBezTo>
                    <a:pt x="651" y="731"/>
                    <a:pt x="645" y="736"/>
                    <a:pt x="638" y="741"/>
                  </a:cubicBezTo>
                  <a:cubicBezTo>
                    <a:pt x="628" y="749"/>
                    <a:pt x="617" y="756"/>
                    <a:pt x="606" y="762"/>
                  </a:cubicBezTo>
                  <a:cubicBezTo>
                    <a:pt x="596" y="767"/>
                    <a:pt x="586" y="774"/>
                    <a:pt x="577" y="781"/>
                  </a:cubicBezTo>
                  <a:cubicBezTo>
                    <a:pt x="560" y="794"/>
                    <a:pt x="541" y="804"/>
                    <a:pt x="523" y="815"/>
                  </a:cubicBezTo>
                  <a:cubicBezTo>
                    <a:pt x="530" y="815"/>
                    <a:pt x="530" y="815"/>
                    <a:pt x="530" y="815"/>
                  </a:cubicBezTo>
                  <a:cubicBezTo>
                    <a:pt x="546" y="805"/>
                    <a:pt x="563" y="795"/>
                    <a:pt x="578" y="784"/>
                  </a:cubicBezTo>
                  <a:cubicBezTo>
                    <a:pt x="597" y="771"/>
                    <a:pt x="617" y="760"/>
                    <a:pt x="636" y="747"/>
                  </a:cubicBezTo>
                  <a:cubicBezTo>
                    <a:pt x="643" y="742"/>
                    <a:pt x="649" y="738"/>
                    <a:pt x="656" y="732"/>
                  </a:cubicBezTo>
                  <a:cubicBezTo>
                    <a:pt x="660" y="729"/>
                    <a:pt x="666" y="721"/>
                    <a:pt x="672" y="721"/>
                  </a:cubicBezTo>
                  <a:cubicBezTo>
                    <a:pt x="676" y="721"/>
                    <a:pt x="680" y="721"/>
                    <a:pt x="684" y="720"/>
                  </a:cubicBezTo>
                  <a:cubicBezTo>
                    <a:pt x="689" y="718"/>
                    <a:pt x="693" y="716"/>
                    <a:pt x="698" y="714"/>
                  </a:cubicBezTo>
                  <a:cubicBezTo>
                    <a:pt x="702" y="713"/>
                    <a:pt x="706" y="713"/>
                    <a:pt x="710" y="712"/>
                  </a:cubicBezTo>
                  <a:cubicBezTo>
                    <a:pt x="712" y="713"/>
                    <a:pt x="715" y="714"/>
                    <a:pt x="719" y="714"/>
                  </a:cubicBezTo>
                  <a:cubicBezTo>
                    <a:pt x="727" y="715"/>
                    <a:pt x="736" y="713"/>
                    <a:pt x="741" y="706"/>
                  </a:cubicBezTo>
                  <a:cubicBezTo>
                    <a:pt x="744" y="702"/>
                    <a:pt x="747" y="698"/>
                    <a:pt x="747" y="693"/>
                  </a:cubicBezTo>
                  <a:cubicBezTo>
                    <a:pt x="747" y="692"/>
                    <a:pt x="748" y="691"/>
                    <a:pt x="748" y="690"/>
                  </a:cubicBezTo>
                  <a:cubicBezTo>
                    <a:pt x="751" y="688"/>
                    <a:pt x="754" y="686"/>
                    <a:pt x="757" y="683"/>
                  </a:cubicBezTo>
                  <a:cubicBezTo>
                    <a:pt x="769" y="675"/>
                    <a:pt x="780" y="665"/>
                    <a:pt x="792" y="656"/>
                  </a:cubicBezTo>
                  <a:cubicBezTo>
                    <a:pt x="802" y="647"/>
                    <a:pt x="813" y="639"/>
                    <a:pt x="821" y="628"/>
                  </a:cubicBezTo>
                  <a:cubicBezTo>
                    <a:pt x="821" y="628"/>
                    <a:pt x="821" y="628"/>
                    <a:pt x="821" y="629"/>
                  </a:cubicBezTo>
                  <a:cubicBezTo>
                    <a:pt x="822" y="644"/>
                    <a:pt x="825" y="659"/>
                    <a:pt x="830" y="673"/>
                  </a:cubicBezTo>
                  <a:cubicBezTo>
                    <a:pt x="833" y="681"/>
                    <a:pt x="836" y="688"/>
                    <a:pt x="840" y="695"/>
                  </a:cubicBezTo>
                  <a:cubicBezTo>
                    <a:pt x="843" y="702"/>
                    <a:pt x="846" y="709"/>
                    <a:pt x="850" y="715"/>
                  </a:cubicBezTo>
                  <a:cubicBezTo>
                    <a:pt x="858" y="725"/>
                    <a:pt x="868" y="734"/>
                    <a:pt x="881" y="735"/>
                  </a:cubicBezTo>
                  <a:cubicBezTo>
                    <a:pt x="888" y="736"/>
                    <a:pt x="895" y="735"/>
                    <a:pt x="902" y="735"/>
                  </a:cubicBezTo>
                  <a:cubicBezTo>
                    <a:pt x="910" y="735"/>
                    <a:pt x="917" y="735"/>
                    <a:pt x="924" y="734"/>
                  </a:cubicBezTo>
                  <a:cubicBezTo>
                    <a:pt x="932" y="733"/>
                    <a:pt x="940" y="732"/>
                    <a:pt x="948" y="729"/>
                  </a:cubicBezTo>
                  <a:cubicBezTo>
                    <a:pt x="953" y="727"/>
                    <a:pt x="960" y="725"/>
                    <a:pt x="965" y="721"/>
                  </a:cubicBezTo>
                  <a:cubicBezTo>
                    <a:pt x="973" y="712"/>
                    <a:pt x="980" y="697"/>
                    <a:pt x="980" y="684"/>
                  </a:cubicBezTo>
                  <a:cubicBezTo>
                    <a:pt x="980" y="670"/>
                    <a:pt x="973" y="658"/>
                    <a:pt x="967" y="646"/>
                  </a:cubicBezTo>
                  <a:cubicBezTo>
                    <a:pt x="960" y="631"/>
                    <a:pt x="953" y="616"/>
                    <a:pt x="943" y="603"/>
                  </a:cubicBezTo>
                  <a:cubicBezTo>
                    <a:pt x="940" y="599"/>
                    <a:pt x="936" y="593"/>
                    <a:pt x="931" y="588"/>
                  </a:cubicBezTo>
                  <a:cubicBezTo>
                    <a:pt x="935" y="588"/>
                    <a:pt x="939" y="588"/>
                    <a:pt x="942" y="588"/>
                  </a:cubicBezTo>
                  <a:cubicBezTo>
                    <a:pt x="943" y="589"/>
                    <a:pt x="943" y="589"/>
                    <a:pt x="944" y="589"/>
                  </a:cubicBezTo>
                  <a:cubicBezTo>
                    <a:pt x="947" y="588"/>
                    <a:pt x="954" y="592"/>
                    <a:pt x="957" y="593"/>
                  </a:cubicBezTo>
                  <a:cubicBezTo>
                    <a:pt x="961" y="594"/>
                    <a:pt x="966" y="596"/>
                    <a:pt x="970" y="598"/>
                  </a:cubicBezTo>
                  <a:cubicBezTo>
                    <a:pt x="977" y="600"/>
                    <a:pt x="984" y="600"/>
                    <a:pt x="991" y="600"/>
                  </a:cubicBezTo>
                  <a:cubicBezTo>
                    <a:pt x="997" y="601"/>
                    <a:pt x="1003" y="601"/>
                    <a:pt x="1009" y="600"/>
                  </a:cubicBezTo>
                  <a:cubicBezTo>
                    <a:pt x="1023" y="598"/>
                    <a:pt x="1036" y="595"/>
                    <a:pt x="1050" y="593"/>
                  </a:cubicBezTo>
                  <a:cubicBezTo>
                    <a:pt x="1057" y="592"/>
                    <a:pt x="1064" y="590"/>
                    <a:pt x="1071" y="589"/>
                  </a:cubicBezTo>
                  <a:cubicBezTo>
                    <a:pt x="1078" y="589"/>
                    <a:pt x="1084" y="588"/>
                    <a:pt x="1091" y="588"/>
                  </a:cubicBezTo>
                  <a:cubicBezTo>
                    <a:pt x="1098" y="587"/>
                    <a:pt x="1105" y="585"/>
                    <a:pt x="1112" y="582"/>
                  </a:cubicBezTo>
                  <a:cubicBezTo>
                    <a:pt x="1119" y="579"/>
                    <a:pt x="1127" y="576"/>
                    <a:pt x="1135" y="574"/>
                  </a:cubicBezTo>
                  <a:cubicBezTo>
                    <a:pt x="1143" y="571"/>
                    <a:pt x="1155" y="567"/>
                    <a:pt x="1159" y="560"/>
                  </a:cubicBezTo>
                  <a:cubicBezTo>
                    <a:pt x="1161" y="558"/>
                    <a:pt x="1162" y="554"/>
                    <a:pt x="1160" y="552"/>
                  </a:cubicBezTo>
                  <a:close/>
                  <a:moveTo>
                    <a:pt x="1016" y="424"/>
                  </a:moveTo>
                  <a:cubicBezTo>
                    <a:pt x="1028" y="421"/>
                    <a:pt x="1041" y="418"/>
                    <a:pt x="1054" y="415"/>
                  </a:cubicBezTo>
                  <a:cubicBezTo>
                    <a:pt x="1065" y="413"/>
                    <a:pt x="1078" y="410"/>
                    <a:pt x="1090" y="412"/>
                  </a:cubicBezTo>
                  <a:cubicBezTo>
                    <a:pt x="1103" y="414"/>
                    <a:pt x="1115" y="423"/>
                    <a:pt x="1117" y="436"/>
                  </a:cubicBezTo>
                  <a:cubicBezTo>
                    <a:pt x="1118" y="439"/>
                    <a:pt x="1117" y="445"/>
                    <a:pt x="1120" y="447"/>
                  </a:cubicBezTo>
                  <a:cubicBezTo>
                    <a:pt x="1125" y="449"/>
                    <a:pt x="1129" y="449"/>
                    <a:pt x="1132" y="454"/>
                  </a:cubicBezTo>
                  <a:cubicBezTo>
                    <a:pt x="1137" y="464"/>
                    <a:pt x="1134" y="477"/>
                    <a:pt x="1129" y="486"/>
                  </a:cubicBezTo>
                  <a:cubicBezTo>
                    <a:pt x="1123" y="498"/>
                    <a:pt x="1116" y="510"/>
                    <a:pt x="1108" y="519"/>
                  </a:cubicBezTo>
                  <a:cubicBezTo>
                    <a:pt x="1103" y="524"/>
                    <a:pt x="1099" y="528"/>
                    <a:pt x="1095" y="533"/>
                  </a:cubicBezTo>
                  <a:cubicBezTo>
                    <a:pt x="1092" y="536"/>
                    <a:pt x="1089" y="540"/>
                    <a:pt x="1084" y="541"/>
                  </a:cubicBezTo>
                  <a:cubicBezTo>
                    <a:pt x="1084" y="541"/>
                    <a:pt x="1084" y="541"/>
                    <a:pt x="1084" y="541"/>
                  </a:cubicBezTo>
                  <a:cubicBezTo>
                    <a:pt x="1078" y="541"/>
                    <a:pt x="1072" y="542"/>
                    <a:pt x="1066" y="542"/>
                  </a:cubicBezTo>
                  <a:cubicBezTo>
                    <a:pt x="1049" y="544"/>
                    <a:pt x="1033" y="545"/>
                    <a:pt x="1016" y="545"/>
                  </a:cubicBezTo>
                  <a:cubicBezTo>
                    <a:pt x="1007" y="545"/>
                    <a:pt x="998" y="545"/>
                    <a:pt x="989" y="545"/>
                  </a:cubicBezTo>
                  <a:cubicBezTo>
                    <a:pt x="991" y="544"/>
                    <a:pt x="992" y="544"/>
                    <a:pt x="994" y="544"/>
                  </a:cubicBezTo>
                  <a:cubicBezTo>
                    <a:pt x="996" y="544"/>
                    <a:pt x="999" y="544"/>
                    <a:pt x="1002" y="544"/>
                  </a:cubicBezTo>
                  <a:cubicBezTo>
                    <a:pt x="1001" y="544"/>
                    <a:pt x="1001" y="544"/>
                    <a:pt x="1001" y="544"/>
                  </a:cubicBezTo>
                  <a:cubicBezTo>
                    <a:pt x="1001" y="544"/>
                    <a:pt x="1001" y="545"/>
                    <a:pt x="1001" y="545"/>
                  </a:cubicBezTo>
                  <a:cubicBezTo>
                    <a:pt x="1005" y="545"/>
                    <a:pt x="1008" y="544"/>
                    <a:pt x="1012" y="544"/>
                  </a:cubicBezTo>
                  <a:cubicBezTo>
                    <a:pt x="1013" y="544"/>
                    <a:pt x="1014" y="544"/>
                    <a:pt x="1015" y="544"/>
                  </a:cubicBezTo>
                  <a:cubicBezTo>
                    <a:pt x="1021" y="544"/>
                    <a:pt x="1027" y="544"/>
                    <a:pt x="1033" y="543"/>
                  </a:cubicBezTo>
                  <a:cubicBezTo>
                    <a:pt x="1040" y="541"/>
                    <a:pt x="1045" y="539"/>
                    <a:pt x="1051" y="537"/>
                  </a:cubicBezTo>
                  <a:cubicBezTo>
                    <a:pt x="1052" y="537"/>
                    <a:pt x="1051" y="536"/>
                    <a:pt x="1051" y="536"/>
                  </a:cubicBezTo>
                  <a:cubicBezTo>
                    <a:pt x="1045" y="538"/>
                    <a:pt x="1038" y="540"/>
                    <a:pt x="1031" y="541"/>
                  </a:cubicBezTo>
                  <a:cubicBezTo>
                    <a:pt x="1030" y="541"/>
                    <a:pt x="1028" y="541"/>
                    <a:pt x="1026" y="541"/>
                  </a:cubicBezTo>
                  <a:cubicBezTo>
                    <a:pt x="1033" y="540"/>
                    <a:pt x="1038" y="537"/>
                    <a:pt x="1044" y="536"/>
                  </a:cubicBezTo>
                  <a:cubicBezTo>
                    <a:pt x="1045" y="535"/>
                    <a:pt x="1045" y="535"/>
                    <a:pt x="1044" y="535"/>
                  </a:cubicBezTo>
                  <a:cubicBezTo>
                    <a:pt x="1037" y="536"/>
                    <a:pt x="1029" y="539"/>
                    <a:pt x="1022" y="540"/>
                  </a:cubicBezTo>
                  <a:cubicBezTo>
                    <a:pt x="1018" y="541"/>
                    <a:pt x="1015" y="541"/>
                    <a:pt x="1011" y="541"/>
                  </a:cubicBezTo>
                  <a:cubicBezTo>
                    <a:pt x="1011" y="541"/>
                    <a:pt x="1010" y="541"/>
                    <a:pt x="1010" y="541"/>
                  </a:cubicBezTo>
                  <a:cubicBezTo>
                    <a:pt x="1007" y="541"/>
                    <a:pt x="1003" y="541"/>
                    <a:pt x="1000" y="541"/>
                  </a:cubicBezTo>
                  <a:cubicBezTo>
                    <a:pt x="1007" y="539"/>
                    <a:pt x="1014" y="536"/>
                    <a:pt x="1020" y="534"/>
                  </a:cubicBezTo>
                  <a:cubicBezTo>
                    <a:pt x="1021" y="534"/>
                    <a:pt x="1020" y="533"/>
                    <a:pt x="1020" y="533"/>
                  </a:cubicBezTo>
                  <a:cubicBezTo>
                    <a:pt x="1008" y="537"/>
                    <a:pt x="996" y="540"/>
                    <a:pt x="984" y="543"/>
                  </a:cubicBezTo>
                  <a:cubicBezTo>
                    <a:pt x="984" y="543"/>
                    <a:pt x="984" y="543"/>
                    <a:pt x="984" y="543"/>
                  </a:cubicBezTo>
                  <a:cubicBezTo>
                    <a:pt x="982" y="543"/>
                    <a:pt x="981" y="543"/>
                    <a:pt x="979" y="544"/>
                  </a:cubicBezTo>
                  <a:cubicBezTo>
                    <a:pt x="978" y="544"/>
                    <a:pt x="977" y="544"/>
                    <a:pt x="977" y="544"/>
                  </a:cubicBezTo>
                  <a:cubicBezTo>
                    <a:pt x="981" y="542"/>
                    <a:pt x="985" y="539"/>
                    <a:pt x="989" y="537"/>
                  </a:cubicBezTo>
                  <a:cubicBezTo>
                    <a:pt x="996" y="533"/>
                    <a:pt x="1004" y="529"/>
                    <a:pt x="1012" y="527"/>
                  </a:cubicBezTo>
                  <a:cubicBezTo>
                    <a:pt x="1012" y="527"/>
                    <a:pt x="1012" y="526"/>
                    <a:pt x="1012" y="526"/>
                  </a:cubicBezTo>
                  <a:cubicBezTo>
                    <a:pt x="1003" y="528"/>
                    <a:pt x="997" y="531"/>
                    <a:pt x="989" y="535"/>
                  </a:cubicBezTo>
                  <a:cubicBezTo>
                    <a:pt x="985" y="536"/>
                    <a:pt x="982" y="538"/>
                    <a:pt x="978" y="540"/>
                  </a:cubicBezTo>
                  <a:cubicBezTo>
                    <a:pt x="976" y="541"/>
                    <a:pt x="973" y="542"/>
                    <a:pt x="971" y="543"/>
                  </a:cubicBezTo>
                  <a:cubicBezTo>
                    <a:pt x="970" y="543"/>
                    <a:pt x="969" y="543"/>
                    <a:pt x="968" y="543"/>
                  </a:cubicBezTo>
                  <a:cubicBezTo>
                    <a:pt x="962" y="542"/>
                    <a:pt x="955" y="541"/>
                    <a:pt x="950" y="544"/>
                  </a:cubicBezTo>
                  <a:cubicBezTo>
                    <a:pt x="946" y="546"/>
                    <a:pt x="943" y="548"/>
                    <a:pt x="941" y="552"/>
                  </a:cubicBezTo>
                  <a:cubicBezTo>
                    <a:pt x="938" y="550"/>
                    <a:pt x="933" y="551"/>
                    <a:pt x="930" y="551"/>
                  </a:cubicBezTo>
                  <a:cubicBezTo>
                    <a:pt x="929" y="551"/>
                    <a:pt x="928" y="551"/>
                    <a:pt x="927" y="551"/>
                  </a:cubicBezTo>
                  <a:cubicBezTo>
                    <a:pt x="937" y="549"/>
                    <a:pt x="947" y="544"/>
                    <a:pt x="956" y="541"/>
                  </a:cubicBezTo>
                  <a:cubicBezTo>
                    <a:pt x="964" y="538"/>
                    <a:pt x="971" y="535"/>
                    <a:pt x="978" y="532"/>
                  </a:cubicBezTo>
                  <a:cubicBezTo>
                    <a:pt x="985" y="528"/>
                    <a:pt x="993" y="524"/>
                    <a:pt x="1001" y="521"/>
                  </a:cubicBezTo>
                  <a:cubicBezTo>
                    <a:pt x="1001" y="520"/>
                    <a:pt x="1001" y="519"/>
                    <a:pt x="1000" y="520"/>
                  </a:cubicBezTo>
                  <a:cubicBezTo>
                    <a:pt x="992" y="523"/>
                    <a:pt x="985" y="527"/>
                    <a:pt x="977" y="530"/>
                  </a:cubicBezTo>
                  <a:cubicBezTo>
                    <a:pt x="970" y="533"/>
                    <a:pt x="963" y="535"/>
                    <a:pt x="955" y="538"/>
                  </a:cubicBezTo>
                  <a:cubicBezTo>
                    <a:pt x="942" y="543"/>
                    <a:pt x="928" y="548"/>
                    <a:pt x="914" y="549"/>
                  </a:cubicBezTo>
                  <a:cubicBezTo>
                    <a:pt x="913" y="549"/>
                    <a:pt x="913" y="550"/>
                    <a:pt x="912" y="550"/>
                  </a:cubicBezTo>
                  <a:cubicBezTo>
                    <a:pt x="912" y="550"/>
                    <a:pt x="911" y="550"/>
                    <a:pt x="911" y="550"/>
                  </a:cubicBezTo>
                  <a:cubicBezTo>
                    <a:pt x="909" y="550"/>
                    <a:pt x="907" y="550"/>
                    <a:pt x="905" y="550"/>
                  </a:cubicBezTo>
                  <a:cubicBezTo>
                    <a:pt x="905" y="550"/>
                    <a:pt x="906" y="549"/>
                    <a:pt x="906" y="549"/>
                  </a:cubicBezTo>
                  <a:cubicBezTo>
                    <a:pt x="906" y="549"/>
                    <a:pt x="907" y="549"/>
                    <a:pt x="907" y="549"/>
                  </a:cubicBezTo>
                  <a:cubicBezTo>
                    <a:pt x="911" y="549"/>
                    <a:pt x="915" y="547"/>
                    <a:pt x="919" y="545"/>
                  </a:cubicBezTo>
                  <a:cubicBezTo>
                    <a:pt x="924" y="543"/>
                    <a:pt x="929" y="540"/>
                    <a:pt x="934" y="538"/>
                  </a:cubicBezTo>
                  <a:cubicBezTo>
                    <a:pt x="944" y="532"/>
                    <a:pt x="954" y="526"/>
                    <a:pt x="965" y="523"/>
                  </a:cubicBezTo>
                  <a:cubicBezTo>
                    <a:pt x="966" y="522"/>
                    <a:pt x="966" y="521"/>
                    <a:pt x="965" y="521"/>
                  </a:cubicBezTo>
                  <a:cubicBezTo>
                    <a:pt x="954" y="525"/>
                    <a:pt x="944" y="529"/>
                    <a:pt x="934" y="534"/>
                  </a:cubicBezTo>
                  <a:cubicBezTo>
                    <a:pt x="929" y="536"/>
                    <a:pt x="924" y="539"/>
                    <a:pt x="919" y="541"/>
                  </a:cubicBezTo>
                  <a:cubicBezTo>
                    <a:pt x="916" y="543"/>
                    <a:pt x="912" y="544"/>
                    <a:pt x="909" y="545"/>
                  </a:cubicBezTo>
                  <a:cubicBezTo>
                    <a:pt x="910" y="545"/>
                    <a:pt x="910" y="544"/>
                    <a:pt x="910" y="544"/>
                  </a:cubicBezTo>
                  <a:cubicBezTo>
                    <a:pt x="911" y="543"/>
                    <a:pt x="912" y="543"/>
                    <a:pt x="913" y="542"/>
                  </a:cubicBezTo>
                  <a:cubicBezTo>
                    <a:pt x="916" y="541"/>
                    <a:pt x="919" y="539"/>
                    <a:pt x="921" y="538"/>
                  </a:cubicBezTo>
                  <a:cubicBezTo>
                    <a:pt x="928" y="534"/>
                    <a:pt x="934" y="529"/>
                    <a:pt x="940" y="525"/>
                  </a:cubicBezTo>
                  <a:cubicBezTo>
                    <a:pt x="947" y="521"/>
                    <a:pt x="954" y="517"/>
                    <a:pt x="960" y="513"/>
                  </a:cubicBezTo>
                  <a:cubicBezTo>
                    <a:pt x="967" y="508"/>
                    <a:pt x="974" y="504"/>
                    <a:pt x="980" y="500"/>
                  </a:cubicBezTo>
                  <a:cubicBezTo>
                    <a:pt x="981" y="500"/>
                    <a:pt x="980" y="500"/>
                    <a:pt x="980" y="500"/>
                  </a:cubicBezTo>
                  <a:cubicBezTo>
                    <a:pt x="964" y="508"/>
                    <a:pt x="950" y="518"/>
                    <a:pt x="934" y="527"/>
                  </a:cubicBezTo>
                  <a:cubicBezTo>
                    <a:pt x="928" y="531"/>
                    <a:pt x="923" y="534"/>
                    <a:pt x="917" y="537"/>
                  </a:cubicBezTo>
                  <a:cubicBezTo>
                    <a:pt x="918" y="535"/>
                    <a:pt x="920" y="534"/>
                    <a:pt x="921" y="532"/>
                  </a:cubicBezTo>
                  <a:cubicBezTo>
                    <a:pt x="921" y="532"/>
                    <a:pt x="921" y="532"/>
                    <a:pt x="921" y="532"/>
                  </a:cubicBezTo>
                  <a:cubicBezTo>
                    <a:pt x="926" y="532"/>
                    <a:pt x="930" y="529"/>
                    <a:pt x="934" y="526"/>
                  </a:cubicBezTo>
                  <a:cubicBezTo>
                    <a:pt x="939" y="523"/>
                    <a:pt x="943" y="520"/>
                    <a:pt x="948" y="517"/>
                  </a:cubicBezTo>
                  <a:cubicBezTo>
                    <a:pt x="957" y="510"/>
                    <a:pt x="965" y="503"/>
                    <a:pt x="972" y="495"/>
                  </a:cubicBezTo>
                  <a:cubicBezTo>
                    <a:pt x="973" y="494"/>
                    <a:pt x="972" y="494"/>
                    <a:pt x="972" y="494"/>
                  </a:cubicBezTo>
                  <a:cubicBezTo>
                    <a:pt x="964" y="503"/>
                    <a:pt x="955" y="510"/>
                    <a:pt x="945" y="516"/>
                  </a:cubicBezTo>
                  <a:cubicBezTo>
                    <a:pt x="940" y="519"/>
                    <a:pt x="936" y="522"/>
                    <a:pt x="931" y="524"/>
                  </a:cubicBezTo>
                  <a:cubicBezTo>
                    <a:pt x="930" y="525"/>
                    <a:pt x="929" y="525"/>
                    <a:pt x="928" y="526"/>
                  </a:cubicBezTo>
                  <a:cubicBezTo>
                    <a:pt x="928" y="526"/>
                    <a:pt x="928" y="526"/>
                    <a:pt x="928" y="525"/>
                  </a:cubicBezTo>
                  <a:cubicBezTo>
                    <a:pt x="928" y="525"/>
                    <a:pt x="928" y="525"/>
                    <a:pt x="928" y="525"/>
                  </a:cubicBezTo>
                  <a:cubicBezTo>
                    <a:pt x="934" y="521"/>
                    <a:pt x="939" y="517"/>
                    <a:pt x="945" y="513"/>
                  </a:cubicBezTo>
                  <a:cubicBezTo>
                    <a:pt x="950" y="510"/>
                    <a:pt x="953" y="508"/>
                    <a:pt x="957" y="502"/>
                  </a:cubicBezTo>
                  <a:cubicBezTo>
                    <a:pt x="957" y="502"/>
                    <a:pt x="957" y="502"/>
                    <a:pt x="957" y="502"/>
                  </a:cubicBezTo>
                  <a:cubicBezTo>
                    <a:pt x="960" y="499"/>
                    <a:pt x="963" y="496"/>
                    <a:pt x="965" y="494"/>
                  </a:cubicBezTo>
                  <a:cubicBezTo>
                    <a:pt x="974" y="485"/>
                    <a:pt x="983" y="476"/>
                    <a:pt x="994" y="469"/>
                  </a:cubicBezTo>
                  <a:cubicBezTo>
                    <a:pt x="994" y="469"/>
                    <a:pt x="994" y="468"/>
                    <a:pt x="993" y="469"/>
                  </a:cubicBezTo>
                  <a:cubicBezTo>
                    <a:pt x="983" y="474"/>
                    <a:pt x="975" y="483"/>
                    <a:pt x="966" y="491"/>
                  </a:cubicBezTo>
                  <a:cubicBezTo>
                    <a:pt x="964" y="492"/>
                    <a:pt x="962" y="494"/>
                    <a:pt x="960" y="496"/>
                  </a:cubicBezTo>
                  <a:cubicBezTo>
                    <a:pt x="957" y="497"/>
                    <a:pt x="954" y="499"/>
                    <a:pt x="951" y="501"/>
                  </a:cubicBezTo>
                  <a:cubicBezTo>
                    <a:pt x="953" y="499"/>
                    <a:pt x="955" y="497"/>
                    <a:pt x="957" y="495"/>
                  </a:cubicBezTo>
                  <a:cubicBezTo>
                    <a:pt x="964" y="488"/>
                    <a:pt x="972" y="481"/>
                    <a:pt x="979" y="475"/>
                  </a:cubicBezTo>
                  <a:cubicBezTo>
                    <a:pt x="982" y="471"/>
                    <a:pt x="986" y="468"/>
                    <a:pt x="989" y="465"/>
                  </a:cubicBezTo>
                  <a:cubicBezTo>
                    <a:pt x="993" y="461"/>
                    <a:pt x="997" y="459"/>
                    <a:pt x="1001" y="457"/>
                  </a:cubicBezTo>
                  <a:cubicBezTo>
                    <a:pt x="1006" y="453"/>
                    <a:pt x="1012" y="448"/>
                    <a:pt x="1019" y="447"/>
                  </a:cubicBezTo>
                  <a:cubicBezTo>
                    <a:pt x="1019" y="447"/>
                    <a:pt x="1019" y="446"/>
                    <a:pt x="1019" y="446"/>
                  </a:cubicBezTo>
                  <a:cubicBezTo>
                    <a:pt x="1013" y="446"/>
                    <a:pt x="1008" y="449"/>
                    <a:pt x="1003" y="453"/>
                  </a:cubicBezTo>
                  <a:cubicBezTo>
                    <a:pt x="997" y="458"/>
                    <a:pt x="990" y="462"/>
                    <a:pt x="984" y="468"/>
                  </a:cubicBezTo>
                  <a:cubicBezTo>
                    <a:pt x="975" y="474"/>
                    <a:pt x="967" y="481"/>
                    <a:pt x="959" y="489"/>
                  </a:cubicBezTo>
                  <a:cubicBezTo>
                    <a:pt x="955" y="492"/>
                    <a:pt x="951" y="497"/>
                    <a:pt x="947" y="501"/>
                  </a:cubicBezTo>
                  <a:cubicBezTo>
                    <a:pt x="955" y="492"/>
                    <a:pt x="964" y="484"/>
                    <a:pt x="972" y="476"/>
                  </a:cubicBezTo>
                  <a:cubicBezTo>
                    <a:pt x="977" y="471"/>
                    <a:pt x="982" y="465"/>
                    <a:pt x="987" y="462"/>
                  </a:cubicBezTo>
                  <a:cubicBezTo>
                    <a:pt x="992" y="459"/>
                    <a:pt x="996" y="457"/>
                    <a:pt x="1000" y="452"/>
                  </a:cubicBezTo>
                  <a:cubicBezTo>
                    <a:pt x="1001" y="452"/>
                    <a:pt x="1000" y="451"/>
                    <a:pt x="999" y="451"/>
                  </a:cubicBezTo>
                  <a:cubicBezTo>
                    <a:pt x="990" y="461"/>
                    <a:pt x="978" y="467"/>
                    <a:pt x="969" y="476"/>
                  </a:cubicBezTo>
                  <a:cubicBezTo>
                    <a:pt x="962" y="483"/>
                    <a:pt x="954" y="489"/>
                    <a:pt x="948" y="496"/>
                  </a:cubicBezTo>
                  <a:cubicBezTo>
                    <a:pt x="949" y="494"/>
                    <a:pt x="950" y="492"/>
                    <a:pt x="951" y="490"/>
                  </a:cubicBezTo>
                  <a:cubicBezTo>
                    <a:pt x="952" y="491"/>
                    <a:pt x="952" y="491"/>
                    <a:pt x="953" y="491"/>
                  </a:cubicBezTo>
                  <a:cubicBezTo>
                    <a:pt x="958" y="487"/>
                    <a:pt x="962" y="481"/>
                    <a:pt x="966" y="476"/>
                  </a:cubicBezTo>
                  <a:cubicBezTo>
                    <a:pt x="970" y="471"/>
                    <a:pt x="974" y="467"/>
                    <a:pt x="979" y="463"/>
                  </a:cubicBezTo>
                  <a:cubicBezTo>
                    <a:pt x="988" y="454"/>
                    <a:pt x="999" y="447"/>
                    <a:pt x="1008" y="439"/>
                  </a:cubicBezTo>
                  <a:cubicBezTo>
                    <a:pt x="1009" y="439"/>
                    <a:pt x="1008" y="439"/>
                    <a:pt x="1008" y="439"/>
                  </a:cubicBezTo>
                  <a:cubicBezTo>
                    <a:pt x="996" y="444"/>
                    <a:pt x="987" y="453"/>
                    <a:pt x="977" y="461"/>
                  </a:cubicBezTo>
                  <a:cubicBezTo>
                    <a:pt x="972" y="466"/>
                    <a:pt x="968" y="471"/>
                    <a:pt x="963" y="475"/>
                  </a:cubicBezTo>
                  <a:cubicBezTo>
                    <a:pt x="961" y="478"/>
                    <a:pt x="959" y="480"/>
                    <a:pt x="957" y="482"/>
                  </a:cubicBezTo>
                  <a:cubicBezTo>
                    <a:pt x="965" y="470"/>
                    <a:pt x="972" y="457"/>
                    <a:pt x="976" y="443"/>
                  </a:cubicBezTo>
                  <a:cubicBezTo>
                    <a:pt x="977" y="441"/>
                    <a:pt x="977" y="439"/>
                    <a:pt x="978" y="438"/>
                  </a:cubicBezTo>
                  <a:cubicBezTo>
                    <a:pt x="978" y="438"/>
                    <a:pt x="979" y="437"/>
                    <a:pt x="979" y="437"/>
                  </a:cubicBezTo>
                  <a:cubicBezTo>
                    <a:pt x="990" y="431"/>
                    <a:pt x="1004" y="428"/>
                    <a:pt x="1016" y="424"/>
                  </a:cubicBezTo>
                  <a:close/>
                  <a:moveTo>
                    <a:pt x="893" y="481"/>
                  </a:moveTo>
                  <a:cubicBezTo>
                    <a:pt x="893" y="481"/>
                    <a:pt x="893" y="481"/>
                    <a:pt x="893" y="481"/>
                  </a:cubicBezTo>
                  <a:cubicBezTo>
                    <a:pt x="893" y="481"/>
                    <a:pt x="893" y="481"/>
                    <a:pt x="894" y="481"/>
                  </a:cubicBezTo>
                  <a:cubicBezTo>
                    <a:pt x="895" y="480"/>
                    <a:pt x="894" y="478"/>
                    <a:pt x="894" y="477"/>
                  </a:cubicBezTo>
                  <a:cubicBezTo>
                    <a:pt x="895" y="474"/>
                    <a:pt x="895" y="471"/>
                    <a:pt x="896" y="469"/>
                  </a:cubicBezTo>
                  <a:cubicBezTo>
                    <a:pt x="896" y="466"/>
                    <a:pt x="896" y="462"/>
                    <a:pt x="895" y="459"/>
                  </a:cubicBezTo>
                  <a:cubicBezTo>
                    <a:pt x="895" y="456"/>
                    <a:pt x="896" y="452"/>
                    <a:pt x="895" y="448"/>
                  </a:cubicBezTo>
                  <a:cubicBezTo>
                    <a:pt x="895" y="448"/>
                    <a:pt x="894" y="448"/>
                    <a:pt x="894" y="448"/>
                  </a:cubicBezTo>
                  <a:cubicBezTo>
                    <a:pt x="893" y="452"/>
                    <a:pt x="894" y="455"/>
                    <a:pt x="894" y="459"/>
                  </a:cubicBezTo>
                  <a:cubicBezTo>
                    <a:pt x="894" y="462"/>
                    <a:pt x="893" y="466"/>
                    <a:pt x="894" y="469"/>
                  </a:cubicBezTo>
                  <a:cubicBezTo>
                    <a:pt x="894" y="471"/>
                    <a:pt x="893" y="474"/>
                    <a:pt x="892" y="477"/>
                  </a:cubicBezTo>
                  <a:cubicBezTo>
                    <a:pt x="892" y="476"/>
                    <a:pt x="892" y="475"/>
                    <a:pt x="892" y="475"/>
                  </a:cubicBezTo>
                  <a:cubicBezTo>
                    <a:pt x="890" y="465"/>
                    <a:pt x="889" y="455"/>
                    <a:pt x="885" y="446"/>
                  </a:cubicBezTo>
                  <a:cubicBezTo>
                    <a:pt x="883" y="441"/>
                    <a:pt x="880" y="437"/>
                    <a:pt x="877" y="432"/>
                  </a:cubicBezTo>
                  <a:cubicBezTo>
                    <a:pt x="877" y="428"/>
                    <a:pt x="875" y="424"/>
                    <a:pt x="874" y="420"/>
                  </a:cubicBezTo>
                  <a:cubicBezTo>
                    <a:pt x="873" y="414"/>
                    <a:pt x="872" y="408"/>
                    <a:pt x="873" y="403"/>
                  </a:cubicBezTo>
                  <a:cubicBezTo>
                    <a:pt x="873" y="402"/>
                    <a:pt x="871" y="401"/>
                    <a:pt x="871" y="402"/>
                  </a:cubicBezTo>
                  <a:cubicBezTo>
                    <a:pt x="871" y="408"/>
                    <a:pt x="871" y="413"/>
                    <a:pt x="872" y="419"/>
                  </a:cubicBezTo>
                  <a:cubicBezTo>
                    <a:pt x="872" y="422"/>
                    <a:pt x="873" y="425"/>
                    <a:pt x="874" y="427"/>
                  </a:cubicBezTo>
                  <a:cubicBezTo>
                    <a:pt x="870" y="422"/>
                    <a:pt x="865" y="417"/>
                    <a:pt x="859" y="412"/>
                  </a:cubicBezTo>
                  <a:cubicBezTo>
                    <a:pt x="859" y="408"/>
                    <a:pt x="858" y="405"/>
                    <a:pt x="857" y="402"/>
                  </a:cubicBezTo>
                  <a:cubicBezTo>
                    <a:pt x="856" y="397"/>
                    <a:pt x="856" y="390"/>
                    <a:pt x="857" y="385"/>
                  </a:cubicBezTo>
                  <a:cubicBezTo>
                    <a:pt x="857" y="384"/>
                    <a:pt x="855" y="383"/>
                    <a:pt x="855" y="385"/>
                  </a:cubicBezTo>
                  <a:cubicBezTo>
                    <a:pt x="855" y="391"/>
                    <a:pt x="855" y="396"/>
                    <a:pt x="856" y="402"/>
                  </a:cubicBezTo>
                  <a:cubicBezTo>
                    <a:pt x="856" y="404"/>
                    <a:pt x="856" y="407"/>
                    <a:pt x="857" y="410"/>
                  </a:cubicBezTo>
                  <a:cubicBezTo>
                    <a:pt x="855" y="408"/>
                    <a:pt x="853" y="407"/>
                    <a:pt x="851" y="405"/>
                  </a:cubicBezTo>
                  <a:cubicBezTo>
                    <a:pt x="851" y="404"/>
                    <a:pt x="851" y="403"/>
                    <a:pt x="851" y="402"/>
                  </a:cubicBezTo>
                  <a:cubicBezTo>
                    <a:pt x="851" y="401"/>
                    <a:pt x="850" y="400"/>
                    <a:pt x="850" y="399"/>
                  </a:cubicBezTo>
                  <a:cubicBezTo>
                    <a:pt x="850" y="398"/>
                    <a:pt x="848" y="398"/>
                    <a:pt x="848" y="399"/>
                  </a:cubicBezTo>
                  <a:cubicBezTo>
                    <a:pt x="848" y="400"/>
                    <a:pt x="848" y="402"/>
                    <a:pt x="849" y="403"/>
                  </a:cubicBezTo>
                  <a:cubicBezTo>
                    <a:pt x="849" y="403"/>
                    <a:pt x="849" y="403"/>
                    <a:pt x="849" y="404"/>
                  </a:cubicBezTo>
                  <a:cubicBezTo>
                    <a:pt x="841" y="399"/>
                    <a:pt x="833" y="396"/>
                    <a:pt x="824" y="394"/>
                  </a:cubicBezTo>
                  <a:cubicBezTo>
                    <a:pt x="821" y="394"/>
                    <a:pt x="816" y="391"/>
                    <a:pt x="812" y="391"/>
                  </a:cubicBezTo>
                  <a:cubicBezTo>
                    <a:pt x="813" y="390"/>
                    <a:pt x="814" y="390"/>
                    <a:pt x="815" y="389"/>
                  </a:cubicBezTo>
                  <a:cubicBezTo>
                    <a:pt x="820" y="385"/>
                    <a:pt x="824" y="382"/>
                    <a:pt x="828" y="378"/>
                  </a:cubicBezTo>
                  <a:cubicBezTo>
                    <a:pt x="836" y="372"/>
                    <a:pt x="851" y="362"/>
                    <a:pt x="854" y="350"/>
                  </a:cubicBezTo>
                  <a:cubicBezTo>
                    <a:pt x="854" y="350"/>
                    <a:pt x="855" y="350"/>
                    <a:pt x="855" y="349"/>
                  </a:cubicBezTo>
                  <a:cubicBezTo>
                    <a:pt x="855" y="335"/>
                    <a:pt x="848" y="321"/>
                    <a:pt x="838" y="310"/>
                  </a:cubicBezTo>
                  <a:cubicBezTo>
                    <a:pt x="838" y="310"/>
                    <a:pt x="838" y="309"/>
                    <a:pt x="838" y="309"/>
                  </a:cubicBezTo>
                  <a:cubicBezTo>
                    <a:pt x="839" y="309"/>
                    <a:pt x="839" y="308"/>
                    <a:pt x="839" y="308"/>
                  </a:cubicBezTo>
                  <a:cubicBezTo>
                    <a:pt x="840" y="305"/>
                    <a:pt x="845" y="302"/>
                    <a:pt x="847" y="300"/>
                  </a:cubicBezTo>
                  <a:cubicBezTo>
                    <a:pt x="851" y="295"/>
                    <a:pt x="856" y="290"/>
                    <a:pt x="860" y="285"/>
                  </a:cubicBezTo>
                  <a:cubicBezTo>
                    <a:pt x="864" y="280"/>
                    <a:pt x="868" y="274"/>
                    <a:pt x="874" y="272"/>
                  </a:cubicBezTo>
                  <a:cubicBezTo>
                    <a:pt x="879" y="270"/>
                    <a:pt x="883" y="269"/>
                    <a:pt x="886" y="266"/>
                  </a:cubicBezTo>
                  <a:cubicBezTo>
                    <a:pt x="899" y="257"/>
                    <a:pt x="911" y="251"/>
                    <a:pt x="927" y="252"/>
                  </a:cubicBezTo>
                  <a:cubicBezTo>
                    <a:pt x="945" y="254"/>
                    <a:pt x="957" y="264"/>
                    <a:pt x="966" y="280"/>
                  </a:cubicBezTo>
                  <a:cubicBezTo>
                    <a:pt x="980" y="306"/>
                    <a:pt x="988" y="337"/>
                    <a:pt x="988" y="367"/>
                  </a:cubicBezTo>
                  <a:cubicBezTo>
                    <a:pt x="986" y="382"/>
                    <a:pt x="984" y="397"/>
                    <a:pt x="978" y="411"/>
                  </a:cubicBezTo>
                  <a:cubicBezTo>
                    <a:pt x="972" y="429"/>
                    <a:pt x="962" y="446"/>
                    <a:pt x="953" y="463"/>
                  </a:cubicBezTo>
                  <a:cubicBezTo>
                    <a:pt x="945" y="478"/>
                    <a:pt x="935" y="492"/>
                    <a:pt x="924" y="505"/>
                  </a:cubicBezTo>
                  <a:cubicBezTo>
                    <a:pt x="926" y="501"/>
                    <a:pt x="929" y="496"/>
                    <a:pt x="931" y="492"/>
                  </a:cubicBezTo>
                  <a:cubicBezTo>
                    <a:pt x="933" y="487"/>
                    <a:pt x="935" y="482"/>
                    <a:pt x="938" y="478"/>
                  </a:cubicBezTo>
                  <a:cubicBezTo>
                    <a:pt x="939" y="478"/>
                    <a:pt x="938" y="477"/>
                    <a:pt x="938" y="477"/>
                  </a:cubicBezTo>
                  <a:cubicBezTo>
                    <a:pt x="933" y="480"/>
                    <a:pt x="932" y="486"/>
                    <a:pt x="929" y="491"/>
                  </a:cubicBezTo>
                  <a:cubicBezTo>
                    <a:pt x="926" y="497"/>
                    <a:pt x="921" y="503"/>
                    <a:pt x="920" y="510"/>
                  </a:cubicBezTo>
                  <a:cubicBezTo>
                    <a:pt x="920" y="510"/>
                    <a:pt x="919" y="510"/>
                    <a:pt x="919" y="511"/>
                  </a:cubicBezTo>
                  <a:cubicBezTo>
                    <a:pt x="913" y="517"/>
                    <a:pt x="907" y="524"/>
                    <a:pt x="901" y="530"/>
                  </a:cubicBezTo>
                  <a:cubicBezTo>
                    <a:pt x="901" y="529"/>
                    <a:pt x="902" y="527"/>
                    <a:pt x="902" y="526"/>
                  </a:cubicBezTo>
                  <a:cubicBezTo>
                    <a:pt x="904" y="522"/>
                    <a:pt x="907" y="517"/>
                    <a:pt x="909" y="513"/>
                  </a:cubicBezTo>
                  <a:cubicBezTo>
                    <a:pt x="910" y="513"/>
                    <a:pt x="909" y="513"/>
                    <a:pt x="909" y="513"/>
                  </a:cubicBezTo>
                  <a:cubicBezTo>
                    <a:pt x="908" y="514"/>
                    <a:pt x="906" y="516"/>
                    <a:pt x="905" y="517"/>
                  </a:cubicBezTo>
                  <a:cubicBezTo>
                    <a:pt x="906" y="517"/>
                    <a:pt x="906" y="516"/>
                    <a:pt x="906" y="516"/>
                  </a:cubicBezTo>
                  <a:cubicBezTo>
                    <a:pt x="909" y="507"/>
                    <a:pt x="912" y="498"/>
                    <a:pt x="913" y="488"/>
                  </a:cubicBezTo>
                  <a:cubicBezTo>
                    <a:pt x="913" y="488"/>
                    <a:pt x="912" y="488"/>
                    <a:pt x="912" y="488"/>
                  </a:cubicBezTo>
                  <a:cubicBezTo>
                    <a:pt x="909" y="497"/>
                    <a:pt x="908" y="506"/>
                    <a:pt x="904" y="515"/>
                  </a:cubicBezTo>
                  <a:cubicBezTo>
                    <a:pt x="901" y="522"/>
                    <a:pt x="898" y="529"/>
                    <a:pt x="894" y="535"/>
                  </a:cubicBezTo>
                  <a:cubicBezTo>
                    <a:pt x="894" y="535"/>
                    <a:pt x="894" y="535"/>
                    <a:pt x="894" y="535"/>
                  </a:cubicBezTo>
                  <a:cubicBezTo>
                    <a:pt x="893" y="537"/>
                    <a:pt x="891" y="538"/>
                    <a:pt x="890" y="540"/>
                  </a:cubicBezTo>
                  <a:cubicBezTo>
                    <a:pt x="890" y="538"/>
                    <a:pt x="890" y="537"/>
                    <a:pt x="890" y="535"/>
                  </a:cubicBezTo>
                  <a:cubicBezTo>
                    <a:pt x="891" y="526"/>
                    <a:pt x="894" y="516"/>
                    <a:pt x="894" y="507"/>
                  </a:cubicBezTo>
                  <a:cubicBezTo>
                    <a:pt x="894" y="498"/>
                    <a:pt x="894" y="490"/>
                    <a:pt x="893" y="481"/>
                  </a:cubicBezTo>
                  <a:close/>
                  <a:moveTo>
                    <a:pt x="713" y="477"/>
                  </a:moveTo>
                  <a:cubicBezTo>
                    <a:pt x="712" y="474"/>
                    <a:pt x="712" y="471"/>
                    <a:pt x="711" y="468"/>
                  </a:cubicBezTo>
                  <a:cubicBezTo>
                    <a:pt x="710" y="459"/>
                    <a:pt x="714" y="450"/>
                    <a:pt x="715" y="441"/>
                  </a:cubicBezTo>
                  <a:cubicBezTo>
                    <a:pt x="716" y="435"/>
                    <a:pt x="717" y="429"/>
                    <a:pt x="721" y="424"/>
                  </a:cubicBezTo>
                  <a:cubicBezTo>
                    <a:pt x="724" y="421"/>
                    <a:pt x="728" y="418"/>
                    <a:pt x="731" y="416"/>
                  </a:cubicBezTo>
                  <a:cubicBezTo>
                    <a:pt x="735" y="415"/>
                    <a:pt x="739" y="414"/>
                    <a:pt x="742" y="414"/>
                  </a:cubicBezTo>
                  <a:cubicBezTo>
                    <a:pt x="740" y="414"/>
                    <a:pt x="738" y="415"/>
                    <a:pt x="737" y="416"/>
                  </a:cubicBezTo>
                  <a:cubicBezTo>
                    <a:pt x="733" y="418"/>
                    <a:pt x="729" y="421"/>
                    <a:pt x="726" y="424"/>
                  </a:cubicBezTo>
                  <a:cubicBezTo>
                    <a:pt x="720" y="433"/>
                    <a:pt x="716" y="443"/>
                    <a:pt x="714" y="454"/>
                  </a:cubicBezTo>
                  <a:cubicBezTo>
                    <a:pt x="713" y="461"/>
                    <a:pt x="712" y="469"/>
                    <a:pt x="713" y="477"/>
                  </a:cubicBezTo>
                  <a:close/>
                  <a:moveTo>
                    <a:pt x="712" y="421"/>
                  </a:moveTo>
                  <a:cubicBezTo>
                    <a:pt x="712" y="420"/>
                    <a:pt x="711" y="418"/>
                    <a:pt x="709" y="416"/>
                  </a:cubicBezTo>
                  <a:cubicBezTo>
                    <a:pt x="712" y="417"/>
                    <a:pt x="715" y="417"/>
                    <a:pt x="717" y="417"/>
                  </a:cubicBezTo>
                  <a:cubicBezTo>
                    <a:pt x="720" y="417"/>
                    <a:pt x="723" y="417"/>
                    <a:pt x="726" y="416"/>
                  </a:cubicBezTo>
                  <a:cubicBezTo>
                    <a:pt x="721" y="419"/>
                    <a:pt x="718" y="423"/>
                    <a:pt x="715" y="428"/>
                  </a:cubicBezTo>
                  <a:cubicBezTo>
                    <a:pt x="714" y="425"/>
                    <a:pt x="713" y="421"/>
                    <a:pt x="712" y="421"/>
                  </a:cubicBezTo>
                  <a:close/>
                  <a:moveTo>
                    <a:pt x="741" y="410"/>
                  </a:moveTo>
                  <a:cubicBezTo>
                    <a:pt x="728" y="413"/>
                    <a:pt x="715" y="413"/>
                    <a:pt x="702" y="412"/>
                  </a:cubicBezTo>
                  <a:cubicBezTo>
                    <a:pt x="695" y="411"/>
                    <a:pt x="689" y="411"/>
                    <a:pt x="682" y="410"/>
                  </a:cubicBezTo>
                  <a:cubicBezTo>
                    <a:pt x="676" y="409"/>
                    <a:pt x="670" y="409"/>
                    <a:pt x="664" y="407"/>
                  </a:cubicBezTo>
                  <a:cubicBezTo>
                    <a:pt x="653" y="404"/>
                    <a:pt x="644" y="398"/>
                    <a:pt x="636" y="390"/>
                  </a:cubicBezTo>
                  <a:cubicBezTo>
                    <a:pt x="632" y="386"/>
                    <a:pt x="626" y="379"/>
                    <a:pt x="620" y="383"/>
                  </a:cubicBezTo>
                  <a:cubicBezTo>
                    <a:pt x="619" y="383"/>
                    <a:pt x="619" y="384"/>
                    <a:pt x="620" y="384"/>
                  </a:cubicBezTo>
                  <a:cubicBezTo>
                    <a:pt x="628" y="385"/>
                    <a:pt x="633" y="393"/>
                    <a:pt x="639" y="399"/>
                  </a:cubicBezTo>
                  <a:cubicBezTo>
                    <a:pt x="638" y="398"/>
                    <a:pt x="637" y="398"/>
                    <a:pt x="635" y="397"/>
                  </a:cubicBezTo>
                  <a:cubicBezTo>
                    <a:pt x="634" y="396"/>
                    <a:pt x="633" y="396"/>
                    <a:pt x="632" y="396"/>
                  </a:cubicBezTo>
                  <a:cubicBezTo>
                    <a:pt x="631" y="396"/>
                    <a:pt x="631" y="396"/>
                    <a:pt x="631" y="396"/>
                  </a:cubicBezTo>
                  <a:cubicBezTo>
                    <a:pt x="630" y="399"/>
                    <a:pt x="636" y="399"/>
                    <a:pt x="637" y="400"/>
                  </a:cubicBezTo>
                  <a:cubicBezTo>
                    <a:pt x="640" y="402"/>
                    <a:pt x="643" y="404"/>
                    <a:pt x="646" y="406"/>
                  </a:cubicBezTo>
                  <a:cubicBezTo>
                    <a:pt x="647" y="406"/>
                    <a:pt x="647" y="405"/>
                    <a:pt x="647" y="405"/>
                  </a:cubicBezTo>
                  <a:cubicBezTo>
                    <a:pt x="647" y="405"/>
                    <a:pt x="647" y="404"/>
                    <a:pt x="646" y="404"/>
                  </a:cubicBezTo>
                  <a:cubicBezTo>
                    <a:pt x="656" y="409"/>
                    <a:pt x="665" y="412"/>
                    <a:pt x="676" y="413"/>
                  </a:cubicBezTo>
                  <a:cubicBezTo>
                    <a:pt x="685" y="414"/>
                    <a:pt x="695" y="415"/>
                    <a:pt x="704" y="416"/>
                  </a:cubicBezTo>
                  <a:cubicBezTo>
                    <a:pt x="705" y="417"/>
                    <a:pt x="706" y="417"/>
                    <a:pt x="707" y="418"/>
                  </a:cubicBezTo>
                  <a:cubicBezTo>
                    <a:pt x="709" y="420"/>
                    <a:pt x="710" y="422"/>
                    <a:pt x="711" y="424"/>
                  </a:cubicBezTo>
                  <a:cubicBezTo>
                    <a:pt x="712" y="425"/>
                    <a:pt x="713" y="429"/>
                    <a:pt x="714" y="430"/>
                  </a:cubicBezTo>
                  <a:cubicBezTo>
                    <a:pt x="714" y="431"/>
                    <a:pt x="713" y="432"/>
                    <a:pt x="713" y="433"/>
                  </a:cubicBezTo>
                  <a:cubicBezTo>
                    <a:pt x="712" y="439"/>
                    <a:pt x="712" y="444"/>
                    <a:pt x="710" y="450"/>
                  </a:cubicBezTo>
                  <a:cubicBezTo>
                    <a:pt x="709" y="454"/>
                    <a:pt x="708" y="459"/>
                    <a:pt x="707" y="463"/>
                  </a:cubicBezTo>
                  <a:cubicBezTo>
                    <a:pt x="702" y="472"/>
                    <a:pt x="691" y="476"/>
                    <a:pt x="683" y="480"/>
                  </a:cubicBezTo>
                  <a:cubicBezTo>
                    <a:pt x="671" y="485"/>
                    <a:pt x="660" y="489"/>
                    <a:pt x="648" y="494"/>
                  </a:cubicBezTo>
                  <a:cubicBezTo>
                    <a:pt x="642" y="496"/>
                    <a:pt x="636" y="499"/>
                    <a:pt x="630" y="500"/>
                  </a:cubicBezTo>
                  <a:cubicBezTo>
                    <a:pt x="624" y="501"/>
                    <a:pt x="619" y="501"/>
                    <a:pt x="613" y="502"/>
                  </a:cubicBezTo>
                  <a:cubicBezTo>
                    <a:pt x="601" y="503"/>
                    <a:pt x="590" y="500"/>
                    <a:pt x="581" y="493"/>
                  </a:cubicBezTo>
                  <a:cubicBezTo>
                    <a:pt x="572" y="487"/>
                    <a:pt x="563" y="477"/>
                    <a:pt x="557" y="468"/>
                  </a:cubicBezTo>
                  <a:cubicBezTo>
                    <a:pt x="550" y="457"/>
                    <a:pt x="547" y="445"/>
                    <a:pt x="543" y="434"/>
                  </a:cubicBezTo>
                  <a:cubicBezTo>
                    <a:pt x="539" y="423"/>
                    <a:pt x="536" y="412"/>
                    <a:pt x="540" y="401"/>
                  </a:cubicBezTo>
                  <a:cubicBezTo>
                    <a:pt x="542" y="395"/>
                    <a:pt x="543" y="389"/>
                    <a:pt x="545" y="383"/>
                  </a:cubicBezTo>
                  <a:cubicBezTo>
                    <a:pt x="547" y="378"/>
                    <a:pt x="550" y="375"/>
                    <a:pt x="553" y="371"/>
                  </a:cubicBezTo>
                  <a:cubicBezTo>
                    <a:pt x="560" y="366"/>
                    <a:pt x="567" y="360"/>
                    <a:pt x="576" y="360"/>
                  </a:cubicBezTo>
                  <a:cubicBezTo>
                    <a:pt x="583" y="360"/>
                    <a:pt x="589" y="361"/>
                    <a:pt x="595" y="364"/>
                  </a:cubicBezTo>
                  <a:cubicBezTo>
                    <a:pt x="598" y="365"/>
                    <a:pt x="601" y="367"/>
                    <a:pt x="604" y="368"/>
                  </a:cubicBezTo>
                  <a:cubicBezTo>
                    <a:pt x="606" y="369"/>
                    <a:pt x="607" y="370"/>
                    <a:pt x="609" y="370"/>
                  </a:cubicBezTo>
                  <a:cubicBezTo>
                    <a:pt x="609" y="370"/>
                    <a:pt x="609" y="370"/>
                    <a:pt x="609" y="370"/>
                  </a:cubicBezTo>
                  <a:cubicBezTo>
                    <a:pt x="608" y="371"/>
                    <a:pt x="607" y="372"/>
                    <a:pt x="607" y="373"/>
                  </a:cubicBezTo>
                  <a:cubicBezTo>
                    <a:pt x="606" y="375"/>
                    <a:pt x="605" y="378"/>
                    <a:pt x="605" y="380"/>
                  </a:cubicBezTo>
                  <a:cubicBezTo>
                    <a:pt x="593" y="374"/>
                    <a:pt x="579" y="385"/>
                    <a:pt x="567" y="386"/>
                  </a:cubicBezTo>
                  <a:cubicBezTo>
                    <a:pt x="566" y="386"/>
                    <a:pt x="566" y="388"/>
                    <a:pt x="567" y="388"/>
                  </a:cubicBezTo>
                  <a:cubicBezTo>
                    <a:pt x="573" y="387"/>
                    <a:pt x="579" y="384"/>
                    <a:pt x="584" y="383"/>
                  </a:cubicBezTo>
                  <a:cubicBezTo>
                    <a:pt x="591" y="381"/>
                    <a:pt x="598" y="380"/>
                    <a:pt x="604" y="381"/>
                  </a:cubicBezTo>
                  <a:cubicBezTo>
                    <a:pt x="605" y="381"/>
                    <a:pt x="605" y="381"/>
                    <a:pt x="605" y="381"/>
                  </a:cubicBezTo>
                  <a:cubicBezTo>
                    <a:pt x="605" y="381"/>
                    <a:pt x="605" y="382"/>
                    <a:pt x="605" y="383"/>
                  </a:cubicBezTo>
                  <a:cubicBezTo>
                    <a:pt x="604" y="383"/>
                    <a:pt x="604" y="383"/>
                    <a:pt x="603" y="384"/>
                  </a:cubicBezTo>
                  <a:cubicBezTo>
                    <a:pt x="602" y="386"/>
                    <a:pt x="601" y="389"/>
                    <a:pt x="601" y="391"/>
                  </a:cubicBezTo>
                  <a:cubicBezTo>
                    <a:pt x="595" y="392"/>
                    <a:pt x="592" y="397"/>
                    <a:pt x="587" y="400"/>
                  </a:cubicBezTo>
                  <a:cubicBezTo>
                    <a:pt x="583" y="402"/>
                    <a:pt x="581" y="404"/>
                    <a:pt x="578" y="407"/>
                  </a:cubicBezTo>
                  <a:cubicBezTo>
                    <a:pt x="576" y="409"/>
                    <a:pt x="574" y="410"/>
                    <a:pt x="571" y="412"/>
                  </a:cubicBezTo>
                  <a:cubicBezTo>
                    <a:pt x="571" y="412"/>
                    <a:pt x="571" y="412"/>
                    <a:pt x="570" y="412"/>
                  </a:cubicBezTo>
                  <a:cubicBezTo>
                    <a:pt x="570" y="413"/>
                    <a:pt x="569" y="414"/>
                    <a:pt x="568" y="414"/>
                  </a:cubicBezTo>
                  <a:cubicBezTo>
                    <a:pt x="567" y="415"/>
                    <a:pt x="569" y="418"/>
                    <a:pt x="571" y="416"/>
                  </a:cubicBezTo>
                  <a:cubicBezTo>
                    <a:pt x="574" y="413"/>
                    <a:pt x="577" y="410"/>
                    <a:pt x="581" y="407"/>
                  </a:cubicBezTo>
                  <a:cubicBezTo>
                    <a:pt x="583" y="406"/>
                    <a:pt x="585" y="404"/>
                    <a:pt x="587" y="402"/>
                  </a:cubicBezTo>
                  <a:cubicBezTo>
                    <a:pt x="590" y="398"/>
                    <a:pt x="596" y="393"/>
                    <a:pt x="601" y="391"/>
                  </a:cubicBezTo>
                  <a:cubicBezTo>
                    <a:pt x="602" y="392"/>
                    <a:pt x="602" y="392"/>
                    <a:pt x="602" y="393"/>
                  </a:cubicBezTo>
                  <a:cubicBezTo>
                    <a:pt x="599" y="395"/>
                    <a:pt x="597" y="398"/>
                    <a:pt x="595" y="401"/>
                  </a:cubicBezTo>
                  <a:cubicBezTo>
                    <a:pt x="595" y="401"/>
                    <a:pt x="595" y="401"/>
                    <a:pt x="596" y="401"/>
                  </a:cubicBezTo>
                  <a:cubicBezTo>
                    <a:pt x="598" y="399"/>
                    <a:pt x="600" y="396"/>
                    <a:pt x="602" y="394"/>
                  </a:cubicBezTo>
                  <a:cubicBezTo>
                    <a:pt x="603" y="394"/>
                    <a:pt x="603" y="395"/>
                    <a:pt x="604" y="395"/>
                  </a:cubicBezTo>
                  <a:cubicBezTo>
                    <a:pt x="602" y="397"/>
                    <a:pt x="601" y="400"/>
                    <a:pt x="600" y="403"/>
                  </a:cubicBezTo>
                  <a:cubicBezTo>
                    <a:pt x="600" y="403"/>
                    <a:pt x="600" y="403"/>
                    <a:pt x="600" y="403"/>
                  </a:cubicBezTo>
                  <a:cubicBezTo>
                    <a:pt x="601" y="400"/>
                    <a:pt x="603" y="398"/>
                    <a:pt x="605" y="396"/>
                  </a:cubicBezTo>
                  <a:cubicBezTo>
                    <a:pt x="606" y="397"/>
                    <a:pt x="608" y="397"/>
                    <a:pt x="610" y="397"/>
                  </a:cubicBezTo>
                  <a:cubicBezTo>
                    <a:pt x="612" y="397"/>
                    <a:pt x="614" y="397"/>
                    <a:pt x="617" y="397"/>
                  </a:cubicBezTo>
                  <a:cubicBezTo>
                    <a:pt x="617" y="397"/>
                    <a:pt x="617" y="397"/>
                    <a:pt x="617" y="397"/>
                  </a:cubicBezTo>
                  <a:cubicBezTo>
                    <a:pt x="617" y="404"/>
                    <a:pt x="621" y="410"/>
                    <a:pt x="625" y="414"/>
                  </a:cubicBezTo>
                  <a:cubicBezTo>
                    <a:pt x="631" y="421"/>
                    <a:pt x="637" y="428"/>
                    <a:pt x="644" y="433"/>
                  </a:cubicBezTo>
                  <a:cubicBezTo>
                    <a:pt x="644" y="434"/>
                    <a:pt x="645" y="433"/>
                    <a:pt x="644" y="433"/>
                  </a:cubicBezTo>
                  <a:cubicBezTo>
                    <a:pt x="638" y="428"/>
                    <a:pt x="633" y="421"/>
                    <a:pt x="628" y="415"/>
                  </a:cubicBezTo>
                  <a:cubicBezTo>
                    <a:pt x="626" y="412"/>
                    <a:pt x="623" y="410"/>
                    <a:pt x="622" y="407"/>
                  </a:cubicBezTo>
                  <a:cubicBezTo>
                    <a:pt x="620" y="404"/>
                    <a:pt x="620" y="401"/>
                    <a:pt x="619" y="398"/>
                  </a:cubicBezTo>
                  <a:cubicBezTo>
                    <a:pt x="619" y="398"/>
                    <a:pt x="619" y="398"/>
                    <a:pt x="619" y="398"/>
                  </a:cubicBezTo>
                  <a:cubicBezTo>
                    <a:pt x="619" y="398"/>
                    <a:pt x="619" y="397"/>
                    <a:pt x="619" y="397"/>
                  </a:cubicBezTo>
                  <a:cubicBezTo>
                    <a:pt x="619" y="397"/>
                    <a:pt x="618" y="397"/>
                    <a:pt x="618" y="397"/>
                  </a:cubicBezTo>
                  <a:cubicBezTo>
                    <a:pt x="619" y="396"/>
                    <a:pt x="620" y="396"/>
                    <a:pt x="622" y="396"/>
                  </a:cubicBezTo>
                  <a:cubicBezTo>
                    <a:pt x="622" y="398"/>
                    <a:pt x="623" y="400"/>
                    <a:pt x="625" y="401"/>
                  </a:cubicBezTo>
                  <a:cubicBezTo>
                    <a:pt x="626" y="404"/>
                    <a:pt x="629" y="405"/>
                    <a:pt x="630" y="406"/>
                  </a:cubicBezTo>
                  <a:cubicBezTo>
                    <a:pt x="630" y="407"/>
                    <a:pt x="631" y="406"/>
                    <a:pt x="631" y="406"/>
                  </a:cubicBezTo>
                  <a:cubicBezTo>
                    <a:pt x="629" y="405"/>
                    <a:pt x="628" y="403"/>
                    <a:pt x="627" y="401"/>
                  </a:cubicBezTo>
                  <a:cubicBezTo>
                    <a:pt x="625" y="399"/>
                    <a:pt x="624" y="398"/>
                    <a:pt x="623" y="396"/>
                  </a:cubicBezTo>
                  <a:cubicBezTo>
                    <a:pt x="624" y="396"/>
                    <a:pt x="625" y="395"/>
                    <a:pt x="625" y="395"/>
                  </a:cubicBezTo>
                  <a:cubicBezTo>
                    <a:pt x="625" y="396"/>
                    <a:pt x="625" y="396"/>
                    <a:pt x="626" y="397"/>
                  </a:cubicBezTo>
                  <a:cubicBezTo>
                    <a:pt x="632" y="405"/>
                    <a:pt x="641" y="409"/>
                    <a:pt x="651" y="412"/>
                  </a:cubicBezTo>
                  <a:cubicBezTo>
                    <a:pt x="651" y="412"/>
                    <a:pt x="651" y="412"/>
                    <a:pt x="651" y="412"/>
                  </a:cubicBezTo>
                  <a:cubicBezTo>
                    <a:pt x="641" y="409"/>
                    <a:pt x="634" y="402"/>
                    <a:pt x="627" y="395"/>
                  </a:cubicBezTo>
                  <a:cubicBezTo>
                    <a:pt x="627" y="395"/>
                    <a:pt x="627" y="395"/>
                    <a:pt x="627" y="395"/>
                  </a:cubicBezTo>
                  <a:cubicBezTo>
                    <a:pt x="628" y="394"/>
                    <a:pt x="629" y="394"/>
                    <a:pt x="630" y="394"/>
                  </a:cubicBezTo>
                  <a:cubicBezTo>
                    <a:pt x="631" y="393"/>
                    <a:pt x="631" y="392"/>
                    <a:pt x="630" y="392"/>
                  </a:cubicBezTo>
                  <a:cubicBezTo>
                    <a:pt x="626" y="392"/>
                    <a:pt x="622" y="392"/>
                    <a:pt x="619" y="393"/>
                  </a:cubicBezTo>
                  <a:cubicBezTo>
                    <a:pt x="615" y="393"/>
                    <a:pt x="612" y="393"/>
                    <a:pt x="610" y="390"/>
                  </a:cubicBezTo>
                  <a:cubicBezTo>
                    <a:pt x="608" y="387"/>
                    <a:pt x="607" y="383"/>
                    <a:pt x="608" y="380"/>
                  </a:cubicBezTo>
                  <a:cubicBezTo>
                    <a:pt x="610" y="372"/>
                    <a:pt x="619" y="365"/>
                    <a:pt x="627" y="371"/>
                  </a:cubicBezTo>
                  <a:cubicBezTo>
                    <a:pt x="631" y="374"/>
                    <a:pt x="634" y="378"/>
                    <a:pt x="639" y="380"/>
                  </a:cubicBezTo>
                  <a:cubicBezTo>
                    <a:pt x="643" y="382"/>
                    <a:pt x="648" y="382"/>
                    <a:pt x="652" y="383"/>
                  </a:cubicBezTo>
                  <a:cubicBezTo>
                    <a:pt x="665" y="384"/>
                    <a:pt x="677" y="388"/>
                    <a:pt x="689" y="392"/>
                  </a:cubicBezTo>
                  <a:cubicBezTo>
                    <a:pt x="700" y="394"/>
                    <a:pt x="711" y="398"/>
                    <a:pt x="722" y="400"/>
                  </a:cubicBezTo>
                  <a:cubicBezTo>
                    <a:pt x="731" y="401"/>
                    <a:pt x="741" y="399"/>
                    <a:pt x="750" y="398"/>
                  </a:cubicBezTo>
                  <a:cubicBezTo>
                    <a:pt x="758" y="397"/>
                    <a:pt x="766" y="395"/>
                    <a:pt x="774" y="394"/>
                  </a:cubicBezTo>
                  <a:cubicBezTo>
                    <a:pt x="778" y="393"/>
                    <a:pt x="785" y="392"/>
                    <a:pt x="787" y="388"/>
                  </a:cubicBezTo>
                  <a:cubicBezTo>
                    <a:pt x="787" y="387"/>
                    <a:pt x="786" y="386"/>
                    <a:pt x="786" y="387"/>
                  </a:cubicBezTo>
                  <a:cubicBezTo>
                    <a:pt x="784" y="390"/>
                    <a:pt x="778" y="390"/>
                    <a:pt x="775" y="391"/>
                  </a:cubicBezTo>
                  <a:cubicBezTo>
                    <a:pt x="771" y="392"/>
                    <a:pt x="767" y="392"/>
                    <a:pt x="764" y="393"/>
                  </a:cubicBezTo>
                  <a:cubicBezTo>
                    <a:pt x="758" y="394"/>
                    <a:pt x="752" y="395"/>
                    <a:pt x="746" y="395"/>
                  </a:cubicBezTo>
                  <a:cubicBezTo>
                    <a:pt x="740" y="396"/>
                    <a:pt x="733" y="397"/>
                    <a:pt x="727" y="396"/>
                  </a:cubicBezTo>
                  <a:cubicBezTo>
                    <a:pt x="720" y="396"/>
                    <a:pt x="712" y="394"/>
                    <a:pt x="705" y="392"/>
                  </a:cubicBezTo>
                  <a:cubicBezTo>
                    <a:pt x="709" y="392"/>
                    <a:pt x="712" y="391"/>
                    <a:pt x="715" y="390"/>
                  </a:cubicBezTo>
                  <a:cubicBezTo>
                    <a:pt x="723" y="388"/>
                    <a:pt x="731" y="387"/>
                    <a:pt x="740" y="387"/>
                  </a:cubicBezTo>
                  <a:cubicBezTo>
                    <a:pt x="740" y="387"/>
                    <a:pt x="740" y="386"/>
                    <a:pt x="740" y="386"/>
                  </a:cubicBezTo>
                  <a:cubicBezTo>
                    <a:pt x="733" y="385"/>
                    <a:pt x="727" y="386"/>
                    <a:pt x="721" y="388"/>
                  </a:cubicBezTo>
                  <a:cubicBezTo>
                    <a:pt x="717" y="389"/>
                    <a:pt x="712" y="390"/>
                    <a:pt x="707" y="390"/>
                  </a:cubicBezTo>
                  <a:cubicBezTo>
                    <a:pt x="704" y="390"/>
                    <a:pt x="700" y="389"/>
                    <a:pt x="697" y="390"/>
                  </a:cubicBezTo>
                  <a:cubicBezTo>
                    <a:pt x="694" y="389"/>
                    <a:pt x="691" y="388"/>
                    <a:pt x="688" y="387"/>
                  </a:cubicBezTo>
                  <a:cubicBezTo>
                    <a:pt x="688" y="387"/>
                    <a:pt x="688" y="387"/>
                    <a:pt x="688" y="387"/>
                  </a:cubicBezTo>
                  <a:cubicBezTo>
                    <a:pt x="690" y="387"/>
                    <a:pt x="693" y="386"/>
                    <a:pt x="695" y="386"/>
                  </a:cubicBezTo>
                  <a:cubicBezTo>
                    <a:pt x="706" y="385"/>
                    <a:pt x="716" y="383"/>
                    <a:pt x="726" y="381"/>
                  </a:cubicBezTo>
                  <a:cubicBezTo>
                    <a:pt x="727" y="381"/>
                    <a:pt x="727" y="380"/>
                    <a:pt x="726" y="380"/>
                  </a:cubicBezTo>
                  <a:cubicBezTo>
                    <a:pt x="717" y="382"/>
                    <a:pt x="708" y="384"/>
                    <a:pt x="698" y="384"/>
                  </a:cubicBezTo>
                  <a:cubicBezTo>
                    <a:pt x="694" y="384"/>
                    <a:pt x="690" y="385"/>
                    <a:pt x="686" y="385"/>
                  </a:cubicBezTo>
                  <a:cubicBezTo>
                    <a:pt x="683" y="385"/>
                    <a:pt x="680" y="384"/>
                    <a:pt x="678" y="383"/>
                  </a:cubicBezTo>
                  <a:cubicBezTo>
                    <a:pt x="678" y="383"/>
                    <a:pt x="679" y="383"/>
                    <a:pt x="680" y="383"/>
                  </a:cubicBezTo>
                  <a:cubicBezTo>
                    <a:pt x="687" y="382"/>
                    <a:pt x="694" y="380"/>
                    <a:pt x="701" y="378"/>
                  </a:cubicBezTo>
                  <a:cubicBezTo>
                    <a:pt x="717" y="375"/>
                    <a:pt x="732" y="370"/>
                    <a:pt x="748" y="367"/>
                  </a:cubicBezTo>
                  <a:cubicBezTo>
                    <a:pt x="749" y="366"/>
                    <a:pt x="748" y="366"/>
                    <a:pt x="748" y="366"/>
                  </a:cubicBezTo>
                  <a:cubicBezTo>
                    <a:pt x="740" y="366"/>
                    <a:pt x="734" y="369"/>
                    <a:pt x="726" y="371"/>
                  </a:cubicBezTo>
                  <a:cubicBezTo>
                    <a:pt x="718" y="372"/>
                    <a:pt x="711" y="375"/>
                    <a:pt x="703" y="376"/>
                  </a:cubicBezTo>
                  <a:cubicBezTo>
                    <a:pt x="695" y="377"/>
                    <a:pt x="688" y="379"/>
                    <a:pt x="681" y="380"/>
                  </a:cubicBezTo>
                  <a:cubicBezTo>
                    <a:pt x="675" y="381"/>
                    <a:pt x="669" y="380"/>
                    <a:pt x="664" y="379"/>
                  </a:cubicBezTo>
                  <a:cubicBezTo>
                    <a:pt x="667" y="378"/>
                    <a:pt x="670" y="378"/>
                    <a:pt x="673" y="377"/>
                  </a:cubicBezTo>
                  <a:cubicBezTo>
                    <a:pt x="678" y="376"/>
                    <a:pt x="684" y="377"/>
                    <a:pt x="689" y="375"/>
                  </a:cubicBezTo>
                  <a:cubicBezTo>
                    <a:pt x="694" y="374"/>
                    <a:pt x="699" y="372"/>
                    <a:pt x="704" y="371"/>
                  </a:cubicBezTo>
                  <a:cubicBezTo>
                    <a:pt x="705" y="371"/>
                    <a:pt x="704" y="370"/>
                    <a:pt x="704" y="370"/>
                  </a:cubicBezTo>
                  <a:cubicBezTo>
                    <a:pt x="694" y="372"/>
                    <a:pt x="684" y="374"/>
                    <a:pt x="674" y="375"/>
                  </a:cubicBezTo>
                  <a:cubicBezTo>
                    <a:pt x="675" y="375"/>
                    <a:pt x="676" y="374"/>
                    <a:pt x="677" y="374"/>
                  </a:cubicBezTo>
                  <a:cubicBezTo>
                    <a:pt x="687" y="369"/>
                    <a:pt x="698" y="363"/>
                    <a:pt x="709" y="359"/>
                  </a:cubicBezTo>
                  <a:cubicBezTo>
                    <a:pt x="710" y="359"/>
                    <a:pt x="710" y="359"/>
                    <a:pt x="709" y="359"/>
                  </a:cubicBezTo>
                  <a:cubicBezTo>
                    <a:pt x="690" y="363"/>
                    <a:pt x="674" y="378"/>
                    <a:pt x="654" y="376"/>
                  </a:cubicBezTo>
                  <a:cubicBezTo>
                    <a:pt x="654" y="376"/>
                    <a:pt x="654" y="377"/>
                    <a:pt x="653" y="377"/>
                  </a:cubicBezTo>
                  <a:cubicBezTo>
                    <a:pt x="652" y="377"/>
                    <a:pt x="651" y="377"/>
                    <a:pt x="650" y="377"/>
                  </a:cubicBezTo>
                  <a:cubicBezTo>
                    <a:pt x="657" y="376"/>
                    <a:pt x="664" y="374"/>
                    <a:pt x="670" y="371"/>
                  </a:cubicBezTo>
                  <a:cubicBezTo>
                    <a:pt x="680" y="368"/>
                    <a:pt x="689" y="364"/>
                    <a:pt x="698" y="360"/>
                  </a:cubicBezTo>
                  <a:cubicBezTo>
                    <a:pt x="718" y="351"/>
                    <a:pt x="738" y="342"/>
                    <a:pt x="760" y="338"/>
                  </a:cubicBezTo>
                  <a:cubicBezTo>
                    <a:pt x="761" y="337"/>
                    <a:pt x="760" y="336"/>
                    <a:pt x="760" y="336"/>
                  </a:cubicBezTo>
                  <a:cubicBezTo>
                    <a:pt x="739" y="340"/>
                    <a:pt x="720" y="349"/>
                    <a:pt x="701" y="357"/>
                  </a:cubicBezTo>
                  <a:cubicBezTo>
                    <a:pt x="691" y="361"/>
                    <a:pt x="681" y="365"/>
                    <a:pt x="671" y="369"/>
                  </a:cubicBezTo>
                  <a:cubicBezTo>
                    <a:pt x="663" y="371"/>
                    <a:pt x="655" y="373"/>
                    <a:pt x="647" y="375"/>
                  </a:cubicBezTo>
                  <a:cubicBezTo>
                    <a:pt x="647" y="374"/>
                    <a:pt x="647" y="374"/>
                    <a:pt x="647" y="374"/>
                  </a:cubicBezTo>
                  <a:cubicBezTo>
                    <a:pt x="654" y="373"/>
                    <a:pt x="661" y="370"/>
                    <a:pt x="667" y="367"/>
                  </a:cubicBezTo>
                  <a:cubicBezTo>
                    <a:pt x="680" y="362"/>
                    <a:pt x="691" y="352"/>
                    <a:pt x="705" y="349"/>
                  </a:cubicBezTo>
                  <a:cubicBezTo>
                    <a:pt x="705" y="349"/>
                    <a:pt x="705" y="349"/>
                    <a:pt x="705" y="349"/>
                  </a:cubicBezTo>
                  <a:cubicBezTo>
                    <a:pt x="698" y="350"/>
                    <a:pt x="693" y="352"/>
                    <a:pt x="687" y="356"/>
                  </a:cubicBezTo>
                  <a:cubicBezTo>
                    <a:pt x="679" y="360"/>
                    <a:pt x="671" y="364"/>
                    <a:pt x="663" y="367"/>
                  </a:cubicBezTo>
                  <a:cubicBezTo>
                    <a:pt x="661" y="368"/>
                    <a:pt x="658" y="369"/>
                    <a:pt x="656" y="369"/>
                  </a:cubicBezTo>
                  <a:cubicBezTo>
                    <a:pt x="658" y="368"/>
                    <a:pt x="661" y="366"/>
                    <a:pt x="663" y="365"/>
                  </a:cubicBezTo>
                  <a:cubicBezTo>
                    <a:pt x="663" y="365"/>
                    <a:pt x="663" y="365"/>
                    <a:pt x="663" y="365"/>
                  </a:cubicBezTo>
                  <a:cubicBezTo>
                    <a:pt x="660" y="366"/>
                    <a:pt x="657" y="366"/>
                    <a:pt x="654" y="367"/>
                  </a:cubicBezTo>
                  <a:cubicBezTo>
                    <a:pt x="651" y="369"/>
                    <a:pt x="648" y="370"/>
                    <a:pt x="644" y="371"/>
                  </a:cubicBezTo>
                  <a:cubicBezTo>
                    <a:pt x="644" y="371"/>
                    <a:pt x="644" y="371"/>
                    <a:pt x="643" y="371"/>
                  </a:cubicBezTo>
                  <a:cubicBezTo>
                    <a:pt x="647" y="369"/>
                    <a:pt x="650" y="367"/>
                    <a:pt x="654" y="365"/>
                  </a:cubicBezTo>
                  <a:cubicBezTo>
                    <a:pt x="659" y="362"/>
                    <a:pt x="664" y="359"/>
                    <a:pt x="668" y="355"/>
                  </a:cubicBezTo>
                  <a:cubicBezTo>
                    <a:pt x="677" y="349"/>
                    <a:pt x="687" y="343"/>
                    <a:pt x="697" y="338"/>
                  </a:cubicBezTo>
                  <a:cubicBezTo>
                    <a:pt x="698" y="338"/>
                    <a:pt x="697" y="337"/>
                    <a:pt x="696" y="337"/>
                  </a:cubicBezTo>
                  <a:cubicBezTo>
                    <a:pt x="686" y="342"/>
                    <a:pt x="675" y="347"/>
                    <a:pt x="665" y="354"/>
                  </a:cubicBezTo>
                  <a:cubicBezTo>
                    <a:pt x="660" y="358"/>
                    <a:pt x="655" y="361"/>
                    <a:pt x="649" y="364"/>
                  </a:cubicBezTo>
                  <a:cubicBezTo>
                    <a:pt x="648" y="365"/>
                    <a:pt x="647" y="366"/>
                    <a:pt x="646" y="366"/>
                  </a:cubicBezTo>
                  <a:cubicBezTo>
                    <a:pt x="646" y="366"/>
                    <a:pt x="646" y="366"/>
                    <a:pt x="647" y="365"/>
                  </a:cubicBezTo>
                  <a:cubicBezTo>
                    <a:pt x="649" y="364"/>
                    <a:pt x="651" y="362"/>
                    <a:pt x="653" y="361"/>
                  </a:cubicBezTo>
                  <a:cubicBezTo>
                    <a:pt x="658" y="358"/>
                    <a:pt x="663" y="355"/>
                    <a:pt x="668" y="351"/>
                  </a:cubicBezTo>
                  <a:cubicBezTo>
                    <a:pt x="677" y="344"/>
                    <a:pt x="685" y="335"/>
                    <a:pt x="696" y="330"/>
                  </a:cubicBezTo>
                  <a:cubicBezTo>
                    <a:pt x="697" y="329"/>
                    <a:pt x="696" y="328"/>
                    <a:pt x="696" y="329"/>
                  </a:cubicBezTo>
                  <a:cubicBezTo>
                    <a:pt x="683" y="334"/>
                    <a:pt x="674" y="344"/>
                    <a:pt x="663" y="351"/>
                  </a:cubicBezTo>
                  <a:cubicBezTo>
                    <a:pt x="659" y="354"/>
                    <a:pt x="654" y="356"/>
                    <a:pt x="650" y="359"/>
                  </a:cubicBezTo>
                  <a:cubicBezTo>
                    <a:pt x="650" y="359"/>
                    <a:pt x="650" y="359"/>
                    <a:pt x="650" y="359"/>
                  </a:cubicBezTo>
                  <a:cubicBezTo>
                    <a:pt x="655" y="355"/>
                    <a:pt x="660" y="351"/>
                    <a:pt x="666" y="347"/>
                  </a:cubicBezTo>
                  <a:cubicBezTo>
                    <a:pt x="676" y="340"/>
                    <a:pt x="685" y="332"/>
                    <a:pt x="695" y="324"/>
                  </a:cubicBezTo>
                  <a:cubicBezTo>
                    <a:pt x="705" y="316"/>
                    <a:pt x="716" y="308"/>
                    <a:pt x="725" y="298"/>
                  </a:cubicBezTo>
                  <a:cubicBezTo>
                    <a:pt x="729" y="293"/>
                    <a:pt x="733" y="287"/>
                    <a:pt x="738" y="283"/>
                  </a:cubicBezTo>
                  <a:cubicBezTo>
                    <a:pt x="741" y="282"/>
                    <a:pt x="743" y="280"/>
                    <a:pt x="745" y="278"/>
                  </a:cubicBezTo>
                  <a:cubicBezTo>
                    <a:pt x="745" y="278"/>
                    <a:pt x="746" y="278"/>
                    <a:pt x="746" y="278"/>
                  </a:cubicBezTo>
                  <a:cubicBezTo>
                    <a:pt x="758" y="276"/>
                    <a:pt x="768" y="279"/>
                    <a:pt x="779" y="281"/>
                  </a:cubicBezTo>
                  <a:cubicBezTo>
                    <a:pt x="788" y="284"/>
                    <a:pt x="796" y="285"/>
                    <a:pt x="804" y="289"/>
                  </a:cubicBezTo>
                  <a:cubicBezTo>
                    <a:pt x="804" y="289"/>
                    <a:pt x="805" y="289"/>
                    <a:pt x="805" y="289"/>
                  </a:cubicBezTo>
                  <a:cubicBezTo>
                    <a:pt x="807" y="290"/>
                    <a:pt x="808" y="291"/>
                    <a:pt x="810" y="292"/>
                  </a:cubicBezTo>
                  <a:cubicBezTo>
                    <a:pt x="828" y="302"/>
                    <a:pt x="847" y="320"/>
                    <a:pt x="852" y="341"/>
                  </a:cubicBezTo>
                  <a:cubicBezTo>
                    <a:pt x="852" y="342"/>
                    <a:pt x="852" y="342"/>
                    <a:pt x="852" y="342"/>
                  </a:cubicBezTo>
                  <a:cubicBezTo>
                    <a:pt x="854" y="351"/>
                    <a:pt x="846" y="359"/>
                    <a:pt x="839" y="365"/>
                  </a:cubicBezTo>
                  <a:cubicBezTo>
                    <a:pt x="832" y="371"/>
                    <a:pt x="825" y="377"/>
                    <a:pt x="817" y="382"/>
                  </a:cubicBezTo>
                  <a:cubicBezTo>
                    <a:pt x="806" y="391"/>
                    <a:pt x="792" y="397"/>
                    <a:pt x="778" y="402"/>
                  </a:cubicBezTo>
                  <a:cubicBezTo>
                    <a:pt x="766" y="406"/>
                    <a:pt x="754" y="407"/>
                    <a:pt x="741" y="410"/>
                  </a:cubicBezTo>
                  <a:close/>
                  <a:moveTo>
                    <a:pt x="521" y="621"/>
                  </a:moveTo>
                  <a:cubicBezTo>
                    <a:pt x="520" y="621"/>
                    <a:pt x="520" y="621"/>
                    <a:pt x="519" y="621"/>
                  </a:cubicBezTo>
                  <a:cubicBezTo>
                    <a:pt x="521" y="620"/>
                    <a:pt x="522" y="617"/>
                    <a:pt x="522" y="615"/>
                  </a:cubicBezTo>
                  <a:cubicBezTo>
                    <a:pt x="523" y="613"/>
                    <a:pt x="520" y="613"/>
                    <a:pt x="520" y="614"/>
                  </a:cubicBezTo>
                  <a:cubicBezTo>
                    <a:pt x="520" y="616"/>
                    <a:pt x="519" y="617"/>
                    <a:pt x="519" y="618"/>
                  </a:cubicBezTo>
                  <a:cubicBezTo>
                    <a:pt x="518" y="618"/>
                    <a:pt x="517" y="619"/>
                    <a:pt x="516" y="619"/>
                  </a:cubicBezTo>
                  <a:cubicBezTo>
                    <a:pt x="515" y="619"/>
                    <a:pt x="515" y="620"/>
                    <a:pt x="516" y="621"/>
                  </a:cubicBezTo>
                  <a:cubicBezTo>
                    <a:pt x="514" y="621"/>
                    <a:pt x="513" y="621"/>
                    <a:pt x="512" y="621"/>
                  </a:cubicBezTo>
                  <a:cubicBezTo>
                    <a:pt x="509" y="622"/>
                    <a:pt x="506" y="623"/>
                    <a:pt x="504" y="624"/>
                  </a:cubicBezTo>
                  <a:cubicBezTo>
                    <a:pt x="501" y="625"/>
                    <a:pt x="499" y="625"/>
                    <a:pt x="497" y="624"/>
                  </a:cubicBezTo>
                  <a:cubicBezTo>
                    <a:pt x="497" y="623"/>
                    <a:pt x="497" y="623"/>
                    <a:pt x="496" y="622"/>
                  </a:cubicBezTo>
                  <a:cubicBezTo>
                    <a:pt x="495" y="621"/>
                    <a:pt x="495" y="620"/>
                    <a:pt x="493" y="619"/>
                  </a:cubicBezTo>
                  <a:cubicBezTo>
                    <a:pt x="493" y="619"/>
                    <a:pt x="492" y="619"/>
                    <a:pt x="492" y="619"/>
                  </a:cubicBezTo>
                  <a:cubicBezTo>
                    <a:pt x="492" y="619"/>
                    <a:pt x="492" y="619"/>
                    <a:pt x="491" y="619"/>
                  </a:cubicBezTo>
                  <a:cubicBezTo>
                    <a:pt x="491" y="619"/>
                    <a:pt x="490" y="618"/>
                    <a:pt x="490" y="618"/>
                  </a:cubicBezTo>
                  <a:cubicBezTo>
                    <a:pt x="491" y="616"/>
                    <a:pt x="492" y="615"/>
                    <a:pt x="494" y="613"/>
                  </a:cubicBezTo>
                  <a:cubicBezTo>
                    <a:pt x="495" y="611"/>
                    <a:pt x="498" y="609"/>
                    <a:pt x="499" y="606"/>
                  </a:cubicBezTo>
                  <a:cubicBezTo>
                    <a:pt x="503" y="600"/>
                    <a:pt x="506" y="592"/>
                    <a:pt x="513" y="588"/>
                  </a:cubicBezTo>
                  <a:cubicBezTo>
                    <a:pt x="518" y="585"/>
                    <a:pt x="522" y="583"/>
                    <a:pt x="525" y="578"/>
                  </a:cubicBezTo>
                  <a:cubicBezTo>
                    <a:pt x="528" y="571"/>
                    <a:pt x="532" y="566"/>
                    <a:pt x="536" y="560"/>
                  </a:cubicBezTo>
                  <a:cubicBezTo>
                    <a:pt x="547" y="548"/>
                    <a:pt x="558" y="537"/>
                    <a:pt x="570" y="526"/>
                  </a:cubicBezTo>
                  <a:cubicBezTo>
                    <a:pt x="573" y="523"/>
                    <a:pt x="577" y="519"/>
                    <a:pt x="580" y="515"/>
                  </a:cubicBezTo>
                  <a:cubicBezTo>
                    <a:pt x="582" y="512"/>
                    <a:pt x="585" y="507"/>
                    <a:pt x="589" y="505"/>
                  </a:cubicBezTo>
                  <a:cubicBezTo>
                    <a:pt x="590" y="504"/>
                    <a:pt x="590" y="502"/>
                    <a:pt x="588" y="503"/>
                  </a:cubicBezTo>
                  <a:cubicBezTo>
                    <a:pt x="585" y="504"/>
                    <a:pt x="582" y="508"/>
                    <a:pt x="579" y="511"/>
                  </a:cubicBezTo>
                  <a:cubicBezTo>
                    <a:pt x="576" y="515"/>
                    <a:pt x="573" y="519"/>
                    <a:pt x="569" y="523"/>
                  </a:cubicBezTo>
                  <a:cubicBezTo>
                    <a:pt x="565" y="526"/>
                    <a:pt x="562" y="529"/>
                    <a:pt x="559" y="532"/>
                  </a:cubicBezTo>
                  <a:cubicBezTo>
                    <a:pt x="559" y="531"/>
                    <a:pt x="560" y="530"/>
                    <a:pt x="561" y="529"/>
                  </a:cubicBezTo>
                  <a:cubicBezTo>
                    <a:pt x="563" y="526"/>
                    <a:pt x="566" y="522"/>
                    <a:pt x="569" y="519"/>
                  </a:cubicBezTo>
                  <a:cubicBezTo>
                    <a:pt x="574" y="513"/>
                    <a:pt x="580" y="507"/>
                    <a:pt x="584" y="500"/>
                  </a:cubicBezTo>
                  <a:cubicBezTo>
                    <a:pt x="584" y="500"/>
                    <a:pt x="584" y="500"/>
                    <a:pt x="584" y="500"/>
                  </a:cubicBezTo>
                  <a:cubicBezTo>
                    <a:pt x="592" y="504"/>
                    <a:pt x="601" y="507"/>
                    <a:pt x="610" y="506"/>
                  </a:cubicBezTo>
                  <a:cubicBezTo>
                    <a:pt x="614" y="505"/>
                    <a:pt x="618" y="505"/>
                    <a:pt x="623" y="505"/>
                  </a:cubicBezTo>
                  <a:cubicBezTo>
                    <a:pt x="617" y="510"/>
                    <a:pt x="609" y="520"/>
                    <a:pt x="608" y="521"/>
                  </a:cubicBezTo>
                  <a:cubicBezTo>
                    <a:pt x="594" y="537"/>
                    <a:pt x="577" y="551"/>
                    <a:pt x="563" y="567"/>
                  </a:cubicBezTo>
                  <a:cubicBezTo>
                    <a:pt x="555" y="575"/>
                    <a:pt x="547" y="582"/>
                    <a:pt x="540" y="590"/>
                  </a:cubicBezTo>
                  <a:cubicBezTo>
                    <a:pt x="533" y="596"/>
                    <a:pt x="529" y="602"/>
                    <a:pt x="527" y="610"/>
                  </a:cubicBezTo>
                  <a:cubicBezTo>
                    <a:pt x="526" y="611"/>
                    <a:pt x="526" y="613"/>
                    <a:pt x="525" y="616"/>
                  </a:cubicBezTo>
                  <a:cubicBezTo>
                    <a:pt x="525" y="616"/>
                    <a:pt x="525" y="616"/>
                    <a:pt x="524" y="616"/>
                  </a:cubicBezTo>
                  <a:cubicBezTo>
                    <a:pt x="524" y="616"/>
                    <a:pt x="523" y="617"/>
                    <a:pt x="523" y="617"/>
                  </a:cubicBezTo>
                  <a:cubicBezTo>
                    <a:pt x="522" y="618"/>
                    <a:pt x="521" y="619"/>
                    <a:pt x="521" y="621"/>
                  </a:cubicBezTo>
                  <a:cubicBezTo>
                    <a:pt x="521" y="621"/>
                    <a:pt x="521" y="621"/>
                    <a:pt x="521" y="621"/>
                  </a:cubicBezTo>
                  <a:close/>
                  <a:moveTo>
                    <a:pt x="453" y="616"/>
                  </a:moveTo>
                  <a:cubicBezTo>
                    <a:pt x="451" y="615"/>
                    <a:pt x="449" y="613"/>
                    <a:pt x="448" y="612"/>
                  </a:cubicBezTo>
                  <a:cubicBezTo>
                    <a:pt x="448" y="611"/>
                    <a:pt x="448" y="610"/>
                    <a:pt x="447" y="610"/>
                  </a:cubicBezTo>
                  <a:cubicBezTo>
                    <a:pt x="450" y="612"/>
                    <a:pt x="453" y="613"/>
                    <a:pt x="457" y="614"/>
                  </a:cubicBezTo>
                  <a:cubicBezTo>
                    <a:pt x="458" y="615"/>
                    <a:pt x="459" y="616"/>
                    <a:pt x="460" y="617"/>
                  </a:cubicBezTo>
                  <a:cubicBezTo>
                    <a:pt x="465" y="619"/>
                    <a:pt x="471" y="620"/>
                    <a:pt x="476" y="622"/>
                  </a:cubicBezTo>
                  <a:cubicBezTo>
                    <a:pt x="482" y="624"/>
                    <a:pt x="486" y="624"/>
                    <a:pt x="492" y="622"/>
                  </a:cubicBezTo>
                  <a:cubicBezTo>
                    <a:pt x="492" y="622"/>
                    <a:pt x="492" y="622"/>
                    <a:pt x="492" y="622"/>
                  </a:cubicBezTo>
                  <a:cubicBezTo>
                    <a:pt x="492" y="623"/>
                    <a:pt x="493" y="623"/>
                    <a:pt x="493" y="624"/>
                  </a:cubicBezTo>
                  <a:cubicBezTo>
                    <a:pt x="494" y="628"/>
                    <a:pt x="498" y="630"/>
                    <a:pt x="503" y="629"/>
                  </a:cubicBezTo>
                  <a:cubicBezTo>
                    <a:pt x="506" y="628"/>
                    <a:pt x="508" y="627"/>
                    <a:pt x="511" y="625"/>
                  </a:cubicBezTo>
                  <a:cubicBezTo>
                    <a:pt x="513" y="625"/>
                    <a:pt x="515" y="625"/>
                    <a:pt x="517" y="625"/>
                  </a:cubicBezTo>
                  <a:cubicBezTo>
                    <a:pt x="518" y="634"/>
                    <a:pt x="509" y="640"/>
                    <a:pt x="501" y="639"/>
                  </a:cubicBezTo>
                  <a:cubicBezTo>
                    <a:pt x="492" y="639"/>
                    <a:pt x="484" y="635"/>
                    <a:pt x="476" y="632"/>
                  </a:cubicBezTo>
                  <a:cubicBezTo>
                    <a:pt x="472" y="630"/>
                    <a:pt x="468" y="628"/>
                    <a:pt x="464" y="626"/>
                  </a:cubicBezTo>
                  <a:cubicBezTo>
                    <a:pt x="461" y="624"/>
                    <a:pt x="458" y="621"/>
                    <a:pt x="454" y="619"/>
                  </a:cubicBezTo>
                  <a:cubicBezTo>
                    <a:pt x="454" y="619"/>
                    <a:pt x="453" y="619"/>
                    <a:pt x="453" y="619"/>
                  </a:cubicBezTo>
                  <a:cubicBezTo>
                    <a:pt x="454" y="618"/>
                    <a:pt x="454" y="617"/>
                    <a:pt x="453" y="616"/>
                  </a:cubicBezTo>
                  <a:close/>
                  <a:moveTo>
                    <a:pt x="360" y="549"/>
                  </a:moveTo>
                  <a:cubicBezTo>
                    <a:pt x="361" y="525"/>
                    <a:pt x="362" y="499"/>
                    <a:pt x="367" y="475"/>
                  </a:cubicBezTo>
                  <a:cubicBezTo>
                    <a:pt x="367" y="474"/>
                    <a:pt x="367" y="474"/>
                    <a:pt x="366" y="473"/>
                  </a:cubicBezTo>
                  <a:cubicBezTo>
                    <a:pt x="366" y="473"/>
                    <a:pt x="366" y="473"/>
                    <a:pt x="367" y="473"/>
                  </a:cubicBezTo>
                  <a:cubicBezTo>
                    <a:pt x="368" y="472"/>
                    <a:pt x="370" y="471"/>
                    <a:pt x="372" y="471"/>
                  </a:cubicBezTo>
                  <a:cubicBezTo>
                    <a:pt x="372" y="471"/>
                    <a:pt x="372" y="471"/>
                    <a:pt x="372" y="471"/>
                  </a:cubicBezTo>
                  <a:cubicBezTo>
                    <a:pt x="372" y="471"/>
                    <a:pt x="372" y="471"/>
                    <a:pt x="372" y="472"/>
                  </a:cubicBezTo>
                  <a:cubicBezTo>
                    <a:pt x="371" y="472"/>
                    <a:pt x="371" y="473"/>
                    <a:pt x="371" y="474"/>
                  </a:cubicBezTo>
                  <a:cubicBezTo>
                    <a:pt x="371" y="476"/>
                    <a:pt x="370" y="478"/>
                    <a:pt x="370" y="479"/>
                  </a:cubicBezTo>
                  <a:cubicBezTo>
                    <a:pt x="370" y="480"/>
                    <a:pt x="371" y="480"/>
                    <a:pt x="371" y="480"/>
                  </a:cubicBezTo>
                  <a:cubicBezTo>
                    <a:pt x="372" y="478"/>
                    <a:pt x="373" y="475"/>
                    <a:pt x="373" y="473"/>
                  </a:cubicBezTo>
                  <a:cubicBezTo>
                    <a:pt x="373" y="472"/>
                    <a:pt x="374" y="471"/>
                    <a:pt x="373" y="470"/>
                  </a:cubicBezTo>
                  <a:cubicBezTo>
                    <a:pt x="376" y="469"/>
                    <a:pt x="378" y="468"/>
                    <a:pt x="380" y="466"/>
                  </a:cubicBezTo>
                  <a:cubicBezTo>
                    <a:pt x="380" y="467"/>
                    <a:pt x="380" y="467"/>
                    <a:pt x="380" y="468"/>
                  </a:cubicBezTo>
                  <a:cubicBezTo>
                    <a:pt x="380" y="468"/>
                    <a:pt x="380" y="469"/>
                    <a:pt x="380" y="469"/>
                  </a:cubicBezTo>
                  <a:cubicBezTo>
                    <a:pt x="377" y="475"/>
                    <a:pt x="377" y="484"/>
                    <a:pt x="376" y="490"/>
                  </a:cubicBezTo>
                  <a:cubicBezTo>
                    <a:pt x="374" y="499"/>
                    <a:pt x="375" y="507"/>
                    <a:pt x="375" y="516"/>
                  </a:cubicBezTo>
                  <a:cubicBezTo>
                    <a:pt x="375" y="526"/>
                    <a:pt x="375" y="535"/>
                    <a:pt x="374" y="545"/>
                  </a:cubicBezTo>
                  <a:cubicBezTo>
                    <a:pt x="373" y="550"/>
                    <a:pt x="372" y="556"/>
                    <a:pt x="371" y="561"/>
                  </a:cubicBezTo>
                  <a:cubicBezTo>
                    <a:pt x="370" y="565"/>
                    <a:pt x="369" y="568"/>
                    <a:pt x="369" y="571"/>
                  </a:cubicBezTo>
                  <a:cubicBezTo>
                    <a:pt x="369" y="571"/>
                    <a:pt x="369" y="571"/>
                    <a:pt x="368" y="571"/>
                  </a:cubicBezTo>
                  <a:cubicBezTo>
                    <a:pt x="366" y="575"/>
                    <a:pt x="368" y="580"/>
                    <a:pt x="365" y="584"/>
                  </a:cubicBezTo>
                  <a:cubicBezTo>
                    <a:pt x="364" y="585"/>
                    <a:pt x="364" y="586"/>
                    <a:pt x="363" y="587"/>
                  </a:cubicBezTo>
                  <a:cubicBezTo>
                    <a:pt x="363" y="586"/>
                    <a:pt x="363" y="585"/>
                    <a:pt x="363" y="584"/>
                  </a:cubicBezTo>
                  <a:cubicBezTo>
                    <a:pt x="363" y="572"/>
                    <a:pt x="360" y="561"/>
                    <a:pt x="360" y="549"/>
                  </a:cubicBezTo>
                  <a:close/>
                  <a:moveTo>
                    <a:pt x="359" y="574"/>
                  </a:moveTo>
                  <a:cubicBezTo>
                    <a:pt x="360" y="581"/>
                    <a:pt x="361" y="587"/>
                    <a:pt x="357" y="593"/>
                  </a:cubicBezTo>
                  <a:cubicBezTo>
                    <a:pt x="356" y="594"/>
                    <a:pt x="355" y="595"/>
                    <a:pt x="355" y="596"/>
                  </a:cubicBezTo>
                  <a:cubicBezTo>
                    <a:pt x="354" y="596"/>
                    <a:pt x="353" y="597"/>
                    <a:pt x="352" y="598"/>
                  </a:cubicBezTo>
                  <a:cubicBezTo>
                    <a:pt x="351" y="598"/>
                    <a:pt x="351" y="599"/>
                    <a:pt x="350" y="599"/>
                  </a:cubicBezTo>
                  <a:cubicBezTo>
                    <a:pt x="350" y="599"/>
                    <a:pt x="349" y="599"/>
                    <a:pt x="349" y="599"/>
                  </a:cubicBezTo>
                  <a:cubicBezTo>
                    <a:pt x="349" y="598"/>
                    <a:pt x="349" y="596"/>
                    <a:pt x="349" y="595"/>
                  </a:cubicBezTo>
                  <a:cubicBezTo>
                    <a:pt x="350" y="595"/>
                    <a:pt x="350" y="596"/>
                    <a:pt x="350" y="596"/>
                  </a:cubicBezTo>
                  <a:cubicBezTo>
                    <a:pt x="350" y="596"/>
                    <a:pt x="351" y="596"/>
                    <a:pt x="351" y="595"/>
                  </a:cubicBezTo>
                  <a:cubicBezTo>
                    <a:pt x="351" y="591"/>
                    <a:pt x="352" y="587"/>
                    <a:pt x="352" y="582"/>
                  </a:cubicBezTo>
                  <a:cubicBezTo>
                    <a:pt x="351" y="579"/>
                    <a:pt x="351" y="576"/>
                    <a:pt x="350" y="573"/>
                  </a:cubicBezTo>
                  <a:cubicBezTo>
                    <a:pt x="351" y="575"/>
                    <a:pt x="352" y="577"/>
                    <a:pt x="352" y="580"/>
                  </a:cubicBezTo>
                  <a:cubicBezTo>
                    <a:pt x="352" y="583"/>
                    <a:pt x="352" y="587"/>
                    <a:pt x="352" y="590"/>
                  </a:cubicBezTo>
                  <a:cubicBezTo>
                    <a:pt x="352" y="591"/>
                    <a:pt x="353" y="591"/>
                    <a:pt x="353" y="590"/>
                  </a:cubicBezTo>
                  <a:cubicBezTo>
                    <a:pt x="353" y="586"/>
                    <a:pt x="353" y="582"/>
                    <a:pt x="353" y="578"/>
                  </a:cubicBezTo>
                  <a:cubicBezTo>
                    <a:pt x="352" y="574"/>
                    <a:pt x="352" y="571"/>
                    <a:pt x="350" y="568"/>
                  </a:cubicBezTo>
                  <a:cubicBezTo>
                    <a:pt x="350" y="568"/>
                    <a:pt x="349" y="568"/>
                    <a:pt x="349" y="568"/>
                  </a:cubicBezTo>
                  <a:cubicBezTo>
                    <a:pt x="349" y="567"/>
                    <a:pt x="349" y="566"/>
                    <a:pt x="349" y="565"/>
                  </a:cubicBezTo>
                  <a:cubicBezTo>
                    <a:pt x="348" y="562"/>
                    <a:pt x="348" y="558"/>
                    <a:pt x="348" y="554"/>
                  </a:cubicBezTo>
                  <a:cubicBezTo>
                    <a:pt x="347" y="551"/>
                    <a:pt x="348" y="548"/>
                    <a:pt x="347" y="544"/>
                  </a:cubicBezTo>
                  <a:cubicBezTo>
                    <a:pt x="347" y="538"/>
                    <a:pt x="347" y="532"/>
                    <a:pt x="346" y="526"/>
                  </a:cubicBezTo>
                  <a:cubicBezTo>
                    <a:pt x="346" y="525"/>
                    <a:pt x="345" y="525"/>
                    <a:pt x="345" y="526"/>
                  </a:cubicBezTo>
                  <a:cubicBezTo>
                    <a:pt x="345" y="533"/>
                    <a:pt x="344" y="540"/>
                    <a:pt x="346" y="547"/>
                  </a:cubicBezTo>
                  <a:cubicBezTo>
                    <a:pt x="347" y="553"/>
                    <a:pt x="346" y="561"/>
                    <a:pt x="347" y="567"/>
                  </a:cubicBezTo>
                  <a:cubicBezTo>
                    <a:pt x="347" y="574"/>
                    <a:pt x="350" y="580"/>
                    <a:pt x="349" y="586"/>
                  </a:cubicBezTo>
                  <a:cubicBezTo>
                    <a:pt x="349" y="587"/>
                    <a:pt x="349" y="588"/>
                    <a:pt x="349" y="590"/>
                  </a:cubicBezTo>
                  <a:cubicBezTo>
                    <a:pt x="349" y="589"/>
                    <a:pt x="349" y="589"/>
                    <a:pt x="349" y="588"/>
                  </a:cubicBezTo>
                  <a:cubicBezTo>
                    <a:pt x="347" y="584"/>
                    <a:pt x="345" y="579"/>
                    <a:pt x="344" y="575"/>
                  </a:cubicBezTo>
                  <a:cubicBezTo>
                    <a:pt x="342" y="564"/>
                    <a:pt x="340" y="552"/>
                    <a:pt x="340" y="541"/>
                  </a:cubicBezTo>
                  <a:cubicBezTo>
                    <a:pt x="340" y="522"/>
                    <a:pt x="344" y="504"/>
                    <a:pt x="340" y="485"/>
                  </a:cubicBezTo>
                  <a:cubicBezTo>
                    <a:pt x="340" y="485"/>
                    <a:pt x="341" y="485"/>
                    <a:pt x="341" y="485"/>
                  </a:cubicBezTo>
                  <a:cubicBezTo>
                    <a:pt x="349" y="482"/>
                    <a:pt x="356" y="478"/>
                    <a:pt x="364" y="474"/>
                  </a:cubicBezTo>
                  <a:cubicBezTo>
                    <a:pt x="361" y="484"/>
                    <a:pt x="360" y="496"/>
                    <a:pt x="359" y="506"/>
                  </a:cubicBezTo>
                  <a:cubicBezTo>
                    <a:pt x="359" y="518"/>
                    <a:pt x="358" y="530"/>
                    <a:pt x="357" y="542"/>
                  </a:cubicBezTo>
                  <a:cubicBezTo>
                    <a:pt x="357" y="553"/>
                    <a:pt x="358" y="563"/>
                    <a:pt x="359" y="574"/>
                  </a:cubicBezTo>
                  <a:close/>
                  <a:moveTo>
                    <a:pt x="323" y="576"/>
                  </a:moveTo>
                  <a:cubicBezTo>
                    <a:pt x="323" y="576"/>
                    <a:pt x="323" y="576"/>
                    <a:pt x="323" y="576"/>
                  </a:cubicBezTo>
                  <a:cubicBezTo>
                    <a:pt x="322" y="577"/>
                    <a:pt x="322" y="577"/>
                    <a:pt x="321" y="578"/>
                  </a:cubicBezTo>
                  <a:cubicBezTo>
                    <a:pt x="320" y="578"/>
                    <a:pt x="320" y="579"/>
                    <a:pt x="319" y="579"/>
                  </a:cubicBezTo>
                  <a:cubicBezTo>
                    <a:pt x="319" y="579"/>
                    <a:pt x="319" y="579"/>
                    <a:pt x="319" y="579"/>
                  </a:cubicBezTo>
                  <a:cubicBezTo>
                    <a:pt x="311" y="566"/>
                    <a:pt x="307" y="551"/>
                    <a:pt x="302" y="537"/>
                  </a:cubicBezTo>
                  <a:cubicBezTo>
                    <a:pt x="297" y="523"/>
                    <a:pt x="291" y="509"/>
                    <a:pt x="286" y="495"/>
                  </a:cubicBezTo>
                  <a:cubicBezTo>
                    <a:pt x="282" y="486"/>
                    <a:pt x="277" y="478"/>
                    <a:pt x="272" y="469"/>
                  </a:cubicBezTo>
                  <a:cubicBezTo>
                    <a:pt x="274" y="471"/>
                    <a:pt x="276" y="473"/>
                    <a:pt x="279" y="475"/>
                  </a:cubicBezTo>
                  <a:cubicBezTo>
                    <a:pt x="286" y="480"/>
                    <a:pt x="294" y="484"/>
                    <a:pt x="303" y="487"/>
                  </a:cubicBezTo>
                  <a:cubicBezTo>
                    <a:pt x="303" y="487"/>
                    <a:pt x="303" y="487"/>
                    <a:pt x="303" y="487"/>
                  </a:cubicBezTo>
                  <a:cubicBezTo>
                    <a:pt x="303" y="491"/>
                    <a:pt x="304" y="495"/>
                    <a:pt x="305" y="499"/>
                  </a:cubicBezTo>
                  <a:cubicBezTo>
                    <a:pt x="305" y="503"/>
                    <a:pt x="306" y="506"/>
                    <a:pt x="307" y="510"/>
                  </a:cubicBezTo>
                  <a:cubicBezTo>
                    <a:pt x="309" y="517"/>
                    <a:pt x="313" y="524"/>
                    <a:pt x="316" y="531"/>
                  </a:cubicBezTo>
                  <a:cubicBezTo>
                    <a:pt x="321" y="545"/>
                    <a:pt x="326" y="560"/>
                    <a:pt x="336" y="571"/>
                  </a:cubicBezTo>
                  <a:cubicBezTo>
                    <a:pt x="335" y="571"/>
                    <a:pt x="334" y="570"/>
                    <a:pt x="333" y="570"/>
                  </a:cubicBezTo>
                  <a:cubicBezTo>
                    <a:pt x="330" y="570"/>
                    <a:pt x="327" y="571"/>
                    <a:pt x="325" y="573"/>
                  </a:cubicBezTo>
                  <a:cubicBezTo>
                    <a:pt x="325" y="574"/>
                    <a:pt x="324" y="574"/>
                    <a:pt x="324" y="575"/>
                  </a:cubicBezTo>
                  <a:cubicBezTo>
                    <a:pt x="323" y="574"/>
                    <a:pt x="323" y="574"/>
                    <a:pt x="322" y="574"/>
                  </a:cubicBezTo>
                  <a:cubicBezTo>
                    <a:pt x="322" y="574"/>
                    <a:pt x="321" y="574"/>
                    <a:pt x="322" y="574"/>
                  </a:cubicBezTo>
                  <a:cubicBezTo>
                    <a:pt x="322" y="575"/>
                    <a:pt x="322" y="575"/>
                    <a:pt x="323" y="576"/>
                  </a:cubicBezTo>
                  <a:close/>
                  <a:moveTo>
                    <a:pt x="176" y="253"/>
                  </a:moveTo>
                  <a:cubicBezTo>
                    <a:pt x="172" y="261"/>
                    <a:pt x="166" y="272"/>
                    <a:pt x="168" y="281"/>
                  </a:cubicBezTo>
                  <a:cubicBezTo>
                    <a:pt x="167" y="278"/>
                    <a:pt x="166" y="274"/>
                    <a:pt x="165" y="270"/>
                  </a:cubicBezTo>
                  <a:cubicBezTo>
                    <a:pt x="165" y="271"/>
                    <a:pt x="166" y="271"/>
                    <a:pt x="167" y="271"/>
                  </a:cubicBezTo>
                  <a:cubicBezTo>
                    <a:pt x="167" y="272"/>
                    <a:pt x="167" y="271"/>
                    <a:pt x="167" y="271"/>
                  </a:cubicBezTo>
                  <a:cubicBezTo>
                    <a:pt x="167" y="269"/>
                    <a:pt x="165" y="267"/>
                    <a:pt x="165" y="265"/>
                  </a:cubicBezTo>
                  <a:cubicBezTo>
                    <a:pt x="166" y="262"/>
                    <a:pt x="166" y="259"/>
                    <a:pt x="167" y="256"/>
                  </a:cubicBezTo>
                  <a:cubicBezTo>
                    <a:pt x="168" y="251"/>
                    <a:pt x="170" y="245"/>
                    <a:pt x="173" y="241"/>
                  </a:cubicBezTo>
                  <a:cubicBezTo>
                    <a:pt x="174" y="241"/>
                    <a:pt x="173" y="241"/>
                    <a:pt x="173" y="241"/>
                  </a:cubicBezTo>
                  <a:cubicBezTo>
                    <a:pt x="169" y="246"/>
                    <a:pt x="167" y="252"/>
                    <a:pt x="165" y="258"/>
                  </a:cubicBezTo>
                  <a:cubicBezTo>
                    <a:pt x="165" y="258"/>
                    <a:pt x="165" y="258"/>
                    <a:pt x="165" y="259"/>
                  </a:cubicBezTo>
                  <a:cubicBezTo>
                    <a:pt x="164" y="257"/>
                    <a:pt x="164" y="256"/>
                    <a:pt x="164" y="255"/>
                  </a:cubicBezTo>
                  <a:cubicBezTo>
                    <a:pt x="164" y="252"/>
                    <a:pt x="164" y="249"/>
                    <a:pt x="165" y="246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4"/>
                    <a:pt x="165" y="244"/>
                    <a:pt x="165" y="244"/>
                  </a:cubicBezTo>
                  <a:cubicBezTo>
                    <a:pt x="167" y="237"/>
                    <a:pt x="170" y="232"/>
                    <a:pt x="174" y="226"/>
                  </a:cubicBezTo>
                  <a:cubicBezTo>
                    <a:pt x="174" y="226"/>
                    <a:pt x="173" y="226"/>
                    <a:pt x="173" y="226"/>
                  </a:cubicBezTo>
                  <a:cubicBezTo>
                    <a:pt x="170" y="229"/>
                    <a:pt x="167" y="234"/>
                    <a:pt x="165" y="239"/>
                  </a:cubicBezTo>
                  <a:cubicBezTo>
                    <a:pt x="165" y="237"/>
                    <a:pt x="165" y="236"/>
                    <a:pt x="165" y="234"/>
                  </a:cubicBezTo>
                  <a:cubicBezTo>
                    <a:pt x="165" y="230"/>
                    <a:pt x="166" y="226"/>
                    <a:pt x="166" y="222"/>
                  </a:cubicBezTo>
                  <a:cubicBezTo>
                    <a:pt x="166" y="221"/>
                    <a:pt x="164" y="221"/>
                    <a:pt x="164" y="222"/>
                  </a:cubicBezTo>
                  <a:cubicBezTo>
                    <a:pt x="164" y="224"/>
                    <a:pt x="164" y="227"/>
                    <a:pt x="164" y="229"/>
                  </a:cubicBezTo>
                  <a:cubicBezTo>
                    <a:pt x="164" y="231"/>
                    <a:pt x="163" y="233"/>
                    <a:pt x="163" y="235"/>
                  </a:cubicBezTo>
                  <a:cubicBezTo>
                    <a:pt x="163" y="238"/>
                    <a:pt x="163" y="241"/>
                    <a:pt x="164" y="244"/>
                  </a:cubicBezTo>
                  <a:cubicBezTo>
                    <a:pt x="164" y="245"/>
                    <a:pt x="163" y="247"/>
                    <a:pt x="163" y="248"/>
                  </a:cubicBezTo>
                  <a:cubicBezTo>
                    <a:pt x="163" y="250"/>
                    <a:pt x="162" y="253"/>
                    <a:pt x="162" y="257"/>
                  </a:cubicBezTo>
                  <a:cubicBezTo>
                    <a:pt x="161" y="250"/>
                    <a:pt x="160" y="244"/>
                    <a:pt x="160" y="237"/>
                  </a:cubicBezTo>
                  <a:cubicBezTo>
                    <a:pt x="161" y="233"/>
                    <a:pt x="161" y="229"/>
                    <a:pt x="159" y="226"/>
                  </a:cubicBezTo>
                  <a:cubicBezTo>
                    <a:pt x="156" y="222"/>
                    <a:pt x="152" y="218"/>
                    <a:pt x="151" y="212"/>
                  </a:cubicBezTo>
                  <a:cubicBezTo>
                    <a:pt x="151" y="204"/>
                    <a:pt x="151" y="198"/>
                    <a:pt x="146" y="190"/>
                  </a:cubicBezTo>
                  <a:cubicBezTo>
                    <a:pt x="144" y="187"/>
                    <a:pt x="141" y="183"/>
                    <a:pt x="140" y="179"/>
                  </a:cubicBezTo>
                  <a:cubicBezTo>
                    <a:pt x="139" y="178"/>
                    <a:pt x="138" y="170"/>
                    <a:pt x="141" y="171"/>
                  </a:cubicBezTo>
                  <a:cubicBezTo>
                    <a:pt x="143" y="171"/>
                    <a:pt x="144" y="172"/>
                    <a:pt x="146" y="173"/>
                  </a:cubicBezTo>
                  <a:cubicBezTo>
                    <a:pt x="151" y="175"/>
                    <a:pt x="158" y="178"/>
                    <a:pt x="160" y="184"/>
                  </a:cubicBezTo>
                  <a:cubicBezTo>
                    <a:pt x="161" y="186"/>
                    <a:pt x="162" y="189"/>
                    <a:pt x="164" y="190"/>
                  </a:cubicBezTo>
                  <a:cubicBezTo>
                    <a:pt x="164" y="192"/>
                    <a:pt x="166" y="194"/>
                    <a:pt x="166" y="195"/>
                  </a:cubicBezTo>
                  <a:cubicBezTo>
                    <a:pt x="167" y="197"/>
                    <a:pt x="168" y="199"/>
                    <a:pt x="169" y="200"/>
                  </a:cubicBezTo>
                  <a:cubicBezTo>
                    <a:pt x="170" y="202"/>
                    <a:pt x="170" y="203"/>
                    <a:pt x="171" y="205"/>
                  </a:cubicBezTo>
                  <a:cubicBezTo>
                    <a:pt x="172" y="213"/>
                    <a:pt x="178" y="221"/>
                    <a:pt x="180" y="229"/>
                  </a:cubicBezTo>
                  <a:cubicBezTo>
                    <a:pt x="181" y="233"/>
                    <a:pt x="182" y="238"/>
                    <a:pt x="183" y="242"/>
                  </a:cubicBezTo>
                  <a:cubicBezTo>
                    <a:pt x="184" y="247"/>
                    <a:pt x="184" y="251"/>
                    <a:pt x="185" y="256"/>
                  </a:cubicBezTo>
                  <a:cubicBezTo>
                    <a:pt x="185" y="256"/>
                    <a:pt x="185" y="256"/>
                    <a:pt x="185" y="256"/>
                  </a:cubicBezTo>
                  <a:cubicBezTo>
                    <a:pt x="184" y="258"/>
                    <a:pt x="182" y="260"/>
                    <a:pt x="181" y="263"/>
                  </a:cubicBezTo>
                  <a:cubicBezTo>
                    <a:pt x="179" y="267"/>
                    <a:pt x="179" y="271"/>
                    <a:pt x="179" y="275"/>
                  </a:cubicBezTo>
                  <a:cubicBezTo>
                    <a:pt x="177" y="287"/>
                    <a:pt x="178" y="301"/>
                    <a:pt x="180" y="312"/>
                  </a:cubicBezTo>
                  <a:cubicBezTo>
                    <a:pt x="181" y="318"/>
                    <a:pt x="182" y="325"/>
                    <a:pt x="184" y="331"/>
                  </a:cubicBezTo>
                  <a:cubicBezTo>
                    <a:pt x="179" y="322"/>
                    <a:pt x="178" y="312"/>
                    <a:pt x="174" y="303"/>
                  </a:cubicBezTo>
                  <a:cubicBezTo>
                    <a:pt x="173" y="297"/>
                    <a:pt x="171" y="291"/>
                    <a:pt x="169" y="286"/>
                  </a:cubicBezTo>
                  <a:cubicBezTo>
                    <a:pt x="169" y="286"/>
                    <a:pt x="170" y="286"/>
                    <a:pt x="170" y="285"/>
                  </a:cubicBezTo>
                  <a:cubicBezTo>
                    <a:pt x="170" y="280"/>
                    <a:pt x="170" y="275"/>
                    <a:pt x="171" y="270"/>
                  </a:cubicBezTo>
                  <a:cubicBezTo>
                    <a:pt x="172" y="264"/>
                    <a:pt x="174" y="258"/>
                    <a:pt x="176" y="253"/>
                  </a:cubicBezTo>
                  <a:cubicBezTo>
                    <a:pt x="176" y="253"/>
                    <a:pt x="176" y="253"/>
                    <a:pt x="176" y="253"/>
                  </a:cubicBezTo>
                  <a:close/>
                  <a:moveTo>
                    <a:pt x="157" y="248"/>
                  </a:moveTo>
                  <a:cubicBezTo>
                    <a:pt x="158" y="254"/>
                    <a:pt x="159" y="260"/>
                    <a:pt x="160" y="266"/>
                  </a:cubicBezTo>
                  <a:cubicBezTo>
                    <a:pt x="162" y="271"/>
                    <a:pt x="163" y="276"/>
                    <a:pt x="165" y="281"/>
                  </a:cubicBezTo>
                  <a:cubicBezTo>
                    <a:pt x="163" y="278"/>
                    <a:pt x="162" y="275"/>
                    <a:pt x="161" y="273"/>
                  </a:cubicBezTo>
                  <a:cubicBezTo>
                    <a:pt x="157" y="261"/>
                    <a:pt x="152" y="250"/>
                    <a:pt x="148" y="238"/>
                  </a:cubicBezTo>
                  <a:cubicBezTo>
                    <a:pt x="140" y="219"/>
                    <a:pt x="131" y="197"/>
                    <a:pt x="136" y="176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137" y="186"/>
                    <a:pt x="145" y="191"/>
                    <a:pt x="147" y="200"/>
                  </a:cubicBezTo>
                  <a:cubicBezTo>
                    <a:pt x="148" y="205"/>
                    <a:pt x="147" y="211"/>
                    <a:pt x="149" y="216"/>
                  </a:cubicBezTo>
                  <a:cubicBezTo>
                    <a:pt x="150" y="221"/>
                    <a:pt x="156" y="225"/>
                    <a:pt x="157" y="230"/>
                  </a:cubicBezTo>
                  <a:cubicBezTo>
                    <a:pt x="158" y="236"/>
                    <a:pt x="157" y="242"/>
                    <a:pt x="157" y="248"/>
                  </a:cubicBezTo>
                  <a:close/>
                  <a:moveTo>
                    <a:pt x="163" y="261"/>
                  </a:moveTo>
                  <a:cubicBezTo>
                    <a:pt x="163" y="261"/>
                    <a:pt x="163" y="262"/>
                    <a:pt x="164" y="263"/>
                  </a:cubicBezTo>
                  <a:cubicBezTo>
                    <a:pt x="164" y="264"/>
                    <a:pt x="164" y="265"/>
                    <a:pt x="164" y="266"/>
                  </a:cubicBezTo>
                  <a:cubicBezTo>
                    <a:pt x="163" y="264"/>
                    <a:pt x="163" y="262"/>
                    <a:pt x="163" y="261"/>
                  </a:cubicBezTo>
                  <a:close/>
                  <a:moveTo>
                    <a:pt x="213" y="192"/>
                  </a:moveTo>
                  <a:cubicBezTo>
                    <a:pt x="206" y="196"/>
                    <a:pt x="200" y="201"/>
                    <a:pt x="196" y="208"/>
                  </a:cubicBezTo>
                  <a:cubicBezTo>
                    <a:pt x="194" y="213"/>
                    <a:pt x="192" y="218"/>
                    <a:pt x="192" y="223"/>
                  </a:cubicBezTo>
                  <a:cubicBezTo>
                    <a:pt x="190" y="220"/>
                    <a:pt x="189" y="218"/>
                    <a:pt x="187" y="215"/>
                  </a:cubicBezTo>
                  <a:cubicBezTo>
                    <a:pt x="184" y="210"/>
                    <a:pt x="183" y="204"/>
                    <a:pt x="182" y="197"/>
                  </a:cubicBezTo>
                  <a:cubicBezTo>
                    <a:pt x="179" y="184"/>
                    <a:pt x="177" y="170"/>
                    <a:pt x="174" y="157"/>
                  </a:cubicBezTo>
                  <a:cubicBezTo>
                    <a:pt x="172" y="143"/>
                    <a:pt x="169" y="130"/>
                    <a:pt x="164" y="117"/>
                  </a:cubicBezTo>
                  <a:cubicBezTo>
                    <a:pt x="164" y="115"/>
                    <a:pt x="162" y="111"/>
                    <a:pt x="160" y="110"/>
                  </a:cubicBezTo>
                  <a:cubicBezTo>
                    <a:pt x="160" y="102"/>
                    <a:pt x="160" y="95"/>
                    <a:pt x="161" y="87"/>
                  </a:cubicBezTo>
                  <a:cubicBezTo>
                    <a:pt x="161" y="81"/>
                    <a:pt x="161" y="74"/>
                    <a:pt x="164" y="68"/>
                  </a:cubicBezTo>
                  <a:cubicBezTo>
                    <a:pt x="167" y="63"/>
                    <a:pt x="169" y="72"/>
                    <a:pt x="170" y="74"/>
                  </a:cubicBezTo>
                  <a:cubicBezTo>
                    <a:pt x="171" y="78"/>
                    <a:pt x="173" y="80"/>
                    <a:pt x="176" y="82"/>
                  </a:cubicBezTo>
                  <a:cubicBezTo>
                    <a:pt x="183" y="89"/>
                    <a:pt x="187" y="98"/>
                    <a:pt x="189" y="107"/>
                  </a:cubicBezTo>
                  <a:cubicBezTo>
                    <a:pt x="191" y="112"/>
                    <a:pt x="191" y="116"/>
                    <a:pt x="191" y="121"/>
                  </a:cubicBezTo>
                  <a:cubicBezTo>
                    <a:pt x="191" y="123"/>
                    <a:pt x="192" y="125"/>
                    <a:pt x="193" y="127"/>
                  </a:cubicBezTo>
                  <a:cubicBezTo>
                    <a:pt x="194" y="128"/>
                    <a:pt x="196" y="129"/>
                    <a:pt x="197" y="129"/>
                  </a:cubicBezTo>
                  <a:cubicBezTo>
                    <a:pt x="200" y="131"/>
                    <a:pt x="202" y="132"/>
                    <a:pt x="203" y="135"/>
                  </a:cubicBezTo>
                  <a:cubicBezTo>
                    <a:pt x="205" y="139"/>
                    <a:pt x="207" y="143"/>
                    <a:pt x="208" y="146"/>
                  </a:cubicBezTo>
                  <a:cubicBezTo>
                    <a:pt x="212" y="155"/>
                    <a:pt x="214" y="164"/>
                    <a:pt x="213" y="174"/>
                  </a:cubicBezTo>
                  <a:cubicBezTo>
                    <a:pt x="213" y="180"/>
                    <a:pt x="212" y="186"/>
                    <a:pt x="213" y="192"/>
                  </a:cubicBezTo>
                  <a:close/>
                  <a:moveTo>
                    <a:pt x="193" y="242"/>
                  </a:moveTo>
                  <a:cubicBezTo>
                    <a:pt x="193" y="240"/>
                    <a:pt x="192" y="239"/>
                    <a:pt x="192" y="238"/>
                  </a:cubicBezTo>
                  <a:cubicBezTo>
                    <a:pt x="192" y="236"/>
                    <a:pt x="191" y="234"/>
                    <a:pt x="191" y="233"/>
                  </a:cubicBezTo>
                  <a:cubicBezTo>
                    <a:pt x="191" y="232"/>
                    <a:pt x="191" y="232"/>
                    <a:pt x="191" y="232"/>
                  </a:cubicBezTo>
                  <a:cubicBezTo>
                    <a:pt x="192" y="232"/>
                    <a:pt x="192" y="233"/>
                    <a:pt x="193" y="234"/>
                  </a:cubicBezTo>
                  <a:cubicBezTo>
                    <a:pt x="194" y="237"/>
                    <a:pt x="194" y="239"/>
                    <a:pt x="193" y="242"/>
                  </a:cubicBezTo>
                  <a:close/>
                  <a:moveTo>
                    <a:pt x="189" y="237"/>
                  </a:moveTo>
                  <a:cubicBezTo>
                    <a:pt x="189" y="239"/>
                    <a:pt x="190" y="241"/>
                    <a:pt x="190" y="243"/>
                  </a:cubicBezTo>
                  <a:cubicBezTo>
                    <a:pt x="190" y="244"/>
                    <a:pt x="190" y="245"/>
                    <a:pt x="191" y="246"/>
                  </a:cubicBezTo>
                  <a:cubicBezTo>
                    <a:pt x="189" y="248"/>
                    <a:pt x="188" y="251"/>
                    <a:pt x="186" y="254"/>
                  </a:cubicBezTo>
                  <a:cubicBezTo>
                    <a:pt x="186" y="246"/>
                    <a:pt x="183" y="237"/>
                    <a:pt x="181" y="228"/>
                  </a:cubicBezTo>
                  <a:cubicBezTo>
                    <a:pt x="180" y="224"/>
                    <a:pt x="179" y="219"/>
                    <a:pt x="177" y="214"/>
                  </a:cubicBezTo>
                  <a:cubicBezTo>
                    <a:pt x="177" y="214"/>
                    <a:pt x="177" y="215"/>
                    <a:pt x="177" y="215"/>
                  </a:cubicBezTo>
                  <a:cubicBezTo>
                    <a:pt x="181" y="220"/>
                    <a:pt x="185" y="225"/>
                    <a:pt x="190" y="230"/>
                  </a:cubicBezTo>
                  <a:cubicBezTo>
                    <a:pt x="188" y="231"/>
                    <a:pt x="188" y="235"/>
                    <a:pt x="189" y="237"/>
                  </a:cubicBezTo>
                  <a:close/>
                  <a:moveTo>
                    <a:pt x="161" y="121"/>
                  </a:moveTo>
                  <a:cubicBezTo>
                    <a:pt x="162" y="124"/>
                    <a:pt x="163" y="128"/>
                    <a:pt x="165" y="131"/>
                  </a:cubicBezTo>
                  <a:cubicBezTo>
                    <a:pt x="165" y="132"/>
                    <a:pt x="166" y="134"/>
                    <a:pt x="167" y="135"/>
                  </a:cubicBezTo>
                  <a:cubicBezTo>
                    <a:pt x="167" y="136"/>
                    <a:pt x="167" y="137"/>
                    <a:pt x="167" y="138"/>
                  </a:cubicBezTo>
                  <a:cubicBezTo>
                    <a:pt x="170" y="150"/>
                    <a:pt x="172" y="162"/>
                    <a:pt x="174" y="173"/>
                  </a:cubicBezTo>
                  <a:cubicBezTo>
                    <a:pt x="176" y="184"/>
                    <a:pt x="177" y="196"/>
                    <a:pt x="180" y="207"/>
                  </a:cubicBezTo>
                  <a:cubicBezTo>
                    <a:pt x="182" y="213"/>
                    <a:pt x="185" y="218"/>
                    <a:pt x="188" y="223"/>
                  </a:cubicBezTo>
                  <a:cubicBezTo>
                    <a:pt x="186" y="221"/>
                    <a:pt x="184" y="218"/>
                    <a:pt x="182" y="216"/>
                  </a:cubicBezTo>
                  <a:cubicBezTo>
                    <a:pt x="175" y="206"/>
                    <a:pt x="169" y="195"/>
                    <a:pt x="167" y="183"/>
                  </a:cubicBezTo>
                  <a:cubicBezTo>
                    <a:pt x="164" y="171"/>
                    <a:pt x="162" y="159"/>
                    <a:pt x="161" y="148"/>
                  </a:cubicBezTo>
                  <a:cubicBezTo>
                    <a:pt x="160" y="142"/>
                    <a:pt x="160" y="137"/>
                    <a:pt x="159" y="132"/>
                  </a:cubicBezTo>
                  <a:cubicBezTo>
                    <a:pt x="159" y="127"/>
                    <a:pt x="158" y="123"/>
                    <a:pt x="158" y="118"/>
                  </a:cubicBezTo>
                  <a:cubicBezTo>
                    <a:pt x="158" y="118"/>
                    <a:pt x="158" y="118"/>
                    <a:pt x="158" y="117"/>
                  </a:cubicBezTo>
                  <a:cubicBezTo>
                    <a:pt x="159" y="119"/>
                    <a:pt x="160" y="120"/>
                    <a:pt x="161" y="121"/>
                  </a:cubicBezTo>
                  <a:close/>
                  <a:moveTo>
                    <a:pt x="184" y="312"/>
                  </a:moveTo>
                  <a:cubicBezTo>
                    <a:pt x="182" y="304"/>
                    <a:pt x="181" y="297"/>
                    <a:pt x="181" y="290"/>
                  </a:cubicBezTo>
                  <a:cubicBezTo>
                    <a:pt x="181" y="288"/>
                    <a:pt x="181" y="286"/>
                    <a:pt x="182" y="284"/>
                  </a:cubicBezTo>
                  <a:cubicBezTo>
                    <a:pt x="185" y="294"/>
                    <a:pt x="191" y="303"/>
                    <a:pt x="198" y="311"/>
                  </a:cubicBezTo>
                  <a:cubicBezTo>
                    <a:pt x="202" y="315"/>
                    <a:pt x="206" y="320"/>
                    <a:pt x="211" y="324"/>
                  </a:cubicBezTo>
                  <a:cubicBezTo>
                    <a:pt x="210" y="328"/>
                    <a:pt x="211" y="332"/>
                    <a:pt x="209" y="336"/>
                  </a:cubicBezTo>
                  <a:cubicBezTo>
                    <a:pt x="208" y="338"/>
                    <a:pt x="207" y="344"/>
                    <a:pt x="204" y="345"/>
                  </a:cubicBezTo>
                  <a:cubicBezTo>
                    <a:pt x="202" y="347"/>
                    <a:pt x="197" y="345"/>
                    <a:pt x="194" y="344"/>
                  </a:cubicBezTo>
                  <a:cubicBezTo>
                    <a:pt x="192" y="339"/>
                    <a:pt x="189" y="335"/>
                    <a:pt x="188" y="329"/>
                  </a:cubicBezTo>
                  <a:cubicBezTo>
                    <a:pt x="186" y="324"/>
                    <a:pt x="185" y="318"/>
                    <a:pt x="184" y="312"/>
                  </a:cubicBezTo>
                  <a:close/>
                  <a:moveTo>
                    <a:pt x="208" y="347"/>
                  </a:moveTo>
                  <a:cubicBezTo>
                    <a:pt x="210" y="344"/>
                    <a:pt x="211" y="340"/>
                    <a:pt x="212" y="336"/>
                  </a:cubicBezTo>
                  <a:cubicBezTo>
                    <a:pt x="213" y="333"/>
                    <a:pt x="213" y="330"/>
                    <a:pt x="213" y="327"/>
                  </a:cubicBezTo>
                  <a:cubicBezTo>
                    <a:pt x="218" y="331"/>
                    <a:pt x="223" y="335"/>
                    <a:pt x="229" y="338"/>
                  </a:cubicBezTo>
                  <a:cubicBezTo>
                    <a:pt x="230" y="338"/>
                    <a:pt x="230" y="338"/>
                    <a:pt x="231" y="338"/>
                  </a:cubicBezTo>
                  <a:cubicBezTo>
                    <a:pt x="229" y="341"/>
                    <a:pt x="229" y="345"/>
                    <a:pt x="228" y="348"/>
                  </a:cubicBezTo>
                  <a:cubicBezTo>
                    <a:pt x="228" y="354"/>
                    <a:pt x="228" y="359"/>
                    <a:pt x="229" y="364"/>
                  </a:cubicBezTo>
                  <a:cubicBezTo>
                    <a:pt x="230" y="370"/>
                    <a:pt x="234" y="376"/>
                    <a:pt x="235" y="382"/>
                  </a:cubicBezTo>
                  <a:cubicBezTo>
                    <a:pt x="236" y="386"/>
                    <a:pt x="235" y="390"/>
                    <a:pt x="235" y="395"/>
                  </a:cubicBezTo>
                  <a:cubicBezTo>
                    <a:pt x="235" y="400"/>
                    <a:pt x="235" y="405"/>
                    <a:pt x="236" y="410"/>
                  </a:cubicBezTo>
                  <a:cubicBezTo>
                    <a:pt x="236" y="412"/>
                    <a:pt x="236" y="413"/>
                    <a:pt x="236" y="415"/>
                  </a:cubicBezTo>
                  <a:cubicBezTo>
                    <a:pt x="235" y="414"/>
                    <a:pt x="234" y="413"/>
                    <a:pt x="232" y="412"/>
                  </a:cubicBezTo>
                  <a:cubicBezTo>
                    <a:pt x="227" y="411"/>
                    <a:pt x="224" y="414"/>
                    <a:pt x="219" y="414"/>
                  </a:cubicBezTo>
                  <a:cubicBezTo>
                    <a:pt x="217" y="414"/>
                    <a:pt x="215" y="414"/>
                    <a:pt x="214" y="415"/>
                  </a:cubicBezTo>
                  <a:cubicBezTo>
                    <a:pt x="213" y="408"/>
                    <a:pt x="211" y="402"/>
                    <a:pt x="211" y="396"/>
                  </a:cubicBezTo>
                  <a:cubicBezTo>
                    <a:pt x="210" y="390"/>
                    <a:pt x="209" y="384"/>
                    <a:pt x="208" y="377"/>
                  </a:cubicBezTo>
                  <a:cubicBezTo>
                    <a:pt x="207" y="372"/>
                    <a:pt x="206" y="367"/>
                    <a:pt x="203" y="362"/>
                  </a:cubicBezTo>
                  <a:cubicBezTo>
                    <a:pt x="200" y="358"/>
                    <a:pt x="198" y="353"/>
                    <a:pt x="195" y="347"/>
                  </a:cubicBezTo>
                  <a:cubicBezTo>
                    <a:pt x="195" y="347"/>
                    <a:pt x="195" y="347"/>
                    <a:pt x="195" y="347"/>
                  </a:cubicBezTo>
                  <a:cubicBezTo>
                    <a:pt x="200" y="348"/>
                    <a:pt x="204" y="350"/>
                    <a:pt x="208" y="347"/>
                  </a:cubicBezTo>
                  <a:close/>
                  <a:moveTo>
                    <a:pt x="233" y="367"/>
                  </a:moveTo>
                  <a:cubicBezTo>
                    <a:pt x="232" y="361"/>
                    <a:pt x="231" y="355"/>
                    <a:pt x="232" y="348"/>
                  </a:cubicBezTo>
                  <a:cubicBezTo>
                    <a:pt x="232" y="346"/>
                    <a:pt x="233" y="342"/>
                    <a:pt x="233" y="339"/>
                  </a:cubicBezTo>
                  <a:cubicBezTo>
                    <a:pt x="240" y="343"/>
                    <a:pt x="248" y="347"/>
                    <a:pt x="255" y="346"/>
                  </a:cubicBezTo>
                  <a:cubicBezTo>
                    <a:pt x="250" y="353"/>
                    <a:pt x="246" y="361"/>
                    <a:pt x="242" y="368"/>
                  </a:cubicBezTo>
                  <a:cubicBezTo>
                    <a:pt x="240" y="372"/>
                    <a:pt x="239" y="376"/>
                    <a:pt x="238" y="380"/>
                  </a:cubicBezTo>
                  <a:cubicBezTo>
                    <a:pt x="237" y="375"/>
                    <a:pt x="235" y="371"/>
                    <a:pt x="233" y="367"/>
                  </a:cubicBezTo>
                  <a:close/>
                  <a:moveTo>
                    <a:pt x="246" y="367"/>
                  </a:moveTo>
                  <a:cubicBezTo>
                    <a:pt x="252" y="355"/>
                    <a:pt x="260" y="342"/>
                    <a:pt x="271" y="334"/>
                  </a:cubicBezTo>
                  <a:cubicBezTo>
                    <a:pt x="281" y="327"/>
                    <a:pt x="291" y="320"/>
                    <a:pt x="303" y="315"/>
                  </a:cubicBezTo>
                  <a:cubicBezTo>
                    <a:pt x="308" y="314"/>
                    <a:pt x="313" y="312"/>
                    <a:pt x="318" y="311"/>
                  </a:cubicBezTo>
                  <a:cubicBezTo>
                    <a:pt x="325" y="310"/>
                    <a:pt x="331" y="309"/>
                    <a:pt x="338" y="309"/>
                  </a:cubicBezTo>
                  <a:cubicBezTo>
                    <a:pt x="348" y="308"/>
                    <a:pt x="358" y="309"/>
                    <a:pt x="368" y="311"/>
                  </a:cubicBezTo>
                  <a:cubicBezTo>
                    <a:pt x="371" y="311"/>
                    <a:pt x="410" y="317"/>
                    <a:pt x="409" y="321"/>
                  </a:cubicBezTo>
                  <a:cubicBezTo>
                    <a:pt x="409" y="321"/>
                    <a:pt x="409" y="321"/>
                    <a:pt x="409" y="322"/>
                  </a:cubicBezTo>
                  <a:cubicBezTo>
                    <a:pt x="409" y="322"/>
                    <a:pt x="409" y="322"/>
                    <a:pt x="409" y="322"/>
                  </a:cubicBezTo>
                  <a:cubicBezTo>
                    <a:pt x="409" y="322"/>
                    <a:pt x="408" y="323"/>
                    <a:pt x="408" y="324"/>
                  </a:cubicBezTo>
                  <a:cubicBezTo>
                    <a:pt x="408" y="323"/>
                    <a:pt x="408" y="323"/>
                    <a:pt x="408" y="323"/>
                  </a:cubicBezTo>
                  <a:cubicBezTo>
                    <a:pt x="394" y="317"/>
                    <a:pt x="378" y="315"/>
                    <a:pt x="363" y="314"/>
                  </a:cubicBezTo>
                  <a:cubicBezTo>
                    <a:pt x="355" y="314"/>
                    <a:pt x="348" y="315"/>
                    <a:pt x="340" y="314"/>
                  </a:cubicBezTo>
                  <a:cubicBezTo>
                    <a:pt x="333" y="314"/>
                    <a:pt x="327" y="314"/>
                    <a:pt x="320" y="314"/>
                  </a:cubicBezTo>
                  <a:cubicBezTo>
                    <a:pt x="306" y="316"/>
                    <a:pt x="291" y="323"/>
                    <a:pt x="280" y="330"/>
                  </a:cubicBezTo>
                  <a:cubicBezTo>
                    <a:pt x="267" y="338"/>
                    <a:pt x="257" y="349"/>
                    <a:pt x="253" y="363"/>
                  </a:cubicBezTo>
                  <a:cubicBezTo>
                    <a:pt x="252" y="363"/>
                    <a:pt x="254" y="364"/>
                    <a:pt x="254" y="363"/>
                  </a:cubicBezTo>
                  <a:cubicBezTo>
                    <a:pt x="261" y="349"/>
                    <a:pt x="272" y="338"/>
                    <a:pt x="286" y="330"/>
                  </a:cubicBezTo>
                  <a:cubicBezTo>
                    <a:pt x="299" y="324"/>
                    <a:pt x="312" y="317"/>
                    <a:pt x="327" y="317"/>
                  </a:cubicBezTo>
                  <a:cubicBezTo>
                    <a:pt x="333" y="317"/>
                    <a:pt x="340" y="318"/>
                    <a:pt x="347" y="318"/>
                  </a:cubicBezTo>
                  <a:cubicBezTo>
                    <a:pt x="353" y="317"/>
                    <a:pt x="360" y="317"/>
                    <a:pt x="367" y="318"/>
                  </a:cubicBezTo>
                  <a:cubicBezTo>
                    <a:pt x="374" y="319"/>
                    <a:pt x="382" y="320"/>
                    <a:pt x="389" y="321"/>
                  </a:cubicBezTo>
                  <a:cubicBezTo>
                    <a:pt x="395" y="322"/>
                    <a:pt x="402" y="325"/>
                    <a:pt x="408" y="324"/>
                  </a:cubicBezTo>
                  <a:cubicBezTo>
                    <a:pt x="408" y="324"/>
                    <a:pt x="408" y="324"/>
                    <a:pt x="408" y="324"/>
                  </a:cubicBezTo>
                  <a:cubicBezTo>
                    <a:pt x="408" y="325"/>
                    <a:pt x="407" y="327"/>
                    <a:pt x="407" y="328"/>
                  </a:cubicBezTo>
                  <a:cubicBezTo>
                    <a:pt x="401" y="325"/>
                    <a:pt x="394" y="326"/>
                    <a:pt x="387" y="326"/>
                  </a:cubicBezTo>
                  <a:cubicBezTo>
                    <a:pt x="379" y="325"/>
                    <a:pt x="371" y="323"/>
                    <a:pt x="363" y="322"/>
                  </a:cubicBezTo>
                  <a:cubicBezTo>
                    <a:pt x="363" y="322"/>
                    <a:pt x="363" y="323"/>
                    <a:pt x="363" y="323"/>
                  </a:cubicBezTo>
                  <a:cubicBezTo>
                    <a:pt x="369" y="325"/>
                    <a:pt x="377" y="326"/>
                    <a:pt x="384" y="327"/>
                  </a:cubicBezTo>
                  <a:cubicBezTo>
                    <a:pt x="392" y="327"/>
                    <a:pt x="399" y="327"/>
                    <a:pt x="407" y="330"/>
                  </a:cubicBezTo>
                  <a:cubicBezTo>
                    <a:pt x="407" y="330"/>
                    <a:pt x="407" y="331"/>
                    <a:pt x="406" y="331"/>
                  </a:cubicBezTo>
                  <a:cubicBezTo>
                    <a:pt x="402" y="332"/>
                    <a:pt x="399" y="331"/>
                    <a:pt x="395" y="331"/>
                  </a:cubicBezTo>
                  <a:cubicBezTo>
                    <a:pt x="391" y="331"/>
                    <a:pt x="388" y="331"/>
                    <a:pt x="385" y="330"/>
                  </a:cubicBezTo>
                  <a:cubicBezTo>
                    <a:pt x="384" y="330"/>
                    <a:pt x="383" y="331"/>
                    <a:pt x="384" y="331"/>
                  </a:cubicBezTo>
                  <a:cubicBezTo>
                    <a:pt x="387" y="334"/>
                    <a:pt x="390" y="333"/>
                    <a:pt x="394" y="333"/>
                  </a:cubicBezTo>
                  <a:cubicBezTo>
                    <a:pt x="398" y="333"/>
                    <a:pt x="402" y="334"/>
                    <a:pt x="406" y="334"/>
                  </a:cubicBezTo>
                  <a:cubicBezTo>
                    <a:pt x="406" y="335"/>
                    <a:pt x="406" y="336"/>
                    <a:pt x="406" y="337"/>
                  </a:cubicBezTo>
                  <a:cubicBezTo>
                    <a:pt x="406" y="337"/>
                    <a:pt x="406" y="337"/>
                    <a:pt x="405" y="336"/>
                  </a:cubicBezTo>
                  <a:cubicBezTo>
                    <a:pt x="405" y="336"/>
                    <a:pt x="405" y="335"/>
                    <a:pt x="405" y="335"/>
                  </a:cubicBezTo>
                  <a:cubicBezTo>
                    <a:pt x="398" y="336"/>
                    <a:pt x="392" y="337"/>
                    <a:pt x="386" y="338"/>
                  </a:cubicBezTo>
                  <a:cubicBezTo>
                    <a:pt x="381" y="338"/>
                    <a:pt x="375" y="338"/>
                    <a:pt x="370" y="338"/>
                  </a:cubicBezTo>
                  <a:cubicBezTo>
                    <a:pt x="369" y="339"/>
                    <a:pt x="369" y="339"/>
                    <a:pt x="370" y="339"/>
                  </a:cubicBezTo>
                  <a:cubicBezTo>
                    <a:pt x="376" y="340"/>
                    <a:pt x="382" y="339"/>
                    <a:pt x="388" y="338"/>
                  </a:cubicBezTo>
                  <a:cubicBezTo>
                    <a:pt x="393" y="338"/>
                    <a:pt x="398" y="338"/>
                    <a:pt x="403" y="337"/>
                  </a:cubicBezTo>
                  <a:cubicBezTo>
                    <a:pt x="399" y="339"/>
                    <a:pt x="396" y="341"/>
                    <a:pt x="391" y="341"/>
                  </a:cubicBezTo>
                  <a:cubicBezTo>
                    <a:pt x="388" y="342"/>
                    <a:pt x="384" y="342"/>
                    <a:pt x="380" y="343"/>
                  </a:cubicBezTo>
                  <a:cubicBezTo>
                    <a:pt x="372" y="343"/>
                    <a:pt x="365" y="343"/>
                    <a:pt x="357" y="344"/>
                  </a:cubicBezTo>
                  <a:cubicBezTo>
                    <a:pt x="357" y="345"/>
                    <a:pt x="357" y="345"/>
                    <a:pt x="357" y="345"/>
                  </a:cubicBezTo>
                  <a:cubicBezTo>
                    <a:pt x="366" y="345"/>
                    <a:pt x="375" y="345"/>
                    <a:pt x="383" y="344"/>
                  </a:cubicBezTo>
                  <a:cubicBezTo>
                    <a:pt x="387" y="344"/>
                    <a:pt x="391" y="343"/>
                    <a:pt x="395" y="342"/>
                  </a:cubicBezTo>
                  <a:cubicBezTo>
                    <a:pt x="399" y="341"/>
                    <a:pt x="402" y="341"/>
                    <a:pt x="405" y="338"/>
                  </a:cubicBezTo>
                  <a:cubicBezTo>
                    <a:pt x="406" y="338"/>
                    <a:pt x="406" y="338"/>
                    <a:pt x="406" y="338"/>
                  </a:cubicBezTo>
                  <a:cubicBezTo>
                    <a:pt x="406" y="338"/>
                    <a:pt x="406" y="339"/>
                    <a:pt x="406" y="340"/>
                  </a:cubicBezTo>
                  <a:cubicBezTo>
                    <a:pt x="406" y="340"/>
                    <a:pt x="406" y="340"/>
                    <a:pt x="406" y="340"/>
                  </a:cubicBezTo>
                  <a:cubicBezTo>
                    <a:pt x="401" y="339"/>
                    <a:pt x="397" y="343"/>
                    <a:pt x="392" y="344"/>
                  </a:cubicBezTo>
                  <a:cubicBezTo>
                    <a:pt x="389" y="345"/>
                    <a:pt x="385" y="345"/>
                    <a:pt x="382" y="346"/>
                  </a:cubicBezTo>
                  <a:cubicBezTo>
                    <a:pt x="378" y="347"/>
                    <a:pt x="374" y="348"/>
                    <a:pt x="370" y="348"/>
                  </a:cubicBezTo>
                  <a:cubicBezTo>
                    <a:pt x="363" y="348"/>
                    <a:pt x="354" y="348"/>
                    <a:pt x="347" y="347"/>
                  </a:cubicBezTo>
                  <a:cubicBezTo>
                    <a:pt x="339" y="346"/>
                    <a:pt x="331" y="344"/>
                    <a:pt x="324" y="344"/>
                  </a:cubicBezTo>
                  <a:cubicBezTo>
                    <a:pt x="323" y="344"/>
                    <a:pt x="323" y="345"/>
                    <a:pt x="324" y="346"/>
                  </a:cubicBezTo>
                  <a:cubicBezTo>
                    <a:pt x="332" y="348"/>
                    <a:pt x="340" y="348"/>
                    <a:pt x="349" y="349"/>
                  </a:cubicBezTo>
                  <a:cubicBezTo>
                    <a:pt x="355" y="351"/>
                    <a:pt x="362" y="351"/>
                    <a:pt x="368" y="350"/>
                  </a:cubicBezTo>
                  <a:cubicBezTo>
                    <a:pt x="376" y="349"/>
                    <a:pt x="382" y="347"/>
                    <a:pt x="389" y="346"/>
                  </a:cubicBezTo>
                  <a:cubicBezTo>
                    <a:pt x="390" y="346"/>
                    <a:pt x="391" y="345"/>
                    <a:pt x="392" y="345"/>
                  </a:cubicBezTo>
                  <a:cubicBezTo>
                    <a:pt x="390" y="346"/>
                    <a:pt x="388" y="347"/>
                    <a:pt x="386" y="347"/>
                  </a:cubicBezTo>
                  <a:cubicBezTo>
                    <a:pt x="379" y="349"/>
                    <a:pt x="371" y="350"/>
                    <a:pt x="365" y="353"/>
                  </a:cubicBezTo>
                  <a:cubicBezTo>
                    <a:pt x="364" y="353"/>
                    <a:pt x="364" y="353"/>
                    <a:pt x="365" y="353"/>
                  </a:cubicBezTo>
                  <a:cubicBezTo>
                    <a:pt x="368" y="354"/>
                    <a:pt x="372" y="352"/>
                    <a:pt x="375" y="352"/>
                  </a:cubicBezTo>
                  <a:cubicBezTo>
                    <a:pt x="381" y="350"/>
                    <a:pt x="386" y="349"/>
                    <a:pt x="392" y="347"/>
                  </a:cubicBezTo>
                  <a:cubicBezTo>
                    <a:pt x="393" y="347"/>
                    <a:pt x="406" y="343"/>
                    <a:pt x="406" y="341"/>
                  </a:cubicBezTo>
                  <a:cubicBezTo>
                    <a:pt x="406" y="341"/>
                    <a:pt x="406" y="341"/>
                    <a:pt x="406" y="341"/>
                  </a:cubicBezTo>
                  <a:cubicBezTo>
                    <a:pt x="406" y="342"/>
                    <a:pt x="406" y="343"/>
                    <a:pt x="406" y="344"/>
                  </a:cubicBezTo>
                  <a:cubicBezTo>
                    <a:pt x="405" y="344"/>
                    <a:pt x="403" y="345"/>
                    <a:pt x="401" y="346"/>
                  </a:cubicBezTo>
                  <a:cubicBezTo>
                    <a:pt x="400" y="347"/>
                    <a:pt x="398" y="348"/>
                    <a:pt x="397" y="350"/>
                  </a:cubicBezTo>
                  <a:cubicBezTo>
                    <a:pt x="396" y="350"/>
                    <a:pt x="397" y="350"/>
                    <a:pt x="397" y="350"/>
                  </a:cubicBezTo>
                  <a:cubicBezTo>
                    <a:pt x="395" y="350"/>
                    <a:pt x="393" y="351"/>
                    <a:pt x="392" y="352"/>
                  </a:cubicBezTo>
                  <a:cubicBezTo>
                    <a:pt x="387" y="353"/>
                    <a:pt x="382" y="356"/>
                    <a:pt x="378" y="359"/>
                  </a:cubicBezTo>
                  <a:cubicBezTo>
                    <a:pt x="368" y="365"/>
                    <a:pt x="358" y="370"/>
                    <a:pt x="347" y="372"/>
                  </a:cubicBezTo>
                  <a:cubicBezTo>
                    <a:pt x="346" y="372"/>
                    <a:pt x="346" y="373"/>
                    <a:pt x="347" y="373"/>
                  </a:cubicBezTo>
                  <a:cubicBezTo>
                    <a:pt x="352" y="373"/>
                    <a:pt x="357" y="372"/>
                    <a:pt x="362" y="370"/>
                  </a:cubicBezTo>
                  <a:cubicBezTo>
                    <a:pt x="367" y="368"/>
                    <a:pt x="373" y="365"/>
                    <a:pt x="377" y="362"/>
                  </a:cubicBezTo>
                  <a:cubicBezTo>
                    <a:pt x="383" y="358"/>
                    <a:pt x="389" y="355"/>
                    <a:pt x="396" y="353"/>
                  </a:cubicBezTo>
                  <a:cubicBezTo>
                    <a:pt x="399" y="352"/>
                    <a:pt x="404" y="352"/>
                    <a:pt x="407" y="350"/>
                  </a:cubicBezTo>
                  <a:cubicBezTo>
                    <a:pt x="407" y="350"/>
                    <a:pt x="407" y="351"/>
                    <a:pt x="407" y="352"/>
                  </a:cubicBezTo>
                  <a:cubicBezTo>
                    <a:pt x="406" y="352"/>
                    <a:pt x="404" y="352"/>
                    <a:pt x="403" y="353"/>
                  </a:cubicBezTo>
                  <a:cubicBezTo>
                    <a:pt x="403" y="353"/>
                    <a:pt x="403" y="353"/>
                    <a:pt x="403" y="353"/>
                  </a:cubicBezTo>
                  <a:cubicBezTo>
                    <a:pt x="404" y="353"/>
                    <a:pt x="406" y="353"/>
                    <a:pt x="407" y="352"/>
                  </a:cubicBezTo>
                  <a:cubicBezTo>
                    <a:pt x="407" y="352"/>
                    <a:pt x="407" y="352"/>
                    <a:pt x="408" y="352"/>
                  </a:cubicBezTo>
                  <a:cubicBezTo>
                    <a:pt x="408" y="353"/>
                    <a:pt x="408" y="353"/>
                    <a:pt x="408" y="354"/>
                  </a:cubicBezTo>
                  <a:cubicBezTo>
                    <a:pt x="408" y="354"/>
                    <a:pt x="408" y="354"/>
                    <a:pt x="408" y="354"/>
                  </a:cubicBezTo>
                  <a:cubicBezTo>
                    <a:pt x="405" y="354"/>
                    <a:pt x="402" y="356"/>
                    <a:pt x="400" y="357"/>
                  </a:cubicBezTo>
                  <a:cubicBezTo>
                    <a:pt x="399" y="358"/>
                    <a:pt x="400" y="358"/>
                    <a:pt x="400" y="358"/>
                  </a:cubicBezTo>
                  <a:cubicBezTo>
                    <a:pt x="403" y="357"/>
                    <a:pt x="406" y="357"/>
                    <a:pt x="408" y="355"/>
                  </a:cubicBezTo>
                  <a:cubicBezTo>
                    <a:pt x="408" y="355"/>
                    <a:pt x="408" y="355"/>
                    <a:pt x="408" y="355"/>
                  </a:cubicBezTo>
                  <a:cubicBezTo>
                    <a:pt x="409" y="360"/>
                    <a:pt x="411" y="365"/>
                    <a:pt x="412" y="370"/>
                  </a:cubicBezTo>
                  <a:cubicBezTo>
                    <a:pt x="403" y="375"/>
                    <a:pt x="397" y="386"/>
                    <a:pt x="391" y="394"/>
                  </a:cubicBezTo>
                  <a:cubicBezTo>
                    <a:pt x="391" y="394"/>
                    <a:pt x="391" y="395"/>
                    <a:pt x="391" y="395"/>
                  </a:cubicBezTo>
                  <a:cubicBezTo>
                    <a:pt x="395" y="391"/>
                    <a:pt x="398" y="386"/>
                    <a:pt x="402" y="382"/>
                  </a:cubicBezTo>
                  <a:cubicBezTo>
                    <a:pt x="405" y="379"/>
                    <a:pt x="409" y="375"/>
                    <a:pt x="413" y="371"/>
                  </a:cubicBezTo>
                  <a:cubicBezTo>
                    <a:pt x="414" y="375"/>
                    <a:pt x="415" y="378"/>
                    <a:pt x="416" y="381"/>
                  </a:cubicBezTo>
                  <a:cubicBezTo>
                    <a:pt x="412" y="382"/>
                    <a:pt x="406" y="387"/>
                    <a:pt x="403" y="389"/>
                  </a:cubicBezTo>
                  <a:cubicBezTo>
                    <a:pt x="398" y="393"/>
                    <a:pt x="392" y="399"/>
                    <a:pt x="389" y="405"/>
                  </a:cubicBezTo>
                  <a:cubicBezTo>
                    <a:pt x="389" y="406"/>
                    <a:pt x="390" y="407"/>
                    <a:pt x="390" y="406"/>
                  </a:cubicBezTo>
                  <a:cubicBezTo>
                    <a:pt x="394" y="400"/>
                    <a:pt x="398" y="396"/>
                    <a:pt x="404" y="391"/>
                  </a:cubicBezTo>
                  <a:cubicBezTo>
                    <a:pt x="406" y="389"/>
                    <a:pt x="410" y="386"/>
                    <a:pt x="413" y="385"/>
                  </a:cubicBezTo>
                  <a:cubicBezTo>
                    <a:pt x="414" y="384"/>
                    <a:pt x="416" y="384"/>
                    <a:pt x="417" y="383"/>
                  </a:cubicBezTo>
                  <a:cubicBezTo>
                    <a:pt x="417" y="384"/>
                    <a:pt x="417" y="385"/>
                    <a:pt x="418" y="386"/>
                  </a:cubicBezTo>
                  <a:cubicBezTo>
                    <a:pt x="413" y="387"/>
                    <a:pt x="407" y="395"/>
                    <a:pt x="404" y="398"/>
                  </a:cubicBezTo>
                  <a:cubicBezTo>
                    <a:pt x="402" y="401"/>
                    <a:pt x="399" y="404"/>
                    <a:pt x="396" y="407"/>
                  </a:cubicBezTo>
                  <a:cubicBezTo>
                    <a:pt x="393" y="412"/>
                    <a:pt x="389" y="417"/>
                    <a:pt x="387" y="422"/>
                  </a:cubicBezTo>
                  <a:cubicBezTo>
                    <a:pt x="387" y="423"/>
                    <a:pt x="388" y="423"/>
                    <a:pt x="388" y="422"/>
                  </a:cubicBezTo>
                  <a:cubicBezTo>
                    <a:pt x="392" y="419"/>
                    <a:pt x="393" y="414"/>
                    <a:pt x="396" y="410"/>
                  </a:cubicBezTo>
                  <a:cubicBezTo>
                    <a:pt x="399" y="406"/>
                    <a:pt x="401" y="403"/>
                    <a:pt x="404" y="400"/>
                  </a:cubicBezTo>
                  <a:cubicBezTo>
                    <a:pt x="407" y="397"/>
                    <a:pt x="410" y="394"/>
                    <a:pt x="412" y="392"/>
                  </a:cubicBezTo>
                  <a:cubicBezTo>
                    <a:pt x="414" y="390"/>
                    <a:pt x="416" y="388"/>
                    <a:pt x="418" y="387"/>
                  </a:cubicBezTo>
                  <a:cubicBezTo>
                    <a:pt x="419" y="389"/>
                    <a:pt x="419" y="390"/>
                    <a:pt x="420" y="392"/>
                  </a:cubicBezTo>
                  <a:cubicBezTo>
                    <a:pt x="415" y="394"/>
                    <a:pt x="413" y="399"/>
                    <a:pt x="409" y="402"/>
                  </a:cubicBezTo>
                  <a:cubicBezTo>
                    <a:pt x="407" y="404"/>
                    <a:pt x="402" y="409"/>
                    <a:pt x="404" y="412"/>
                  </a:cubicBezTo>
                  <a:cubicBezTo>
                    <a:pt x="404" y="413"/>
                    <a:pt x="404" y="413"/>
                    <a:pt x="404" y="412"/>
                  </a:cubicBezTo>
                  <a:cubicBezTo>
                    <a:pt x="407" y="408"/>
                    <a:pt x="408" y="404"/>
                    <a:pt x="412" y="400"/>
                  </a:cubicBezTo>
                  <a:cubicBezTo>
                    <a:pt x="415" y="398"/>
                    <a:pt x="418" y="395"/>
                    <a:pt x="420" y="393"/>
                  </a:cubicBezTo>
                  <a:cubicBezTo>
                    <a:pt x="421" y="394"/>
                    <a:pt x="422" y="396"/>
                    <a:pt x="423" y="397"/>
                  </a:cubicBezTo>
                  <a:cubicBezTo>
                    <a:pt x="421" y="399"/>
                    <a:pt x="419" y="403"/>
                    <a:pt x="418" y="405"/>
                  </a:cubicBezTo>
                  <a:cubicBezTo>
                    <a:pt x="418" y="406"/>
                    <a:pt x="419" y="406"/>
                    <a:pt x="419" y="406"/>
                  </a:cubicBezTo>
                  <a:cubicBezTo>
                    <a:pt x="421" y="404"/>
                    <a:pt x="422" y="401"/>
                    <a:pt x="424" y="398"/>
                  </a:cubicBezTo>
                  <a:cubicBezTo>
                    <a:pt x="424" y="399"/>
                    <a:pt x="424" y="400"/>
                    <a:pt x="425" y="400"/>
                  </a:cubicBezTo>
                  <a:cubicBezTo>
                    <a:pt x="426" y="402"/>
                    <a:pt x="428" y="404"/>
                    <a:pt x="429" y="405"/>
                  </a:cubicBezTo>
                  <a:cubicBezTo>
                    <a:pt x="428" y="407"/>
                    <a:pt x="427" y="409"/>
                    <a:pt x="426" y="410"/>
                  </a:cubicBezTo>
                  <a:cubicBezTo>
                    <a:pt x="424" y="414"/>
                    <a:pt x="421" y="417"/>
                    <a:pt x="419" y="421"/>
                  </a:cubicBezTo>
                  <a:cubicBezTo>
                    <a:pt x="413" y="430"/>
                    <a:pt x="407" y="439"/>
                    <a:pt x="399" y="447"/>
                  </a:cubicBezTo>
                  <a:cubicBezTo>
                    <a:pt x="384" y="462"/>
                    <a:pt x="366" y="470"/>
                    <a:pt x="347" y="478"/>
                  </a:cubicBezTo>
                  <a:cubicBezTo>
                    <a:pt x="347" y="478"/>
                    <a:pt x="347" y="478"/>
                    <a:pt x="347" y="478"/>
                  </a:cubicBezTo>
                  <a:cubicBezTo>
                    <a:pt x="342" y="480"/>
                    <a:pt x="337" y="482"/>
                    <a:pt x="331" y="483"/>
                  </a:cubicBezTo>
                  <a:cubicBezTo>
                    <a:pt x="330" y="483"/>
                    <a:pt x="329" y="484"/>
                    <a:pt x="328" y="484"/>
                  </a:cubicBezTo>
                  <a:cubicBezTo>
                    <a:pt x="313" y="486"/>
                    <a:pt x="298" y="483"/>
                    <a:pt x="285" y="475"/>
                  </a:cubicBezTo>
                  <a:cubicBezTo>
                    <a:pt x="281" y="472"/>
                    <a:pt x="275" y="468"/>
                    <a:pt x="272" y="464"/>
                  </a:cubicBezTo>
                  <a:cubicBezTo>
                    <a:pt x="270" y="461"/>
                    <a:pt x="268" y="456"/>
                    <a:pt x="264" y="454"/>
                  </a:cubicBezTo>
                  <a:cubicBezTo>
                    <a:pt x="254" y="449"/>
                    <a:pt x="253" y="437"/>
                    <a:pt x="250" y="427"/>
                  </a:cubicBezTo>
                  <a:cubicBezTo>
                    <a:pt x="249" y="426"/>
                    <a:pt x="248" y="426"/>
                    <a:pt x="248" y="427"/>
                  </a:cubicBezTo>
                  <a:cubicBezTo>
                    <a:pt x="248" y="432"/>
                    <a:pt x="249" y="438"/>
                    <a:pt x="250" y="444"/>
                  </a:cubicBezTo>
                  <a:cubicBezTo>
                    <a:pt x="250" y="443"/>
                    <a:pt x="249" y="443"/>
                    <a:pt x="249" y="442"/>
                  </a:cubicBezTo>
                  <a:cubicBezTo>
                    <a:pt x="247" y="439"/>
                    <a:pt x="245" y="436"/>
                    <a:pt x="244" y="432"/>
                  </a:cubicBezTo>
                  <a:cubicBezTo>
                    <a:pt x="242" y="425"/>
                    <a:pt x="240" y="417"/>
                    <a:pt x="239" y="410"/>
                  </a:cubicBezTo>
                  <a:cubicBezTo>
                    <a:pt x="237" y="395"/>
                    <a:pt x="240" y="381"/>
                    <a:pt x="246" y="367"/>
                  </a:cubicBezTo>
                  <a:close/>
                  <a:moveTo>
                    <a:pt x="407" y="347"/>
                  </a:moveTo>
                  <a:cubicBezTo>
                    <a:pt x="406" y="347"/>
                    <a:pt x="406" y="348"/>
                    <a:pt x="406" y="348"/>
                  </a:cubicBezTo>
                  <a:cubicBezTo>
                    <a:pt x="406" y="347"/>
                    <a:pt x="402" y="348"/>
                    <a:pt x="401" y="349"/>
                  </a:cubicBezTo>
                  <a:cubicBezTo>
                    <a:pt x="400" y="349"/>
                    <a:pt x="399" y="349"/>
                    <a:pt x="398" y="350"/>
                  </a:cubicBezTo>
                  <a:cubicBezTo>
                    <a:pt x="399" y="349"/>
                    <a:pt x="401" y="348"/>
                    <a:pt x="402" y="347"/>
                  </a:cubicBezTo>
                  <a:cubicBezTo>
                    <a:pt x="404" y="346"/>
                    <a:pt x="405" y="346"/>
                    <a:pt x="406" y="345"/>
                  </a:cubicBezTo>
                  <a:cubicBezTo>
                    <a:pt x="406" y="346"/>
                    <a:pt x="407" y="347"/>
                    <a:pt x="407" y="347"/>
                  </a:cubicBezTo>
                  <a:close/>
                  <a:moveTo>
                    <a:pt x="449" y="263"/>
                  </a:moveTo>
                  <a:cubicBezTo>
                    <a:pt x="449" y="261"/>
                    <a:pt x="449" y="258"/>
                    <a:pt x="450" y="256"/>
                  </a:cubicBezTo>
                  <a:cubicBezTo>
                    <a:pt x="450" y="256"/>
                    <a:pt x="450" y="256"/>
                    <a:pt x="450" y="256"/>
                  </a:cubicBezTo>
                  <a:cubicBezTo>
                    <a:pt x="451" y="257"/>
                    <a:pt x="452" y="259"/>
                    <a:pt x="452" y="261"/>
                  </a:cubicBezTo>
                  <a:cubicBezTo>
                    <a:pt x="452" y="261"/>
                    <a:pt x="451" y="262"/>
                    <a:pt x="451" y="263"/>
                  </a:cubicBezTo>
                  <a:cubicBezTo>
                    <a:pt x="450" y="266"/>
                    <a:pt x="451" y="268"/>
                    <a:pt x="451" y="271"/>
                  </a:cubicBezTo>
                  <a:cubicBezTo>
                    <a:pt x="451" y="273"/>
                    <a:pt x="451" y="276"/>
                    <a:pt x="452" y="278"/>
                  </a:cubicBezTo>
                  <a:cubicBezTo>
                    <a:pt x="451" y="278"/>
                    <a:pt x="451" y="278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49" y="273"/>
                    <a:pt x="449" y="268"/>
                    <a:pt x="449" y="263"/>
                  </a:cubicBezTo>
                  <a:close/>
                  <a:moveTo>
                    <a:pt x="448" y="255"/>
                  </a:moveTo>
                  <a:cubicBezTo>
                    <a:pt x="448" y="252"/>
                    <a:pt x="448" y="248"/>
                    <a:pt x="448" y="245"/>
                  </a:cubicBezTo>
                  <a:cubicBezTo>
                    <a:pt x="448" y="246"/>
                    <a:pt x="448" y="248"/>
                    <a:pt x="449" y="249"/>
                  </a:cubicBezTo>
                  <a:cubicBezTo>
                    <a:pt x="449" y="250"/>
                    <a:pt x="449" y="252"/>
                    <a:pt x="450" y="253"/>
                  </a:cubicBezTo>
                  <a:cubicBezTo>
                    <a:pt x="449" y="253"/>
                    <a:pt x="448" y="254"/>
                    <a:pt x="448" y="255"/>
                  </a:cubicBezTo>
                  <a:close/>
                  <a:moveTo>
                    <a:pt x="450" y="283"/>
                  </a:moveTo>
                  <a:cubicBezTo>
                    <a:pt x="456" y="280"/>
                    <a:pt x="463" y="279"/>
                    <a:pt x="469" y="277"/>
                  </a:cubicBezTo>
                  <a:cubicBezTo>
                    <a:pt x="477" y="274"/>
                    <a:pt x="485" y="272"/>
                    <a:pt x="493" y="271"/>
                  </a:cubicBezTo>
                  <a:cubicBezTo>
                    <a:pt x="501" y="270"/>
                    <a:pt x="509" y="271"/>
                    <a:pt x="517" y="274"/>
                  </a:cubicBezTo>
                  <a:cubicBezTo>
                    <a:pt x="526" y="276"/>
                    <a:pt x="535" y="277"/>
                    <a:pt x="542" y="281"/>
                  </a:cubicBezTo>
                  <a:cubicBezTo>
                    <a:pt x="549" y="284"/>
                    <a:pt x="556" y="289"/>
                    <a:pt x="562" y="293"/>
                  </a:cubicBezTo>
                  <a:cubicBezTo>
                    <a:pt x="570" y="298"/>
                    <a:pt x="577" y="303"/>
                    <a:pt x="582" y="312"/>
                  </a:cubicBezTo>
                  <a:cubicBezTo>
                    <a:pt x="586" y="318"/>
                    <a:pt x="589" y="323"/>
                    <a:pt x="594" y="328"/>
                  </a:cubicBezTo>
                  <a:cubicBezTo>
                    <a:pt x="594" y="329"/>
                    <a:pt x="594" y="329"/>
                    <a:pt x="594" y="329"/>
                  </a:cubicBezTo>
                  <a:cubicBezTo>
                    <a:pt x="594" y="329"/>
                    <a:pt x="594" y="329"/>
                    <a:pt x="595" y="330"/>
                  </a:cubicBezTo>
                  <a:cubicBezTo>
                    <a:pt x="595" y="330"/>
                    <a:pt x="596" y="330"/>
                    <a:pt x="596" y="330"/>
                  </a:cubicBezTo>
                  <a:cubicBezTo>
                    <a:pt x="596" y="336"/>
                    <a:pt x="597" y="343"/>
                    <a:pt x="598" y="349"/>
                  </a:cubicBezTo>
                  <a:cubicBezTo>
                    <a:pt x="599" y="353"/>
                    <a:pt x="600" y="358"/>
                    <a:pt x="602" y="363"/>
                  </a:cubicBezTo>
                  <a:cubicBezTo>
                    <a:pt x="600" y="362"/>
                    <a:pt x="598" y="361"/>
                    <a:pt x="596" y="360"/>
                  </a:cubicBezTo>
                  <a:cubicBezTo>
                    <a:pt x="593" y="359"/>
                    <a:pt x="590" y="358"/>
                    <a:pt x="587" y="358"/>
                  </a:cubicBezTo>
                  <a:cubicBezTo>
                    <a:pt x="586" y="357"/>
                    <a:pt x="585" y="356"/>
                    <a:pt x="584" y="356"/>
                  </a:cubicBezTo>
                  <a:cubicBezTo>
                    <a:pt x="582" y="355"/>
                    <a:pt x="579" y="354"/>
                    <a:pt x="577" y="354"/>
                  </a:cubicBezTo>
                  <a:cubicBezTo>
                    <a:pt x="577" y="354"/>
                    <a:pt x="576" y="354"/>
                    <a:pt x="577" y="354"/>
                  </a:cubicBezTo>
                  <a:cubicBezTo>
                    <a:pt x="578" y="355"/>
                    <a:pt x="580" y="356"/>
                    <a:pt x="582" y="356"/>
                  </a:cubicBezTo>
                  <a:cubicBezTo>
                    <a:pt x="582" y="356"/>
                    <a:pt x="584" y="357"/>
                    <a:pt x="586" y="357"/>
                  </a:cubicBezTo>
                  <a:cubicBezTo>
                    <a:pt x="582" y="356"/>
                    <a:pt x="579" y="356"/>
                    <a:pt x="575" y="356"/>
                  </a:cubicBezTo>
                  <a:cubicBezTo>
                    <a:pt x="568" y="357"/>
                    <a:pt x="560" y="361"/>
                    <a:pt x="553" y="366"/>
                  </a:cubicBezTo>
                  <a:cubicBezTo>
                    <a:pt x="544" y="369"/>
                    <a:pt x="536" y="371"/>
                    <a:pt x="526" y="374"/>
                  </a:cubicBezTo>
                  <a:cubicBezTo>
                    <a:pt x="521" y="375"/>
                    <a:pt x="516" y="376"/>
                    <a:pt x="510" y="378"/>
                  </a:cubicBezTo>
                  <a:cubicBezTo>
                    <a:pt x="508" y="379"/>
                    <a:pt x="505" y="380"/>
                    <a:pt x="502" y="381"/>
                  </a:cubicBezTo>
                  <a:cubicBezTo>
                    <a:pt x="501" y="381"/>
                    <a:pt x="501" y="382"/>
                    <a:pt x="500" y="382"/>
                  </a:cubicBezTo>
                  <a:cubicBezTo>
                    <a:pt x="500" y="382"/>
                    <a:pt x="500" y="382"/>
                    <a:pt x="500" y="382"/>
                  </a:cubicBezTo>
                  <a:cubicBezTo>
                    <a:pt x="500" y="383"/>
                    <a:pt x="500" y="383"/>
                    <a:pt x="500" y="383"/>
                  </a:cubicBezTo>
                  <a:cubicBezTo>
                    <a:pt x="504" y="385"/>
                    <a:pt x="510" y="380"/>
                    <a:pt x="513" y="379"/>
                  </a:cubicBezTo>
                  <a:cubicBezTo>
                    <a:pt x="518" y="378"/>
                    <a:pt x="523" y="377"/>
                    <a:pt x="529" y="375"/>
                  </a:cubicBezTo>
                  <a:cubicBezTo>
                    <a:pt x="534" y="374"/>
                    <a:pt x="540" y="372"/>
                    <a:pt x="546" y="370"/>
                  </a:cubicBezTo>
                  <a:cubicBezTo>
                    <a:pt x="547" y="370"/>
                    <a:pt x="548" y="370"/>
                    <a:pt x="550" y="369"/>
                  </a:cubicBezTo>
                  <a:cubicBezTo>
                    <a:pt x="549" y="370"/>
                    <a:pt x="548" y="371"/>
                    <a:pt x="547" y="372"/>
                  </a:cubicBezTo>
                  <a:cubicBezTo>
                    <a:pt x="543" y="374"/>
                    <a:pt x="539" y="377"/>
                    <a:pt x="535" y="379"/>
                  </a:cubicBezTo>
                  <a:cubicBezTo>
                    <a:pt x="531" y="381"/>
                    <a:pt x="526" y="382"/>
                    <a:pt x="521" y="384"/>
                  </a:cubicBezTo>
                  <a:cubicBezTo>
                    <a:pt x="517" y="386"/>
                    <a:pt x="513" y="388"/>
                    <a:pt x="508" y="389"/>
                  </a:cubicBezTo>
                  <a:cubicBezTo>
                    <a:pt x="507" y="390"/>
                    <a:pt x="505" y="391"/>
                    <a:pt x="503" y="392"/>
                  </a:cubicBezTo>
                  <a:cubicBezTo>
                    <a:pt x="502" y="392"/>
                    <a:pt x="499" y="394"/>
                    <a:pt x="498" y="394"/>
                  </a:cubicBezTo>
                  <a:cubicBezTo>
                    <a:pt x="498" y="394"/>
                    <a:pt x="498" y="394"/>
                    <a:pt x="498" y="394"/>
                  </a:cubicBezTo>
                  <a:cubicBezTo>
                    <a:pt x="497" y="394"/>
                    <a:pt x="496" y="395"/>
                    <a:pt x="497" y="396"/>
                  </a:cubicBezTo>
                  <a:cubicBezTo>
                    <a:pt x="497" y="396"/>
                    <a:pt x="497" y="396"/>
                    <a:pt x="497" y="396"/>
                  </a:cubicBezTo>
                  <a:cubicBezTo>
                    <a:pt x="497" y="396"/>
                    <a:pt x="498" y="396"/>
                    <a:pt x="499" y="396"/>
                  </a:cubicBezTo>
                  <a:cubicBezTo>
                    <a:pt x="507" y="392"/>
                    <a:pt x="516" y="388"/>
                    <a:pt x="525" y="384"/>
                  </a:cubicBezTo>
                  <a:cubicBezTo>
                    <a:pt x="532" y="381"/>
                    <a:pt x="540" y="378"/>
                    <a:pt x="546" y="374"/>
                  </a:cubicBezTo>
                  <a:cubicBezTo>
                    <a:pt x="546" y="374"/>
                    <a:pt x="546" y="374"/>
                    <a:pt x="546" y="374"/>
                  </a:cubicBezTo>
                  <a:cubicBezTo>
                    <a:pt x="544" y="376"/>
                    <a:pt x="543" y="379"/>
                    <a:pt x="542" y="381"/>
                  </a:cubicBezTo>
                  <a:cubicBezTo>
                    <a:pt x="542" y="381"/>
                    <a:pt x="542" y="381"/>
                    <a:pt x="542" y="382"/>
                  </a:cubicBezTo>
                  <a:cubicBezTo>
                    <a:pt x="535" y="386"/>
                    <a:pt x="529" y="392"/>
                    <a:pt x="523" y="397"/>
                  </a:cubicBezTo>
                  <a:cubicBezTo>
                    <a:pt x="519" y="401"/>
                    <a:pt x="515" y="406"/>
                    <a:pt x="510" y="408"/>
                  </a:cubicBezTo>
                  <a:cubicBezTo>
                    <a:pt x="507" y="409"/>
                    <a:pt x="505" y="409"/>
                    <a:pt x="504" y="411"/>
                  </a:cubicBezTo>
                  <a:cubicBezTo>
                    <a:pt x="504" y="412"/>
                    <a:pt x="504" y="413"/>
                    <a:pt x="505" y="412"/>
                  </a:cubicBezTo>
                  <a:cubicBezTo>
                    <a:pt x="512" y="408"/>
                    <a:pt x="518" y="403"/>
                    <a:pt x="524" y="398"/>
                  </a:cubicBezTo>
                  <a:cubicBezTo>
                    <a:pt x="528" y="395"/>
                    <a:pt x="532" y="393"/>
                    <a:pt x="535" y="390"/>
                  </a:cubicBezTo>
                  <a:cubicBezTo>
                    <a:pt x="536" y="389"/>
                    <a:pt x="539" y="387"/>
                    <a:pt x="541" y="385"/>
                  </a:cubicBezTo>
                  <a:cubicBezTo>
                    <a:pt x="540" y="387"/>
                    <a:pt x="540" y="389"/>
                    <a:pt x="539" y="391"/>
                  </a:cubicBezTo>
                  <a:cubicBezTo>
                    <a:pt x="539" y="391"/>
                    <a:pt x="539" y="391"/>
                    <a:pt x="539" y="391"/>
                  </a:cubicBezTo>
                  <a:cubicBezTo>
                    <a:pt x="536" y="392"/>
                    <a:pt x="534" y="394"/>
                    <a:pt x="532" y="397"/>
                  </a:cubicBezTo>
                  <a:cubicBezTo>
                    <a:pt x="529" y="400"/>
                    <a:pt x="526" y="403"/>
                    <a:pt x="524" y="407"/>
                  </a:cubicBezTo>
                  <a:cubicBezTo>
                    <a:pt x="522" y="409"/>
                    <a:pt x="521" y="413"/>
                    <a:pt x="519" y="415"/>
                  </a:cubicBezTo>
                  <a:cubicBezTo>
                    <a:pt x="517" y="417"/>
                    <a:pt x="515" y="418"/>
                    <a:pt x="512" y="420"/>
                  </a:cubicBezTo>
                  <a:cubicBezTo>
                    <a:pt x="510" y="422"/>
                    <a:pt x="507" y="424"/>
                    <a:pt x="507" y="428"/>
                  </a:cubicBezTo>
                  <a:cubicBezTo>
                    <a:pt x="507" y="428"/>
                    <a:pt x="508" y="428"/>
                    <a:pt x="508" y="428"/>
                  </a:cubicBezTo>
                  <a:cubicBezTo>
                    <a:pt x="510" y="422"/>
                    <a:pt x="515" y="421"/>
                    <a:pt x="518" y="417"/>
                  </a:cubicBezTo>
                  <a:cubicBezTo>
                    <a:pt x="521" y="414"/>
                    <a:pt x="523" y="411"/>
                    <a:pt x="525" y="408"/>
                  </a:cubicBezTo>
                  <a:cubicBezTo>
                    <a:pt x="529" y="402"/>
                    <a:pt x="534" y="397"/>
                    <a:pt x="539" y="392"/>
                  </a:cubicBezTo>
                  <a:cubicBezTo>
                    <a:pt x="538" y="395"/>
                    <a:pt x="537" y="397"/>
                    <a:pt x="536" y="400"/>
                  </a:cubicBezTo>
                  <a:cubicBezTo>
                    <a:pt x="536" y="401"/>
                    <a:pt x="535" y="403"/>
                    <a:pt x="535" y="404"/>
                  </a:cubicBezTo>
                  <a:cubicBezTo>
                    <a:pt x="535" y="404"/>
                    <a:pt x="535" y="404"/>
                    <a:pt x="535" y="404"/>
                  </a:cubicBezTo>
                  <a:cubicBezTo>
                    <a:pt x="533" y="406"/>
                    <a:pt x="530" y="408"/>
                    <a:pt x="529" y="411"/>
                  </a:cubicBezTo>
                  <a:cubicBezTo>
                    <a:pt x="529" y="411"/>
                    <a:pt x="530" y="411"/>
                    <a:pt x="530" y="411"/>
                  </a:cubicBezTo>
                  <a:cubicBezTo>
                    <a:pt x="532" y="409"/>
                    <a:pt x="533" y="407"/>
                    <a:pt x="535" y="405"/>
                  </a:cubicBezTo>
                  <a:cubicBezTo>
                    <a:pt x="533" y="415"/>
                    <a:pt x="535" y="424"/>
                    <a:pt x="539" y="435"/>
                  </a:cubicBezTo>
                  <a:cubicBezTo>
                    <a:pt x="541" y="440"/>
                    <a:pt x="542" y="445"/>
                    <a:pt x="544" y="450"/>
                  </a:cubicBezTo>
                  <a:cubicBezTo>
                    <a:pt x="538" y="455"/>
                    <a:pt x="528" y="454"/>
                    <a:pt x="521" y="453"/>
                  </a:cubicBezTo>
                  <a:cubicBezTo>
                    <a:pt x="512" y="452"/>
                    <a:pt x="503" y="450"/>
                    <a:pt x="494" y="448"/>
                  </a:cubicBezTo>
                  <a:cubicBezTo>
                    <a:pt x="486" y="445"/>
                    <a:pt x="478" y="440"/>
                    <a:pt x="470" y="436"/>
                  </a:cubicBezTo>
                  <a:cubicBezTo>
                    <a:pt x="463" y="433"/>
                    <a:pt x="456" y="429"/>
                    <a:pt x="451" y="422"/>
                  </a:cubicBezTo>
                  <a:cubicBezTo>
                    <a:pt x="445" y="416"/>
                    <a:pt x="439" y="411"/>
                    <a:pt x="434" y="405"/>
                  </a:cubicBezTo>
                  <a:cubicBezTo>
                    <a:pt x="433" y="405"/>
                    <a:pt x="433" y="405"/>
                    <a:pt x="433" y="404"/>
                  </a:cubicBezTo>
                  <a:cubicBezTo>
                    <a:pt x="433" y="404"/>
                    <a:pt x="433" y="404"/>
                    <a:pt x="432" y="403"/>
                  </a:cubicBezTo>
                  <a:cubicBezTo>
                    <a:pt x="427" y="398"/>
                    <a:pt x="424" y="392"/>
                    <a:pt x="421" y="384"/>
                  </a:cubicBezTo>
                  <a:cubicBezTo>
                    <a:pt x="419" y="377"/>
                    <a:pt x="417" y="369"/>
                    <a:pt x="414" y="362"/>
                  </a:cubicBezTo>
                  <a:cubicBezTo>
                    <a:pt x="412" y="355"/>
                    <a:pt x="410" y="347"/>
                    <a:pt x="410" y="340"/>
                  </a:cubicBezTo>
                  <a:cubicBezTo>
                    <a:pt x="410" y="332"/>
                    <a:pt x="411" y="325"/>
                    <a:pt x="415" y="318"/>
                  </a:cubicBezTo>
                  <a:cubicBezTo>
                    <a:pt x="419" y="311"/>
                    <a:pt x="425" y="305"/>
                    <a:pt x="430" y="299"/>
                  </a:cubicBezTo>
                  <a:cubicBezTo>
                    <a:pt x="436" y="293"/>
                    <a:pt x="442" y="287"/>
                    <a:pt x="450" y="283"/>
                  </a:cubicBezTo>
                  <a:close/>
                  <a:moveTo>
                    <a:pt x="455" y="277"/>
                  </a:moveTo>
                  <a:cubicBezTo>
                    <a:pt x="455" y="276"/>
                    <a:pt x="456" y="275"/>
                    <a:pt x="456" y="274"/>
                  </a:cubicBezTo>
                  <a:cubicBezTo>
                    <a:pt x="456" y="275"/>
                    <a:pt x="456" y="276"/>
                    <a:pt x="456" y="276"/>
                  </a:cubicBezTo>
                  <a:cubicBezTo>
                    <a:pt x="456" y="277"/>
                    <a:pt x="455" y="277"/>
                    <a:pt x="455" y="277"/>
                  </a:cubicBezTo>
                  <a:close/>
                  <a:moveTo>
                    <a:pt x="528" y="466"/>
                  </a:moveTo>
                  <a:cubicBezTo>
                    <a:pt x="532" y="466"/>
                    <a:pt x="536" y="464"/>
                    <a:pt x="539" y="462"/>
                  </a:cubicBezTo>
                  <a:cubicBezTo>
                    <a:pt x="542" y="460"/>
                    <a:pt x="544" y="459"/>
                    <a:pt x="547" y="457"/>
                  </a:cubicBezTo>
                  <a:cubicBezTo>
                    <a:pt x="547" y="457"/>
                    <a:pt x="547" y="457"/>
                    <a:pt x="547" y="457"/>
                  </a:cubicBezTo>
                  <a:cubicBezTo>
                    <a:pt x="544" y="460"/>
                    <a:pt x="542" y="463"/>
                    <a:pt x="540" y="465"/>
                  </a:cubicBezTo>
                  <a:cubicBezTo>
                    <a:pt x="537" y="469"/>
                    <a:pt x="533" y="469"/>
                    <a:pt x="529" y="472"/>
                  </a:cubicBezTo>
                  <a:cubicBezTo>
                    <a:pt x="529" y="472"/>
                    <a:pt x="529" y="473"/>
                    <a:pt x="529" y="473"/>
                  </a:cubicBezTo>
                  <a:cubicBezTo>
                    <a:pt x="533" y="474"/>
                    <a:pt x="537" y="470"/>
                    <a:pt x="539" y="468"/>
                  </a:cubicBezTo>
                  <a:cubicBezTo>
                    <a:pt x="542" y="465"/>
                    <a:pt x="545" y="462"/>
                    <a:pt x="548" y="458"/>
                  </a:cubicBezTo>
                  <a:cubicBezTo>
                    <a:pt x="550" y="463"/>
                    <a:pt x="552" y="467"/>
                    <a:pt x="555" y="471"/>
                  </a:cubicBezTo>
                  <a:cubicBezTo>
                    <a:pt x="558" y="476"/>
                    <a:pt x="562" y="480"/>
                    <a:pt x="566" y="485"/>
                  </a:cubicBezTo>
                  <a:cubicBezTo>
                    <a:pt x="560" y="486"/>
                    <a:pt x="555" y="490"/>
                    <a:pt x="549" y="491"/>
                  </a:cubicBezTo>
                  <a:cubicBezTo>
                    <a:pt x="542" y="492"/>
                    <a:pt x="535" y="491"/>
                    <a:pt x="528" y="489"/>
                  </a:cubicBezTo>
                  <a:cubicBezTo>
                    <a:pt x="514" y="484"/>
                    <a:pt x="500" y="479"/>
                    <a:pt x="488" y="471"/>
                  </a:cubicBezTo>
                  <a:cubicBezTo>
                    <a:pt x="481" y="467"/>
                    <a:pt x="475" y="463"/>
                    <a:pt x="470" y="458"/>
                  </a:cubicBezTo>
                  <a:cubicBezTo>
                    <a:pt x="470" y="457"/>
                    <a:pt x="469" y="456"/>
                    <a:pt x="469" y="456"/>
                  </a:cubicBezTo>
                  <a:cubicBezTo>
                    <a:pt x="463" y="451"/>
                    <a:pt x="459" y="445"/>
                    <a:pt x="454" y="438"/>
                  </a:cubicBezTo>
                  <a:cubicBezTo>
                    <a:pt x="451" y="433"/>
                    <a:pt x="446" y="427"/>
                    <a:pt x="443" y="421"/>
                  </a:cubicBezTo>
                  <a:cubicBezTo>
                    <a:pt x="443" y="420"/>
                    <a:pt x="443" y="419"/>
                    <a:pt x="442" y="418"/>
                  </a:cubicBezTo>
                  <a:cubicBezTo>
                    <a:pt x="447" y="423"/>
                    <a:pt x="451" y="429"/>
                    <a:pt x="457" y="433"/>
                  </a:cubicBezTo>
                  <a:cubicBezTo>
                    <a:pt x="463" y="437"/>
                    <a:pt x="471" y="440"/>
                    <a:pt x="477" y="443"/>
                  </a:cubicBezTo>
                  <a:cubicBezTo>
                    <a:pt x="480" y="445"/>
                    <a:pt x="483" y="446"/>
                    <a:pt x="485" y="447"/>
                  </a:cubicBezTo>
                  <a:cubicBezTo>
                    <a:pt x="485" y="447"/>
                    <a:pt x="485" y="447"/>
                    <a:pt x="485" y="447"/>
                  </a:cubicBezTo>
                  <a:cubicBezTo>
                    <a:pt x="504" y="463"/>
                    <a:pt x="522" y="480"/>
                    <a:pt x="546" y="486"/>
                  </a:cubicBezTo>
                  <a:cubicBezTo>
                    <a:pt x="547" y="486"/>
                    <a:pt x="548" y="485"/>
                    <a:pt x="547" y="485"/>
                  </a:cubicBezTo>
                  <a:cubicBezTo>
                    <a:pt x="536" y="478"/>
                    <a:pt x="523" y="474"/>
                    <a:pt x="513" y="466"/>
                  </a:cubicBezTo>
                  <a:cubicBezTo>
                    <a:pt x="507" y="462"/>
                    <a:pt x="502" y="456"/>
                    <a:pt x="496" y="451"/>
                  </a:cubicBezTo>
                  <a:cubicBezTo>
                    <a:pt x="502" y="453"/>
                    <a:pt x="508" y="454"/>
                    <a:pt x="514" y="456"/>
                  </a:cubicBezTo>
                  <a:cubicBezTo>
                    <a:pt x="513" y="456"/>
                    <a:pt x="512" y="456"/>
                    <a:pt x="511" y="456"/>
                  </a:cubicBezTo>
                  <a:cubicBezTo>
                    <a:pt x="509" y="456"/>
                    <a:pt x="508" y="457"/>
                    <a:pt x="507" y="457"/>
                  </a:cubicBezTo>
                  <a:cubicBezTo>
                    <a:pt x="507" y="458"/>
                    <a:pt x="507" y="459"/>
                    <a:pt x="507" y="459"/>
                  </a:cubicBezTo>
                  <a:cubicBezTo>
                    <a:pt x="510" y="460"/>
                    <a:pt x="513" y="458"/>
                    <a:pt x="515" y="457"/>
                  </a:cubicBezTo>
                  <a:cubicBezTo>
                    <a:pt x="517" y="457"/>
                    <a:pt x="518" y="457"/>
                    <a:pt x="520" y="456"/>
                  </a:cubicBezTo>
                  <a:cubicBezTo>
                    <a:pt x="525" y="457"/>
                    <a:pt x="532" y="458"/>
                    <a:pt x="538" y="457"/>
                  </a:cubicBezTo>
                  <a:cubicBezTo>
                    <a:pt x="534" y="458"/>
                    <a:pt x="531" y="460"/>
                    <a:pt x="527" y="460"/>
                  </a:cubicBezTo>
                  <a:cubicBezTo>
                    <a:pt x="523" y="460"/>
                    <a:pt x="519" y="460"/>
                    <a:pt x="515" y="462"/>
                  </a:cubicBezTo>
                  <a:cubicBezTo>
                    <a:pt x="514" y="462"/>
                    <a:pt x="514" y="464"/>
                    <a:pt x="516" y="464"/>
                  </a:cubicBezTo>
                  <a:cubicBezTo>
                    <a:pt x="522" y="463"/>
                    <a:pt x="528" y="461"/>
                    <a:pt x="535" y="459"/>
                  </a:cubicBezTo>
                  <a:cubicBezTo>
                    <a:pt x="538" y="459"/>
                    <a:pt x="542" y="457"/>
                    <a:pt x="545" y="454"/>
                  </a:cubicBezTo>
                  <a:cubicBezTo>
                    <a:pt x="545" y="454"/>
                    <a:pt x="545" y="453"/>
                    <a:pt x="545" y="453"/>
                  </a:cubicBezTo>
                  <a:cubicBezTo>
                    <a:pt x="546" y="454"/>
                    <a:pt x="546" y="455"/>
                    <a:pt x="547" y="456"/>
                  </a:cubicBezTo>
                  <a:cubicBezTo>
                    <a:pt x="544" y="457"/>
                    <a:pt x="541" y="459"/>
                    <a:pt x="538" y="460"/>
                  </a:cubicBezTo>
                  <a:cubicBezTo>
                    <a:pt x="534" y="462"/>
                    <a:pt x="531" y="463"/>
                    <a:pt x="528" y="465"/>
                  </a:cubicBezTo>
                  <a:cubicBezTo>
                    <a:pt x="528" y="466"/>
                    <a:pt x="528" y="467"/>
                    <a:pt x="528" y="466"/>
                  </a:cubicBezTo>
                  <a:close/>
                  <a:moveTo>
                    <a:pt x="527" y="554"/>
                  </a:moveTo>
                  <a:cubicBezTo>
                    <a:pt x="521" y="565"/>
                    <a:pt x="511" y="574"/>
                    <a:pt x="508" y="586"/>
                  </a:cubicBezTo>
                  <a:cubicBezTo>
                    <a:pt x="508" y="587"/>
                    <a:pt x="508" y="587"/>
                    <a:pt x="509" y="587"/>
                  </a:cubicBezTo>
                  <a:cubicBezTo>
                    <a:pt x="508" y="587"/>
                    <a:pt x="508" y="587"/>
                    <a:pt x="508" y="587"/>
                  </a:cubicBezTo>
                  <a:cubicBezTo>
                    <a:pt x="503" y="592"/>
                    <a:pt x="500" y="599"/>
                    <a:pt x="496" y="605"/>
                  </a:cubicBezTo>
                  <a:cubicBezTo>
                    <a:pt x="494" y="608"/>
                    <a:pt x="490" y="612"/>
                    <a:pt x="487" y="615"/>
                  </a:cubicBezTo>
                  <a:cubicBezTo>
                    <a:pt x="487" y="615"/>
                    <a:pt x="487" y="615"/>
                    <a:pt x="487" y="614"/>
                  </a:cubicBezTo>
                  <a:cubicBezTo>
                    <a:pt x="488" y="614"/>
                    <a:pt x="488" y="614"/>
                    <a:pt x="489" y="613"/>
                  </a:cubicBezTo>
                  <a:cubicBezTo>
                    <a:pt x="490" y="607"/>
                    <a:pt x="492" y="600"/>
                    <a:pt x="495" y="595"/>
                  </a:cubicBezTo>
                  <a:cubicBezTo>
                    <a:pt x="498" y="588"/>
                    <a:pt x="503" y="584"/>
                    <a:pt x="507" y="578"/>
                  </a:cubicBezTo>
                  <a:cubicBezTo>
                    <a:pt x="515" y="569"/>
                    <a:pt x="521" y="558"/>
                    <a:pt x="526" y="547"/>
                  </a:cubicBezTo>
                  <a:cubicBezTo>
                    <a:pt x="532" y="536"/>
                    <a:pt x="537" y="524"/>
                    <a:pt x="544" y="513"/>
                  </a:cubicBezTo>
                  <a:cubicBezTo>
                    <a:pt x="548" y="507"/>
                    <a:pt x="554" y="500"/>
                    <a:pt x="554" y="493"/>
                  </a:cubicBezTo>
                  <a:cubicBezTo>
                    <a:pt x="558" y="491"/>
                    <a:pt x="562" y="489"/>
                    <a:pt x="567" y="487"/>
                  </a:cubicBezTo>
                  <a:cubicBezTo>
                    <a:pt x="567" y="487"/>
                    <a:pt x="567" y="487"/>
                    <a:pt x="567" y="487"/>
                  </a:cubicBezTo>
                  <a:cubicBezTo>
                    <a:pt x="571" y="490"/>
                    <a:pt x="575" y="494"/>
                    <a:pt x="579" y="497"/>
                  </a:cubicBezTo>
                  <a:cubicBezTo>
                    <a:pt x="580" y="497"/>
                    <a:pt x="581" y="498"/>
                    <a:pt x="582" y="499"/>
                  </a:cubicBezTo>
                  <a:cubicBezTo>
                    <a:pt x="582" y="499"/>
                    <a:pt x="582" y="499"/>
                    <a:pt x="582" y="499"/>
                  </a:cubicBezTo>
                  <a:cubicBezTo>
                    <a:pt x="575" y="507"/>
                    <a:pt x="568" y="514"/>
                    <a:pt x="562" y="522"/>
                  </a:cubicBezTo>
                  <a:cubicBezTo>
                    <a:pt x="558" y="527"/>
                    <a:pt x="553" y="532"/>
                    <a:pt x="552" y="538"/>
                  </a:cubicBezTo>
                  <a:cubicBezTo>
                    <a:pt x="546" y="544"/>
                    <a:pt x="540" y="551"/>
                    <a:pt x="534" y="558"/>
                  </a:cubicBezTo>
                  <a:cubicBezTo>
                    <a:pt x="530" y="563"/>
                    <a:pt x="526" y="567"/>
                    <a:pt x="523" y="573"/>
                  </a:cubicBezTo>
                  <a:cubicBezTo>
                    <a:pt x="521" y="578"/>
                    <a:pt x="520" y="581"/>
                    <a:pt x="515" y="583"/>
                  </a:cubicBezTo>
                  <a:cubicBezTo>
                    <a:pt x="513" y="584"/>
                    <a:pt x="511" y="585"/>
                    <a:pt x="509" y="587"/>
                  </a:cubicBezTo>
                  <a:cubicBezTo>
                    <a:pt x="513" y="581"/>
                    <a:pt x="515" y="575"/>
                    <a:pt x="519" y="570"/>
                  </a:cubicBezTo>
                  <a:cubicBezTo>
                    <a:pt x="522" y="565"/>
                    <a:pt x="525" y="560"/>
                    <a:pt x="528" y="555"/>
                  </a:cubicBezTo>
                  <a:cubicBezTo>
                    <a:pt x="528" y="554"/>
                    <a:pt x="528" y="554"/>
                    <a:pt x="527" y="554"/>
                  </a:cubicBezTo>
                  <a:close/>
                  <a:moveTo>
                    <a:pt x="486" y="620"/>
                  </a:moveTo>
                  <a:cubicBezTo>
                    <a:pt x="486" y="620"/>
                    <a:pt x="486" y="620"/>
                    <a:pt x="486" y="620"/>
                  </a:cubicBezTo>
                  <a:cubicBezTo>
                    <a:pt x="481" y="620"/>
                    <a:pt x="477" y="618"/>
                    <a:pt x="472" y="617"/>
                  </a:cubicBezTo>
                  <a:cubicBezTo>
                    <a:pt x="469" y="616"/>
                    <a:pt x="460" y="615"/>
                    <a:pt x="461" y="611"/>
                  </a:cubicBezTo>
                  <a:cubicBezTo>
                    <a:pt x="464" y="600"/>
                    <a:pt x="470" y="589"/>
                    <a:pt x="475" y="578"/>
                  </a:cubicBezTo>
                  <a:cubicBezTo>
                    <a:pt x="482" y="563"/>
                    <a:pt x="488" y="547"/>
                    <a:pt x="493" y="532"/>
                  </a:cubicBezTo>
                  <a:cubicBezTo>
                    <a:pt x="499" y="517"/>
                    <a:pt x="505" y="501"/>
                    <a:pt x="509" y="486"/>
                  </a:cubicBezTo>
                  <a:cubicBezTo>
                    <a:pt x="516" y="489"/>
                    <a:pt x="523" y="491"/>
                    <a:pt x="531" y="493"/>
                  </a:cubicBezTo>
                  <a:cubicBezTo>
                    <a:pt x="530" y="493"/>
                    <a:pt x="530" y="494"/>
                    <a:pt x="530" y="494"/>
                  </a:cubicBezTo>
                  <a:cubicBezTo>
                    <a:pt x="531" y="498"/>
                    <a:pt x="525" y="505"/>
                    <a:pt x="522" y="508"/>
                  </a:cubicBezTo>
                  <a:cubicBezTo>
                    <a:pt x="518" y="513"/>
                    <a:pt x="516" y="520"/>
                    <a:pt x="514" y="526"/>
                  </a:cubicBezTo>
                  <a:cubicBezTo>
                    <a:pt x="511" y="534"/>
                    <a:pt x="508" y="542"/>
                    <a:pt x="505" y="550"/>
                  </a:cubicBezTo>
                  <a:cubicBezTo>
                    <a:pt x="502" y="556"/>
                    <a:pt x="498" y="563"/>
                    <a:pt x="496" y="569"/>
                  </a:cubicBezTo>
                  <a:cubicBezTo>
                    <a:pt x="491" y="580"/>
                    <a:pt x="487" y="591"/>
                    <a:pt x="484" y="602"/>
                  </a:cubicBezTo>
                  <a:cubicBezTo>
                    <a:pt x="482" y="609"/>
                    <a:pt x="481" y="615"/>
                    <a:pt x="486" y="620"/>
                  </a:cubicBezTo>
                  <a:close/>
                  <a:moveTo>
                    <a:pt x="466" y="585"/>
                  </a:moveTo>
                  <a:cubicBezTo>
                    <a:pt x="466" y="579"/>
                    <a:pt x="466" y="573"/>
                    <a:pt x="465" y="568"/>
                  </a:cubicBezTo>
                  <a:cubicBezTo>
                    <a:pt x="464" y="560"/>
                    <a:pt x="462" y="553"/>
                    <a:pt x="462" y="546"/>
                  </a:cubicBezTo>
                  <a:cubicBezTo>
                    <a:pt x="461" y="539"/>
                    <a:pt x="462" y="533"/>
                    <a:pt x="462" y="526"/>
                  </a:cubicBezTo>
                  <a:cubicBezTo>
                    <a:pt x="462" y="513"/>
                    <a:pt x="462" y="499"/>
                    <a:pt x="466" y="486"/>
                  </a:cubicBezTo>
                  <a:cubicBezTo>
                    <a:pt x="468" y="479"/>
                    <a:pt x="471" y="471"/>
                    <a:pt x="471" y="463"/>
                  </a:cubicBezTo>
                  <a:cubicBezTo>
                    <a:pt x="477" y="469"/>
                    <a:pt x="484" y="473"/>
                    <a:pt x="491" y="477"/>
                  </a:cubicBezTo>
                  <a:cubicBezTo>
                    <a:pt x="496" y="480"/>
                    <a:pt x="500" y="482"/>
                    <a:pt x="505" y="484"/>
                  </a:cubicBezTo>
                  <a:cubicBezTo>
                    <a:pt x="503" y="494"/>
                    <a:pt x="499" y="503"/>
                    <a:pt x="496" y="513"/>
                  </a:cubicBezTo>
                  <a:cubicBezTo>
                    <a:pt x="493" y="522"/>
                    <a:pt x="490" y="531"/>
                    <a:pt x="486" y="540"/>
                  </a:cubicBezTo>
                  <a:cubicBezTo>
                    <a:pt x="480" y="557"/>
                    <a:pt x="473" y="573"/>
                    <a:pt x="466" y="590"/>
                  </a:cubicBezTo>
                  <a:cubicBezTo>
                    <a:pt x="466" y="588"/>
                    <a:pt x="466" y="586"/>
                    <a:pt x="466" y="585"/>
                  </a:cubicBezTo>
                  <a:close/>
                  <a:moveTo>
                    <a:pt x="492" y="588"/>
                  </a:moveTo>
                  <a:cubicBezTo>
                    <a:pt x="497" y="576"/>
                    <a:pt x="502" y="564"/>
                    <a:pt x="508" y="552"/>
                  </a:cubicBezTo>
                  <a:cubicBezTo>
                    <a:pt x="511" y="546"/>
                    <a:pt x="513" y="539"/>
                    <a:pt x="515" y="533"/>
                  </a:cubicBezTo>
                  <a:cubicBezTo>
                    <a:pt x="518" y="526"/>
                    <a:pt x="520" y="518"/>
                    <a:pt x="524" y="511"/>
                  </a:cubicBezTo>
                  <a:cubicBezTo>
                    <a:pt x="527" y="507"/>
                    <a:pt x="535" y="499"/>
                    <a:pt x="532" y="493"/>
                  </a:cubicBezTo>
                  <a:cubicBezTo>
                    <a:pt x="533" y="493"/>
                    <a:pt x="533" y="494"/>
                    <a:pt x="534" y="494"/>
                  </a:cubicBezTo>
                  <a:cubicBezTo>
                    <a:pt x="539" y="495"/>
                    <a:pt x="546" y="495"/>
                    <a:pt x="551" y="494"/>
                  </a:cubicBezTo>
                  <a:cubicBezTo>
                    <a:pt x="548" y="503"/>
                    <a:pt x="541" y="510"/>
                    <a:pt x="537" y="519"/>
                  </a:cubicBezTo>
                  <a:cubicBezTo>
                    <a:pt x="531" y="530"/>
                    <a:pt x="525" y="541"/>
                    <a:pt x="519" y="553"/>
                  </a:cubicBezTo>
                  <a:cubicBezTo>
                    <a:pt x="516" y="559"/>
                    <a:pt x="513" y="565"/>
                    <a:pt x="509" y="570"/>
                  </a:cubicBezTo>
                  <a:cubicBezTo>
                    <a:pt x="506" y="575"/>
                    <a:pt x="501" y="579"/>
                    <a:pt x="498" y="583"/>
                  </a:cubicBezTo>
                  <a:cubicBezTo>
                    <a:pt x="492" y="590"/>
                    <a:pt x="489" y="597"/>
                    <a:pt x="487" y="605"/>
                  </a:cubicBezTo>
                  <a:cubicBezTo>
                    <a:pt x="488" y="599"/>
                    <a:pt x="491" y="592"/>
                    <a:pt x="492" y="588"/>
                  </a:cubicBezTo>
                  <a:close/>
                  <a:moveTo>
                    <a:pt x="244" y="441"/>
                  </a:moveTo>
                  <a:cubicBezTo>
                    <a:pt x="246" y="444"/>
                    <a:pt x="249" y="447"/>
                    <a:pt x="252" y="449"/>
                  </a:cubicBezTo>
                  <a:cubicBezTo>
                    <a:pt x="253" y="451"/>
                    <a:pt x="255" y="453"/>
                    <a:pt x="257" y="455"/>
                  </a:cubicBezTo>
                  <a:cubicBezTo>
                    <a:pt x="257" y="455"/>
                    <a:pt x="258" y="456"/>
                    <a:pt x="259" y="456"/>
                  </a:cubicBezTo>
                  <a:cubicBezTo>
                    <a:pt x="260" y="458"/>
                    <a:pt x="263" y="462"/>
                    <a:pt x="263" y="462"/>
                  </a:cubicBezTo>
                  <a:cubicBezTo>
                    <a:pt x="264" y="463"/>
                    <a:pt x="264" y="463"/>
                    <a:pt x="264" y="463"/>
                  </a:cubicBezTo>
                  <a:cubicBezTo>
                    <a:pt x="262" y="468"/>
                    <a:pt x="259" y="473"/>
                    <a:pt x="258" y="479"/>
                  </a:cubicBezTo>
                  <a:cubicBezTo>
                    <a:pt x="256" y="474"/>
                    <a:pt x="253" y="470"/>
                    <a:pt x="248" y="473"/>
                  </a:cubicBezTo>
                  <a:cubicBezTo>
                    <a:pt x="245" y="475"/>
                    <a:pt x="242" y="478"/>
                    <a:pt x="239" y="481"/>
                  </a:cubicBezTo>
                  <a:cubicBezTo>
                    <a:pt x="239" y="480"/>
                    <a:pt x="239" y="479"/>
                    <a:pt x="239" y="478"/>
                  </a:cubicBezTo>
                  <a:cubicBezTo>
                    <a:pt x="239" y="472"/>
                    <a:pt x="238" y="466"/>
                    <a:pt x="240" y="460"/>
                  </a:cubicBezTo>
                  <a:cubicBezTo>
                    <a:pt x="241" y="454"/>
                    <a:pt x="242" y="449"/>
                    <a:pt x="243" y="444"/>
                  </a:cubicBezTo>
                  <a:cubicBezTo>
                    <a:pt x="244" y="443"/>
                    <a:pt x="244" y="442"/>
                    <a:pt x="244" y="441"/>
                  </a:cubicBezTo>
                  <a:close/>
                  <a:moveTo>
                    <a:pt x="262" y="474"/>
                  </a:moveTo>
                  <a:cubicBezTo>
                    <a:pt x="263" y="471"/>
                    <a:pt x="265" y="468"/>
                    <a:pt x="266" y="466"/>
                  </a:cubicBezTo>
                  <a:cubicBezTo>
                    <a:pt x="267" y="468"/>
                    <a:pt x="269" y="470"/>
                    <a:pt x="270" y="472"/>
                  </a:cubicBezTo>
                  <a:cubicBezTo>
                    <a:pt x="277" y="483"/>
                    <a:pt x="282" y="494"/>
                    <a:pt x="287" y="506"/>
                  </a:cubicBezTo>
                  <a:cubicBezTo>
                    <a:pt x="292" y="519"/>
                    <a:pt x="297" y="532"/>
                    <a:pt x="301" y="545"/>
                  </a:cubicBezTo>
                  <a:cubicBezTo>
                    <a:pt x="297" y="539"/>
                    <a:pt x="294" y="533"/>
                    <a:pt x="290" y="527"/>
                  </a:cubicBezTo>
                  <a:cubicBezTo>
                    <a:pt x="282" y="515"/>
                    <a:pt x="272" y="505"/>
                    <a:pt x="265" y="493"/>
                  </a:cubicBezTo>
                  <a:cubicBezTo>
                    <a:pt x="263" y="490"/>
                    <a:pt x="262" y="488"/>
                    <a:pt x="262" y="485"/>
                  </a:cubicBezTo>
                  <a:cubicBezTo>
                    <a:pt x="261" y="482"/>
                    <a:pt x="261" y="477"/>
                    <a:pt x="262" y="474"/>
                  </a:cubicBezTo>
                  <a:close/>
                  <a:moveTo>
                    <a:pt x="319" y="530"/>
                  </a:moveTo>
                  <a:cubicBezTo>
                    <a:pt x="316" y="522"/>
                    <a:pt x="312" y="515"/>
                    <a:pt x="310" y="507"/>
                  </a:cubicBezTo>
                  <a:cubicBezTo>
                    <a:pt x="309" y="501"/>
                    <a:pt x="308" y="493"/>
                    <a:pt x="305" y="487"/>
                  </a:cubicBezTo>
                  <a:cubicBezTo>
                    <a:pt x="315" y="490"/>
                    <a:pt x="325" y="490"/>
                    <a:pt x="336" y="487"/>
                  </a:cubicBezTo>
                  <a:cubicBezTo>
                    <a:pt x="336" y="486"/>
                    <a:pt x="336" y="486"/>
                    <a:pt x="337" y="486"/>
                  </a:cubicBezTo>
                  <a:cubicBezTo>
                    <a:pt x="340" y="505"/>
                    <a:pt x="335" y="524"/>
                    <a:pt x="337" y="543"/>
                  </a:cubicBezTo>
                  <a:cubicBezTo>
                    <a:pt x="337" y="552"/>
                    <a:pt x="338" y="562"/>
                    <a:pt x="340" y="571"/>
                  </a:cubicBezTo>
                  <a:cubicBezTo>
                    <a:pt x="340" y="571"/>
                    <a:pt x="340" y="571"/>
                    <a:pt x="340" y="571"/>
                  </a:cubicBezTo>
                  <a:cubicBezTo>
                    <a:pt x="340" y="571"/>
                    <a:pt x="340" y="570"/>
                    <a:pt x="339" y="570"/>
                  </a:cubicBezTo>
                  <a:cubicBezTo>
                    <a:pt x="329" y="558"/>
                    <a:pt x="325" y="544"/>
                    <a:pt x="319" y="530"/>
                  </a:cubicBezTo>
                  <a:close/>
                  <a:moveTo>
                    <a:pt x="370" y="572"/>
                  </a:moveTo>
                  <a:cubicBezTo>
                    <a:pt x="370" y="571"/>
                    <a:pt x="370" y="571"/>
                    <a:pt x="370" y="571"/>
                  </a:cubicBezTo>
                  <a:cubicBezTo>
                    <a:pt x="374" y="565"/>
                    <a:pt x="375" y="556"/>
                    <a:pt x="376" y="549"/>
                  </a:cubicBezTo>
                  <a:cubicBezTo>
                    <a:pt x="377" y="539"/>
                    <a:pt x="378" y="530"/>
                    <a:pt x="378" y="520"/>
                  </a:cubicBezTo>
                  <a:cubicBezTo>
                    <a:pt x="378" y="510"/>
                    <a:pt x="377" y="501"/>
                    <a:pt x="379" y="491"/>
                  </a:cubicBezTo>
                  <a:cubicBezTo>
                    <a:pt x="381" y="484"/>
                    <a:pt x="381" y="477"/>
                    <a:pt x="382" y="470"/>
                  </a:cubicBezTo>
                  <a:cubicBezTo>
                    <a:pt x="382" y="470"/>
                    <a:pt x="382" y="470"/>
                    <a:pt x="382" y="469"/>
                  </a:cubicBezTo>
                  <a:cubicBezTo>
                    <a:pt x="382" y="469"/>
                    <a:pt x="383" y="468"/>
                    <a:pt x="383" y="467"/>
                  </a:cubicBezTo>
                  <a:cubicBezTo>
                    <a:pt x="383" y="466"/>
                    <a:pt x="384" y="465"/>
                    <a:pt x="384" y="464"/>
                  </a:cubicBezTo>
                  <a:cubicBezTo>
                    <a:pt x="387" y="462"/>
                    <a:pt x="391" y="459"/>
                    <a:pt x="394" y="456"/>
                  </a:cubicBezTo>
                  <a:cubicBezTo>
                    <a:pt x="403" y="449"/>
                    <a:pt x="410" y="441"/>
                    <a:pt x="417" y="431"/>
                  </a:cubicBezTo>
                  <a:cubicBezTo>
                    <a:pt x="420" y="426"/>
                    <a:pt x="423" y="421"/>
                    <a:pt x="426" y="416"/>
                  </a:cubicBezTo>
                  <a:cubicBezTo>
                    <a:pt x="428" y="413"/>
                    <a:pt x="429" y="409"/>
                    <a:pt x="431" y="407"/>
                  </a:cubicBezTo>
                  <a:cubicBezTo>
                    <a:pt x="432" y="408"/>
                    <a:pt x="432" y="408"/>
                    <a:pt x="433" y="409"/>
                  </a:cubicBezTo>
                  <a:cubicBezTo>
                    <a:pt x="433" y="409"/>
                    <a:pt x="433" y="409"/>
                    <a:pt x="433" y="410"/>
                  </a:cubicBezTo>
                  <a:cubicBezTo>
                    <a:pt x="438" y="415"/>
                    <a:pt x="439" y="423"/>
                    <a:pt x="443" y="429"/>
                  </a:cubicBezTo>
                  <a:cubicBezTo>
                    <a:pt x="444" y="430"/>
                    <a:pt x="445" y="432"/>
                    <a:pt x="446" y="433"/>
                  </a:cubicBezTo>
                  <a:cubicBezTo>
                    <a:pt x="443" y="440"/>
                    <a:pt x="440" y="448"/>
                    <a:pt x="439" y="455"/>
                  </a:cubicBezTo>
                  <a:cubicBezTo>
                    <a:pt x="438" y="464"/>
                    <a:pt x="440" y="472"/>
                    <a:pt x="438" y="481"/>
                  </a:cubicBezTo>
                  <a:cubicBezTo>
                    <a:pt x="436" y="489"/>
                    <a:pt x="434" y="498"/>
                    <a:pt x="434" y="507"/>
                  </a:cubicBezTo>
                  <a:cubicBezTo>
                    <a:pt x="434" y="516"/>
                    <a:pt x="435" y="525"/>
                    <a:pt x="436" y="534"/>
                  </a:cubicBezTo>
                  <a:cubicBezTo>
                    <a:pt x="437" y="543"/>
                    <a:pt x="437" y="552"/>
                    <a:pt x="437" y="562"/>
                  </a:cubicBezTo>
                  <a:cubicBezTo>
                    <a:pt x="437" y="570"/>
                    <a:pt x="438" y="579"/>
                    <a:pt x="438" y="587"/>
                  </a:cubicBezTo>
                  <a:cubicBezTo>
                    <a:pt x="439" y="593"/>
                    <a:pt x="440" y="599"/>
                    <a:pt x="443" y="604"/>
                  </a:cubicBezTo>
                  <a:cubicBezTo>
                    <a:pt x="442" y="604"/>
                    <a:pt x="442" y="604"/>
                    <a:pt x="442" y="604"/>
                  </a:cubicBezTo>
                  <a:cubicBezTo>
                    <a:pt x="442" y="604"/>
                    <a:pt x="441" y="604"/>
                    <a:pt x="441" y="604"/>
                  </a:cubicBezTo>
                  <a:cubicBezTo>
                    <a:pt x="441" y="604"/>
                    <a:pt x="441" y="604"/>
                    <a:pt x="441" y="604"/>
                  </a:cubicBezTo>
                  <a:cubicBezTo>
                    <a:pt x="442" y="604"/>
                    <a:pt x="441" y="604"/>
                    <a:pt x="442" y="605"/>
                  </a:cubicBezTo>
                  <a:cubicBezTo>
                    <a:pt x="442" y="605"/>
                    <a:pt x="442" y="606"/>
                    <a:pt x="442" y="606"/>
                  </a:cubicBezTo>
                  <a:cubicBezTo>
                    <a:pt x="442" y="606"/>
                    <a:pt x="442" y="607"/>
                    <a:pt x="442" y="607"/>
                  </a:cubicBezTo>
                  <a:cubicBezTo>
                    <a:pt x="442" y="608"/>
                    <a:pt x="442" y="608"/>
                    <a:pt x="442" y="608"/>
                  </a:cubicBezTo>
                  <a:cubicBezTo>
                    <a:pt x="441" y="607"/>
                    <a:pt x="441" y="607"/>
                    <a:pt x="440" y="608"/>
                  </a:cubicBezTo>
                  <a:cubicBezTo>
                    <a:pt x="439" y="609"/>
                    <a:pt x="439" y="613"/>
                    <a:pt x="440" y="615"/>
                  </a:cubicBezTo>
                  <a:cubicBezTo>
                    <a:pt x="441" y="617"/>
                    <a:pt x="442" y="618"/>
                    <a:pt x="444" y="619"/>
                  </a:cubicBezTo>
                  <a:cubicBezTo>
                    <a:pt x="443" y="622"/>
                    <a:pt x="444" y="625"/>
                    <a:pt x="444" y="628"/>
                  </a:cubicBezTo>
                  <a:cubicBezTo>
                    <a:pt x="445" y="634"/>
                    <a:pt x="445" y="640"/>
                    <a:pt x="444" y="646"/>
                  </a:cubicBezTo>
                  <a:cubicBezTo>
                    <a:pt x="443" y="658"/>
                    <a:pt x="439" y="670"/>
                    <a:pt x="435" y="682"/>
                  </a:cubicBezTo>
                  <a:cubicBezTo>
                    <a:pt x="433" y="688"/>
                    <a:pt x="431" y="694"/>
                    <a:pt x="428" y="700"/>
                  </a:cubicBezTo>
                  <a:cubicBezTo>
                    <a:pt x="428" y="694"/>
                    <a:pt x="422" y="688"/>
                    <a:pt x="419" y="684"/>
                  </a:cubicBezTo>
                  <a:cubicBezTo>
                    <a:pt x="412" y="672"/>
                    <a:pt x="406" y="659"/>
                    <a:pt x="400" y="647"/>
                  </a:cubicBezTo>
                  <a:cubicBezTo>
                    <a:pt x="394" y="633"/>
                    <a:pt x="390" y="620"/>
                    <a:pt x="382" y="607"/>
                  </a:cubicBezTo>
                  <a:cubicBezTo>
                    <a:pt x="381" y="604"/>
                    <a:pt x="378" y="602"/>
                    <a:pt x="377" y="598"/>
                  </a:cubicBezTo>
                  <a:cubicBezTo>
                    <a:pt x="376" y="596"/>
                    <a:pt x="376" y="593"/>
                    <a:pt x="375" y="590"/>
                  </a:cubicBezTo>
                  <a:cubicBezTo>
                    <a:pt x="374" y="586"/>
                    <a:pt x="373" y="583"/>
                    <a:pt x="369" y="581"/>
                  </a:cubicBezTo>
                  <a:cubicBezTo>
                    <a:pt x="370" y="578"/>
                    <a:pt x="370" y="575"/>
                    <a:pt x="370" y="572"/>
                  </a:cubicBezTo>
                  <a:close/>
                  <a:moveTo>
                    <a:pt x="444" y="615"/>
                  </a:moveTo>
                  <a:cubicBezTo>
                    <a:pt x="444" y="615"/>
                    <a:pt x="444" y="614"/>
                    <a:pt x="443" y="614"/>
                  </a:cubicBezTo>
                  <a:cubicBezTo>
                    <a:pt x="443" y="613"/>
                    <a:pt x="443" y="612"/>
                    <a:pt x="443" y="611"/>
                  </a:cubicBezTo>
                  <a:cubicBezTo>
                    <a:pt x="443" y="611"/>
                    <a:pt x="444" y="611"/>
                    <a:pt x="444" y="611"/>
                  </a:cubicBezTo>
                  <a:cubicBezTo>
                    <a:pt x="445" y="612"/>
                    <a:pt x="445" y="613"/>
                    <a:pt x="446" y="614"/>
                  </a:cubicBezTo>
                  <a:cubicBezTo>
                    <a:pt x="446" y="614"/>
                    <a:pt x="446" y="614"/>
                    <a:pt x="446" y="614"/>
                  </a:cubicBezTo>
                  <a:cubicBezTo>
                    <a:pt x="445" y="614"/>
                    <a:pt x="445" y="614"/>
                    <a:pt x="445" y="615"/>
                  </a:cubicBezTo>
                  <a:cubicBezTo>
                    <a:pt x="445" y="615"/>
                    <a:pt x="444" y="615"/>
                    <a:pt x="444" y="615"/>
                  </a:cubicBezTo>
                  <a:close/>
                  <a:moveTo>
                    <a:pt x="443" y="595"/>
                  </a:moveTo>
                  <a:cubicBezTo>
                    <a:pt x="442" y="589"/>
                    <a:pt x="442" y="583"/>
                    <a:pt x="441" y="577"/>
                  </a:cubicBezTo>
                  <a:cubicBezTo>
                    <a:pt x="439" y="560"/>
                    <a:pt x="441" y="543"/>
                    <a:pt x="439" y="526"/>
                  </a:cubicBezTo>
                  <a:cubicBezTo>
                    <a:pt x="438" y="517"/>
                    <a:pt x="437" y="508"/>
                    <a:pt x="438" y="500"/>
                  </a:cubicBezTo>
                  <a:cubicBezTo>
                    <a:pt x="439" y="492"/>
                    <a:pt x="442" y="484"/>
                    <a:pt x="443" y="476"/>
                  </a:cubicBezTo>
                  <a:cubicBezTo>
                    <a:pt x="443" y="468"/>
                    <a:pt x="441" y="461"/>
                    <a:pt x="443" y="454"/>
                  </a:cubicBezTo>
                  <a:cubicBezTo>
                    <a:pt x="444" y="448"/>
                    <a:pt x="446" y="442"/>
                    <a:pt x="448" y="436"/>
                  </a:cubicBezTo>
                  <a:cubicBezTo>
                    <a:pt x="451" y="440"/>
                    <a:pt x="454" y="444"/>
                    <a:pt x="457" y="448"/>
                  </a:cubicBezTo>
                  <a:cubicBezTo>
                    <a:pt x="460" y="453"/>
                    <a:pt x="463" y="457"/>
                    <a:pt x="467" y="460"/>
                  </a:cubicBezTo>
                  <a:cubicBezTo>
                    <a:pt x="468" y="471"/>
                    <a:pt x="463" y="482"/>
                    <a:pt x="461" y="492"/>
                  </a:cubicBezTo>
                  <a:cubicBezTo>
                    <a:pt x="459" y="503"/>
                    <a:pt x="459" y="515"/>
                    <a:pt x="459" y="526"/>
                  </a:cubicBezTo>
                  <a:cubicBezTo>
                    <a:pt x="458" y="539"/>
                    <a:pt x="459" y="551"/>
                    <a:pt x="461" y="564"/>
                  </a:cubicBezTo>
                  <a:cubicBezTo>
                    <a:pt x="463" y="571"/>
                    <a:pt x="463" y="578"/>
                    <a:pt x="463" y="585"/>
                  </a:cubicBezTo>
                  <a:cubicBezTo>
                    <a:pt x="463" y="586"/>
                    <a:pt x="463" y="593"/>
                    <a:pt x="463" y="596"/>
                  </a:cubicBezTo>
                  <a:cubicBezTo>
                    <a:pt x="461" y="599"/>
                    <a:pt x="459" y="603"/>
                    <a:pt x="458" y="607"/>
                  </a:cubicBezTo>
                  <a:cubicBezTo>
                    <a:pt x="456" y="607"/>
                    <a:pt x="455" y="608"/>
                    <a:pt x="454" y="608"/>
                  </a:cubicBezTo>
                  <a:cubicBezTo>
                    <a:pt x="452" y="608"/>
                    <a:pt x="451" y="607"/>
                    <a:pt x="449" y="607"/>
                  </a:cubicBezTo>
                  <a:cubicBezTo>
                    <a:pt x="449" y="606"/>
                    <a:pt x="448" y="606"/>
                    <a:pt x="448" y="606"/>
                  </a:cubicBezTo>
                  <a:cubicBezTo>
                    <a:pt x="445" y="603"/>
                    <a:pt x="444" y="599"/>
                    <a:pt x="443" y="595"/>
                  </a:cubicBezTo>
                  <a:close/>
                  <a:moveTo>
                    <a:pt x="908" y="527"/>
                  </a:moveTo>
                  <a:cubicBezTo>
                    <a:pt x="916" y="520"/>
                    <a:pt x="922" y="512"/>
                    <a:pt x="928" y="505"/>
                  </a:cubicBezTo>
                  <a:cubicBezTo>
                    <a:pt x="940" y="490"/>
                    <a:pt x="950" y="475"/>
                    <a:pt x="959" y="459"/>
                  </a:cubicBezTo>
                  <a:cubicBezTo>
                    <a:pt x="967" y="443"/>
                    <a:pt x="976" y="427"/>
                    <a:pt x="981" y="410"/>
                  </a:cubicBezTo>
                  <a:cubicBezTo>
                    <a:pt x="985" y="398"/>
                    <a:pt x="986" y="385"/>
                    <a:pt x="988" y="372"/>
                  </a:cubicBezTo>
                  <a:cubicBezTo>
                    <a:pt x="988" y="388"/>
                    <a:pt x="985" y="403"/>
                    <a:pt x="980" y="418"/>
                  </a:cubicBezTo>
                  <a:cubicBezTo>
                    <a:pt x="974" y="435"/>
                    <a:pt x="971" y="452"/>
                    <a:pt x="962" y="467"/>
                  </a:cubicBezTo>
                  <a:cubicBezTo>
                    <a:pt x="957" y="475"/>
                    <a:pt x="952" y="482"/>
                    <a:pt x="947" y="490"/>
                  </a:cubicBezTo>
                  <a:cubicBezTo>
                    <a:pt x="943" y="497"/>
                    <a:pt x="939" y="504"/>
                    <a:pt x="934" y="510"/>
                  </a:cubicBezTo>
                  <a:cubicBezTo>
                    <a:pt x="927" y="521"/>
                    <a:pt x="917" y="531"/>
                    <a:pt x="909" y="541"/>
                  </a:cubicBezTo>
                  <a:cubicBezTo>
                    <a:pt x="907" y="542"/>
                    <a:pt x="906" y="544"/>
                    <a:pt x="905" y="546"/>
                  </a:cubicBezTo>
                  <a:cubicBezTo>
                    <a:pt x="904" y="547"/>
                    <a:pt x="904" y="548"/>
                    <a:pt x="903" y="549"/>
                  </a:cubicBezTo>
                  <a:cubicBezTo>
                    <a:pt x="902" y="549"/>
                    <a:pt x="902" y="549"/>
                    <a:pt x="902" y="549"/>
                  </a:cubicBezTo>
                  <a:cubicBezTo>
                    <a:pt x="901" y="549"/>
                    <a:pt x="901" y="550"/>
                    <a:pt x="901" y="550"/>
                  </a:cubicBezTo>
                  <a:cubicBezTo>
                    <a:pt x="898" y="550"/>
                    <a:pt x="896" y="550"/>
                    <a:pt x="893" y="551"/>
                  </a:cubicBezTo>
                  <a:cubicBezTo>
                    <a:pt x="892" y="551"/>
                    <a:pt x="890" y="551"/>
                    <a:pt x="888" y="551"/>
                  </a:cubicBezTo>
                  <a:cubicBezTo>
                    <a:pt x="889" y="550"/>
                    <a:pt x="889" y="548"/>
                    <a:pt x="890" y="546"/>
                  </a:cubicBezTo>
                  <a:cubicBezTo>
                    <a:pt x="893" y="538"/>
                    <a:pt x="902" y="533"/>
                    <a:pt x="908" y="527"/>
                  </a:cubicBezTo>
                  <a:close/>
                  <a:moveTo>
                    <a:pt x="988" y="406"/>
                  </a:moveTo>
                  <a:cubicBezTo>
                    <a:pt x="988" y="406"/>
                    <a:pt x="988" y="406"/>
                    <a:pt x="988" y="406"/>
                  </a:cubicBezTo>
                  <a:cubicBezTo>
                    <a:pt x="988" y="406"/>
                    <a:pt x="988" y="406"/>
                    <a:pt x="989" y="406"/>
                  </a:cubicBezTo>
                  <a:cubicBezTo>
                    <a:pt x="988" y="407"/>
                    <a:pt x="987" y="408"/>
                    <a:pt x="987" y="409"/>
                  </a:cubicBezTo>
                  <a:cubicBezTo>
                    <a:pt x="987" y="408"/>
                    <a:pt x="987" y="407"/>
                    <a:pt x="987" y="407"/>
                  </a:cubicBezTo>
                  <a:cubicBezTo>
                    <a:pt x="988" y="406"/>
                    <a:pt x="988" y="406"/>
                    <a:pt x="988" y="406"/>
                  </a:cubicBezTo>
                  <a:close/>
                  <a:moveTo>
                    <a:pt x="949" y="508"/>
                  </a:moveTo>
                  <a:cubicBezTo>
                    <a:pt x="952" y="506"/>
                    <a:pt x="954" y="504"/>
                    <a:pt x="956" y="502"/>
                  </a:cubicBezTo>
                  <a:cubicBezTo>
                    <a:pt x="954" y="505"/>
                    <a:pt x="952" y="506"/>
                    <a:pt x="949" y="508"/>
                  </a:cubicBezTo>
                  <a:close/>
                  <a:moveTo>
                    <a:pt x="986" y="292"/>
                  </a:moveTo>
                  <a:cubicBezTo>
                    <a:pt x="990" y="292"/>
                    <a:pt x="993" y="291"/>
                    <a:pt x="997" y="291"/>
                  </a:cubicBezTo>
                  <a:cubicBezTo>
                    <a:pt x="1007" y="292"/>
                    <a:pt x="1018" y="293"/>
                    <a:pt x="1026" y="299"/>
                  </a:cubicBezTo>
                  <a:cubicBezTo>
                    <a:pt x="1041" y="309"/>
                    <a:pt x="1048" y="326"/>
                    <a:pt x="1046" y="344"/>
                  </a:cubicBezTo>
                  <a:cubicBezTo>
                    <a:pt x="1044" y="355"/>
                    <a:pt x="1040" y="365"/>
                    <a:pt x="1033" y="373"/>
                  </a:cubicBezTo>
                  <a:cubicBezTo>
                    <a:pt x="1027" y="379"/>
                    <a:pt x="1020" y="384"/>
                    <a:pt x="1013" y="390"/>
                  </a:cubicBezTo>
                  <a:cubicBezTo>
                    <a:pt x="1012" y="390"/>
                    <a:pt x="1012" y="391"/>
                    <a:pt x="1012" y="391"/>
                  </a:cubicBezTo>
                  <a:cubicBezTo>
                    <a:pt x="1016" y="387"/>
                    <a:pt x="1019" y="383"/>
                    <a:pt x="1023" y="379"/>
                  </a:cubicBezTo>
                  <a:cubicBezTo>
                    <a:pt x="1023" y="378"/>
                    <a:pt x="1023" y="377"/>
                    <a:pt x="1022" y="378"/>
                  </a:cubicBezTo>
                  <a:cubicBezTo>
                    <a:pt x="1016" y="382"/>
                    <a:pt x="1013" y="387"/>
                    <a:pt x="1008" y="392"/>
                  </a:cubicBezTo>
                  <a:cubicBezTo>
                    <a:pt x="1004" y="397"/>
                    <a:pt x="998" y="401"/>
                    <a:pt x="994" y="407"/>
                  </a:cubicBezTo>
                  <a:cubicBezTo>
                    <a:pt x="990" y="411"/>
                    <a:pt x="985" y="418"/>
                    <a:pt x="983" y="424"/>
                  </a:cubicBezTo>
                  <a:cubicBezTo>
                    <a:pt x="985" y="416"/>
                    <a:pt x="989" y="410"/>
                    <a:pt x="994" y="403"/>
                  </a:cubicBezTo>
                  <a:cubicBezTo>
                    <a:pt x="998" y="397"/>
                    <a:pt x="1002" y="393"/>
                    <a:pt x="1007" y="388"/>
                  </a:cubicBezTo>
                  <a:cubicBezTo>
                    <a:pt x="1010" y="385"/>
                    <a:pt x="1014" y="382"/>
                    <a:pt x="1016" y="377"/>
                  </a:cubicBezTo>
                  <a:cubicBezTo>
                    <a:pt x="1016" y="377"/>
                    <a:pt x="1016" y="377"/>
                    <a:pt x="1015" y="377"/>
                  </a:cubicBezTo>
                  <a:cubicBezTo>
                    <a:pt x="1007" y="385"/>
                    <a:pt x="999" y="391"/>
                    <a:pt x="992" y="400"/>
                  </a:cubicBezTo>
                  <a:cubicBezTo>
                    <a:pt x="994" y="396"/>
                    <a:pt x="996" y="393"/>
                    <a:pt x="999" y="389"/>
                  </a:cubicBezTo>
                  <a:cubicBezTo>
                    <a:pt x="1003" y="386"/>
                    <a:pt x="1006" y="382"/>
                    <a:pt x="1010" y="378"/>
                  </a:cubicBezTo>
                  <a:cubicBezTo>
                    <a:pt x="1011" y="378"/>
                    <a:pt x="1010" y="377"/>
                    <a:pt x="1009" y="377"/>
                  </a:cubicBezTo>
                  <a:cubicBezTo>
                    <a:pt x="1005" y="381"/>
                    <a:pt x="1000" y="385"/>
                    <a:pt x="995" y="390"/>
                  </a:cubicBezTo>
                  <a:cubicBezTo>
                    <a:pt x="999" y="385"/>
                    <a:pt x="1002" y="381"/>
                    <a:pt x="1005" y="376"/>
                  </a:cubicBezTo>
                  <a:cubicBezTo>
                    <a:pt x="1009" y="372"/>
                    <a:pt x="1013" y="368"/>
                    <a:pt x="1017" y="364"/>
                  </a:cubicBezTo>
                  <a:cubicBezTo>
                    <a:pt x="1022" y="359"/>
                    <a:pt x="1030" y="350"/>
                    <a:pt x="1027" y="342"/>
                  </a:cubicBezTo>
                  <a:cubicBezTo>
                    <a:pt x="1027" y="342"/>
                    <a:pt x="1027" y="342"/>
                    <a:pt x="1027" y="342"/>
                  </a:cubicBezTo>
                  <a:cubicBezTo>
                    <a:pt x="1020" y="363"/>
                    <a:pt x="998" y="373"/>
                    <a:pt x="990" y="393"/>
                  </a:cubicBezTo>
                  <a:cubicBezTo>
                    <a:pt x="991" y="388"/>
                    <a:pt x="992" y="383"/>
                    <a:pt x="992" y="378"/>
                  </a:cubicBezTo>
                  <a:cubicBezTo>
                    <a:pt x="993" y="373"/>
                    <a:pt x="997" y="368"/>
                    <a:pt x="1000" y="365"/>
                  </a:cubicBezTo>
                  <a:cubicBezTo>
                    <a:pt x="1005" y="359"/>
                    <a:pt x="1012" y="354"/>
                    <a:pt x="1017" y="348"/>
                  </a:cubicBezTo>
                  <a:cubicBezTo>
                    <a:pt x="1017" y="348"/>
                    <a:pt x="1017" y="347"/>
                    <a:pt x="1017" y="347"/>
                  </a:cubicBezTo>
                  <a:cubicBezTo>
                    <a:pt x="1009" y="353"/>
                    <a:pt x="1003" y="360"/>
                    <a:pt x="997" y="367"/>
                  </a:cubicBezTo>
                  <a:cubicBezTo>
                    <a:pt x="996" y="369"/>
                    <a:pt x="994" y="371"/>
                    <a:pt x="992" y="374"/>
                  </a:cubicBezTo>
                  <a:cubicBezTo>
                    <a:pt x="992" y="372"/>
                    <a:pt x="992" y="371"/>
                    <a:pt x="992" y="369"/>
                  </a:cubicBezTo>
                  <a:cubicBezTo>
                    <a:pt x="994" y="366"/>
                    <a:pt x="995" y="363"/>
                    <a:pt x="996" y="359"/>
                  </a:cubicBezTo>
                  <a:cubicBezTo>
                    <a:pt x="998" y="356"/>
                    <a:pt x="1000" y="353"/>
                    <a:pt x="1002" y="349"/>
                  </a:cubicBezTo>
                  <a:cubicBezTo>
                    <a:pt x="1009" y="341"/>
                    <a:pt x="1017" y="334"/>
                    <a:pt x="1027" y="330"/>
                  </a:cubicBezTo>
                  <a:cubicBezTo>
                    <a:pt x="1027" y="330"/>
                    <a:pt x="1027" y="330"/>
                    <a:pt x="1026" y="330"/>
                  </a:cubicBezTo>
                  <a:cubicBezTo>
                    <a:pt x="1020" y="331"/>
                    <a:pt x="1015" y="335"/>
                    <a:pt x="1011" y="339"/>
                  </a:cubicBezTo>
                  <a:cubicBezTo>
                    <a:pt x="1007" y="342"/>
                    <a:pt x="1003" y="346"/>
                    <a:pt x="1000" y="350"/>
                  </a:cubicBezTo>
                  <a:cubicBezTo>
                    <a:pt x="999" y="352"/>
                    <a:pt x="995" y="357"/>
                    <a:pt x="992" y="362"/>
                  </a:cubicBezTo>
                  <a:cubicBezTo>
                    <a:pt x="992" y="361"/>
                    <a:pt x="992" y="360"/>
                    <a:pt x="992" y="359"/>
                  </a:cubicBezTo>
                  <a:cubicBezTo>
                    <a:pt x="992" y="359"/>
                    <a:pt x="992" y="359"/>
                    <a:pt x="992" y="359"/>
                  </a:cubicBezTo>
                  <a:cubicBezTo>
                    <a:pt x="993" y="356"/>
                    <a:pt x="993" y="354"/>
                    <a:pt x="994" y="351"/>
                  </a:cubicBezTo>
                  <a:cubicBezTo>
                    <a:pt x="996" y="349"/>
                    <a:pt x="997" y="346"/>
                    <a:pt x="998" y="344"/>
                  </a:cubicBezTo>
                  <a:cubicBezTo>
                    <a:pt x="999" y="343"/>
                    <a:pt x="997" y="342"/>
                    <a:pt x="997" y="343"/>
                  </a:cubicBezTo>
                  <a:cubicBezTo>
                    <a:pt x="995" y="346"/>
                    <a:pt x="993" y="349"/>
                    <a:pt x="992" y="352"/>
                  </a:cubicBezTo>
                  <a:cubicBezTo>
                    <a:pt x="992" y="352"/>
                    <a:pt x="992" y="353"/>
                    <a:pt x="991" y="353"/>
                  </a:cubicBezTo>
                  <a:cubicBezTo>
                    <a:pt x="991" y="352"/>
                    <a:pt x="991" y="351"/>
                    <a:pt x="991" y="350"/>
                  </a:cubicBezTo>
                  <a:cubicBezTo>
                    <a:pt x="991" y="346"/>
                    <a:pt x="990" y="342"/>
                    <a:pt x="990" y="338"/>
                  </a:cubicBezTo>
                  <a:cubicBezTo>
                    <a:pt x="990" y="336"/>
                    <a:pt x="991" y="333"/>
                    <a:pt x="992" y="331"/>
                  </a:cubicBezTo>
                  <a:cubicBezTo>
                    <a:pt x="993" y="328"/>
                    <a:pt x="995" y="326"/>
                    <a:pt x="996" y="324"/>
                  </a:cubicBezTo>
                  <a:cubicBezTo>
                    <a:pt x="997" y="323"/>
                    <a:pt x="996" y="322"/>
                    <a:pt x="995" y="323"/>
                  </a:cubicBezTo>
                  <a:cubicBezTo>
                    <a:pt x="993" y="326"/>
                    <a:pt x="990" y="330"/>
                    <a:pt x="989" y="334"/>
                  </a:cubicBezTo>
                  <a:cubicBezTo>
                    <a:pt x="987" y="325"/>
                    <a:pt x="985" y="316"/>
                    <a:pt x="982" y="308"/>
                  </a:cubicBezTo>
                  <a:cubicBezTo>
                    <a:pt x="980" y="303"/>
                    <a:pt x="979" y="298"/>
                    <a:pt x="977" y="294"/>
                  </a:cubicBezTo>
                  <a:cubicBezTo>
                    <a:pt x="979" y="293"/>
                    <a:pt x="984" y="292"/>
                    <a:pt x="986" y="292"/>
                  </a:cubicBezTo>
                  <a:close/>
                  <a:moveTo>
                    <a:pt x="992" y="256"/>
                  </a:moveTo>
                  <a:cubicBezTo>
                    <a:pt x="992" y="256"/>
                    <a:pt x="992" y="256"/>
                    <a:pt x="992" y="256"/>
                  </a:cubicBezTo>
                  <a:cubicBezTo>
                    <a:pt x="995" y="257"/>
                    <a:pt x="998" y="256"/>
                    <a:pt x="1000" y="255"/>
                  </a:cubicBezTo>
                  <a:cubicBezTo>
                    <a:pt x="1003" y="263"/>
                    <a:pt x="996" y="271"/>
                    <a:pt x="992" y="276"/>
                  </a:cubicBezTo>
                  <a:cubicBezTo>
                    <a:pt x="987" y="281"/>
                    <a:pt x="980" y="285"/>
                    <a:pt x="975" y="290"/>
                  </a:cubicBezTo>
                  <a:cubicBezTo>
                    <a:pt x="973" y="285"/>
                    <a:pt x="971" y="280"/>
                    <a:pt x="968" y="276"/>
                  </a:cubicBezTo>
                  <a:cubicBezTo>
                    <a:pt x="972" y="275"/>
                    <a:pt x="977" y="271"/>
                    <a:pt x="980" y="269"/>
                  </a:cubicBezTo>
                  <a:cubicBezTo>
                    <a:pt x="985" y="266"/>
                    <a:pt x="989" y="261"/>
                    <a:pt x="992" y="256"/>
                  </a:cubicBezTo>
                  <a:close/>
                  <a:moveTo>
                    <a:pt x="880" y="242"/>
                  </a:moveTo>
                  <a:cubicBezTo>
                    <a:pt x="885" y="240"/>
                    <a:pt x="891" y="239"/>
                    <a:pt x="896" y="239"/>
                  </a:cubicBezTo>
                  <a:cubicBezTo>
                    <a:pt x="908" y="237"/>
                    <a:pt x="920" y="234"/>
                    <a:pt x="932" y="231"/>
                  </a:cubicBezTo>
                  <a:cubicBezTo>
                    <a:pt x="939" y="230"/>
                    <a:pt x="946" y="229"/>
                    <a:pt x="953" y="228"/>
                  </a:cubicBezTo>
                  <a:cubicBezTo>
                    <a:pt x="957" y="228"/>
                    <a:pt x="965" y="226"/>
                    <a:pt x="969" y="229"/>
                  </a:cubicBezTo>
                  <a:cubicBezTo>
                    <a:pt x="973" y="231"/>
                    <a:pt x="975" y="235"/>
                    <a:pt x="980" y="236"/>
                  </a:cubicBezTo>
                  <a:cubicBezTo>
                    <a:pt x="988" y="237"/>
                    <a:pt x="992" y="241"/>
                    <a:pt x="991" y="249"/>
                  </a:cubicBezTo>
                  <a:cubicBezTo>
                    <a:pt x="991" y="250"/>
                    <a:pt x="991" y="250"/>
                    <a:pt x="991" y="250"/>
                  </a:cubicBezTo>
                  <a:cubicBezTo>
                    <a:pt x="988" y="257"/>
                    <a:pt x="984" y="263"/>
                    <a:pt x="977" y="267"/>
                  </a:cubicBezTo>
                  <a:cubicBezTo>
                    <a:pt x="974" y="269"/>
                    <a:pt x="969" y="270"/>
                    <a:pt x="966" y="273"/>
                  </a:cubicBezTo>
                  <a:cubicBezTo>
                    <a:pt x="965" y="271"/>
                    <a:pt x="964" y="270"/>
                    <a:pt x="963" y="268"/>
                  </a:cubicBezTo>
                  <a:cubicBezTo>
                    <a:pt x="954" y="257"/>
                    <a:pt x="943" y="250"/>
                    <a:pt x="929" y="249"/>
                  </a:cubicBezTo>
                  <a:cubicBezTo>
                    <a:pt x="915" y="248"/>
                    <a:pt x="902" y="250"/>
                    <a:pt x="891" y="258"/>
                  </a:cubicBezTo>
                  <a:cubicBezTo>
                    <a:pt x="888" y="260"/>
                    <a:pt x="885" y="263"/>
                    <a:pt x="882" y="264"/>
                  </a:cubicBezTo>
                  <a:cubicBezTo>
                    <a:pt x="879" y="266"/>
                    <a:pt x="877" y="267"/>
                    <a:pt x="874" y="268"/>
                  </a:cubicBezTo>
                  <a:cubicBezTo>
                    <a:pt x="871" y="269"/>
                    <a:pt x="869" y="271"/>
                    <a:pt x="867" y="273"/>
                  </a:cubicBezTo>
                  <a:cubicBezTo>
                    <a:pt x="867" y="272"/>
                    <a:pt x="867" y="272"/>
                    <a:pt x="866" y="272"/>
                  </a:cubicBezTo>
                  <a:cubicBezTo>
                    <a:pt x="866" y="272"/>
                    <a:pt x="865" y="272"/>
                    <a:pt x="864" y="272"/>
                  </a:cubicBezTo>
                  <a:cubicBezTo>
                    <a:pt x="864" y="272"/>
                    <a:pt x="863" y="272"/>
                    <a:pt x="863" y="272"/>
                  </a:cubicBezTo>
                  <a:cubicBezTo>
                    <a:pt x="861" y="272"/>
                    <a:pt x="860" y="273"/>
                    <a:pt x="859" y="274"/>
                  </a:cubicBezTo>
                  <a:cubicBezTo>
                    <a:pt x="859" y="274"/>
                    <a:pt x="859" y="275"/>
                    <a:pt x="860" y="275"/>
                  </a:cubicBezTo>
                  <a:cubicBezTo>
                    <a:pt x="861" y="275"/>
                    <a:pt x="862" y="274"/>
                    <a:pt x="863" y="274"/>
                  </a:cubicBezTo>
                  <a:cubicBezTo>
                    <a:pt x="863" y="274"/>
                    <a:pt x="864" y="274"/>
                    <a:pt x="865" y="273"/>
                  </a:cubicBezTo>
                  <a:cubicBezTo>
                    <a:pt x="865" y="273"/>
                    <a:pt x="866" y="273"/>
                    <a:pt x="866" y="273"/>
                  </a:cubicBezTo>
                  <a:cubicBezTo>
                    <a:pt x="864" y="275"/>
                    <a:pt x="861" y="278"/>
                    <a:pt x="859" y="281"/>
                  </a:cubicBezTo>
                  <a:cubicBezTo>
                    <a:pt x="856" y="284"/>
                    <a:pt x="853" y="288"/>
                    <a:pt x="849" y="291"/>
                  </a:cubicBezTo>
                  <a:cubicBezTo>
                    <a:pt x="847" y="294"/>
                    <a:pt x="845" y="297"/>
                    <a:pt x="842" y="300"/>
                  </a:cubicBezTo>
                  <a:cubicBezTo>
                    <a:pt x="840" y="302"/>
                    <a:pt x="836" y="304"/>
                    <a:pt x="836" y="307"/>
                  </a:cubicBezTo>
                  <a:cubicBezTo>
                    <a:pt x="835" y="307"/>
                    <a:pt x="835" y="307"/>
                    <a:pt x="835" y="307"/>
                  </a:cubicBezTo>
                  <a:cubicBezTo>
                    <a:pt x="833" y="304"/>
                    <a:pt x="830" y="302"/>
                    <a:pt x="827" y="299"/>
                  </a:cubicBezTo>
                  <a:cubicBezTo>
                    <a:pt x="830" y="298"/>
                    <a:pt x="833" y="296"/>
                    <a:pt x="836" y="295"/>
                  </a:cubicBezTo>
                  <a:cubicBezTo>
                    <a:pt x="839" y="294"/>
                    <a:pt x="843" y="294"/>
                    <a:pt x="846" y="292"/>
                  </a:cubicBezTo>
                  <a:cubicBezTo>
                    <a:pt x="846" y="292"/>
                    <a:pt x="846" y="292"/>
                    <a:pt x="846" y="292"/>
                  </a:cubicBezTo>
                  <a:cubicBezTo>
                    <a:pt x="843" y="291"/>
                    <a:pt x="839" y="292"/>
                    <a:pt x="836" y="293"/>
                  </a:cubicBezTo>
                  <a:cubicBezTo>
                    <a:pt x="832" y="294"/>
                    <a:pt x="828" y="295"/>
                    <a:pt x="825" y="297"/>
                  </a:cubicBezTo>
                  <a:cubicBezTo>
                    <a:pt x="825" y="297"/>
                    <a:pt x="825" y="297"/>
                    <a:pt x="824" y="298"/>
                  </a:cubicBezTo>
                  <a:cubicBezTo>
                    <a:pt x="824" y="297"/>
                    <a:pt x="823" y="297"/>
                    <a:pt x="823" y="296"/>
                  </a:cubicBezTo>
                  <a:cubicBezTo>
                    <a:pt x="824" y="295"/>
                    <a:pt x="826" y="294"/>
                    <a:pt x="827" y="294"/>
                  </a:cubicBezTo>
                  <a:cubicBezTo>
                    <a:pt x="829" y="293"/>
                    <a:pt x="832" y="292"/>
                    <a:pt x="834" y="291"/>
                  </a:cubicBezTo>
                  <a:cubicBezTo>
                    <a:pt x="839" y="290"/>
                    <a:pt x="843" y="286"/>
                    <a:pt x="848" y="285"/>
                  </a:cubicBezTo>
                  <a:cubicBezTo>
                    <a:pt x="849" y="285"/>
                    <a:pt x="849" y="285"/>
                    <a:pt x="848" y="285"/>
                  </a:cubicBezTo>
                  <a:cubicBezTo>
                    <a:pt x="843" y="283"/>
                    <a:pt x="837" y="287"/>
                    <a:pt x="832" y="290"/>
                  </a:cubicBezTo>
                  <a:cubicBezTo>
                    <a:pt x="830" y="291"/>
                    <a:pt x="823" y="292"/>
                    <a:pt x="820" y="294"/>
                  </a:cubicBezTo>
                  <a:cubicBezTo>
                    <a:pt x="819" y="294"/>
                    <a:pt x="818" y="293"/>
                    <a:pt x="818" y="293"/>
                  </a:cubicBezTo>
                  <a:cubicBezTo>
                    <a:pt x="820" y="292"/>
                    <a:pt x="823" y="290"/>
                    <a:pt x="825" y="289"/>
                  </a:cubicBezTo>
                  <a:cubicBezTo>
                    <a:pt x="832" y="286"/>
                    <a:pt x="838" y="284"/>
                    <a:pt x="845" y="282"/>
                  </a:cubicBezTo>
                  <a:cubicBezTo>
                    <a:pt x="847" y="281"/>
                    <a:pt x="846" y="278"/>
                    <a:pt x="845" y="279"/>
                  </a:cubicBezTo>
                  <a:cubicBezTo>
                    <a:pt x="837" y="282"/>
                    <a:pt x="830" y="285"/>
                    <a:pt x="822" y="287"/>
                  </a:cubicBezTo>
                  <a:cubicBezTo>
                    <a:pt x="820" y="288"/>
                    <a:pt x="816" y="289"/>
                    <a:pt x="815" y="291"/>
                  </a:cubicBezTo>
                  <a:cubicBezTo>
                    <a:pt x="814" y="291"/>
                    <a:pt x="814" y="290"/>
                    <a:pt x="813" y="290"/>
                  </a:cubicBezTo>
                  <a:cubicBezTo>
                    <a:pt x="813" y="290"/>
                    <a:pt x="813" y="290"/>
                    <a:pt x="813" y="290"/>
                  </a:cubicBezTo>
                  <a:cubicBezTo>
                    <a:pt x="813" y="289"/>
                    <a:pt x="813" y="289"/>
                    <a:pt x="813" y="289"/>
                  </a:cubicBezTo>
                  <a:cubicBezTo>
                    <a:pt x="815" y="287"/>
                    <a:pt x="817" y="285"/>
                    <a:pt x="819" y="284"/>
                  </a:cubicBezTo>
                  <a:cubicBezTo>
                    <a:pt x="822" y="282"/>
                    <a:pt x="825" y="281"/>
                    <a:pt x="828" y="279"/>
                  </a:cubicBezTo>
                  <a:cubicBezTo>
                    <a:pt x="836" y="276"/>
                    <a:pt x="843" y="273"/>
                    <a:pt x="850" y="270"/>
                  </a:cubicBezTo>
                  <a:cubicBezTo>
                    <a:pt x="864" y="265"/>
                    <a:pt x="877" y="262"/>
                    <a:pt x="891" y="257"/>
                  </a:cubicBezTo>
                  <a:cubicBezTo>
                    <a:pt x="891" y="257"/>
                    <a:pt x="891" y="256"/>
                    <a:pt x="891" y="256"/>
                  </a:cubicBezTo>
                  <a:cubicBezTo>
                    <a:pt x="876" y="258"/>
                    <a:pt x="862" y="264"/>
                    <a:pt x="848" y="269"/>
                  </a:cubicBezTo>
                  <a:cubicBezTo>
                    <a:pt x="842" y="271"/>
                    <a:pt x="835" y="274"/>
                    <a:pt x="829" y="276"/>
                  </a:cubicBezTo>
                  <a:cubicBezTo>
                    <a:pt x="834" y="273"/>
                    <a:pt x="838" y="270"/>
                    <a:pt x="843" y="267"/>
                  </a:cubicBezTo>
                  <a:cubicBezTo>
                    <a:pt x="846" y="266"/>
                    <a:pt x="849" y="264"/>
                    <a:pt x="853" y="263"/>
                  </a:cubicBezTo>
                  <a:cubicBezTo>
                    <a:pt x="858" y="261"/>
                    <a:pt x="863" y="260"/>
                    <a:pt x="869" y="257"/>
                  </a:cubicBezTo>
                  <a:cubicBezTo>
                    <a:pt x="878" y="253"/>
                    <a:pt x="888" y="248"/>
                    <a:pt x="899" y="247"/>
                  </a:cubicBezTo>
                  <a:cubicBezTo>
                    <a:pt x="899" y="246"/>
                    <a:pt x="899" y="245"/>
                    <a:pt x="898" y="245"/>
                  </a:cubicBezTo>
                  <a:cubicBezTo>
                    <a:pt x="888" y="246"/>
                    <a:pt x="879" y="251"/>
                    <a:pt x="869" y="255"/>
                  </a:cubicBezTo>
                  <a:cubicBezTo>
                    <a:pt x="863" y="257"/>
                    <a:pt x="856" y="259"/>
                    <a:pt x="850" y="262"/>
                  </a:cubicBezTo>
                  <a:cubicBezTo>
                    <a:pt x="850" y="262"/>
                    <a:pt x="849" y="262"/>
                    <a:pt x="849" y="262"/>
                  </a:cubicBezTo>
                  <a:cubicBezTo>
                    <a:pt x="855" y="257"/>
                    <a:pt x="861" y="252"/>
                    <a:pt x="866" y="246"/>
                  </a:cubicBezTo>
                  <a:cubicBezTo>
                    <a:pt x="871" y="246"/>
                    <a:pt x="875" y="244"/>
                    <a:pt x="880" y="242"/>
                  </a:cubicBezTo>
                  <a:close/>
                  <a:moveTo>
                    <a:pt x="743" y="122"/>
                  </a:moveTo>
                  <a:cubicBezTo>
                    <a:pt x="745" y="119"/>
                    <a:pt x="747" y="116"/>
                    <a:pt x="750" y="113"/>
                  </a:cubicBezTo>
                  <a:cubicBezTo>
                    <a:pt x="760" y="102"/>
                    <a:pt x="773" y="91"/>
                    <a:pt x="788" y="86"/>
                  </a:cubicBezTo>
                  <a:cubicBezTo>
                    <a:pt x="793" y="84"/>
                    <a:pt x="797" y="82"/>
                    <a:pt x="802" y="83"/>
                  </a:cubicBezTo>
                  <a:cubicBezTo>
                    <a:pt x="806" y="83"/>
                    <a:pt x="809" y="85"/>
                    <a:pt x="812" y="85"/>
                  </a:cubicBezTo>
                  <a:cubicBezTo>
                    <a:pt x="816" y="86"/>
                    <a:pt x="819" y="85"/>
                    <a:pt x="822" y="83"/>
                  </a:cubicBezTo>
                  <a:cubicBezTo>
                    <a:pt x="828" y="78"/>
                    <a:pt x="835" y="71"/>
                    <a:pt x="843" y="74"/>
                  </a:cubicBezTo>
                  <a:cubicBezTo>
                    <a:pt x="850" y="77"/>
                    <a:pt x="858" y="79"/>
                    <a:pt x="864" y="83"/>
                  </a:cubicBezTo>
                  <a:cubicBezTo>
                    <a:pt x="879" y="92"/>
                    <a:pt x="886" y="110"/>
                    <a:pt x="891" y="126"/>
                  </a:cubicBezTo>
                  <a:cubicBezTo>
                    <a:pt x="895" y="141"/>
                    <a:pt x="898" y="156"/>
                    <a:pt x="897" y="171"/>
                  </a:cubicBezTo>
                  <a:cubicBezTo>
                    <a:pt x="895" y="188"/>
                    <a:pt x="890" y="204"/>
                    <a:pt x="881" y="218"/>
                  </a:cubicBezTo>
                  <a:cubicBezTo>
                    <a:pt x="876" y="227"/>
                    <a:pt x="870" y="235"/>
                    <a:pt x="864" y="243"/>
                  </a:cubicBezTo>
                  <a:cubicBezTo>
                    <a:pt x="863" y="244"/>
                    <a:pt x="862" y="245"/>
                    <a:pt x="860" y="246"/>
                  </a:cubicBezTo>
                  <a:cubicBezTo>
                    <a:pt x="854" y="251"/>
                    <a:pt x="848" y="256"/>
                    <a:pt x="842" y="260"/>
                  </a:cubicBezTo>
                  <a:cubicBezTo>
                    <a:pt x="835" y="265"/>
                    <a:pt x="828" y="269"/>
                    <a:pt x="821" y="274"/>
                  </a:cubicBezTo>
                  <a:cubicBezTo>
                    <a:pt x="816" y="278"/>
                    <a:pt x="811" y="282"/>
                    <a:pt x="805" y="286"/>
                  </a:cubicBezTo>
                  <a:cubicBezTo>
                    <a:pt x="803" y="285"/>
                    <a:pt x="801" y="284"/>
                    <a:pt x="798" y="283"/>
                  </a:cubicBezTo>
                  <a:cubicBezTo>
                    <a:pt x="801" y="282"/>
                    <a:pt x="803" y="280"/>
                    <a:pt x="805" y="278"/>
                  </a:cubicBezTo>
                  <a:cubicBezTo>
                    <a:pt x="811" y="274"/>
                    <a:pt x="817" y="270"/>
                    <a:pt x="823" y="265"/>
                  </a:cubicBezTo>
                  <a:cubicBezTo>
                    <a:pt x="836" y="255"/>
                    <a:pt x="848" y="243"/>
                    <a:pt x="859" y="230"/>
                  </a:cubicBezTo>
                  <a:cubicBezTo>
                    <a:pt x="868" y="218"/>
                    <a:pt x="878" y="205"/>
                    <a:pt x="884" y="191"/>
                  </a:cubicBezTo>
                  <a:cubicBezTo>
                    <a:pt x="888" y="182"/>
                    <a:pt x="893" y="171"/>
                    <a:pt x="890" y="161"/>
                  </a:cubicBezTo>
                  <a:cubicBezTo>
                    <a:pt x="890" y="161"/>
                    <a:pt x="889" y="161"/>
                    <a:pt x="889" y="162"/>
                  </a:cubicBezTo>
                  <a:cubicBezTo>
                    <a:pt x="890" y="172"/>
                    <a:pt x="885" y="183"/>
                    <a:pt x="880" y="193"/>
                  </a:cubicBezTo>
                  <a:cubicBezTo>
                    <a:pt x="873" y="206"/>
                    <a:pt x="864" y="220"/>
                    <a:pt x="854" y="231"/>
                  </a:cubicBezTo>
                  <a:cubicBezTo>
                    <a:pt x="844" y="242"/>
                    <a:pt x="833" y="252"/>
                    <a:pt x="822" y="261"/>
                  </a:cubicBezTo>
                  <a:cubicBezTo>
                    <a:pt x="816" y="265"/>
                    <a:pt x="810" y="270"/>
                    <a:pt x="804" y="274"/>
                  </a:cubicBezTo>
                  <a:cubicBezTo>
                    <a:pt x="801" y="277"/>
                    <a:pt x="798" y="280"/>
                    <a:pt x="793" y="282"/>
                  </a:cubicBezTo>
                  <a:cubicBezTo>
                    <a:pt x="789" y="280"/>
                    <a:pt x="784" y="279"/>
                    <a:pt x="779" y="278"/>
                  </a:cubicBezTo>
                  <a:cubicBezTo>
                    <a:pt x="773" y="276"/>
                    <a:pt x="767" y="275"/>
                    <a:pt x="761" y="274"/>
                  </a:cubicBezTo>
                  <a:cubicBezTo>
                    <a:pt x="763" y="273"/>
                    <a:pt x="765" y="272"/>
                    <a:pt x="766" y="271"/>
                  </a:cubicBezTo>
                  <a:cubicBezTo>
                    <a:pt x="772" y="267"/>
                    <a:pt x="777" y="262"/>
                    <a:pt x="781" y="257"/>
                  </a:cubicBezTo>
                  <a:cubicBezTo>
                    <a:pt x="786" y="252"/>
                    <a:pt x="790" y="247"/>
                    <a:pt x="794" y="241"/>
                  </a:cubicBezTo>
                  <a:cubicBezTo>
                    <a:pt x="797" y="236"/>
                    <a:pt x="801" y="231"/>
                    <a:pt x="804" y="226"/>
                  </a:cubicBezTo>
                  <a:cubicBezTo>
                    <a:pt x="807" y="221"/>
                    <a:pt x="810" y="215"/>
                    <a:pt x="814" y="210"/>
                  </a:cubicBezTo>
                  <a:cubicBezTo>
                    <a:pt x="814" y="209"/>
                    <a:pt x="813" y="208"/>
                    <a:pt x="812" y="209"/>
                  </a:cubicBezTo>
                  <a:cubicBezTo>
                    <a:pt x="809" y="213"/>
                    <a:pt x="805" y="218"/>
                    <a:pt x="802" y="222"/>
                  </a:cubicBezTo>
                  <a:cubicBezTo>
                    <a:pt x="800" y="227"/>
                    <a:pt x="798" y="232"/>
                    <a:pt x="795" y="237"/>
                  </a:cubicBezTo>
                  <a:cubicBezTo>
                    <a:pt x="791" y="243"/>
                    <a:pt x="786" y="248"/>
                    <a:pt x="782" y="253"/>
                  </a:cubicBezTo>
                  <a:cubicBezTo>
                    <a:pt x="776" y="259"/>
                    <a:pt x="767" y="270"/>
                    <a:pt x="758" y="272"/>
                  </a:cubicBezTo>
                  <a:cubicBezTo>
                    <a:pt x="760" y="270"/>
                    <a:pt x="761" y="268"/>
                    <a:pt x="762" y="267"/>
                  </a:cubicBezTo>
                  <a:cubicBezTo>
                    <a:pt x="767" y="261"/>
                    <a:pt x="771" y="255"/>
                    <a:pt x="774" y="249"/>
                  </a:cubicBezTo>
                  <a:cubicBezTo>
                    <a:pt x="777" y="245"/>
                    <a:pt x="779" y="242"/>
                    <a:pt x="782" y="238"/>
                  </a:cubicBezTo>
                  <a:cubicBezTo>
                    <a:pt x="785" y="235"/>
                    <a:pt x="787" y="231"/>
                    <a:pt x="789" y="227"/>
                  </a:cubicBezTo>
                  <a:cubicBezTo>
                    <a:pt x="790" y="224"/>
                    <a:pt x="793" y="221"/>
                    <a:pt x="794" y="217"/>
                  </a:cubicBezTo>
                  <a:cubicBezTo>
                    <a:pt x="797" y="213"/>
                    <a:pt x="798" y="209"/>
                    <a:pt x="801" y="205"/>
                  </a:cubicBezTo>
                  <a:cubicBezTo>
                    <a:pt x="802" y="205"/>
                    <a:pt x="801" y="204"/>
                    <a:pt x="800" y="204"/>
                  </a:cubicBezTo>
                  <a:cubicBezTo>
                    <a:pt x="798" y="207"/>
                    <a:pt x="796" y="209"/>
                    <a:pt x="795" y="212"/>
                  </a:cubicBezTo>
                  <a:cubicBezTo>
                    <a:pt x="793" y="216"/>
                    <a:pt x="792" y="220"/>
                    <a:pt x="790" y="223"/>
                  </a:cubicBezTo>
                  <a:cubicBezTo>
                    <a:pt x="787" y="227"/>
                    <a:pt x="785" y="230"/>
                    <a:pt x="783" y="233"/>
                  </a:cubicBezTo>
                  <a:cubicBezTo>
                    <a:pt x="781" y="236"/>
                    <a:pt x="779" y="239"/>
                    <a:pt x="778" y="242"/>
                  </a:cubicBezTo>
                  <a:cubicBezTo>
                    <a:pt x="773" y="248"/>
                    <a:pt x="768" y="254"/>
                    <a:pt x="763" y="260"/>
                  </a:cubicBezTo>
                  <a:cubicBezTo>
                    <a:pt x="760" y="264"/>
                    <a:pt x="758" y="267"/>
                    <a:pt x="754" y="270"/>
                  </a:cubicBezTo>
                  <a:cubicBezTo>
                    <a:pt x="753" y="270"/>
                    <a:pt x="753" y="270"/>
                    <a:pt x="753" y="270"/>
                  </a:cubicBezTo>
                  <a:cubicBezTo>
                    <a:pt x="756" y="266"/>
                    <a:pt x="758" y="261"/>
                    <a:pt x="761" y="256"/>
                  </a:cubicBezTo>
                  <a:cubicBezTo>
                    <a:pt x="761" y="256"/>
                    <a:pt x="760" y="256"/>
                    <a:pt x="760" y="256"/>
                  </a:cubicBezTo>
                  <a:cubicBezTo>
                    <a:pt x="758" y="258"/>
                    <a:pt x="757" y="260"/>
                    <a:pt x="756" y="262"/>
                  </a:cubicBezTo>
                  <a:cubicBezTo>
                    <a:pt x="756" y="260"/>
                    <a:pt x="757" y="259"/>
                    <a:pt x="757" y="258"/>
                  </a:cubicBezTo>
                  <a:cubicBezTo>
                    <a:pt x="758" y="257"/>
                    <a:pt x="758" y="255"/>
                    <a:pt x="759" y="253"/>
                  </a:cubicBezTo>
                  <a:cubicBezTo>
                    <a:pt x="759" y="253"/>
                    <a:pt x="760" y="253"/>
                    <a:pt x="760" y="253"/>
                  </a:cubicBezTo>
                  <a:cubicBezTo>
                    <a:pt x="765" y="242"/>
                    <a:pt x="771" y="232"/>
                    <a:pt x="777" y="223"/>
                  </a:cubicBezTo>
                  <a:cubicBezTo>
                    <a:pt x="782" y="217"/>
                    <a:pt x="786" y="210"/>
                    <a:pt x="789" y="203"/>
                  </a:cubicBezTo>
                  <a:cubicBezTo>
                    <a:pt x="791" y="199"/>
                    <a:pt x="793" y="195"/>
                    <a:pt x="795" y="192"/>
                  </a:cubicBezTo>
                  <a:cubicBezTo>
                    <a:pt x="797" y="188"/>
                    <a:pt x="798" y="185"/>
                    <a:pt x="800" y="182"/>
                  </a:cubicBezTo>
                  <a:cubicBezTo>
                    <a:pt x="800" y="180"/>
                    <a:pt x="798" y="179"/>
                    <a:pt x="798" y="181"/>
                  </a:cubicBezTo>
                  <a:cubicBezTo>
                    <a:pt x="794" y="188"/>
                    <a:pt x="791" y="196"/>
                    <a:pt x="786" y="204"/>
                  </a:cubicBezTo>
                  <a:cubicBezTo>
                    <a:pt x="782" y="211"/>
                    <a:pt x="777" y="218"/>
                    <a:pt x="773" y="225"/>
                  </a:cubicBezTo>
                  <a:cubicBezTo>
                    <a:pt x="770" y="229"/>
                    <a:pt x="767" y="234"/>
                    <a:pt x="764" y="238"/>
                  </a:cubicBezTo>
                  <a:cubicBezTo>
                    <a:pt x="766" y="234"/>
                    <a:pt x="767" y="230"/>
                    <a:pt x="768" y="226"/>
                  </a:cubicBezTo>
                  <a:cubicBezTo>
                    <a:pt x="769" y="222"/>
                    <a:pt x="771" y="219"/>
                    <a:pt x="773" y="215"/>
                  </a:cubicBezTo>
                  <a:cubicBezTo>
                    <a:pt x="775" y="211"/>
                    <a:pt x="776" y="206"/>
                    <a:pt x="779" y="201"/>
                  </a:cubicBezTo>
                  <a:cubicBezTo>
                    <a:pt x="779" y="201"/>
                    <a:pt x="779" y="200"/>
                    <a:pt x="779" y="201"/>
                  </a:cubicBezTo>
                  <a:cubicBezTo>
                    <a:pt x="775" y="205"/>
                    <a:pt x="774" y="211"/>
                    <a:pt x="771" y="216"/>
                  </a:cubicBezTo>
                  <a:cubicBezTo>
                    <a:pt x="770" y="218"/>
                    <a:pt x="769" y="220"/>
                    <a:pt x="769" y="221"/>
                  </a:cubicBezTo>
                  <a:cubicBezTo>
                    <a:pt x="769" y="220"/>
                    <a:pt x="769" y="219"/>
                    <a:pt x="769" y="219"/>
                  </a:cubicBezTo>
                  <a:cubicBezTo>
                    <a:pt x="769" y="217"/>
                    <a:pt x="769" y="215"/>
                    <a:pt x="770" y="213"/>
                  </a:cubicBezTo>
                  <a:cubicBezTo>
                    <a:pt x="772" y="209"/>
                    <a:pt x="773" y="204"/>
                    <a:pt x="775" y="200"/>
                  </a:cubicBezTo>
                  <a:cubicBezTo>
                    <a:pt x="777" y="194"/>
                    <a:pt x="779" y="187"/>
                    <a:pt x="782" y="182"/>
                  </a:cubicBezTo>
                  <a:cubicBezTo>
                    <a:pt x="785" y="177"/>
                    <a:pt x="788" y="173"/>
                    <a:pt x="790" y="167"/>
                  </a:cubicBezTo>
                  <a:cubicBezTo>
                    <a:pt x="791" y="162"/>
                    <a:pt x="793" y="157"/>
                    <a:pt x="796" y="151"/>
                  </a:cubicBezTo>
                  <a:cubicBezTo>
                    <a:pt x="796" y="151"/>
                    <a:pt x="795" y="151"/>
                    <a:pt x="795" y="151"/>
                  </a:cubicBezTo>
                  <a:cubicBezTo>
                    <a:pt x="792" y="156"/>
                    <a:pt x="791" y="161"/>
                    <a:pt x="788" y="166"/>
                  </a:cubicBezTo>
                  <a:cubicBezTo>
                    <a:pt x="786" y="169"/>
                    <a:pt x="785" y="172"/>
                    <a:pt x="783" y="175"/>
                  </a:cubicBezTo>
                  <a:cubicBezTo>
                    <a:pt x="782" y="178"/>
                    <a:pt x="782" y="181"/>
                    <a:pt x="780" y="183"/>
                  </a:cubicBezTo>
                  <a:cubicBezTo>
                    <a:pt x="777" y="188"/>
                    <a:pt x="775" y="194"/>
                    <a:pt x="772" y="199"/>
                  </a:cubicBezTo>
                  <a:cubicBezTo>
                    <a:pt x="772" y="201"/>
                    <a:pt x="771" y="204"/>
                    <a:pt x="770" y="206"/>
                  </a:cubicBezTo>
                  <a:cubicBezTo>
                    <a:pt x="770" y="203"/>
                    <a:pt x="769" y="200"/>
                    <a:pt x="769" y="198"/>
                  </a:cubicBezTo>
                  <a:cubicBezTo>
                    <a:pt x="770" y="192"/>
                    <a:pt x="774" y="186"/>
                    <a:pt x="775" y="181"/>
                  </a:cubicBezTo>
                  <a:cubicBezTo>
                    <a:pt x="777" y="172"/>
                    <a:pt x="780" y="165"/>
                    <a:pt x="785" y="157"/>
                  </a:cubicBezTo>
                  <a:cubicBezTo>
                    <a:pt x="785" y="157"/>
                    <a:pt x="784" y="156"/>
                    <a:pt x="784" y="157"/>
                  </a:cubicBezTo>
                  <a:cubicBezTo>
                    <a:pt x="777" y="162"/>
                    <a:pt x="774" y="172"/>
                    <a:pt x="773" y="180"/>
                  </a:cubicBezTo>
                  <a:cubicBezTo>
                    <a:pt x="772" y="184"/>
                    <a:pt x="772" y="187"/>
                    <a:pt x="770" y="191"/>
                  </a:cubicBezTo>
                  <a:cubicBezTo>
                    <a:pt x="769" y="192"/>
                    <a:pt x="769" y="192"/>
                    <a:pt x="769" y="193"/>
                  </a:cubicBezTo>
                  <a:cubicBezTo>
                    <a:pt x="768" y="191"/>
                    <a:pt x="768" y="188"/>
                    <a:pt x="768" y="186"/>
                  </a:cubicBezTo>
                  <a:cubicBezTo>
                    <a:pt x="768" y="186"/>
                    <a:pt x="768" y="185"/>
                    <a:pt x="768" y="185"/>
                  </a:cubicBezTo>
                  <a:cubicBezTo>
                    <a:pt x="769" y="183"/>
                    <a:pt x="769" y="180"/>
                    <a:pt x="770" y="178"/>
                  </a:cubicBezTo>
                  <a:cubicBezTo>
                    <a:pt x="772" y="172"/>
                    <a:pt x="774" y="166"/>
                    <a:pt x="776" y="160"/>
                  </a:cubicBezTo>
                  <a:cubicBezTo>
                    <a:pt x="777" y="159"/>
                    <a:pt x="775" y="158"/>
                    <a:pt x="775" y="159"/>
                  </a:cubicBezTo>
                  <a:cubicBezTo>
                    <a:pt x="772" y="166"/>
                    <a:pt x="770" y="173"/>
                    <a:pt x="767" y="180"/>
                  </a:cubicBezTo>
                  <a:cubicBezTo>
                    <a:pt x="767" y="180"/>
                    <a:pt x="767" y="180"/>
                    <a:pt x="766" y="181"/>
                  </a:cubicBezTo>
                  <a:cubicBezTo>
                    <a:pt x="766" y="178"/>
                    <a:pt x="765" y="176"/>
                    <a:pt x="764" y="173"/>
                  </a:cubicBezTo>
                  <a:cubicBezTo>
                    <a:pt x="764" y="173"/>
                    <a:pt x="764" y="173"/>
                    <a:pt x="764" y="173"/>
                  </a:cubicBezTo>
                  <a:cubicBezTo>
                    <a:pt x="764" y="171"/>
                    <a:pt x="764" y="170"/>
                    <a:pt x="764" y="169"/>
                  </a:cubicBezTo>
                  <a:cubicBezTo>
                    <a:pt x="765" y="166"/>
                    <a:pt x="765" y="163"/>
                    <a:pt x="765" y="160"/>
                  </a:cubicBezTo>
                  <a:cubicBezTo>
                    <a:pt x="766" y="153"/>
                    <a:pt x="767" y="148"/>
                    <a:pt x="769" y="142"/>
                  </a:cubicBezTo>
                  <a:cubicBezTo>
                    <a:pt x="770" y="141"/>
                    <a:pt x="769" y="141"/>
                    <a:pt x="768" y="141"/>
                  </a:cubicBezTo>
                  <a:cubicBezTo>
                    <a:pt x="764" y="148"/>
                    <a:pt x="765" y="154"/>
                    <a:pt x="763" y="161"/>
                  </a:cubicBezTo>
                  <a:cubicBezTo>
                    <a:pt x="763" y="162"/>
                    <a:pt x="762" y="164"/>
                    <a:pt x="762" y="165"/>
                  </a:cubicBezTo>
                  <a:cubicBezTo>
                    <a:pt x="759" y="158"/>
                    <a:pt x="756" y="149"/>
                    <a:pt x="749" y="145"/>
                  </a:cubicBezTo>
                  <a:cubicBezTo>
                    <a:pt x="747" y="143"/>
                    <a:pt x="746" y="143"/>
                    <a:pt x="743" y="143"/>
                  </a:cubicBezTo>
                  <a:cubicBezTo>
                    <a:pt x="741" y="142"/>
                    <a:pt x="742" y="137"/>
                    <a:pt x="741" y="136"/>
                  </a:cubicBezTo>
                  <a:cubicBezTo>
                    <a:pt x="739" y="133"/>
                    <a:pt x="738" y="132"/>
                    <a:pt x="736" y="132"/>
                  </a:cubicBezTo>
                  <a:cubicBezTo>
                    <a:pt x="736" y="128"/>
                    <a:pt x="740" y="124"/>
                    <a:pt x="743" y="122"/>
                  </a:cubicBezTo>
                  <a:close/>
                  <a:moveTo>
                    <a:pt x="684" y="129"/>
                  </a:moveTo>
                  <a:cubicBezTo>
                    <a:pt x="692" y="127"/>
                    <a:pt x="700" y="126"/>
                    <a:pt x="708" y="126"/>
                  </a:cubicBezTo>
                  <a:cubicBezTo>
                    <a:pt x="712" y="126"/>
                    <a:pt x="716" y="126"/>
                    <a:pt x="719" y="126"/>
                  </a:cubicBezTo>
                  <a:cubicBezTo>
                    <a:pt x="722" y="127"/>
                    <a:pt x="725" y="128"/>
                    <a:pt x="726" y="130"/>
                  </a:cubicBezTo>
                  <a:cubicBezTo>
                    <a:pt x="726" y="131"/>
                    <a:pt x="727" y="132"/>
                    <a:pt x="727" y="132"/>
                  </a:cubicBezTo>
                  <a:cubicBezTo>
                    <a:pt x="730" y="135"/>
                    <a:pt x="737" y="133"/>
                    <a:pt x="738" y="139"/>
                  </a:cubicBezTo>
                  <a:cubicBezTo>
                    <a:pt x="738" y="142"/>
                    <a:pt x="739" y="146"/>
                    <a:pt x="743" y="146"/>
                  </a:cubicBezTo>
                  <a:cubicBezTo>
                    <a:pt x="750" y="146"/>
                    <a:pt x="753" y="155"/>
                    <a:pt x="756" y="160"/>
                  </a:cubicBezTo>
                  <a:cubicBezTo>
                    <a:pt x="761" y="172"/>
                    <a:pt x="765" y="186"/>
                    <a:pt x="766" y="199"/>
                  </a:cubicBezTo>
                  <a:cubicBezTo>
                    <a:pt x="767" y="216"/>
                    <a:pt x="763" y="230"/>
                    <a:pt x="758" y="245"/>
                  </a:cubicBezTo>
                  <a:cubicBezTo>
                    <a:pt x="755" y="254"/>
                    <a:pt x="752" y="266"/>
                    <a:pt x="745" y="273"/>
                  </a:cubicBezTo>
                  <a:cubicBezTo>
                    <a:pt x="745" y="273"/>
                    <a:pt x="745" y="273"/>
                    <a:pt x="745" y="273"/>
                  </a:cubicBezTo>
                  <a:cubicBezTo>
                    <a:pt x="742" y="275"/>
                    <a:pt x="740" y="278"/>
                    <a:pt x="737" y="280"/>
                  </a:cubicBezTo>
                  <a:cubicBezTo>
                    <a:pt x="734" y="282"/>
                    <a:pt x="732" y="284"/>
                    <a:pt x="730" y="286"/>
                  </a:cubicBezTo>
                  <a:cubicBezTo>
                    <a:pt x="726" y="291"/>
                    <a:pt x="722" y="296"/>
                    <a:pt x="718" y="300"/>
                  </a:cubicBezTo>
                  <a:cubicBezTo>
                    <a:pt x="709" y="309"/>
                    <a:pt x="699" y="316"/>
                    <a:pt x="689" y="324"/>
                  </a:cubicBezTo>
                  <a:cubicBezTo>
                    <a:pt x="684" y="329"/>
                    <a:pt x="679" y="334"/>
                    <a:pt x="673" y="338"/>
                  </a:cubicBezTo>
                  <a:cubicBezTo>
                    <a:pt x="668" y="342"/>
                    <a:pt x="663" y="345"/>
                    <a:pt x="657" y="349"/>
                  </a:cubicBezTo>
                  <a:cubicBezTo>
                    <a:pt x="649" y="355"/>
                    <a:pt x="642" y="363"/>
                    <a:pt x="635" y="372"/>
                  </a:cubicBezTo>
                  <a:cubicBezTo>
                    <a:pt x="635" y="372"/>
                    <a:pt x="635" y="372"/>
                    <a:pt x="635" y="372"/>
                  </a:cubicBezTo>
                  <a:cubicBezTo>
                    <a:pt x="635" y="372"/>
                    <a:pt x="634" y="371"/>
                    <a:pt x="633" y="371"/>
                  </a:cubicBezTo>
                  <a:cubicBezTo>
                    <a:pt x="630" y="368"/>
                    <a:pt x="627" y="365"/>
                    <a:pt x="623" y="365"/>
                  </a:cubicBezTo>
                  <a:cubicBezTo>
                    <a:pt x="628" y="357"/>
                    <a:pt x="634" y="350"/>
                    <a:pt x="642" y="345"/>
                  </a:cubicBezTo>
                  <a:cubicBezTo>
                    <a:pt x="646" y="342"/>
                    <a:pt x="650" y="339"/>
                    <a:pt x="655" y="337"/>
                  </a:cubicBezTo>
                  <a:cubicBezTo>
                    <a:pt x="659" y="335"/>
                    <a:pt x="664" y="334"/>
                    <a:pt x="668" y="332"/>
                  </a:cubicBezTo>
                  <a:cubicBezTo>
                    <a:pt x="674" y="327"/>
                    <a:pt x="679" y="319"/>
                    <a:pt x="684" y="313"/>
                  </a:cubicBezTo>
                  <a:cubicBezTo>
                    <a:pt x="689" y="305"/>
                    <a:pt x="695" y="296"/>
                    <a:pt x="704" y="291"/>
                  </a:cubicBezTo>
                  <a:cubicBezTo>
                    <a:pt x="711" y="288"/>
                    <a:pt x="719" y="286"/>
                    <a:pt x="726" y="283"/>
                  </a:cubicBezTo>
                  <a:cubicBezTo>
                    <a:pt x="732" y="280"/>
                    <a:pt x="737" y="274"/>
                    <a:pt x="741" y="268"/>
                  </a:cubicBezTo>
                  <a:cubicBezTo>
                    <a:pt x="745" y="263"/>
                    <a:pt x="748" y="258"/>
                    <a:pt x="750" y="252"/>
                  </a:cubicBezTo>
                  <a:cubicBezTo>
                    <a:pt x="751" y="248"/>
                    <a:pt x="754" y="243"/>
                    <a:pt x="752" y="240"/>
                  </a:cubicBezTo>
                  <a:cubicBezTo>
                    <a:pt x="752" y="239"/>
                    <a:pt x="751" y="240"/>
                    <a:pt x="751" y="241"/>
                  </a:cubicBezTo>
                  <a:cubicBezTo>
                    <a:pt x="752" y="245"/>
                    <a:pt x="747" y="253"/>
                    <a:pt x="746" y="256"/>
                  </a:cubicBezTo>
                  <a:cubicBezTo>
                    <a:pt x="741" y="263"/>
                    <a:pt x="737" y="270"/>
                    <a:pt x="731" y="275"/>
                  </a:cubicBezTo>
                  <a:cubicBezTo>
                    <a:pt x="725" y="281"/>
                    <a:pt x="717" y="282"/>
                    <a:pt x="710" y="285"/>
                  </a:cubicBezTo>
                  <a:cubicBezTo>
                    <a:pt x="703" y="287"/>
                    <a:pt x="697" y="291"/>
                    <a:pt x="692" y="296"/>
                  </a:cubicBezTo>
                  <a:cubicBezTo>
                    <a:pt x="686" y="303"/>
                    <a:pt x="681" y="310"/>
                    <a:pt x="675" y="317"/>
                  </a:cubicBezTo>
                  <a:cubicBezTo>
                    <a:pt x="673" y="321"/>
                    <a:pt x="670" y="326"/>
                    <a:pt x="666" y="328"/>
                  </a:cubicBezTo>
                  <a:cubicBezTo>
                    <a:pt x="664" y="329"/>
                    <a:pt x="662" y="330"/>
                    <a:pt x="661" y="331"/>
                  </a:cubicBezTo>
                  <a:cubicBezTo>
                    <a:pt x="666" y="325"/>
                    <a:pt x="669" y="319"/>
                    <a:pt x="674" y="314"/>
                  </a:cubicBezTo>
                  <a:cubicBezTo>
                    <a:pt x="679" y="310"/>
                    <a:pt x="682" y="304"/>
                    <a:pt x="687" y="300"/>
                  </a:cubicBezTo>
                  <a:cubicBezTo>
                    <a:pt x="690" y="296"/>
                    <a:pt x="694" y="291"/>
                    <a:pt x="698" y="287"/>
                  </a:cubicBezTo>
                  <a:cubicBezTo>
                    <a:pt x="698" y="287"/>
                    <a:pt x="697" y="286"/>
                    <a:pt x="697" y="287"/>
                  </a:cubicBezTo>
                  <a:cubicBezTo>
                    <a:pt x="692" y="291"/>
                    <a:pt x="689" y="296"/>
                    <a:pt x="685" y="301"/>
                  </a:cubicBezTo>
                  <a:cubicBezTo>
                    <a:pt x="681" y="305"/>
                    <a:pt x="677" y="309"/>
                    <a:pt x="673" y="313"/>
                  </a:cubicBezTo>
                  <a:cubicBezTo>
                    <a:pt x="666" y="319"/>
                    <a:pt x="662" y="328"/>
                    <a:pt x="654" y="333"/>
                  </a:cubicBezTo>
                  <a:cubicBezTo>
                    <a:pt x="654" y="333"/>
                    <a:pt x="654" y="333"/>
                    <a:pt x="654" y="333"/>
                  </a:cubicBezTo>
                  <a:cubicBezTo>
                    <a:pt x="656" y="331"/>
                    <a:pt x="657" y="329"/>
                    <a:pt x="659" y="327"/>
                  </a:cubicBezTo>
                  <a:cubicBezTo>
                    <a:pt x="663" y="322"/>
                    <a:pt x="667" y="317"/>
                    <a:pt x="671" y="312"/>
                  </a:cubicBezTo>
                  <a:cubicBezTo>
                    <a:pt x="671" y="312"/>
                    <a:pt x="670" y="311"/>
                    <a:pt x="670" y="312"/>
                  </a:cubicBezTo>
                  <a:cubicBezTo>
                    <a:pt x="667" y="317"/>
                    <a:pt x="662" y="321"/>
                    <a:pt x="658" y="326"/>
                  </a:cubicBezTo>
                  <a:cubicBezTo>
                    <a:pt x="655" y="329"/>
                    <a:pt x="653" y="333"/>
                    <a:pt x="649" y="335"/>
                  </a:cubicBezTo>
                  <a:cubicBezTo>
                    <a:pt x="648" y="336"/>
                    <a:pt x="648" y="336"/>
                    <a:pt x="648" y="336"/>
                  </a:cubicBezTo>
                  <a:cubicBezTo>
                    <a:pt x="646" y="337"/>
                    <a:pt x="643" y="339"/>
                    <a:pt x="641" y="340"/>
                  </a:cubicBezTo>
                  <a:cubicBezTo>
                    <a:pt x="642" y="339"/>
                    <a:pt x="644" y="337"/>
                    <a:pt x="645" y="335"/>
                  </a:cubicBezTo>
                  <a:cubicBezTo>
                    <a:pt x="645" y="335"/>
                    <a:pt x="645" y="335"/>
                    <a:pt x="645" y="335"/>
                  </a:cubicBezTo>
                  <a:cubicBezTo>
                    <a:pt x="641" y="339"/>
                    <a:pt x="637" y="342"/>
                    <a:pt x="633" y="346"/>
                  </a:cubicBezTo>
                  <a:cubicBezTo>
                    <a:pt x="630" y="349"/>
                    <a:pt x="626" y="352"/>
                    <a:pt x="623" y="356"/>
                  </a:cubicBezTo>
                  <a:cubicBezTo>
                    <a:pt x="623" y="356"/>
                    <a:pt x="623" y="355"/>
                    <a:pt x="623" y="354"/>
                  </a:cubicBezTo>
                  <a:cubicBezTo>
                    <a:pt x="624" y="354"/>
                    <a:pt x="624" y="353"/>
                    <a:pt x="625" y="352"/>
                  </a:cubicBezTo>
                  <a:cubicBezTo>
                    <a:pt x="627" y="350"/>
                    <a:pt x="629" y="347"/>
                    <a:pt x="631" y="345"/>
                  </a:cubicBezTo>
                  <a:cubicBezTo>
                    <a:pt x="632" y="343"/>
                    <a:pt x="633" y="341"/>
                    <a:pt x="634" y="339"/>
                  </a:cubicBezTo>
                  <a:cubicBezTo>
                    <a:pt x="635" y="339"/>
                    <a:pt x="635" y="339"/>
                    <a:pt x="635" y="338"/>
                  </a:cubicBezTo>
                  <a:cubicBezTo>
                    <a:pt x="636" y="337"/>
                    <a:pt x="636" y="336"/>
                    <a:pt x="637" y="335"/>
                  </a:cubicBezTo>
                  <a:cubicBezTo>
                    <a:pt x="641" y="330"/>
                    <a:pt x="644" y="325"/>
                    <a:pt x="648" y="320"/>
                  </a:cubicBezTo>
                  <a:cubicBezTo>
                    <a:pt x="648" y="320"/>
                    <a:pt x="648" y="320"/>
                    <a:pt x="647" y="320"/>
                  </a:cubicBezTo>
                  <a:cubicBezTo>
                    <a:pt x="644" y="323"/>
                    <a:pt x="642" y="326"/>
                    <a:pt x="640" y="330"/>
                  </a:cubicBezTo>
                  <a:cubicBezTo>
                    <a:pt x="643" y="324"/>
                    <a:pt x="646" y="319"/>
                    <a:pt x="649" y="313"/>
                  </a:cubicBezTo>
                  <a:cubicBezTo>
                    <a:pt x="654" y="306"/>
                    <a:pt x="659" y="299"/>
                    <a:pt x="664" y="291"/>
                  </a:cubicBezTo>
                  <a:cubicBezTo>
                    <a:pt x="664" y="291"/>
                    <a:pt x="663" y="290"/>
                    <a:pt x="663" y="290"/>
                  </a:cubicBezTo>
                  <a:cubicBezTo>
                    <a:pt x="657" y="298"/>
                    <a:pt x="652" y="306"/>
                    <a:pt x="647" y="314"/>
                  </a:cubicBezTo>
                  <a:cubicBezTo>
                    <a:pt x="642" y="322"/>
                    <a:pt x="637" y="329"/>
                    <a:pt x="634" y="337"/>
                  </a:cubicBezTo>
                  <a:cubicBezTo>
                    <a:pt x="632" y="340"/>
                    <a:pt x="630" y="342"/>
                    <a:pt x="628" y="345"/>
                  </a:cubicBezTo>
                  <a:cubicBezTo>
                    <a:pt x="627" y="346"/>
                    <a:pt x="626" y="348"/>
                    <a:pt x="624" y="349"/>
                  </a:cubicBezTo>
                  <a:cubicBezTo>
                    <a:pt x="629" y="340"/>
                    <a:pt x="633" y="331"/>
                    <a:pt x="638" y="322"/>
                  </a:cubicBezTo>
                  <a:cubicBezTo>
                    <a:pt x="641" y="317"/>
                    <a:pt x="643" y="312"/>
                    <a:pt x="646" y="308"/>
                  </a:cubicBezTo>
                  <a:cubicBezTo>
                    <a:pt x="648" y="303"/>
                    <a:pt x="651" y="299"/>
                    <a:pt x="653" y="295"/>
                  </a:cubicBezTo>
                  <a:cubicBezTo>
                    <a:pt x="653" y="294"/>
                    <a:pt x="653" y="294"/>
                    <a:pt x="653" y="294"/>
                  </a:cubicBezTo>
                  <a:cubicBezTo>
                    <a:pt x="645" y="303"/>
                    <a:pt x="642" y="315"/>
                    <a:pt x="635" y="325"/>
                  </a:cubicBezTo>
                  <a:cubicBezTo>
                    <a:pt x="631" y="331"/>
                    <a:pt x="626" y="337"/>
                    <a:pt x="624" y="345"/>
                  </a:cubicBezTo>
                  <a:cubicBezTo>
                    <a:pt x="625" y="341"/>
                    <a:pt x="626" y="337"/>
                    <a:pt x="627" y="334"/>
                  </a:cubicBezTo>
                  <a:cubicBezTo>
                    <a:pt x="632" y="323"/>
                    <a:pt x="638" y="314"/>
                    <a:pt x="642" y="303"/>
                  </a:cubicBezTo>
                  <a:cubicBezTo>
                    <a:pt x="643" y="302"/>
                    <a:pt x="641" y="302"/>
                    <a:pt x="640" y="303"/>
                  </a:cubicBezTo>
                  <a:cubicBezTo>
                    <a:pt x="636" y="314"/>
                    <a:pt x="628" y="324"/>
                    <a:pt x="624" y="335"/>
                  </a:cubicBezTo>
                  <a:cubicBezTo>
                    <a:pt x="622" y="340"/>
                    <a:pt x="621" y="346"/>
                    <a:pt x="620" y="351"/>
                  </a:cubicBezTo>
                  <a:cubicBezTo>
                    <a:pt x="620" y="351"/>
                    <a:pt x="619" y="350"/>
                    <a:pt x="619" y="350"/>
                  </a:cubicBezTo>
                  <a:cubicBezTo>
                    <a:pt x="619" y="350"/>
                    <a:pt x="619" y="349"/>
                    <a:pt x="619" y="349"/>
                  </a:cubicBezTo>
                  <a:cubicBezTo>
                    <a:pt x="620" y="347"/>
                    <a:pt x="620" y="344"/>
                    <a:pt x="620" y="341"/>
                  </a:cubicBezTo>
                  <a:cubicBezTo>
                    <a:pt x="621" y="335"/>
                    <a:pt x="624" y="329"/>
                    <a:pt x="626" y="324"/>
                  </a:cubicBezTo>
                  <a:cubicBezTo>
                    <a:pt x="631" y="313"/>
                    <a:pt x="637" y="302"/>
                    <a:pt x="640" y="290"/>
                  </a:cubicBezTo>
                  <a:cubicBezTo>
                    <a:pt x="640" y="290"/>
                    <a:pt x="640" y="290"/>
                    <a:pt x="640" y="290"/>
                  </a:cubicBezTo>
                  <a:cubicBezTo>
                    <a:pt x="634" y="303"/>
                    <a:pt x="628" y="315"/>
                    <a:pt x="622" y="328"/>
                  </a:cubicBezTo>
                  <a:cubicBezTo>
                    <a:pt x="622" y="329"/>
                    <a:pt x="622" y="330"/>
                    <a:pt x="621" y="330"/>
                  </a:cubicBezTo>
                  <a:cubicBezTo>
                    <a:pt x="622" y="324"/>
                    <a:pt x="625" y="319"/>
                    <a:pt x="627" y="313"/>
                  </a:cubicBezTo>
                  <a:cubicBezTo>
                    <a:pt x="629" y="310"/>
                    <a:pt x="629" y="307"/>
                    <a:pt x="630" y="304"/>
                  </a:cubicBezTo>
                  <a:cubicBezTo>
                    <a:pt x="632" y="300"/>
                    <a:pt x="634" y="296"/>
                    <a:pt x="635" y="292"/>
                  </a:cubicBezTo>
                  <a:cubicBezTo>
                    <a:pt x="636" y="291"/>
                    <a:pt x="635" y="291"/>
                    <a:pt x="635" y="291"/>
                  </a:cubicBezTo>
                  <a:cubicBezTo>
                    <a:pt x="632" y="296"/>
                    <a:pt x="631" y="301"/>
                    <a:pt x="629" y="306"/>
                  </a:cubicBezTo>
                  <a:cubicBezTo>
                    <a:pt x="627" y="309"/>
                    <a:pt x="625" y="312"/>
                    <a:pt x="624" y="315"/>
                  </a:cubicBezTo>
                  <a:cubicBezTo>
                    <a:pt x="623" y="318"/>
                    <a:pt x="622" y="320"/>
                    <a:pt x="621" y="323"/>
                  </a:cubicBezTo>
                  <a:cubicBezTo>
                    <a:pt x="621" y="321"/>
                    <a:pt x="621" y="319"/>
                    <a:pt x="621" y="317"/>
                  </a:cubicBezTo>
                  <a:cubicBezTo>
                    <a:pt x="623" y="313"/>
                    <a:pt x="624" y="309"/>
                    <a:pt x="625" y="305"/>
                  </a:cubicBezTo>
                  <a:cubicBezTo>
                    <a:pt x="625" y="305"/>
                    <a:pt x="625" y="305"/>
                    <a:pt x="624" y="305"/>
                  </a:cubicBezTo>
                  <a:cubicBezTo>
                    <a:pt x="623" y="307"/>
                    <a:pt x="622" y="310"/>
                    <a:pt x="621" y="313"/>
                  </a:cubicBezTo>
                  <a:cubicBezTo>
                    <a:pt x="622" y="308"/>
                    <a:pt x="622" y="303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4" y="297"/>
                    <a:pt x="624" y="295"/>
                    <a:pt x="625" y="293"/>
                  </a:cubicBezTo>
                  <a:cubicBezTo>
                    <a:pt x="626" y="291"/>
                    <a:pt x="627" y="289"/>
                    <a:pt x="628" y="287"/>
                  </a:cubicBezTo>
                  <a:cubicBezTo>
                    <a:pt x="630" y="283"/>
                    <a:pt x="631" y="280"/>
                    <a:pt x="631" y="277"/>
                  </a:cubicBezTo>
                  <a:cubicBezTo>
                    <a:pt x="631" y="276"/>
                    <a:pt x="631" y="276"/>
                    <a:pt x="630" y="277"/>
                  </a:cubicBezTo>
                  <a:cubicBezTo>
                    <a:pt x="629" y="281"/>
                    <a:pt x="627" y="285"/>
                    <a:pt x="625" y="289"/>
                  </a:cubicBezTo>
                  <a:cubicBezTo>
                    <a:pt x="624" y="291"/>
                    <a:pt x="623" y="292"/>
                    <a:pt x="623" y="294"/>
                  </a:cubicBezTo>
                  <a:cubicBezTo>
                    <a:pt x="623" y="292"/>
                    <a:pt x="623" y="289"/>
                    <a:pt x="623" y="286"/>
                  </a:cubicBezTo>
                  <a:cubicBezTo>
                    <a:pt x="624" y="286"/>
                    <a:pt x="624" y="286"/>
                    <a:pt x="624" y="286"/>
                  </a:cubicBezTo>
                  <a:cubicBezTo>
                    <a:pt x="625" y="282"/>
                    <a:pt x="627" y="279"/>
                    <a:pt x="628" y="276"/>
                  </a:cubicBezTo>
                  <a:cubicBezTo>
                    <a:pt x="628" y="275"/>
                    <a:pt x="628" y="275"/>
                    <a:pt x="627" y="275"/>
                  </a:cubicBezTo>
                  <a:cubicBezTo>
                    <a:pt x="626" y="277"/>
                    <a:pt x="625" y="280"/>
                    <a:pt x="624" y="282"/>
                  </a:cubicBezTo>
                  <a:cubicBezTo>
                    <a:pt x="624" y="280"/>
                    <a:pt x="624" y="278"/>
                    <a:pt x="624" y="276"/>
                  </a:cubicBezTo>
                  <a:cubicBezTo>
                    <a:pt x="624" y="267"/>
                    <a:pt x="624" y="257"/>
                    <a:pt x="622" y="247"/>
                  </a:cubicBezTo>
                  <a:cubicBezTo>
                    <a:pt x="624" y="245"/>
                    <a:pt x="622" y="243"/>
                    <a:pt x="623" y="241"/>
                  </a:cubicBezTo>
                  <a:cubicBezTo>
                    <a:pt x="623" y="239"/>
                    <a:pt x="623" y="238"/>
                    <a:pt x="623" y="237"/>
                  </a:cubicBezTo>
                  <a:cubicBezTo>
                    <a:pt x="623" y="235"/>
                    <a:pt x="623" y="234"/>
                    <a:pt x="623" y="233"/>
                  </a:cubicBezTo>
                  <a:cubicBezTo>
                    <a:pt x="623" y="232"/>
                    <a:pt x="622" y="232"/>
                    <a:pt x="622" y="233"/>
                  </a:cubicBezTo>
                  <a:cubicBezTo>
                    <a:pt x="622" y="234"/>
                    <a:pt x="621" y="236"/>
                    <a:pt x="621" y="237"/>
                  </a:cubicBezTo>
                  <a:cubicBezTo>
                    <a:pt x="621" y="238"/>
                    <a:pt x="622" y="239"/>
                    <a:pt x="622" y="241"/>
                  </a:cubicBezTo>
                  <a:cubicBezTo>
                    <a:pt x="622" y="242"/>
                    <a:pt x="622" y="243"/>
                    <a:pt x="621" y="244"/>
                  </a:cubicBezTo>
                  <a:cubicBezTo>
                    <a:pt x="620" y="239"/>
                    <a:pt x="619" y="234"/>
                    <a:pt x="617" y="229"/>
                  </a:cubicBezTo>
                  <a:cubicBezTo>
                    <a:pt x="613" y="218"/>
                    <a:pt x="607" y="206"/>
                    <a:pt x="601" y="196"/>
                  </a:cubicBezTo>
                  <a:cubicBezTo>
                    <a:pt x="601" y="193"/>
                    <a:pt x="605" y="190"/>
                    <a:pt x="606" y="187"/>
                  </a:cubicBezTo>
                  <a:cubicBezTo>
                    <a:pt x="609" y="184"/>
                    <a:pt x="611" y="180"/>
                    <a:pt x="614" y="177"/>
                  </a:cubicBezTo>
                  <a:cubicBezTo>
                    <a:pt x="619" y="170"/>
                    <a:pt x="624" y="163"/>
                    <a:pt x="631" y="157"/>
                  </a:cubicBezTo>
                  <a:cubicBezTo>
                    <a:pt x="636" y="152"/>
                    <a:pt x="641" y="147"/>
                    <a:pt x="648" y="144"/>
                  </a:cubicBezTo>
                  <a:cubicBezTo>
                    <a:pt x="653" y="141"/>
                    <a:pt x="657" y="139"/>
                    <a:pt x="662" y="136"/>
                  </a:cubicBezTo>
                  <a:cubicBezTo>
                    <a:pt x="668" y="130"/>
                    <a:pt x="676" y="130"/>
                    <a:pt x="684" y="129"/>
                  </a:cubicBezTo>
                  <a:close/>
                  <a:moveTo>
                    <a:pt x="538" y="132"/>
                  </a:moveTo>
                  <a:cubicBezTo>
                    <a:pt x="540" y="130"/>
                    <a:pt x="541" y="129"/>
                    <a:pt x="542" y="128"/>
                  </a:cubicBezTo>
                  <a:cubicBezTo>
                    <a:pt x="547" y="123"/>
                    <a:pt x="552" y="119"/>
                    <a:pt x="558" y="116"/>
                  </a:cubicBezTo>
                  <a:cubicBezTo>
                    <a:pt x="570" y="111"/>
                    <a:pt x="582" y="109"/>
                    <a:pt x="595" y="110"/>
                  </a:cubicBezTo>
                  <a:cubicBezTo>
                    <a:pt x="596" y="110"/>
                    <a:pt x="597" y="110"/>
                    <a:pt x="598" y="110"/>
                  </a:cubicBezTo>
                  <a:cubicBezTo>
                    <a:pt x="598" y="110"/>
                    <a:pt x="598" y="110"/>
                    <a:pt x="598" y="110"/>
                  </a:cubicBezTo>
                  <a:cubicBezTo>
                    <a:pt x="585" y="110"/>
                    <a:pt x="570" y="113"/>
                    <a:pt x="560" y="121"/>
                  </a:cubicBezTo>
                  <a:cubicBezTo>
                    <a:pt x="559" y="122"/>
                    <a:pt x="560" y="123"/>
                    <a:pt x="561" y="122"/>
                  </a:cubicBezTo>
                  <a:cubicBezTo>
                    <a:pt x="574" y="118"/>
                    <a:pt x="586" y="112"/>
                    <a:pt x="601" y="113"/>
                  </a:cubicBezTo>
                  <a:cubicBezTo>
                    <a:pt x="608" y="113"/>
                    <a:pt x="615" y="115"/>
                    <a:pt x="622" y="117"/>
                  </a:cubicBezTo>
                  <a:cubicBezTo>
                    <a:pt x="628" y="119"/>
                    <a:pt x="633" y="124"/>
                    <a:pt x="639" y="124"/>
                  </a:cubicBezTo>
                  <a:cubicBezTo>
                    <a:pt x="639" y="124"/>
                    <a:pt x="639" y="124"/>
                    <a:pt x="639" y="124"/>
                  </a:cubicBezTo>
                  <a:cubicBezTo>
                    <a:pt x="635" y="122"/>
                    <a:pt x="632" y="119"/>
                    <a:pt x="628" y="117"/>
                  </a:cubicBezTo>
                  <a:cubicBezTo>
                    <a:pt x="625" y="115"/>
                    <a:pt x="621" y="114"/>
                    <a:pt x="618" y="113"/>
                  </a:cubicBezTo>
                  <a:cubicBezTo>
                    <a:pt x="613" y="112"/>
                    <a:pt x="609" y="111"/>
                    <a:pt x="604" y="110"/>
                  </a:cubicBezTo>
                  <a:cubicBezTo>
                    <a:pt x="614" y="111"/>
                    <a:pt x="623" y="113"/>
                    <a:pt x="633" y="116"/>
                  </a:cubicBezTo>
                  <a:cubicBezTo>
                    <a:pt x="640" y="119"/>
                    <a:pt x="647" y="122"/>
                    <a:pt x="653" y="125"/>
                  </a:cubicBezTo>
                  <a:cubicBezTo>
                    <a:pt x="656" y="127"/>
                    <a:pt x="659" y="129"/>
                    <a:pt x="662" y="130"/>
                  </a:cubicBezTo>
                  <a:cubicBezTo>
                    <a:pt x="661" y="131"/>
                    <a:pt x="659" y="132"/>
                    <a:pt x="658" y="134"/>
                  </a:cubicBezTo>
                  <a:cubicBezTo>
                    <a:pt x="653" y="138"/>
                    <a:pt x="646" y="140"/>
                    <a:pt x="640" y="144"/>
                  </a:cubicBezTo>
                  <a:cubicBezTo>
                    <a:pt x="635" y="148"/>
                    <a:pt x="630" y="152"/>
                    <a:pt x="625" y="157"/>
                  </a:cubicBezTo>
                  <a:cubicBezTo>
                    <a:pt x="622" y="160"/>
                    <a:pt x="619" y="164"/>
                    <a:pt x="616" y="168"/>
                  </a:cubicBezTo>
                  <a:cubicBezTo>
                    <a:pt x="616" y="166"/>
                    <a:pt x="616" y="164"/>
                    <a:pt x="616" y="163"/>
                  </a:cubicBezTo>
                  <a:cubicBezTo>
                    <a:pt x="616" y="160"/>
                    <a:pt x="616" y="156"/>
                    <a:pt x="617" y="153"/>
                  </a:cubicBezTo>
                  <a:cubicBezTo>
                    <a:pt x="617" y="153"/>
                    <a:pt x="616" y="152"/>
                    <a:pt x="616" y="153"/>
                  </a:cubicBezTo>
                  <a:cubicBezTo>
                    <a:pt x="615" y="156"/>
                    <a:pt x="614" y="159"/>
                    <a:pt x="613" y="163"/>
                  </a:cubicBezTo>
                  <a:cubicBezTo>
                    <a:pt x="613" y="165"/>
                    <a:pt x="613" y="168"/>
                    <a:pt x="614" y="170"/>
                  </a:cubicBezTo>
                  <a:cubicBezTo>
                    <a:pt x="612" y="172"/>
                    <a:pt x="611" y="174"/>
                    <a:pt x="609" y="177"/>
                  </a:cubicBezTo>
                  <a:cubicBezTo>
                    <a:pt x="609" y="178"/>
                    <a:pt x="608" y="178"/>
                    <a:pt x="607" y="179"/>
                  </a:cubicBezTo>
                  <a:cubicBezTo>
                    <a:pt x="607" y="178"/>
                    <a:pt x="607" y="176"/>
                    <a:pt x="607" y="175"/>
                  </a:cubicBezTo>
                  <a:cubicBezTo>
                    <a:pt x="607" y="171"/>
                    <a:pt x="606" y="167"/>
                    <a:pt x="607" y="163"/>
                  </a:cubicBezTo>
                  <a:cubicBezTo>
                    <a:pt x="607" y="162"/>
                    <a:pt x="606" y="162"/>
                    <a:pt x="605" y="163"/>
                  </a:cubicBezTo>
                  <a:cubicBezTo>
                    <a:pt x="605" y="166"/>
                    <a:pt x="604" y="170"/>
                    <a:pt x="604" y="173"/>
                  </a:cubicBezTo>
                  <a:cubicBezTo>
                    <a:pt x="604" y="175"/>
                    <a:pt x="605" y="177"/>
                    <a:pt x="604" y="179"/>
                  </a:cubicBezTo>
                  <a:cubicBezTo>
                    <a:pt x="604" y="181"/>
                    <a:pt x="604" y="182"/>
                    <a:pt x="604" y="184"/>
                  </a:cubicBezTo>
                  <a:cubicBezTo>
                    <a:pt x="604" y="184"/>
                    <a:pt x="604" y="184"/>
                    <a:pt x="604" y="184"/>
                  </a:cubicBezTo>
                  <a:cubicBezTo>
                    <a:pt x="603" y="185"/>
                    <a:pt x="603" y="186"/>
                    <a:pt x="602" y="186"/>
                  </a:cubicBezTo>
                  <a:cubicBezTo>
                    <a:pt x="602" y="182"/>
                    <a:pt x="601" y="178"/>
                    <a:pt x="600" y="174"/>
                  </a:cubicBezTo>
                  <a:cubicBezTo>
                    <a:pt x="600" y="170"/>
                    <a:pt x="600" y="166"/>
                    <a:pt x="600" y="162"/>
                  </a:cubicBezTo>
                  <a:cubicBezTo>
                    <a:pt x="600" y="157"/>
                    <a:pt x="599" y="153"/>
                    <a:pt x="600" y="148"/>
                  </a:cubicBezTo>
                  <a:cubicBezTo>
                    <a:pt x="600" y="144"/>
                    <a:pt x="601" y="140"/>
                    <a:pt x="602" y="136"/>
                  </a:cubicBezTo>
                  <a:cubicBezTo>
                    <a:pt x="602" y="135"/>
                    <a:pt x="601" y="135"/>
                    <a:pt x="601" y="135"/>
                  </a:cubicBezTo>
                  <a:cubicBezTo>
                    <a:pt x="599" y="139"/>
                    <a:pt x="598" y="143"/>
                    <a:pt x="598" y="148"/>
                  </a:cubicBezTo>
                  <a:cubicBezTo>
                    <a:pt x="599" y="153"/>
                    <a:pt x="598" y="158"/>
                    <a:pt x="598" y="164"/>
                  </a:cubicBezTo>
                  <a:cubicBezTo>
                    <a:pt x="599" y="170"/>
                    <a:pt x="598" y="176"/>
                    <a:pt x="599" y="182"/>
                  </a:cubicBezTo>
                  <a:cubicBezTo>
                    <a:pt x="599" y="180"/>
                    <a:pt x="598" y="179"/>
                    <a:pt x="598" y="177"/>
                  </a:cubicBezTo>
                  <a:cubicBezTo>
                    <a:pt x="597" y="171"/>
                    <a:pt x="596" y="165"/>
                    <a:pt x="595" y="159"/>
                  </a:cubicBezTo>
                  <a:cubicBezTo>
                    <a:pt x="595" y="154"/>
                    <a:pt x="595" y="149"/>
                    <a:pt x="595" y="143"/>
                  </a:cubicBezTo>
                  <a:cubicBezTo>
                    <a:pt x="595" y="138"/>
                    <a:pt x="594" y="133"/>
                    <a:pt x="596" y="128"/>
                  </a:cubicBezTo>
                  <a:cubicBezTo>
                    <a:pt x="596" y="127"/>
                    <a:pt x="595" y="127"/>
                    <a:pt x="594" y="128"/>
                  </a:cubicBezTo>
                  <a:cubicBezTo>
                    <a:pt x="593" y="132"/>
                    <a:pt x="593" y="137"/>
                    <a:pt x="593" y="142"/>
                  </a:cubicBezTo>
                  <a:cubicBezTo>
                    <a:pt x="594" y="148"/>
                    <a:pt x="593" y="154"/>
                    <a:pt x="593" y="161"/>
                  </a:cubicBezTo>
                  <a:cubicBezTo>
                    <a:pt x="594" y="167"/>
                    <a:pt x="595" y="173"/>
                    <a:pt x="596" y="180"/>
                  </a:cubicBezTo>
                  <a:cubicBezTo>
                    <a:pt x="597" y="182"/>
                    <a:pt x="597" y="184"/>
                    <a:pt x="597" y="187"/>
                  </a:cubicBezTo>
                  <a:cubicBezTo>
                    <a:pt x="597" y="185"/>
                    <a:pt x="596" y="183"/>
                    <a:pt x="596" y="182"/>
                  </a:cubicBezTo>
                  <a:cubicBezTo>
                    <a:pt x="595" y="181"/>
                    <a:pt x="595" y="181"/>
                    <a:pt x="595" y="182"/>
                  </a:cubicBezTo>
                  <a:cubicBezTo>
                    <a:pt x="595" y="184"/>
                    <a:pt x="595" y="186"/>
                    <a:pt x="595" y="187"/>
                  </a:cubicBezTo>
                  <a:cubicBezTo>
                    <a:pt x="595" y="187"/>
                    <a:pt x="594" y="186"/>
                    <a:pt x="594" y="186"/>
                  </a:cubicBezTo>
                  <a:cubicBezTo>
                    <a:pt x="594" y="186"/>
                    <a:pt x="594" y="185"/>
                    <a:pt x="593" y="185"/>
                  </a:cubicBezTo>
                  <a:cubicBezTo>
                    <a:pt x="592" y="183"/>
                    <a:pt x="590" y="180"/>
                    <a:pt x="589" y="177"/>
                  </a:cubicBezTo>
                  <a:cubicBezTo>
                    <a:pt x="586" y="168"/>
                    <a:pt x="583" y="160"/>
                    <a:pt x="580" y="152"/>
                  </a:cubicBezTo>
                  <a:cubicBezTo>
                    <a:pt x="578" y="144"/>
                    <a:pt x="576" y="137"/>
                    <a:pt x="578" y="129"/>
                  </a:cubicBezTo>
                  <a:cubicBezTo>
                    <a:pt x="578" y="129"/>
                    <a:pt x="577" y="129"/>
                    <a:pt x="577" y="129"/>
                  </a:cubicBezTo>
                  <a:cubicBezTo>
                    <a:pt x="572" y="134"/>
                    <a:pt x="575" y="144"/>
                    <a:pt x="577" y="150"/>
                  </a:cubicBezTo>
                  <a:cubicBezTo>
                    <a:pt x="579" y="155"/>
                    <a:pt x="581" y="160"/>
                    <a:pt x="583" y="165"/>
                  </a:cubicBezTo>
                  <a:cubicBezTo>
                    <a:pt x="584" y="167"/>
                    <a:pt x="585" y="170"/>
                    <a:pt x="586" y="172"/>
                  </a:cubicBezTo>
                  <a:cubicBezTo>
                    <a:pt x="585" y="172"/>
                    <a:pt x="585" y="171"/>
                    <a:pt x="585" y="171"/>
                  </a:cubicBezTo>
                  <a:cubicBezTo>
                    <a:pt x="582" y="168"/>
                    <a:pt x="580" y="165"/>
                    <a:pt x="578" y="162"/>
                  </a:cubicBezTo>
                  <a:cubicBezTo>
                    <a:pt x="578" y="162"/>
                    <a:pt x="578" y="162"/>
                    <a:pt x="578" y="162"/>
                  </a:cubicBezTo>
                  <a:cubicBezTo>
                    <a:pt x="577" y="161"/>
                    <a:pt x="577" y="160"/>
                    <a:pt x="577" y="159"/>
                  </a:cubicBezTo>
                  <a:cubicBezTo>
                    <a:pt x="576" y="158"/>
                    <a:pt x="576" y="157"/>
                    <a:pt x="576" y="156"/>
                  </a:cubicBezTo>
                  <a:cubicBezTo>
                    <a:pt x="575" y="155"/>
                    <a:pt x="575" y="154"/>
                    <a:pt x="574" y="152"/>
                  </a:cubicBezTo>
                  <a:cubicBezTo>
                    <a:pt x="573" y="152"/>
                    <a:pt x="573" y="152"/>
                    <a:pt x="573" y="153"/>
                  </a:cubicBezTo>
                  <a:cubicBezTo>
                    <a:pt x="573" y="155"/>
                    <a:pt x="574" y="157"/>
                    <a:pt x="574" y="158"/>
                  </a:cubicBezTo>
                  <a:cubicBezTo>
                    <a:pt x="574" y="158"/>
                    <a:pt x="573" y="157"/>
                    <a:pt x="572" y="156"/>
                  </a:cubicBezTo>
                  <a:cubicBezTo>
                    <a:pt x="563" y="147"/>
                    <a:pt x="554" y="139"/>
                    <a:pt x="541" y="135"/>
                  </a:cubicBezTo>
                  <a:cubicBezTo>
                    <a:pt x="540" y="134"/>
                    <a:pt x="538" y="134"/>
                    <a:pt x="537" y="133"/>
                  </a:cubicBezTo>
                  <a:cubicBezTo>
                    <a:pt x="537" y="133"/>
                    <a:pt x="538" y="132"/>
                    <a:pt x="538" y="132"/>
                  </a:cubicBezTo>
                  <a:close/>
                  <a:moveTo>
                    <a:pt x="525" y="135"/>
                  </a:moveTo>
                  <a:cubicBezTo>
                    <a:pt x="531" y="136"/>
                    <a:pt x="538" y="137"/>
                    <a:pt x="544" y="139"/>
                  </a:cubicBezTo>
                  <a:cubicBezTo>
                    <a:pt x="556" y="144"/>
                    <a:pt x="566" y="154"/>
                    <a:pt x="574" y="163"/>
                  </a:cubicBezTo>
                  <a:cubicBezTo>
                    <a:pt x="579" y="168"/>
                    <a:pt x="583" y="173"/>
                    <a:pt x="586" y="179"/>
                  </a:cubicBezTo>
                  <a:cubicBezTo>
                    <a:pt x="589" y="183"/>
                    <a:pt x="591" y="187"/>
                    <a:pt x="594" y="190"/>
                  </a:cubicBezTo>
                  <a:cubicBezTo>
                    <a:pt x="601" y="206"/>
                    <a:pt x="611" y="220"/>
                    <a:pt x="616" y="238"/>
                  </a:cubicBezTo>
                  <a:cubicBezTo>
                    <a:pt x="621" y="254"/>
                    <a:pt x="621" y="270"/>
                    <a:pt x="620" y="287"/>
                  </a:cubicBezTo>
                  <a:cubicBezTo>
                    <a:pt x="619" y="304"/>
                    <a:pt x="617" y="321"/>
                    <a:pt x="616" y="339"/>
                  </a:cubicBezTo>
                  <a:cubicBezTo>
                    <a:pt x="616" y="345"/>
                    <a:pt x="616" y="351"/>
                    <a:pt x="616" y="357"/>
                  </a:cubicBezTo>
                  <a:cubicBezTo>
                    <a:pt x="616" y="359"/>
                    <a:pt x="616" y="363"/>
                    <a:pt x="617" y="365"/>
                  </a:cubicBezTo>
                  <a:cubicBezTo>
                    <a:pt x="615" y="366"/>
                    <a:pt x="613" y="367"/>
                    <a:pt x="611" y="368"/>
                  </a:cubicBezTo>
                  <a:cubicBezTo>
                    <a:pt x="611" y="368"/>
                    <a:pt x="611" y="368"/>
                    <a:pt x="610" y="367"/>
                  </a:cubicBezTo>
                  <a:cubicBezTo>
                    <a:pt x="607" y="365"/>
                    <a:pt x="605" y="362"/>
                    <a:pt x="603" y="358"/>
                  </a:cubicBezTo>
                  <a:cubicBezTo>
                    <a:pt x="601" y="351"/>
                    <a:pt x="600" y="344"/>
                    <a:pt x="600" y="338"/>
                  </a:cubicBezTo>
                  <a:cubicBezTo>
                    <a:pt x="599" y="324"/>
                    <a:pt x="601" y="311"/>
                    <a:pt x="605" y="297"/>
                  </a:cubicBezTo>
                  <a:cubicBezTo>
                    <a:pt x="608" y="284"/>
                    <a:pt x="610" y="270"/>
                    <a:pt x="609" y="256"/>
                  </a:cubicBezTo>
                  <a:cubicBezTo>
                    <a:pt x="609" y="250"/>
                    <a:pt x="609" y="243"/>
                    <a:pt x="607" y="237"/>
                  </a:cubicBezTo>
                  <a:cubicBezTo>
                    <a:pt x="605" y="232"/>
                    <a:pt x="603" y="227"/>
                    <a:pt x="601" y="222"/>
                  </a:cubicBezTo>
                  <a:cubicBezTo>
                    <a:pt x="600" y="221"/>
                    <a:pt x="599" y="222"/>
                    <a:pt x="599" y="223"/>
                  </a:cubicBezTo>
                  <a:cubicBezTo>
                    <a:pt x="601" y="230"/>
                    <a:pt x="604" y="236"/>
                    <a:pt x="605" y="243"/>
                  </a:cubicBezTo>
                  <a:cubicBezTo>
                    <a:pt x="606" y="251"/>
                    <a:pt x="606" y="258"/>
                    <a:pt x="606" y="266"/>
                  </a:cubicBezTo>
                  <a:cubicBezTo>
                    <a:pt x="605" y="274"/>
                    <a:pt x="605" y="281"/>
                    <a:pt x="603" y="289"/>
                  </a:cubicBezTo>
                  <a:cubicBezTo>
                    <a:pt x="602" y="296"/>
                    <a:pt x="599" y="303"/>
                    <a:pt x="598" y="309"/>
                  </a:cubicBezTo>
                  <a:cubicBezTo>
                    <a:pt x="597" y="315"/>
                    <a:pt x="597" y="321"/>
                    <a:pt x="596" y="327"/>
                  </a:cubicBezTo>
                  <a:cubicBezTo>
                    <a:pt x="596" y="326"/>
                    <a:pt x="596" y="326"/>
                    <a:pt x="596" y="326"/>
                  </a:cubicBezTo>
                  <a:cubicBezTo>
                    <a:pt x="596" y="326"/>
                    <a:pt x="597" y="325"/>
                    <a:pt x="596" y="325"/>
                  </a:cubicBezTo>
                  <a:cubicBezTo>
                    <a:pt x="595" y="323"/>
                    <a:pt x="595" y="320"/>
                    <a:pt x="595" y="318"/>
                  </a:cubicBezTo>
                  <a:cubicBezTo>
                    <a:pt x="595" y="318"/>
                    <a:pt x="595" y="318"/>
                    <a:pt x="595" y="318"/>
                  </a:cubicBezTo>
                  <a:cubicBezTo>
                    <a:pt x="595" y="317"/>
                    <a:pt x="595" y="317"/>
                    <a:pt x="596" y="316"/>
                  </a:cubicBezTo>
                  <a:cubicBezTo>
                    <a:pt x="596" y="316"/>
                    <a:pt x="596" y="315"/>
                    <a:pt x="596" y="315"/>
                  </a:cubicBezTo>
                  <a:cubicBezTo>
                    <a:pt x="596" y="314"/>
                    <a:pt x="595" y="313"/>
                    <a:pt x="595" y="312"/>
                  </a:cubicBezTo>
                  <a:cubicBezTo>
                    <a:pt x="595" y="312"/>
                    <a:pt x="594" y="312"/>
                    <a:pt x="594" y="313"/>
                  </a:cubicBezTo>
                  <a:cubicBezTo>
                    <a:pt x="594" y="313"/>
                    <a:pt x="594" y="314"/>
                    <a:pt x="594" y="315"/>
                  </a:cubicBezTo>
                  <a:cubicBezTo>
                    <a:pt x="594" y="316"/>
                    <a:pt x="594" y="316"/>
                    <a:pt x="594" y="316"/>
                  </a:cubicBezTo>
                  <a:cubicBezTo>
                    <a:pt x="594" y="317"/>
                    <a:pt x="594" y="317"/>
                    <a:pt x="594" y="317"/>
                  </a:cubicBezTo>
                  <a:cubicBezTo>
                    <a:pt x="594" y="317"/>
                    <a:pt x="594" y="316"/>
                    <a:pt x="593" y="316"/>
                  </a:cubicBezTo>
                  <a:cubicBezTo>
                    <a:pt x="593" y="316"/>
                    <a:pt x="593" y="316"/>
                    <a:pt x="593" y="316"/>
                  </a:cubicBezTo>
                  <a:cubicBezTo>
                    <a:pt x="593" y="314"/>
                    <a:pt x="593" y="313"/>
                    <a:pt x="592" y="312"/>
                  </a:cubicBezTo>
                  <a:cubicBezTo>
                    <a:pt x="592" y="312"/>
                    <a:pt x="592" y="312"/>
                    <a:pt x="592" y="311"/>
                  </a:cubicBezTo>
                  <a:cubicBezTo>
                    <a:pt x="592" y="311"/>
                    <a:pt x="592" y="311"/>
                    <a:pt x="591" y="310"/>
                  </a:cubicBezTo>
                  <a:cubicBezTo>
                    <a:pt x="591" y="310"/>
                    <a:pt x="591" y="310"/>
                    <a:pt x="591" y="310"/>
                  </a:cubicBezTo>
                  <a:cubicBezTo>
                    <a:pt x="591" y="311"/>
                    <a:pt x="591" y="311"/>
                    <a:pt x="591" y="311"/>
                  </a:cubicBezTo>
                  <a:cubicBezTo>
                    <a:pt x="590" y="311"/>
                    <a:pt x="590" y="312"/>
                    <a:pt x="590" y="312"/>
                  </a:cubicBezTo>
                  <a:cubicBezTo>
                    <a:pt x="590" y="313"/>
                    <a:pt x="590" y="315"/>
                    <a:pt x="591" y="316"/>
                  </a:cubicBezTo>
                  <a:cubicBezTo>
                    <a:pt x="587" y="306"/>
                    <a:pt x="584" y="295"/>
                    <a:pt x="582" y="285"/>
                  </a:cubicBezTo>
                  <a:cubicBezTo>
                    <a:pt x="582" y="284"/>
                    <a:pt x="581" y="284"/>
                    <a:pt x="581" y="285"/>
                  </a:cubicBezTo>
                  <a:cubicBezTo>
                    <a:pt x="581" y="291"/>
                    <a:pt x="583" y="297"/>
                    <a:pt x="585" y="303"/>
                  </a:cubicBezTo>
                  <a:cubicBezTo>
                    <a:pt x="586" y="306"/>
                    <a:pt x="587" y="310"/>
                    <a:pt x="588" y="313"/>
                  </a:cubicBezTo>
                  <a:cubicBezTo>
                    <a:pt x="589" y="315"/>
                    <a:pt x="589" y="316"/>
                    <a:pt x="590" y="318"/>
                  </a:cubicBezTo>
                  <a:cubicBezTo>
                    <a:pt x="591" y="319"/>
                    <a:pt x="592" y="318"/>
                    <a:pt x="591" y="318"/>
                  </a:cubicBezTo>
                  <a:cubicBezTo>
                    <a:pt x="592" y="318"/>
                    <a:pt x="592" y="319"/>
                    <a:pt x="592" y="319"/>
                  </a:cubicBezTo>
                  <a:cubicBezTo>
                    <a:pt x="592" y="319"/>
                    <a:pt x="592" y="319"/>
                    <a:pt x="592" y="319"/>
                  </a:cubicBezTo>
                  <a:cubicBezTo>
                    <a:pt x="592" y="320"/>
                    <a:pt x="592" y="321"/>
                    <a:pt x="593" y="322"/>
                  </a:cubicBezTo>
                  <a:cubicBezTo>
                    <a:pt x="588" y="315"/>
                    <a:pt x="584" y="306"/>
                    <a:pt x="578" y="300"/>
                  </a:cubicBezTo>
                  <a:cubicBezTo>
                    <a:pt x="571" y="293"/>
                    <a:pt x="561" y="288"/>
                    <a:pt x="553" y="282"/>
                  </a:cubicBezTo>
                  <a:cubicBezTo>
                    <a:pt x="552" y="282"/>
                    <a:pt x="551" y="281"/>
                    <a:pt x="550" y="281"/>
                  </a:cubicBezTo>
                  <a:cubicBezTo>
                    <a:pt x="550" y="281"/>
                    <a:pt x="550" y="281"/>
                    <a:pt x="550" y="281"/>
                  </a:cubicBezTo>
                  <a:cubicBezTo>
                    <a:pt x="546" y="278"/>
                    <a:pt x="543" y="276"/>
                    <a:pt x="539" y="274"/>
                  </a:cubicBezTo>
                  <a:cubicBezTo>
                    <a:pt x="539" y="274"/>
                    <a:pt x="539" y="274"/>
                    <a:pt x="539" y="274"/>
                  </a:cubicBezTo>
                  <a:cubicBezTo>
                    <a:pt x="540" y="275"/>
                    <a:pt x="542" y="276"/>
                    <a:pt x="543" y="278"/>
                  </a:cubicBezTo>
                  <a:cubicBezTo>
                    <a:pt x="540" y="276"/>
                    <a:pt x="537" y="275"/>
                    <a:pt x="535" y="274"/>
                  </a:cubicBezTo>
                  <a:cubicBezTo>
                    <a:pt x="536" y="275"/>
                    <a:pt x="536" y="275"/>
                    <a:pt x="537" y="275"/>
                  </a:cubicBezTo>
                  <a:cubicBezTo>
                    <a:pt x="538" y="275"/>
                    <a:pt x="538" y="275"/>
                    <a:pt x="538" y="275"/>
                  </a:cubicBezTo>
                  <a:cubicBezTo>
                    <a:pt x="533" y="270"/>
                    <a:pt x="525" y="267"/>
                    <a:pt x="519" y="264"/>
                  </a:cubicBezTo>
                  <a:cubicBezTo>
                    <a:pt x="515" y="262"/>
                    <a:pt x="512" y="260"/>
                    <a:pt x="508" y="259"/>
                  </a:cubicBezTo>
                  <a:cubicBezTo>
                    <a:pt x="504" y="258"/>
                    <a:pt x="500" y="256"/>
                    <a:pt x="496" y="256"/>
                  </a:cubicBezTo>
                  <a:cubicBezTo>
                    <a:pt x="495" y="255"/>
                    <a:pt x="493" y="255"/>
                    <a:pt x="491" y="256"/>
                  </a:cubicBezTo>
                  <a:cubicBezTo>
                    <a:pt x="491" y="256"/>
                    <a:pt x="491" y="257"/>
                    <a:pt x="492" y="257"/>
                  </a:cubicBezTo>
                  <a:cubicBezTo>
                    <a:pt x="494" y="256"/>
                    <a:pt x="499" y="258"/>
                    <a:pt x="501" y="258"/>
                  </a:cubicBezTo>
                  <a:cubicBezTo>
                    <a:pt x="504" y="259"/>
                    <a:pt x="507" y="260"/>
                    <a:pt x="510" y="261"/>
                  </a:cubicBezTo>
                  <a:cubicBezTo>
                    <a:pt x="516" y="263"/>
                    <a:pt x="520" y="266"/>
                    <a:pt x="525" y="269"/>
                  </a:cubicBezTo>
                  <a:cubicBezTo>
                    <a:pt x="528" y="271"/>
                    <a:pt x="531" y="273"/>
                    <a:pt x="534" y="274"/>
                  </a:cubicBezTo>
                  <a:cubicBezTo>
                    <a:pt x="531" y="273"/>
                    <a:pt x="527" y="272"/>
                    <a:pt x="524" y="271"/>
                  </a:cubicBezTo>
                  <a:cubicBezTo>
                    <a:pt x="514" y="269"/>
                    <a:pt x="504" y="266"/>
                    <a:pt x="494" y="267"/>
                  </a:cubicBezTo>
                  <a:cubicBezTo>
                    <a:pt x="487" y="267"/>
                    <a:pt x="479" y="270"/>
                    <a:pt x="472" y="272"/>
                  </a:cubicBezTo>
                  <a:cubicBezTo>
                    <a:pt x="468" y="273"/>
                    <a:pt x="464" y="274"/>
                    <a:pt x="459" y="276"/>
                  </a:cubicBezTo>
                  <a:cubicBezTo>
                    <a:pt x="458" y="271"/>
                    <a:pt x="458" y="266"/>
                    <a:pt x="456" y="261"/>
                  </a:cubicBezTo>
                  <a:cubicBezTo>
                    <a:pt x="454" y="256"/>
                    <a:pt x="452" y="251"/>
                    <a:pt x="452" y="245"/>
                  </a:cubicBezTo>
                  <a:cubicBezTo>
                    <a:pt x="452" y="240"/>
                    <a:pt x="452" y="235"/>
                    <a:pt x="453" y="230"/>
                  </a:cubicBezTo>
                  <a:cubicBezTo>
                    <a:pt x="453" y="225"/>
                    <a:pt x="453" y="219"/>
                    <a:pt x="455" y="214"/>
                  </a:cubicBezTo>
                  <a:cubicBezTo>
                    <a:pt x="456" y="209"/>
                    <a:pt x="459" y="204"/>
                    <a:pt x="461" y="199"/>
                  </a:cubicBezTo>
                  <a:cubicBezTo>
                    <a:pt x="463" y="194"/>
                    <a:pt x="464" y="188"/>
                    <a:pt x="465" y="183"/>
                  </a:cubicBezTo>
                  <a:cubicBezTo>
                    <a:pt x="466" y="178"/>
                    <a:pt x="467" y="172"/>
                    <a:pt x="471" y="167"/>
                  </a:cubicBezTo>
                  <a:cubicBezTo>
                    <a:pt x="474" y="163"/>
                    <a:pt x="478" y="158"/>
                    <a:pt x="482" y="154"/>
                  </a:cubicBezTo>
                  <a:cubicBezTo>
                    <a:pt x="486" y="150"/>
                    <a:pt x="490" y="146"/>
                    <a:pt x="494" y="143"/>
                  </a:cubicBezTo>
                  <a:cubicBezTo>
                    <a:pt x="498" y="139"/>
                    <a:pt x="502" y="135"/>
                    <a:pt x="508" y="134"/>
                  </a:cubicBezTo>
                  <a:cubicBezTo>
                    <a:pt x="513" y="133"/>
                    <a:pt x="519" y="134"/>
                    <a:pt x="525" y="135"/>
                  </a:cubicBezTo>
                  <a:close/>
                  <a:moveTo>
                    <a:pt x="373" y="210"/>
                  </a:moveTo>
                  <a:cubicBezTo>
                    <a:pt x="375" y="203"/>
                    <a:pt x="375" y="197"/>
                    <a:pt x="376" y="190"/>
                  </a:cubicBezTo>
                  <a:cubicBezTo>
                    <a:pt x="378" y="176"/>
                    <a:pt x="381" y="162"/>
                    <a:pt x="384" y="148"/>
                  </a:cubicBezTo>
                  <a:cubicBezTo>
                    <a:pt x="385" y="140"/>
                    <a:pt x="387" y="133"/>
                    <a:pt x="391" y="126"/>
                  </a:cubicBezTo>
                  <a:cubicBezTo>
                    <a:pt x="394" y="120"/>
                    <a:pt x="400" y="115"/>
                    <a:pt x="404" y="109"/>
                  </a:cubicBezTo>
                  <a:cubicBezTo>
                    <a:pt x="412" y="98"/>
                    <a:pt x="419" y="86"/>
                    <a:pt x="429" y="77"/>
                  </a:cubicBezTo>
                  <a:cubicBezTo>
                    <a:pt x="435" y="72"/>
                    <a:pt x="440" y="74"/>
                    <a:pt x="445" y="78"/>
                  </a:cubicBezTo>
                  <a:cubicBezTo>
                    <a:pt x="448" y="80"/>
                    <a:pt x="448" y="84"/>
                    <a:pt x="452" y="82"/>
                  </a:cubicBezTo>
                  <a:cubicBezTo>
                    <a:pt x="455" y="80"/>
                    <a:pt x="455" y="76"/>
                    <a:pt x="459" y="80"/>
                  </a:cubicBezTo>
                  <a:cubicBezTo>
                    <a:pt x="460" y="81"/>
                    <a:pt x="461" y="82"/>
                    <a:pt x="463" y="83"/>
                  </a:cubicBezTo>
                  <a:cubicBezTo>
                    <a:pt x="466" y="85"/>
                    <a:pt x="469" y="83"/>
                    <a:pt x="472" y="82"/>
                  </a:cubicBezTo>
                  <a:cubicBezTo>
                    <a:pt x="477" y="77"/>
                    <a:pt x="483" y="74"/>
                    <a:pt x="490" y="78"/>
                  </a:cubicBezTo>
                  <a:cubicBezTo>
                    <a:pt x="496" y="81"/>
                    <a:pt x="501" y="88"/>
                    <a:pt x="504" y="94"/>
                  </a:cubicBezTo>
                  <a:cubicBezTo>
                    <a:pt x="512" y="105"/>
                    <a:pt x="517" y="117"/>
                    <a:pt x="522" y="130"/>
                  </a:cubicBezTo>
                  <a:cubicBezTo>
                    <a:pt x="516" y="129"/>
                    <a:pt x="510" y="129"/>
                    <a:pt x="505" y="131"/>
                  </a:cubicBezTo>
                  <a:cubicBezTo>
                    <a:pt x="496" y="134"/>
                    <a:pt x="487" y="143"/>
                    <a:pt x="481" y="150"/>
                  </a:cubicBezTo>
                  <a:cubicBezTo>
                    <a:pt x="472" y="159"/>
                    <a:pt x="464" y="168"/>
                    <a:pt x="462" y="180"/>
                  </a:cubicBezTo>
                  <a:cubicBezTo>
                    <a:pt x="460" y="187"/>
                    <a:pt x="459" y="194"/>
                    <a:pt x="456" y="201"/>
                  </a:cubicBezTo>
                  <a:cubicBezTo>
                    <a:pt x="456" y="202"/>
                    <a:pt x="455" y="202"/>
                    <a:pt x="455" y="203"/>
                  </a:cubicBezTo>
                  <a:cubicBezTo>
                    <a:pt x="456" y="198"/>
                    <a:pt x="457" y="194"/>
                    <a:pt x="458" y="189"/>
                  </a:cubicBezTo>
                  <a:cubicBezTo>
                    <a:pt x="459" y="183"/>
                    <a:pt x="460" y="178"/>
                    <a:pt x="462" y="172"/>
                  </a:cubicBezTo>
                  <a:cubicBezTo>
                    <a:pt x="462" y="172"/>
                    <a:pt x="461" y="171"/>
                    <a:pt x="461" y="172"/>
                  </a:cubicBezTo>
                  <a:cubicBezTo>
                    <a:pt x="458" y="177"/>
                    <a:pt x="456" y="182"/>
                    <a:pt x="456" y="187"/>
                  </a:cubicBezTo>
                  <a:cubicBezTo>
                    <a:pt x="455" y="195"/>
                    <a:pt x="452" y="202"/>
                    <a:pt x="450" y="209"/>
                  </a:cubicBezTo>
                  <a:cubicBezTo>
                    <a:pt x="447" y="220"/>
                    <a:pt x="447" y="231"/>
                    <a:pt x="447" y="242"/>
                  </a:cubicBezTo>
                  <a:cubicBezTo>
                    <a:pt x="447" y="246"/>
                    <a:pt x="447" y="249"/>
                    <a:pt x="446" y="253"/>
                  </a:cubicBezTo>
                  <a:cubicBezTo>
                    <a:pt x="445" y="258"/>
                    <a:pt x="446" y="263"/>
                    <a:pt x="445" y="267"/>
                  </a:cubicBezTo>
                  <a:cubicBezTo>
                    <a:pt x="445" y="270"/>
                    <a:pt x="443" y="278"/>
                    <a:pt x="446" y="280"/>
                  </a:cubicBezTo>
                  <a:cubicBezTo>
                    <a:pt x="447" y="280"/>
                    <a:pt x="448" y="280"/>
                    <a:pt x="447" y="279"/>
                  </a:cubicBezTo>
                  <a:cubicBezTo>
                    <a:pt x="447" y="278"/>
                    <a:pt x="447" y="275"/>
                    <a:pt x="447" y="273"/>
                  </a:cubicBezTo>
                  <a:cubicBezTo>
                    <a:pt x="447" y="276"/>
                    <a:pt x="448" y="278"/>
                    <a:pt x="448" y="279"/>
                  </a:cubicBezTo>
                  <a:cubicBezTo>
                    <a:pt x="448" y="279"/>
                    <a:pt x="448" y="279"/>
                    <a:pt x="449" y="279"/>
                  </a:cubicBezTo>
                  <a:cubicBezTo>
                    <a:pt x="447" y="280"/>
                    <a:pt x="445" y="281"/>
                    <a:pt x="443" y="283"/>
                  </a:cubicBezTo>
                  <a:cubicBezTo>
                    <a:pt x="443" y="283"/>
                    <a:pt x="443" y="282"/>
                    <a:pt x="443" y="282"/>
                  </a:cubicBezTo>
                  <a:cubicBezTo>
                    <a:pt x="442" y="277"/>
                    <a:pt x="443" y="271"/>
                    <a:pt x="443" y="266"/>
                  </a:cubicBezTo>
                  <a:cubicBezTo>
                    <a:pt x="443" y="258"/>
                    <a:pt x="443" y="250"/>
                    <a:pt x="444" y="242"/>
                  </a:cubicBezTo>
                  <a:cubicBezTo>
                    <a:pt x="445" y="224"/>
                    <a:pt x="447" y="206"/>
                    <a:pt x="453" y="189"/>
                  </a:cubicBezTo>
                  <a:cubicBezTo>
                    <a:pt x="453" y="189"/>
                    <a:pt x="452" y="189"/>
                    <a:pt x="452" y="189"/>
                  </a:cubicBezTo>
                  <a:cubicBezTo>
                    <a:pt x="446" y="206"/>
                    <a:pt x="441" y="224"/>
                    <a:pt x="440" y="241"/>
                  </a:cubicBezTo>
                  <a:cubicBezTo>
                    <a:pt x="440" y="251"/>
                    <a:pt x="440" y="260"/>
                    <a:pt x="440" y="269"/>
                  </a:cubicBezTo>
                  <a:cubicBezTo>
                    <a:pt x="440" y="273"/>
                    <a:pt x="439" y="280"/>
                    <a:pt x="440" y="284"/>
                  </a:cubicBezTo>
                  <a:cubicBezTo>
                    <a:pt x="440" y="284"/>
                    <a:pt x="441" y="284"/>
                    <a:pt x="441" y="284"/>
                  </a:cubicBezTo>
                  <a:cubicBezTo>
                    <a:pt x="439" y="286"/>
                    <a:pt x="437" y="287"/>
                    <a:pt x="435" y="289"/>
                  </a:cubicBezTo>
                  <a:cubicBezTo>
                    <a:pt x="436" y="287"/>
                    <a:pt x="436" y="285"/>
                    <a:pt x="436" y="283"/>
                  </a:cubicBezTo>
                  <a:cubicBezTo>
                    <a:pt x="436" y="281"/>
                    <a:pt x="436" y="278"/>
                    <a:pt x="436" y="276"/>
                  </a:cubicBezTo>
                  <a:cubicBezTo>
                    <a:pt x="436" y="275"/>
                    <a:pt x="435" y="275"/>
                    <a:pt x="435" y="275"/>
                  </a:cubicBezTo>
                  <a:cubicBezTo>
                    <a:pt x="433" y="280"/>
                    <a:pt x="434" y="285"/>
                    <a:pt x="433" y="289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3" y="291"/>
                    <a:pt x="432" y="291"/>
                    <a:pt x="432" y="292"/>
                  </a:cubicBezTo>
                  <a:cubicBezTo>
                    <a:pt x="432" y="284"/>
                    <a:pt x="430" y="276"/>
                    <a:pt x="430" y="268"/>
                  </a:cubicBezTo>
                  <a:cubicBezTo>
                    <a:pt x="430" y="264"/>
                    <a:pt x="431" y="259"/>
                    <a:pt x="431" y="255"/>
                  </a:cubicBezTo>
                  <a:cubicBezTo>
                    <a:pt x="431" y="252"/>
                    <a:pt x="430" y="248"/>
                    <a:pt x="430" y="245"/>
                  </a:cubicBezTo>
                  <a:cubicBezTo>
                    <a:pt x="430" y="244"/>
                    <a:pt x="429" y="243"/>
                    <a:pt x="429" y="244"/>
                  </a:cubicBezTo>
                  <a:cubicBezTo>
                    <a:pt x="428" y="252"/>
                    <a:pt x="428" y="260"/>
                    <a:pt x="427" y="268"/>
                  </a:cubicBezTo>
                  <a:cubicBezTo>
                    <a:pt x="427" y="276"/>
                    <a:pt x="429" y="284"/>
                    <a:pt x="429" y="292"/>
                  </a:cubicBezTo>
                  <a:cubicBezTo>
                    <a:pt x="429" y="293"/>
                    <a:pt x="430" y="293"/>
                    <a:pt x="430" y="293"/>
                  </a:cubicBezTo>
                  <a:cubicBezTo>
                    <a:pt x="428" y="295"/>
                    <a:pt x="427" y="297"/>
                    <a:pt x="425" y="299"/>
                  </a:cubicBezTo>
                  <a:cubicBezTo>
                    <a:pt x="425" y="298"/>
                    <a:pt x="425" y="297"/>
                    <a:pt x="426" y="296"/>
                  </a:cubicBezTo>
                  <a:cubicBezTo>
                    <a:pt x="426" y="294"/>
                    <a:pt x="426" y="292"/>
                    <a:pt x="426" y="290"/>
                  </a:cubicBezTo>
                  <a:cubicBezTo>
                    <a:pt x="426" y="290"/>
                    <a:pt x="426" y="289"/>
                    <a:pt x="426" y="290"/>
                  </a:cubicBezTo>
                  <a:cubicBezTo>
                    <a:pt x="425" y="291"/>
                    <a:pt x="424" y="293"/>
                    <a:pt x="424" y="295"/>
                  </a:cubicBezTo>
                  <a:cubicBezTo>
                    <a:pt x="423" y="293"/>
                    <a:pt x="422" y="291"/>
                    <a:pt x="422" y="289"/>
                  </a:cubicBezTo>
                  <a:cubicBezTo>
                    <a:pt x="422" y="289"/>
                    <a:pt x="422" y="289"/>
                    <a:pt x="423" y="289"/>
                  </a:cubicBezTo>
                  <a:cubicBezTo>
                    <a:pt x="423" y="289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7"/>
                    <a:pt x="423" y="287"/>
                  </a:cubicBezTo>
                  <a:cubicBezTo>
                    <a:pt x="424" y="286"/>
                    <a:pt x="424" y="285"/>
                    <a:pt x="424" y="284"/>
                  </a:cubicBezTo>
                  <a:cubicBezTo>
                    <a:pt x="423" y="282"/>
                    <a:pt x="423" y="280"/>
                    <a:pt x="423" y="278"/>
                  </a:cubicBezTo>
                  <a:cubicBezTo>
                    <a:pt x="422" y="277"/>
                    <a:pt x="422" y="277"/>
                    <a:pt x="422" y="278"/>
                  </a:cubicBezTo>
                  <a:cubicBezTo>
                    <a:pt x="421" y="279"/>
                    <a:pt x="421" y="281"/>
                    <a:pt x="421" y="283"/>
                  </a:cubicBezTo>
                  <a:cubicBezTo>
                    <a:pt x="421" y="285"/>
                    <a:pt x="421" y="286"/>
                    <a:pt x="421" y="288"/>
                  </a:cubicBezTo>
                  <a:cubicBezTo>
                    <a:pt x="421" y="287"/>
                    <a:pt x="420" y="285"/>
                    <a:pt x="420" y="284"/>
                  </a:cubicBezTo>
                  <a:cubicBezTo>
                    <a:pt x="418" y="279"/>
                    <a:pt x="417" y="275"/>
                    <a:pt x="416" y="271"/>
                  </a:cubicBezTo>
                  <a:cubicBezTo>
                    <a:pt x="414" y="262"/>
                    <a:pt x="413" y="254"/>
                    <a:pt x="413" y="245"/>
                  </a:cubicBezTo>
                  <a:cubicBezTo>
                    <a:pt x="413" y="244"/>
                    <a:pt x="412" y="244"/>
                    <a:pt x="412" y="245"/>
                  </a:cubicBezTo>
                  <a:cubicBezTo>
                    <a:pt x="411" y="254"/>
                    <a:pt x="413" y="263"/>
                    <a:pt x="414" y="271"/>
                  </a:cubicBezTo>
                  <a:cubicBezTo>
                    <a:pt x="415" y="278"/>
                    <a:pt x="417" y="285"/>
                    <a:pt x="419" y="292"/>
                  </a:cubicBezTo>
                  <a:cubicBezTo>
                    <a:pt x="417" y="287"/>
                    <a:pt x="414" y="282"/>
                    <a:pt x="410" y="277"/>
                  </a:cubicBezTo>
                  <a:cubicBezTo>
                    <a:pt x="410" y="277"/>
                    <a:pt x="410" y="276"/>
                    <a:pt x="410" y="276"/>
                  </a:cubicBezTo>
                  <a:cubicBezTo>
                    <a:pt x="410" y="276"/>
                    <a:pt x="410" y="275"/>
                    <a:pt x="410" y="274"/>
                  </a:cubicBezTo>
                  <a:cubicBezTo>
                    <a:pt x="410" y="274"/>
                    <a:pt x="410" y="273"/>
                    <a:pt x="409" y="273"/>
                  </a:cubicBezTo>
                  <a:cubicBezTo>
                    <a:pt x="409" y="273"/>
                    <a:pt x="409" y="273"/>
                    <a:pt x="409" y="273"/>
                  </a:cubicBezTo>
                  <a:cubicBezTo>
                    <a:pt x="408" y="273"/>
                    <a:pt x="408" y="274"/>
                    <a:pt x="408" y="274"/>
                  </a:cubicBezTo>
                  <a:cubicBezTo>
                    <a:pt x="407" y="272"/>
                    <a:pt x="406" y="270"/>
                    <a:pt x="405" y="268"/>
                  </a:cubicBezTo>
                  <a:cubicBezTo>
                    <a:pt x="401" y="262"/>
                    <a:pt x="397" y="255"/>
                    <a:pt x="393" y="249"/>
                  </a:cubicBezTo>
                  <a:cubicBezTo>
                    <a:pt x="389" y="244"/>
                    <a:pt x="384" y="239"/>
                    <a:pt x="379" y="234"/>
                  </a:cubicBezTo>
                  <a:cubicBezTo>
                    <a:pt x="377" y="232"/>
                    <a:pt x="375" y="229"/>
                    <a:pt x="373" y="227"/>
                  </a:cubicBezTo>
                  <a:cubicBezTo>
                    <a:pt x="372" y="221"/>
                    <a:pt x="373" y="215"/>
                    <a:pt x="373" y="210"/>
                  </a:cubicBezTo>
                  <a:close/>
                  <a:moveTo>
                    <a:pt x="343" y="137"/>
                  </a:moveTo>
                  <a:cubicBezTo>
                    <a:pt x="349" y="146"/>
                    <a:pt x="355" y="156"/>
                    <a:pt x="359" y="166"/>
                  </a:cubicBezTo>
                  <a:cubicBezTo>
                    <a:pt x="363" y="175"/>
                    <a:pt x="368" y="185"/>
                    <a:pt x="369" y="196"/>
                  </a:cubicBezTo>
                  <a:cubicBezTo>
                    <a:pt x="370" y="199"/>
                    <a:pt x="370" y="203"/>
                    <a:pt x="370" y="207"/>
                  </a:cubicBezTo>
                  <a:cubicBezTo>
                    <a:pt x="370" y="210"/>
                    <a:pt x="369" y="213"/>
                    <a:pt x="369" y="216"/>
                  </a:cubicBezTo>
                  <a:cubicBezTo>
                    <a:pt x="369" y="218"/>
                    <a:pt x="369" y="221"/>
                    <a:pt x="370" y="223"/>
                  </a:cubicBezTo>
                  <a:cubicBezTo>
                    <a:pt x="368" y="221"/>
                    <a:pt x="365" y="219"/>
                    <a:pt x="363" y="216"/>
                  </a:cubicBezTo>
                  <a:cubicBezTo>
                    <a:pt x="363" y="216"/>
                    <a:pt x="363" y="216"/>
                    <a:pt x="363" y="216"/>
                  </a:cubicBezTo>
                  <a:cubicBezTo>
                    <a:pt x="363" y="216"/>
                    <a:pt x="363" y="216"/>
                    <a:pt x="363" y="215"/>
                  </a:cubicBezTo>
                  <a:cubicBezTo>
                    <a:pt x="364" y="200"/>
                    <a:pt x="357" y="185"/>
                    <a:pt x="352" y="170"/>
                  </a:cubicBezTo>
                  <a:cubicBezTo>
                    <a:pt x="348" y="157"/>
                    <a:pt x="346" y="144"/>
                    <a:pt x="340" y="132"/>
                  </a:cubicBezTo>
                  <a:cubicBezTo>
                    <a:pt x="341" y="134"/>
                    <a:pt x="342" y="136"/>
                    <a:pt x="343" y="137"/>
                  </a:cubicBezTo>
                  <a:close/>
                  <a:moveTo>
                    <a:pt x="321" y="108"/>
                  </a:moveTo>
                  <a:cubicBezTo>
                    <a:pt x="322" y="110"/>
                    <a:pt x="325" y="112"/>
                    <a:pt x="326" y="114"/>
                  </a:cubicBezTo>
                  <a:cubicBezTo>
                    <a:pt x="326" y="115"/>
                    <a:pt x="326" y="116"/>
                    <a:pt x="326" y="116"/>
                  </a:cubicBezTo>
                  <a:cubicBezTo>
                    <a:pt x="328" y="118"/>
                    <a:pt x="329" y="119"/>
                    <a:pt x="330" y="121"/>
                  </a:cubicBezTo>
                  <a:cubicBezTo>
                    <a:pt x="330" y="121"/>
                    <a:pt x="330" y="121"/>
                    <a:pt x="330" y="121"/>
                  </a:cubicBezTo>
                  <a:cubicBezTo>
                    <a:pt x="331" y="124"/>
                    <a:pt x="331" y="127"/>
                    <a:pt x="334" y="129"/>
                  </a:cubicBezTo>
                  <a:cubicBezTo>
                    <a:pt x="334" y="130"/>
                    <a:pt x="335" y="130"/>
                    <a:pt x="336" y="129"/>
                  </a:cubicBezTo>
                  <a:cubicBezTo>
                    <a:pt x="343" y="143"/>
                    <a:pt x="344" y="158"/>
                    <a:pt x="349" y="172"/>
                  </a:cubicBezTo>
                  <a:cubicBezTo>
                    <a:pt x="354" y="186"/>
                    <a:pt x="360" y="200"/>
                    <a:pt x="361" y="215"/>
                  </a:cubicBezTo>
                  <a:cubicBezTo>
                    <a:pt x="356" y="211"/>
                    <a:pt x="351" y="208"/>
                    <a:pt x="345" y="205"/>
                  </a:cubicBezTo>
                  <a:cubicBezTo>
                    <a:pt x="339" y="201"/>
                    <a:pt x="333" y="198"/>
                    <a:pt x="327" y="195"/>
                  </a:cubicBezTo>
                  <a:cubicBezTo>
                    <a:pt x="328" y="184"/>
                    <a:pt x="322" y="174"/>
                    <a:pt x="317" y="164"/>
                  </a:cubicBezTo>
                  <a:cubicBezTo>
                    <a:pt x="314" y="157"/>
                    <a:pt x="311" y="150"/>
                    <a:pt x="310" y="143"/>
                  </a:cubicBezTo>
                  <a:cubicBezTo>
                    <a:pt x="308" y="135"/>
                    <a:pt x="308" y="129"/>
                    <a:pt x="309" y="121"/>
                  </a:cubicBezTo>
                  <a:cubicBezTo>
                    <a:pt x="309" y="121"/>
                    <a:pt x="308" y="121"/>
                    <a:pt x="308" y="121"/>
                  </a:cubicBezTo>
                  <a:cubicBezTo>
                    <a:pt x="305" y="126"/>
                    <a:pt x="306" y="132"/>
                    <a:pt x="307" y="137"/>
                  </a:cubicBezTo>
                  <a:cubicBezTo>
                    <a:pt x="308" y="145"/>
                    <a:pt x="310" y="152"/>
                    <a:pt x="313" y="159"/>
                  </a:cubicBezTo>
                  <a:cubicBezTo>
                    <a:pt x="318" y="171"/>
                    <a:pt x="324" y="182"/>
                    <a:pt x="325" y="194"/>
                  </a:cubicBezTo>
                  <a:cubicBezTo>
                    <a:pt x="319" y="191"/>
                    <a:pt x="312" y="188"/>
                    <a:pt x="305" y="187"/>
                  </a:cubicBezTo>
                  <a:cubicBezTo>
                    <a:pt x="304" y="187"/>
                    <a:pt x="304" y="186"/>
                    <a:pt x="303" y="186"/>
                  </a:cubicBezTo>
                  <a:cubicBezTo>
                    <a:pt x="303" y="186"/>
                    <a:pt x="303" y="185"/>
                    <a:pt x="303" y="185"/>
                  </a:cubicBezTo>
                  <a:cubicBezTo>
                    <a:pt x="300" y="180"/>
                    <a:pt x="301" y="175"/>
                    <a:pt x="300" y="170"/>
                  </a:cubicBezTo>
                  <a:cubicBezTo>
                    <a:pt x="300" y="164"/>
                    <a:pt x="300" y="158"/>
                    <a:pt x="300" y="153"/>
                  </a:cubicBezTo>
                  <a:cubicBezTo>
                    <a:pt x="300" y="142"/>
                    <a:pt x="302" y="133"/>
                    <a:pt x="306" y="123"/>
                  </a:cubicBezTo>
                  <a:cubicBezTo>
                    <a:pt x="308" y="118"/>
                    <a:pt x="309" y="113"/>
                    <a:pt x="312" y="108"/>
                  </a:cubicBezTo>
                  <a:cubicBezTo>
                    <a:pt x="312" y="108"/>
                    <a:pt x="312" y="108"/>
                    <a:pt x="312" y="107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313" y="106"/>
                    <a:pt x="314" y="105"/>
                    <a:pt x="314" y="104"/>
                  </a:cubicBezTo>
                  <a:cubicBezTo>
                    <a:pt x="315" y="103"/>
                    <a:pt x="320" y="107"/>
                    <a:pt x="321" y="108"/>
                  </a:cubicBezTo>
                  <a:close/>
                  <a:moveTo>
                    <a:pt x="297" y="173"/>
                  </a:moveTo>
                  <a:cubicBezTo>
                    <a:pt x="297" y="177"/>
                    <a:pt x="297" y="181"/>
                    <a:pt x="299" y="185"/>
                  </a:cubicBezTo>
                  <a:cubicBezTo>
                    <a:pt x="297" y="185"/>
                    <a:pt x="295" y="184"/>
                    <a:pt x="293" y="184"/>
                  </a:cubicBezTo>
                  <a:cubicBezTo>
                    <a:pt x="293" y="184"/>
                    <a:pt x="293" y="183"/>
                    <a:pt x="293" y="183"/>
                  </a:cubicBezTo>
                  <a:cubicBezTo>
                    <a:pt x="293" y="183"/>
                    <a:pt x="293" y="182"/>
                    <a:pt x="293" y="182"/>
                  </a:cubicBezTo>
                  <a:cubicBezTo>
                    <a:pt x="288" y="170"/>
                    <a:pt x="292" y="155"/>
                    <a:pt x="295" y="142"/>
                  </a:cubicBezTo>
                  <a:cubicBezTo>
                    <a:pt x="297" y="136"/>
                    <a:pt x="298" y="129"/>
                    <a:pt x="300" y="122"/>
                  </a:cubicBezTo>
                  <a:cubicBezTo>
                    <a:pt x="302" y="118"/>
                    <a:pt x="303" y="114"/>
                    <a:pt x="307" y="112"/>
                  </a:cubicBezTo>
                  <a:cubicBezTo>
                    <a:pt x="306" y="114"/>
                    <a:pt x="305" y="116"/>
                    <a:pt x="305" y="117"/>
                  </a:cubicBezTo>
                  <a:cubicBezTo>
                    <a:pt x="303" y="123"/>
                    <a:pt x="300" y="129"/>
                    <a:pt x="299" y="136"/>
                  </a:cubicBezTo>
                  <a:cubicBezTo>
                    <a:pt x="298" y="141"/>
                    <a:pt x="297" y="147"/>
                    <a:pt x="297" y="152"/>
                  </a:cubicBezTo>
                  <a:cubicBezTo>
                    <a:pt x="297" y="159"/>
                    <a:pt x="297" y="166"/>
                    <a:pt x="297" y="173"/>
                  </a:cubicBezTo>
                  <a:close/>
                  <a:moveTo>
                    <a:pt x="239" y="8"/>
                  </a:moveTo>
                  <a:cubicBezTo>
                    <a:pt x="238" y="6"/>
                    <a:pt x="245" y="10"/>
                    <a:pt x="246" y="10"/>
                  </a:cubicBezTo>
                  <a:cubicBezTo>
                    <a:pt x="249" y="12"/>
                    <a:pt x="252" y="14"/>
                    <a:pt x="256" y="16"/>
                  </a:cubicBezTo>
                  <a:cubicBezTo>
                    <a:pt x="264" y="22"/>
                    <a:pt x="272" y="30"/>
                    <a:pt x="279" y="38"/>
                  </a:cubicBezTo>
                  <a:cubicBezTo>
                    <a:pt x="288" y="49"/>
                    <a:pt x="296" y="60"/>
                    <a:pt x="302" y="73"/>
                  </a:cubicBezTo>
                  <a:cubicBezTo>
                    <a:pt x="305" y="80"/>
                    <a:pt x="309" y="86"/>
                    <a:pt x="311" y="93"/>
                  </a:cubicBezTo>
                  <a:cubicBezTo>
                    <a:pt x="312" y="96"/>
                    <a:pt x="313" y="99"/>
                    <a:pt x="315" y="102"/>
                  </a:cubicBezTo>
                  <a:cubicBezTo>
                    <a:pt x="312" y="102"/>
                    <a:pt x="310" y="104"/>
                    <a:pt x="309" y="107"/>
                  </a:cubicBezTo>
                  <a:cubicBezTo>
                    <a:pt x="306" y="108"/>
                    <a:pt x="304" y="110"/>
                    <a:pt x="302" y="112"/>
                  </a:cubicBezTo>
                  <a:cubicBezTo>
                    <a:pt x="302" y="108"/>
                    <a:pt x="300" y="104"/>
                    <a:pt x="299" y="101"/>
                  </a:cubicBezTo>
                  <a:cubicBezTo>
                    <a:pt x="298" y="99"/>
                    <a:pt x="297" y="97"/>
                    <a:pt x="297" y="96"/>
                  </a:cubicBezTo>
                  <a:cubicBezTo>
                    <a:pt x="297" y="96"/>
                    <a:pt x="297" y="96"/>
                    <a:pt x="297" y="95"/>
                  </a:cubicBezTo>
                  <a:cubicBezTo>
                    <a:pt x="298" y="93"/>
                    <a:pt x="297" y="90"/>
                    <a:pt x="297" y="88"/>
                  </a:cubicBezTo>
                  <a:cubicBezTo>
                    <a:pt x="297" y="85"/>
                    <a:pt x="297" y="82"/>
                    <a:pt x="298" y="79"/>
                  </a:cubicBezTo>
                  <a:cubicBezTo>
                    <a:pt x="298" y="79"/>
                    <a:pt x="297" y="79"/>
                    <a:pt x="297" y="79"/>
                  </a:cubicBezTo>
                  <a:cubicBezTo>
                    <a:pt x="296" y="82"/>
                    <a:pt x="296" y="85"/>
                    <a:pt x="296" y="88"/>
                  </a:cubicBezTo>
                  <a:cubicBezTo>
                    <a:pt x="296" y="89"/>
                    <a:pt x="295" y="91"/>
                    <a:pt x="295" y="93"/>
                  </a:cubicBezTo>
                  <a:cubicBezTo>
                    <a:pt x="294" y="91"/>
                    <a:pt x="293" y="89"/>
                    <a:pt x="292" y="87"/>
                  </a:cubicBezTo>
                  <a:cubicBezTo>
                    <a:pt x="293" y="86"/>
                    <a:pt x="293" y="83"/>
                    <a:pt x="293" y="82"/>
                  </a:cubicBezTo>
                  <a:cubicBezTo>
                    <a:pt x="293" y="80"/>
                    <a:pt x="293" y="77"/>
                    <a:pt x="293" y="75"/>
                  </a:cubicBezTo>
                  <a:cubicBezTo>
                    <a:pt x="293" y="74"/>
                    <a:pt x="292" y="74"/>
                    <a:pt x="292" y="75"/>
                  </a:cubicBezTo>
                  <a:cubicBezTo>
                    <a:pt x="291" y="77"/>
                    <a:pt x="291" y="80"/>
                    <a:pt x="291" y="82"/>
                  </a:cubicBezTo>
                  <a:cubicBezTo>
                    <a:pt x="291" y="83"/>
                    <a:pt x="291" y="84"/>
                    <a:pt x="291" y="84"/>
                  </a:cubicBezTo>
                  <a:cubicBezTo>
                    <a:pt x="290" y="83"/>
                    <a:pt x="289" y="82"/>
                    <a:pt x="289" y="81"/>
                  </a:cubicBezTo>
                  <a:cubicBezTo>
                    <a:pt x="289" y="80"/>
                    <a:pt x="288" y="78"/>
                    <a:pt x="288" y="77"/>
                  </a:cubicBezTo>
                  <a:cubicBezTo>
                    <a:pt x="288" y="75"/>
                    <a:pt x="288" y="74"/>
                    <a:pt x="288" y="72"/>
                  </a:cubicBezTo>
                  <a:cubicBezTo>
                    <a:pt x="288" y="71"/>
                    <a:pt x="287" y="71"/>
                    <a:pt x="287" y="72"/>
                  </a:cubicBezTo>
                  <a:cubicBezTo>
                    <a:pt x="287" y="74"/>
                    <a:pt x="287" y="76"/>
                    <a:pt x="287" y="78"/>
                  </a:cubicBezTo>
                  <a:cubicBezTo>
                    <a:pt x="287" y="78"/>
                    <a:pt x="287" y="78"/>
                    <a:pt x="287" y="78"/>
                  </a:cubicBezTo>
                  <a:cubicBezTo>
                    <a:pt x="287" y="78"/>
                    <a:pt x="286" y="77"/>
                    <a:pt x="286" y="76"/>
                  </a:cubicBezTo>
                  <a:cubicBezTo>
                    <a:pt x="285" y="76"/>
                    <a:pt x="284" y="75"/>
                    <a:pt x="284" y="73"/>
                  </a:cubicBezTo>
                  <a:cubicBezTo>
                    <a:pt x="284" y="71"/>
                    <a:pt x="284" y="69"/>
                    <a:pt x="284" y="67"/>
                  </a:cubicBezTo>
                  <a:cubicBezTo>
                    <a:pt x="284" y="64"/>
                    <a:pt x="284" y="62"/>
                    <a:pt x="284" y="59"/>
                  </a:cubicBezTo>
                  <a:cubicBezTo>
                    <a:pt x="284" y="58"/>
                    <a:pt x="284" y="58"/>
                    <a:pt x="284" y="59"/>
                  </a:cubicBezTo>
                  <a:cubicBezTo>
                    <a:pt x="283" y="61"/>
                    <a:pt x="283" y="64"/>
                    <a:pt x="283" y="67"/>
                  </a:cubicBezTo>
                  <a:cubicBezTo>
                    <a:pt x="283" y="68"/>
                    <a:pt x="282" y="70"/>
                    <a:pt x="282" y="71"/>
                  </a:cubicBezTo>
                  <a:cubicBezTo>
                    <a:pt x="281" y="69"/>
                    <a:pt x="279" y="67"/>
                    <a:pt x="277" y="65"/>
                  </a:cubicBezTo>
                  <a:cubicBezTo>
                    <a:pt x="278" y="63"/>
                    <a:pt x="278" y="62"/>
                    <a:pt x="278" y="60"/>
                  </a:cubicBezTo>
                  <a:cubicBezTo>
                    <a:pt x="278" y="58"/>
                    <a:pt x="278" y="56"/>
                    <a:pt x="278" y="55"/>
                  </a:cubicBezTo>
                  <a:cubicBezTo>
                    <a:pt x="278" y="54"/>
                    <a:pt x="277" y="53"/>
                    <a:pt x="277" y="54"/>
                  </a:cubicBezTo>
                  <a:cubicBezTo>
                    <a:pt x="277" y="57"/>
                    <a:pt x="276" y="61"/>
                    <a:pt x="276" y="64"/>
                  </a:cubicBezTo>
                  <a:cubicBezTo>
                    <a:pt x="275" y="63"/>
                    <a:pt x="274" y="61"/>
                    <a:pt x="273" y="60"/>
                  </a:cubicBezTo>
                  <a:cubicBezTo>
                    <a:pt x="273" y="59"/>
                    <a:pt x="273" y="58"/>
                    <a:pt x="273" y="56"/>
                  </a:cubicBezTo>
                  <a:cubicBezTo>
                    <a:pt x="273" y="55"/>
                    <a:pt x="273" y="53"/>
                    <a:pt x="273" y="51"/>
                  </a:cubicBezTo>
                  <a:cubicBezTo>
                    <a:pt x="273" y="50"/>
                    <a:pt x="272" y="50"/>
                    <a:pt x="272" y="51"/>
                  </a:cubicBezTo>
                  <a:cubicBezTo>
                    <a:pt x="272" y="53"/>
                    <a:pt x="272" y="55"/>
                    <a:pt x="272" y="56"/>
                  </a:cubicBezTo>
                  <a:cubicBezTo>
                    <a:pt x="272" y="57"/>
                    <a:pt x="271" y="58"/>
                    <a:pt x="271" y="59"/>
                  </a:cubicBezTo>
                  <a:cubicBezTo>
                    <a:pt x="270" y="58"/>
                    <a:pt x="269" y="57"/>
                    <a:pt x="268" y="56"/>
                  </a:cubicBezTo>
                  <a:cubicBezTo>
                    <a:pt x="268" y="56"/>
                    <a:pt x="268" y="56"/>
                    <a:pt x="268" y="56"/>
                  </a:cubicBezTo>
                  <a:cubicBezTo>
                    <a:pt x="270" y="55"/>
                    <a:pt x="270" y="52"/>
                    <a:pt x="270" y="50"/>
                  </a:cubicBezTo>
                  <a:cubicBezTo>
                    <a:pt x="271" y="48"/>
                    <a:pt x="271" y="46"/>
                    <a:pt x="271" y="44"/>
                  </a:cubicBezTo>
                  <a:cubicBezTo>
                    <a:pt x="271" y="43"/>
                    <a:pt x="270" y="43"/>
                    <a:pt x="270" y="44"/>
                  </a:cubicBezTo>
                  <a:cubicBezTo>
                    <a:pt x="269" y="46"/>
                    <a:pt x="269" y="48"/>
                    <a:pt x="269" y="50"/>
                  </a:cubicBezTo>
                  <a:cubicBezTo>
                    <a:pt x="268" y="52"/>
                    <a:pt x="267" y="54"/>
                    <a:pt x="267" y="56"/>
                  </a:cubicBezTo>
                  <a:cubicBezTo>
                    <a:pt x="267" y="56"/>
                    <a:pt x="267" y="56"/>
                    <a:pt x="267" y="56"/>
                  </a:cubicBezTo>
                  <a:cubicBezTo>
                    <a:pt x="266" y="55"/>
                    <a:pt x="264" y="54"/>
                    <a:pt x="262" y="54"/>
                  </a:cubicBezTo>
                  <a:cubicBezTo>
                    <a:pt x="263" y="52"/>
                    <a:pt x="264" y="49"/>
                    <a:pt x="264" y="47"/>
                  </a:cubicBezTo>
                  <a:cubicBezTo>
                    <a:pt x="265" y="45"/>
                    <a:pt x="265" y="43"/>
                    <a:pt x="265" y="40"/>
                  </a:cubicBezTo>
                  <a:cubicBezTo>
                    <a:pt x="265" y="40"/>
                    <a:pt x="263" y="40"/>
                    <a:pt x="263" y="40"/>
                  </a:cubicBezTo>
                  <a:cubicBezTo>
                    <a:pt x="264" y="43"/>
                    <a:pt x="263" y="45"/>
                    <a:pt x="262" y="47"/>
                  </a:cubicBezTo>
                  <a:cubicBezTo>
                    <a:pt x="262" y="49"/>
                    <a:pt x="261" y="51"/>
                    <a:pt x="261" y="53"/>
                  </a:cubicBezTo>
                  <a:cubicBezTo>
                    <a:pt x="261" y="53"/>
                    <a:pt x="261" y="54"/>
                    <a:pt x="261" y="54"/>
                  </a:cubicBezTo>
                  <a:cubicBezTo>
                    <a:pt x="260" y="54"/>
                    <a:pt x="259" y="54"/>
                    <a:pt x="257" y="54"/>
                  </a:cubicBezTo>
                  <a:cubicBezTo>
                    <a:pt x="257" y="54"/>
                    <a:pt x="257" y="53"/>
                    <a:pt x="257" y="53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7" y="51"/>
                    <a:pt x="258" y="49"/>
                    <a:pt x="258" y="48"/>
                  </a:cubicBezTo>
                  <a:cubicBezTo>
                    <a:pt x="258" y="47"/>
                    <a:pt x="258" y="47"/>
                    <a:pt x="257" y="47"/>
                  </a:cubicBezTo>
                  <a:cubicBezTo>
                    <a:pt x="257" y="49"/>
                    <a:pt x="256" y="50"/>
                    <a:pt x="256" y="51"/>
                  </a:cubicBezTo>
                  <a:cubicBezTo>
                    <a:pt x="255" y="49"/>
                    <a:pt x="255" y="48"/>
                    <a:pt x="254" y="46"/>
                  </a:cubicBezTo>
                  <a:cubicBezTo>
                    <a:pt x="254" y="46"/>
                    <a:pt x="254" y="46"/>
                    <a:pt x="254" y="46"/>
                  </a:cubicBezTo>
                  <a:cubicBezTo>
                    <a:pt x="255" y="44"/>
                    <a:pt x="255" y="40"/>
                    <a:pt x="256" y="38"/>
                  </a:cubicBezTo>
                  <a:cubicBezTo>
                    <a:pt x="256" y="35"/>
                    <a:pt x="256" y="32"/>
                    <a:pt x="256" y="28"/>
                  </a:cubicBezTo>
                  <a:cubicBezTo>
                    <a:pt x="256" y="28"/>
                    <a:pt x="255" y="28"/>
                    <a:pt x="255" y="28"/>
                  </a:cubicBezTo>
                  <a:cubicBezTo>
                    <a:pt x="255" y="32"/>
                    <a:pt x="254" y="35"/>
                    <a:pt x="254" y="38"/>
                  </a:cubicBezTo>
                  <a:cubicBezTo>
                    <a:pt x="253" y="40"/>
                    <a:pt x="253" y="42"/>
                    <a:pt x="253" y="43"/>
                  </a:cubicBezTo>
                  <a:cubicBezTo>
                    <a:pt x="248" y="32"/>
                    <a:pt x="243" y="20"/>
                    <a:pt x="238" y="9"/>
                  </a:cubicBezTo>
                  <a:cubicBezTo>
                    <a:pt x="238" y="9"/>
                    <a:pt x="239" y="8"/>
                    <a:pt x="239" y="8"/>
                  </a:cubicBezTo>
                  <a:close/>
                  <a:moveTo>
                    <a:pt x="235" y="9"/>
                  </a:moveTo>
                  <a:cubicBezTo>
                    <a:pt x="236" y="9"/>
                    <a:pt x="236" y="9"/>
                    <a:pt x="237" y="9"/>
                  </a:cubicBezTo>
                  <a:cubicBezTo>
                    <a:pt x="237" y="17"/>
                    <a:pt x="242" y="24"/>
                    <a:pt x="245" y="31"/>
                  </a:cubicBezTo>
                  <a:cubicBezTo>
                    <a:pt x="248" y="40"/>
                    <a:pt x="251" y="48"/>
                    <a:pt x="255" y="56"/>
                  </a:cubicBezTo>
                  <a:cubicBezTo>
                    <a:pt x="255" y="57"/>
                    <a:pt x="255" y="57"/>
                    <a:pt x="255" y="58"/>
                  </a:cubicBezTo>
                  <a:cubicBezTo>
                    <a:pt x="255" y="58"/>
                    <a:pt x="255" y="58"/>
                    <a:pt x="256" y="58"/>
                  </a:cubicBezTo>
                  <a:cubicBezTo>
                    <a:pt x="256" y="58"/>
                    <a:pt x="256" y="58"/>
                    <a:pt x="256" y="58"/>
                  </a:cubicBezTo>
                  <a:cubicBezTo>
                    <a:pt x="256" y="58"/>
                    <a:pt x="257" y="58"/>
                    <a:pt x="258" y="58"/>
                  </a:cubicBezTo>
                  <a:cubicBezTo>
                    <a:pt x="262" y="55"/>
                    <a:pt x="267" y="60"/>
                    <a:pt x="270" y="63"/>
                  </a:cubicBezTo>
                  <a:cubicBezTo>
                    <a:pt x="276" y="68"/>
                    <a:pt x="280" y="75"/>
                    <a:pt x="284" y="81"/>
                  </a:cubicBezTo>
                  <a:cubicBezTo>
                    <a:pt x="291" y="91"/>
                    <a:pt x="300" y="105"/>
                    <a:pt x="298" y="117"/>
                  </a:cubicBezTo>
                  <a:cubicBezTo>
                    <a:pt x="298" y="117"/>
                    <a:pt x="298" y="118"/>
                    <a:pt x="298" y="118"/>
                  </a:cubicBezTo>
                  <a:cubicBezTo>
                    <a:pt x="298" y="120"/>
                    <a:pt x="297" y="122"/>
                    <a:pt x="296" y="123"/>
                  </a:cubicBezTo>
                  <a:cubicBezTo>
                    <a:pt x="294" y="131"/>
                    <a:pt x="293" y="138"/>
                    <a:pt x="291" y="146"/>
                  </a:cubicBezTo>
                  <a:cubicBezTo>
                    <a:pt x="289" y="154"/>
                    <a:pt x="286" y="164"/>
                    <a:pt x="287" y="174"/>
                  </a:cubicBezTo>
                  <a:cubicBezTo>
                    <a:pt x="284" y="170"/>
                    <a:pt x="281" y="166"/>
                    <a:pt x="278" y="162"/>
                  </a:cubicBezTo>
                  <a:cubicBezTo>
                    <a:pt x="270" y="150"/>
                    <a:pt x="262" y="137"/>
                    <a:pt x="255" y="124"/>
                  </a:cubicBezTo>
                  <a:cubicBezTo>
                    <a:pt x="251" y="117"/>
                    <a:pt x="248" y="110"/>
                    <a:pt x="245" y="102"/>
                  </a:cubicBezTo>
                  <a:cubicBezTo>
                    <a:pt x="245" y="102"/>
                    <a:pt x="245" y="102"/>
                    <a:pt x="245" y="102"/>
                  </a:cubicBezTo>
                  <a:cubicBezTo>
                    <a:pt x="245" y="100"/>
                    <a:pt x="245" y="97"/>
                    <a:pt x="244" y="95"/>
                  </a:cubicBezTo>
                  <a:cubicBezTo>
                    <a:pt x="244" y="93"/>
                    <a:pt x="244" y="91"/>
                    <a:pt x="244" y="89"/>
                  </a:cubicBezTo>
                  <a:cubicBezTo>
                    <a:pt x="244" y="87"/>
                    <a:pt x="242" y="87"/>
                    <a:pt x="242" y="89"/>
                  </a:cubicBezTo>
                  <a:cubicBezTo>
                    <a:pt x="242" y="91"/>
                    <a:pt x="242" y="93"/>
                    <a:pt x="242" y="95"/>
                  </a:cubicBezTo>
                  <a:cubicBezTo>
                    <a:pt x="241" y="92"/>
                    <a:pt x="241" y="88"/>
                    <a:pt x="240" y="85"/>
                  </a:cubicBezTo>
                  <a:cubicBezTo>
                    <a:pt x="239" y="72"/>
                    <a:pt x="239" y="60"/>
                    <a:pt x="236" y="47"/>
                  </a:cubicBezTo>
                  <a:cubicBezTo>
                    <a:pt x="235" y="47"/>
                    <a:pt x="235" y="46"/>
                    <a:pt x="234" y="46"/>
                  </a:cubicBezTo>
                  <a:cubicBezTo>
                    <a:pt x="232" y="46"/>
                    <a:pt x="233" y="34"/>
                    <a:pt x="232" y="32"/>
                  </a:cubicBezTo>
                  <a:cubicBezTo>
                    <a:pt x="231" y="26"/>
                    <a:pt x="229" y="21"/>
                    <a:pt x="229" y="16"/>
                  </a:cubicBezTo>
                  <a:cubicBezTo>
                    <a:pt x="229" y="15"/>
                    <a:pt x="229" y="15"/>
                    <a:pt x="228" y="15"/>
                  </a:cubicBezTo>
                  <a:cubicBezTo>
                    <a:pt x="230" y="11"/>
                    <a:pt x="232" y="5"/>
                    <a:pt x="235" y="9"/>
                  </a:cubicBezTo>
                  <a:close/>
                  <a:moveTo>
                    <a:pt x="269" y="165"/>
                  </a:moveTo>
                  <a:cubicBezTo>
                    <a:pt x="262" y="157"/>
                    <a:pt x="255" y="149"/>
                    <a:pt x="250" y="140"/>
                  </a:cubicBezTo>
                  <a:cubicBezTo>
                    <a:pt x="240" y="123"/>
                    <a:pt x="233" y="106"/>
                    <a:pt x="228" y="87"/>
                  </a:cubicBezTo>
                  <a:cubicBezTo>
                    <a:pt x="223" y="68"/>
                    <a:pt x="220" y="49"/>
                    <a:pt x="224" y="29"/>
                  </a:cubicBezTo>
                  <a:cubicBezTo>
                    <a:pt x="225" y="27"/>
                    <a:pt x="225" y="25"/>
                    <a:pt x="226" y="23"/>
                  </a:cubicBezTo>
                  <a:cubicBezTo>
                    <a:pt x="226" y="28"/>
                    <a:pt x="229" y="32"/>
                    <a:pt x="229" y="37"/>
                  </a:cubicBezTo>
                  <a:cubicBezTo>
                    <a:pt x="229" y="41"/>
                    <a:pt x="227" y="48"/>
                    <a:pt x="232" y="50"/>
                  </a:cubicBezTo>
                  <a:cubicBezTo>
                    <a:pt x="235" y="61"/>
                    <a:pt x="234" y="74"/>
                    <a:pt x="236" y="86"/>
                  </a:cubicBezTo>
                  <a:cubicBezTo>
                    <a:pt x="238" y="98"/>
                    <a:pt x="243" y="110"/>
                    <a:pt x="249" y="121"/>
                  </a:cubicBezTo>
                  <a:cubicBezTo>
                    <a:pt x="255" y="134"/>
                    <a:pt x="263" y="146"/>
                    <a:pt x="271" y="158"/>
                  </a:cubicBezTo>
                  <a:cubicBezTo>
                    <a:pt x="274" y="163"/>
                    <a:pt x="277" y="168"/>
                    <a:pt x="281" y="172"/>
                  </a:cubicBezTo>
                  <a:cubicBezTo>
                    <a:pt x="282" y="174"/>
                    <a:pt x="285" y="176"/>
                    <a:pt x="288" y="178"/>
                  </a:cubicBezTo>
                  <a:cubicBezTo>
                    <a:pt x="288" y="179"/>
                    <a:pt x="288" y="181"/>
                    <a:pt x="289" y="182"/>
                  </a:cubicBezTo>
                  <a:cubicBezTo>
                    <a:pt x="281" y="178"/>
                    <a:pt x="275" y="171"/>
                    <a:pt x="269" y="165"/>
                  </a:cubicBezTo>
                  <a:close/>
                  <a:moveTo>
                    <a:pt x="275" y="184"/>
                  </a:moveTo>
                  <a:cubicBezTo>
                    <a:pt x="279" y="184"/>
                    <a:pt x="284" y="185"/>
                    <a:pt x="289" y="186"/>
                  </a:cubicBezTo>
                  <a:cubicBezTo>
                    <a:pt x="289" y="187"/>
                    <a:pt x="290" y="187"/>
                    <a:pt x="290" y="187"/>
                  </a:cubicBezTo>
                  <a:cubicBezTo>
                    <a:pt x="291" y="187"/>
                    <a:pt x="291" y="187"/>
                    <a:pt x="292" y="187"/>
                  </a:cubicBezTo>
                  <a:cubicBezTo>
                    <a:pt x="294" y="188"/>
                    <a:pt x="296" y="188"/>
                    <a:pt x="298" y="188"/>
                  </a:cubicBezTo>
                  <a:cubicBezTo>
                    <a:pt x="306" y="190"/>
                    <a:pt x="314" y="192"/>
                    <a:pt x="321" y="196"/>
                  </a:cubicBezTo>
                  <a:cubicBezTo>
                    <a:pt x="337" y="205"/>
                    <a:pt x="354" y="211"/>
                    <a:pt x="366" y="224"/>
                  </a:cubicBezTo>
                  <a:cubicBezTo>
                    <a:pt x="372" y="231"/>
                    <a:pt x="378" y="237"/>
                    <a:pt x="384" y="244"/>
                  </a:cubicBezTo>
                  <a:cubicBezTo>
                    <a:pt x="390" y="250"/>
                    <a:pt x="394" y="257"/>
                    <a:pt x="398" y="264"/>
                  </a:cubicBezTo>
                  <a:cubicBezTo>
                    <a:pt x="406" y="276"/>
                    <a:pt x="416" y="289"/>
                    <a:pt x="422" y="303"/>
                  </a:cubicBezTo>
                  <a:cubicBezTo>
                    <a:pt x="421" y="303"/>
                    <a:pt x="421" y="304"/>
                    <a:pt x="421" y="304"/>
                  </a:cubicBezTo>
                  <a:cubicBezTo>
                    <a:pt x="420" y="305"/>
                    <a:pt x="419" y="307"/>
                    <a:pt x="418" y="308"/>
                  </a:cubicBezTo>
                  <a:cubicBezTo>
                    <a:pt x="418" y="307"/>
                    <a:pt x="418" y="307"/>
                    <a:pt x="418" y="307"/>
                  </a:cubicBezTo>
                  <a:cubicBezTo>
                    <a:pt x="406" y="285"/>
                    <a:pt x="397" y="261"/>
                    <a:pt x="378" y="244"/>
                  </a:cubicBezTo>
                  <a:cubicBezTo>
                    <a:pt x="369" y="235"/>
                    <a:pt x="359" y="228"/>
                    <a:pt x="349" y="220"/>
                  </a:cubicBezTo>
                  <a:cubicBezTo>
                    <a:pt x="339" y="212"/>
                    <a:pt x="330" y="203"/>
                    <a:pt x="319" y="197"/>
                  </a:cubicBezTo>
                  <a:cubicBezTo>
                    <a:pt x="308" y="192"/>
                    <a:pt x="295" y="189"/>
                    <a:pt x="283" y="187"/>
                  </a:cubicBezTo>
                  <a:cubicBezTo>
                    <a:pt x="272" y="186"/>
                    <a:pt x="261" y="184"/>
                    <a:pt x="250" y="186"/>
                  </a:cubicBezTo>
                  <a:cubicBezTo>
                    <a:pt x="239" y="187"/>
                    <a:pt x="229" y="191"/>
                    <a:pt x="219" y="198"/>
                  </a:cubicBezTo>
                  <a:cubicBezTo>
                    <a:pt x="209" y="205"/>
                    <a:pt x="206" y="214"/>
                    <a:pt x="201" y="225"/>
                  </a:cubicBezTo>
                  <a:cubicBezTo>
                    <a:pt x="200" y="226"/>
                    <a:pt x="202" y="227"/>
                    <a:pt x="202" y="226"/>
                  </a:cubicBezTo>
                  <a:cubicBezTo>
                    <a:pt x="206" y="221"/>
                    <a:pt x="208" y="216"/>
                    <a:pt x="211" y="211"/>
                  </a:cubicBezTo>
                  <a:cubicBezTo>
                    <a:pt x="215" y="206"/>
                    <a:pt x="220" y="202"/>
                    <a:pt x="226" y="198"/>
                  </a:cubicBezTo>
                  <a:cubicBezTo>
                    <a:pt x="236" y="192"/>
                    <a:pt x="246" y="189"/>
                    <a:pt x="258" y="189"/>
                  </a:cubicBezTo>
                  <a:cubicBezTo>
                    <a:pt x="270" y="189"/>
                    <a:pt x="282" y="190"/>
                    <a:pt x="294" y="193"/>
                  </a:cubicBezTo>
                  <a:cubicBezTo>
                    <a:pt x="305" y="195"/>
                    <a:pt x="316" y="198"/>
                    <a:pt x="325" y="205"/>
                  </a:cubicBezTo>
                  <a:cubicBezTo>
                    <a:pt x="334" y="212"/>
                    <a:pt x="343" y="219"/>
                    <a:pt x="352" y="226"/>
                  </a:cubicBezTo>
                  <a:cubicBezTo>
                    <a:pt x="361" y="233"/>
                    <a:pt x="371" y="240"/>
                    <a:pt x="379" y="249"/>
                  </a:cubicBezTo>
                  <a:cubicBezTo>
                    <a:pt x="388" y="258"/>
                    <a:pt x="394" y="269"/>
                    <a:pt x="401" y="281"/>
                  </a:cubicBezTo>
                  <a:cubicBezTo>
                    <a:pt x="403" y="285"/>
                    <a:pt x="405" y="289"/>
                    <a:pt x="407" y="293"/>
                  </a:cubicBezTo>
                  <a:cubicBezTo>
                    <a:pt x="400" y="284"/>
                    <a:pt x="391" y="275"/>
                    <a:pt x="383" y="266"/>
                  </a:cubicBezTo>
                  <a:cubicBezTo>
                    <a:pt x="376" y="260"/>
                    <a:pt x="370" y="253"/>
                    <a:pt x="362" y="247"/>
                  </a:cubicBezTo>
                  <a:cubicBezTo>
                    <a:pt x="357" y="242"/>
                    <a:pt x="351" y="238"/>
                    <a:pt x="344" y="236"/>
                  </a:cubicBezTo>
                  <a:cubicBezTo>
                    <a:pt x="343" y="236"/>
                    <a:pt x="343" y="237"/>
                    <a:pt x="344" y="237"/>
                  </a:cubicBezTo>
                  <a:cubicBezTo>
                    <a:pt x="360" y="243"/>
                    <a:pt x="372" y="258"/>
                    <a:pt x="384" y="270"/>
                  </a:cubicBezTo>
                  <a:cubicBezTo>
                    <a:pt x="395" y="281"/>
                    <a:pt x="406" y="293"/>
                    <a:pt x="413" y="306"/>
                  </a:cubicBezTo>
                  <a:cubicBezTo>
                    <a:pt x="413" y="306"/>
                    <a:pt x="413" y="306"/>
                    <a:pt x="413" y="306"/>
                  </a:cubicBezTo>
                  <a:cubicBezTo>
                    <a:pt x="412" y="305"/>
                    <a:pt x="411" y="304"/>
                    <a:pt x="409" y="303"/>
                  </a:cubicBezTo>
                  <a:cubicBezTo>
                    <a:pt x="405" y="298"/>
                    <a:pt x="402" y="294"/>
                    <a:pt x="398" y="289"/>
                  </a:cubicBezTo>
                  <a:cubicBezTo>
                    <a:pt x="389" y="280"/>
                    <a:pt x="378" y="273"/>
                    <a:pt x="368" y="265"/>
                  </a:cubicBezTo>
                  <a:cubicBezTo>
                    <a:pt x="368" y="264"/>
                    <a:pt x="367" y="265"/>
                    <a:pt x="368" y="265"/>
                  </a:cubicBezTo>
                  <a:cubicBezTo>
                    <a:pt x="377" y="274"/>
                    <a:pt x="388" y="281"/>
                    <a:pt x="396" y="291"/>
                  </a:cubicBezTo>
                  <a:cubicBezTo>
                    <a:pt x="400" y="295"/>
                    <a:pt x="404" y="300"/>
                    <a:pt x="408" y="304"/>
                  </a:cubicBezTo>
                  <a:cubicBezTo>
                    <a:pt x="408" y="305"/>
                    <a:pt x="408" y="305"/>
                    <a:pt x="409" y="306"/>
                  </a:cubicBezTo>
                  <a:cubicBezTo>
                    <a:pt x="404" y="302"/>
                    <a:pt x="398" y="299"/>
                    <a:pt x="393" y="295"/>
                  </a:cubicBezTo>
                  <a:cubicBezTo>
                    <a:pt x="388" y="290"/>
                    <a:pt x="383" y="285"/>
                    <a:pt x="376" y="282"/>
                  </a:cubicBezTo>
                  <a:cubicBezTo>
                    <a:pt x="376" y="282"/>
                    <a:pt x="376" y="282"/>
                    <a:pt x="376" y="283"/>
                  </a:cubicBezTo>
                  <a:cubicBezTo>
                    <a:pt x="388" y="292"/>
                    <a:pt x="401" y="301"/>
                    <a:pt x="412" y="311"/>
                  </a:cubicBezTo>
                  <a:cubicBezTo>
                    <a:pt x="412" y="311"/>
                    <a:pt x="412" y="311"/>
                    <a:pt x="412" y="311"/>
                  </a:cubicBezTo>
                  <a:cubicBezTo>
                    <a:pt x="399" y="301"/>
                    <a:pt x="384" y="291"/>
                    <a:pt x="368" y="285"/>
                  </a:cubicBezTo>
                  <a:cubicBezTo>
                    <a:pt x="359" y="282"/>
                    <a:pt x="349" y="280"/>
                    <a:pt x="341" y="276"/>
                  </a:cubicBezTo>
                  <a:cubicBezTo>
                    <a:pt x="334" y="272"/>
                    <a:pt x="327" y="268"/>
                    <a:pt x="319" y="266"/>
                  </a:cubicBezTo>
                  <a:cubicBezTo>
                    <a:pt x="319" y="266"/>
                    <a:pt x="319" y="266"/>
                    <a:pt x="319" y="266"/>
                  </a:cubicBezTo>
                  <a:cubicBezTo>
                    <a:pt x="321" y="269"/>
                    <a:pt x="324" y="270"/>
                    <a:pt x="328" y="271"/>
                  </a:cubicBezTo>
                  <a:cubicBezTo>
                    <a:pt x="332" y="273"/>
                    <a:pt x="337" y="276"/>
                    <a:pt x="341" y="278"/>
                  </a:cubicBezTo>
                  <a:cubicBezTo>
                    <a:pt x="349" y="281"/>
                    <a:pt x="357" y="284"/>
                    <a:pt x="364" y="286"/>
                  </a:cubicBezTo>
                  <a:cubicBezTo>
                    <a:pt x="373" y="290"/>
                    <a:pt x="383" y="293"/>
                    <a:pt x="391" y="299"/>
                  </a:cubicBezTo>
                  <a:cubicBezTo>
                    <a:pt x="397" y="304"/>
                    <a:pt x="403" y="308"/>
                    <a:pt x="409" y="313"/>
                  </a:cubicBezTo>
                  <a:cubicBezTo>
                    <a:pt x="409" y="313"/>
                    <a:pt x="408" y="313"/>
                    <a:pt x="408" y="312"/>
                  </a:cubicBezTo>
                  <a:cubicBezTo>
                    <a:pt x="407" y="312"/>
                    <a:pt x="407" y="311"/>
                    <a:pt x="406" y="311"/>
                  </a:cubicBezTo>
                  <a:cubicBezTo>
                    <a:pt x="405" y="310"/>
                    <a:pt x="404" y="310"/>
                    <a:pt x="404" y="309"/>
                  </a:cubicBezTo>
                  <a:cubicBezTo>
                    <a:pt x="403" y="308"/>
                    <a:pt x="402" y="307"/>
                    <a:pt x="400" y="307"/>
                  </a:cubicBezTo>
                  <a:cubicBezTo>
                    <a:pt x="396" y="304"/>
                    <a:pt x="392" y="301"/>
                    <a:pt x="388" y="299"/>
                  </a:cubicBezTo>
                  <a:cubicBezTo>
                    <a:pt x="379" y="294"/>
                    <a:pt x="369" y="292"/>
                    <a:pt x="360" y="288"/>
                  </a:cubicBezTo>
                  <a:cubicBezTo>
                    <a:pt x="350" y="284"/>
                    <a:pt x="340" y="281"/>
                    <a:pt x="331" y="277"/>
                  </a:cubicBezTo>
                  <a:cubicBezTo>
                    <a:pt x="321" y="273"/>
                    <a:pt x="311" y="271"/>
                    <a:pt x="302" y="265"/>
                  </a:cubicBezTo>
                  <a:cubicBezTo>
                    <a:pt x="302" y="265"/>
                    <a:pt x="301" y="266"/>
                    <a:pt x="302" y="266"/>
                  </a:cubicBezTo>
                  <a:cubicBezTo>
                    <a:pt x="308" y="273"/>
                    <a:pt x="318" y="274"/>
                    <a:pt x="327" y="277"/>
                  </a:cubicBezTo>
                  <a:cubicBezTo>
                    <a:pt x="337" y="281"/>
                    <a:pt x="347" y="285"/>
                    <a:pt x="358" y="289"/>
                  </a:cubicBezTo>
                  <a:cubicBezTo>
                    <a:pt x="368" y="294"/>
                    <a:pt x="379" y="295"/>
                    <a:pt x="389" y="301"/>
                  </a:cubicBezTo>
                  <a:cubicBezTo>
                    <a:pt x="391" y="302"/>
                    <a:pt x="394" y="303"/>
                    <a:pt x="396" y="305"/>
                  </a:cubicBezTo>
                  <a:cubicBezTo>
                    <a:pt x="391" y="303"/>
                    <a:pt x="385" y="301"/>
                    <a:pt x="380" y="299"/>
                  </a:cubicBezTo>
                  <a:cubicBezTo>
                    <a:pt x="372" y="296"/>
                    <a:pt x="365" y="293"/>
                    <a:pt x="358" y="291"/>
                  </a:cubicBezTo>
                  <a:cubicBezTo>
                    <a:pt x="351" y="289"/>
                    <a:pt x="344" y="287"/>
                    <a:pt x="338" y="285"/>
                  </a:cubicBezTo>
                  <a:cubicBezTo>
                    <a:pt x="323" y="281"/>
                    <a:pt x="310" y="276"/>
                    <a:pt x="295" y="273"/>
                  </a:cubicBezTo>
                  <a:cubicBezTo>
                    <a:pt x="282" y="270"/>
                    <a:pt x="268" y="268"/>
                    <a:pt x="254" y="266"/>
                  </a:cubicBezTo>
                  <a:cubicBezTo>
                    <a:pt x="253" y="266"/>
                    <a:pt x="252" y="267"/>
                    <a:pt x="253" y="268"/>
                  </a:cubicBezTo>
                  <a:cubicBezTo>
                    <a:pt x="258" y="270"/>
                    <a:pt x="264" y="270"/>
                    <a:pt x="269" y="271"/>
                  </a:cubicBezTo>
                  <a:cubicBezTo>
                    <a:pt x="277" y="271"/>
                    <a:pt x="285" y="273"/>
                    <a:pt x="293" y="274"/>
                  </a:cubicBezTo>
                  <a:cubicBezTo>
                    <a:pt x="307" y="278"/>
                    <a:pt x="321" y="281"/>
                    <a:pt x="335" y="285"/>
                  </a:cubicBezTo>
                  <a:cubicBezTo>
                    <a:pt x="351" y="290"/>
                    <a:pt x="366" y="296"/>
                    <a:pt x="381" y="301"/>
                  </a:cubicBezTo>
                  <a:cubicBezTo>
                    <a:pt x="388" y="304"/>
                    <a:pt x="395" y="307"/>
                    <a:pt x="402" y="311"/>
                  </a:cubicBezTo>
                  <a:cubicBezTo>
                    <a:pt x="402" y="311"/>
                    <a:pt x="403" y="311"/>
                    <a:pt x="403" y="312"/>
                  </a:cubicBezTo>
                  <a:cubicBezTo>
                    <a:pt x="398" y="309"/>
                    <a:pt x="392" y="308"/>
                    <a:pt x="388" y="307"/>
                  </a:cubicBezTo>
                  <a:cubicBezTo>
                    <a:pt x="383" y="305"/>
                    <a:pt x="379" y="302"/>
                    <a:pt x="374" y="301"/>
                  </a:cubicBezTo>
                  <a:cubicBezTo>
                    <a:pt x="370" y="300"/>
                    <a:pt x="365" y="299"/>
                    <a:pt x="361" y="298"/>
                  </a:cubicBezTo>
                  <a:cubicBezTo>
                    <a:pt x="361" y="298"/>
                    <a:pt x="360" y="299"/>
                    <a:pt x="361" y="299"/>
                  </a:cubicBezTo>
                  <a:cubicBezTo>
                    <a:pt x="365" y="301"/>
                    <a:pt x="369" y="302"/>
                    <a:pt x="374" y="303"/>
                  </a:cubicBezTo>
                  <a:cubicBezTo>
                    <a:pt x="375" y="303"/>
                    <a:pt x="377" y="304"/>
                    <a:pt x="378" y="304"/>
                  </a:cubicBezTo>
                  <a:cubicBezTo>
                    <a:pt x="377" y="304"/>
                    <a:pt x="376" y="304"/>
                    <a:pt x="375" y="304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78" y="306"/>
                    <a:pt x="383" y="306"/>
                    <a:pt x="386" y="309"/>
                  </a:cubicBezTo>
                  <a:cubicBezTo>
                    <a:pt x="386" y="309"/>
                    <a:pt x="386" y="309"/>
                    <a:pt x="386" y="309"/>
                  </a:cubicBezTo>
                  <a:cubicBezTo>
                    <a:pt x="385" y="308"/>
                    <a:pt x="384" y="307"/>
                    <a:pt x="384" y="307"/>
                  </a:cubicBezTo>
                  <a:cubicBezTo>
                    <a:pt x="384" y="307"/>
                    <a:pt x="385" y="307"/>
                    <a:pt x="386" y="307"/>
                  </a:cubicBezTo>
                  <a:cubicBezTo>
                    <a:pt x="390" y="309"/>
                    <a:pt x="394" y="310"/>
                    <a:pt x="398" y="312"/>
                  </a:cubicBezTo>
                  <a:cubicBezTo>
                    <a:pt x="400" y="313"/>
                    <a:pt x="401" y="313"/>
                    <a:pt x="403" y="314"/>
                  </a:cubicBezTo>
                  <a:cubicBezTo>
                    <a:pt x="392" y="310"/>
                    <a:pt x="374" y="308"/>
                    <a:pt x="371" y="308"/>
                  </a:cubicBezTo>
                  <a:cubicBezTo>
                    <a:pt x="361" y="306"/>
                    <a:pt x="351" y="305"/>
                    <a:pt x="340" y="305"/>
                  </a:cubicBezTo>
                  <a:cubicBezTo>
                    <a:pt x="328" y="306"/>
                    <a:pt x="314" y="307"/>
                    <a:pt x="302" y="312"/>
                  </a:cubicBezTo>
                  <a:cubicBezTo>
                    <a:pt x="298" y="313"/>
                    <a:pt x="293" y="316"/>
                    <a:pt x="289" y="318"/>
                  </a:cubicBezTo>
                  <a:cubicBezTo>
                    <a:pt x="282" y="322"/>
                    <a:pt x="275" y="326"/>
                    <a:pt x="269" y="331"/>
                  </a:cubicBezTo>
                  <a:cubicBezTo>
                    <a:pt x="265" y="334"/>
                    <a:pt x="262" y="338"/>
                    <a:pt x="259" y="341"/>
                  </a:cubicBezTo>
                  <a:cubicBezTo>
                    <a:pt x="258" y="341"/>
                    <a:pt x="258" y="341"/>
                    <a:pt x="258" y="341"/>
                  </a:cubicBezTo>
                  <a:cubicBezTo>
                    <a:pt x="252" y="344"/>
                    <a:pt x="242" y="339"/>
                    <a:pt x="237" y="337"/>
                  </a:cubicBezTo>
                  <a:cubicBezTo>
                    <a:pt x="229" y="333"/>
                    <a:pt x="221" y="329"/>
                    <a:pt x="215" y="323"/>
                  </a:cubicBezTo>
                  <a:cubicBezTo>
                    <a:pt x="205" y="313"/>
                    <a:pt x="194" y="302"/>
                    <a:pt x="188" y="289"/>
                  </a:cubicBezTo>
                  <a:cubicBezTo>
                    <a:pt x="185" y="283"/>
                    <a:pt x="181" y="273"/>
                    <a:pt x="183" y="266"/>
                  </a:cubicBezTo>
                  <a:cubicBezTo>
                    <a:pt x="185" y="263"/>
                    <a:pt x="187" y="260"/>
                    <a:pt x="189" y="257"/>
                  </a:cubicBezTo>
                  <a:cubicBezTo>
                    <a:pt x="189" y="256"/>
                    <a:pt x="190" y="255"/>
                    <a:pt x="190" y="254"/>
                  </a:cubicBezTo>
                  <a:cubicBezTo>
                    <a:pt x="196" y="251"/>
                    <a:pt x="199" y="241"/>
                    <a:pt x="199" y="234"/>
                  </a:cubicBezTo>
                  <a:cubicBezTo>
                    <a:pt x="200" y="228"/>
                    <a:pt x="197" y="220"/>
                    <a:pt x="198" y="213"/>
                  </a:cubicBezTo>
                  <a:cubicBezTo>
                    <a:pt x="198" y="213"/>
                    <a:pt x="198" y="212"/>
                    <a:pt x="199" y="212"/>
                  </a:cubicBezTo>
                  <a:cubicBezTo>
                    <a:pt x="205" y="199"/>
                    <a:pt x="219" y="191"/>
                    <a:pt x="232" y="187"/>
                  </a:cubicBezTo>
                  <a:cubicBezTo>
                    <a:pt x="246" y="182"/>
                    <a:pt x="260" y="182"/>
                    <a:pt x="275" y="184"/>
                  </a:cubicBezTo>
                  <a:close/>
                  <a:moveTo>
                    <a:pt x="155" y="52"/>
                  </a:moveTo>
                  <a:cubicBezTo>
                    <a:pt x="155" y="52"/>
                    <a:pt x="155" y="52"/>
                    <a:pt x="155" y="52"/>
                  </a:cubicBezTo>
                  <a:cubicBezTo>
                    <a:pt x="155" y="52"/>
                    <a:pt x="155" y="52"/>
                    <a:pt x="156" y="53"/>
                  </a:cubicBezTo>
                  <a:cubicBezTo>
                    <a:pt x="157" y="53"/>
                    <a:pt x="157" y="53"/>
                    <a:pt x="158" y="52"/>
                  </a:cubicBezTo>
                  <a:cubicBezTo>
                    <a:pt x="165" y="43"/>
                    <a:pt x="176" y="58"/>
                    <a:pt x="181" y="63"/>
                  </a:cubicBezTo>
                  <a:cubicBezTo>
                    <a:pt x="182" y="64"/>
                    <a:pt x="184" y="66"/>
                    <a:pt x="186" y="67"/>
                  </a:cubicBezTo>
                  <a:cubicBezTo>
                    <a:pt x="188" y="70"/>
                    <a:pt x="190" y="74"/>
                    <a:pt x="192" y="78"/>
                  </a:cubicBezTo>
                  <a:cubicBezTo>
                    <a:pt x="193" y="79"/>
                    <a:pt x="194" y="80"/>
                    <a:pt x="195" y="80"/>
                  </a:cubicBezTo>
                  <a:cubicBezTo>
                    <a:pt x="195" y="80"/>
                    <a:pt x="194" y="81"/>
                    <a:pt x="194" y="81"/>
                  </a:cubicBezTo>
                  <a:cubicBezTo>
                    <a:pt x="194" y="84"/>
                    <a:pt x="196" y="88"/>
                    <a:pt x="196" y="91"/>
                  </a:cubicBezTo>
                  <a:cubicBezTo>
                    <a:pt x="197" y="95"/>
                    <a:pt x="197" y="99"/>
                    <a:pt x="200" y="101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01" y="98"/>
                    <a:pt x="199" y="94"/>
                    <a:pt x="199" y="91"/>
                  </a:cubicBezTo>
                  <a:cubicBezTo>
                    <a:pt x="198" y="88"/>
                    <a:pt x="198" y="85"/>
                    <a:pt x="197" y="83"/>
                  </a:cubicBezTo>
                  <a:cubicBezTo>
                    <a:pt x="201" y="87"/>
                    <a:pt x="205" y="91"/>
                    <a:pt x="208" y="96"/>
                  </a:cubicBezTo>
                  <a:cubicBezTo>
                    <a:pt x="212" y="103"/>
                    <a:pt x="215" y="110"/>
                    <a:pt x="220" y="117"/>
                  </a:cubicBezTo>
                  <a:cubicBezTo>
                    <a:pt x="225" y="123"/>
                    <a:pt x="230" y="130"/>
                    <a:pt x="233" y="139"/>
                  </a:cubicBezTo>
                  <a:cubicBezTo>
                    <a:pt x="235" y="146"/>
                    <a:pt x="237" y="153"/>
                    <a:pt x="238" y="161"/>
                  </a:cubicBezTo>
                  <a:cubicBezTo>
                    <a:pt x="239" y="165"/>
                    <a:pt x="239" y="168"/>
                    <a:pt x="240" y="172"/>
                  </a:cubicBezTo>
                  <a:cubicBezTo>
                    <a:pt x="240" y="175"/>
                    <a:pt x="240" y="178"/>
                    <a:pt x="241" y="180"/>
                  </a:cubicBezTo>
                  <a:cubicBezTo>
                    <a:pt x="238" y="181"/>
                    <a:pt x="235" y="182"/>
                    <a:pt x="232" y="183"/>
                  </a:cubicBezTo>
                  <a:cubicBezTo>
                    <a:pt x="233" y="179"/>
                    <a:pt x="234" y="174"/>
                    <a:pt x="235" y="170"/>
                  </a:cubicBezTo>
                  <a:cubicBezTo>
                    <a:pt x="236" y="168"/>
                    <a:pt x="238" y="163"/>
                    <a:pt x="237" y="161"/>
                  </a:cubicBezTo>
                  <a:cubicBezTo>
                    <a:pt x="236" y="160"/>
                    <a:pt x="234" y="166"/>
                    <a:pt x="234" y="166"/>
                  </a:cubicBezTo>
                  <a:cubicBezTo>
                    <a:pt x="232" y="172"/>
                    <a:pt x="231" y="177"/>
                    <a:pt x="229" y="183"/>
                  </a:cubicBezTo>
                  <a:cubicBezTo>
                    <a:pt x="229" y="183"/>
                    <a:pt x="229" y="183"/>
                    <a:pt x="229" y="184"/>
                  </a:cubicBezTo>
                  <a:cubicBezTo>
                    <a:pt x="228" y="184"/>
                    <a:pt x="227" y="185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6" y="184"/>
                    <a:pt x="227" y="183"/>
                    <a:pt x="227" y="181"/>
                  </a:cubicBezTo>
                  <a:cubicBezTo>
                    <a:pt x="232" y="170"/>
                    <a:pt x="234" y="159"/>
                    <a:pt x="234" y="147"/>
                  </a:cubicBezTo>
                  <a:cubicBezTo>
                    <a:pt x="234" y="147"/>
                    <a:pt x="233" y="146"/>
                    <a:pt x="233" y="147"/>
                  </a:cubicBezTo>
                  <a:cubicBezTo>
                    <a:pt x="232" y="155"/>
                    <a:pt x="232" y="164"/>
                    <a:pt x="229" y="171"/>
                  </a:cubicBezTo>
                  <a:cubicBezTo>
                    <a:pt x="227" y="174"/>
                    <a:pt x="225" y="178"/>
                    <a:pt x="224" y="182"/>
                  </a:cubicBezTo>
                  <a:cubicBezTo>
                    <a:pt x="224" y="183"/>
                    <a:pt x="223" y="183"/>
                    <a:pt x="223" y="184"/>
                  </a:cubicBezTo>
                  <a:cubicBezTo>
                    <a:pt x="222" y="185"/>
                    <a:pt x="223" y="186"/>
                    <a:pt x="224" y="186"/>
                  </a:cubicBezTo>
                  <a:cubicBezTo>
                    <a:pt x="223" y="187"/>
                    <a:pt x="221" y="187"/>
                    <a:pt x="220" y="188"/>
                  </a:cubicBezTo>
                  <a:cubicBezTo>
                    <a:pt x="224" y="182"/>
                    <a:pt x="226" y="175"/>
                    <a:pt x="228" y="168"/>
                  </a:cubicBezTo>
                  <a:cubicBezTo>
                    <a:pt x="229" y="159"/>
                    <a:pt x="233" y="149"/>
                    <a:pt x="232" y="140"/>
                  </a:cubicBezTo>
                  <a:cubicBezTo>
                    <a:pt x="232" y="139"/>
                    <a:pt x="231" y="139"/>
                    <a:pt x="231" y="139"/>
                  </a:cubicBezTo>
                  <a:cubicBezTo>
                    <a:pt x="230" y="145"/>
                    <a:pt x="229" y="150"/>
                    <a:pt x="228" y="155"/>
                  </a:cubicBezTo>
                  <a:cubicBezTo>
                    <a:pt x="227" y="159"/>
                    <a:pt x="226" y="163"/>
                    <a:pt x="225" y="167"/>
                  </a:cubicBezTo>
                  <a:cubicBezTo>
                    <a:pt x="224" y="173"/>
                    <a:pt x="222" y="179"/>
                    <a:pt x="219" y="184"/>
                  </a:cubicBezTo>
                  <a:cubicBezTo>
                    <a:pt x="220" y="181"/>
                    <a:pt x="220" y="178"/>
                    <a:pt x="221" y="175"/>
                  </a:cubicBezTo>
                  <a:cubicBezTo>
                    <a:pt x="222" y="169"/>
                    <a:pt x="224" y="164"/>
                    <a:pt x="226" y="159"/>
                  </a:cubicBezTo>
                  <a:cubicBezTo>
                    <a:pt x="227" y="151"/>
                    <a:pt x="232" y="140"/>
                    <a:pt x="228" y="133"/>
                  </a:cubicBezTo>
                  <a:cubicBezTo>
                    <a:pt x="228" y="133"/>
                    <a:pt x="228" y="133"/>
                    <a:pt x="228" y="133"/>
                  </a:cubicBezTo>
                  <a:cubicBezTo>
                    <a:pt x="227" y="138"/>
                    <a:pt x="227" y="142"/>
                    <a:pt x="226" y="147"/>
                  </a:cubicBezTo>
                  <a:cubicBezTo>
                    <a:pt x="226" y="152"/>
                    <a:pt x="224" y="157"/>
                    <a:pt x="222" y="162"/>
                  </a:cubicBezTo>
                  <a:cubicBezTo>
                    <a:pt x="221" y="166"/>
                    <a:pt x="219" y="171"/>
                    <a:pt x="218" y="176"/>
                  </a:cubicBezTo>
                  <a:cubicBezTo>
                    <a:pt x="217" y="180"/>
                    <a:pt x="217" y="185"/>
                    <a:pt x="216" y="190"/>
                  </a:cubicBezTo>
                  <a:cubicBezTo>
                    <a:pt x="216" y="190"/>
                    <a:pt x="216" y="190"/>
                    <a:pt x="216" y="190"/>
                  </a:cubicBezTo>
                  <a:cubicBezTo>
                    <a:pt x="216" y="190"/>
                    <a:pt x="216" y="190"/>
                    <a:pt x="215" y="190"/>
                  </a:cubicBezTo>
                  <a:cubicBezTo>
                    <a:pt x="216" y="185"/>
                    <a:pt x="217" y="180"/>
                    <a:pt x="217" y="175"/>
                  </a:cubicBezTo>
                  <a:cubicBezTo>
                    <a:pt x="219" y="171"/>
                    <a:pt x="218" y="166"/>
                    <a:pt x="220" y="161"/>
                  </a:cubicBezTo>
                  <a:cubicBezTo>
                    <a:pt x="221" y="156"/>
                    <a:pt x="223" y="151"/>
                    <a:pt x="225" y="146"/>
                  </a:cubicBezTo>
                  <a:cubicBezTo>
                    <a:pt x="225" y="144"/>
                    <a:pt x="224" y="144"/>
                    <a:pt x="223" y="145"/>
                  </a:cubicBezTo>
                  <a:cubicBezTo>
                    <a:pt x="222" y="150"/>
                    <a:pt x="220" y="154"/>
                    <a:pt x="218" y="158"/>
                  </a:cubicBezTo>
                  <a:cubicBezTo>
                    <a:pt x="218" y="158"/>
                    <a:pt x="218" y="158"/>
                    <a:pt x="218" y="158"/>
                  </a:cubicBezTo>
                  <a:cubicBezTo>
                    <a:pt x="220" y="153"/>
                    <a:pt x="222" y="148"/>
                    <a:pt x="222" y="143"/>
                  </a:cubicBezTo>
                  <a:cubicBezTo>
                    <a:pt x="222" y="138"/>
                    <a:pt x="222" y="133"/>
                    <a:pt x="223" y="128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20" y="130"/>
                    <a:pt x="220" y="135"/>
                    <a:pt x="220" y="139"/>
                  </a:cubicBezTo>
                  <a:cubicBezTo>
                    <a:pt x="220" y="146"/>
                    <a:pt x="218" y="152"/>
                    <a:pt x="217" y="159"/>
                  </a:cubicBezTo>
                  <a:cubicBezTo>
                    <a:pt x="216" y="159"/>
                    <a:pt x="216" y="159"/>
                    <a:pt x="216" y="159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6" y="159"/>
                    <a:pt x="216" y="157"/>
                    <a:pt x="215" y="156"/>
                  </a:cubicBezTo>
                  <a:cubicBezTo>
                    <a:pt x="216" y="156"/>
                    <a:pt x="216" y="156"/>
                    <a:pt x="216" y="156"/>
                  </a:cubicBezTo>
                  <a:cubicBezTo>
                    <a:pt x="216" y="147"/>
                    <a:pt x="215" y="139"/>
                    <a:pt x="218" y="131"/>
                  </a:cubicBezTo>
                  <a:cubicBezTo>
                    <a:pt x="218" y="130"/>
                    <a:pt x="217" y="130"/>
                    <a:pt x="217" y="130"/>
                  </a:cubicBezTo>
                  <a:cubicBezTo>
                    <a:pt x="216" y="135"/>
                    <a:pt x="214" y="139"/>
                    <a:pt x="214" y="144"/>
                  </a:cubicBezTo>
                  <a:cubicBezTo>
                    <a:pt x="213" y="145"/>
                    <a:pt x="213" y="147"/>
                    <a:pt x="213" y="148"/>
                  </a:cubicBezTo>
                  <a:cubicBezTo>
                    <a:pt x="212" y="145"/>
                    <a:pt x="210" y="142"/>
                    <a:pt x="209" y="138"/>
                  </a:cubicBezTo>
                  <a:cubicBezTo>
                    <a:pt x="207" y="135"/>
                    <a:pt x="205" y="129"/>
                    <a:pt x="202" y="127"/>
                  </a:cubicBezTo>
                  <a:cubicBezTo>
                    <a:pt x="198" y="126"/>
                    <a:pt x="195" y="125"/>
                    <a:pt x="195" y="120"/>
                  </a:cubicBezTo>
                  <a:cubicBezTo>
                    <a:pt x="195" y="118"/>
                    <a:pt x="195" y="115"/>
                    <a:pt x="195" y="113"/>
                  </a:cubicBezTo>
                  <a:cubicBezTo>
                    <a:pt x="194" y="109"/>
                    <a:pt x="193" y="104"/>
                    <a:pt x="191" y="100"/>
                  </a:cubicBezTo>
                  <a:cubicBezTo>
                    <a:pt x="192" y="98"/>
                    <a:pt x="192" y="97"/>
                    <a:pt x="192" y="95"/>
                  </a:cubicBezTo>
                  <a:cubicBezTo>
                    <a:pt x="192" y="92"/>
                    <a:pt x="192" y="89"/>
                    <a:pt x="192" y="86"/>
                  </a:cubicBezTo>
                  <a:cubicBezTo>
                    <a:pt x="192" y="81"/>
                    <a:pt x="190" y="76"/>
                    <a:pt x="187" y="72"/>
                  </a:cubicBezTo>
                  <a:cubicBezTo>
                    <a:pt x="187" y="71"/>
                    <a:pt x="185" y="72"/>
                    <a:pt x="186" y="73"/>
                  </a:cubicBezTo>
                  <a:cubicBezTo>
                    <a:pt x="188" y="78"/>
                    <a:pt x="189" y="83"/>
                    <a:pt x="190" y="88"/>
                  </a:cubicBezTo>
                  <a:cubicBezTo>
                    <a:pt x="191" y="91"/>
                    <a:pt x="191" y="93"/>
                    <a:pt x="190" y="96"/>
                  </a:cubicBezTo>
                  <a:cubicBezTo>
                    <a:pt x="190" y="97"/>
                    <a:pt x="190" y="97"/>
                    <a:pt x="190" y="97"/>
                  </a:cubicBezTo>
                  <a:cubicBezTo>
                    <a:pt x="189" y="93"/>
                    <a:pt x="187" y="90"/>
                    <a:pt x="185" y="87"/>
                  </a:cubicBezTo>
                  <a:cubicBezTo>
                    <a:pt x="184" y="87"/>
                    <a:pt x="184" y="86"/>
                    <a:pt x="183" y="85"/>
                  </a:cubicBezTo>
                  <a:cubicBezTo>
                    <a:pt x="183" y="85"/>
                    <a:pt x="183" y="84"/>
                    <a:pt x="183" y="84"/>
                  </a:cubicBezTo>
                  <a:cubicBezTo>
                    <a:pt x="182" y="83"/>
                    <a:pt x="181" y="82"/>
                    <a:pt x="180" y="81"/>
                  </a:cubicBezTo>
                  <a:cubicBezTo>
                    <a:pt x="178" y="79"/>
                    <a:pt x="175" y="77"/>
                    <a:pt x="174" y="73"/>
                  </a:cubicBezTo>
                  <a:cubicBezTo>
                    <a:pt x="173" y="70"/>
                    <a:pt x="172" y="67"/>
                    <a:pt x="169" y="64"/>
                  </a:cubicBezTo>
                  <a:cubicBezTo>
                    <a:pt x="166" y="61"/>
                    <a:pt x="162" y="63"/>
                    <a:pt x="160" y="66"/>
                  </a:cubicBezTo>
                  <a:cubicBezTo>
                    <a:pt x="157" y="73"/>
                    <a:pt x="158" y="80"/>
                    <a:pt x="157" y="87"/>
                  </a:cubicBezTo>
                  <a:cubicBezTo>
                    <a:pt x="157" y="90"/>
                    <a:pt x="157" y="93"/>
                    <a:pt x="156" y="96"/>
                  </a:cubicBezTo>
                  <a:cubicBezTo>
                    <a:pt x="156" y="91"/>
                    <a:pt x="155" y="85"/>
                    <a:pt x="154" y="80"/>
                  </a:cubicBezTo>
                  <a:cubicBezTo>
                    <a:pt x="154" y="73"/>
                    <a:pt x="153" y="67"/>
                    <a:pt x="153" y="60"/>
                  </a:cubicBezTo>
                  <a:cubicBezTo>
                    <a:pt x="153" y="58"/>
                    <a:pt x="152" y="55"/>
                    <a:pt x="152" y="53"/>
                  </a:cubicBezTo>
                  <a:cubicBezTo>
                    <a:pt x="152" y="50"/>
                    <a:pt x="154" y="51"/>
                    <a:pt x="155" y="52"/>
                  </a:cubicBezTo>
                  <a:close/>
                  <a:moveTo>
                    <a:pt x="82" y="200"/>
                  </a:moveTo>
                  <a:cubicBezTo>
                    <a:pt x="80" y="194"/>
                    <a:pt x="79" y="189"/>
                    <a:pt x="75" y="185"/>
                  </a:cubicBezTo>
                  <a:cubicBezTo>
                    <a:pt x="77" y="179"/>
                    <a:pt x="75" y="171"/>
                    <a:pt x="75" y="165"/>
                  </a:cubicBezTo>
                  <a:cubicBezTo>
                    <a:pt x="75" y="157"/>
                    <a:pt x="75" y="149"/>
                    <a:pt x="77" y="141"/>
                  </a:cubicBezTo>
                  <a:cubicBezTo>
                    <a:pt x="80" y="126"/>
                    <a:pt x="87" y="113"/>
                    <a:pt x="93" y="99"/>
                  </a:cubicBezTo>
                  <a:cubicBezTo>
                    <a:pt x="97" y="91"/>
                    <a:pt x="100" y="83"/>
                    <a:pt x="104" y="77"/>
                  </a:cubicBezTo>
                  <a:cubicBezTo>
                    <a:pt x="108" y="70"/>
                    <a:pt x="114" y="64"/>
                    <a:pt x="118" y="58"/>
                  </a:cubicBezTo>
                  <a:cubicBezTo>
                    <a:pt x="123" y="52"/>
                    <a:pt x="128" y="45"/>
                    <a:pt x="137" y="45"/>
                  </a:cubicBezTo>
                  <a:cubicBezTo>
                    <a:pt x="142" y="45"/>
                    <a:pt x="148" y="45"/>
                    <a:pt x="151" y="48"/>
                  </a:cubicBezTo>
                  <a:cubicBezTo>
                    <a:pt x="151" y="48"/>
                    <a:pt x="150" y="49"/>
                    <a:pt x="150" y="50"/>
                  </a:cubicBezTo>
                  <a:cubicBezTo>
                    <a:pt x="148" y="56"/>
                    <a:pt x="149" y="64"/>
                    <a:pt x="150" y="70"/>
                  </a:cubicBezTo>
                  <a:cubicBezTo>
                    <a:pt x="151" y="84"/>
                    <a:pt x="153" y="97"/>
                    <a:pt x="156" y="111"/>
                  </a:cubicBezTo>
                  <a:cubicBezTo>
                    <a:pt x="156" y="111"/>
                    <a:pt x="156" y="112"/>
                    <a:pt x="155" y="113"/>
                  </a:cubicBezTo>
                  <a:cubicBezTo>
                    <a:pt x="152" y="121"/>
                    <a:pt x="156" y="132"/>
                    <a:pt x="157" y="140"/>
                  </a:cubicBezTo>
                  <a:cubicBezTo>
                    <a:pt x="158" y="153"/>
                    <a:pt x="160" y="167"/>
                    <a:pt x="163" y="180"/>
                  </a:cubicBezTo>
                  <a:cubicBezTo>
                    <a:pt x="163" y="182"/>
                    <a:pt x="164" y="185"/>
                    <a:pt x="165" y="187"/>
                  </a:cubicBezTo>
                  <a:cubicBezTo>
                    <a:pt x="163" y="184"/>
                    <a:pt x="162" y="180"/>
                    <a:pt x="159" y="177"/>
                  </a:cubicBezTo>
                  <a:cubicBezTo>
                    <a:pt x="155" y="173"/>
                    <a:pt x="150" y="171"/>
                    <a:pt x="146" y="169"/>
                  </a:cubicBezTo>
                  <a:cubicBezTo>
                    <a:pt x="145" y="169"/>
                    <a:pt x="144" y="169"/>
                    <a:pt x="143" y="168"/>
                  </a:cubicBezTo>
                  <a:cubicBezTo>
                    <a:pt x="144" y="162"/>
                    <a:pt x="141" y="156"/>
                    <a:pt x="141" y="150"/>
                  </a:cubicBezTo>
                  <a:cubicBezTo>
                    <a:pt x="140" y="142"/>
                    <a:pt x="139" y="135"/>
                    <a:pt x="139" y="128"/>
                  </a:cubicBezTo>
                  <a:cubicBezTo>
                    <a:pt x="140" y="127"/>
                    <a:pt x="138" y="127"/>
                    <a:pt x="138" y="128"/>
                  </a:cubicBezTo>
                  <a:cubicBezTo>
                    <a:pt x="137" y="135"/>
                    <a:pt x="138" y="143"/>
                    <a:pt x="139" y="150"/>
                  </a:cubicBezTo>
                  <a:cubicBezTo>
                    <a:pt x="139" y="156"/>
                    <a:pt x="139" y="163"/>
                    <a:pt x="141" y="168"/>
                  </a:cubicBezTo>
                  <a:cubicBezTo>
                    <a:pt x="140" y="168"/>
                    <a:pt x="138" y="168"/>
                    <a:pt x="137" y="169"/>
                  </a:cubicBezTo>
                  <a:cubicBezTo>
                    <a:pt x="137" y="169"/>
                    <a:pt x="137" y="169"/>
                    <a:pt x="136" y="169"/>
                  </a:cubicBezTo>
                  <a:cubicBezTo>
                    <a:pt x="134" y="171"/>
                    <a:pt x="133" y="174"/>
                    <a:pt x="132" y="177"/>
                  </a:cubicBezTo>
                  <a:cubicBezTo>
                    <a:pt x="132" y="176"/>
                    <a:pt x="131" y="174"/>
                    <a:pt x="131" y="173"/>
                  </a:cubicBezTo>
                  <a:cubicBezTo>
                    <a:pt x="130" y="170"/>
                    <a:pt x="130" y="166"/>
                    <a:pt x="130" y="163"/>
                  </a:cubicBezTo>
                  <a:cubicBezTo>
                    <a:pt x="130" y="156"/>
                    <a:pt x="129" y="149"/>
                    <a:pt x="129" y="142"/>
                  </a:cubicBezTo>
                  <a:cubicBezTo>
                    <a:pt x="128" y="137"/>
                    <a:pt x="128" y="132"/>
                    <a:pt x="128" y="127"/>
                  </a:cubicBezTo>
                  <a:cubicBezTo>
                    <a:pt x="128" y="124"/>
                    <a:pt x="128" y="120"/>
                    <a:pt x="128" y="117"/>
                  </a:cubicBezTo>
                  <a:cubicBezTo>
                    <a:pt x="127" y="113"/>
                    <a:pt x="127" y="108"/>
                    <a:pt x="126" y="104"/>
                  </a:cubicBezTo>
                  <a:cubicBezTo>
                    <a:pt x="126" y="100"/>
                    <a:pt x="126" y="96"/>
                    <a:pt x="126" y="93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3" y="101"/>
                    <a:pt x="128" y="109"/>
                    <a:pt x="126" y="117"/>
                  </a:cubicBezTo>
                  <a:cubicBezTo>
                    <a:pt x="124" y="122"/>
                    <a:pt x="126" y="127"/>
                    <a:pt x="126" y="131"/>
                  </a:cubicBezTo>
                  <a:cubicBezTo>
                    <a:pt x="126" y="136"/>
                    <a:pt x="126" y="141"/>
                    <a:pt x="127" y="146"/>
                  </a:cubicBezTo>
                  <a:cubicBezTo>
                    <a:pt x="127" y="153"/>
                    <a:pt x="127" y="161"/>
                    <a:pt x="128" y="169"/>
                  </a:cubicBezTo>
                  <a:cubicBezTo>
                    <a:pt x="128" y="172"/>
                    <a:pt x="128" y="178"/>
                    <a:pt x="132" y="180"/>
                  </a:cubicBezTo>
                  <a:cubicBezTo>
                    <a:pt x="130" y="187"/>
                    <a:pt x="131" y="194"/>
                    <a:pt x="132" y="200"/>
                  </a:cubicBezTo>
                  <a:cubicBezTo>
                    <a:pt x="132" y="202"/>
                    <a:pt x="133" y="204"/>
                    <a:pt x="133" y="206"/>
                  </a:cubicBezTo>
                  <a:cubicBezTo>
                    <a:pt x="127" y="204"/>
                    <a:pt x="119" y="207"/>
                    <a:pt x="114" y="210"/>
                  </a:cubicBezTo>
                  <a:cubicBezTo>
                    <a:pt x="107" y="213"/>
                    <a:pt x="101" y="216"/>
                    <a:pt x="95" y="219"/>
                  </a:cubicBezTo>
                  <a:cubicBezTo>
                    <a:pt x="91" y="220"/>
                    <a:pt x="88" y="220"/>
                    <a:pt x="85" y="220"/>
                  </a:cubicBezTo>
                  <a:cubicBezTo>
                    <a:pt x="84" y="213"/>
                    <a:pt x="84" y="206"/>
                    <a:pt x="82" y="200"/>
                  </a:cubicBezTo>
                  <a:close/>
                  <a:moveTo>
                    <a:pt x="85" y="234"/>
                  </a:moveTo>
                  <a:cubicBezTo>
                    <a:pt x="85" y="231"/>
                    <a:pt x="85" y="227"/>
                    <a:pt x="85" y="224"/>
                  </a:cubicBezTo>
                  <a:cubicBezTo>
                    <a:pt x="92" y="225"/>
                    <a:pt x="99" y="221"/>
                    <a:pt x="106" y="218"/>
                  </a:cubicBezTo>
                  <a:cubicBezTo>
                    <a:pt x="114" y="214"/>
                    <a:pt x="125" y="206"/>
                    <a:pt x="134" y="210"/>
                  </a:cubicBezTo>
                  <a:cubicBezTo>
                    <a:pt x="134" y="211"/>
                    <a:pt x="135" y="212"/>
                    <a:pt x="135" y="213"/>
                  </a:cubicBezTo>
                  <a:cubicBezTo>
                    <a:pt x="130" y="211"/>
                    <a:pt x="121" y="217"/>
                    <a:pt x="118" y="220"/>
                  </a:cubicBezTo>
                  <a:cubicBezTo>
                    <a:pt x="113" y="224"/>
                    <a:pt x="108" y="230"/>
                    <a:pt x="103" y="235"/>
                  </a:cubicBezTo>
                  <a:cubicBezTo>
                    <a:pt x="99" y="238"/>
                    <a:pt x="96" y="241"/>
                    <a:pt x="91" y="242"/>
                  </a:cubicBezTo>
                  <a:cubicBezTo>
                    <a:pt x="89" y="243"/>
                    <a:pt x="88" y="243"/>
                    <a:pt x="87" y="244"/>
                  </a:cubicBezTo>
                  <a:cubicBezTo>
                    <a:pt x="86" y="241"/>
                    <a:pt x="86" y="237"/>
                    <a:pt x="85" y="234"/>
                  </a:cubicBezTo>
                  <a:close/>
                  <a:moveTo>
                    <a:pt x="106" y="312"/>
                  </a:moveTo>
                  <a:cubicBezTo>
                    <a:pt x="106" y="311"/>
                    <a:pt x="105" y="311"/>
                    <a:pt x="105" y="310"/>
                  </a:cubicBezTo>
                  <a:cubicBezTo>
                    <a:pt x="105" y="310"/>
                    <a:pt x="106" y="310"/>
                    <a:pt x="106" y="310"/>
                  </a:cubicBezTo>
                  <a:cubicBezTo>
                    <a:pt x="107" y="311"/>
                    <a:pt x="108" y="311"/>
                    <a:pt x="108" y="311"/>
                  </a:cubicBezTo>
                  <a:cubicBezTo>
                    <a:pt x="108" y="311"/>
                    <a:pt x="108" y="311"/>
                    <a:pt x="107" y="311"/>
                  </a:cubicBezTo>
                  <a:cubicBezTo>
                    <a:pt x="107" y="311"/>
                    <a:pt x="106" y="311"/>
                    <a:pt x="106" y="312"/>
                  </a:cubicBezTo>
                  <a:close/>
                  <a:moveTo>
                    <a:pt x="117" y="337"/>
                  </a:moveTo>
                  <a:cubicBezTo>
                    <a:pt x="114" y="329"/>
                    <a:pt x="111" y="322"/>
                    <a:pt x="107" y="315"/>
                  </a:cubicBezTo>
                  <a:cubicBezTo>
                    <a:pt x="107" y="315"/>
                    <a:pt x="107" y="315"/>
                    <a:pt x="107" y="315"/>
                  </a:cubicBezTo>
                  <a:cubicBezTo>
                    <a:pt x="111" y="315"/>
                    <a:pt x="114" y="317"/>
                    <a:pt x="118" y="318"/>
                  </a:cubicBezTo>
                  <a:cubicBezTo>
                    <a:pt x="121" y="319"/>
                    <a:pt x="124" y="320"/>
                    <a:pt x="128" y="321"/>
                  </a:cubicBezTo>
                  <a:cubicBezTo>
                    <a:pt x="136" y="324"/>
                    <a:pt x="144" y="328"/>
                    <a:pt x="152" y="333"/>
                  </a:cubicBezTo>
                  <a:cubicBezTo>
                    <a:pt x="160" y="337"/>
                    <a:pt x="168" y="343"/>
                    <a:pt x="175" y="349"/>
                  </a:cubicBezTo>
                  <a:cubicBezTo>
                    <a:pt x="181" y="355"/>
                    <a:pt x="187" y="362"/>
                    <a:pt x="194" y="367"/>
                  </a:cubicBezTo>
                  <a:cubicBezTo>
                    <a:pt x="194" y="367"/>
                    <a:pt x="195" y="367"/>
                    <a:pt x="195" y="367"/>
                  </a:cubicBezTo>
                  <a:cubicBezTo>
                    <a:pt x="189" y="359"/>
                    <a:pt x="182" y="353"/>
                    <a:pt x="174" y="347"/>
                  </a:cubicBezTo>
                  <a:cubicBezTo>
                    <a:pt x="172" y="344"/>
                    <a:pt x="169" y="342"/>
                    <a:pt x="167" y="340"/>
                  </a:cubicBezTo>
                  <a:cubicBezTo>
                    <a:pt x="171" y="343"/>
                    <a:pt x="176" y="347"/>
                    <a:pt x="181" y="350"/>
                  </a:cubicBezTo>
                  <a:cubicBezTo>
                    <a:pt x="181" y="350"/>
                    <a:pt x="181" y="349"/>
                    <a:pt x="181" y="349"/>
                  </a:cubicBezTo>
                  <a:cubicBezTo>
                    <a:pt x="176" y="343"/>
                    <a:pt x="169" y="339"/>
                    <a:pt x="162" y="335"/>
                  </a:cubicBezTo>
                  <a:cubicBezTo>
                    <a:pt x="155" y="331"/>
                    <a:pt x="148" y="326"/>
                    <a:pt x="140" y="322"/>
                  </a:cubicBezTo>
                  <a:cubicBezTo>
                    <a:pt x="132" y="318"/>
                    <a:pt x="123" y="317"/>
                    <a:pt x="115" y="312"/>
                  </a:cubicBezTo>
                  <a:cubicBezTo>
                    <a:pt x="113" y="311"/>
                    <a:pt x="106" y="306"/>
                    <a:pt x="104" y="307"/>
                  </a:cubicBezTo>
                  <a:cubicBezTo>
                    <a:pt x="103" y="305"/>
                    <a:pt x="102" y="303"/>
                    <a:pt x="101" y="301"/>
                  </a:cubicBezTo>
                  <a:cubicBezTo>
                    <a:pt x="107" y="303"/>
                    <a:pt x="114" y="306"/>
                    <a:pt x="120" y="309"/>
                  </a:cubicBezTo>
                  <a:cubicBezTo>
                    <a:pt x="128" y="312"/>
                    <a:pt x="136" y="315"/>
                    <a:pt x="144" y="320"/>
                  </a:cubicBezTo>
                  <a:cubicBezTo>
                    <a:pt x="146" y="321"/>
                    <a:pt x="147" y="318"/>
                    <a:pt x="146" y="317"/>
                  </a:cubicBezTo>
                  <a:cubicBezTo>
                    <a:pt x="138" y="313"/>
                    <a:pt x="131" y="310"/>
                    <a:pt x="123" y="307"/>
                  </a:cubicBezTo>
                  <a:cubicBezTo>
                    <a:pt x="115" y="304"/>
                    <a:pt x="107" y="300"/>
                    <a:pt x="99" y="297"/>
                  </a:cubicBezTo>
                  <a:cubicBezTo>
                    <a:pt x="96" y="290"/>
                    <a:pt x="93" y="283"/>
                    <a:pt x="92" y="276"/>
                  </a:cubicBezTo>
                  <a:cubicBezTo>
                    <a:pt x="90" y="266"/>
                    <a:pt x="88" y="257"/>
                    <a:pt x="87" y="247"/>
                  </a:cubicBezTo>
                  <a:cubicBezTo>
                    <a:pt x="91" y="246"/>
                    <a:pt x="98" y="244"/>
                    <a:pt x="101" y="241"/>
                  </a:cubicBezTo>
                  <a:cubicBezTo>
                    <a:pt x="106" y="237"/>
                    <a:pt x="111" y="231"/>
                    <a:pt x="115" y="226"/>
                  </a:cubicBezTo>
                  <a:cubicBezTo>
                    <a:pt x="118" y="223"/>
                    <a:pt x="122" y="219"/>
                    <a:pt x="126" y="217"/>
                  </a:cubicBezTo>
                  <a:cubicBezTo>
                    <a:pt x="130" y="215"/>
                    <a:pt x="133" y="216"/>
                    <a:pt x="136" y="217"/>
                  </a:cubicBezTo>
                  <a:cubicBezTo>
                    <a:pt x="138" y="222"/>
                    <a:pt x="139" y="227"/>
                    <a:pt x="141" y="232"/>
                  </a:cubicBezTo>
                  <a:cubicBezTo>
                    <a:pt x="147" y="245"/>
                    <a:pt x="152" y="258"/>
                    <a:pt x="157" y="272"/>
                  </a:cubicBezTo>
                  <a:cubicBezTo>
                    <a:pt x="162" y="283"/>
                    <a:pt x="169" y="294"/>
                    <a:pt x="172" y="306"/>
                  </a:cubicBezTo>
                  <a:cubicBezTo>
                    <a:pt x="172" y="306"/>
                    <a:pt x="172" y="306"/>
                    <a:pt x="173" y="306"/>
                  </a:cubicBezTo>
                  <a:cubicBezTo>
                    <a:pt x="175" y="316"/>
                    <a:pt x="178" y="326"/>
                    <a:pt x="184" y="335"/>
                  </a:cubicBezTo>
                  <a:cubicBezTo>
                    <a:pt x="185" y="337"/>
                    <a:pt x="188" y="344"/>
                    <a:pt x="191" y="346"/>
                  </a:cubicBezTo>
                  <a:cubicBezTo>
                    <a:pt x="191" y="346"/>
                    <a:pt x="191" y="346"/>
                    <a:pt x="191" y="346"/>
                  </a:cubicBezTo>
                  <a:cubicBezTo>
                    <a:pt x="193" y="352"/>
                    <a:pt x="195" y="357"/>
                    <a:pt x="198" y="362"/>
                  </a:cubicBezTo>
                  <a:cubicBezTo>
                    <a:pt x="203" y="367"/>
                    <a:pt x="204" y="373"/>
                    <a:pt x="205" y="380"/>
                  </a:cubicBezTo>
                  <a:cubicBezTo>
                    <a:pt x="205" y="380"/>
                    <a:pt x="205" y="380"/>
                    <a:pt x="205" y="380"/>
                  </a:cubicBezTo>
                  <a:cubicBezTo>
                    <a:pt x="205" y="380"/>
                    <a:pt x="205" y="379"/>
                    <a:pt x="204" y="379"/>
                  </a:cubicBezTo>
                  <a:cubicBezTo>
                    <a:pt x="204" y="379"/>
                    <a:pt x="204" y="379"/>
                    <a:pt x="204" y="379"/>
                  </a:cubicBezTo>
                  <a:cubicBezTo>
                    <a:pt x="205" y="381"/>
                    <a:pt x="205" y="380"/>
                    <a:pt x="203" y="379"/>
                  </a:cubicBezTo>
                  <a:cubicBezTo>
                    <a:pt x="203" y="378"/>
                    <a:pt x="202" y="377"/>
                    <a:pt x="201" y="377"/>
                  </a:cubicBezTo>
                  <a:cubicBezTo>
                    <a:pt x="200" y="375"/>
                    <a:pt x="198" y="373"/>
                    <a:pt x="197" y="371"/>
                  </a:cubicBezTo>
                  <a:cubicBezTo>
                    <a:pt x="194" y="368"/>
                    <a:pt x="191" y="367"/>
                    <a:pt x="187" y="366"/>
                  </a:cubicBezTo>
                  <a:cubicBezTo>
                    <a:pt x="187" y="365"/>
                    <a:pt x="187" y="366"/>
                    <a:pt x="187" y="366"/>
                  </a:cubicBezTo>
                  <a:cubicBezTo>
                    <a:pt x="191" y="368"/>
                    <a:pt x="194" y="371"/>
                    <a:pt x="197" y="374"/>
                  </a:cubicBezTo>
                  <a:cubicBezTo>
                    <a:pt x="200" y="377"/>
                    <a:pt x="202" y="380"/>
                    <a:pt x="205" y="382"/>
                  </a:cubicBezTo>
                  <a:cubicBezTo>
                    <a:pt x="205" y="382"/>
                    <a:pt x="205" y="382"/>
                    <a:pt x="205" y="381"/>
                  </a:cubicBezTo>
                  <a:cubicBezTo>
                    <a:pt x="206" y="385"/>
                    <a:pt x="207" y="388"/>
                    <a:pt x="207" y="392"/>
                  </a:cubicBezTo>
                  <a:cubicBezTo>
                    <a:pt x="195" y="375"/>
                    <a:pt x="179" y="363"/>
                    <a:pt x="162" y="352"/>
                  </a:cubicBezTo>
                  <a:cubicBezTo>
                    <a:pt x="154" y="348"/>
                    <a:pt x="145" y="343"/>
                    <a:pt x="136" y="340"/>
                  </a:cubicBezTo>
                  <a:cubicBezTo>
                    <a:pt x="132" y="339"/>
                    <a:pt x="128" y="337"/>
                    <a:pt x="123" y="337"/>
                  </a:cubicBezTo>
                  <a:cubicBezTo>
                    <a:pt x="121" y="337"/>
                    <a:pt x="119" y="336"/>
                    <a:pt x="117" y="337"/>
                  </a:cubicBezTo>
                  <a:close/>
                  <a:moveTo>
                    <a:pt x="124" y="341"/>
                  </a:moveTo>
                  <a:cubicBezTo>
                    <a:pt x="129" y="342"/>
                    <a:pt x="133" y="343"/>
                    <a:pt x="137" y="344"/>
                  </a:cubicBezTo>
                  <a:cubicBezTo>
                    <a:pt x="146" y="348"/>
                    <a:pt x="154" y="352"/>
                    <a:pt x="161" y="356"/>
                  </a:cubicBezTo>
                  <a:cubicBezTo>
                    <a:pt x="170" y="361"/>
                    <a:pt x="179" y="366"/>
                    <a:pt x="186" y="373"/>
                  </a:cubicBezTo>
                  <a:cubicBezTo>
                    <a:pt x="194" y="380"/>
                    <a:pt x="200" y="388"/>
                    <a:pt x="207" y="395"/>
                  </a:cubicBezTo>
                  <a:cubicBezTo>
                    <a:pt x="207" y="397"/>
                    <a:pt x="208" y="399"/>
                    <a:pt x="208" y="400"/>
                  </a:cubicBezTo>
                  <a:cubicBezTo>
                    <a:pt x="209" y="405"/>
                    <a:pt x="210" y="410"/>
                    <a:pt x="210" y="416"/>
                  </a:cubicBezTo>
                  <a:cubicBezTo>
                    <a:pt x="208" y="416"/>
                    <a:pt x="207" y="418"/>
                    <a:pt x="206" y="421"/>
                  </a:cubicBezTo>
                  <a:cubicBezTo>
                    <a:pt x="201" y="434"/>
                    <a:pt x="207" y="451"/>
                    <a:pt x="211" y="463"/>
                  </a:cubicBezTo>
                  <a:cubicBezTo>
                    <a:pt x="213" y="469"/>
                    <a:pt x="215" y="474"/>
                    <a:pt x="217" y="480"/>
                  </a:cubicBezTo>
                  <a:cubicBezTo>
                    <a:pt x="218" y="485"/>
                    <a:pt x="219" y="489"/>
                    <a:pt x="221" y="493"/>
                  </a:cubicBezTo>
                  <a:cubicBezTo>
                    <a:pt x="225" y="502"/>
                    <a:pt x="232" y="510"/>
                    <a:pt x="236" y="519"/>
                  </a:cubicBezTo>
                  <a:cubicBezTo>
                    <a:pt x="241" y="528"/>
                    <a:pt x="243" y="538"/>
                    <a:pt x="248" y="547"/>
                  </a:cubicBezTo>
                  <a:cubicBezTo>
                    <a:pt x="249" y="549"/>
                    <a:pt x="251" y="551"/>
                    <a:pt x="252" y="553"/>
                  </a:cubicBezTo>
                  <a:cubicBezTo>
                    <a:pt x="251" y="552"/>
                    <a:pt x="251" y="552"/>
                    <a:pt x="250" y="551"/>
                  </a:cubicBezTo>
                  <a:cubicBezTo>
                    <a:pt x="244" y="545"/>
                    <a:pt x="239" y="541"/>
                    <a:pt x="233" y="535"/>
                  </a:cubicBezTo>
                  <a:cubicBezTo>
                    <a:pt x="223" y="525"/>
                    <a:pt x="213" y="515"/>
                    <a:pt x="206" y="502"/>
                  </a:cubicBezTo>
                  <a:cubicBezTo>
                    <a:pt x="200" y="489"/>
                    <a:pt x="196" y="476"/>
                    <a:pt x="192" y="462"/>
                  </a:cubicBezTo>
                  <a:cubicBezTo>
                    <a:pt x="189" y="450"/>
                    <a:pt x="186" y="438"/>
                    <a:pt x="178" y="429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77" y="425"/>
                    <a:pt x="177" y="421"/>
                    <a:pt x="176" y="417"/>
                  </a:cubicBezTo>
                  <a:cubicBezTo>
                    <a:pt x="174" y="413"/>
                    <a:pt x="172" y="409"/>
                    <a:pt x="170" y="405"/>
                  </a:cubicBezTo>
                  <a:cubicBezTo>
                    <a:pt x="164" y="397"/>
                    <a:pt x="157" y="389"/>
                    <a:pt x="151" y="381"/>
                  </a:cubicBezTo>
                  <a:cubicBezTo>
                    <a:pt x="148" y="377"/>
                    <a:pt x="145" y="372"/>
                    <a:pt x="142" y="368"/>
                  </a:cubicBezTo>
                  <a:cubicBezTo>
                    <a:pt x="139" y="363"/>
                    <a:pt x="137" y="359"/>
                    <a:pt x="134" y="355"/>
                  </a:cubicBezTo>
                  <a:cubicBezTo>
                    <a:pt x="129" y="350"/>
                    <a:pt x="124" y="346"/>
                    <a:pt x="119" y="341"/>
                  </a:cubicBezTo>
                  <a:cubicBezTo>
                    <a:pt x="121" y="341"/>
                    <a:pt x="123" y="341"/>
                    <a:pt x="124" y="341"/>
                  </a:cubicBezTo>
                  <a:close/>
                  <a:moveTo>
                    <a:pt x="103" y="382"/>
                  </a:moveTo>
                  <a:cubicBezTo>
                    <a:pt x="103" y="382"/>
                    <a:pt x="104" y="383"/>
                    <a:pt x="105" y="383"/>
                  </a:cubicBezTo>
                  <a:cubicBezTo>
                    <a:pt x="105" y="383"/>
                    <a:pt x="106" y="384"/>
                    <a:pt x="107" y="384"/>
                  </a:cubicBezTo>
                  <a:cubicBezTo>
                    <a:pt x="108" y="385"/>
                    <a:pt x="109" y="385"/>
                    <a:pt x="110" y="385"/>
                  </a:cubicBezTo>
                  <a:cubicBezTo>
                    <a:pt x="112" y="386"/>
                    <a:pt x="116" y="386"/>
                    <a:pt x="117" y="384"/>
                  </a:cubicBezTo>
                  <a:cubicBezTo>
                    <a:pt x="118" y="377"/>
                    <a:pt x="110" y="372"/>
                    <a:pt x="109" y="366"/>
                  </a:cubicBezTo>
                  <a:cubicBezTo>
                    <a:pt x="115" y="372"/>
                    <a:pt x="118" y="380"/>
                    <a:pt x="125" y="384"/>
                  </a:cubicBezTo>
                  <a:cubicBezTo>
                    <a:pt x="127" y="385"/>
                    <a:pt x="128" y="384"/>
                    <a:pt x="128" y="382"/>
                  </a:cubicBezTo>
                  <a:cubicBezTo>
                    <a:pt x="127" y="379"/>
                    <a:pt x="126" y="377"/>
                    <a:pt x="130" y="377"/>
                  </a:cubicBezTo>
                  <a:cubicBezTo>
                    <a:pt x="130" y="377"/>
                    <a:pt x="132" y="377"/>
                    <a:pt x="132" y="376"/>
                  </a:cubicBezTo>
                  <a:cubicBezTo>
                    <a:pt x="134" y="373"/>
                    <a:pt x="133" y="370"/>
                    <a:pt x="132" y="367"/>
                  </a:cubicBezTo>
                  <a:cubicBezTo>
                    <a:pt x="130" y="363"/>
                    <a:pt x="128" y="357"/>
                    <a:pt x="125" y="353"/>
                  </a:cubicBezTo>
                  <a:cubicBezTo>
                    <a:pt x="125" y="352"/>
                    <a:pt x="123" y="350"/>
                    <a:pt x="121" y="348"/>
                  </a:cubicBezTo>
                  <a:cubicBezTo>
                    <a:pt x="125" y="351"/>
                    <a:pt x="128" y="354"/>
                    <a:pt x="131" y="358"/>
                  </a:cubicBezTo>
                  <a:cubicBezTo>
                    <a:pt x="138" y="366"/>
                    <a:pt x="143" y="376"/>
                    <a:pt x="149" y="385"/>
                  </a:cubicBezTo>
                  <a:cubicBezTo>
                    <a:pt x="155" y="393"/>
                    <a:pt x="162" y="400"/>
                    <a:pt x="168" y="408"/>
                  </a:cubicBezTo>
                  <a:cubicBezTo>
                    <a:pt x="171" y="413"/>
                    <a:pt x="172" y="417"/>
                    <a:pt x="174" y="422"/>
                  </a:cubicBezTo>
                  <a:cubicBezTo>
                    <a:pt x="174" y="425"/>
                    <a:pt x="175" y="427"/>
                    <a:pt x="176" y="429"/>
                  </a:cubicBezTo>
                  <a:cubicBezTo>
                    <a:pt x="176" y="429"/>
                    <a:pt x="176" y="429"/>
                    <a:pt x="176" y="429"/>
                  </a:cubicBezTo>
                  <a:cubicBezTo>
                    <a:pt x="172" y="435"/>
                    <a:pt x="176" y="442"/>
                    <a:pt x="176" y="448"/>
                  </a:cubicBezTo>
                  <a:cubicBezTo>
                    <a:pt x="175" y="448"/>
                    <a:pt x="174" y="447"/>
                    <a:pt x="173" y="446"/>
                  </a:cubicBezTo>
                  <a:cubicBezTo>
                    <a:pt x="172" y="446"/>
                    <a:pt x="171" y="446"/>
                    <a:pt x="171" y="447"/>
                  </a:cubicBezTo>
                  <a:cubicBezTo>
                    <a:pt x="170" y="449"/>
                    <a:pt x="170" y="451"/>
                    <a:pt x="170" y="452"/>
                  </a:cubicBezTo>
                  <a:cubicBezTo>
                    <a:pt x="169" y="455"/>
                    <a:pt x="168" y="456"/>
                    <a:pt x="165" y="455"/>
                  </a:cubicBezTo>
                  <a:cubicBezTo>
                    <a:pt x="163" y="453"/>
                    <a:pt x="160" y="451"/>
                    <a:pt x="157" y="451"/>
                  </a:cubicBezTo>
                  <a:cubicBezTo>
                    <a:pt x="157" y="451"/>
                    <a:pt x="157" y="451"/>
                    <a:pt x="156" y="451"/>
                  </a:cubicBezTo>
                  <a:cubicBezTo>
                    <a:pt x="158" y="445"/>
                    <a:pt x="156" y="438"/>
                    <a:pt x="154" y="433"/>
                  </a:cubicBezTo>
                  <a:cubicBezTo>
                    <a:pt x="152" y="427"/>
                    <a:pt x="148" y="420"/>
                    <a:pt x="144" y="415"/>
                  </a:cubicBezTo>
                  <a:cubicBezTo>
                    <a:pt x="139" y="408"/>
                    <a:pt x="131" y="403"/>
                    <a:pt x="123" y="400"/>
                  </a:cubicBezTo>
                  <a:cubicBezTo>
                    <a:pt x="119" y="399"/>
                    <a:pt x="116" y="398"/>
                    <a:pt x="113" y="396"/>
                  </a:cubicBezTo>
                  <a:cubicBezTo>
                    <a:pt x="111" y="394"/>
                    <a:pt x="110" y="392"/>
                    <a:pt x="109" y="391"/>
                  </a:cubicBezTo>
                  <a:cubicBezTo>
                    <a:pt x="107" y="388"/>
                    <a:pt x="104" y="386"/>
                    <a:pt x="101" y="384"/>
                  </a:cubicBezTo>
                  <a:cubicBezTo>
                    <a:pt x="101" y="384"/>
                    <a:pt x="101" y="384"/>
                    <a:pt x="101" y="384"/>
                  </a:cubicBezTo>
                  <a:cubicBezTo>
                    <a:pt x="100" y="382"/>
                    <a:pt x="101" y="381"/>
                    <a:pt x="103" y="382"/>
                  </a:cubicBezTo>
                  <a:close/>
                  <a:moveTo>
                    <a:pt x="153" y="452"/>
                  </a:moveTo>
                  <a:cubicBezTo>
                    <a:pt x="152" y="453"/>
                    <a:pt x="152" y="453"/>
                    <a:pt x="151" y="454"/>
                  </a:cubicBezTo>
                  <a:cubicBezTo>
                    <a:pt x="150" y="449"/>
                    <a:pt x="148" y="445"/>
                    <a:pt x="146" y="441"/>
                  </a:cubicBezTo>
                  <a:cubicBezTo>
                    <a:pt x="144" y="436"/>
                    <a:pt x="142" y="432"/>
                    <a:pt x="140" y="428"/>
                  </a:cubicBezTo>
                  <a:cubicBezTo>
                    <a:pt x="138" y="424"/>
                    <a:pt x="136" y="419"/>
                    <a:pt x="134" y="415"/>
                  </a:cubicBezTo>
                  <a:cubicBezTo>
                    <a:pt x="134" y="413"/>
                    <a:pt x="133" y="411"/>
                    <a:pt x="132" y="409"/>
                  </a:cubicBezTo>
                  <a:cubicBezTo>
                    <a:pt x="135" y="411"/>
                    <a:pt x="138" y="413"/>
                    <a:pt x="140" y="416"/>
                  </a:cubicBezTo>
                  <a:cubicBezTo>
                    <a:pt x="148" y="425"/>
                    <a:pt x="156" y="439"/>
                    <a:pt x="153" y="452"/>
                  </a:cubicBezTo>
                  <a:close/>
                  <a:moveTo>
                    <a:pt x="101" y="389"/>
                  </a:moveTo>
                  <a:cubicBezTo>
                    <a:pt x="101" y="389"/>
                    <a:pt x="101" y="389"/>
                    <a:pt x="101" y="389"/>
                  </a:cubicBezTo>
                  <a:cubicBezTo>
                    <a:pt x="106" y="393"/>
                    <a:pt x="110" y="400"/>
                    <a:pt x="116" y="402"/>
                  </a:cubicBezTo>
                  <a:cubicBezTo>
                    <a:pt x="118" y="409"/>
                    <a:pt x="119" y="414"/>
                    <a:pt x="116" y="421"/>
                  </a:cubicBezTo>
                  <a:cubicBezTo>
                    <a:pt x="115" y="424"/>
                    <a:pt x="114" y="427"/>
                    <a:pt x="112" y="429"/>
                  </a:cubicBezTo>
                  <a:cubicBezTo>
                    <a:pt x="112" y="430"/>
                    <a:pt x="111" y="430"/>
                    <a:pt x="111" y="430"/>
                  </a:cubicBezTo>
                  <a:cubicBezTo>
                    <a:pt x="110" y="425"/>
                    <a:pt x="103" y="419"/>
                    <a:pt x="101" y="414"/>
                  </a:cubicBezTo>
                  <a:cubicBezTo>
                    <a:pt x="94" y="405"/>
                    <a:pt x="96" y="393"/>
                    <a:pt x="92" y="383"/>
                  </a:cubicBezTo>
                  <a:cubicBezTo>
                    <a:pt x="95" y="385"/>
                    <a:pt x="98" y="387"/>
                    <a:pt x="101" y="389"/>
                  </a:cubicBezTo>
                  <a:close/>
                  <a:moveTo>
                    <a:pt x="108" y="433"/>
                  </a:moveTo>
                  <a:cubicBezTo>
                    <a:pt x="108" y="433"/>
                    <a:pt x="108" y="433"/>
                    <a:pt x="108" y="434"/>
                  </a:cubicBezTo>
                  <a:cubicBezTo>
                    <a:pt x="107" y="433"/>
                    <a:pt x="107" y="433"/>
                    <a:pt x="107" y="433"/>
                  </a:cubicBezTo>
                  <a:cubicBezTo>
                    <a:pt x="102" y="428"/>
                    <a:pt x="96" y="426"/>
                    <a:pt x="92" y="421"/>
                  </a:cubicBezTo>
                  <a:cubicBezTo>
                    <a:pt x="82" y="411"/>
                    <a:pt x="73" y="401"/>
                    <a:pt x="67" y="388"/>
                  </a:cubicBezTo>
                  <a:cubicBezTo>
                    <a:pt x="63" y="379"/>
                    <a:pt x="58" y="370"/>
                    <a:pt x="53" y="362"/>
                  </a:cubicBezTo>
                  <a:cubicBezTo>
                    <a:pt x="54" y="362"/>
                    <a:pt x="54" y="362"/>
                    <a:pt x="55" y="363"/>
                  </a:cubicBezTo>
                  <a:cubicBezTo>
                    <a:pt x="59" y="364"/>
                    <a:pt x="63" y="365"/>
                    <a:pt x="66" y="367"/>
                  </a:cubicBezTo>
                  <a:cubicBezTo>
                    <a:pt x="69" y="368"/>
                    <a:pt x="72" y="370"/>
                    <a:pt x="75" y="372"/>
                  </a:cubicBezTo>
                  <a:cubicBezTo>
                    <a:pt x="80" y="375"/>
                    <a:pt x="84" y="377"/>
                    <a:pt x="88" y="380"/>
                  </a:cubicBezTo>
                  <a:cubicBezTo>
                    <a:pt x="87" y="381"/>
                    <a:pt x="87" y="381"/>
                    <a:pt x="88" y="382"/>
                  </a:cubicBezTo>
                  <a:cubicBezTo>
                    <a:pt x="92" y="391"/>
                    <a:pt x="90" y="402"/>
                    <a:pt x="95" y="411"/>
                  </a:cubicBezTo>
                  <a:cubicBezTo>
                    <a:pt x="97" y="415"/>
                    <a:pt x="100" y="418"/>
                    <a:pt x="102" y="421"/>
                  </a:cubicBezTo>
                  <a:cubicBezTo>
                    <a:pt x="103" y="422"/>
                    <a:pt x="104" y="424"/>
                    <a:pt x="105" y="425"/>
                  </a:cubicBezTo>
                  <a:cubicBezTo>
                    <a:pt x="105" y="425"/>
                    <a:pt x="105" y="425"/>
                    <a:pt x="105" y="425"/>
                  </a:cubicBezTo>
                  <a:cubicBezTo>
                    <a:pt x="105" y="426"/>
                    <a:pt x="106" y="427"/>
                    <a:pt x="106" y="428"/>
                  </a:cubicBezTo>
                  <a:cubicBezTo>
                    <a:pt x="106" y="429"/>
                    <a:pt x="106" y="430"/>
                    <a:pt x="107" y="431"/>
                  </a:cubicBezTo>
                  <a:cubicBezTo>
                    <a:pt x="107" y="431"/>
                    <a:pt x="107" y="431"/>
                    <a:pt x="107" y="431"/>
                  </a:cubicBezTo>
                  <a:cubicBezTo>
                    <a:pt x="108" y="430"/>
                    <a:pt x="108" y="429"/>
                    <a:pt x="107" y="428"/>
                  </a:cubicBezTo>
                  <a:cubicBezTo>
                    <a:pt x="108" y="430"/>
                    <a:pt x="109" y="432"/>
                    <a:pt x="108" y="433"/>
                  </a:cubicBezTo>
                  <a:close/>
                  <a:moveTo>
                    <a:pt x="132" y="482"/>
                  </a:moveTo>
                  <a:cubicBezTo>
                    <a:pt x="131" y="477"/>
                    <a:pt x="129" y="472"/>
                    <a:pt x="127" y="468"/>
                  </a:cubicBezTo>
                  <a:cubicBezTo>
                    <a:pt x="125" y="462"/>
                    <a:pt x="123" y="456"/>
                    <a:pt x="120" y="450"/>
                  </a:cubicBezTo>
                  <a:cubicBezTo>
                    <a:pt x="117" y="446"/>
                    <a:pt x="114" y="440"/>
                    <a:pt x="110" y="436"/>
                  </a:cubicBezTo>
                  <a:cubicBezTo>
                    <a:pt x="115" y="434"/>
                    <a:pt x="118" y="425"/>
                    <a:pt x="120" y="421"/>
                  </a:cubicBezTo>
                  <a:cubicBezTo>
                    <a:pt x="122" y="414"/>
                    <a:pt x="121" y="408"/>
                    <a:pt x="118" y="403"/>
                  </a:cubicBezTo>
                  <a:cubicBezTo>
                    <a:pt x="122" y="404"/>
                    <a:pt x="125" y="405"/>
                    <a:pt x="128" y="407"/>
                  </a:cubicBezTo>
                  <a:cubicBezTo>
                    <a:pt x="128" y="407"/>
                    <a:pt x="128" y="407"/>
                    <a:pt x="128" y="407"/>
                  </a:cubicBezTo>
                  <a:cubicBezTo>
                    <a:pt x="128" y="410"/>
                    <a:pt x="130" y="414"/>
                    <a:pt x="131" y="416"/>
                  </a:cubicBezTo>
                  <a:cubicBezTo>
                    <a:pt x="133" y="421"/>
                    <a:pt x="136" y="426"/>
                    <a:pt x="138" y="430"/>
                  </a:cubicBezTo>
                  <a:cubicBezTo>
                    <a:pt x="140" y="436"/>
                    <a:pt x="143" y="441"/>
                    <a:pt x="145" y="446"/>
                  </a:cubicBezTo>
                  <a:cubicBezTo>
                    <a:pt x="147" y="450"/>
                    <a:pt x="148" y="454"/>
                    <a:pt x="150" y="459"/>
                  </a:cubicBezTo>
                  <a:cubicBezTo>
                    <a:pt x="150" y="459"/>
                    <a:pt x="150" y="459"/>
                    <a:pt x="150" y="459"/>
                  </a:cubicBezTo>
                  <a:cubicBezTo>
                    <a:pt x="150" y="459"/>
                    <a:pt x="150" y="459"/>
                    <a:pt x="150" y="460"/>
                  </a:cubicBezTo>
                  <a:cubicBezTo>
                    <a:pt x="150" y="463"/>
                    <a:pt x="151" y="466"/>
                    <a:pt x="152" y="470"/>
                  </a:cubicBezTo>
                  <a:cubicBezTo>
                    <a:pt x="152" y="470"/>
                    <a:pt x="152" y="470"/>
                    <a:pt x="152" y="470"/>
                  </a:cubicBezTo>
                  <a:cubicBezTo>
                    <a:pt x="147" y="472"/>
                    <a:pt x="142" y="474"/>
                    <a:pt x="138" y="477"/>
                  </a:cubicBezTo>
                  <a:cubicBezTo>
                    <a:pt x="136" y="479"/>
                    <a:pt x="134" y="480"/>
                    <a:pt x="132" y="482"/>
                  </a:cubicBezTo>
                  <a:close/>
                  <a:moveTo>
                    <a:pt x="263" y="609"/>
                  </a:moveTo>
                  <a:cubicBezTo>
                    <a:pt x="258" y="606"/>
                    <a:pt x="255" y="602"/>
                    <a:pt x="250" y="599"/>
                  </a:cubicBezTo>
                  <a:cubicBezTo>
                    <a:pt x="246" y="597"/>
                    <a:pt x="242" y="597"/>
                    <a:pt x="238" y="596"/>
                  </a:cubicBezTo>
                  <a:cubicBezTo>
                    <a:pt x="228" y="593"/>
                    <a:pt x="219" y="587"/>
                    <a:pt x="210" y="581"/>
                  </a:cubicBezTo>
                  <a:cubicBezTo>
                    <a:pt x="200" y="575"/>
                    <a:pt x="190" y="569"/>
                    <a:pt x="181" y="561"/>
                  </a:cubicBezTo>
                  <a:cubicBezTo>
                    <a:pt x="173" y="554"/>
                    <a:pt x="165" y="547"/>
                    <a:pt x="157" y="539"/>
                  </a:cubicBezTo>
                  <a:cubicBezTo>
                    <a:pt x="154" y="535"/>
                    <a:pt x="149" y="533"/>
                    <a:pt x="146" y="529"/>
                  </a:cubicBezTo>
                  <a:cubicBezTo>
                    <a:pt x="143" y="526"/>
                    <a:pt x="141" y="521"/>
                    <a:pt x="140" y="516"/>
                  </a:cubicBezTo>
                  <a:cubicBezTo>
                    <a:pt x="139" y="508"/>
                    <a:pt x="139" y="500"/>
                    <a:pt x="136" y="493"/>
                  </a:cubicBezTo>
                  <a:cubicBezTo>
                    <a:pt x="132" y="486"/>
                    <a:pt x="137" y="482"/>
                    <a:pt x="143" y="479"/>
                  </a:cubicBezTo>
                  <a:cubicBezTo>
                    <a:pt x="146" y="477"/>
                    <a:pt x="150" y="475"/>
                    <a:pt x="154" y="473"/>
                  </a:cubicBezTo>
                  <a:cubicBezTo>
                    <a:pt x="154" y="475"/>
                    <a:pt x="155" y="476"/>
                    <a:pt x="155" y="477"/>
                  </a:cubicBezTo>
                  <a:cubicBezTo>
                    <a:pt x="159" y="484"/>
                    <a:pt x="162" y="492"/>
                    <a:pt x="165" y="499"/>
                  </a:cubicBezTo>
                  <a:cubicBezTo>
                    <a:pt x="170" y="509"/>
                    <a:pt x="176" y="519"/>
                    <a:pt x="183" y="527"/>
                  </a:cubicBezTo>
                  <a:cubicBezTo>
                    <a:pt x="190" y="536"/>
                    <a:pt x="199" y="543"/>
                    <a:pt x="208" y="551"/>
                  </a:cubicBezTo>
                  <a:cubicBezTo>
                    <a:pt x="216" y="560"/>
                    <a:pt x="225" y="568"/>
                    <a:pt x="233" y="577"/>
                  </a:cubicBezTo>
                  <a:cubicBezTo>
                    <a:pt x="238" y="584"/>
                    <a:pt x="244" y="592"/>
                    <a:pt x="253" y="594"/>
                  </a:cubicBezTo>
                  <a:cubicBezTo>
                    <a:pt x="255" y="594"/>
                    <a:pt x="256" y="591"/>
                    <a:pt x="254" y="590"/>
                  </a:cubicBezTo>
                  <a:cubicBezTo>
                    <a:pt x="244" y="587"/>
                    <a:pt x="238" y="577"/>
                    <a:pt x="231" y="570"/>
                  </a:cubicBezTo>
                  <a:cubicBezTo>
                    <a:pt x="224" y="562"/>
                    <a:pt x="216" y="553"/>
                    <a:pt x="207" y="546"/>
                  </a:cubicBezTo>
                  <a:cubicBezTo>
                    <a:pt x="199" y="538"/>
                    <a:pt x="191" y="531"/>
                    <a:pt x="184" y="523"/>
                  </a:cubicBezTo>
                  <a:cubicBezTo>
                    <a:pt x="184" y="522"/>
                    <a:pt x="183" y="521"/>
                    <a:pt x="183" y="520"/>
                  </a:cubicBezTo>
                  <a:cubicBezTo>
                    <a:pt x="185" y="523"/>
                    <a:pt x="187" y="524"/>
                    <a:pt x="189" y="527"/>
                  </a:cubicBezTo>
                  <a:cubicBezTo>
                    <a:pt x="193" y="530"/>
                    <a:pt x="197" y="534"/>
                    <a:pt x="201" y="536"/>
                  </a:cubicBezTo>
                  <a:cubicBezTo>
                    <a:pt x="202" y="537"/>
                    <a:pt x="202" y="536"/>
                    <a:pt x="202" y="536"/>
                  </a:cubicBezTo>
                  <a:cubicBezTo>
                    <a:pt x="194" y="530"/>
                    <a:pt x="188" y="522"/>
                    <a:pt x="181" y="515"/>
                  </a:cubicBezTo>
                  <a:cubicBezTo>
                    <a:pt x="180" y="515"/>
                    <a:pt x="180" y="515"/>
                    <a:pt x="180" y="516"/>
                  </a:cubicBezTo>
                  <a:cubicBezTo>
                    <a:pt x="180" y="517"/>
                    <a:pt x="181" y="518"/>
                    <a:pt x="181" y="518"/>
                  </a:cubicBezTo>
                  <a:cubicBezTo>
                    <a:pt x="176" y="512"/>
                    <a:pt x="172" y="505"/>
                    <a:pt x="169" y="497"/>
                  </a:cubicBezTo>
                  <a:cubicBezTo>
                    <a:pt x="165" y="490"/>
                    <a:pt x="162" y="483"/>
                    <a:pt x="159" y="476"/>
                  </a:cubicBezTo>
                  <a:cubicBezTo>
                    <a:pt x="157" y="471"/>
                    <a:pt x="152" y="463"/>
                    <a:pt x="154" y="457"/>
                  </a:cubicBezTo>
                  <a:cubicBezTo>
                    <a:pt x="155" y="452"/>
                    <a:pt x="160" y="456"/>
                    <a:pt x="163" y="458"/>
                  </a:cubicBezTo>
                  <a:cubicBezTo>
                    <a:pt x="165" y="459"/>
                    <a:pt x="167" y="459"/>
                    <a:pt x="170" y="459"/>
                  </a:cubicBezTo>
                  <a:cubicBezTo>
                    <a:pt x="173" y="459"/>
                    <a:pt x="173" y="454"/>
                    <a:pt x="174" y="451"/>
                  </a:cubicBezTo>
                  <a:cubicBezTo>
                    <a:pt x="174" y="451"/>
                    <a:pt x="175" y="452"/>
                    <a:pt x="176" y="452"/>
                  </a:cubicBezTo>
                  <a:cubicBezTo>
                    <a:pt x="177" y="453"/>
                    <a:pt x="179" y="453"/>
                    <a:pt x="179" y="451"/>
                  </a:cubicBezTo>
                  <a:cubicBezTo>
                    <a:pt x="181" y="446"/>
                    <a:pt x="176" y="439"/>
                    <a:pt x="177" y="433"/>
                  </a:cubicBezTo>
                  <a:cubicBezTo>
                    <a:pt x="185" y="445"/>
                    <a:pt x="187" y="459"/>
                    <a:pt x="191" y="471"/>
                  </a:cubicBezTo>
                  <a:cubicBezTo>
                    <a:pt x="194" y="484"/>
                    <a:pt x="198" y="496"/>
                    <a:pt x="204" y="507"/>
                  </a:cubicBezTo>
                  <a:cubicBezTo>
                    <a:pt x="212" y="520"/>
                    <a:pt x="222" y="529"/>
                    <a:pt x="232" y="539"/>
                  </a:cubicBezTo>
                  <a:cubicBezTo>
                    <a:pt x="238" y="544"/>
                    <a:pt x="244" y="549"/>
                    <a:pt x="249" y="554"/>
                  </a:cubicBezTo>
                  <a:cubicBezTo>
                    <a:pt x="254" y="560"/>
                    <a:pt x="259" y="566"/>
                    <a:pt x="265" y="571"/>
                  </a:cubicBezTo>
                  <a:cubicBezTo>
                    <a:pt x="265" y="571"/>
                    <a:pt x="266" y="571"/>
                    <a:pt x="266" y="571"/>
                  </a:cubicBezTo>
                  <a:cubicBezTo>
                    <a:pt x="266" y="572"/>
                    <a:pt x="267" y="572"/>
                    <a:pt x="267" y="573"/>
                  </a:cubicBezTo>
                  <a:cubicBezTo>
                    <a:pt x="268" y="574"/>
                    <a:pt x="269" y="573"/>
                    <a:pt x="269" y="572"/>
                  </a:cubicBezTo>
                  <a:cubicBezTo>
                    <a:pt x="267" y="568"/>
                    <a:pt x="264" y="564"/>
                    <a:pt x="262" y="561"/>
                  </a:cubicBezTo>
                  <a:cubicBezTo>
                    <a:pt x="262" y="560"/>
                    <a:pt x="262" y="560"/>
                    <a:pt x="262" y="560"/>
                  </a:cubicBezTo>
                  <a:cubicBezTo>
                    <a:pt x="258" y="547"/>
                    <a:pt x="250" y="537"/>
                    <a:pt x="244" y="525"/>
                  </a:cubicBezTo>
                  <a:cubicBezTo>
                    <a:pt x="244" y="525"/>
                    <a:pt x="243" y="525"/>
                    <a:pt x="243" y="526"/>
                  </a:cubicBezTo>
                  <a:cubicBezTo>
                    <a:pt x="246" y="532"/>
                    <a:pt x="248" y="538"/>
                    <a:pt x="252" y="543"/>
                  </a:cubicBezTo>
                  <a:cubicBezTo>
                    <a:pt x="255" y="548"/>
                    <a:pt x="257" y="553"/>
                    <a:pt x="260" y="558"/>
                  </a:cubicBezTo>
                  <a:cubicBezTo>
                    <a:pt x="257" y="555"/>
                    <a:pt x="255" y="552"/>
                    <a:pt x="252" y="548"/>
                  </a:cubicBezTo>
                  <a:cubicBezTo>
                    <a:pt x="247" y="541"/>
                    <a:pt x="245" y="533"/>
                    <a:pt x="242" y="525"/>
                  </a:cubicBezTo>
                  <a:cubicBezTo>
                    <a:pt x="240" y="519"/>
                    <a:pt x="237" y="513"/>
                    <a:pt x="233" y="508"/>
                  </a:cubicBezTo>
                  <a:cubicBezTo>
                    <a:pt x="234" y="509"/>
                    <a:pt x="235" y="510"/>
                    <a:pt x="236" y="511"/>
                  </a:cubicBezTo>
                  <a:cubicBezTo>
                    <a:pt x="236" y="511"/>
                    <a:pt x="237" y="511"/>
                    <a:pt x="236" y="510"/>
                  </a:cubicBezTo>
                  <a:cubicBezTo>
                    <a:pt x="235" y="509"/>
                    <a:pt x="235" y="506"/>
                    <a:pt x="234" y="504"/>
                  </a:cubicBezTo>
                  <a:cubicBezTo>
                    <a:pt x="233" y="503"/>
                    <a:pt x="233" y="501"/>
                    <a:pt x="231" y="501"/>
                  </a:cubicBezTo>
                  <a:cubicBezTo>
                    <a:pt x="231" y="501"/>
                    <a:pt x="231" y="502"/>
                    <a:pt x="231" y="502"/>
                  </a:cubicBezTo>
                  <a:cubicBezTo>
                    <a:pt x="230" y="503"/>
                    <a:pt x="232" y="505"/>
                    <a:pt x="232" y="507"/>
                  </a:cubicBezTo>
                  <a:cubicBezTo>
                    <a:pt x="233" y="507"/>
                    <a:pt x="233" y="507"/>
                    <a:pt x="233" y="508"/>
                  </a:cubicBezTo>
                  <a:cubicBezTo>
                    <a:pt x="232" y="506"/>
                    <a:pt x="231" y="504"/>
                    <a:pt x="230" y="502"/>
                  </a:cubicBezTo>
                  <a:cubicBezTo>
                    <a:pt x="228" y="499"/>
                    <a:pt x="225" y="495"/>
                    <a:pt x="224" y="491"/>
                  </a:cubicBezTo>
                  <a:cubicBezTo>
                    <a:pt x="222" y="487"/>
                    <a:pt x="221" y="482"/>
                    <a:pt x="220" y="477"/>
                  </a:cubicBezTo>
                  <a:cubicBezTo>
                    <a:pt x="216" y="463"/>
                    <a:pt x="208" y="449"/>
                    <a:pt x="208" y="433"/>
                  </a:cubicBezTo>
                  <a:cubicBezTo>
                    <a:pt x="208" y="427"/>
                    <a:pt x="208" y="418"/>
                    <a:pt x="216" y="418"/>
                  </a:cubicBezTo>
                  <a:cubicBezTo>
                    <a:pt x="220" y="418"/>
                    <a:pt x="222" y="418"/>
                    <a:pt x="226" y="416"/>
                  </a:cubicBezTo>
                  <a:cubicBezTo>
                    <a:pt x="231" y="415"/>
                    <a:pt x="234" y="418"/>
                    <a:pt x="237" y="420"/>
                  </a:cubicBezTo>
                  <a:cubicBezTo>
                    <a:pt x="237" y="420"/>
                    <a:pt x="237" y="420"/>
                    <a:pt x="237" y="420"/>
                  </a:cubicBezTo>
                  <a:cubicBezTo>
                    <a:pt x="238" y="426"/>
                    <a:pt x="240" y="431"/>
                    <a:pt x="242" y="437"/>
                  </a:cubicBezTo>
                  <a:cubicBezTo>
                    <a:pt x="240" y="438"/>
                    <a:pt x="240" y="442"/>
                    <a:pt x="240" y="444"/>
                  </a:cubicBezTo>
                  <a:cubicBezTo>
                    <a:pt x="239" y="450"/>
                    <a:pt x="237" y="455"/>
                    <a:pt x="236" y="461"/>
                  </a:cubicBezTo>
                  <a:cubicBezTo>
                    <a:pt x="235" y="466"/>
                    <a:pt x="235" y="471"/>
                    <a:pt x="236" y="477"/>
                  </a:cubicBezTo>
                  <a:cubicBezTo>
                    <a:pt x="236" y="480"/>
                    <a:pt x="236" y="484"/>
                    <a:pt x="236" y="487"/>
                  </a:cubicBezTo>
                  <a:cubicBezTo>
                    <a:pt x="235" y="490"/>
                    <a:pt x="235" y="493"/>
                    <a:pt x="235" y="495"/>
                  </a:cubicBezTo>
                  <a:cubicBezTo>
                    <a:pt x="238" y="509"/>
                    <a:pt x="250" y="516"/>
                    <a:pt x="258" y="526"/>
                  </a:cubicBezTo>
                  <a:cubicBezTo>
                    <a:pt x="268" y="538"/>
                    <a:pt x="277" y="551"/>
                    <a:pt x="284" y="564"/>
                  </a:cubicBezTo>
                  <a:cubicBezTo>
                    <a:pt x="287" y="570"/>
                    <a:pt x="290" y="576"/>
                    <a:pt x="295" y="580"/>
                  </a:cubicBezTo>
                  <a:cubicBezTo>
                    <a:pt x="296" y="581"/>
                    <a:pt x="296" y="582"/>
                    <a:pt x="297" y="583"/>
                  </a:cubicBezTo>
                  <a:cubicBezTo>
                    <a:pt x="297" y="583"/>
                    <a:pt x="296" y="584"/>
                    <a:pt x="296" y="585"/>
                  </a:cubicBezTo>
                  <a:cubicBezTo>
                    <a:pt x="298" y="593"/>
                    <a:pt x="297" y="603"/>
                    <a:pt x="290" y="609"/>
                  </a:cubicBezTo>
                  <a:cubicBezTo>
                    <a:pt x="287" y="612"/>
                    <a:pt x="284" y="614"/>
                    <a:pt x="281" y="616"/>
                  </a:cubicBezTo>
                  <a:cubicBezTo>
                    <a:pt x="279" y="618"/>
                    <a:pt x="277" y="619"/>
                    <a:pt x="275" y="621"/>
                  </a:cubicBezTo>
                  <a:cubicBezTo>
                    <a:pt x="272" y="616"/>
                    <a:pt x="268" y="613"/>
                    <a:pt x="263" y="609"/>
                  </a:cubicBezTo>
                  <a:close/>
                  <a:moveTo>
                    <a:pt x="300" y="586"/>
                  </a:moveTo>
                  <a:cubicBezTo>
                    <a:pt x="300" y="586"/>
                    <a:pt x="300" y="587"/>
                    <a:pt x="301" y="587"/>
                  </a:cubicBezTo>
                  <a:cubicBezTo>
                    <a:pt x="303" y="592"/>
                    <a:pt x="304" y="598"/>
                    <a:pt x="301" y="604"/>
                  </a:cubicBezTo>
                  <a:cubicBezTo>
                    <a:pt x="299" y="610"/>
                    <a:pt x="295" y="614"/>
                    <a:pt x="290" y="618"/>
                  </a:cubicBezTo>
                  <a:cubicBezTo>
                    <a:pt x="289" y="619"/>
                    <a:pt x="290" y="620"/>
                    <a:pt x="290" y="619"/>
                  </a:cubicBezTo>
                  <a:cubicBezTo>
                    <a:pt x="300" y="617"/>
                    <a:pt x="306" y="602"/>
                    <a:pt x="305" y="591"/>
                  </a:cubicBezTo>
                  <a:cubicBezTo>
                    <a:pt x="306" y="593"/>
                    <a:pt x="308" y="595"/>
                    <a:pt x="309" y="598"/>
                  </a:cubicBezTo>
                  <a:cubicBezTo>
                    <a:pt x="311" y="600"/>
                    <a:pt x="313" y="602"/>
                    <a:pt x="315" y="605"/>
                  </a:cubicBezTo>
                  <a:cubicBezTo>
                    <a:pt x="314" y="614"/>
                    <a:pt x="307" y="621"/>
                    <a:pt x="299" y="623"/>
                  </a:cubicBezTo>
                  <a:cubicBezTo>
                    <a:pt x="293" y="624"/>
                    <a:pt x="284" y="624"/>
                    <a:pt x="279" y="622"/>
                  </a:cubicBezTo>
                  <a:cubicBezTo>
                    <a:pt x="282" y="620"/>
                    <a:pt x="285" y="619"/>
                    <a:pt x="288" y="616"/>
                  </a:cubicBezTo>
                  <a:cubicBezTo>
                    <a:pt x="291" y="614"/>
                    <a:pt x="295" y="610"/>
                    <a:pt x="297" y="606"/>
                  </a:cubicBezTo>
                  <a:cubicBezTo>
                    <a:pt x="300" y="600"/>
                    <a:pt x="301" y="593"/>
                    <a:pt x="300" y="586"/>
                  </a:cubicBezTo>
                  <a:close/>
                  <a:moveTo>
                    <a:pt x="390" y="734"/>
                  </a:moveTo>
                  <a:cubicBezTo>
                    <a:pt x="390" y="743"/>
                    <a:pt x="391" y="756"/>
                    <a:pt x="383" y="761"/>
                  </a:cubicBezTo>
                  <a:cubicBezTo>
                    <a:pt x="380" y="764"/>
                    <a:pt x="375" y="765"/>
                    <a:pt x="371" y="767"/>
                  </a:cubicBezTo>
                  <a:cubicBezTo>
                    <a:pt x="368" y="768"/>
                    <a:pt x="359" y="774"/>
                    <a:pt x="357" y="769"/>
                  </a:cubicBezTo>
                  <a:cubicBezTo>
                    <a:pt x="355" y="765"/>
                    <a:pt x="357" y="761"/>
                    <a:pt x="357" y="757"/>
                  </a:cubicBezTo>
                  <a:cubicBezTo>
                    <a:pt x="357" y="753"/>
                    <a:pt x="356" y="750"/>
                    <a:pt x="355" y="746"/>
                  </a:cubicBezTo>
                  <a:cubicBezTo>
                    <a:pt x="352" y="739"/>
                    <a:pt x="347" y="732"/>
                    <a:pt x="343" y="725"/>
                  </a:cubicBezTo>
                  <a:cubicBezTo>
                    <a:pt x="338" y="716"/>
                    <a:pt x="334" y="706"/>
                    <a:pt x="328" y="698"/>
                  </a:cubicBezTo>
                  <a:cubicBezTo>
                    <a:pt x="321" y="689"/>
                    <a:pt x="314" y="681"/>
                    <a:pt x="307" y="672"/>
                  </a:cubicBezTo>
                  <a:cubicBezTo>
                    <a:pt x="301" y="663"/>
                    <a:pt x="296" y="653"/>
                    <a:pt x="288" y="644"/>
                  </a:cubicBezTo>
                  <a:cubicBezTo>
                    <a:pt x="284" y="639"/>
                    <a:pt x="277" y="635"/>
                    <a:pt x="277" y="628"/>
                  </a:cubicBezTo>
                  <a:cubicBezTo>
                    <a:pt x="277" y="628"/>
                    <a:pt x="278" y="627"/>
                    <a:pt x="278" y="627"/>
                  </a:cubicBezTo>
                  <a:cubicBezTo>
                    <a:pt x="277" y="626"/>
                    <a:pt x="277" y="625"/>
                    <a:pt x="277" y="624"/>
                  </a:cubicBezTo>
                  <a:cubicBezTo>
                    <a:pt x="280" y="626"/>
                    <a:pt x="284" y="626"/>
                    <a:pt x="288" y="626"/>
                  </a:cubicBezTo>
                  <a:cubicBezTo>
                    <a:pt x="293" y="626"/>
                    <a:pt x="298" y="626"/>
                    <a:pt x="302" y="625"/>
                  </a:cubicBezTo>
                  <a:cubicBezTo>
                    <a:pt x="308" y="622"/>
                    <a:pt x="317" y="615"/>
                    <a:pt x="317" y="608"/>
                  </a:cubicBezTo>
                  <a:cubicBezTo>
                    <a:pt x="318" y="610"/>
                    <a:pt x="320" y="612"/>
                    <a:pt x="321" y="612"/>
                  </a:cubicBezTo>
                  <a:cubicBezTo>
                    <a:pt x="320" y="614"/>
                    <a:pt x="319" y="617"/>
                    <a:pt x="318" y="619"/>
                  </a:cubicBezTo>
                  <a:cubicBezTo>
                    <a:pt x="318" y="619"/>
                    <a:pt x="317" y="618"/>
                    <a:pt x="317" y="618"/>
                  </a:cubicBezTo>
                  <a:cubicBezTo>
                    <a:pt x="317" y="618"/>
                    <a:pt x="316" y="618"/>
                    <a:pt x="316" y="619"/>
                  </a:cubicBezTo>
                  <a:cubicBezTo>
                    <a:pt x="316" y="619"/>
                    <a:pt x="317" y="620"/>
                    <a:pt x="317" y="621"/>
                  </a:cubicBezTo>
                  <a:cubicBezTo>
                    <a:pt x="315" y="625"/>
                    <a:pt x="312" y="628"/>
                    <a:pt x="308" y="629"/>
                  </a:cubicBezTo>
                  <a:cubicBezTo>
                    <a:pt x="303" y="631"/>
                    <a:pt x="298" y="629"/>
                    <a:pt x="292" y="630"/>
                  </a:cubicBezTo>
                  <a:cubicBezTo>
                    <a:pt x="292" y="630"/>
                    <a:pt x="292" y="630"/>
                    <a:pt x="292" y="630"/>
                  </a:cubicBezTo>
                  <a:cubicBezTo>
                    <a:pt x="297" y="633"/>
                    <a:pt x="306" y="633"/>
                    <a:pt x="311" y="630"/>
                  </a:cubicBezTo>
                  <a:cubicBezTo>
                    <a:pt x="314" y="628"/>
                    <a:pt x="316" y="625"/>
                    <a:pt x="318" y="622"/>
                  </a:cubicBezTo>
                  <a:cubicBezTo>
                    <a:pt x="319" y="624"/>
                    <a:pt x="320" y="625"/>
                    <a:pt x="321" y="625"/>
                  </a:cubicBezTo>
                  <a:cubicBezTo>
                    <a:pt x="322" y="626"/>
                    <a:pt x="323" y="625"/>
                    <a:pt x="323" y="625"/>
                  </a:cubicBezTo>
                  <a:cubicBezTo>
                    <a:pt x="322" y="623"/>
                    <a:pt x="321" y="622"/>
                    <a:pt x="320" y="621"/>
                  </a:cubicBezTo>
                  <a:cubicBezTo>
                    <a:pt x="320" y="621"/>
                    <a:pt x="320" y="620"/>
                    <a:pt x="319" y="620"/>
                  </a:cubicBezTo>
                  <a:cubicBezTo>
                    <a:pt x="320" y="618"/>
                    <a:pt x="321" y="615"/>
                    <a:pt x="322" y="613"/>
                  </a:cubicBezTo>
                  <a:cubicBezTo>
                    <a:pt x="322" y="613"/>
                    <a:pt x="322" y="613"/>
                    <a:pt x="322" y="613"/>
                  </a:cubicBezTo>
                  <a:cubicBezTo>
                    <a:pt x="325" y="626"/>
                    <a:pt x="337" y="638"/>
                    <a:pt x="344" y="649"/>
                  </a:cubicBezTo>
                  <a:cubicBezTo>
                    <a:pt x="347" y="653"/>
                    <a:pt x="350" y="657"/>
                    <a:pt x="352" y="660"/>
                  </a:cubicBezTo>
                  <a:cubicBezTo>
                    <a:pt x="353" y="662"/>
                    <a:pt x="354" y="663"/>
                    <a:pt x="354" y="664"/>
                  </a:cubicBezTo>
                  <a:cubicBezTo>
                    <a:pt x="357" y="669"/>
                    <a:pt x="358" y="675"/>
                    <a:pt x="360" y="680"/>
                  </a:cubicBezTo>
                  <a:cubicBezTo>
                    <a:pt x="362" y="685"/>
                    <a:pt x="365" y="688"/>
                    <a:pt x="367" y="693"/>
                  </a:cubicBezTo>
                  <a:cubicBezTo>
                    <a:pt x="370" y="697"/>
                    <a:pt x="372" y="702"/>
                    <a:pt x="375" y="707"/>
                  </a:cubicBezTo>
                  <a:cubicBezTo>
                    <a:pt x="377" y="710"/>
                    <a:pt x="380" y="714"/>
                    <a:pt x="383" y="718"/>
                  </a:cubicBezTo>
                  <a:cubicBezTo>
                    <a:pt x="385" y="722"/>
                    <a:pt x="386" y="726"/>
                    <a:pt x="388" y="731"/>
                  </a:cubicBezTo>
                  <a:cubicBezTo>
                    <a:pt x="389" y="732"/>
                    <a:pt x="389" y="733"/>
                    <a:pt x="390" y="734"/>
                  </a:cubicBezTo>
                  <a:close/>
                  <a:moveTo>
                    <a:pt x="421" y="721"/>
                  </a:moveTo>
                  <a:cubicBezTo>
                    <a:pt x="421" y="721"/>
                    <a:pt x="421" y="721"/>
                    <a:pt x="421" y="721"/>
                  </a:cubicBezTo>
                  <a:cubicBezTo>
                    <a:pt x="416" y="728"/>
                    <a:pt x="406" y="731"/>
                    <a:pt x="398" y="727"/>
                  </a:cubicBezTo>
                  <a:cubicBezTo>
                    <a:pt x="392" y="723"/>
                    <a:pt x="388" y="718"/>
                    <a:pt x="385" y="712"/>
                  </a:cubicBezTo>
                  <a:cubicBezTo>
                    <a:pt x="380" y="702"/>
                    <a:pt x="376" y="693"/>
                    <a:pt x="371" y="683"/>
                  </a:cubicBezTo>
                  <a:cubicBezTo>
                    <a:pt x="371" y="685"/>
                    <a:pt x="372" y="686"/>
                    <a:pt x="373" y="686"/>
                  </a:cubicBezTo>
                  <a:cubicBezTo>
                    <a:pt x="374" y="686"/>
                    <a:pt x="374" y="686"/>
                    <a:pt x="374" y="686"/>
                  </a:cubicBezTo>
                  <a:cubicBezTo>
                    <a:pt x="373" y="682"/>
                    <a:pt x="372" y="678"/>
                    <a:pt x="369" y="676"/>
                  </a:cubicBezTo>
                  <a:cubicBezTo>
                    <a:pt x="368" y="675"/>
                    <a:pt x="368" y="676"/>
                    <a:pt x="368" y="676"/>
                  </a:cubicBezTo>
                  <a:cubicBezTo>
                    <a:pt x="368" y="677"/>
                    <a:pt x="368" y="679"/>
                    <a:pt x="369" y="680"/>
                  </a:cubicBezTo>
                  <a:cubicBezTo>
                    <a:pt x="368" y="679"/>
                    <a:pt x="367" y="678"/>
                    <a:pt x="367" y="676"/>
                  </a:cubicBezTo>
                  <a:cubicBezTo>
                    <a:pt x="360" y="665"/>
                    <a:pt x="353" y="653"/>
                    <a:pt x="344" y="642"/>
                  </a:cubicBezTo>
                  <a:cubicBezTo>
                    <a:pt x="337" y="632"/>
                    <a:pt x="330" y="621"/>
                    <a:pt x="323" y="610"/>
                  </a:cubicBezTo>
                  <a:cubicBezTo>
                    <a:pt x="323" y="609"/>
                    <a:pt x="323" y="609"/>
                    <a:pt x="322" y="610"/>
                  </a:cubicBezTo>
                  <a:cubicBezTo>
                    <a:pt x="320" y="608"/>
                    <a:pt x="317" y="603"/>
                    <a:pt x="316" y="601"/>
                  </a:cubicBezTo>
                  <a:cubicBezTo>
                    <a:pt x="314" y="598"/>
                    <a:pt x="312" y="594"/>
                    <a:pt x="309" y="591"/>
                  </a:cubicBezTo>
                  <a:cubicBezTo>
                    <a:pt x="306" y="587"/>
                    <a:pt x="302" y="583"/>
                    <a:pt x="298" y="579"/>
                  </a:cubicBezTo>
                  <a:cubicBezTo>
                    <a:pt x="294" y="575"/>
                    <a:pt x="291" y="570"/>
                    <a:pt x="288" y="564"/>
                  </a:cubicBezTo>
                  <a:cubicBezTo>
                    <a:pt x="282" y="554"/>
                    <a:pt x="275" y="544"/>
                    <a:pt x="268" y="534"/>
                  </a:cubicBezTo>
                  <a:cubicBezTo>
                    <a:pt x="265" y="529"/>
                    <a:pt x="262" y="525"/>
                    <a:pt x="258" y="520"/>
                  </a:cubicBezTo>
                  <a:cubicBezTo>
                    <a:pt x="254" y="516"/>
                    <a:pt x="249" y="513"/>
                    <a:pt x="246" y="508"/>
                  </a:cubicBezTo>
                  <a:cubicBezTo>
                    <a:pt x="242" y="503"/>
                    <a:pt x="237" y="496"/>
                    <a:pt x="239" y="490"/>
                  </a:cubicBezTo>
                  <a:cubicBezTo>
                    <a:pt x="241" y="485"/>
                    <a:pt x="244" y="479"/>
                    <a:pt x="249" y="477"/>
                  </a:cubicBezTo>
                  <a:cubicBezTo>
                    <a:pt x="254" y="474"/>
                    <a:pt x="256" y="485"/>
                    <a:pt x="258" y="488"/>
                  </a:cubicBezTo>
                  <a:cubicBezTo>
                    <a:pt x="260" y="493"/>
                    <a:pt x="264" y="499"/>
                    <a:pt x="267" y="503"/>
                  </a:cubicBezTo>
                  <a:cubicBezTo>
                    <a:pt x="275" y="514"/>
                    <a:pt x="283" y="523"/>
                    <a:pt x="290" y="534"/>
                  </a:cubicBezTo>
                  <a:cubicBezTo>
                    <a:pt x="294" y="539"/>
                    <a:pt x="298" y="544"/>
                    <a:pt x="300" y="549"/>
                  </a:cubicBezTo>
                  <a:cubicBezTo>
                    <a:pt x="303" y="554"/>
                    <a:pt x="304" y="560"/>
                    <a:pt x="307" y="564"/>
                  </a:cubicBezTo>
                  <a:cubicBezTo>
                    <a:pt x="307" y="565"/>
                    <a:pt x="308" y="565"/>
                    <a:pt x="308" y="564"/>
                  </a:cubicBezTo>
                  <a:cubicBezTo>
                    <a:pt x="310" y="570"/>
                    <a:pt x="313" y="575"/>
                    <a:pt x="316" y="580"/>
                  </a:cubicBezTo>
                  <a:cubicBezTo>
                    <a:pt x="313" y="583"/>
                    <a:pt x="318" y="586"/>
                    <a:pt x="319" y="589"/>
                  </a:cubicBezTo>
                  <a:cubicBezTo>
                    <a:pt x="322" y="596"/>
                    <a:pt x="324" y="603"/>
                    <a:pt x="331" y="607"/>
                  </a:cubicBezTo>
                  <a:cubicBezTo>
                    <a:pt x="332" y="608"/>
                    <a:pt x="333" y="606"/>
                    <a:pt x="332" y="605"/>
                  </a:cubicBezTo>
                  <a:cubicBezTo>
                    <a:pt x="327" y="600"/>
                    <a:pt x="325" y="595"/>
                    <a:pt x="322" y="589"/>
                  </a:cubicBezTo>
                  <a:cubicBezTo>
                    <a:pt x="322" y="588"/>
                    <a:pt x="321" y="586"/>
                    <a:pt x="320" y="585"/>
                  </a:cubicBezTo>
                  <a:cubicBezTo>
                    <a:pt x="320" y="585"/>
                    <a:pt x="318" y="582"/>
                    <a:pt x="318" y="582"/>
                  </a:cubicBezTo>
                  <a:cubicBezTo>
                    <a:pt x="322" y="582"/>
                    <a:pt x="325" y="578"/>
                    <a:pt x="328" y="576"/>
                  </a:cubicBezTo>
                  <a:cubicBezTo>
                    <a:pt x="333" y="571"/>
                    <a:pt x="338" y="577"/>
                    <a:pt x="341" y="580"/>
                  </a:cubicBezTo>
                  <a:cubicBezTo>
                    <a:pt x="342" y="580"/>
                    <a:pt x="342" y="580"/>
                    <a:pt x="343" y="580"/>
                  </a:cubicBezTo>
                  <a:cubicBezTo>
                    <a:pt x="343" y="583"/>
                    <a:pt x="344" y="585"/>
                    <a:pt x="345" y="587"/>
                  </a:cubicBezTo>
                  <a:cubicBezTo>
                    <a:pt x="346" y="592"/>
                    <a:pt x="346" y="598"/>
                    <a:pt x="346" y="603"/>
                  </a:cubicBezTo>
                  <a:cubicBezTo>
                    <a:pt x="346" y="603"/>
                    <a:pt x="346" y="603"/>
                    <a:pt x="346" y="604"/>
                  </a:cubicBezTo>
                  <a:cubicBezTo>
                    <a:pt x="344" y="606"/>
                    <a:pt x="343" y="608"/>
                    <a:pt x="343" y="611"/>
                  </a:cubicBezTo>
                  <a:cubicBezTo>
                    <a:pt x="343" y="611"/>
                    <a:pt x="343" y="611"/>
                    <a:pt x="343" y="611"/>
                  </a:cubicBezTo>
                  <a:cubicBezTo>
                    <a:pt x="346" y="607"/>
                    <a:pt x="350" y="604"/>
                    <a:pt x="353" y="601"/>
                  </a:cubicBezTo>
                  <a:cubicBezTo>
                    <a:pt x="355" y="600"/>
                    <a:pt x="357" y="598"/>
                    <a:pt x="359" y="596"/>
                  </a:cubicBezTo>
                  <a:cubicBezTo>
                    <a:pt x="358" y="597"/>
                    <a:pt x="357" y="599"/>
                    <a:pt x="356" y="600"/>
                  </a:cubicBezTo>
                  <a:cubicBezTo>
                    <a:pt x="354" y="602"/>
                    <a:pt x="351" y="604"/>
                    <a:pt x="350" y="606"/>
                  </a:cubicBezTo>
                  <a:cubicBezTo>
                    <a:pt x="350" y="607"/>
                    <a:pt x="351" y="607"/>
                    <a:pt x="351" y="607"/>
                  </a:cubicBezTo>
                  <a:cubicBezTo>
                    <a:pt x="355" y="606"/>
                    <a:pt x="358" y="602"/>
                    <a:pt x="360" y="599"/>
                  </a:cubicBezTo>
                  <a:cubicBezTo>
                    <a:pt x="362" y="597"/>
                    <a:pt x="363" y="594"/>
                    <a:pt x="363" y="592"/>
                  </a:cubicBezTo>
                  <a:cubicBezTo>
                    <a:pt x="363" y="592"/>
                    <a:pt x="363" y="591"/>
                    <a:pt x="363" y="591"/>
                  </a:cubicBezTo>
                  <a:cubicBezTo>
                    <a:pt x="365" y="589"/>
                    <a:pt x="367" y="587"/>
                    <a:pt x="368" y="585"/>
                  </a:cubicBezTo>
                  <a:cubicBezTo>
                    <a:pt x="375" y="593"/>
                    <a:pt x="370" y="602"/>
                    <a:pt x="361" y="606"/>
                  </a:cubicBezTo>
                  <a:cubicBezTo>
                    <a:pt x="360" y="607"/>
                    <a:pt x="359" y="607"/>
                    <a:pt x="358" y="608"/>
                  </a:cubicBezTo>
                  <a:cubicBezTo>
                    <a:pt x="360" y="607"/>
                    <a:pt x="361" y="605"/>
                    <a:pt x="363" y="604"/>
                  </a:cubicBezTo>
                  <a:cubicBezTo>
                    <a:pt x="363" y="603"/>
                    <a:pt x="362" y="602"/>
                    <a:pt x="362" y="603"/>
                  </a:cubicBezTo>
                  <a:cubicBezTo>
                    <a:pt x="359" y="605"/>
                    <a:pt x="355" y="606"/>
                    <a:pt x="353" y="609"/>
                  </a:cubicBezTo>
                  <a:cubicBezTo>
                    <a:pt x="353" y="610"/>
                    <a:pt x="353" y="610"/>
                    <a:pt x="354" y="610"/>
                  </a:cubicBezTo>
                  <a:cubicBezTo>
                    <a:pt x="349" y="612"/>
                    <a:pt x="345" y="613"/>
                    <a:pt x="340" y="610"/>
                  </a:cubicBezTo>
                  <a:cubicBezTo>
                    <a:pt x="339" y="609"/>
                    <a:pt x="337" y="611"/>
                    <a:pt x="338" y="613"/>
                  </a:cubicBezTo>
                  <a:cubicBezTo>
                    <a:pt x="346" y="620"/>
                    <a:pt x="360" y="612"/>
                    <a:pt x="367" y="607"/>
                  </a:cubicBezTo>
                  <a:cubicBezTo>
                    <a:pt x="370" y="605"/>
                    <a:pt x="372" y="603"/>
                    <a:pt x="373" y="600"/>
                  </a:cubicBezTo>
                  <a:cubicBezTo>
                    <a:pt x="376" y="604"/>
                    <a:pt x="379" y="608"/>
                    <a:pt x="381" y="612"/>
                  </a:cubicBezTo>
                  <a:cubicBezTo>
                    <a:pt x="387" y="624"/>
                    <a:pt x="391" y="635"/>
                    <a:pt x="396" y="647"/>
                  </a:cubicBezTo>
                  <a:cubicBezTo>
                    <a:pt x="401" y="658"/>
                    <a:pt x="406" y="670"/>
                    <a:pt x="413" y="681"/>
                  </a:cubicBezTo>
                  <a:cubicBezTo>
                    <a:pt x="415" y="684"/>
                    <a:pt x="417" y="687"/>
                    <a:pt x="420" y="691"/>
                  </a:cubicBezTo>
                  <a:cubicBezTo>
                    <a:pt x="420" y="691"/>
                    <a:pt x="420" y="691"/>
                    <a:pt x="420" y="691"/>
                  </a:cubicBezTo>
                  <a:cubicBezTo>
                    <a:pt x="420" y="693"/>
                    <a:pt x="421" y="695"/>
                    <a:pt x="422" y="697"/>
                  </a:cubicBezTo>
                  <a:cubicBezTo>
                    <a:pt x="423" y="698"/>
                    <a:pt x="424" y="701"/>
                    <a:pt x="423" y="703"/>
                  </a:cubicBezTo>
                  <a:cubicBezTo>
                    <a:pt x="423" y="703"/>
                    <a:pt x="423" y="703"/>
                    <a:pt x="424" y="703"/>
                  </a:cubicBezTo>
                  <a:cubicBezTo>
                    <a:pt x="425" y="703"/>
                    <a:pt x="426" y="701"/>
                    <a:pt x="425" y="699"/>
                  </a:cubicBezTo>
                  <a:cubicBezTo>
                    <a:pt x="426" y="700"/>
                    <a:pt x="426" y="701"/>
                    <a:pt x="426" y="702"/>
                  </a:cubicBezTo>
                  <a:cubicBezTo>
                    <a:pt x="426" y="703"/>
                    <a:pt x="426" y="704"/>
                    <a:pt x="427" y="704"/>
                  </a:cubicBezTo>
                  <a:cubicBezTo>
                    <a:pt x="426" y="706"/>
                    <a:pt x="425" y="707"/>
                    <a:pt x="425" y="709"/>
                  </a:cubicBezTo>
                  <a:cubicBezTo>
                    <a:pt x="423" y="713"/>
                    <a:pt x="422" y="717"/>
                    <a:pt x="421" y="721"/>
                  </a:cubicBezTo>
                  <a:close/>
                  <a:moveTo>
                    <a:pt x="468" y="722"/>
                  </a:moveTo>
                  <a:cubicBezTo>
                    <a:pt x="467" y="726"/>
                    <a:pt x="465" y="730"/>
                    <a:pt x="464" y="734"/>
                  </a:cubicBezTo>
                  <a:cubicBezTo>
                    <a:pt x="459" y="741"/>
                    <a:pt x="449" y="744"/>
                    <a:pt x="441" y="742"/>
                  </a:cubicBezTo>
                  <a:cubicBezTo>
                    <a:pt x="435" y="742"/>
                    <a:pt x="429" y="739"/>
                    <a:pt x="426" y="734"/>
                  </a:cubicBezTo>
                  <a:cubicBezTo>
                    <a:pt x="423" y="728"/>
                    <a:pt x="425" y="720"/>
                    <a:pt x="427" y="713"/>
                  </a:cubicBezTo>
                  <a:cubicBezTo>
                    <a:pt x="430" y="706"/>
                    <a:pt x="434" y="699"/>
                    <a:pt x="436" y="691"/>
                  </a:cubicBezTo>
                  <a:cubicBezTo>
                    <a:pt x="439" y="683"/>
                    <a:pt x="442" y="674"/>
                    <a:pt x="444" y="666"/>
                  </a:cubicBezTo>
                  <a:cubicBezTo>
                    <a:pt x="446" y="657"/>
                    <a:pt x="449" y="649"/>
                    <a:pt x="449" y="640"/>
                  </a:cubicBezTo>
                  <a:cubicBezTo>
                    <a:pt x="449" y="634"/>
                    <a:pt x="448" y="627"/>
                    <a:pt x="447" y="621"/>
                  </a:cubicBezTo>
                  <a:cubicBezTo>
                    <a:pt x="448" y="621"/>
                    <a:pt x="448" y="621"/>
                    <a:pt x="448" y="621"/>
                  </a:cubicBezTo>
                  <a:cubicBezTo>
                    <a:pt x="455" y="622"/>
                    <a:pt x="459" y="627"/>
                    <a:pt x="465" y="631"/>
                  </a:cubicBezTo>
                  <a:cubicBezTo>
                    <a:pt x="470" y="633"/>
                    <a:pt x="475" y="635"/>
                    <a:pt x="480" y="637"/>
                  </a:cubicBezTo>
                  <a:cubicBezTo>
                    <a:pt x="485" y="639"/>
                    <a:pt x="490" y="641"/>
                    <a:pt x="496" y="642"/>
                  </a:cubicBezTo>
                  <a:cubicBezTo>
                    <a:pt x="493" y="644"/>
                    <a:pt x="491" y="648"/>
                    <a:pt x="490" y="650"/>
                  </a:cubicBezTo>
                  <a:cubicBezTo>
                    <a:pt x="486" y="657"/>
                    <a:pt x="484" y="664"/>
                    <a:pt x="482" y="672"/>
                  </a:cubicBezTo>
                  <a:cubicBezTo>
                    <a:pt x="479" y="684"/>
                    <a:pt x="476" y="695"/>
                    <a:pt x="472" y="707"/>
                  </a:cubicBezTo>
                  <a:cubicBezTo>
                    <a:pt x="470" y="712"/>
                    <a:pt x="469" y="716"/>
                    <a:pt x="468" y="722"/>
                  </a:cubicBezTo>
                  <a:close/>
                  <a:moveTo>
                    <a:pt x="641" y="696"/>
                  </a:moveTo>
                  <a:cubicBezTo>
                    <a:pt x="632" y="703"/>
                    <a:pt x="622" y="708"/>
                    <a:pt x="613" y="714"/>
                  </a:cubicBezTo>
                  <a:cubicBezTo>
                    <a:pt x="594" y="725"/>
                    <a:pt x="577" y="737"/>
                    <a:pt x="559" y="748"/>
                  </a:cubicBezTo>
                  <a:cubicBezTo>
                    <a:pt x="541" y="760"/>
                    <a:pt x="523" y="773"/>
                    <a:pt x="505" y="785"/>
                  </a:cubicBezTo>
                  <a:cubicBezTo>
                    <a:pt x="490" y="795"/>
                    <a:pt x="474" y="803"/>
                    <a:pt x="458" y="811"/>
                  </a:cubicBezTo>
                  <a:cubicBezTo>
                    <a:pt x="459" y="789"/>
                    <a:pt x="468" y="767"/>
                    <a:pt x="466" y="745"/>
                  </a:cubicBezTo>
                  <a:cubicBezTo>
                    <a:pt x="467" y="744"/>
                    <a:pt x="469" y="742"/>
                    <a:pt x="470" y="740"/>
                  </a:cubicBezTo>
                  <a:cubicBezTo>
                    <a:pt x="474" y="733"/>
                    <a:pt x="475" y="722"/>
                    <a:pt x="473" y="714"/>
                  </a:cubicBezTo>
                  <a:cubicBezTo>
                    <a:pt x="476" y="703"/>
                    <a:pt x="481" y="691"/>
                    <a:pt x="484" y="680"/>
                  </a:cubicBezTo>
                  <a:cubicBezTo>
                    <a:pt x="486" y="673"/>
                    <a:pt x="487" y="666"/>
                    <a:pt x="489" y="659"/>
                  </a:cubicBezTo>
                  <a:cubicBezTo>
                    <a:pt x="491" y="655"/>
                    <a:pt x="492" y="651"/>
                    <a:pt x="495" y="648"/>
                  </a:cubicBezTo>
                  <a:cubicBezTo>
                    <a:pt x="497" y="645"/>
                    <a:pt x="498" y="644"/>
                    <a:pt x="501" y="643"/>
                  </a:cubicBezTo>
                  <a:cubicBezTo>
                    <a:pt x="504" y="643"/>
                    <a:pt x="508" y="642"/>
                    <a:pt x="511" y="640"/>
                  </a:cubicBezTo>
                  <a:cubicBezTo>
                    <a:pt x="516" y="638"/>
                    <a:pt x="521" y="631"/>
                    <a:pt x="519" y="625"/>
                  </a:cubicBezTo>
                  <a:cubicBezTo>
                    <a:pt x="520" y="625"/>
                    <a:pt x="521" y="625"/>
                    <a:pt x="522" y="625"/>
                  </a:cubicBezTo>
                  <a:cubicBezTo>
                    <a:pt x="527" y="624"/>
                    <a:pt x="529" y="615"/>
                    <a:pt x="530" y="611"/>
                  </a:cubicBezTo>
                  <a:cubicBezTo>
                    <a:pt x="534" y="600"/>
                    <a:pt x="541" y="593"/>
                    <a:pt x="550" y="586"/>
                  </a:cubicBezTo>
                  <a:cubicBezTo>
                    <a:pt x="558" y="578"/>
                    <a:pt x="566" y="569"/>
                    <a:pt x="574" y="560"/>
                  </a:cubicBezTo>
                  <a:cubicBezTo>
                    <a:pt x="581" y="552"/>
                    <a:pt x="590" y="545"/>
                    <a:pt x="598" y="537"/>
                  </a:cubicBezTo>
                  <a:cubicBezTo>
                    <a:pt x="605" y="530"/>
                    <a:pt x="612" y="523"/>
                    <a:pt x="618" y="515"/>
                  </a:cubicBezTo>
                  <a:cubicBezTo>
                    <a:pt x="619" y="514"/>
                    <a:pt x="623" y="508"/>
                    <a:pt x="625" y="505"/>
                  </a:cubicBezTo>
                  <a:cubicBezTo>
                    <a:pt x="628" y="504"/>
                    <a:pt x="630" y="504"/>
                    <a:pt x="633" y="503"/>
                  </a:cubicBezTo>
                  <a:cubicBezTo>
                    <a:pt x="640" y="501"/>
                    <a:pt x="646" y="498"/>
                    <a:pt x="653" y="496"/>
                  </a:cubicBezTo>
                  <a:cubicBezTo>
                    <a:pt x="665" y="491"/>
                    <a:pt x="678" y="486"/>
                    <a:pt x="690" y="480"/>
                  </a:cubicBezTo>
                  <a:cubicBezTo>
                    <a:pt x="696" y="477"/>
                    <a:pt x="703" y="473"/>
                    <a:pt x="708" y="467"/>
                  </a:cubicBezTo>
                  <a:cubicBezTo>
                    <a:pt x="708" y="472"/>
                    <a:pt x="709" y="476"/>
                    <a:pt x="710" y="480"/>
                  </a:cubicBezTo>
                  <a:cubicBezTo>
                    <a:pt x="712" y="487"/>
                    <a:pt x="713" y="493"/>
                    <a:pt x="715" y="500"/>
                  </a:cubicBezTo>
                  <a:cubicBezTo>
                    <a:pt x="718" y="512"/>
                    <a:pt x="722" y="524"/>
                    <a:pt x="727" y="536"/>
                  </a:cubicBezTo>
                  <a:cubicBezTo>
                    <a:pt x="729" y="540"/>
                    <a:pt x="731" y="544"/>
                    <a:pt x="734" y="548"/>
                  </a:cubicBezTo>
                  <a:cubicBezTo>
                    <a:pt x="727" y="552"/>
                    <a:pt x="723" y="566"/>
                    <a:pt x="721" y="572"/>
                  </a:cubicBezTo>
                  <a:cubicBezTo>
                    <a:pt x="715" y="588"/>
                    <a:pt x="708" y="604"/>
                    <a:pt x="704" y="621"/>
                  </a:cubicBezTo>
                  <a:cubicBezTo>
                    <a:pt x="702" y="628"/>
                    <a:pt x="701" y="635"/>
                    <a:pt x="699" y="641"/>
                  </a:cubicBezTo>
                  <a:cubicBezTo>
                    <a:pt x="699" y="641"/>
                    <a:pt x="698" y="641"/>
                    <a:pt x="698" y="641"/>
                  </a:cubicBezTo>
                  <a:cubicBezTo>
                    <a:pt x="686" y="644"/>
                    <a:pt x="678" y="657"/>
                    <a:pt x="678" y="669"/>
                  </a:cubicBezTo>
                  <a:cubicBezTo>
                    <a:pt x="678" y="669"/>
                    <a:pt x="677" y="669"/>
                    <a:pt x="677" y="669"/>
                  </a:cubicBezTo>
                  <a:cubicBezTo>
                    <a:pt x="672" y="671"/>
                    <a:pt x="666" y="675"/>
                    <a:pt x="662" y="680"/>
                  </a:cubicBezTo>
                  <a:cubicBezTo>
                    <a:pt x="654" y="684"/>
                    <a:pt x="648" y="691"/>
                    <a:pt x="641" y="696"/>
                  </a:cubicBezTo>
                  <a:close/>
                  <a:moveTo>
                    <a:pt x="695" y="680"/>
                  </a:moveTo>
                  <a:cubicBezTo>
                    <a:pt x="690" y="676"/>
                    <a:pt x="687" y="671"/>
                    <a:pt x="688" y="664"/>
                  </a:cubicBezTo>
                  <a:cubicBezTo>
                    <a:pt x="688" y="657"/>
                    <a:pt x="692" y="652"/>
                    <a:pt x="697" y="648"/>
                  </a:cubicBezTo>
                  <a:cubicBezTo>
                    <a:pt x="695" y="652"/>
                    <a:pt x="694" y="657"/>
                    <a:pt x="693" y="662"/>
                  </a:cubicBezTo>
                  <a:cubicBezTo>
                    <a:pt x="692" y="668"/>
                    <a:pt x="692" y="674"/>
                    <a:pt x="695" y="680"/>
                  </a:cubicBezTo>
                  <a:close/>
                  <a:moveTo>
                    <a:pt x="698" y="685"/>
                  </a:moveTo>
                  <a:cubicBezTo>
                    <a:pt x="698" y="685"/>
                    <a:pt x="698" y="685"/>
                    <a:pt x="698" y="685"/>
                  </a:cubicBezTo>
                  <a:cubicBezTo>
                    <a:pt x="698" y="685"/>
                    <a:pt x="698" y="685"/>
                    <a:pt x="698" y="685"/>
                  </a:cubicBezTo>
                  <a:cubicBezTo>
                    <a:pt x="698" y="686"/>
                    <a:pt x="698" y="686"/>
                    <a:pt x="697" y="687"/>
                  </a:cubicBezTo>
                  <a:cubicBezTo>
                    <a:pt x="697" y="687"/>
                    <a:pt x="697" y="687"/>
                    <a:pt x="697" y="687"/>
                  </a:cubicBezTo>
                  <a:cubicBezTo>
                    <a:pt x="686" y="688"/>
                    <a:pt x="681" y="677"/>
                    <a:pt x="681" y="668"/>
                  </a:cubicBezTo>
                  <a:cubicBezTo>
                    <a:pt x="681" y="663"/>
                    <a:pt x="683" y="658"/>
                    <a:pt x="685" y="654"/>
                  </a:cubicBezTo>
                  <a:cubicBezTo>
                    <a:pt x="687" y="652"/>
                    <a:pt x="689" y="649"/>
                    <a:pt x="691" y="648"/>
                  </a:cubicBezTo>
                  <a:cubicBezTo>
                    <a:pt x="693" y="646"/>
                    <a:pt x="696" y="644"/>
                    <a:pt x="698" y="643"/>
                  </a:cubicBezTo>
                  <a:cubicBezTo>
                    <a:pt x="698" y="643"/>
                    <a:pt x="698" y="644"/>
                    <a:pt x="698" y="644"/>
                  </a:cubicBezTo>
                  <a:cubicBezTo>
                    <a:pt x="698" y="644"/>
                    <a:pt x="698" y="644"/>
                    <a:pt x="697" y="644"/>
                  </a:cubicBezTo>
                  <a:cubicBezTo>
                    <a:pt x="682" y="651"/>
                    <a:pt x="679" y="679"/>
                    <a:pt x="698" y="685"/>
                  </a:cubicBezTo>
                  <a:close/>
                  <a:moveTo>
                    <a:pt x="692" y="713"/>
                  </a:moveTo>
                  <a:cubicBezTo>
                    <a:pt x="685" y="716"/>
                    <a:pt x="675" y="721"/>
                    <a:pt x="668" y="716"/>
                  </a:cubicBezTo>
                  <a:cubicBezTo>
                    <a:pt x="650" y="704"/>
                    <a:pt x="661" y="679"/>
                    <a:pt x="678" y="673"/>
                  </a:cubicBezTo>
                  <a:cubicBezTo>
                    <a:pt x="679" y="683"/>
                    <a:pt x="686" y="692"/>
                    <a:pt x="697" y="690"/>
                  </a:cubicBezTo>
                  <a:cubicBezTo>
                    <a:pt x="697" y="695"/>
                    <a:pt x="699" y="701"/>
                    <a:pt x="701" y="704"/>
                  </a:cubicBezTo>
                  <a:cubicBezTo>
                    <a:pt x="703" y="706"/>
                    <a:pt x="704" y="708"/>
                    <a:pt x="706" y="709"/>
                  </a:cubicBezTo>
                  <a:cubicBezTo>
                    <a:pt x="701" y="709"/>
                    <a:pt x="695" y="712"/>
                    <a:pt x="692" y="713"/>
                  </a:cubicBezTo>
                  <a:close/>
                  <a:moveTo>
                    <a:pt x="704" y="702"/>
                  </a:moveTo>
                  <a:cubicBezTo>
                    <a:pt x="704" y="702"/>
                    <a:pt x="704" y="702"/>
                    <a:pt x="704" y="701"/>
                  </a:cubicBezTo>
                  <a:cubicBezTo>
                    <a:pt x="702" y="698"/>
                    <a:pt x="701" y="695"/>
                    <a:pt x="701" y="691"/>
                  </a:cubicBezTo>
                  <a:cubicBezTo>
                    <a:pt x="701" y="690"/>
                    <a:pt x="701" y="689"/>
                    <a:pt x="701" y="687"/>
                  </a:cubicBezTo>
                  <a:cubicBezTo>
                    <a:pt x="702" y="688"/>
                    <a:pt x="702" y="688"/>
                    <a:pt x="703" y="689"/>
                  </a:cubicBezTo>
                  <a:cubicBezTo>
                    <a:pt x="702" y="693"/>
                    <a:pt x="702" y="699"/>
                    <a:pt x="704" y="702"/>
                  </a:cubicBezTo>
                  <a:close/>
                  <a:moveTo>
                    <a:pt x="706" y="685"/>
                  </a:moveTo>
                  <a:cubicBezTo>
                    <a:pt x="700" y="687"/>
                    <a:pt x="696" y="674"/>
                    <a:pt x="696" y="669"/>
                  </a:cubicBezTo>
                  <a:cubicBezTo>
                    <a:pt x="696" y="664"/>
                    <a:pt x="697" y="659"/>
                    <a:pt x="698" y="654"/>
                  </a:cubicBezTo>
                  <a:cubicBezTo>
                    <a:pt x="702" y="642"/>
                    <a:pt x="705" y="629"/>
                    <a:pt x="708" y="616"/>
                  </a:cubicBezTo>
                  <a:cubicBezTo>
                    <a:pt x="712" y="602"/>
                    <a:pt x="718" y="588"/>
                    <a:pt x="723" y="574"/>
                  </a:cubicBezTo>
                  <a:cubicBezTo>
                    <a:pt x="725" y="569"/>
                    <a:pt x="727" y="564"/>
                    <a:pt x="729" y="559"/>
                  </a:cubicBezTo>
                  <a:cubicBezTo>
                    <a:pt x="731" y="556"/>
                    <a:pt x="733" y="553"/>
                    <a:pt x="735" y="551"/>
                  </a:cubicBezTo>
                  <a:cubicBezTo>
                    <a:pt x="736" y="551"/>
                    <a:pt x="736" y="552"/>
                    <a:pt x="737" y="553"/>
                  </a:cubicBezTo>
                  <a:cubicBezTo>
                    <a:pt x="731" y="556"/>
                    <a:pt x="731" y="564"/>
                    <a:pt x="728" y="569"/>
                  </a:cubicBezTo>
                  <a:cubicBezTo>
                    <a:pt x="726" y="574"/>
                    <a:pt x="724" y="580"/>
                    <a:pt x="724" y="586"/>
                  </a:cubicBezTo>
                  <a:cubicBezTo>
                    <a:pt x="724" y="586"/>
                    <a:pt x="724" y="587"/>
                    <a:pt x="724" y="586"/>
                  </a:cubicBezTo>
                  <a:cubicBezTo>
                    <a:pt x="726" y="581"/>
                    <a:pt x="728" y="576"/>
                    <a:pt x="729" y="570"/>
                  </a:cubicBezTo>
                  <a:cubicBezTo>
                    <a:pt x="730" y="566"/>
                    <a:pt x="732" y="563"/>
                    <a:pt x="734" y="559"/>
                  </a:cubicBezTo>
                  <a:cubicBezTo>
                    <a:pt x="735" y="558"/>
                    <a:pt x="736" y="555"/>
                    <a:pt x="737" y="554"/>
                  </a:cubicBezTo>
                  <a:cubicBezTo>
                    <a:pt x="741" y="559"/>
                    <a:pt x="745" y="565"/>
                    <a:pt x="750" y="570"/>
                  </a:cubicBezTo>
                  <a:cubicBezTo>
                    <a:pt x="748" y="571"/>
                    <a:pt x="746" y="578"/>
                    <a:pt x="746" y="579"/>
                  </a:cubicBezTo>
                  <a:cubicBezTo>
                    <a:pt x="743" y="585"/>
                    <a:pt x="740" y="591"/>
                    <a:pt x="736" y="598"/>
                  </a:cubicBezTo>
                  <a:cubicBezTo>
                    <a:pt x="733" y="605"/>
                    <a:pt x="729" y="612"/>
                    <a:pt x="726" y="619"/>
                  </a:cubicBezTo>
                  <a:cubicBezTo>
                    <a:pt x="722" y="627"/>
                    <a:pt x="717" y="634"/>
                    <a:pt x="712" y="642"/>
                  </a:cubicBezTo>
                  <a:cubicBezTo>
                    <a:pt x="711" y="642"/>
                    <a:pt x="712" y="643"/>
                    <a:pt x="712" y="643"/>
                  </a:cubicBezTo>
                  <a:cubicBezTo>
                    <a:pt x="708" y="648"/>
                    <a:pt x="707" y="654"/>
                    <a:pt x="708" y="660"/>
                  </a:cubicBezTo>
                  <a:cubicBezTo>
                    <a:pt x="709" y="663"/>
                    <a:pt x="711" y="666"/>
                    <a:pt x="714" y="668"/>
                  </a:cubicBezTo>
                  <a:cubicBezTo>
                    <a:pt x="716" y="670"/>
                    <a:pt x="720" y="671"/>
                    <a:pt x="722" y="671"/>
                  </a:cubicBezTo>
                  <a:cubicBezTo>
                    <a:pt x="723" y="671"/>
                    <a:pt x="723" y="671"/>
                    <a:pt x="723" y="670"/>
                  </a:cubicBezTo>
                  <a:cubicBezTo>
                    <a:pt x="720" y="673"/>
                    <a:pt x="717" y="677"/>
                    <a:pt x="714" y="680"/>
                  </a:cubicBezTo>
                  <a:cubicBezTo>
                    <a:pt x="713" y="681"/>
                    <a:pt x="712" y="682"/>
                    <a:pt x="711" y="683"/>
                  </a:cubicBezTo>
                  <a:cubicBezTo>
                    <a:pt x="711" y="683"/>
                    <a:pt x="711" y="683"/>
                    <a:pt x="710" y="683"/>
                  </a:cubicBezTo>
                  <a:cubicBezTo>
                    <a:pt x="705" y="682"/>
                    <a:pt x="702" y="673"/>
                    <a:pt x="702" y="668"/>
                  </a:cubicBezTo>
                  <a:cubicBezTo>
                    <a:pt x="702" y="667"/>
                    <a:pt x="701" y="667"/>
                    <a:pt x="701" y="668"/>
                  </a:cubicBezTo>
                  <a:cubicBezTo>
                    <a:pt x="700" y="674"/>
                    <a:pt x="701" y="681"/>
                    <a:pt x="706" y="685"/>
                  </a:cubicBezTo>
                  <a:close/>
                  <a:moveTo>
                    <a:pt x="789" y="596"/>
                  </a:moveTo>
                  <a:cubicBezTo>
                    <a:pt x="778" y="622"/>
                    <a:pt x="756" y="644"/>
                    <a:pt x="733" y="660"/>
                  </a:cubicBezTo>
                  <a:cubicBezTo>
                    <a:pt x="734" y="658"/>
                    <a:pt x="734" y="655"/>
                    <a:pt x="736" y="653"/>
                  </a:cubicBezTo>
                  <a:cubicBezTo>
                    <a:pt x="738" y="649"/>
                    <a:pt x="741" y="646"/>
                    <a:pt x="744" y="643"/>
                  </a:cubicBezTo>
                  <a:cubicBezTo>
                    <a:pt x="749" y="637"/>
                    <a:pt x="753" y="631"/>
                    <a:pt x="758" y="625"/>
                  </a:cubicBezTo>
                  <a:cubicBezTo>
                    <a:pt x="762" y="618"/>
                    <a:pt x="767" y="610"/>
                    <a:pt x="772" y="604"/>
                  </a:cubicBezTo>
                  <a:cubicBezTo>
                    <a:pt x="775" y="600"/>
                    <a:pt x="779" y="596"/>
                    <a:pt x="779" y="591"/>
                  </a:cubicBezTo>
                  <a:cubicBezTo>
                    <a:pt x="782" y="593"/>
                    <a:pt x="786" y="595"/>
                    <a:pt x="789" y="596"/>
                  </a:cubicBezTo>
                  <a:cubicBezTo>
                    <a:pt x="789" y="596"/>
                    <a:pt x="789" y="596"/>
                    <a:pt x="789" y="596"/>
                  </a:cubicBezTo>
                  <a:close/>
                  <a:moveTo>
                    <a:pt x="792" y="597"/>
                  </a:moveTo>
                  <a:cubicBezTo>
                    <a:pt x="794" y="598"/>
                    <a:pt x="795" y="598"/>
                    <a:pt x="797" y="599"/>
                  </a:cubicBezTo>
                  <a:cubicBezTo>
                    <a:pt x="794" y="610"/>
                    <a:pt x="784" y="618"/>
                    <a:pt x="776" y="625"/>
                  </a:cubicBezTo>
                  <a:cubicBezTo>
                    <a:pt x="775" y="626"/>
                    <a:pt x="775" y="626"/>
                    <a:pt x="774" y="627"/>
                  </a:cubicBezTo>
                  <a:cubicBezTo>
                    <a:pt x="781" y="618"/>
                    <a:pt x="788" y="608"/>
                    <a:pt x="792" y="597"/>
                  </a:cubicBezTo>
                  <a:close/>
                  <a:moveTo>
                    <a:pt x="777" y="590"/>
                  </a:moveTo>
                  <a:cubicBezTo>
                    <a:pt x="776" y="596"/>
                    <a:pt x="769" y="603"/>
                    <a:pt x="765" y="608"/>
                  </a:cubicBezTo>
                  <a:cubicBezTo>
                    <a:pt x="761" y="615"/>
                    <a:pt x="756" y="621"/>
                    <a:pt x="751" y="628"/>
                  </a:cubicBezTo>
                  <a:cubicBezTo>
                    <a:pt x="746" y="634"/>
                    <a:pt x="741" y="640"/>
                    <a:pt x="736" y="647"/>
                  </a:cubicBezTo>
                  <a:cubicBezTo>
                    <a:pt x="732" y="652"/>
                    <a:pt x="730" y="658"/>
                    <a:pt x="727" y="664"/>
                  </a:cubicBezTo>
                  <a:cubicBezTo>
                    <a:pt x="727" y="664"/>
                    <a:pt x="727" y="664"/>
                    <a:pt x="727" y="664"/>
                  </a:cubicBezTo>
                  <a:cubicBezTo>
                    <a:pt x="726" y="665"/>
                    <a:pt x="724" y="667"/>
                    <a:pt x="722" y="667"/>
                  </a:cubicBezTo>
                  <a:cubicBezTo>
                    <a:pt x="720" y="666"/>
                    <a:pt x="717" y="666"/>
                    <a:pt x="715" y="665"/>
                  </a:cubicBezTo>
                  <a:cubicBezTo>
                    <a:pt x="713" y="663"/>
                    <a:pt x="712" y="660"/>
                    <a:pt x="712" y="657"/>
                  </a:cubicBezTo>
                  <a:cubicBezTo>
                    <a:pt x="711" y="653"/>
                    <a:pt x="713" y="648"/>
                    <a:pt x="714" y="644"/>
                  </a:cubicBezTo>
                  <a:cubicBezTo>
                    <a:pt x="724" y="634"/>
                    <a:pt x="732" y="623"/>
                    <a:pt x="740" y="611"/>
                  </a:cubicBezTo>
                  <a:cubicBezTo>
                    <a:pt x="744" y="605"/>
                    <a:pt x="748" y="599"/>
                    <a:pt x="752" y="593"/>
                  </a:cubicBezTo>
                  <a:cubicBezTo>
                    <a:pt x="756" y="589"/>
                    <a:pt x="760" y="585"/>
                    <a:pt x="762" y="580"/>
                  </a:cubicBezTo>
                  <a:cubicBezTo>
                    <a:pt x="765" y="582"/>
                    <a:pt x="768" y="584"/>
                    <a:pt x="772" y="586"/>
                  </a:cubicBezTo>
                  <a:cubicBezTo>
                    <a:pt x="773" y="587"/>
                    <a:pt x="775" y="588"/>
                    <a:pt x="777" y="589"/>
                  </a:cubicBezTo>
                  <a:cubicBezTo>
                    <a:pt x="777" y="589"/>
                    <a:pt x="777" y="589"/>
                    <a:pt x="777" y="590"/>
                  </a:cubicBezTo>
                  <a:close/>
                  <a:moveTo>
                    <a:pt x="749" y="591"/>
                  </a:moveTo>
                  <a:cubicBezTo>
                    <a:pt x="745" y="597"/>
                    <a:pt x="741" y="603"/>
                    <a:pt x="737" y="610"/>
                  </a:cubicBezTo>
                  <a:cubicBezTo>
                    <a:pt x="734" y="614"/>
                    <a:pt x="731" y="619"/>
                    <a:pt x="728" y="623"/>
                  </a:cubicBezTo>
                  <a:cubicBezTo>
                    <a:pt x="728" y="622"/>
                    <a:pt x="729" y="621"/>
                    <a:pt x="729" y="621"/>
                  </a:cubicBezTo>
                  <a:cubicBezTo>
                    <a:pt x="732" y="614"/>
                    <a:pt x="735" y="606"/>
                    <a:pt x="739" y="600"/>
                  </a:cubicBezTo>
                  <a:cubicBezTo>
                    <a:pt x="742" y="593"/>
                    <a:pt x="746" y="587"/>
                    <a:pt x="749" y="580"/>
                  </a:cubicBezTo>
                  <a:cubicBezTo>
                    <a:pt x="750" y="579"/>
                    <a:pt x="752" y="574"/>
                    <a:pt x="752" y="571"/>
                  </a:cubicBezTo>
                  <a:cubicBezTo>
                    <a:pt x="754" y="574"/>
                    <a:pt x="757" y="576"/>
                    <a:pt x="760" y="578"/>
                  </a:cubicBezTo>
                  <a:cubicBezTo>
                    <a:pt x="756" y="582"/>
                    <a:pt x="753" y="587"/>
                    <a:pt x="749" y="591"/>
                  </a:cubicBezTo>
                  <a:close/>
                  <a:moveTo>
                    <a:pt x="744" y="695"/>
                  </a:moveTo>
                  <a:cubicBezTo>
                    <a:pt x="743" y="697"/>
                    <a:pt x="741" y="699"/>
                    <a:pt x="740" y="701"/>
                  </a:cubicBezTo>
                  <a:cubicBezTo>
                    <a:pt x="735" y="706"/>
                    <a:pt x="729" y="709"/>
                    <a:pt x="722" y="708"/>
                  </a:cubicBezTo>
                  <a:cubicBezTo>
                    <a:pt x="717" y="708"/>
                    <a:pt x="713" y="707"/>
                    <a:pt x="709" y="704"/>
                  </a:cubicBezTo>
                  <a:cubicBezTo>
                    <a:pt x="714" y="706"/>
                    <a:pt x="720" y="705"/>
                    <a:pt x="724" y="704"/>
                  </a:cubicBezTo>
                  <a:cubicBezTo>
                    <a:pt x="731" y="701"/>
                    <a:pt x="738" y="697"/>
                    <a:pt x="744" y="693"/>
                  </a:cubicBezTo>
                  <a:cubicBezTo>
                    <a:pt x="744" y="694"/>
                    <a:pt x="744" y="694"/>
                    <a:pt x="744" y="695"/>
                  </a:cubicBezTo>
                  <a:close/>
                  <a:moveTo>
                    <a:pt x="821" y="625"/>
                  </a:moveTo>
                  <a:cubicBezTo>
                    <a:pt x="821" y="625"/>
                    <a:pt x="821" y="625"/>
                    <a:pt x="820" y="625"/>
                  </a:cubicBezTo>
                  <a:cubicBezTo>
                    <a:pt x="811" y="635"/>
                    <a:pt x="800" y="644"/>
                    <a:pt x="789" y="653"/>
                  </a:cubicBezTo>
                  <a:cubicBezTo>
                    <a:pt x="779" y="662"/>
                    <a:pt x="768" y="671"/>
                    <a:pt x="757" y="679"/>
                  </a:cubicBezTo>
                  <a:cubicBezTo>
                    <a:pt x="748" y="686"/>
                    <a:pt x="738" y="694"/>
                    <a:pt x="727" y="699"/>
                  </a:cubicBezTo>
                  <a:cubicBezTo>
                    <a:pt x="722" y="701"/>
                    <a:pt x="718" y="702"/>
                    <a:pt x="713" y="702"/>
                  </a:cubicBezTo>
                  <a:cubicBezTo>
                    <a:pt x="709" y="701"/>
                    <a:pt x="706" y="699"/>
                    <a:pt x="708" y="694"/>
                  </a:cubicBezTo>
                  <a:cubicBezTo>
                    <a:pt x="710" y="688"/>
                    <a:pt x="716" y="683"/>
                    <a:pt x="720" y="678"/>
                  </a:cubicBezTo>
                  <a:cubicBezTo>
                    <a:pt x="725" y="673"/>
                    <a:pt x="730" y="669"/>
                    <a:pt x="735" y="664"/>
                  </a:cubicBezTo>
                  <a:cubicBezTo>
                    <a:pt x="745" y="656"/>
                    <a:pt x="755" y="648"/>
                    <a:pt x="765" y="640"/>
                  </a:cubicBezTo>
                  <a:cubicBezTo>
                    <a:pt x="772" y="633"/>
                    <a:pt x="780" y="627"/>
                    <a:pt x="787" y="620"/>
                  </a:cubicBezTo>
                  <a:cubicBezTo>
                    <a:pt x="792" y="614"/>
                    <a:pt x="798" y="608"/>
                    <a:pt x="800" y="599"/>
                  </a:cubicBezTo>
                  <a:cubicBezTo>
                    <a:pt x="801" y="599"/>
                    <a:pt x="802" y="599"/>
                    <a:pt x="803" y="599"/>
                  </a:cubicBezTo>
                  <a:cubicBezTo>
                    <a:pt x="807" y="600"/>
                    <a:pt x="812" y="599"/>
                    <a:pt x="817" y="599"/>
                  </a:cubicBezTo>
                  <a:cubicBezTo>
                    <a:pt x="820" y="599"/>
                    <a:pt x="822" y="599"/>
                    <a:pt x="824" y="598"/>
                  </a:cubicBezTo>
                  <a:cubicBezTo>
                    <a:pt x="822" y="607"/>
                    <a:pt x="821" y="615"/>
                    <a:pt x="821" y="625"/>
                  </a:cubicBezTo>
                  <a:close/>
                  <a:moveTo>
                    <a:pt x="824" y="594"/>
                  </a:moveTo>
                  <a:cubicBezTo>
                    <a:pt x="820" y="597"/>
                    <a:pt x="814" y="595"/>
                    <a:pt x="810" y="596"/>
                  </a:cubicBezTo>
                  <a:cubicBezTo>
                    <a:pt x="806" y="596"/>
                    <a:pt x="802" y="596"/>
                    <a:pt x="797" y="595"/>
                  </a:cubicBezTo>
                  <a:cubicBezTo>
                    <a:pt x="787" y="592"/>
                    <a:pt x="776" y="586"/>
                    <a:pt x="767" y="580"/>
                  </a:cubicBezTo>
                  <a:cubicBezTo>
                    <a:pt x="750" y="569"/>
                    <a:pt x="737" y="550"/>
                    <a:pt x="730" y="532"/>
                  </a:cubicBezTo>
                  <a:cubicBezTo>
                    <a:pt x="727" y="527"/>
                    <a:pt x="725" y="522"/>
                    <a:pt x="724" y="516"/>
                  </a:cubicBezTo>
                  <a:cubicBezTo>
                    <a:pt x="724" y="516"/>
                    <a:pt x="724" y="516"/>
                    <a:pt x="724" y="516"/>
                  </a:cubicBezTo>
                  <a:cubicBezTo>
                    <a:pt x="717" y="496"/>
                    <a:pt x="713" y="474"/>
                    <a:pt x="718" y="453"/>
                  </a:cubicBezTo>
                  <a:cubicBezTo>
                    <a:pt x="720" y="442"/>
                    <a:pt x="724" y="430"/>
                    <a:pt x="732" y="422"/>
                  </a:cubicBezTo>
                  <a:cubicBezTo>
                    <a:pt x="736" y="419"/>
                    <a:pt x="740" y="418"/>
                    <a:pt x="744" y="415"/>
                  </a:cubicBezTo>
                  <a:cubicBezTo>
                    <a:pt x="745" y="414"/>
                    <a:pt x="746" y="414"/>
                    <a:pt x="747" y="413"/>
                  </a:cubicBezTo>
                  <a:cubicBezTo>
                    <a:pt x="750" y="412"/>
                    <a:pt x="753" y="412"/>
                    <a:pt x="755" y="411"/>
                  </a:cubicBezTo>
                  <a:cubicBezTo>
                    <a:pt x="769" y="409"/>
                    <a:pt x="782" y="405"/>
                    <a:pt x="795" y="399"/>
                  </a:cubicBezTo>
                  <a:cubicBezTo>
                    <a:pt x="796" y="399"/>
                    <a:pt x="796" y="399"/>
                    <a:pt x="797" y="398"/>
                  </a:cubicBezTo>
                  <a:cubicBezTo>
                    <a:pt x="803" y="397"/>
                    <a:pt x="808" y="394"/>
                    <a:pt x="815" y="395"/>
                  </a:cubicBezTo>
                  <a:cubicBezTo>
                    <a:pt x="816" y="396"/>
                    <a:pt x="817" y="396"/>
                    <a:pt x="817" y="396"/>
                  </a:cubicBezTo>
                  <a:cubicBezTo>
                    <a:pt x="822" y="397"/>
                    <a:pt x="827" y="398"/>
                    <a:pt x="831" y="399"/>
                  </a:cubicBezTo>
                  <a:cubicBezTo>
                    <a:pt x="840" y="402"/>
                    <a:pt x="848" y="406"/>
                    <a:pt x="854" y="412"/>
                  </a:cubicBezTo>
                  <a:cubicBezTo>
                    <a:pt x="866" y="423"/>
                    <a:pt x="879" y="437"/>
                    <a:pt x="884" y="452"/>
                  </a:cubicBezTo>
                  <a:cubicBezTo>
                    <a:pt x="889" y="470"/>
                    <a:pt x="892" y="490"/>
                    <a:pt x="890" y="509"/>
                  </a:cubicBezTo>
                  <a:cubicBezTo>
                    <a:pt x="890" y="517"/>
                    <a:pt x="888" y="525"/>
                    <a:pt x="887" y="534"/>
                  </a:cubicBezTo>
                  <a:cubicBezTo>
                    <a:pt x="887" y="540"/>
                    <a:pt x="887" y="547"/>
                    <a:pt x="885" y="553"/>
                  </a:cubicBezTo>
                  <a:cubicBezTo>
                    <a:pt x="879" y="543"/>
                    <a:pt x="866" y="539"/>
                    <a:pt x="857" y="548"/>
                  </a:cubicBezTo>
                  <a:cubicBezTo>
                    <a:pt x="846" y="558"/>
                    <a:pt x="834" y="567"/>
                    <a:pt x="829" y="582"/>
                  </a:cubicBezTo>
                  <a:cubicBezTo>
                    <a:pt x="827" y="586"/>
                    <a:pt x="826" y="590"/>
                    <a:pt x="825" y="594"/>
                  </a:cubicBezTo>
                  <a:cubicBezTo>
                    <a:pt x="825" y="594"/>
                    <a:pt x="824" y="594"/>
                    <a:pt x="824" y="594"/>
                  </a:cubicBezTo>
                  <a:close/>
                  <a:moveTo>
                    <a:pt x="935" y="598"/>
                  </a:moveTo>
                  <a:cubicBezTo>
                    <a:pt x="940" y="605"/>
                    <a:pt x="945" y="611"/>
                    <a:pt x="949" y="618"/>
                  </a:cubicBezTo>
                  <a:cubicBezTo>
                    <a:pt x="957" y="632"/>
                    <a:pt x="964" y="647"/>
                    <a:pt x="970" y="661"/>
                  </a:cubicBezTo>
                  <a:cubicBezTo>
                    <a:pt x="973" y="668"/>
                    <a:pt x="976" y="676"/>
                    <a:pt x="976" y="684"/>
                  </a:cubicBezTo>
                  <a:cubicBezTo>
                    <a:pt x="976" y="692"/>
                    <a:pt x="974" y="700"/>
                    <a:pt x="970" y="707"/>
                  </a:cubicBezTo>
                  <a:cubicBezTo>
                    <a:pt x="965" y="715"/>
                    <a:pt x="960" y="721"/>
                    <a:pt x="950" y="724"/>
                  </a:cubicBezTo>
                  <a:cubicBezTo>
                    <a:pt x="943" y="727"/>
                    <a:pt x="936" y="729"/>
                    <a:pt x="929" y="730"/>
                  </a:cubicBezTo>
                  <a:cubicBezTo>
                    <a:pt x="920" y="731"/>
                    <a:pt x="911" y="731"/>
                    <a:pt x="903" y="732"/>
                  </a:cubicBezTo>
                  <a:cubicBezTo>
                    <a:pt x="896" y="732"/>
                    <a:pt x="889" y="732"/>
                    <a:pt x="883" y="732"/>
                  </a:cubicBezTo>
                  <a:cubicBezTo>
                    <a:pt x="866" y="729"/>
                    <a:pt x="855" y="717"/>
                    <a:pt x="848" y="702"/>
                  </a:cubicBezTo>
                  <a:cubicBezTo>
                    <a:pt x="841" y="687"/>
                    <a:pt x="833" y="673"/>
                    <a:pt x="829" y="657"/>
                  </a:cubicBezTo>
                  <a:cubicBezTo>
                    <a:pt x="826" y="642"/>
                    <a:pt x="824" y="626"/>
                    <a:pt x="826" y="610"/>
                  </a:cubicBezTo>
                  <a:cubicBezTo>
                    <a:pt x="827" y="595"/>
                    <a:pt x="832" y="577"/>
                    <a:pt x="844" y="565"/>
                  </a:cubicBezTo>
                  <a:cubicBezTo>
                    <a:pt x="849" y="560"/>
                    <a:pt x="854" y="554"/>
                    <a:pt x="860" y="549"/>
                  </a:cubicBezTo>
                  <a:cubicBezTo>
                    <a:pt x="864" y="547"/>
                    <a:pt x="868" y="546"/>
                    <a:pt x="871" y="547"/>
                  </a:cubicBezTo>
                  <a:cubicBezTo>
                    <a:pt x="868" y="549"/>
                    <a:pt x="864" y="551"/>
                    <a:pt x="862" y="555"/>
                  </a:cubicBezTo>
                  <a:cubicBezTo>
                    <a:pt x="856" y="565"/>
                    <a:pt x="855" y="577"/>
                    <a:pt x="848" y="587"/>
                  </a:cubicBezTo>
                  <a:cubicBezTo>
                    <a:pt x="842" y="597"/>
                    <a:pt x="839" y="609"/>
                    <a:pt x="838" y="621"/>
                  </a:cubicBezTo>
                  <a:cubicBezTo>
                    <a:pt x="836" y="632"/>
                    <a:pt x="836" y="644"/>
                    <a:pt x="839" y="655"/>
                  </a:cubicBezTo>
                  <a:cubicBezTo>
                    <a:pt x="840" y="656"/>
                    <a:pt x="841" y="656"/>
                    <a:pt x="841" y="655"/>
                  </a:cubicBezTo>
                  <a:cubicBezTo>
                    <a:pt x="839" y="636"/>
                    <a:pt x="840" y="613"/>
                    <a:pt x="848" y="595"/>
                  </a:cubicBezTo>
                  <a:cubicBezTo>
                    <a:pt x="850" y="590"/>
                    <a:pt x="854" y="586"/>
                    <a:pt x="856" y="580"/>
                  </a:cubicBezTo>
                  <a:cubicBezTo>
                    <a:pt x="858" y="576"/>
                    <a:pt x="859" y="572"/>
                    <a:pt x="861" y="567"/>
                  </a:cubicBezTo>
                  <a:cubicBezTo>
                    <a:pt x="862" y="562"/>
                    <a:pt x="864" y="557"/>
                    <a:pt x="868" y="553"/>
                  </a:cubicBezTo>
                  <a:cubicBezTo>
                    <a:pt x="871" y="551"/>
                    <a:pt x="873" y="549"/>
                    <a:pt x="876" y="550"/>
                  </a:cubicBezTo>
                  <a:cubicBezTo>
                    <a:pt x="877" y="550"/>
                    <a:pt x="877" y="550"/>
                    <a:pt x="877" y="550"/>
                  </a:cubicBezTo>
                  <a:cubicBezTo>
                    <a:pt x="879" y="552"/>
                    <a:pt x="881" y="554"/>
                    <a:pt x="882" y="556"/>
                  </a:cubicBezTo>
                  <a:cubicBezTo>
                    <a:pt x="882" y="556"/>
                    <a:pt x="882" y="557"/>
                    <a:pt x="882" y="557"/>
                  </a:cubicBezTo>
                  <a:cubicBezTo>
                    <a:pt x="880" y="556"/>
                    <a:pt x="877" y="557"/>
                    <a:pt x="875" y="557"/>
                  </a:cubicBezTo>
                  <a:cubicBezTo>
                    <a:pt x="871" y="558"/>
                    <a:pt x="868" y="560"/>
                    <a:pt x="866" y="564"/>
                  </a:cubicBezTo>
                  <a:cubicBezTo>
                    <a:pt x="866" y="564"/>
                    <a:pt x="866" y="565"/>
                    <a:pt x="866" y="564"/>
                  </a:cubicBezTo>
                  <a:cubicBezTo>
                    <a:pt x="869" y="562"/>
                    <a:pt x="872" y="559"/>
                    <a:pt x="875" y="558"/>
                  </a:cubicBezTo>
                  <a:cubicBezTo>
                    <a:pt x="878" y="558"/>
                    <a:pt x="881" y="559"/>
                    <a:pt x="884" y="559"/>
                  </a:cubicBezTo>
                  <a:cubicBezTo>
                    <a:pt x="883" y="560"/>
                    <a:pt x="883" y="561"/>
                    <a:pt x="882" y="562"/>
                  </a:cubicBezTo>
                  <a:cubicBezTo>
                    <a:pt x="880" y="560"/>
                    <a:pt x="877" y="562"/>
                    <a:pt x="875" y="564"/>
                  </a:cubicBezTo>
                  <a:cubicBezTo>
                    <a:pt x="875" y="564"/>
                    <a:pt x="875" y="564"/>
                    <a:pt x="874" y="564"/>
                  </a:cubicBezTo>
                  <a:cubicBezTo>
                    <a:pt x="872" y="565"/>
                    <a:pt x="870" y="568"/>
                    <a:pt x="868" y="571"/>
                  </a:cubicBezTo>
                  <a:cubicBezTo>
                    <a:pt x="866" y="574"/>
                    <a:pt x="864" y="578"/>
                    <a:pt x="862" y="582"/>
                  </a:cubicBezTo>
                  <a:cubicBezTo>
                    <a:pt x="858" y="589"/>
                    <a:pt x="855" y="596"/>
                    <a:pt x="853" y="604"/>
                  </a:cubicBezTo>
                  <a:cubicBezTo>
                    <a:pt x="851" y="611"/>
                    <a:pt x="851" y="618"/>
                    <a:pt x="851" y="626"/>
                  </a:cubicBezTo>
                  <a:cubicBezTo>
                    <a:pt x="850" y="631"/>
                    <a:pt x="849" y="637"/>
                    <a:pt x="852" y="642"/>
                  </a:cubicBezTo>
                  <a:cubicBezTo>
                    <a:pt x="852" y="643"/>
                    <a:pt x="853" y="642"/>
                    <a:pt x="853" y="642"/>
                  </a:cubicBezTo>
                  <a:cubicBezTo>
                    <a:pt x="850" y="629"/>
                    <a:pt x="852" y="614"/>
                    <a:pt x="856" y="601"/>
                  </a:cubicBezTo>
                  <a:cubicBezTo>
                    <a:pt x="858" y="595"/>
                    <a:pt x="861" y="589"/>
                    <a:pt x="864" y="583"/>
                  </a:cubicBezTo>
                  <a:cubicBezTo>
                    <a:pt x="861" y="592"/>
                    <a:pt x="859" y="602"/>
                    <a:pt x="859" y="610"/>
                  </a:cubicBezTo>
                  <a:cubicBezTo>
                    <a:pt x="858" y="614"/>
                    <a:pt x="859" y="618"/>
                    <a:pt x="859" y="622"/>
                  </a:cubicBezTo>
                  <a:cubicBezTo>
                    <a:pt x="859" y="625"/>
                    <a:pt x="858" y="628"/>
                    <a:pt x="859" y="631"/>
                  </a:cubicBezTo>
                  <a:cubicBezTo>
                    <a:pt x="860" y="638"/>
                    <a:pt x="861" y="646"/>
                    <a:pt x="865" y="652"/>
                  </a:cubicBezTo>
                  <a:cubicBezTo>
                    <a:pt x="865" y="652"/>
                    <a:pt x="865" y="652"/>
                    <a:pt x="865" y="651"/>
                  </a:cubicBezTo>
                  <a:cubicBezTo>
                    <a:pt x="863" y="645"/>
                    <a:pt x="861" y="638"/>
                    <a:pt x="860" y="631"/>
                  </a:cubicBezTo>
                  <a:cubicBezTo>
                    <a:pt x="860" y="627"/>
                    <a:pt x="859" y="624"/>
                    <a:pt x="859" y="620"/>
                  </a:cubicBezTo>
                  <a:cubicBezTo>
                    <a:pt x="860" y="617"/>
                    <a:pt x="861" y="614"/>
                    <a:pt x="861" y="611"/>
                  </a:cubicBezTo>
                  <a:cubicBezTo>
                    <a:pt x="861" y="604"/>
                    <a:pt x="862" y="597"/>
                    <a:pt x="864" y="591"/>
                  </a:cubicBezTo>
                  <a:cubicBezTo>
                    <a:pt x="866" y="584"/>
                    <a:pt x="869" y="579"/>
                    <a:pt x="873" y="573"/>
                  </a:cubicBezTo>
                  <a:cubicBezTo>
                    <a:pt x="873" y="574"/>
                    <a:pt x="873" y="575"/>
                    <a:pt x="873" y="576"/>
                  </a:cubicBezTo>
                  <a:cubicBezTo>
                    <a:pt x="871" y="582"/>
                    <a:pt x="869" y="588"/>
                    <a:pt x="867" y="595"/>
                  </a:cubicBezTo>
                  <a:cubicBezTo>
                    <a:pt x="867" y="599"/>
                    <a:pt x="867" y="603"/>
                    <a:pt x="866" y="607"/>
                  </a:cubicBezTo>
                  <a:cubicBezTo>
                    <a:pt x="866" y="611"/>
                    <a:pt x="865" y="614"/>
                    <a:pt x="865" y="618"/>
                  </a:cubicBezTo>
                  <a:cubicBezTo>
                    <a:pt x="866" y="627"/>
                    <a:pt x="866" y="636"/>
                    <a:pt x="868" y="644"/>
                  </a:cubicBezTo>
                  <a:cubicBezTo>
                    <a:pt x="869" y="652"/>
                    <a:pt x="871" y="660"/>
                    <a:pt x="872" y="668"/>
                  </a:cubicBezTo>
                  <a:cubicBezTo>
                    <a:pt x="872" y="668"/>
                    <a:pt x="873" y="668"/>
                    <a:pt x="873" y="668"/>
                  </a:cubicBezTo>
                  <a:cubicBezTo>
                    <a:pt x="873" y="659"/>
                    <a:pt x="870" y="651"/>
                    <a:pt x="869" y="642"/>
                  </a:cubicBezTo>
                  <a:cubicBezTo>
                    <a:pt x="868" y="634"/>
                    <a:pt x="867" y="626"/>
                    <a:pt x="867" y="618"/>
                  </a:cubicBezTo>
                  <a:cubicBezTo>
                    <a:pt x="867" y="613"/>
                    <a:pt x="867" y="608"/>
                    <a:pt x="868" y="603"/>
                  </a:cubicBezTo>
                  <a:cubicBezTo>
                    <a:pt x="869" y="600"/>
                    <a:pt x="868" y="595"/>
                    <a:pt x="869" y="592"/>
                  </a:cubicBezTo>
                  <a:cubicBezTo>
                    <a:pt x="870" y="588"/>
                    <a:pt x="873" y="584"/>
                    <a:pt x="874" y="579"/>
                  </a:cubicBezTo>
                  <a:cubicBezTo>
                    <a:pt x="875" y="580"/>
                    <a:pt x="875" y="580"/>
                    <a:pt x="875" y="581"/>
                  </a:cubicBezTo>
                  <a:cubicBezTo>
                    <a:pt x="875" y="581"/>
                    <a:pt x="875" y="581"/>
                    <a:pt x="875" y="581"/>
                  </a:cubicBezTo>
                  <a:cubicBezTo>
                    <a:pt x="874" y="584"/>
                    <a:pt x="873" y="589"/>
                    <a:pt x="872" y="592"/>
                  </a:cubicBezTo>
                  <a:cubicBezTo>
                    <a:pt x="871" y="596"/>
                    <a:pt x="871" y="601"/>
                    <a:pt x="870" y="606"/>
                  </a:cubicBezTo>
                  <a:cubicBezTo>
                    <a:pt x="870" y="607"/>
                    <a:pt x="872" y="607"/>
                    <a:pt x="872" y="606"/>
                  </a:cubicBezTo>
                  <a:cubicBezTo>
                    <a:pt x="873" y="601"/>
                    <a:pt x="874" y="596"/>
                    <a:pt x="875" y="591"/>
                  </a:cubicBezTo>
                  <a:cubicBezTo>
                    <a:pt x="875" y="588"/>
                    <a:pt x="877" y="585"/>
                    <a:pt x="878" y="583"/>
                  </a:cubicBezTo>
                  <a:cubicBezTo>
                    <a:pt x="879" y="584"/>
                    <a:pt x="881" y="585"/>
                    <a:pt x="883" y="586"/>
                  </a:cubicBezTo>
                  <a:cubicBezTo>
                    <a:pt x="882" y="587"/>
                    <a:pt x="882" y="588"/>
                    <a:pt x="882" y="589"/>
                  </a:cubicBezTo>
                  <a:cubicBezTo>
                    <a:pt x="882" y="591"/>
                    <a:pt x="882" y="593"/>
                    <a:pt x="883" y="594"/>
                  </a:cubicBezTo>
                  <a:cubicBezTo>
                    <a:pt x="883" y="595"/>
                    <a:pt x="884" y="594"/>
                    <a:pt x="884" y="594"/>
                  </a:cubicBezTo>
                  <a:cubicBezTo>
                    <a:pt x="884" y="592"/>
                    <a:pt x="884" y="590"/>
                    <a:pt x="884" y="589"/>
                  </a:cubicBezTo>
                  <a:cubicBezTo>
                    <a:pt x="884" y="588"/>
                    <a:pt x="884" y="587"/>
                    <a:pt x="884" y="586"/>
                  </a:cubicBezTo>
                  <a:cubicBezTo>
                    <a:pt x="886" y="587"/>
                    <a:pt x="889" y="587"/>
                    <a:pt x="891" y="586"/>
                  </a:cubicBezTo>
                  <a:cubicBezTo>
                    <a:pt x="891" y="591"/>
                    <a:pt x="895" y="598"/>
                    <a:pt x="898" y="602"/>
                  </a:cubicBezTo>
                  <a:cubicBezTo>
                    <a:pt x="904" y="609"/>
                    <a:pt x="908" y="617"/>
                    <a:pt x="916" y="624"/>
                  </a:cubicBezTo>
                  <a:cubicBezTo>
                    <a:pt x="916" y="624"/>
                    <a:pt x="917" y="623"/>
                    <a:pt x="916" y="623"/>
                  </a:cubicBezTo>
                  <a:cubicBezTo>
                    <a:pt x="910" y="617"/>
                    <a:pt x="906" y="609"/>
                    <a:pt x="901" y="601"/>
                  </a:cubicBezTo>
                  <a:cubicBezTo>
                    <a:pt x="900" y="599"/>
                    <a:pt x="899" y="597"/>
                    <a:pt x="898" y="595"/>
                  </a:cubicBezTo>
                  <a:cubicBezTo>
                    <a:pt x="900" y="598"/>
                    <a:pt x="902" y="601"/>
                    <a:pt x="904" y="603"/>
                  </a:cubicBezTo>
                  <a:cubicBezTo>
                    <a:pt x="908" y="608"/>
                    <a:pt x="913" y="612"/>
                    <a:pt x="918" y="616"/>
                  </a:cubicBezTo>
                  <a:cubicBezTo>
                    <a:pt x="923" y="620"/>
                    <a:pt x="927" y="623"/>
                    <a:pt x="931" y="628"/>
                  </a:cubicBezTo>
                  <a:cubicBezTo>
                    <a:pt x="931" y="629"/>
                    <a:pt x="932" y="629"/>
                    <a:pt x="932" y="628"/>
                  </a:cubicBezTo>
                  <a:cubicBezTo>
                    <a:pt x="931" y="624"/>
                    <a:pt x="928" y="622"/>
                    <a:pt x="925" y="619"/>
                  </a:cubicBezTo>
                  <a:cubicBezTo>
                    <a:pt x="920" y="615"/>
                    <a:pt x="915" y="612"/>
                    <a:pt x="911" y="607"/>
                  </a:cubicBezTo>
                  <a:cubicBezTo>
                    <a:pt x="904" y="600"/>
                    <a:pt x="899" y="593"/>
                    <a:pt x="896" y="584"/>
                  </a:cubicBezTo>
                  <a:cubicBezTo>
                    <a:pt x="897" y="584"/>
                    <a:pt x="897" y="584"/>
                    <a:pt x="898" y="584"/>
                  </a:cubicBezTo>
                  <a:cubicBezTo>
                    <a:pt x="898" y="586"/>
                    <a:pt x="900" y="588"/>
                    <a:pt x="901" y="590"/>
                  </a:cubicBezTo>
                  <a:cubicBezTo>
                    <a:pt x="903" y="593"/>
                    <a:pt x="906" y="596"/>
                    <a:pt x="908" y="599"/>
                  </a:cubicBezTo>
                  <a:cubicBezTo>
                    <a:pt x="911" y="602"/>
                    <a:pt x="914" y="604"/>
                    <a:pt x="918" y="607"/>
                  </a:cubicBezTo>
                  <a:cubicBezTo>
                    <a:pt x="923" y="612"/>
                    <a:pt x="927" y="617"/>
                    <a:pt x="932" y="622"/>
                  </a:cubicBezTo>
                  <a:cubicBezTo>
                    <a:pt x="932" y="622"/>
                    <a:pt x="933" y="622"/>
                    <a:pt x="933" y="621"/>
                  </a:cubicBezTo>
                  <a:cubicBezTo>
                    <a:pt x="929" y="612"/>
                    <a:pt x="919" y="607"/>
                    <a:pt x="912" y="599"/>
                  </a:cubicBezTo>
                  <a:cubicBezTo>
                    <a:pt x="908" y="594"/>
                    <a:pt x="904" y="590"/>
                    <a:pt x="901" y="584"/>
                  </a:cubicBezTo>
                  <a:cubicBezTo>
                    <a:pt x="902" y="584"/>
                    <a:pt x="904" y="585"/>
                    <a:pt x="905" y="585"/>
                  </a:cubicBezTo>
                  <a:cubicBezTo>
                    <a:pt x="905" y="585"/>
                    <a:pt x="905" y="585"/>
                    <a:pt x="905" y="585"/>
                  </a:cubicBezTo>
                  <a:cubicBezTo>
                    <a:pt x="904" y="591"/>
                    <a:pt x="911" y="595"/>
                    <a:pt x="914" y="598"/>
                  </a:cubicBezTo>
                  <a:cubicBezTo>
                    <a:pt x="921" y="605"/>
                    <a:pt x="928" y="612"/>
                    <a:pt x="936" y="617"/>
                  </a:cubicBezTo>
                  <a:cubicBezTo>
                    <a:pt x="937" y="617"/>
                    <a:pt x="937" y="617"/>
                    <a:pt x="937" y="616"/>
                  </a:cubicBezTo>
                  <a:cubicBezTo>
                    <a:pt x="931" y="610"/>
                    <a:pt x="923" y="606"/>
                    <a:pt x="918" y="599"/>
                  </a:cubicBezTo>
                  <a:cubicBezTo>
                    <a:pt x="914" y="595"/>
                    <a:pt x="908" y="591"/>
                    <a:pt x="907" y="585"/>
                  </a:cubicBezTo>
                  <a:cubicBezTo>
                    <a:pt x="909" y="586"/>
                    <a:pt x="911" y="586"/>
                    <a:pt x="913" y="587"/>
                  </a:cubicBezTo>
                  <a:cubicBezTo>
                    <a:pt x="912" y="587"/>
                    <a:pt x="912" y="588"/>
                    <a:pt x="913" y="588"/>
                  </a:cubicBezTo>
                  <a:cubicBezTo>
                    <a:pt x="915" y="593"/>
                    <a:pt x="920" y="597"/>
                    <a:pt x="924" y="601"/>
                  </a:cubicBezTo>
                  <a:cubicBezTo>
                    <a:pt x="928" y="605"/>
                    <a:pt x="932" y="609"/>
                    <a:pt x="936" y="613"/>
                  </a:cubicBezTo>
                  <a:cubicBezTo>
                    <a:pt x="936" y="613"/>
                    <a:pt x="937" y="613"/>
                    <a:pt x="937" y="612"/>
                  </a:cubicBezTo>
                  <a:cubicBezTo>
                    <a:pt x="937" y="610"/>
                    <a:pt x="935" y="608"/>
                    <a:pt x="933" y="607"/>
                  </a:cubicBezTo>
                  <a:cubicBezTo>
                    <a:pt x="930" y="604"/>
                    <a:pt x="927" y="601"/>
                    <a:pt x="924" y="598"/>
                  </a:cubicBezTo>
                  <a:cubicBezTo>
                    <a:pt x="921" y="595"/>
                    <a:pt x="918" y="592"/>
                    <a:pt x="916" y="589"/>
                  </a:cubicBezTo>
                  <a:cubicBezTo>
                    <a:pt x="916" y="588"/>
                    <a:pt x="915" y="588"/>
                    <a:pt x="915" y="587"/>
                  </a:cubicBezTo>
                  <a:cubicBezTo>
                    <a:pt x="918" y="588"/>
                    <a:pt x="922" y="588"/>
                    <a:pt x="925" y="588"/>
                  </a:cubicBezTo>
                  <a:cubicBezTo>
                    <a:pt x="929" y="591"/>
                    <a:pt x="932" y="595"/>
                    <a:pt x="935" y="598"/>
                  </a:cubicBezTo>
                  <a:close/>
                  <a:moveTo>
                    <a:pt x="1145" y="566"/>
                  </a:moveTo>
                  <a:cubicBezTo>
                    <a:pt x="1133" y="572"/>
                    <a:pt x="1119" y="575"/>
                    <a:pt x="1106" y="580"/>
                  </a:cubicBezTo>
                  <a:cubicBezTo>
                    <a:pt x="1098" y="583"/>
                    <a:pt x="1090" y="584"/>
                    <a:pt x="1082" y="585"/>
                  </a:cubicBezTo>
                  <a:cubicBezTo>
                    <a:pt x="1075" y="585"/>
                    <a:pt x="1068" y="586"/>
                    <a:pt x="1061" y="587"/>
                  </a:cubicBezTo>
                  <a:cubicBezTo>
                    <a:pt x="1046" y="590"/>
                    <a:pt x="1030" y="592"/>
                    <a:pt x="1015" y="595"/>
                  </a:cubicBezTo>
                  <a:cubicBezTo>
                    <a:pt x="1007" y="596"/>
                    <a:pt x="999" y="597"/>
                    <a:pt x="991" y="596"/>
                  </a:cubicBezTo>
                  <a:cubicBezTo>
                    <a:pt x="983" y="596"/>
                    <a:pt x="976" y="596"/>
                    <a:pt x="968" y="593"/>
                  </a:cubicBezTo>
                  <a:cubicBezTo>
                    <a:pt x="963" y="591"/>
                    <a:pt x="958" y="589"/>
                    <a:pt x="953" y="588"/>
                  </a:cubicBezTo>
                  <a:cubicBezTo>
                    <a:pt x="950" y="587"/>
                    <a:pt x="946" y="585"/>
                    <a:pt x="943" y="586"/>
                  </a:cubicBezTo>
                  <a:cubicBezTo>
                    <a:pt x="943" y="586"/>
                    <a:pt x="943" y="586"/>
                    <a:pt x="943" y="586"/>
                  </a:cubicBezTo>
                  <a:cubicBezTo>
                    <a:pt x="939" y="584"/>
                    <a:pt x="934" y="585"/>
                    <a:pt x="931" y="585"/>
                  </a:cubicBezTo>
                  <a:cubicBezTo>
                    <a:pt x="929" y="585"/>
                    <a:pt x="927" y="585"/>
                    <a:pt x="924" y="584"/>
                  </a:cubicBezTo>
                  <a:cubicBezTo>
                    <a:pt x="923" y="584"/>
                    <a:pt x="921" y="583"/>
                    <a:pt x="919" y="584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16" y="583"/>
                    <a:pt x="914" y="583"/>
                    <a:pt x="911" y="582"/>
                  </a:cubicBezTo>
                  <a:cubicBezTo>
                    <a:pt x="907" y="581"/>
                    <a:pt x="889" y="576"/>
                    <a:pt x="887" y="584"/>
                  </a:cubicBezTo>
                  <a:cubicBezTo>
                    <a:pt x="885" y="583"/>
                    <a:pt x="882" y="582"/>
                    <a:pt x="880" y="580"/>
                  </a:cubicBezTo>
                  <a:cubicBezTo>
                    <a:pt x="880" y="579"/>
                    <a:pt x="879" y="579"/>
                    <a:pt x="879" y="579"/>
                  </a:cubicBezTo>
                  <a:cubicBezTo>
                    <a:pt x="880" y="578"/>
                    <a:pt x="880" y="578"/>
                    <a:pt x="880" y="577"/>
                  </a:cubicBezTo>
                  <a:cubicBezTo>
                    <a:pt x="880" y="574"/>
                    <a:pt x="882" y="571"/>
                    <a:pt x="883" y="569"/>
                  </a:cubicBezTo>
                  <a:cubicBezTo>
                    <a:pt x="883" y="569"/>
                    <a:pt x="884" y="569"/>
                    <a:pt x="884" y="568"/>
                  </a:cubicBezTo>
                  <a:cubicBezTo>
                    <a:pt x="885" y="565"/>
                    <a:pt x="886" y="561"/>
                    <a:pt x="888" y="558"/>
                  </a:cubicBezTo>
                  <a:cubicBezTo>
                    <a:pt x="889" y="558"/>
                    <a:pt x="890" y="558"/>
                    <a:pt x="891" y="558"/>
                  </a:cubicBezTo>
                  <a:cubicBezTo>
                    <a:pt x="891" y="559"/>
                    <a:pt x="890" y="560"/>
                    <a:pt x="889" y="561"/>
                  </a:cubicBezTo>
                  <a:cubicBezTo>
                    <a:pt x="888" y="563"/>
                    <a:pt x="886" y="567"/>
                    <a:pt x="888" y="569"/>
                  </a:cubicBezTo>
                  <a:cubicBezTo>
                    <a:pt x="888" y="569"/>
                    <a:pt x="889" y="569"/>
                    <a:pt x="889" y="569"/>
                  </a:cubicBezTo>
                  <a:cubicBezTo>
                    <a:pt x="891" y="567"/>
                    <a:pt x="891" y="563"/>
                    <a:pt x="893" y="561"/>
                  </a:cubicBezTo>
                  <a:cubicBezTo>
                    <a:pt x="893" y="560"/>
                    <a:pt x="894" y="559"/>
                    <a:pt x="895" y="557"/>
                  </a:cubicBezTo>
                  <a:cubicBezTo>
                    <a:pt x="897" y="557"/>
                    <a:pt x="899" y="557"/>
                    <a:pt x="901" y="557"/>
                  </a:cubicBezTo>
                  <a:cubicBezTo>
                    <a:pt x="899" y="558"/>
                    <a:pt x="897" y="560"/>
                    <a:pt x="896" y="562"/>
                  </a:cubicBezTo>
                  <a:cubicBezTo>
                    <a:pt x="895" y="564"/>
                    <a:pt x="892" y="567"/>
                    <a:pt x="894" y="569"/>
                  </a:cubicBezTo>
                  <a:cubicBezTo>
                    <a:pt x="894" y="570"/>
                    <a:pt x="895" y="570"/>
                    <a:pt x="895" y="569"/>
                  </a:cubicBezTo>
                  <a:cubicBezTo>
                    <a:pt x="897" y="568"/>
                    <a:pt x="897" y="565"/>
                    <a:pt x="899" y="563"/>
                  </a:cubicBezTo>
                  <a:cubicBezTo>
                    <a:pt x="900" y="561"/>
                    <a:pt x="902" y="558"/>
                    <a:pt x="905" y="557"/>
                  </a:cubicBezTo>
                  <a:cubicBezTo>
                    <a:pt x="905" y="557"/>
                    <a:pt x="906" y="557"/>
                    <a:pt x="907" y="557"/>
                  </a:cubicBezTo>
                  <a:cubicBezTo>
                    <a:pt x="907" y="557"/>
                    <a:pt x="906" y="558"/>
                    <a:pt x="906" y="559"/>
                  </a:cubicBezTo>
                  <a:cubicBezTo>
                    <a:pt x="905" y="560"/>
                    <a:pt x="901" y="564"/>
                    <a:pt x="903" y="566"/>
                  </a:cubicBezTo>
                  <a:cubicBezTo>
                    <a:pt x="903" y="566"/>
                    <a:pt x="904" y="567"/>
                    <a:pt x="904" y="566"/>
                  </a:cubicBezTo>
                  <a:cubicBezTo>
                    <a:pt x="905" y="566"/>
                    <a:pt x="905" y="565"/>
                    <a:pt x="906" y="564"/>
                  </a:cubicBezTo>
                  <a:cubicBezTo>
                    <a:pt x="907" y="562"/>
                    <a:pt x="907" y="561"/>
                    <a:pt x="908" y="560"/>
                  </a:cubicBezTo>
                  <a:cubicBezTo>
                    <a:pt x="909" y="559"/>
                    <a:pt x="910" y="558"/>
                    <a:pt x="911" y="557"/>
                  </a:cubicBezTo>
                  <a:cubicBezTo>
                    <a:pt x="912" y="557"/>
                    <a:pt x="913" y="557"/>
                    <a:pt x="913" y="557"/>
                  </a:cubicBezTo>
                  <a:cubicBezTo>
                    <a:pt x="910" y="560"/>
                    <a:pt x="908" y="564"/>
                    <a:pt x="910" y="566"/>
                  </a:cubicBezTo>
                  <a:cubicBezTo>
                    <a:pt x="911" y="567"/>
                    <a:pt x="911" y="566"/>
                    <a:pt x="911" y="566"/>
                  </a:cubicBezTo>
                  <a:cubicBezTo>
                    <a:pt x="913" y="564"/>
                    <a:pt x="913" y="562"/>
                    <a:pt x="915" y="560"/>
                  </a:cubicBezTo>
                  <a:cubicBezTo>
                    <a:pt x="916" y="559"/>
                    <a:pt x="917" y="558"/>
                    <a:pt x="918" y="557"/>
                  </a:cubicBezTo>
                  <a:cubicBezTo>
                    <a:pt x="918" y="557"/>
                    <a:pt x="919" y="557"/>
                    <a:pt x="920" y="557"/>
                  </a:cubicBezTo>
                  <a:cubicBezTo>
                    <a:pt x="920" y="557"/>
                    <a:pt x="921" y="557"/>
                    <a:pt x="921" y="557"/>
                  </a:cubicBezTo>
                  <a:cubicBezTo>
                    <a:pt x="920" y="557"/>
                    <a:pt x="920" y="558"/>
                    <a:pt x="919" y="558"/>
                  </a:cubicBezTo>
                  <a:cubicBezTo>
                    <a:pt x="918" y="560"/>
                    <a:pt x="916" y="564"/>
                    <a:pt x="917" y="566"/>
                  </a:cubicBezTo>
                  <a:cubicBezTo>
                    <a:pt x="918" y="567"/>
                    <a:pt x="918" y="567"/>
                    <a:pt x="918" y="566"/>
                  </a:cubicBezTo>
                  <a:cubicBezTo>
                    <a:pt x="920" y="564"/>
                    <a:pt x="920" y="562"/>
                    <a:pt x="921" y="560"/>
                  </a:cubicBezTo>
                  <a:cubicBezTo>
                    <a:pt x="922" y="559"/>
                    <a:pt x="923" y="557"/>
                    <a:pt x="924" y="557"/>
                  </a:cubicBezTo>
                  <a:cubicBezTo>
                    <a:pt x="925" y="557"/>
                    <a:pt x="927" y="557"/>
                    <a:pt x="928" y="557"/>
                  </a:cubicBezTo>
                  <a:cubicBezTo>
                    <a:pt x="926" y="559"/>
                    <a:pt x="924" y="561"/>
                    <a:pt x="924" y="564"/>
                  </a:cubicBezTo>
                  <a:cubicBezTo>
                    <a:pt x="924" y="564"/>
                    <a:pt x="924" y="565"/>
                    <a:pt x="924" y="564"/>
                  </a:cubicBezTo>
                  <a:cubicBezTo>
                    <a:pt x="926" y="563"/>
                    <a:pt x="927" y="561"/>
                    <a:pt x="929" y="559"/>
                  </a:cubicBezTo>
                  <a:cubicBezTo>
                    <a:pt x="930" y="558"/>
                    <a:pt x="930" y="557"/>
                    <a:pt x="931" y="557"/>
                  </a:cubicBezTo>
                  <a:cubicBezTo>
                    <a:pt x="932" y="557"/>
                    <a:pt x="933" y="557"/>
                    <a:pt x="933" y="557"/>
                  </a:cubicBezTo>
                  <a:cubicBezTo>
                    <a:pt x="931" y="559"/>
                    <a:pt x="929" y="562"/>
                    <a:pt x="930" y="565"/>
                  </a:cubicBezTo>
                  <a:cubicBezTo>
                    <a:pt x="930" y="565"/>
                    <a:pt x="930" y="566"/>
                    <a:pt x="930" y="565"/>
                  </a:cubicBezTo>
                  <a:cubicBezTo>
                    <a:pt x="931" y="563"/>
                    <a:pt x="932" y="561"/>
                    <a:pt x="934" y="559"/>
                  </a:cubicBezTo>
                  <a:cubicBezTo>
                    <a:pt x="934" y="559"/>
                    <a:pt x="935" y="558"/>
                    <a:pt x="936" y="557"/>
                  </a:cubicBezTo>
                  <a:cubicBezTo>
                    <a:pt x="936" y="557"/>
                    <a:pt x="936" y="557"/>
                    <a:pt x="936" y="557"/>
                  </a:cubicBezTo>
                  <a:cubicBezTo>
                    <a:pt x="936" y="557"/>
                    <a:pt x="936" y="557"/>
                    <a:pt x="937" y="557"/>
                  </a:cubicBezTo>
                  <a:cubicBezTo>
                    <a:pt x="936" y="557"/>
                    <a:pt x="936" y="558"/>
                    <a:pt x="936" y="558"/>
                  </a:cubicBezTo>
                  <a:cubicBezTo>
                    <a:pt x="936" y="559"/>
                    <a:pt x="937" y="559"/>
                    <a:pt x="937" y="559"/>
                  </a:cubicBezTo>
                  <a:cubicBezTo>
                    <a:pt x="937" y="560"/>
                    <a:pt x="939" y="561"/>
                    <a:pt x="940" y="560"/>
                  </a:cubicBezTo>
                  <a:cubicBezTo>
                    <a:pt x="940" y="560"/>
                    <a:pt x="941" y="559"/>
                    <a:pt x="941" y="559"/>
                  </a:cubicBezTo>
                  <a:cubicBezTo>
                    <a:pt x="941" y="558"/>
                    <a:pt x="942" y="558"/>
                    <a:pt x="942" y="558"/>
                  </a:cubicBezTo>
                  <a:cubicBezTo>
                    <a:pt x="942" y="558"/>
                    <a:pt x="942" y="558"/>
                    <a:pt x="943" y="558"/>
                  </a:cubicBezTo>
                  <a:cubicBezTo>
                    <a:pt x="943" y="557"/>
                    <a:pt x="943" y="557"/>
                    <a:pt x="943" y="557"/>
                  </a:cubicBezTo>
                  <a:cubicBezTo>
                    <a:pt x="943" y="557"/>
                    <a:pt x="943" y="556"/>
                    <a:pt x="943" y="556"/>
                  </a:cubicBezTo>
                  <a:cubicBezTo>
                    <a:pt x="945" y="555"/>
                    <a:pt x="946" y="553"/>
                    <a:pt x="947" y="551"/>
                  </a:cubicBezTo>
                  <a:cubicBezTo>
                    <a:pt x="948" y="550"/>
                    <a:pt x="949" y="549"/>
                    <a:pt x="950" y="548"/>
                  </a:cubicBezTo>
                  <a:cubicBezTo>
                    <a:pt x="955" y="546"/>
                    <a:pt x="959" y="546"/>
                    <a:pt x="965" y="546"/>
                  </a:cubicBezTo>
                  <a:cubicBezTo>
                    <a:pt x="974" y="548"/>
                    <a:pt x="983" y="549"/>
                    <a:pt x="993" y="549"/>
                  </a:cubicBezTo>
                  <a:cubicBezTo>
                    <a:pt x="1013" y="550"/>
                    <a:pt x="1033" y="549"/>
                    <a:pt x="1053" y="547"/>
                  </a:cubicBezTo>
                  <a:cubicBezTo>
                    <a:pt x="1068" y="546"/>
                    <a:pt x="1083" y="544"/>
                    <a:pt x="1099" y="546"/>
                  </a:cubicBezTo>
                  <a:cubicBezTo>
                    <a:pt x="1107" y="547"/>
                    <a:pt x="1114" y="551"/>
                    <a:pt x="1122" y="553"/>
                  </a:cubicBezTo>
                  <a:cubicBezTo>
                    <a:pt x="1129" y="555"/>
                    <a:pt x="1135" y="556"/>
                    <a:pt x="1142" y="555"/>
                  </a:cubicBezTo>
                  <a:cubicBezTo>
                    <a:pt x="1144" y="555"/>
                    <a:pt x="1158" y="553"/>
                    <a:pt x="1158" y="556"/>
                  </a:cubicBezTo>
                  <a:cubicBezTo>
                    <a:pt x="1157" y="561"/>
                    <a:pt x="1149" y="564"/>
                    <a:pt x="1145" y="566"/>
                  </a:cubicBezTo>
                  <a:close/>
                  <a:moveTo>
                    <a:pt x="1156" y="551"/>
                  </a:moveTo>
                  <a:cubicBezTo>
                    <a:pt x="1154" y="551"/>
                    <a:pt x="1151" y="551"/>
                    <a:pt x="1150" y="551"/>
                  </a:cubicBezTo>
                  <a:cubicBezTo>
                    <a:pt x="1143" y="553"/>
                    <a:pt x="1136" y="553"/>
                    <a:pt x="1129" y="552"/>
                  </a:cubicBezTo>
                  <a:cubicBezTo>
                    <a:pt x="1126" y="551"/>
                    <a:pt x="1122" y="550"/>
                    <a:pt x="1119" y="549"/>
                  </a:cubicBezTo>
                  <a:cubicBezTo>
                    <a:pt x="1123" y="548"/>
                    <a:pt x="1128" y="547"/>
                    <a:pt x="1132" y="546"/>
                  </a:cubicBezTo>
                  <a:cubicBezTo>
                    <a:pt x="1137" y="546"/>
                    <a:pt x="1142" y="547"/>
                    <a:pt x="1147" y="547"/>
                  </a:cubicBezTo>
                  <a:cubicBezTo>
                    <a:pt x="1147" y="547"/>
                    <a:pt x="1147" y="546"/>
                    <a:pt x="1147" y="546"/>
                  </a:cubicBezTo>
                  <a:cubicBezTo>
                    <a:pt x="1144" y="542"/>
                    <a:pt x="1136" y="545"/>
                    <a:pt x="1132" y="545"/>
                  </a:cubicBezTo>
                  <a:cubicBezTo>
                    <a:pt x="1126" y="545"/>
                    <a:pt x="1120" y="545"/>
                    <a:pt x="1114" y="547"/>
                  </a:cubicBezTo>
                  <a:cubicBezTo>
                    <a:pt x="1113" y="546"/>
                    <a:pt x="1112" y="546"/>
                    <a:pt x="1111" y="546"/>
                  </a:cubicBezTo>
                  <a:cubicBezTo>
                    <a:pt x="1113" y="545"/>
                    <a:pt x="1114" y="544"/>
                    <a:pt x="1116" y="544"/>
                  </a:cubicBezTo>
                  <a:cubicBezTo>
                    <a:pt x="1119" y="544"/>
                    <a:pt x="1122" y="542"/>
                    <a:pt x="1125" y="543"/>
                  </a:cubicBezTo>
                  <a:cubicBezTo>
                    <a:pt x="1125" y="543"/>
                    <a:pt x="1125" y="542"/>
                    <a:pt x="1125" y="542"/>
                  </a:cubicBezTo>
                  <a:cubicBezTo>
                    <a:pt x="1121" y="542"/>
                    <a:pt x="1117" y="542"/>
                    <a:pt x="1113" y="543"/>
                  </a:cubicBezTo>
                  <a:cubicBezTo>
                    <a:pt x="1112" y="543"/>
                    <a:pt x="1109" y="543"/>
                    <a:pt x="1108" y="544"/>
                  </a:cubicBezTo>
                  <a:cubicBezTo>
                    <a:pt x="1105" y="544"/>
                    <a:pt x="1102" y="543"/>
                    <a:pt x="1100" y="543"/>
                  </a:cubicBezTo>
                  <a:cubicBezTo>
                    <a:pt x="1101" y="543"/>
                    <a:pt x="1101" y="542"/>
                    <a:pt x="1102" y="542"/>
                  </a:cubicBezTo>
                  <a:cubicBezTo>
                    <a:pt x="1104" y="541"/>
                    <a:pt x="1106" y="540"/>
                    <a:pt x="1107" y="539"/>
                  </a:cubicBezTo>
                  <a:cubicBezTo>
                    <a:pt x="1107" y="539"/>
                    <a:pt x="1107" y="538"/>
                    <a:pt x="1107" y="538"/>
                  </a:cubicBezTo>
                  <a:cubicBezTo>
                    <a:pt x="1105" y="538"/>
                    <a:pt x="1103" y="539"/>
                    <a:pt x="1101" y="540"/>
                  </a:cubicBezTo>
                  <a:cubicBezTo>
                    <a:pt x="1100" y="540"/>
                    <a:pt x="1098" y="540"/>
                    <a:pt x="1098" y="541"/>
                  </a:cubicBezTo>
                  <a:cubicBezTo>
                    <a:pt x="1097" y="541"/>
                    <a:pt x="1097" y="540"/>
                    <a:pt x="1097" y="540"/>
                  </a:cubicBezTo>
                  <a:cubicBezTo>
                    <a:pt x="1102" y="538"/>
                    <a:pt x="1107" y="534"/>
                    <a:pt x="1109" y="533"/>
                  </a:cubicBezTo>
                  <a:cubicBezTo>
                    <a:pt x="1110" y="532"/>
                    <a:pt x="1109" y="531"/>
                    <a:pt x="1108" y="532"/>
                  </a:cubicBezTo>
                  <a:cubicBezTo>
                    <a:pt x="1105" y="534"/>
                    <a:pt x="1102" y="535"/>
                    <a:pt x="1098" y="537"/>
                  </a:cubicBezTo>
                  <a:cubicBezTo>
                    <a:pt x="1097" y="538"/>
                    <a:pt x="1095" y="539"/>
                    <a:pt x="1093" y="540"/>
                  </a:cubicBezTo>
                  <a:cubicBezTo>
                    <a:pt x="1092" y="540"/>
                    <a:pt x="1092" y="540"/>
                    <a:pt x="1091" y="540"/>
                  </a:cubicBezTo>
                  <a:cubicBezTo>
                    <a:pt x="1093" y="539"/>
                    <a:pt x="1094" y="538"/>
                    <a:pt x="1095" y="537"/>
                  </a:cubicBezTo>
                  <a:cubicBezTo>
                    <a:pt x="1099" y="533"/>
                    <a:pt x="1104" y="530"/>
                    <a:pt x="1108" y="526"/>
                  </a:cubicBezTo>
                  <a:cubicBezTo>
                    <a:pt x="1112" y="523"/>
                    <a:pt x="1119" y="521"/>
                    <a:pt x="1121" y="515"/>
                  </a:cubicBezTo>
                  <a:cubicBezTo>
                    <a:pt x="1122" y="515"/>
                    <a:pt x="1121" y="514"/>
                    <a:pt x="1121" y="515"/>
                  </a:cubicBezTo>
                  <a:cubicBezTo>
                    <a:pt x="1116" y="518"/>
                    <a:pt x="1111" y="523"/>
                    <a:pt x="1105" y="527"/>
                  </a:cubicBezTo>
                  <a:cubicBezTo>
                    <a:pt x="1105" y="527"/>
                    <a:pt x="1104" y="527"/>
                    <a:pt x="1104" y="527"/>
                  </a:cubicBezTo>
                  <a:cubicBezTo>
                    <a:pt x="1105" y="526"/>
                    <a:pt x="1107" y="524"/>
                    <a:pt x="1108" y="523"/>
                  </a:cubicBezTo>
                  <a:cubicBezTo>
                    <a:pt x="1113" y="518"/>
                    <a:pt x="1117" y="512"/>
                    <a:pt x="1121" y="506"/>
                  </a:cubicBezTo>
                  <a:cubicBezTo>
                    <a:pt x="1126" y="506"/>
                    <a:pt x="1134" y="509"/>
                    <a:pt x="1136" y="513"/>
                  </a:cubicBezTo>
                  <a:cubicBezTo>
                    <a:pt x="1138" y="514"/>
                    <a:pt x="1139" y="517"/>
                    <a:pt x="1141" y="518"/>
                  </a:cubicBezTo>
                  <a:cubicBezTo>
                    <a:pt x="1143" y="519"/>
                    <a:pt x="1145" y="520"/>
                    <a:pt x="1147" y="521"/>
                  </a:cubicBezTo>
                  <a:cubicBezTo>
                    <a:pt x="1150" y="524"/>
                    <a:pt x="1150" y="527"/>
                    <a:pt x="1152" y="530"/>
                  </a:cubicBezTo>
                  <a:cubicBezTo>
                    <a:pt x="1152" y="531"/>
                    <a:pt x="1153" y="532"/>
                    <a:pt x="1155" y="534"/>
                  </a:cubicBezTo>
                  <a:cubicBezTo>
                    <a:pt x="1159" y="539"/>
                    <a:pt x="1158" y="545"/>
                    <a:pt x="1156" y="551"/>
                  </a:cubicBezTo>
                  <a:close/>
                </a:path>
              </a:pathLst>
            </a:custGeom>
            <a:solidFill>
              <a:srgbClr val="574F1F">
                <a:alpha val="1215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6" name="组合 1337">
              <a:extLst>
                <a:ext uri="{FF2B5EF4-FFF2-40B4-BE49-F238E27FC236}">
                  <a16:creationId xmlns:a16="http://schemas.microsoft.com/office/drawing/2014/main" xmlns="" id="{41AD654E-6682-4783-9551-E0ECEF4C7A3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" y="3577805"/>
              <a:ext cx="4864118" cy="340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组合 521">
              <a:extLst>
                <a:ext uri="{FF2B5EF4-FFF2-40B4-BE49-F238E27FC236}">
                  <a16:creationId xmlns:a16="http://schemas.microsoft.com/office/drawing/2014/main" xmlns="" id="{390BDDF3-FF54-4DDE-8E03-1F5045F7D5A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114" y="267478"/>
              <a:ext cx="4413060" cy="3566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椭圆 1338">
            <a:extLst>
              <a:ext uri="{FF2B5EF4-FFF2-40B4-BE49-F238E27FC236}">
                <a16:creationId xmlns:a16="http://schemas.microsoft.com/office/drawing/2014/main" xmlns="" id="{AA80EAD7-B0D9-496B-BD7B-6BDA8ECB3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1785" y="578869"/>
            <a:ext cx="5581650" cy="558006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DFBE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DFBE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339">
            <a:extLst>
              <a:ext uri="{FF2B5EF4-FFF2-40B4-BE49-F238E27FC236}">
                <a16:creationId xmlns:a16="http://schemas.microsoft.com/office/drawing/2014/main" xmlns="" id="{195C4C53-94A1-4F7C-B7A8-68C59187E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2722" y="459807"/>
            <a:ext cx="5819775" cy="5818187"/>
          </a:xfrm>
          <a:prstGeom prst="ellips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DFBE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3" name="组合 1366">
            <a:extLst>
              <a:ext uri="{FF2B5EF4-FFF2-40B4-BE49-F238E27FC236}">
                <a16:creationId xmlns:a16="http://schemas.microsoft.com/office/drawing/2014/main" xmlns="" id="{78F8E711-DA52-410F-A6BC-7261CA43C335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594" y="1945505"/>
            <a:ext cx="4408488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4DC0EC2A-0BD4-4BF8-8906-DE84612215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580" y="-1"/>
            <a:ext cx="4564856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CA9BD4F3-DA8A-4A42-8F4B-4C6D1B6BEB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687" y="-1"/>
            <a:ext cx="456485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9555" y="258738"/>
            <a:ext cx="10631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400" b="1" dirty="0">
                <a:solidFill>
                  <a:srgbClr val="6870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vi-VN" sz="4400" b="1">
                <a:solidFill>
                  <a:srgbClr val="6870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Tình </a:t>
            </a:r>
            <a:r>
              <a:rPr lang="vi-VN" sz="4400" b="1" smtClean="0">
                <a:solidFill>
                  <a:srgbClr val="6870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4400" b="1">
                <a:solidFill>
                  <a:srgbClr val="6870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vi-VN" sz="4400" b="1" smtClean="0">
                <a:solidFill>
                  <a:srgbClr val="6870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4400" b="1" dirty="0">
                <a:solidFill>
                  <a:srgbClr val="6870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 xúc của nhà thơ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68704B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C7279A3-7940-B4DD-413A-8A7FC6F51524}"/>
              </a:ext>
            </a:extLst>
          </p:cNvPr>
          <p:cNvSpPr txBox="1"/>
          <p:nvPr/>
        </p:nvSpPr>
        <p:spPr>
          <a:xfrm>
            <a:off x="147508" y="2572366"/>
            <a:ext cx="3882353" cy="707886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926E66C-FEB3-3CA8-F9A0-AEDEF3A7780D}"/>
              </a:ext>
            </a:extLst>
          </p:cNvPr>
          <p:cNvSpPr txBox="1"/>
          <p:nvPr/>
        </p:nvSpPr>
        <p:spPr>
          <a:xfrm>
            <a:off x="4645754" y="1182544"/>
            <a:ext cx="3549242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mến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bối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rối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9D3C8B69-5AA6-1A33-7BA2-92E27286141B}"/>
              </a:ext>
            </a:extLst>
          </p:cNvPr>
          <p:cNvSpPr txBox="1"/>
          <p:nvPr/>
        </p:nvSpPr>
        <p:spPr>
          <a:xfrm>
            <a:off x="4818408" y="2527788"/>
            <a:ext cx="3391618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Chan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A5750CD-D555-0C5A-1A6B-242AB0BE29AC}"/>
              </a:ext>
            </a:extLst>
          </p:cNvPr>
          <p:cNvSpPr txBox="1"/>
          <p:nvPr/>
        </p:nvSpPr>
        <p:spPr>
          <a:xfrm>
            <a:off x="4920843" y="3719131"/>
            <a:ext cx="335454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Tưng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bừng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012EE564-F965-494F-6138-2F43DC21283E}"/>
              </a:ext>
            </a:extLst>
          </p:cNvPr>
          <p:cNvSpPr txBox="1"/>
          <p:nvPr/>
        </p:nvSpPr>
        <p:spPr>
          <a:xfrm>
            <a:off x="8756640" y="2109827"/>
            <a:ext cx="3203964" cy="18158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just"/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Bộc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lộc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cảm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xúc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cách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trực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tiếp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thẳng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thắn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vô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cùng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chân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thành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4E796C6B-D339-C44A-0503-936C89974D04}"/>
              </a:ext>
            </a:extLst>
          </p:cNvPr>
          <p:cNvCxnSpPr>
            <a:cxnSpLocks/>
          </p:cNvCxnSpPr>
          <p:nvPr/>
        </p:nvCxnSpPr>
        <p:spPr>
          <a:xfrm flipV="1">
            <a:off x="4064117" y="1808317"/>
            <a:ext cx="717608" cy="111799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xmlns="" id="{67BA970A-09C7-0774-9C1D-BE6DB1078E1A}"/>
              </a:ext>
            </a:extLst>
          </p:cNvPr>
          <p:cNvCxnSpPr>
            <a:cxnSpLocks/>
          </p:cNvCxnSpPr>
          <p:nvPr/>
        </p:nvCxnSpPr>
        <p:spPr>
          <a:xfrm flipV="1">
            <a:off x="4078498" y="2886084"/>
            <a:ext cx="773834" cy="6032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xmlns="" id="{36516588-070D-77A2-A15F-847224B2767F}"/>
              </a:ext>
            </a:extLst>
          </p:cNvPr>
          <p:cNvCxnSpPr>
            <a:cxnSpLocks/>
          </p:cNvCxnSpPr>
          <p:nvPr/>
        </p:nvCxnSpPr>
        <p:spPr>
          <a:xfrm>
            <a:off x="4064117" y="2960539"/>
            <a:ext cx="868610" cy="106762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ight Brace 25">
            <a:extLst>
              <a:ext uri="{FF2B5EF4-FFF2-40B4-BE49-F238E27FC236}">
                <a16:creationId xmlns:a16="http://schemas.microsoft.com/office/drawing/2014/main" xmlns="" id="{DFC41C93-7BE0-BDAA-3A30-63FB39678FA0}"/>
              </a:ext>
            </a:extLst>
          </p:cNvPr>
          <p:cNvSpPr/>
          <p:nvPr/>
        </p:nvSpPr>
        <p:spPr>
          <a:xfrm>
            <a:off x="8194996" y="1309500"/>
            <a:ext cx="503339" cy="3055961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837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" grpId="0"/>
      <p:bldP spid="15" grpId="0" animBg="1"/>
      <p:bldP spid="17" grpId="0" animBg="1"/>
      <p:bldP spid="18" grpId="0" animBg="1"/>
      <p:bldP spid="19" grpId="0" animBg="1"/>
      <p:bldP spid="20" grpId="0" animBg="1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BE29881-0870-22D0-E7D3-5190714C6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384"/>
            <a:ext cx="12192000" cy="68092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9E3B927-B2FB-943E-649A-C028DCEA0076}"/>
              </a:ext>
            </a:extLst>
          </p:cNvPr>
          <p:cNvSpPr txBox="1"/>
          <p:nvPr/>
        </p:nvSpPr>
        <p:spPr>
          <a:xfrm>
            <a:off x="2969702" y="263512"/>
            <a:ext cx="625259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3.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Thông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điệp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của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tác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giả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6568ECF-7F0A-BED5-9812-F0DEB6BE86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65" b="95545" l="2400" r="95600">
                        <a14:foregroundMark x1="4400" y1="34158" x2="4400" y2="34158"/>
                        <a14:foregroundMark x1="4400" y1="34158" x2="4400" y2="33663"/>
                        <a14:foregroundMark x1="4800" y1="31683" x2="5200" y2="30693"/>
                        <a14:foregroundMark x1="6800" y1="23762" x2="7200" y2="23267"/>
                        <a14:foregroundMark x1="8000" y1="19307" x2="8000" y2="19307"/>
                        <a14:foregroundMark x1="8800" y1="18812" x2="10400" y2="18812"/>
                        <a14:foregroundMark x1="18000" y1="16832" x2="20400" y2="16832"/>
                        <a14:foregroundMark x1="34000" y1="16337" x2="38800" y2="17822"/>
                        <a14:foregroundMark x1="48000" y1="17822" x2="52000" y2="19802"/>
                        <a14:foregroundMark x1="65600" y1="15347" x2="66000" y2="15347"/>
                        <a14:foregroundMark x1="73600" y1="14851" x2="75200" y2="15347"/>
                        <a14:foregroundMark x1="82800" y1="15842" x2="87600" y2="18317"/>
                        <a14:foregroundMark x1="89600" y1="16337" x2="89600" y2="16337"/>
                        <a14:foregroundMark x1="90800" y1="14851" x2="91600" y2="14851"/>
                        <a14:foregroundMark x1="93200" y1="16337" x2="94000" y2="17822"/>
                        <a14:foregroundMark x1="94400" y1="17822" x2="94800" y2="20297"/>
                        <a14:foregroundMark x1="91600" y1="45545" x2="92000" y2="48515"/>
                        <a14:foregroundMark x1="95600" y1="62871" x2="95600" y2="62871"/>
                        <a14:foregroundMark x1="94800" y1="67822" x2="94000" y2="75743"/>
                        <a14:foregroundMark x1="93600" y1="78713" x2="93600" y2="84158"/>
                        <a14:foregroundMark x1="93200" y1="88614" x2="93200" y2="90099"/>
                        <a14:foregroundMark x1="92000" y1="91584" x2="78000" y2="91584"/>
                        <a14:foregroundMark x1="73600" y1="91089" x2="52800" y2="89109"/>
                        <a14:foregroundMark x1="49200" y1="89109" x2="47200" y2="89604"/>
                        <a14:foregroundMark x1="44000" y1="89604" x2="27200" y2="86634"/>
                        <a14:foregroundMark x1="22800" y1="86634" x2="22000" y2="86634"/>
                        <a14:foregroundMark x1="19600" y1="86634" x2="15600" y2="87129"/>
                        <a14:foregroundMark x1="12400" y1="87129" x2="12400" y2="87129"/>
                        <a14:foregroundMark x1="11600" y1="87129" x2="10800" y2="87129"/>
                        <a14:foregroundMark x1="8400" y1="87129" x2="8400" y2="87129"/>
                        <a14:foregroundMark x1="5600" y1="86139" x2="5600" y2="86139"/>
                        <a14:foregroundMark x1="4000" y1="83663" x2="3200" y2="67822"/>
                        <a14:foregroundMark x1="2400" y1="56931" x2="3200" y2="50495"/>
                        <a14:foregroundMark x1="3200" y1="44059" x2="4400" y2="38614"/>
                        <a14:foregroundMark x1="5600" y1="22772" x2="6400" y2="21287"/>
                        <a14:foregroundMark x1="9200" y1="17327" x2="10400" y2="16832"/>
                        <a14:foregroundMark x1="13200" y1="15347" x2="16000" y2="13861"/>
                        <a14:foregroundMark x1="18400" y1="11386" x2="26400" y2="9406"/>
                        <a14:foregroundMark x1="45600" y1="15347" x2="51600" y2="17327"/>
                        <a14:foregroundMark x1="63600" y1="15842" x2="65600" y2="16337"/>
                        <a14:foregroundMark x1="68000" y1="16832" x2="70000" y2="18812"/>
                        <a14:foregroundMark x1="10400" y1="91584" x2="10400" y2="91584"/>
                        <a14:foregroundMark x1="8800" y1="92079" x2="6400" y2="95545"/>
                        <a14:foregroundMark x1="3200" y1="95545" x2="3200" y2="95545"/>
                        <a14:foregroundMark x1="3200" y1="95545" x2="3200" y2="95545"/>
                        <a14:foregroundMark x1="54800" y1="5446" x2="55200" y2="5446"/>
                        <a14:foregroundMark x1="55200" y1="5446" x2="55200" y2="5446"/>
                        <a14:foregroundMark x1="55600" y1="5446" x2="55600" y2="5446"/>
                        <a14:foregroundMark x1="58000" y1="3960" x2="58400" y2="3465"/>
                        <a14:foregroundMark x1="58800" y1="3465" x2="59200" y2="3465"/>
                        <a14:foregroundMark x1="64800" y1="4950" x2="65200" y2="4950"/>
                        <a14:foregroundMark x1="66000" y1="5446" x2="66000" y2="5446"/>
                        <a14:foregroundMark x1="67200" y1="4950" x2="67200" y2="4950"/>
                        <a14:foregroundMark x1="73200" y1="3960" x2="73200" y2="3960"/>
                        <a14:foregroundMark x1="75200" y1="3960" x2="75600" y2="3960"/>
                        <a14:foregroundMark x1="82400" y1="3960" x2="82400" y2="3960"/>
                        <a14:foregroundMark x1="82800" y1="3960" x2="82800" y2="3960"/>
                        <a14:foregroundMark x1="47200" y1="4950" x2="47200" y2="4950"/>
                        <a14:foregroundMark x1="47200" y1="4950" x2="47200" y2="4950"/>
                        <a14:foregroundMark x1="38000" y1="5941" x2="38000" y2="5941"/>
                        <a14:foregroundMark x1="38000" y1="5941" x2="38000" y2="5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8234" y="1384180"/>
            <a:ext cx="5448461" cy="47146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51D313-3FF2-7449-28CB-D8ED5EAB2722}"/>
              </a:ext>
            </a:extLst>
          </p:cNvPr>
          <p:cNvSpPr txBox="1"/>
          <p:nvPr/>
        </p:nvSpPr>
        <p:spPr>
          <a:xfrm>
            <a:off x="1067233" y="2594665"/>
            <a:ext cx="432408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</a:t>
            </a:r>
            <a:r>
              <a:rPr lang="vi-VN" sz="40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on người hãy mở rộng lòng mình để hoà mình vào tự nhiên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EEEF0C3-D44C-6414-D45A-76A7466D7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65" b="95545" l="2400" r="95600">
                        <a14:foregroundMark x1="4400" y1="34158" x2="4400" y2="34158"/>
                        <a14:foregroundMark x1="4400" y1="34158" x2="4400" y2="33663"/>
                        <a14:foregroundMark x1="4800" y1="31683" x2="5200" y2="30693"/>
                        <a14:foregroundMark x1="6800" y1="23762" x2="7200" y2="23267"/>
                        <a14:foregroundMark x1="8000" y1="19307" x2="8000" y2="19307"/>
                        <a14:foregroundMark x1="8800" y1="18812" x2="10400" y2="18812"/>
                        <a14:foregroundMark x1="18000" y1="16832" x2="20400" y2="16832"/>
                        <a14:foregroundMark x1="34000" y1="16337" x2="38800" y2="17822"/>
                        <a14:foregroundMark x1="48000" y1="17822" x2="52000" y2="19802"/>
                        <a14:foregroundMark x1="65600" y1="15347" x2="66000" y2="15347"/>
                        <a14:foregroundMark x1="73600" y1="14851" x2="75200" y2="15347"/>
                        <a14:foregroundMark x1="82800" y1="15842" x2="87600" y2="18317"/>
                        <a14:foregroundMark x1="89600" y1="16337" x2="89600" y2="16337"/>
                        <a14:foregroundMark x1="90800" y1="14851" x2="91600" y2="14851"/>
                        <a14:foregroundMark x1="93200" y1="16337" x2="94000" y2="17822"/>
                        <a14:foregroundMark x1="94400" y1="17822" x2="94800" y2="20297"/>
                        <a14:foregroundMark x1="91600" y1="45545" x2="92000" y2="48515"/>
                        <a14:foregroundMark x1="95600" y1="62871" x2="95600" y2="62871"/>
                        <a14:foregroundMark x1="94800" y1="67822" x2="94000" y2="75743"/>
                        <a14:foregroundMark x1="93600" y1="78713" x2="93600" y2="84158"/>
                        <a14:foregroundMark x1="93200" y1="88614" x2="93200" y2="90099"/>
                        <a14:foregroundMark x1="92000" y1="91584" x2="78000" y2="91584"/>
                        <a14:foregroundMark x1="73600" y1="91089" x2="52800" y2="89109"/>
                        <a14:foregroundMark x1="49200" y1="89109" x2="47200" y2="89604"/>
                        <a14:foregroundMark x1="44000" y1="89604" x2="27200" y2="86634"/>
                        <a14:foregroundMark x1="22800" y1="86634" x2="22000" y2="86634"/>
                        <a14:foregroundMark x1="19600" y1="86634" x2="15600" y2="87129"/>
                        <a14:foregroundMark x1="12400" y1="87129" x2="12400" y2="87129"/>
                        <a14:foregroundMark x1="11600" y1="87129" x2="10800" y2="87129"/>
                        <a14:foregroundMark x1="8400" y1="87129" x2="8400" y2="87129"/>
                        <a14:foregroundMark x1="5600" y1="86139" x2="5600" y2="86139"/>
                        <a14:foregroundMark x1="4000" y1="83663" x2="3200" y2="67822"/>
                        <a14:foregroundMark x1="2400" y1="56931" x2="3200" y2="50495"/>
                        <a14:foregroundMark x1="3200" y1="44059" x2="4400" y2="38614"/>
                        <a14:foregroundMark x1="5600" y1="22772" x2="6400" y2="21287"/>
                        <a14:foregroundMark x1="9200" y1="17327" x2="10400" y2="16832"/>
                        <a14:foregroundMark x1="13200" y1="15347" x2="16000" y2="13861"/>
                        <a14:foregroundMark x1="18400" y1="11386" x2="26400" y2="9406"/>
                        <a14:foregroundMark x1="45600" y1="15347" x2="51600" y2="17327"/>
                        <a14:foregroundMark x1="63600" y1="15842" x2="65600" y2="16337"/>
                        <a14:foregroundMark x1="68000" y1="16832" x2="70000" y2="18812"/>
                        <a14:foregroundMark x1="10400" y1="91584" x2="10400" y2="91584"/>
                        <a14:foregroundMark x1="8800" y1="92079" x2="6400" y2="95545"/>
                        <a14:foregroundMark x1="3200" y1="95545" x2="3200" y2="95545"/>
                        <a14:foregroundMark x1="3200" y1="95545" x2="3200" y2="95545"/>
                        <a14:foregroundMark x1="54800" y1="5446" x2="55200" y2="5446"/>
                        <a14:foregroundMark x1="55200" y1="5446" x2="55200" y2="5446"/>
                        <a14:foregroundMark x1="55600" y1="5446" x2="55600" y2="5446"/>
                        <a14:foregroundMark x1="58000" y1="3960" x2="58400" y2="3465"/>
                        <a14:foregroundMark x1="58800" y1="3465" x2="59200" y2="3465"/>
                        <a14:foregroundMark x1="64800" y1="4950" x2="65200" y2="4950"/>
                        <a14:foregroundMark x1="66000" y1="5446" x2="66000" y2="5446"/>
                        <a14:foregroundMark x1="67200" y1="4950" x2="67200" y2="4950"/>
                        <a14:foregroundMark x1="73200" y1="3960" x2="73200" y2="3960"/>
                        <a14:foregroundMark x1="75200" y1="3960" x2="75600" y2="3960"/>
                        <a14:foregroundMark x1="82400" y1="3960" x2="82400" y2="3960"/>
                        <a14:foregroundMark x1="82800" y1="3960" x2="82800" y2="3960"/>
                        <a14:foregroundMark x1="47200" y1="4950" x2="47200" y2="4950"/>
                        <a14:foregroundMark x1="47200" y1="4950" x2="47200" y2="4950"/>
                        <a14:foregroundMark x1="38000" y1="5941" x2="38000" y2="5941"/>
                        <a14:foregroundMark x1="38000" y1="5941" x2="38000" y2="5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78426" y="1543574"/>
            <a:ext cx="5448461" cy="40099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EA76666-69A2-9798-4CA5-5127B3ADECC8}"/>
              </a:ext>
            </a:extLst>
          </p:cNvPr>
          <p:cNvSpPr txBox="1"/>
          <p:nvPr/>
        </p:nvSpPr>
        <p:spPr>
          <a:xfrm>
            <a:off x="6940612" y="2594665"/>
            <a:ext cx="432408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Hãy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trận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trọng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và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gìn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giữ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những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vẻ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đẹp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tuyệt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diệu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ấy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4329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ADAB6A4-D7A4-7CE8-08B1-C559F4BAA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384"/>
            <a:ext cx="12192000" cy="68092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9E3B927-B2FB-943E-649A-C028DCEA0076}"/>
              </a:ext>
            </a:extLst>
          </p:cNvPr>
          <p:cNvSpPr txBox="1"/>
          <p:nvPr/>
        </p:nvSpPr>
        <p:spPr>
          <a:xfrm>
            <a:off x="4153436" y="401301"/>
            <a:ext cx="3140279" cy="98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II.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Tổng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kết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6568ECF-7F0A-BED5-9812-F0DEB6BE86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65" b="95545" l="2400" r="95600">
                        <a14:foregroundMark x1="4400" y1="34158" x2="4400" y2="34158"/>
                        <a14:foregroundMark x1="4400" y1="34158" x2="4400" y2="33663"/>
                        <a14:foregroundMark x1="4800" y1="31683" x2="5200" y2="30693"/>
                        <a14:foregroundMark x1="6800" y1="23762" x2="7200" y2="23267"/>
                        <a14:foregroundMark x1="8000" y1="19307" x2="8000" y2="19307"/>
                        <a14:foregroundMark x1="8800" y1="18812" x2="10400" y2="18812"/>
                        <a14:foregroundMark x1="18000" y1="16832" x2="20400" y2="16832"/>
                        <a14:foregroundMark x1="34000" y1="16337" x2="38800" y2="17822"/>
                        <a14:foregroundMark x1="48000" y1="17822" x2="52000" y2="19802"/>
                        <a14:foregroundMark x1="65600" y1="15347" x2="66000" y2="15347"/>
                        <a14:foregroundMark x1="73600" y1="14851" x2="75200" y2="15347"/>
                        <a14:foregroundMark x1="82800" y1="15842" x2="87600" y2="18317"/>
                        <a14:foregroundMark x1="89600" y1="16337" x2="89600" y2="16337"/>
                        <a14:foregroundMark x1="90800" y1="14851" x2="91600" y2="14851"/>
                        <a14:foregroundMark x1="93200" y1="16337" x2="94000" y2="17822"/>
                        <a14:foregroundMark x1="94400" y1="17822" x2="94800" y2="20297"/>
                        <a14:foregroundMark x1="91600" y1="45545" x2="92000" y2="48515"/>
                        <a14:foregroundMark x1="95600" y1="62871" x2="95600" y2="62871"/>
                        <a14:foregroundMark x1="94800" y1="67822" x2="94000" y2="75743"/>
                        <a14:foregroundMark x1="93600" y1="78713" x2="93600" y2="84158"/>
                        <a14:foregroundMark x1="93200" y1="88614" x2="93200" y2="90099"/>
                        <a14:foregroundMark x1="92000" y1="91584" x2="78000" y2="91584"/>
                        <a14:foregroundMark x1="73600" y1="91089" x2="52800" y2="89109"/>
                        <a14:foregroundMark x1="49200" y1="89109" x2="47200" y2="89604"/>
                        <a14:foregroundMark x1="44000" y1="89604" x2="27200" y2="86634"/>
                        <a14:foregroundMark x1="22800" y1="86634" x2="22000" y2="86634"/>
                        <a14:foregroundMark x1="19600" y1="86634" x2="15600" y2="87129"/>
                        <a14:foregroundMark x1="12400" y1="87129" x2="12400" y2="87129"/>
                        <a14:foregroundMark x1="11600" y1="87129" x2="10800" y2="87129"/>
                        <a14:foregroundMark x1="8400" y1="87129" x2="8400" y2="87129"/>
                        <a14:foregroundMark x1="5600" y1="86139" x2="5600" y2="86139"/>
                        <a14:foregroundMark x1="4000" y1="83663" x2="3200" y2="67822"/>
                        <a14:foregroundMark x1="2400" y1="56931" x2="3200" y2="50495"/>
                        <a14:foregroundMark x1="3200" y1="44059" x2="4400" y2="38614"/>
                        <a14:foregroundMark x1="5600" y1="22772" x2="6400" y2="21287"/>
                        <a14:foregroundMark x1="9200" y1="17327" x2="10400" y2="16832"/>
                        <a14:foregroundMark x1="13200" y1="15347" x2="16000" y2="13861"/>
                        <a14:foregroundMark x1="18400" y1="11386" x2="26400" y2="9406"/>
                        <a14:foregroundMark x1="45600" y1="15347" x2="51600" y2="17327"/>
                        <a14:foregroundMark x1="63600" y1="15842" x2="65600" y2="16337"/>
                        <a14:foregroundMark x1="68000" y1="16832" x2="70000" y2="18812"/>
                        <a14:foregroundMark x1="10400" y1="91584" x2="10400" y2="91584"/>
                        <a14:foregroundMark x1="8800" y1="92079" x2="6400" y2="95545"/>
                        <a14:foregroundMark x1="3200" y1="95545" x2="3200" y2="95545"/>
                        <a14:foregroundMark x1="3200" y1="95545" x2="3200" y2="95545"/>
                        <a14:foregroundMark x1="54800" y1="5446" x2="55200" y2="5446"/>
                        <a14:foregroundMark x1="55200" y1="5446" x2="55200" y2="5446"/>
                        <a14:foregroundMark x1="55600" y1="5446" x2="55600" y2="5446"/>
                        <a14:foregroundMark x1="58000" y1="3960" x2="58400" y2="3465"/>
                        <a14:foregroundMark x1="58800" y1="3465" x2="59200" y2="3465"/>
                        <a14:foregroundMark x1="64800" y1="4950" x2="65200" y2="4950"/>
                        <a14:foregroundMark x1="66000" y1="5446" x2="66000" y2="5446"/>
                        <a14:foregroundMark x1="67200" y1="4950" x2="67200" y2="4950"/>
                        <a14:foregroundMark x1="73200" y1="3960" x2="73200" y2="3960"/>
                        <a14:foregroundMark x1="75200" y1="3960" x2="75600" y2="3960"/>
                        <a14:foregroundMark x1="82400" y1="3960" x2="82400" y2="3960"/>
                        <a14:foregroundMark x1="82800" y1="3960" x2="82800" y2="3960"/>
                        <a14:foregroundMark x1="47200" y1="4950" x2="47200" y2="4950"/>
                        <a14:foregroundMark x1="47200" y1="4950" x2="47200" y2="4950"/>
                        <a14:foregroundMark x1="38000" y1="5941" x2="38000" y2="5941"/>
                        <a14:foregroundMark x1="38000" y1="5941" x2="38000" y2="5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30137" y="1241621"/>
            <a:ext cx="6186879" cy="44753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51D313-3FF2-7449-28CB-D8ED5EAB2722}"/>
              </a:ext>
            </a:extLst>
          </p:cNvPr>
          <p:cNvSpPr txBox="1"/>
          <p:nvPr/>
        </p:nvSpPr>
        <p:spPr>
          <a:xfrm>
            <a:off x="3342484" y="2686007"/>
            <a:ext cx="46018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Nhận xét về nội dung, nghệ thuật của bài thơ?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065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2C129E0-503C-812C-6211-1596C8E08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384"/>
            <a:ext cx="12192000" cy="68092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9E3B927-B2FB-943E-649A-C028DCEA0076}"/>
              </a:ext>
            </a:extLst>
          </p:cNvPr>
          <p:cNvSpPr txBox="1"/>
          <p:nvPr/>
        </p:nvSpPr>
        <p:spPr>
          <a:xfrm>
            <a:off x="4444768" y="285758"/>
            <a:ext cx="3302464" cy="98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1.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Nội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dung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6568ECF-7F0A-BED5-9812-F0DEB6BE86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65" b="95545" l="2400" r="95600">
                        <a14:foregroundMark x1="4400" y1="34158" x2="4400" y2="34158"/>
                        <a14:foregroundMark x1="4400" y1="34158" x2="4400" y2="33663"/>
                        <a14:foregroundMark x1="4800" y1="31683" x2="5200" y2="30693"/>
                        <a14:foregroundMark x1="6800" y1="23762" x2="7200" y2="23267"/>
                        <a14:foregroundMark x1="8000" y1="19307" x2="8000" y2="19307"/>
                        <a14:foregroundMark x1="8800" y1="18812" x2="10400" y2="18812"/>
                        <a14:foregroundMark x1="18000" y1="16832" x2="20400" y2="16832"/>
                        <a14:foregroundMark x1="34000" y1="16337" x2="38800" y2="17822"/>
                        <a14:foregroundMark x1="48000" y1="17822" x2="52000" y2="19802"/>
                        <a14:foregroundMark x1="65600" y1="15347" x2="66000" y2="15347"/>
                        <a14:foregroundMark x1="73600" y1="14851" x2="75200" y2="15347"/>
                        <a14:foregroundMark x1="82800" y1="15842" x2="87600" y2="18317"/>
                        <a14:foregroundMark x1="89600" y1="16337" x2="89600" y2="16337"/>
                        <a14:foregroundMark x1="90800" y1="14851" x2="91600" y2="14851"/>
                        <a14:foregroundMark x1="93200" y1="16337" x2="94000" y2="17822"/>
                        <a14:foregroundMark x1="94400" y1="17822" x2="94800" y2="20297"/>
                        <a14:foregroundMark x1="91600" y1="45545" x2="92000" y2="48515"/>
                        <a14:foregroundMark x1="95600" y1="62871" x2="95600" y2="62871"/>
                        <a14:foregroundMark x1="94800" y1="67822" x2="94000" y2="75743"/>
                        <a14:foregroundMark x1="93600" y1="78713" x2="93600" y2="84158"/>
                        <a14:foregroundMark x1="93200" y1="88614" x2="93200" y2="90099"/>
                        <a14:foregroundMark x1="92000" y1="91584" x2="78000" y2="91584"/>
                        <a14:foregroundMark x1="73600" y1="91089" x2="52800" y2="89109"/>
                        <a14:foregroundMark x1="49200" y1="89109" x2="47200" y2="89604"/>
                        <a14:foregroundMark x1="44000" y1="89604" x2="27200" y2="86634"/>
                        <a14:foregroundMark x1="22800" y1="86634" x2="22000" y2="86634"/>
                        <a14:foregroundMark x1="19600" y1="86634" x2="15600" y2="87129"/>
                        <a14:foregroundMark x1="12400" y1="87129" x2="12400" y2="87129"/>
                        <a14:foregroundMark x1="11600" y1="87129" x2="10800" y2="87129"/>
                        <a14:foregroundMark x1="8400" y1="87129" x2="8400" y2="87129"/>
                        <a14:foregroundMark x1="5600" y1="86139" x2="5600" y2="86139"/>
                        <a14:foregroundMark x1="4000" y1="83663" x2="3200" y2="67822"/>
                        <a14:foregroundMark x1="2400" y1="56931" x2="3200" y2="50495"/>
                        <a14:foregroundMark x1="3200" y1="44059" x2="4400" y2="38614"/>
                        <a14:foregroundMark x1="5600" y1="22772" x2="6400" y2="21287"/>
                        <a14:foregroundMark x1="9200" y1="17327" x2="10400" y2="16832"/>
                        <a14:foregroundMark x1="13200" y1="15347" x2="16000" y2="13861"/>
                        <a14:foregroundMark x1="18400" y1="11386" x2="26400" y2="9406"/>
                        <a14:foregroundMark x1="45600" y1="15347" x2="51600" y2="17327"/>
                        <a14:foregroundMark x1="63600" y1="15842" x2="65600" y2="16337"/>
                        <a14:foregroundMark x1="68000" y1="16832" x2="70000" y2="18812"/>
                        <a14:foregroundMark x1="10400" y1="91584" x2="10400" y2="91584"/>
                        <a14:foregroundMark x1="8800" y1="92079" x2="6400" y2="95545"/>
                        <a14:foregroundMark x1="3200" y1="95545" x2="3200" y2="95545"/>
                        <a14:foregroundMark x1="3200" y1="95545" x2="3200" y2="95545"/>
                        <a14:foregroundMark x1="54800" y1="5446" x2="55200" y2="5446"/>
                        <a14:foregroundMark x1="55200" y1="5446" x2="55200" y2="5446"/>
                        <a14:foregroundMark x1="55600" y1="5446" x2="55600" y2="5446"/>
                        <a14:foregroundMark x1="58000" y1="3960" x2="58400" y2="3465"/>
                        <a14:foregroundMark x1="58800" y1="3465" x2="59200" y2="3465"/>
                        <a14:foregroundMark x1="64800" y1="4950" x2="65200" y2="4950"/>
                        <a14:foregroundMark x1="66000" y1="5446" x2="66000" y2="5446"/>
                        <a14:foregroundMark x1="67200" y1="4950" x2="67200" y2="4950"/>
                        <a14:foregroundMark x1="73200" y1="3960" x2="73200" y2="3960"/>
                        <a14:foregroundMark x1="75200" y1="3960" x2="75600" y2="3960"/>
                        <a14:foregroundMark x1="82400" y1="3960" x2="82400" y2="3960"/>
                        <a14:foregroundMark x1="82800" y1="3960" x2="82800" y2="3960"/>
                        <a14:foregroundMark x1="47200" y1="4950" x2="47200" y2="4950"/>
                        <a14:foregroundMark x1="47200" y1="4950" x2="47200" y2="4950"/>
                        <a14:foregroundMark x1="38000" y1="5941" x2="38000" y2="5941"/>
                        <a14:foregroundMark x1="38000" y1="5941" x2="38000" y2="5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8234" y="1384180"/>
            <a:ext cx="5448461" cy="47146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51D313-3FF2-7449-28CB-D8ED5EAB2722}"/>
              </a:ext>
            </a:extLst>
          </p:cNvPr>
          <p:cNvSpPr txBox="1"/>
          <p:nvPr/>
        </p:nvSpPr>
        <p:spPr>
          <a:xfrm>
            <a:off x="1067233" y="2594665"/>
            <a:ext cx="432408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vi-V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Bài thơ nói về những chú chim chiền chiện với tiếng hót trong veo báo hiệu sự bắt đầu của mùa xuân. 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EEEF0C3-D44C-6414-D45A-76A7466D7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65" b="95545" l="2400" r="95600">
                        <a14:foregroundMark x1="4400" y1="34158" x2="4400" y2="34158"/>
                        <a14:foregroundMark x1="4400" y1="34158" x2="4400" y2="33663"/>
                        <a14:foregroundMark x1="4800" y1="31683" x2="5200" y2="30693"/>
                        <a14:foregroundMark x1="6800" y1="23762" x2="7200" y2="23267"/>
                        <a14:foregroundMark x1="8000" y1="19307" x2="8000" y2="19307"/>
                        <a14:foregroundMark x1="8800" y1="18812" x2="10400" y2="18812"/>
                        <a14:foregroundMark x1="18000" y1="16832" x2="20400" y2="16832"/>
                        <a14:foregroundMark x1="34000" y1="16337" x2="38800" y2="17822"/>
                        <a14:foregroundMark x1="48000" y1="17822" x2="52000" y2="19802"/>
                        <a14:foregroundMark x1="65600" y1="15347" x2="66000" y2="15347"/>
                        <a14:foregroundMark x1="73600" y1="14851" x2="75200" y2="15347"/>
                        <a14:foregroundMark x1="82800" y1="15842" x2="87600" y2="18317"/>
                        <a14:foregroundMark x1="89600" y1="16337" x2="89600" y2="16337"/>
                        <a14:foregroundMark x1="90800" y1="14851" x2="91600" y2="14851"/>
                        <a14:foregroundMark x1="93200" y1="16337" x2="94000" y2="17822"/>
                        <a14:foregroundMark x1="94400" y1="17822" x2="94800" y2="20297"/>
                        <a14:foregroundMark x1="91600" y1="45545" x2="92000" y2="48515"/>
                        <a14:foregroundMark x1="95600" y1="62871" x2="95600" y2="62871"/>
                        <a14:foregroundMark x1="94800" y1="67822" x2="94000" y2="75743"/>
                        <a14:foregroundMark x1="93600" y1="78713" x2="93600" y2="84158"/>
                        <a14:foregroundMark x1="93200" y1="88614" x2="93200" y2="90099"/>
                        <a14:foregroundMark x1="92000" y1="91584" x2="78000" y2="91584"/>
                        <a14:foregroundMark x1="73600" y1="91089" x2="52800" y2="89109"/>
                        <a14:foregroundMark x1="49200" y1="89109" x2="47200" y2="89604"/>
                        <a14:foregroundMark x1="44000" y1="89604" x2="27200" y2="86634"/>
                        <a14:foregroundMark x1="22800" y1="86634" x2="22000" y2="86634"/>
                        <a14:foregroundMark x1="19600" y1="86634" x2="15600" y2="87129"/>
                        <a14:foregroundMark x1="12400" y1="87129" x2="12400" y2="87129"/>
                        <a14:foregroundMark x1="11600" y1="87129" x2="10800" y2="87129"/>
                        <a14:foregroundMark x1="8400" y1="87129" x2="8400" y2="87129"/>
                        <a14:foregroundMark x1="5600" y1="86139" x2="5600" y2="86139"/>
                        <a14:foregroundMark x1="4000" y1="83663" x2="3200" y2="67822"/>
                        <a14:foregroundMark x1="2400" y1="56931" x2="3200" y2="50495"/>
                        <a14:foregroundMark x1="3200" y1="44059" x2="4400" y2="38614"/>
                        <a14:foregroundMark x1="5600" y1="22772" x2="6400" y2="21287"/>
                        <a14:foregroundMark x1="9200" y1="17327" x2="10400" y2="16832"/>
                        <a14:foregroundMark x1="13200" y1="15347" x2="16000" y2="13861"/>
                        <a14:foregroundMark x1="18400" y1="11386" x2="26400" y2="9406"/>
                        <a14:foregroundMark x1="45600" y1="15347" x2="51600" y2="17327"/>
                        <a14:foregroundMark x1="63600" y1="15842" x2="65600" y2="16337"/>
                        <a14:foregroundMark x1="68000" y1="16832" x2="70000" y2="18812"/>
                        <a14:foregroundMark x1="10400" y1="91584" x2="10400" y2="91584"/>
                        <a14:foregroundMark x1="8800" y1="92079" x2="6400" y2="95545"/>
                        <a14:foregroundMark x1="3200" y1="95545" x2="3200" y2="95545"/>
                        <a14:foregroundMark x1="3200" y1="95545" x2="3200" y2="95545"/>
                        <a14:foregroundMark x1="54800" y1="5446" x2="55200" y2="5446"/>
                        <a14:foregroundMark x1="55200" y1="5446" x2="55200" y2="5446"/>
                        <a14:foregroundMark x1="55600" y1="5446" x2="55600" y2="5446"/>
                        <a14:foregroundMark x1="58000" y1="3960" x2="58400" y2="3465"/>
                        <a14:foregroundMark x1="58800" y1="3465" x2="59200" y2="3465"/>
                        <a14:foregroundMark x1="64800" y1="4950" x2="65200" y2="4950"/>
                        <a14:foregroundMark x1="66000" y1="5446" x2="66000" y2="5446"/>
                        <a14:foregroundMark x1="67200" y1="4950" x2="67200" y2="4950"/>
                        <a14:foregroundMark x1="73200" y1="3960" x2="73200" y2="3960"/>
                        <a14:foregroundMark x1="75200" y1="3960" x2="75600" y2="3960"/>
                        <a14:foregroundMark x1="82400" y1="3960" x2="82400" y2="3960"/>
                        <a14:foregroundMark x1="82800" y1="3960" x2="82800" y2="3960"/>
                        <a14:foregroundMark x1="47200" y1="4950" x2="47200" y2="4950"/>
                        <a14:foregroundMark x1="47200" y1="4950" x2="47200" y2="4950"/>
                        <a14:foregroundMark x1="38000" y1="5941" x2="38000" y2="5941"/>
                        <a14:foregroundMark x1="38000" y1="5941" x2="38000" y2="5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78426" y="1543574"/>
            <a:ext cx="5448461" cy="40099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EA76666-69A2-9798-4CA5-5127B3ADECC8}"/>
              </a:ext>
            </a:extLst>
          </p:cNvPr>
          <p:cNvSpPr txBox="1"/>
          <p:nvPr/>
        </p:nvSpPr>
        <p:spPr>
          <a:xfrm>
            <a:off x="6940612" y="2594665"/>
            <a:ext cx="432408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vi-V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Đồng thời ca ngợi cuộc sống yên  bình, tự do và sự no ấm ở làng quê Việt Nam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5014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C9F715F-F45A-54D4-DA7C-DC6D8D0FE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575" y="0"/>
            <a:ext cx="12192000" cy="68092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9E3B927-B2FB-943E-649A-C028DCEA0076}"/>
              </a:ext>
            </a:extLst>
          </p:cNvPr>
          <p:cNvSpPr txBox="1"/>
          <p:nvPr/>
        </p:nvSpPr>
        <p:spPr>
          <a:xfrm>
            <a:off x="4351089" y="149631"/>
            <a:ext cx="4601892" cy="98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2.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Nghệ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thuật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6568ECF-7F0A-BED5-9812-F0DEB6BE86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65" b="95545" l="2400" r="95600">
                        <a14:foregroundMark x1="4400" y1="34158" x2="4400" y2="34158"/>
                        <a14:foregroundMark x1="4400" y1="34158" x2="4400" y2="33663"/>
                        <a14:foregroundMark x1="4800" y1="31683" x2="5200" y2="30693"/>
                        <a14:foregroundMark x1="6800" y1="23762" x2="7200" y2="23267"/>
                        <a14:foregroundMark x1="8000" y1="19307" x2="8000" y2="19307"/>
                        <a14:foregroundMark x1="8800" y1="18812" x2="10400" y2="18812"/>
                        <a14:foregroundMark x1="18000" y1="16832" x2="20400" y2="16832"/>
                        <a14:foregroundMark x1="34000" y1="16337" x2="38800" y2="17822"/>
                        <a14:foregroundMark x1="48000" y1="17822" x2="52000" y2="19802"/>
                        <a14:foregroundMark x1="65600" y1="15347" x2="66000" y2="15347"/>
                        <a14:foregroundMark x1="73600" y1="14851" x2="75200" y2="15347"/>
                        <a14:foregroundMark x1="82800" y1="15842" x2="87600" y2="18317"/>
                        <a14:foregroundMark x1="89600" y1="16337" x2="89600" y2="16337"/>
                        <a14:foregroundMark x1="90800" y1="14851" x2="91600" y2="14851"/>
                        <a14:foregroundMark x1="93200" y1="16337" x2="94000" y2="17822"/>
                        <a14:foregroundMark x1="94400" y1="17822" x2="94800" y2="20297"/>
                        <a14:foregroundMark x1="91600" y1="45545" x2="92000" y2="48515"/>
                        <a14:foregroundMark x1="95600" y1="62871" x2="95600" y2="62871"/>
                        <a14:foregroundMark x1="94800" y1="67822" x2="94000" y2="75743"/>
                        <a14:foregroundMark x1="93600" y1="78713" x2="93600" y2="84158"/>
                        <a14:foregroundMark x1="93200" y1="88614" x2="93200" y2="90099"/>
                        <a14:foregroundMark x1="92000" y1="91584" x2="78000" y2="91584"/>
                        <a14:foregroundMark x1="73600" y1="91089" x2="52800" y2="89109"/>
                        <a14:foregroundMark x1="49200" y1="89109" x2="47200" y2="89604"/>
                        <a14:foregroundMark x1="44000" y1="89604" x2="27200" y2="86634"/>
                        <a14:foregroundMark x1="22800" y1="86634" x2="22000" y2="86634"/>
                        <a14:foregroundMark x1="19600" y1="86634" x2="15600" y2="87129"/>
                        <a14:foregroundMark x1="12400" y1="87129" x2="12400" y2="87129"/>
                        <a14:foregroundMark x1="11600" y1="87129" x2="10800" y2="87129"/>
                        <a14:foregroundMark x1="8400" y1="87129" x2="8400" y2="87129"/>
                        <a14:foregroundMark x1="5600" y1="86139" x2="5600" y2="86139"/>
                        <a14:foregroundMark x1="4000" y1="83663" x2="3200" y2="67822"/>
                        <a14:foregroundMark x1="2400" y1="56931" x2="3200" y2="50495"/>
                        <a14:foregroundMark x1="3200" y1="44059" x2="4400" y2="38614"/>
                        <a14:foregroundMark x1="5600" y1="22772" x2="6400" y2="21287"/>
                        <a14:foregroundMark x1="9200" y1="17327" x2="10400" y2="16832"/>
                        <a14:foregroundMark x1="13200" y1="15347" x2="16000" y2="13861"/>
                        <a14:foregroundMark x1="18400" y1="11386" x2="26400" y2="9406"/>
                        <a14:foregroundMark x1="45600" y1="15347" x2="51600" y2="17327"/>
                        <a14:foregroundMark x1="63600" y1="15842" x2="65600" y2="16337"/>
                        <a14:foregroundMark x1="68000" y1="16832" x2="70000" y2="18812"/>
                        <a14:foregroundMark x1="10400" y1="91584" x2="10400" y2="91584"/>
                        <a14:foregroundMark x1="8800" y1="92079" x2="6400" y2="95545"/>
                        <a14:foregroundMark x1="3200" y1="95545" x2="3200" y2="95545"/>
                        <a14:foregroundMark x1="3200" y1="95545" x2="3200" y2="95545"/>
                        <a14:foregroundMark x1="54800" y1="5446" x2="55200" y2="5446"/>
                        <a14:foregroundMark x1="55200" y1="5446" x2="55200" y2="5446"/>
                        <a14:foregroundMark x1="55600" y1="5446" x2="55600" y2="5446"/>
                        <a14:foregroundMark x1="58000" y1="3960" x2="58400" y2="3465"/>
                        <a14:foregroundMark x1="58800" y1="3465" x2="59200" y2="3465"/>
                        <a14:foregroundMark x1="64800" y1="4950" x2="65200" y2="4950"/>
                        <a14:foregroundMark x1="66000" y1="5446" x2="66000" y2="5446"/>
                        <a14:foregroundMark x1="67200" y1="4950" x2="67200" y2="4950"/>
                        <a14:foregroundMark x1="73200" y1="3960" x2="73200" y2="3960"/>
                        <a14:foregroundMark x1="75200" y1="3960" x2="75600" y2="3960"/>
                        <a14:foregroundMark x1="82400" y1="3960" x2="82400" y2="3960"/>
                        <a14:foregroundMark x1="82800" y1="3960" x2="82800" y2="3960"/>
                        <a14:foregroundMark x1="47200" y1="4950" x2="47200" y2="4950"/>
                        <a14:foregroundMark x1="47200" y1="4950" x2="47200" y2="4950"/>
                        <a14:foregroundMark x1="38000" y1="5941" x2="38000" y2="5941"/>
                        <a14:foregroundMark x1="38000" y1="5941" x2="38000" y2="5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626" y="1270247"/>
            <a:ext cx="4576081" cy="33101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51D313-3FF2-7449-28CB-D8ED5EAB2722}"/>
              </a:ext>
            </a:extLst>
          </p:cNvPr>
          <p:cNvSpPr txBox="1"/>
          <p:nvPr/>
        </p:nvSpPr>
        <p:spPr>
          <a:xfrm>
            <a:off x="1686195" y="2129430"/>
            <a:ext cx="317576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vi-VN" sz="40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Ngôn ngữ giàu hình ảnh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B0B7009-E0D4-1771-FDBD-F45365494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65" b="95545" l="2400" r="95600">
                        <a14:foregroundMark x1="4400" y1="34158" x2="4400" y2="34158"/>
                        <a14:foregroundMark x1="4400" y1="34158" x2="4400" y2="33663"/>
                        <a14:foregroundMark x1="4800" y1="31683" x2="5200" y2="30693"/>
                        <a14:foregroundMark x1="6800" y1="23762" x2="7200" y2="23267"/>
                        <a14:foregroundMark x1="8000" y1="19307" x2="8000" y2="19307"/>
                        <a14:foregroundMark x1="8800" y1="18812" x2="10400" y2="18812"/>
                        <a14:foregroundMark x1="18000" y1="16832" x2="20400" y2="16832"/>
                        <a14:foregroundMark x1="34000" y1="16337" x2="38800" y2="17822"/>
                        <a14:foregroundMark x1="48000" y1="17822" x2="52000" y2="19802"/>
                        <a14:foregroundMark x1="65600" y1="15347" x2="66000" y2="15347"/>
                        <a14:foregroundMark x1="73600" y1="14851" x2="75200" y2="15347"/>
                        <a14:foregroundMark x1="82800" y1="15842" x2="87600" y2="18317"/>
                        <a14:foregroundMark x1="89600" y1="16337" x2="89600" y2="16337"/>
                        <a14:foregroundMark x1="90800" y1="14851" x2="91600" y2="14851"/>
                        <a14:foregroundMark x1="93200" y1="16337" x2="94000" y2="17822"/>
                        <a14:foregroundMark x1="94400" y1="17822" x2="94800" y2="20297"/>
                        <a14:foregroundMark x1="91600" y1="45545" x2="92000" y2="48515"/>
                        <a14:foregroundMark x1="95600" y1="62871" x2="95600" y2="62871"/>
                        <a14:foregroundMark x1="94800" y1="67822" x2="94000" y2="75743"/>
                        <a14:foregroundMark x1="93600" y1="78713" x2="93600" y2="84158"/>
                        <a14:foregroundMark x1="93200" y1="88614" x2="93200" y2="90099"/>
                        <a14:foregroundMark x1="92000" y1="91584" x2="78000" y2="91584"/>
                        <a14:foregroundMark x1="73600" y1="91089" x2="52800" y2="89109"/>
                        <a14:foregroundMark x1="49200" y1="89109" x2="47200" y2="89604"/>
                        <a14:foregroundMark x1="44000" y1="89604" x2="27200" y2="86634"/>
                        <a14:foregroundMark x1="22800" y1="86634" x2="22000" y2="86634"/>
                        <a14:foregroundMark x1="19600" y1="86634" x2="15600" y2="87129"/>
                        <a14:foregroundMark x1="12400" y1="87129" x2="12400" y2="87129"/>
                        <a14:foregroundMark x1="11600" y1="87129" x2="10800" y2="87129"/>
                        <a14:foregroundMark x1="8400" y1="87129" x2="8400" y2="87129"/>
                        <a14:foregroundMark x1="5600" y1="86139" x2="5600" y2="86139"/>
                        <a14:foregroundMark x1="4000" y1="83663" x2="3200" y2="67822"/>
                        <a14:foregroundMark x1="2400" y1="56931" x2="3200" y2="50495"/>
                        <a14:foregroundMark x1="3200" y1="44059" x2="4400" y2="38614"/>
                        <a14:foregroundMark x1="5600" y1="22772" x2="6400" y2="21287"/>
                        <a14:foregroundMark x1="9200" y1="17327" x2="10400" y2="16832"/>
                        <a14:foregroundMark x1="13200" y1="15347" x2="16000" y2="13861"/>
                        <a14:foregroundMark x1="18400" y1="11386" x2="26400" y2="9406"/>
                        <a14:foregroundMark x1="45600" y1="15347" x2="51600" y2="17327"/>
                        <a14:foregroundMark x1="63600" y1="15842" x2="65600" y2="16337"/>
                        <a14:foregroundMark x1="68000" y1="16832" x2="70000" y2="18812"/>
                        <a14:foregroundMark x1="10400" y1="91584" x2="10400" y2="91584"/>
                        <a14:foregroundMark x1="8800" y1="92079" x2="6400" y2="95545"/>
                        <a14:foregroundMark x1="3200" y1="95545" x2="3200" y2="95545"/>
                        <a14:foregroundMark x1="3200" y1="95545" x2="3200" y2="95545"/>
                        <a14:foregroundMark x1="54800" y1="5446" x2="55200" y2="5446"/>
                        <a14:foregroundMark x1="55200" y1="5446" x2="55200" y2="5446"/>
                        <a14:foregroundMark x1="55600" y1="5446" x2="55600" y2="5446"/>
                        <a14:foregroundMark x1="58000" y1="3960" x2="58400" y2="3465"/>
                        <a14:foregroundMark x1="58800" y1="3465" x2="59200" y2="3465"/>
                        <a14:foregroundMark x1="64800" y1="4950" x2="65200" y2="4950"/>
                        <a14:foregroundMark x1="66000" y1="5446" x2="66000" y2="5446"/>
                        <a14:foregroundMark x1="67200" y1="4950" x2="67200" y2="4950"/>
                        <a14:foregroundMark x1="73200" y1="3960" x2="73200" y2="3960"/>
                        <a14:foregroundMark x1="75200" y1="3960" x2="75600" y2="3960"/>
                        <a14:foregroundMark x1="82400" y1="3960" x2="82400" y2="3960"/>
                        <a14:foregroundMark x1="82800" y1="3960" x2="82800" y2="3960"/>
                        <a14:foregroundMark x1="47200" y1="4950" x2="47200" y2="4950"/>
                        <a14:foregroundMark x1="47200" y1="4950" x2="47200" y2="4950"/>
                        <a14:foregroundMark x1="38000" y1="5941" x2="38000" y2="5941"/>
                        <a14:foregroundMark x1="38000" y1="5941" x2="38000" y2="5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62276" y="1813249"/>
            <a:ext cx="4467323" cy="32315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9BFD04D-C893-5D89-B519-2171B0AC3CFE}"/>
              </a:ext>
            </a:extLst>
          </p:cNvPr>
          <p:cNvSpPr txBox="1"/>
          <p:nvPr/>
        </p:nvSpPr>
        <p:spPr>
          <a:xfrm>
            <a:off x="6852581" y="2686007"/>
            <a:ext cx="34148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vi-VN" sz="40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Cách ngắt nhịp 2/2, 3/1 linh hoạt</a:t>
            </a:r>
          </a:p>
        </p:txBody>
      </p:sp>
    </p:spTree>
    <p:extLst>
      <p:ext uri="{BB962C8B-B14F-4D97-AF65-F5344CB8AC3E}">
        <p14:creationId xmlns:p14="http://schemas.microsoft.com/office/powerpoint/2010/main" val="20703758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B309EEC-607D-4A06-B024-8E190ED376AA}"/>
              </a:ext>
            </a:extLst>
          </p:cNvPr>
          <p:cNvSpPr/>
          <p:nvPr/>
        </p:nvSpPr>
        <p:spPr>
          <a:xfrm>
            <a:off x="208670" y="158261"/>
            <a:ext cx="11774659" cy="654147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xmlns="" id="{6D1371C2-ED9D-4C98-B4A5-6E8D2CA1A186}"/>
              </a:ext>
            </a:extLst>
          </p:cNvPr>
          <p:cNvGrpSpPr>
            <a:grpSpLocks/>
          </p:cNvGrpSpPr>
          <p:nvPr/>
        </p:nvGrpSpPr>
        <p:grpSpPr bwMode="auto">
          <a:xfrm>
            <a:off x="567269" y="347599"/>
            <a:ext cx="11152188" cy="6983413"/>
            <a:chOff x="0" y="0"/>
            <a:chExt cx="11151065" cy="6983832"/>
          </a:xfrm>
        </p:grpSpPr>
        <p:sp>
          <p:nvSpPr>
            <p:cNvPr id="4" name="Freeform 1224">
              <a:extLst>
                <a:ext uri="{FF2B5EF4-FFF2-40B4-BE49-F238E27FC236}">
                  <a16:creationId xmlns:a16="http://schemas.microsoft.com/office/drawing/2014/main" xmlns="" id="{276ACE5F-9C2F-47BC-B513-49F42C6561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5147" y="0"/>
              <a:ext cx="4865918" cy="3419055"/>
            </a:xfrm>
            <a:custGeom>
              <a:avLst/>
              <a:gdLst>
                <a:gd name="T0" fmla="*/ 2918713 w 1162"/>
                <a:gd name="T1" fmla="*/ 516005 h 815"/>
                <a:gd name="T2" fmla="*/ 653256 w 1162"/>
                <a:gd name="T3" fmla="*/ 205563 h 815"/>
                <a:gd name="T4" fmla="*/ 242877 w 1162"/>
                <a:gd name="T5" fmla="*/ 1522843 h 815"/>
                <a:gd name="T6" fmla="*/ 1695952 w 1162"/>
                <a:gd name="T7" fmla="*/ 3070857 h 815"/>
                <a:gd name="T8" fmla="*/ 3969785 w 1162"/>
                <a:gd name="T9" fmla="*/ 3058271 h 815"/>
                <a:gd name="T10" fmla="*/ 4120536 w 1162"/>
                <a:gd name="T11" fmla="*/ 2277972 h 815"/>
                <a:gd name="T12" fmla="*/ 3957222 w 1162"/>
                <a:gd name="T13" fmla="*/ 2152117 h 815"/>
                <a:gd name="T14" fmla="*/ 3655720 w 1162"/>
                <a:gd name="T15" fmla="*/ 1690649 h 815"/>
                <a:gd name="T16" fmla="*/ 3726908 w 1162"/>
                <a:gd name="T17" fmla="*/ 2244410 h 815"/>
                <a:gd name="T18" fmla="*/ 2491585 w 1162"/>
                <a:gd name="T19" fmla="*/ 1527038 h 815"/>
                <a:gd name="T20" fmla="*/ 2625586 w 1162"/>
                <a:gd name="T21" fmla="*/ 1657088 h 815"/>
                <a:gd name="T22" fmla="*/ 2721899 w 1162"/>
                <a:gd name="T23" fmla="*/ 1581575 h 815"/>
                <a:gd name="T24" fmla="*/ 2185894 w 1162"/>
                <a:gd name="T25" fmla="*/ 2580023 h 815"/>
                <a:gd name="T26" fmla="*/ 1993268 w 1162"/>
                <a:gd name="T27" fmla="*/ 2651341 h 815"/>
                <a:gd name="T28" fmla="*/ 1453075 w 1162"/>
                <a:gd name="T29" fmla="*/ 2378655 h 815"/>
                <a:gd name="T30" fmla="*/ 695131 w 1162"/>
                <a:gd name="T31" fmla="*/ 931325 h 815"/>
                <a:gd name="T32" fmla="*/ 728631 w 1162"/>
                <a:gd name="T33" fmla="*/ 658640 h 815"/>
                <a:gd name="T34" fmla="*/ 770507 w 1162"/>
                <a:gd name="T35" fmla="*/ 1308890 h 815"/>
                <a:gd name="T36" fmla="*/ 1620577 w 1162"/>
                <a:gd name="T37" fmla="*/ 1367622 h 815"/>
                <a:gd name="T38" fmla="*/ 1453075 w 1162"/>
                <a:gd name="T39" fmla="*/ 1564794 h 815"/>
                <a:gd name="T40" fmla="*/ 1453075 w 1162"/>
                <a:gd name="T41" fmla="*/ 2005286 h 815"/>
                <a:gd name="T42" fmla="*/ 2437147 w 1162"/>
                <a:gd name="T43" fmla="*/ 1493477 h 815"/>
                <a:gd name="T44" fmla="*/ 2257082 w 1162"/>
                <a:gd name="T45" fmla="*/ 1824894 h 815"/>
                <a:gd name="T46" fmla="*/ 2206832 w 1162"/>
                <a:gd name="T47" fmla="*/ 1929773 h 815"/>
                <a:gd name="T48" fmla="*/ 1947205 w 1162"/>
                <a:gd name="T49" fmla="*/ 2382851 h 815"/>
                <a:gd name="T50" fmla="*/ 1423763 w 1162"/>
                <a:gd name="T51" fmla="*/ 2395436 h 815"/>
                <a:gd name="T52" fmla="*/ 1867642 w 1162"/>
                <a:gd name="T53" fmla="*/ 2575828 h 815"/>
                <a:gd name="T54" fmla="*/ 4325726 w 1162"/>
                <a:gd name="T55" fmla="*/ 1564794 h 815"/>
                <a:gd name="T56" fmla="*/ 4154037 w 1162"/>
                <a:gd name="T57" fmla="*/ 1073961 h 815"/>
                <a:gd name="T58" fmla="*/ 3538469 w 1162"/>
                <a:gd name="T59" fmla="*/ 1170450 h 815"/>
                <a:gd name="T60" fmla="*/ 3207653 w 1162"/>
                <a:gd name="T61" fmla="*/ 1136888 h 815"/>
                <a:gd name="T62" fmla="*/ 3266279 w 1162"/>
                <a:gd name="T63" fmla="*/ 767714 h 815"/>
                <a:gd name="T64" fmla="*/ 2742837 w 1162"/>
                <a:gd name="T65" fmla="*/ 1413769 h 815"/>
                <a:gd name="T66" fmla="*/ 2734462 w 1162"/>
                <a:gd name="T67" fmla="*/ 1237572 h 815"/>
                <a:gd name="T68" fmla="*/ 2537647 w 1162"/>
                <a:gd name="T69" fmla="*/ 784495 h 815"/>
                <a:gd name="T70" fmla="*/ 2491585 w 1162"/>
                <a:gd name="T71" fmla="*/ 599908 h 815"/>
                <a:gd name="T72" fmla="*/ 2504147 w 1162"/>
                <a:gd name="T73" fmla="*/ 1296304 h 815"/>
                <a:gd name="T74" fmla="*/ 1922079 w 1162"/>
                <a:gd name="T75" fmla="*/ 1157864 h 815"/>
                <a:gd name="T76" fmla="*/ 1846704 w 1162"/>
                <a:gd name="T77" fmla="*/ 1191425 h 815"/>
                <a:gd name="T78" fmla="*/ 1545201 w 1162"/>
                <a:gd name="T79" fmla="*/ 906154 h 815"/>
                <a:gd name="T80" fmla="*/ 1264636 w 1162"/>
                <a:gd name="T81" fmla="*/ 306247 h 815"/>
                <a:gd name="T82" fmla="*/ 1109697 w 1162"/>
                <a:gd name="T83" fmla="*/ 167806 h 815"/>
                <a:gd name="T84" fmla="*/ 938008 w 1162"/>
                <a:gd name="T85" fmla="*/ 121660 h 815"/>
                <a:gd name="T86" fmla="*/ 1708515 w 1162"/>
                <a:gd name="T87" fmla="*/ 1275328 h 815"/>
                <a:gd name="T88" fmla="*/ 1666640 w 1162"/>
                <a:gd name="T89" fmla="*/ 1308890 h 815"/>
                <a:gd name="T90" fmla="*/ 933821 w 1162"/>
                <a:gd name="T91" fmla="*/ 771909 h 815"/>
                <a:gd name="T92" fmla="*/ 753757 w 1162"/>
                <a:gd name="T93" fmla="*/ 339808 h 815"/>
                <a:gd name="T94" fmla="*/ 397816 w 1162"/>
                <a:gd name="T95" fmla="*/ 918740 h 815"/>
                <a:gd name="T96" fmla="*/ 799820 w 1162"/>
                <a:gd name="T97" fmla="*/ 1451525 h 815"/>
                <a:gd name="T98" fmla="*/ 523442 w 1162"/>
                <a:gd name="T99" fmla="*/ 1610941 h 815"/>
                <a:gd name="T100" fmla="*/ 314065 w 1162"/>
                <a:gd name="T101" fmla="*/ 1560599 h 815"/>
                <a:gd name="T102" fmla="*/ 841695 w 1162"/>
                <a:gd name="T103" fmla="*/ 2248605 h 815"/>
                <a:gd name="T104" fmla="*/ 1189261 w 1162"/>
                <a:gd name="T105" fmla="*/ 2366070 h 815"/>
                <a:gd name="T106" fmla="*/ 1440513 w 1162"/>
                <a:gd name="T107" fmla="*/ 2722659 h 815"/>
                <a:gd name="T108" fmla="*/ 1478201 w 1162"/>
                <a:gd name="T109" fmla="*/ 2521291 h 815"/>
                <a:gd name="T110" fmla="*/ 1917892 w 1162"/>
                <a:gd name="T111" fmla="*/ 3402274 h 815"/>
                <a:gd name="T112" fmla="*/ 2918713 w 1162"/>
                <a:gd name="T113" fmla="*/ 2894660 h 815"/>
                <a:gd name="T114" fmla="*/ 3316529 w 1162"/>
                <a:gd name="T115" fmla="*/ 2504510 h 815"/>
                <a:gd name="T116" fmla="*/ 3056902 w 1162"/>
                <a:gd name="T117" fmla="*/ 2231825 h 815"/>
                <a:gd name="T118" fmla="*/ 3664095 w 1162"/>
                <a:gd name="T119" fmla="*/ 2340899 h 815"/>
                <a:gd name="T120" fmla="*/ 3760408 w 1162"/>
                <a:gd name="T121" fmla="*/ 2496120 h 815"/>
                <a:gd name="T122" fmla="*/ 3697595 w 1162"/>
                <a:gd name="T123" fmla="*/ 2387046 h 815"/>
                <a:gd name="T124" fmla="*/ 3948847 w 1162"/>
                <a:gd name="T125" fmla="*/ 2332509 h 81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162" h="815">
                  <a:moveTo>
                    <a:pt x="1160" y="552"/>
                  </a:moveTo>
                  <a:cubicBezTo>
                    <a:pt x="1159" y="552"/>
                    <a:pt x="1159" y="552"/>
                    <a:pt x="1158" y="551"/>
                  </a:cubicBezTo>
                  <a:cubicBezTo>
                    <a:pt x="1161" y="547"/>
                    <a:pt x="1162" y="542"/>
                    <a:pt x="1160" y="537"/>
                  </a:cubicBezTo>
                  <a:cubicBezTo>
                    <a:pt x="1159" y="534"/>
                    <a:pt x="1156" y="532"/>
                    <a:pt x="1155" y="530"/>
                  </a:cubicBezTo>
                  <a:cubicBezTo>
                    <a:pt x="1153" y="527"/>
                    <a:pt x="1153" y="523"/>
                    <a:pt x="1151" y="521"/>
                  </a:cubicBezTo>
                  <a:cubicBezTo>
                    <a:pt x="1148" y="518"/>
                    <a:pt x="1144" y="517"/>
                    <a:pt x="1142" y="514"/>
                  </a:cubicBezTo>
                  <a:cubicBezTo>
                    <a:pt x="1139" y="512"/>
                    <a:pt x="1138" y="509"/>
                    <a:pt x="1134" y="507"/>
                  </a:cubicBezTo>
                  <a:cubicBezTo>
                    <a:pt x="1131" y="505"/>
                    <a:pt x="1127" y="503"/>
                    <a:pt x="1123" y="503"/>
                  </a:cubicBezTo>
                  <a:cubicBezTo>
                    <a:pt x="1127" y="498"/>
                    <a:pt x="1130" y="492"/>
                    <a:pt x="1132" y="486"/>
                  </a:cubicBezTo>
                  <a:cubicBezTo>
                    <a:pt x="1137" y="477"/>
                    <a:pt x="1140" y="466"/>
                    <a:pt x="1136" y="456"/>
                  </a:cubicBezTo>
                  <a:cubicBezTo>
                    <a:pt x="1135" y="452"/>
                    <a:pt x="1132" y="448"/>
                    <a:pt x="1128" y="446"/>
                  </a:cubicBezTo>
                  <a:cubicBezTo>
                    <a:pt x="1126" y="445"/>
                    <a:pt x="1122" y="445"/>
                    <a:pt x="1121" y="442"/>
                  </a:cubicBezTo>
                  <a:cubicBezTo>
                    <a:pt x="1121" y="439"/>
                    <a:pt x="1121" y="437"/>
                    <a:pt x="1120" y="434"/>
                  </a:cubicBezTo>
                  <a:cubicBezTo>
                    <a:pt x="1118" y="423"/>
                    <a:pt x="1109" y="413"/>
                    <a:pt x="1098" y="410"/>
                  </a:cubicBezTo>
                  <a:cubicBezTo>
                    <a:pt x="1086" y="406"/>
                    <a:pt x="1072" y="408"/>
                    <a:pt x="1060" y="410"/>
                  </a:cubicBezTo>
                  <a:cubicBezTo>
                    <a:pt x="1045" y="413"/>
                    <a:pt x="1030" y="417"/>
                    <a:pt x="1015" y="421"/>
                  </a:cubicBezTo>
                  <a:cubicBezTo>
                    <a:pt x="1006" y="423"/>
                    <a:pt x="996" y="426"/>
                    <a:pt x="987" y="429"/>
                  </a:cubicBezTo>
                  <a:cubicBezTo>
                    <a:pt x="988" y="428"/>
                    <a:pt x="989" y="425"/>
                    <a:pt x="989" y="423"/>
                  </a:cubicBezTo>
                  <a:cubicBezTo>
                    <a:pt x="992" y="419"/>
                    <a:pt x="995" y="414"/>
                    <a:pt x="998" y="410"/>
                  </a:cubicBezTo>
                  <a:cubicBezTo>
                    <a:pt x="1006" y="400"/>
                    <a:pt x="1016" y="393"/>
                    <a:pt x="1026" y="384"/>
                  </a:cubicBezTo>
                  <a:cubicBezTo>
                    <a:pt x="1041" y="371"/>
                    <a:pt x="1052" y="354"/>
                    <a:pt x="1050" y="332"/>
                  </a:cubicBezTo>
                  <a:cubicBezTo>
                    <a:pt x="1048" y="314"/>
                    <a:pt x="1035" y="295"/>
                    <a:pt x="1017" y="290"/>
                  </a:cubicBezTo>
                  <a:cubicBezTo>
                    <a:pt x="1007" y="288"/>
                    <a:pt x="998" y="287"/>
                    <a:pt x="988" y="289"/>
                  </a:cubicBezTo>
                  <a:cubicBezTo>
                    <a:pt x="987" y="289"/>
                    <a:pt x="984" y="289"/>
                    <a:pt x="982" y="290"/>
                  </a:cubicBezTo>
                  <a:cubicBezTo>
                    <a:pt x="988" y="286"/>
                    <a:pt x="993" y="280"/>
                    <a:pt x="997" y="275"/>
                  </a:cubicBezTo>
                  <a:cubicBezTo>
                    <a:pt x="1002" y="269"/>
                    <a:pt x="1006" y="261"/>
                    <a:pt x="1003" y="253"/>
                  </a:cubicBezTo>
                  <a:cubicBezTo>
                    <a:pt x="1003" y="252"/>
                    <a:pt x="1002" y="252"/>
                    <a:pt x="1001" y="252"/>
                  </a:cubicBezTo>
                  <a:cubicBezTo>
                    <a:pt x="1000" y="252"/>
                    <a:pt x="998" y="252"/>
                    <a:pt x="997" y="253"/>
                  </a:cubicBezTo>
                  <a:cubicBezTo>
                    <a:pt x="994" y="253"/>
                    <a:pt x="994" y="252"/>
                    <a:pt x="995" y="249"/>
                  </a:cubicBezTo>
                  <a:cubicBezTo>
                    <a:pt x="996" y="248"/>
                    <a:pt x="994" y="246"/>
                    <a:pt x="993" y="246"/>
                  </a:cubicBezTo>
                  <a:cubicBezTo>
                    <a:pt x="994" y="243"/>
                    <a:pt x="993" y="240"/>
                    <a:pt x="991" y="238"/>
                  </a:cubicBezTo>
                  <a:cubicBezTo>
                    <a:pt x="988" y="234"/>
                    <a:pt x="984" y="233"/>
                    <a:pt x="980" y="232"/>
                  </a:cubicBezTo>
                  <a:cubicBezTo>
                    <a:pt x="975" y="231"/>
                    <a:pt x="972" y="225"/>
                    <a:pt x="966" y="225"/>
                  </a:cubicBezTo>
                  <a:cubicBezTo>
                    <a:pt x="961" y="224"/>
                    <a:pt x="955" y="224"/>
                    <a:pt x="949" y="225"/>
                  </a:cubicBezTo>
                  <a:cubicBezTo>
                    <a:pt x="934" y="227"/>
                    <a:pt x="920" y="232"/>
                    <a:pt x="905" y="234"/>
                  </a:cubicBezTo>
                  <a:cubicBezTo>
                    <a:pt x="898" y="235"/>
                    <a:pt x="891" y="235"/>
                    <a:pt x="884" y="237"/>
                  </a:cubicBezTo>
                  <a:cubicBezTo>
                    <a:pt x="879" y="238"/>
                    <a:pt x="874" y="240"/>
                    <a:pt x="870" y="242"/>
                  </a:cubicBezTo>
                  <a:cubicBezTo>
                    <a:pt x="870" y="241"/>
                    <a:pt x="871" y="240"/>
                    <a:pt x="872" y="239"/>
                  </a:cubicBezTo>
                  <a:cubicBezTo>
                    <a:pt x="874" y="236"/>
                    <a:pt x="875" y="234"/>
                    <a:pt x="877" y="232"/>
                  </a:cubicBezTo>
                  <a:cubicBezTo>
                    <a:pt x="894" y="206"/>
                    <a:pt x="903" y="178"/>
                    <a:pt x="899" y="148"/>
                  </a:cubicBezTo>
                  <a:cubicBezTo>
                    <a:pt x="895" y="121"/>
                    <a:pt x="885" y="86"/>
                    <a:pt x="857" y="76"/>
                  </a:cubicBezTo>
                  <a:cubicBezTo>
                    <a:pt x="851" y="73"/>
                    <a:pt x="844" y="69"/>
                    <a:pt x="838" y="70"/>
                  </a:cubicBezTo>
                  <a:cubicBezTo>
                    <a:pt x="833" y="70"/>
                    <a:pt x="827" y="73"/>
                    <a:pt x="824" y="77"/>
                  </a:cubicBezTo>
                  <a:cubicBezTo>
                    <a:pt x="822" y="78"/>
                    <a:pt x="819" y="81"/>
                    <a:pt x="816" y="82"/>
                  </a:cubicBezTo>
                  <a:cubicBezTo>
                    <a:pt x="813" y="82"/>
                    <a:pt x="810" y="81"/>
                    <a:pt x="806" y="80"/>
                  </a:cubicBezTo>
                  <a:cubicBezTo>
                    <a:pt x="800" y="79"/>
                    <a:pt x="794" y="79"/>
                    <a:pt x="788" y="82"/>
                  </a:cubicBezTo>
                  <a:cubicBezTo>
                    <a:pt x="775" y="87"/>
                    <a:pt x="763" y="95"/>
                    <a:pt x="752" y="105"/>
                  </a:cubicBezTo>
                  <a:cubicBezTo>
                    <a:pt x="747" y="110"/>
                    <a:pt x="743" y="116"/>
                    <a:pt x="738" y="121"/>
                  </a:cubicBezTo>
                  <a:cubicBezTo>
                    <a:pt x="736" y="124"/>
                    <a:pt x="733" y="127"/>
                    <a:pt x="733" y="131"/>
                  </a:cubicBezTo>
                  <a:cubicBezTo>
                    <a:pt x="732" y="131"/>
                    <a:pt x="732" y="131"/>
                    <a:pt x="732" y="131"/>
                  </a:cubicBezTo>
                  <a:cubicBezTo>
                    <a:pt x="729" y="130"/>
                    <a:pt x="729" y="126"/>
                    <a:pt x="727" y="125"/>
                  </a:cubicBezTo>
                  <a:cubicBezTo>
                    <a:pt x="724" y="123"/>
                    <a:pt x="722" y="123"/>
                    <a:pt x="719" y="123"/>
                  </a:cubicBezTo>
                  <a:cubicBezTo>
                    <a:pt x="712" y="122"/>
                    <a:pt x="704" y="122"/>
                    <a:pt x="697" y="123"/>
                  </a:cubicBezTo>
                  <a:cubicBezTo>
                    <a:pt x="689" y="124"/>
                    <a:pt x="681" y="125"/>
                    <a:pt x="673" y="126"/>
                  </a:cubicBezTo>
                  <a:cubicBezTo>
                    <a:pt x="670" y="127"/>
                    <a:pt x="668" y="127"/>
                    <a:pt x="665" y="128"/>
                  </a:cubicBezTo>
                  <a:cubicBezTo>
                    <a:pt x="662" y="127"/>
                    <a:pt x="658" y="124"/>
                    <a:pt x="655" y="122"/>
                  </a:cubicBezTo>
                  <a:cubicBezTo>
                    <a:pt x="652" y="121"/>
                    <a:pt x="648" y="119"/>
                    <a:pt x="645" y="117"/>
                  </a:cubicBezTo>
                  <a:cubicBezTo>
                    <a:pt x="638" y="114"/>
                    <a:pt x="630" y="111"/>
                    <a:pt x="623" y="109"/>
                  </a:cubicBezTo>
                  <a:cubicBezTo>
                    <a:pt x="610" y="106"/>
                    <a:pt x="595" y="105"/>
                    <a:pt x="581" y="106"/>
                  </a:cubicBezTo>
                  <a:cubicBezTo>
                    <a:pt x="567" y="107"/>
                    <a:pt x="554" y="112"/>
                    <a:pt x="543" y="121"/>
                  </a:cubicBezTo>
                  <a:cubicBezTo>
                    <a:pt x="540" y="124"/>
                    <a:pt x="535" y="128"/>
                    <a:pt x="533" y="132"/>
                  </a:cubicBezTo>
                  <a:cubicBezTo>
                    <a:pt x="533" y="132"/>
                    <a:pt x="533" y="132"/>
                    <a:pt x="533" y="132"/>
                  </a:cubicBezTo>
                  <a:cubicBezTo>
                    <a:pt x="530" y="131"/>
                    <a:pt x="528" y="131"/>
                    <a:pt x="525" y="130"/>
                  </a:cubicBezTo>
                  <a:cubicBezTo>
                    <a:pt x="520" y="116"/>
                    <a:pt x="514" y="101"/>
                    <a:pt x="505" y="89"/>
                  </a:cubicBezTo>
                  <a:cubicBezTo>
                    <a:pt x="499" y="81"/>
                    <a:pt x="488" y="68"/>
                    <a:pt x="477" y="74"/>
                  </a:cubicBezTo>
                  <a:cubicBezTo>
                    <a:pt x="474" y="75"/>
                    <a:pt x="472" y="78"/>
                    <a:pt x="469" y="79"/>
                  </a:cubicBezTo>
                  <a:cubicBezTo>
                    <a:pt x="465" y="81"/>
                    <a:pt x="463" y="78"/>
                    <a:pt x="460" y="76"/>
                  </a:cubicBezTo>
                  <a:cubicBezTo>
                    <a:pt x="457" y="74"/>
                    <a:pt x="454" y="74"/>
                    <a:pt x="451" y="77"/>
                  </a:cubicBezTo>
                  <a:cubicBezTo>
                    <a:pt x="450" y="79"/>
                    <a:pt x="449" y="76"/>
                    <a:pt x="447" y="75"/>
                  </a:cubicBezTo>
                  <a:cubicBezTo>
                    <a:pt x="445" y="73"/>
                    <a:pt x="443" y="72"/>
                    <a:pt x="440" y="71"/>
                  </a:cubicBezTo>
                  <a:cubicBezTo>
                    <a:pt x="436" y="69"/>
                    <a:pt x="433" y="69"/>
                    <a:pt x="429" y="72"/>
                  </a:cubicBezTo>
                  <a:cubicBezTo>
                    <a:pt x="424" y="75"/>
                    <a:pt x="419" y="82"/>
                    <a:pt x="415" y="87"/>
                  </a:cubicBezTo>
                  <a:cubicBezTo>
                    <a:pt x="410" y="92"/>
                    <a:pt x="407" y="99"/>
                    <a:pt x="402" y="105"/>
                  </a:cubicBezTo>
                  <a:cubicBezTo>
                    <a:pt x="397" y="112"/>
                    <a:pt x="390" y="118"/>
                    <a:pt x="386" y="126"/>
                  </a:cubicBezTo>
                  <a:cubicBezTo>
                    <a:pt x="383" y="133"/>
                    <a:pt x="381" y="139"/>
                    <a:pt x="380" y="147"/>
                  </a:cubicBezTo>
                  <a:cubicBezTo>
                    <a:pt x="377" y="162"/>
                    <a:pt x="373" y="177"/>
                    <a:pt x="371" y="192"/>
                  </a:cubicBezTo>
                  <a:cubicBezTo>
                    <a:pt x="369" y="183"/>
                    <a:pt x="366" y="173"/>
                    <a:pt x="362" y="164"/>
                  </a:cubicBezTo>
                  <a:cubicBezTo>
                    <a:pt x="357" y="153"/>
                    <a:pt x="351" y="143"/>
                    <a:pt x="344" y="133"/>
                  </a:cubicBezTo>
                  <a:cubicBezTo>
                    <a:pt x="342" y="129"/>
                    <a:pt x="341" y="125"/>
                    <a:pt x="338" y="122"/>
                  </a:cubicBezTo>
                  <a:cubicBezTo>
                    <a:pt x="337" y="121"/>
                    <a:pt x="333" y="120"/>
                    <a:pt x="333" y="119"/>
                  </a:cubicBezTo>
                  <a:cubicBezTo>
                    <a:pt x="332" y="118"/>
                    <a:pt x="331" y="117"/>
                    <a:pt x="330" y="116"/>
                  </a:cubicBezTo>
                  <a:cubicBezTo>
                    <a:pt x="329" y="114"/>
                    <a:pt x="328" y="113"/>
                    <a:pt x="327" y="111"/>
                  </a:cubicBezTo>
                  <a:cubicBezTo>
                    <a:pt x="325" y="109"/>
                    <a:pt x="322" y="106"/>
                    <a:pt x="319" y="104"/>
                  </a:cubicBezTo>
                  <a:cubicBezTo>
                    <a:pt x="319" y="103"/>
                    <a:pt x="319" y="103"/>
                    <a:pt x="319" y="103"/>
                  </a:cubicBezTo>
                  <a:cubicBezTo>
                    <a:pt x="314" y="98"/>
                    <a:pt x="313" y="88"/>
                    <a:pt x="310" y="82"/>
                  </a:cubicBezTo>
                  <a:cubicBezTo>
                    <a:pt x="307" y="74"/>
                    <a:pt x="304" y="67"/>
                    <a:pt x="300" y="60"/>
                  </a:cubicBezTo>
                  <a:cubicBezTo>
                    <a:pt x="296" y="53"/>
                    <a:pt x="291" y="46"/>
                    <a:pt x="286" y="40"/>
                  </a:cubicBezTo>
                  <a:cubicBezTo>
                    <a:pt x="280" y="33"/>
                    <a:pt x="274" y="26"/>
                    <a:pt x="267" y="20"/>
                  </a:cubicBezTo>
                  <a:cubicBezTo>
                    <a:pt x="261" y="15"/>
                    <a:pt x="254" y="10"/>
                    <a:pt x="246" y="6"/>
                  </a:cubicBezTo>
                  <a:cubicBezTo>
                    <a:pt x="244" y="5"/>
                    <a:pt x="238" y="2"/>
                    <a:pt x="236" y="4"/>
                  </a:cubicBezTo>
                  <a:cubicBezTo>
                    <a:pt x="229" y="0"/>
                    <a:pt x="223" y="18"/>
                    <a:pt x="222" y="23"/>
                  </a:cubicBezTo>
                  <a:cubicBezTo>
                    <a:pt x="217" y="41"/>
                    <a:pt x="218" y="59"/>
                    <a:pt x="222" y="77"/>
                  </a:cubicBezTo>
                  <a:cubicBezTo>
                    <a:pt x="227" y="99"/>
                    <a:pt x="234" y="120"/>
                    <a:pt x="245" y="140"/>
                  </a:cubicBezTo>
                  <a:cubicBezTo>
                    <a:pt x="251" y="150"/>
                    <a:pt x="259" y="158"/>
                    <a:pt x="267" y="167"/>
                  </a:cubicBezTo>
                  <a:cubicBezTo>
                    <a:pt x="271" y="172"/>
                    <a:pt x="276" y="177"/>
                    <a:pt x="281" y="182"/>
                  </a:cubicBezTo>
                  <a:cubicBezTo>
                    <a:pt x="269" y="179"/>
                    <a:pt x="256" y="178"/>
                    <a:pt x="244" y="180"/>
                  </a:cubicBezTo>
                  <a:cubicBezTo>
                    <a:pt x="244" y="176"/>
                    <a:pt x="243" y="172"/>
                    <a:pt x="243" y="168"/>
                  </a:cubicBezTo>
                  <a:cubicBezTo>
                    <a:pt x="242" y="163"/>
                    <a:pt x="242" y="159"/>
                    <a:pt x="241" y="154"/>
                  </a:cubicBezTo>
                  <a:cubicBezTo>
                    <a:pt x="239" y="146"/>
                    <a:pt x="237" y="138"/>
                    <a:pt x="233" y="130"/>
                  </a:cubicBezTo>
                  <a:cubicBezTo>
                    <a:pt x="229" y="122"/>
                    <a:pt x="222" y="115"/>
                    <a:pt x="217" y="107"/>
                  </a:cubicBezTo>
                  <a:cubicBezTo>
                    <a:pt x="213" y="99"/>
                    <a:pt x="210" y="90"/>
                    <a:pt x="204" y="84"/>
                  </a:cubicBezTo>
                  <a:cubicBezTo>
                    <a:pt x="199" y="80"/>
                    <a:pt x="196" y="76"/>
                    <a:pt x="193" y="71"/>
                  </a:cubicBezTo>
                  <a:cubicBezTo>
                    <a:pt x="191" y="68"/>
                    <a:pt x="189" y="65"/>
                    <a:pt x="186" y="63"/>
                  </a:cubicBezTo>
                  <a:cubicBezTo>
                    <a:pt x="183" y="59"/>
                    <a:pt x="179" y="56"/>
                    <a:pt x="176" y="52"/>
                  </a:cubicBezTo>
                  <a:cubicBezTo>
                    <a:pt x="170" y="47"/>
                    <a:pt x="162" y="42"/>
                    <a:pt x="156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53" y="45"/>
                    <a:pt x="149" y="42"/>
                    <a:pt x="145" y="42"/>
                  </a:cubicBezTo>
                  <a:cubicBezTo>
                    <a:pt x="138" y="42"/>
                    <a:pt x="131" y="41"/>
                    <a:pt x="126" y="45"/>
                  </a:cubicBezTo>
                  <a:cubicBezTo>
                    <a:pt x="119" y="50"/>
                    <a:pt x="114" y="58"/>
                    <a:pt x="108" y="65"/>
                  </a:cubicBezTo>
                  <a:cubicBezTo>
                    <a:pt x="103" y="72"/>
                    <a:pt x="98" y="79"/>
                    <a:pt x="94" y="87"/>
                  </a:cubicBezTo>
                  <a:cubicBezTo>
                    <a:pt x="87" y="103"/>
                    <a:pt x="77" y="119"/>
                    <a:pt x="74" y="137"/>
                  </a:cubicBezTo>
                  <a:cubicBezTo>
                    <a:pt x="72" y="145"/>
                    <a:pt x="71" y="154"/>
                    <a:pt x="71" y="163"/>
                  </a:cubicBezTo>
                  <a:cubicBezTo>
                    <a:pt x="71" y="168"/>
                    <a:pt x="71" y="172"/>
                    <a:pt x="72" y="177"/>
                  </a:cubicBezTo>
                  <a:cubicBezTo>
                    <a:pt x="72" y="178"/>
                    <a:pt x="72" y="179"/>
                    <a:pt x="72" y="181"/>
                  </a:cubicBezTo>
                  <a:cubicBezTo>
                    <a:pt x="69" y="178"/>
                    <a:pt x="65" y="177"/>
                    <a:pt x="63" y="173"/>
                  </a:cubicBezTo>
                  <a:cubicBezTo>
                    <a:pt x="58" y="164"/>
                    <a:pt x="47" y="163"/>
                    <a:pt x="38" y="160"/>
                  </a:cubicBezTo>
                  <a:cubicBezTo>
                    <a:pt x="35" y="159"/>
                    <a:pt x="32" y="159"/>
                    <a:pt x="30" y="158"/>
                  </a:cubicBezTo>
                  <a:cubicBezTo>
                    <a:pt x="26" y="152"/>
                    <a:pt x="23" y="145"/>
                    <a:pt x="19" y="139"/>
                  </a:cubicBezTo>
                  <a:cubicBezTo>
                    <a:pt x="13" y="133"/>
                    <a:pt x="6" y="127"/>
                    <a:pt x="0" y="122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" y="127"/>
                    <a:pt x="2" y="128"/>
                    <a:pt x="3" y="129"/>
                  </a:cubicBezTo>
                  <a:cubicBezTo>
                    <a:pt x="9" y="134"/>
                    <a:pt x="15" y="139"/>
                    <a:pt x="19" y="145"/>
                  </a:cubicBezTo>
                  <a:cubicBezTo>
                    <a:pt x="22" y="149"/>
                    <a:pt x="24" y="154"/>
                    <a:pt x="27" y="158"/>
                  </a:cubicBezTo>
                  <a:cubicBezTo>
                    <a:pt x="20" y="157"/>
                    <a:pt x="13" y="158"/>
                    <a:pt x="5" y="160"/>
                  </a:cubicBezTo>
                  <a:cubicBezTo>
                    <a:pt x="4" y="160"/>
                    <a:pt x="2" y="161"/>
                    <a:pt x="0" y="162"/>
                  </a:cubicBezTo>
                  <a:cubicBezTo>
                    <a:pt x="1" y="160"/>
                    <a:pt x="0" y="159"/>
                    <a:pt x="0" y="15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5" y="163"/>
                    <a:pt x="10" y="162"/>
                    <a:pt x="15" y="162"/>
                  </a:cubicBezTo>
                  <a:cubicBezTo>
                    <a:pt x="27" y="159"/>
                    <a:pt x="38" y="163"/>
                    <a:pt x="49" y="167"/>
                  </a:cubicBezTo>
                  <a:cubicBezTo>
                    <a:pt x="52" y="168"/>
                    <a:pt x="57" y="169"/>
                    <a:pt x="59" y="173"/>
                  </a:cubicBezTo>
                  <a:cubicBezTo>
                    <a:pt x="60" y="174"/>
                    <a:pt x="61" y="176"/>
                    <a:pt x="62" y="178"/>
                  </a:cubicBezTo>
                  <a:cubicBezTo>
                    <a:pt x="65" y="182"/>
                    <a:pt x="70" y="183"/>
                    <a:pt x="73" y="188"/>
                  </a:cubicBezTo>
                  <a:cubicBezTo>
                    <a:pt x="79" y="197"/>
                    <a:pt x="80" y="209"/>
                    <a:pt x="81" y="220"/>
                  </a:cubicBezTo>
                  <a:cubicBezTo>
                    <a:pt x="81" y="231"/>
                    <a:pt x="82" y="242"/>
                    <a:pt x="84" y="253"/>
                  </a:cubicBezTo>
                  <a:cubicBezTo>
                    <a:pt x="86" y="264"/>
                    <a:pt x="87" y="275"/>
                    <a:pt x="90" y="285"/>
                  </a:cubicBezTo>
                  <a:cubicBezTo>
                    <a:pt x="97" y="304"/>
                    <a:pt x="108" y="320"/>
                    <a:pt x="114" y="338"/>
                  </a:cubicBezTo>
                  <a:cubicBezTo>
                    <a:pt x="114" y="339"/>
                    <a:pt x="114" y="339"/>
                    <a:pt x="115" y="339"/>
                  </a:cubicBezTo>
                  <a:cubicBezTo>
                    <a:pt x="115" y="339"/>
                    <a:pt x="115" y="340"/>
                    <a:pt x="115" y="340"/>
                  </a:cubicBezTo>
                  <a:cubicBezTo>
                    <a:pt x="114" y="343"/>
                    <a:pt x="115" y="346"/>
                    <a:pt x="118" y="348"/>
                  </a:cubicBezTo>
                  <a:cubicBezTo>
                    <a:pt x="122" y="353"/>
                    <a:pt x="124" y="359"/>
                    <a:pt x="127" y="365"/>
                  </a:cubicBezTo>
                  <a:cubicBezTo>
                    <a:pt x="128" y="366"/>
                    <a:pt x="131" y="374"/>
                    <a:pt x="129" y="374"/>
                  </a:cubicBezTo>
                  <a:cubicBezTo>
                    <a:pt x="128" y="374"/>
                    <a:pt x="126" y="374"/>
                    <a:pt x="125" y="374"/>
                  </a:cubicBezTo>
                  <a:cubicBezTo>
                    <a:pt x="124" y="376"/>
                    <a:pt x="123" y="377"/>
                    <a:pt x="124" y="378"/>
                  </a:cubicBezTo>
                  <a:cubicBezTo>
                    <a:pt x="118" y="374"/>
                    <a:pt x="115" y="366"/>
                    <a:pt x="109" y="361"/>
                  </a:cubicBezTo>
                  <a:cubicBezTo>
                    <a:pt x="108" y="360"/>
                    <a:pt x="106" y="360"/>
                    <a:pt x="106" y="362"/>
                  </a:cubicBezTo>
                  <a:cubicBezTo>
                    <a:pt x="105" y="367"/>
                    <a:pt x="108" y="371"/>
                    <a:pt x="110" y="375"/>
                  </a:cubicBezTo>
                  <a:cubicBezTo>
                    <a:pt x="110" y="375"/>
                    <a:pt x="114" y="383"/>
                    <a:pt x="112" y="382"/>
                  </a:cubicBezTo>
                  <a:cubicBezTo>
                    <a:pt x="110" y="382"/>
                    <a:pt x="107" y="380"/>
                    <a:pt x="105" y="379"/>
                  </a:cubicBezTo>
                  <a:cubicBezTo>
                    <a:pt x="102" y="378"/>
                    <a:pt x="98" y="378"/>
                    <a:pt x="97" y="381"/>
                  </a:cubicBezTo>
                  <a:cubicBezTo>
                    <a:pt x="96" y="382"/>
                    <a:pt x="96" y="382"/>
                    <a:pt x="96" y="382"/>
                  </a:cubicBezTo>
                  <a:cubicBezTo>
                    <a:pt x="90" y="377"/>
                    <a:pt x="82" y="372"/>
                    <a:pt x="75" y="368"/>
                  </a:cubicBezTo>
                  <a:cubicBezTo>
                    <a:pt x="66" y="363"/>
                    <a:pt x="57" y="357"/>
                    <a:pt x="47" y="352"/>
                  </a:cubicBezTo>
                  <a:cubicBezTo>
                    <a:pt x="38" y="348"/>
                    <a:pt x="29" y="342"/>
                    <a:pt x="20" y="337"/>
                  </a:cubicBezTo>
                  <a:cubicBezTo>
                    <a:pt x="13" y="333"/>
                    <a:pt x="7" y="329"/>
                    <a:pt x="0" y="326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7" y="333"/>
                    <a:pt x="13" y="337"/>
                    <a:pt x="20" y="341"/>
                  </a:cubicBezTo>
                  <a:cubicBezTo>
                    <a:pt x="29" y="346"/>
                    <a:pt x="38" y="351"/>
                    <a:pt x="47" y="356"/>
                  </a:cubicBezTo>
                  <a:cubicBezTo>
                    <a:pt x="52" y="359"/>
                    <a:pt x="56" y="361"/>
                    <a:pt x="61" y="363"/>
                  </a:cubicBezTo>
                  <a:cubicBezTo>
                    <a:pt x="60" y="363"/>
                    <a:pt x="59" y="363"/>
                    <a:pt x="58" y="363"/>
                  </a:cubicBezTo>
                  <a:cubicBezTo>
                    <a:pt x="56" y="362"/>
                    <a:pt x="54" y="360"/>
                    <a:pt x="51" y="359"/>
                  </a:cubicBezTo>
                  <a:cubicBezTo>
                    <a:pt x="51" y="359"/>
                    <a:pt x="50" y="359"/>
                    <a:pt x="50" y="359"/>
                  </a:cubicBezTo>
                  <a:cubicBezTo>
                    <a:pt x="48" y="357"/>
                    <a:pt x="45" y="356"/>
                    <a:pt x="43" y="356"/>
                  </a:cubicBezTo>
                  <a:cubicBezTo>
                    <a:pt x="32" y="352"/>
                    <a:pt x="20" y="349"/>
                    <a:pt x="9" y="348"/>
                  </a:cubicBezTo>
                  <a:cubicBezTo>
                    <a:pt x="6" y="348"/>
                    <a:pt x="3" y="348"/>
                    <a:pt x="0" y="347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12" y="352"/>
                    <a:pt x="25" y="353"/>
                    <a:pt x="37" y="356"/>
                  </a:cubicBezTo>
                  <a:cubicBezTo>
                    <a:pt x="41" y="357"/>
                    <a:pt x="45" y="359"/>
                    <a:pt x="48" y="360"/>
                  </a:cubicBezTo>
                  <a:cubicBezTo>
                    <a:pt x="48" y="360"/>
                    <a:pt x="48" y="361"/>
                    <a:pt x="48" y="361"/>
                  </a:cubicBezTo>
                  <a:cubicBezTo>
                    <a:pt x="51" y="366"/>
                    <a:pt x="54" y="370"/>
                    <a:pt x="56" y="374"/>
                  </a:cubicBezTo>
                  <a:cubicBezTo>
                    <a:pt x="59" y="380"/>
                    <a:pt x="61" y="386"/>
                    <a:pt x="64" y="392"/>
                  </a:cubicBezTo>
                  <a:cubicBezTo>
                    <a:pt x="70" y="403"/>
                    <a:pt x="78" y="412"/>
                    <a:pt x="87" y="421"/>
                  </a:cubicBezTo>
                  <a:cubicBezTo>
                    <a:pt x="91" y="425"/>
                    <a:pt x="96" y="428"/>
                    <a:pt x="101" y="432"/>
                  </a:cubicBezTo>
                  <a:cubicBezTo>
                    <a:pt x="107" y="436"/>
                    <a:pt x="111" y="442"/>
                    <a:pt x="115" y="448"/>
                  </a:cubicBezTo>
                  <a:cubicBezTo>
                    <a:pt x="122" y="460"/>
                    <a:pt x="126" y="473"/>
                    <a:pt x="131" y="485"/>
                  </a:cubicBezTo>
                  <a:cubicBezTo>
                    <a:pt x="131" y="485"/>
                    <a:pt x="131" y="486"/>
                    <a:pt x="131" y="486"/>
                  </a:cubicBezTo>
                  <a:cubicBezTo>
                    <a:pt x="130" y="489"/>
                    <a:pt x="131" y="492"/>
                    <a:pt x="132" y="495"/>
                  </a:cubicBezTo>
                  <a:cubicBezTo>
                    <a:pt x="134" y="499"/>
                    <a:pt x="135" y="503"/>
                    <a:pt x="135" y="507"/>
                  </a:cubicBezTo>
                  <a:cubicBezTo>
                    <a:pt x="136" y="515"/>
                    <a:pt x="137" y="524"/>
                    <a:pt x="142" y="531"/>
                  </a:cubicBezTo>
                  <a:cubicBezTo>
                    <a:pt x="146" y="535"/>
                    <a:pt x="151" y="538"/>
                    <a:pt x="154" y="542"/>
                  </a:cubicBezTo>
                  <a:cubicBezTo>
                    <a:pt x="158" y="545"/>
                    <a:pt x="162" y="549"/>
                    <a:pt x="166" y="553"/>
                  </a:cubicBezTo>
                  <a:cubicBezTo>
                    <a:pt x="175" y="561"/>
                    <a:pt x="184" y="569"/>
                    <a:pt x="194" y="575"/>
                  </a:cubicBezTo>
                  <a:cubicBezTo>
                    <a:pt x="204" y="582"/>
                    <a:pt x="213" y="588"/>
                    <a:pt x="224" y="594"/>
                  </a:cubicBezTo>
                  <a:cubicBezTo>
                    <a:pt x="228" y="596"/>
                    <a:pt x="232" y="598"/>
                    <a:pt x="237" y="599"/>
                  </a:cubicBezTo>
                  <a:cubicBezTo>
                    <a:pt x="243" y="600"/>
                    <a:pt x="248" y="602"/>
                    <a:pt x="253" y="606"/>
                  </a:cubicBezTo>
                  <a:cubicBezTo>
                    <a:pt x="257" y="609"/>
                    <a:pt x="261" y="612"/>
                    <a:pt x="265" y="615"/>
                  </a:cubicBezTo>
                  <a:cubicBezTo>
                    <a:pt x="270" y="618"/>
                    <a:pt x="272" y="621"/>
                    <a:pt x="275" y="626"/>
                  </a:cubicBezTo>
                  <a:cubicBezTo>
                    <a:pt x="270" y="632"/>
                    <a:pt x="277" y="639"/>
                    <a:pt x="281" y="643"/>
                  </a:cubicBezTo>
                  <a:cubicBezTo>
                    <a:pt x="291" y="651"/>
                    <a:pt x="296" y="663"/>
                    <a:pt x="303" y="673"/>
                  </a:cubicBezTo>
                  <a:cubicBezTo>
                    <a:pt x="312" y="684"/>
                    <a:pt x="322" y="694"/>
                    <a:pt x="329" y="706"/>
                  </a:cubicBezTo>
                  <a:cubicBezTo>
                    <a:pt x="334" y="716"/>
                    <a:pt x="340" y="726"/>
                    <a:pt x="345" y="736"/>
                  </a:cubicBezTo>
                  <a:cubicBezTo>
                    <a:pt x="348" y="741"/>
                    <a:pt x="351" y="747"/>
                    <a:pt x="353" y="753"/>
                  </a:cubicBezTo>
                  <a:cubicBezTo>
                    <a:pt x="354" y="758"/>
                    <a:pt x="352" y="762"/>
                    <a:pt x="352" y="766"/>
                  </a:cubicBezTo>
                  <a:cubicBezTo>
                    <a:pt x="352" y="768"/>
                    <a:pt x="353" y="770"/>
                    <a:pt x="353" y="771"/>
                  </a:cubicBezTo>
                  <a:cubicBezTo>
                    <a:pt x="353" y="771"/>
                    <a:pt x="353" y="772"/>
                    <a:pt x="353" y="772"/>
                  </a:cubicBezTo>
                  <a:cubicBezTo>
                    <a:pt x="352" y="777"/>
                    <a:pt x="353" y="783"/>
                    <a:pt x="353" y="789"/>
                  </a:cubicBezTo>
                  <a:cubicBezTo>
                    <a:pt x="354" y="795"/>
                    <a:pt x="354" y="800"/>
                    <a:pt x="354" y="806"/>
                  </a:cubicBezTo>
                  <a:cubicBezTo>
                    <a:pt x="353" y="809"/>
                    <a:pt x="353" y="812"/>
                    <a:pt x="352" y="815"/>
                  </a:cubicBezTo>
                  <a:cubicBezTo>
                    <a:pt x="356" y="815"/>
                    <a:pt x="356" y="815"/>
                    <a:pt x="356" y="815"/>
                  </a:cubicBezTo>
                  <a:cubicBezTo>
                    <a:pt x="357" y="810"/>
                    <a:pt x="357" y="805"/>
                    <a:pt x="357" y="800"/>
                  </a:cubicBezTo>
                  <a:cubicBezTo>
                    <a:pt x="357" y="791"/>
                    <a:pt x="357" y="782"/>
                    <a:pt x="356" y="774"/>
                  </a:cubicBezTo>
                  <a:cubicBezTo>
                    <a:pt x="358" y="775"/>
                    <a:pt x="362" y="775"/>
                    <a:pt x="366" y="773"/>
                  </a:cubicBezTo>
                  <a:cubicBezTo>
                    <a:pt x="373" y="770"/>
                    <a:pt x="385" y="768"/>
                    <a:pt x="389" y="760"/>
                  </a:cubicBezTo>
                  <a:cubicBezTo>
                    <a:pt x="393" y="752"/>
                    <a:pt x="394" y="744"/>
                    <a:pt x="392" y="735"/>
                  </a:cubicBezTo>
                  <a:cubicBezTo>
                    <a:pt x="392" y="735"/>
                    <a:pt x="393" y="735"/>
                    <a:pt x="393" y="735"/>
                  </a:cubicBezTo>
                  <a:cubicBezTo>
                    <a:pt x="393" y="735"/>
                    <a:pt x="394" y="734"/>
                    <a:pt x="393" y="734"/>
                  </a:cubicBezTo>
                  <a:cubicBezTo>
                    <a:pt x="392" y="731"/>
                    <a:pt x="391" y="729"/>
                    <a:pt x="390" y="726"/>
                  </a:cubicBezTo>
                  <a:cubicBezTo>
                    <a:pt x="391" y="727"/>
                    <a:pt x="393" y="728"/>
                    <a:pt x="394" y="729"/>
                  </a:cubicBezTo>
                  <a:cubicBezTo>
                    <a:pt x="397" y="730"/>
                    <a:pt x="399" y="731"/>
                    <a:pt x="402" y="732"/>
                  </a:cubicBezTo>
                  <a:cubicBezTo>
                    <a:pt x="398" y="732"/>
                    <a:pt x="396" y="739"/>
                    <a:pt x="397" y="743"/>
                  </a:cubicBezTo>
                  <a:cubicBezTo>
                    <a:pt x="397" y="743"/>
                    <a:pt x="398" y="743"/>
                    <a:pt x="398" y="743"/>
                  </a:cubicBezTo>
                  <a:cubicBezTo>
                    <a:pt x="399" y="740"/>
                    <a:pt x="400" y="732"/>
                    <a:pt x="404" y="733"/>
                  </a:cubicBezTo>
                  <a:cubicBezTo>
                    <a:pt x="405" y="733"/>
                    <a:pt x="405" y="732"/>
                    <a:pt x="405" y="732"/>
                  </a:cubicBezTo>
                  <a:cubicBezTo>
                    <a:pt x="411" y="732"/>
                    <a:pt x="417" y="731"/>
                    <a:pt x="421" y="726"/>
                  </a:cubicBezTo>
                  <a:cubicBezTo>
                    <a:pt x="420" y="728"/>
                    <a:pt x="421" y="730"/>
                    <a:pt x="421" y="732"/>
                  </a:cubicBezTo>
                  <a:cubicBezTo>
                    <a:pt x="427" y="752"/>
                    <a:pt x="465" y="751"/>
                    <a:pt x="469" y="732"/>
                  </a:cubicBezTo>
                  <a:cubicBezTo>
                    <a:pt x="469" y="732"/>
                    <a:pt x="470" y="731"/>
                    <a:pt x="470" y="731"/>
                  </a:cubicBezTo>
                  <a:cubicBezTo>
                    <a:pt x="469" y="734"/>
                    <a:pt x="468" y="736"/>
                    <a:pt x="467" y="738"/>
                  </a:cubicBezTo>
                  <a:cubicBezTo>
                    <a:pt x="463" y="745"/>
                    <a:pt x="455" y="749"/>
                    <a:pt x="447" y="750"/>
                  </a:cubicBezTo>
                  <a:cubicBezTo>
                    <a:pt x="439" y="751"/>
                    <a:pt x="431" y="750"/>
                    <a:pt x="425" y="746"/>
                  </a:cubicBezTo>
                  <a:cubicBezTo>
                    <a:pt x="419" y="743"/>
                    <a:pt x="415" y="738"/>
                    <a:pt x="411" y="732"/>
                  </a:cubicBezTo>
                  <a:cubicBezTo>
                    <a:pt x="411" y="732"/>
                    <a:pt x="410" y="732"/>
                    <a:pt x="410" y="733"/>
                  </a:cubicBezTo>
                  <a:cubicBezTo>
                    <a:pt x="412" y="749"/>
                    <a:pt x="433" y="756"/>
                    <a:pt x="447" y="753"/>
                  </a:cubicBezTo>
                  <a:cubicBezTo>
                    <a:pt x="453" y="752"/>
                    <a:pt x="459" y="751"/>
                    <a:pt x="463" y="748"/>
                  </a:cubicBezTo>
                  <a:cubicBezTo>
                    <a:pt x="461" y="759"/>
                    <a:pt x="460" y="772"/>
                    <a:pt x="458" y="784"/>
                  </a:cubicBezTo>
                  <a:cubicBezTo>
                    <a:pt x="456" y="793"/>
                    <a:pt x="454" y="803"/>
                    <a:pt x="454" y="812"/>
                  </a:cubicBezTo>
                  <a:cubicBezTo>
                    <a:pt x="454" y="813"/>
                    <a:pt x="454" y="813"/>
                    <a:pt x="454" y="813"/>
                  </a:cubicBezTo>
                  <a:cubicBezTo>
                    <a:pt x="453" y="805"/>
                    <a:pt x="453" y="798"/>
                    <a:pt x="455" y="791"/>
                  </a:cubicBezTo>
                  <a:cubicBezTo>
                    <a:pt x="455" y="790"/>
                    <a:pt x="454" y="790"/>
                    <a:pt x="454" y="790"/>
                  </a:cubicBezTo>
                  <a:cubicBezTo>
                    <a:pt x="450" y="797"/>
                    <a:pt x="450" y="806"/>
                    <a:pt x="451" y="814"/>
                  </a:cubicBezTo>
                  <a:cubicBezTo>
                    <a:pt x="451" y="814"/>
                    <a:pt x="451" y="815"/>
                    <a:pt x="451" y="815"/>
                  </a:cubicBezTo>
                  <a:cubicBezTo>
                    <a:pt x="459" y="815"/>
                    <a:pt x="459" y="815"/>
                    <a:pt x="459" y="815"/>
                  </a:cubicBezTo>
                  <a:cubicBezTo>
                    <a:pt x="476" y="808"/>
                    <a:pt x="492" y="798"/>
                    <a:pt x="507" y="788"/>
                  </a:cubicBezTo>
                  <a:cubicBezTo>
                    <a:pt x="525" y="776"/>
                    <a:pt x="543" y="763"/>
                    <a:pt x="561" y="752"/>
                  </a:cubicBezTo>
                  <a:cubicBezTo>
                    <a:pt x="579" y="740"/>
                    <a:pt x="597" y="727"/>
                    <a:pt x="616" y="716"/>
                  </a:cubicBezTo>
                  <a:cubicBezTo>
                    <a:pt x="631" y="707"/>
                    <a:pt x="645" y="697"/>
                    <a:pt x="658" y="686"/>
                  </a:cubicBezTo>
                  <a:cubicBezTo>
                    <a:pt x="653" y="695"/>
                    <a:pt x="653" y="705"/>
                    <a:pt x="660" y="713"/>
                  </a:cubicBezTo>
                  <a:cubicBezTo>
                    <a:pt x="662" y="716"/>
                    <a:pt x="665" y="718"/>
                    <a:pt x="668" y="720"/>
                  </a:cubicBezTo>
                  <a:cubicBezTo>
                    <a:pt x="664" y="721"/>
                    <a:pt x="661" y="724"/>
                    <a:pt x="658" y="726"/>
                  </a:cubicBezTo>
                  <a:cubicBezTo>
                    <a:pt x="651" y="731"/>
                    <a:pt x="645" y="736"/>
                    <a:pt x="638" y="741"/>
                  </a:cubicBezTo>
                  <a:cubicBezTo>
                    <a:pt x="628" y="749"/>
                    <a:pt x="617" y="756"/>
                    <a:pt x="606" y="762"/>
                  </a:cubicBezTo>
                  <a:cubicBezTo>
                    <a:pt x="596" y="767"/>
                    <a:pt x="586" y="774"/>
                    <a:pt x="577" y="781"/>
                  </a:cubicBezTo>
                  <a:cubicBezTo>
                    <a:pt x="560" y="794"/>
                    <a:pt x="541" y="804"/>
                    <a:pt x="523" y="815"/>
                  </a:cubicBezTo>
                  <a:cubicBezTo>
                    <a:pt x="530" y="815"/>
                    <a:pt x="530" y="815"/>
                    <a:pt x="530" y="815"/>
                  </a:cubicBezTo>
                  <a:cubicBezTo>
                    <a:pt x="546" y="805"/>
                    <a:pt x="563" y="795"/>
                    <a:pt x="578" y="784"/>
                  </a:cubicBezTo>
                  <a:cubicBezTo>
                    <a:pt x="597" y="771"/>
                    <a:pt x="617" y="760"/>
                    <a:pt x="636" y="747"/>
                  </a:cubicBezTo>
                  <a:cubicBezTo>
                    <a:pt x="643" y="742"/>
                    <a:pt x="649" y="738"/>
                    <a:pt x="656" y="732"/>
                  </a:cubicBezTo>
                  <a:cubicBezTo>
                    <a:pt x="660" y="729"/>
                    <a:pt x="666" y="721"/>
                    <a:pt x="672" y="721"/>
                  </a:cubicBezTo>
                  <a:cubicBezTo>
                    <a:pt x="676" y="721"/>
                    <a:pt x="680" y="721"/>
                    <a:pt x="684" y="720"/>
                  </a:cubicBezTo>
                  <a:cubicBezTo>
                    <a:pt x="689" y="718"/>
                    <a:pt x="693" y="716"/>
                    <a:pt x="698" y="714"/>
                  </a:cubicBezTo>
                  <a:cubicBezTo>
                    <a:pt x="702" y="713"/>
                    <a:pt x="706" y="713"/>
                    <a:pt x="710" y="712"/>
                  </a:cubicBezTo>
                  <a:cubicBezTo>
                    <a:pt x="712" y="713"/>
                    <a:pt x="715" y="714"/>
                    <a:pt x="719" y="714"/>
                  </a:cubicBezTo>
                  <a:cubicBezTo>
                    <a:pt x="727" y="715"/>
                    <a:pt x="736" y="713"/>
                    <a:pt x="741" y="706"/>
                  </a:cubicBezTo>
                  <a:cubicBezTo>
                    <a:pt x="744" y="702"/>
                    <a:pt x="747" y="698"/>
                    <a:pt x="747" y="693"/>
                  </a:cubicBezTo>
                  <a:cubicBezTo>
                    <a:pt x="747" y="692"/>
                    <a:pt x="748" y="691"/>
                    <a:pt x="748" y="690"/>
                  </a:cubicBezTo>
                  <a:cubicBezTo>
                    <a:pt x="751" y="688"/>
                    <a:pt x="754" y="686"/>
                    <a:pt x="757" y="683"/>
                  </a:cubicBezTo>
                  <a:cubicBezTo>
                    <a:pt x="769" y="675"/>
                    <a:pt x="780" y="665"/>
                    <a:pt x="792" y="656"/>
                  </a:cubicBezTo>
                  <a:cubicBezTo>
                    <a:pt x="802" y="647"/>
                    <a:pt x="813" y="639"/>
                    <a:pt x="821" y="628"/>
                  </a:cubicBezTo>
                  <a:cubicBezTo>
                    <a:pt x="821" y="628"/>
                    <a:pt x="821" y="628"/>
                    <a:pt x="821" y="629"/>
                  </a:cubicBezTo>
                  <a:cubicBezTo>
                    <a:pt x="822" y="644"/>
                    <a:pt x="825" y="659"/>
                    <a:pt x="830" y="673"/>
                  </a:cubicBezTo>
                  <a:cubicBezTo>
                    <a:pt x="833" y="681"/>
                    <a:pt x="836" y="688"/>
                    <a:pt x="840" y="695"/>
                  </a:cubicBezTo>
                  <a:cubicBezTo>
                    <a:pt x="843" y="702"/>
                    <a:pt x="846" y="709"/>
                    <a:pt x="850" y="715"/>
                  </a:cubicBezTo>
                  <a:cubicBezTo>
                    <a:pt x="858" y="725"/>
                    <a:pt x="868" y="734"/>
                    <a:pt x="881" y="735"/>
                  </a:cubicBezTo>
                  <a:cubicBezTo>
                    <a:pt x="888" y="736"/>
                    <a:pt x="895" y="735"/>
                    <a:pt x="902" y="735"/>
                  </a:cubicBezTo>
                  <a:cubicBezTo>
                    <a:pt x="910" y="735"/>
                    <a:pt x="917" y="735"/>
                    <a:pt x="924" y="734"/>
                  </a:cubicBezTo>
                  <a:cubicBezTo>
                    <a:pt x="932" y="733"/>
                    <a:pt x="940" y="732"/>
                    <a:pt x="948" y="729"/>
                  </a:cubicBezTo>
                  <a:cubicBezTo>
                    <a:pt x="953" y="727"/>
                    <a:pt x="960" y="725"/>
                    <a:pt x="965" y="721"/>
                  </a:cubicBezTo>
                  <a:cubicBezTo>
                    <a:pt x="973" y="712"/>
                    <a:pt x="980" y="697"/>
                    <a:pt x="980" y="684"/>
                  </a:cubicBezTo>
                  <a:cubicBezTo>
                    <a:pt x="980" y="670"/>
                    <a:pt x="973" y="658"/>
                    <a:pt x="967" y="646"/>
                  </a:cubicBezTo>
                  <a:cubicBezTo>
                    <a:pt x="960" y="631"/>
                    <a:pt x="953" y="616"/>
                    <a:pt x="943" y="603"/>
                  </a:cubicBezTo>
                  <a:cubicBezTo>
                    <a:pt x="940" y="599"/>
                    <a:pt x="936" y="593"/>
                    <a:pt x="931" y="588"/>
                  </a:cubicBezTo>
                  <a:cubicBezTo>
                    <a:pt x="935" y="588"/>
                    <a:pt x="939" y="588"/>
                    <a:pt x="942" y="588"/>
                  </a:cubicBezTo>
                  <a:cubicBezTo>
                    <a:pt x="943" y="589"/>
                    <a:pt x="943" y="589"/>
                    <a:pt x="944" y="589"/>
                  </a:cubicBezTo>
                  <a:cubicBezTo>
                    <a:pt x="947" y="588"/>
                    <a:pt x="954" y="592"/>
                    <a:pt x="957" y="593"/>
                  </a:cubicBezTo>
                  <a:cubicBezTo>
                    <a:pt x="961" y="594"/>
                    <a:pt x="966" y="596"/>
                    <a:pt x="970" y="598"/>
                  </a:cubicBezTo>
                  <a:cubicBezTo>
                    <a:pt x="977" y="600"/>
                    <a:pt x="984" y="600"/>
                    <a:pt x="991" y="600"/>
                  </a:cubicBezTo>
                  <a:cubicBezTo>
                    <a:pt x="997" y="601"/>
                    <a:pt x="1003" y="601"/>
                    <a:pt x="1009" y="600"/>
                  </a:cubicBezTo>
                  <a:cubicBezTo>
                    <a:pt x="1023" y="598"/>
                    <a:pt x="1036" y="595"/>
                    <a:pt x="1050" y="593"/>
                  </a:cubicBezTo>
                  <a:cubicBezTo>
                    <a:pt x="1057" y="592"/>
                    <a:pt x="1064" y="590"/>
                    <a:pt x="1071" y="589"/>
                  </a:cubicBezTo>
                  <a:cubicBezTo>
                    <a:pt x="1078" y="589"/>
                    <a:pt x="1084" y="588"/>
                    <a:pt x="1091" y="588"/>
                  </a:cubicBezTo>
                  <a:cubicBezTo>
                    <a:pt x="1098" y="587"/>
                    <a:pt x="1105" y="585"/>
                    <a:pt x="1112" y="582"/>
                  </a:cubicBezTo>
                  <a:cubicBezTo>
                    <a:pt x="1119" y="579"/>
                    <a:pt x="1127" y="576"/>
                    <a:pt x="1135" y="574"/>
                  </a:cubicBezTo>
                  <a:cubicBezTo>
                    <a:pt x="1143" y="571"/>
                    <a:pt x="1155" y="567"/>
                    <a:pt x="1159" y="560"/>
                  </a:cubicBezTo>
                  <a:cubicBezTo>
                    <a:pt x="1161" y="558"/>
                    <a:pt x="1162" y="554"/>
                    <a:pt x="1160" y="552"/>
                  </a:cubicBezTo>
                  <a:close/>
                  <a:moveTo>
                    <a:pt x="1016" y="424"/>
                  </a:moveTo>
                  <a:cubicBezTo>
                    <a:pt x="1028" y="421"/>
                    <a:pt x="1041" y="418"/>
                    <a:pt x="1054" y="415"/>
                  </a:cubicBezTo>
                  <a:cubicBezTo>
                    <a:pt x="1065" y="413"/>
                    <a:pt x="1078" y="410"/>
                    <a:pt x="1090" y="412"/>
                  </a:cubicBezTo>
                  <a:cubicBezTo>
                    <a:pt x="1103" y="414"/>
                    <a:pt x="1115" y="423"/>
                    <a:pt x="1117" y="436"/>
                  </a:cubicBezTo>
                  <a:cubicBezTo>
                    <a:pt x="1118" y="439"/>
                    <a:pt x="1117" y="445"/>
                    <a:pt x="1120" y="447"/>
                  </a:cubicBezTo>
                  <a:cubicBezTo>
                    <a:pt x="1125" y="449"/>
                    <a:pt x="1129" y="449"/>
                    <a:pt x="1132" y="454"/>
                  </a:cubicBezTo>
                  <a:cubicBezTo>
                    <a:pt x="1137" y="464"/>
                    <a:pt x="1134" y="477"/>
                    <a:pt x="1129" y="486"/>
                  </a:cubicBezTo>
                  <a:cubicBezTo>
                    <a:pt x="1123" y="498"/>
                    <a:pt x="1116" y="510"/>
                    <a:pt x="1108" y="519"/>
                  </a:cubicBezTo>
                  <a:cubicBezTo>
                    <a:pt x="1103" y="524"/>
                    <a:pt x="1099" y="528"/>
                    <a:pt x="1095" y="533"/>
                  </a:cubicBezTo>
                  <a:cubicBezTo>
                    <a:pt x="1092" y="536"/>
                    <a:pt x="1089" y="540"/>
                    <a:pt x="1084" y="541"/>
                  </a:cubicBezTo>
                  <a:cubicBezTo>
                    <a:pt x="1084" y="541"/>
                    <a:pt x="1084" y="541"/>
                    <a:pt x="1084" y="541"/>
                  </a:cubicBezTo>
                  <a:cubicBezTo>
                    <a:pt x="1078" y="541"/>
                    <a:pt x="1072" y="542"/>
                    <a:pt x="1066" y="542"/>
                  </a:cubicBezTo>
                  <a:cubicBezTo>
                    <a:pt x="1049" y="544"/>
                    <a:pt x="1033" y="545"/>
                    <a:pt x="1016" y="545"/>
                  </a:cubicBezTo>
                  <a:cubicBezTo>
                    <a:pt x="1007" y="545"/>
                    <a:pt x="998" y="545"/>
                    <a:pt x="989" y="545"/>
                  </a:cubicBezTo>
                  <a:cubicBezTo>
                    <a:pt x="991" y="544"/>
                    <a:pt x="992" y="544"/>
                    <a:pt x="994" y="544"/>
                  </a:cubicBezTo>
                  <a:cubicBezTo>
                    <a:pt x="996" y="544"/>
                    <a:pt x="999" y="544"/>
                    <a:pt x="1002" y="544"/>
                  </a:cubicBezTo>
                  <a:cubicBezTo>
                    <a:pt x="1001" y="544"/>
                    <a:pt x="1001" y="544"/>
                    <a:pt x="1001" y="544"/>
                  </a:cubicBezTo>
                  <a:cubicBezTo>
                    <a:pt x="1001" y="544"/>
                    <a:pt x="1001" y="545"/>
                    <a:pt x="1001" y="545"/>
                  </a:cubicBezTo>
                  <a:cubicBezTo>
                    <a:pt x="1005" y="545"/>
                    <a:pt x="1008" y="544"/>
                    <a:pt x="1012" y="544"/>
                  </a:cubicBezTo>
                  <a:cubicBezTo>
                    <a:pt x="1013" y="544"/>
                    <a:pt x="1014" y="544"/>
                    <a:pt x="1015" y="544"/>
                  </a:cubicBezTo>
                  <a:cubicBezTo>
                    <a:pt x="1021" y="544"/>
                    <a:pt x="1027" y="544"/>
                    <a:pt x="1033" y="543"/>
                  </a:cubicBezTo>
                  <a:cubicBezTo>
                    <a:pt x="1040" y="541"/>
                    <a:pt x="1045" y="539"/>
                    <a:pt x="1051" y="537"/>
                  </a:cubicBezTo>
                  <a:cubicBezTo>
                    <a:pt x="1052" y="537"/>
                    <a:pt x="1051" y="536"/>
                    <a:pt x="1051" y="536"/>
                  </a:cubicBezTo>
                  <a:cubicBezTo>
                    <a:pt x="1045" y="538"/>
                    <a:pt x="1038" y="540"/>
                    <a:pt x="1031" y="541"/>
                  </a:cubicBezTo>
                  <a:cubicBezTo>
                    <a:pt x="1030" y="541"/>
                    <a:pt x="1028" y="541"/>
                    <a:pt x="1026" y="541"/>
                  </a:cubicBezTo>
                  <a:cubicBezTo>
                    <a:pt x="1033" y="540"/>
                    <a:pt x="1038" y="537"/>
                    <a:pt x="1044" y="536"/>
                  </a:cubicBezTo>
                  <a:cubicBezTo>
                    <a:pt x="1045" y="535"/>
                    <a:pt x="1045" y="535"/>
                    <a:pt x="1044" y="535"/>
                  </a:cubicBezTo>
                  <a:cubicBezTo>
                    <a:pt x="1037" y="536"/>
                    <a:pt x="1029" y="539"/>
                    <a:pt x="1022" y="540"/>
                  </a:cubicBezTo>
                  <a:cubicBezTo>
                    <a:pt x="1018" y="541"/>
                    <a:pt x="1015" y="541"/>
                    <a:pt x="1011" y="541"/>
                  </a:cubicBezTo>
                  <a:cubicBezTo>
                    <a:pt x="1011" y="541"/>
                    <a:pt x="1010" y="541"/>
                    <a:pt x="1010" y="541"/>
                  </a:cubicBezTo>
                  <a:cubicBezTo>
                    <a:pt x="1007" y="541"/>
                    <a:pt x="1003" y="541"/>
                    <a:pt x="1000" y="541"/>
                  </a:cubicBezTo>
                  <a:cubicBezTo>
                    <a:pt x="1007" y="539"/>
                    <a:pt x="1014" y="536"/>
                    <a:pt x="1020" y="534"/>
                  </a:cubicBezTo>
                  <a:cubicBezTo>
                    <a:pt x="1021" y="534"/>
                    <a:pt x="1020" y="533"/>
                    <a:pt x="1020" y="533"/>
                  </a:cubicBezTo>
                  <a:cubicBezTo>
                    <a:pt x="1008" y="537"/>
                    <a:pt x="996" y="540"/>
                    <a:pt x="984" y="543"/>
                  </a:cubicBezTo>
                  <a:cubicBezTo>
                    <a:pt x="984" y="543"/>
                    <a:pt x="984" y="543"/>
                    <a:pt x="984" y="543"/>
                  </a:cubicBezTo>
                  <a:cubicBezTo>
                    <a:pt x="982" y="543"/>
                    <a:pt x="981" y="543"/>
                    <a:pt x="979" y="544"/>
                  </a:cubicBezTo>
                  <a:cubicBezTo>
                    <a:pt x="978" y="544"/>
                    <a:pt x="977" y="544"/>
                    <a:pt x="977" y="544"/>
                  </a:cubicBezTo>
                  <a:cubicBezTo>
                    <a:pt x="981" y="542"/>
                    <a:pt x="985" y="539"/>
                    <a:pt x="989" y="537"/>
                  </a:cubicBezTo>
                  <a:cubicBezTo>
                    <a:pt x="996" y="533"/>
                    <a:pt x="1004" y="529"/>
                    <a:pt x="1012" y="527"/>
                  </a:cubicBezTo>
                  <a:cubicBezTo>
                    <a:pt x="1012" y="527"/>
                    <a:pt x="1012" y="526"/>
                    <a:pt x="1012" y="526"/>
                  </a:cubicBezTo>
                  <a:cubicBezTo>
                    <a:pt x="1003" y="528"/>
                    <a:pt x="997" y="531"/>
                    <a:pt x="989" y="535"/>
                  </a:cubicBezTo>
                  <a:cubicBezTo>
                    <a:pt x="985" y="536"/>
                    <a:pt x="982" y="538"/>
                    <a:pt x="978" y="540"/>
                  </a:cubicBezTo>
                  <a:cubicBezTo>
                    <a:pt x="976" y="541"/>
                    <a:pt x="973" y="542"/>
                    <a:pt x="971" y="543"/>
                  </a:cubicBezTo>
                  <a:cubicBezTo>
                    <a:pt x="970" y="543"/>
                    <a:pt x="969" y="543"/>
                    <a:pt x="968" y="543"/>
                  </a:cubicBezTo>
                  <a:cubicBezTo>
                    <a:pt x="962" y="542"/>
                    <a:pt x="955" y="541"/>
                    <a:pt x="950" y="544"/>
                  </a:cubicBezTo>
                  <a:cubicBezTo>
                    <a:pt x="946" y="546"/>
                    <a:pt x="943" y="548"/>
                    <a:pt x="941" y="552"/>
                  </a:cubicBezTo>
                  <a:cubicBezTo>
                    <a:pt x="938" y="550"/>
                    <a:pt x="933" y="551"/>
                    <a:pt x="930" y="551"/>
                  </a:cubicBezTo>
                  <a:cubicBezTo>
                    <a:pt x="929" y="551"/>
                    <a:pt x="928" y="551"/>
                    <a:pt x="927" y="551"/>
                  </a:cubicBezTo>
                  <a:cubicBezTo>
                    <a:pt x="937" y="549"/>
                    <a:pt x="947" y="544"/>
                    <a:pt x="956" y="541"/>
                  </a:cubicBezTo>
                  <a:cubicBezTo>
                    <a:pt x="964" y="538"/>
                    <a:pt x="971" y="535"/>
                    <a:pt x="978" y="532"/>
                  </a:cubicBezTo>
                  <a:cubicBezTo>
                    <a:pt x="985" y="528"/>
                    <a:pt x="993" y="524"/>
                    <a:pt x="1001" y="521"/>
                  </a:cubicBezTo>
                  <a:cubicBezTo>
                    <a:pt x="1001" y="520"/>
                    <a:pt x="1001" y="519"/>
                    <a:pt x="1000" y="520"/>
                  </a:cubicBezTo>
                  <a:cubicBezTo>
                    <a:pt x="992" y="523"/>
                    <a:pt x="985" y="527"/>
                    <a:pt x="977" y="530"/>
                  </a:cubicBezTo>
                  <a:cubicBezTo>
                    <a:pt x="970" y="533"/>
                    <a:pt x="963" y="535"/>
                    <a:pt x="955" y="538"/>
                  </a:cubicBezTo>
                  <a:cubicBezTo>
                    <a:pt x="942" y="543"/>
                    <a:pt x="928" y="548"/>
                    <a:pt x="914" y="549"/>
                  </a:cubicBezTo>
                  <a:cubicBezTo>
                    <a:pt x="913" y="549"/>
                    <a:pt x="913" y="550"/>
                    <a:pt x="912" y="550"/>
                  </a:cubicBezTo>
                  <a:cubicBezTo>
                    <a:pt x="912" y="550"/>
                    <a:pt x="911" y="550"/>
                    <a:pt x="911" y="550"/>
                  </a:cubicBezTo>
                  <a:cubicBezTo>
                    <a:pt x="909" y="550"/>
                    <a:pt x="907" y="550"/>
                    <a:pt x="905" y="550"/>
                  </a:cubicBezTo>
                  <a:cubicBezTo>
                    <a:pt x="905" y="550"/>
                    <a:pt x="906" y="549"/>
                    <a:pt x="906" y="549"/>
                  </a:cubicBezTo>
                  <a:cubicBezTo>
                    <a:pt x="906" y="549"/>
                    <a:pt x="907" y="549"/>
                    <a:pt x="907" y="549"/>
                  </a:cubicBezTo>
                  <a:cubicBezTo>
                    <a:pt x="911" y="549"/>
                    <a:pt x="915" y="547"/>
                    <a:pt x="919" y="545"/>
                  </a:cubicBezTo>
                  <a:cubicBezTo>
                    <a:pt x="924" y="543"/>
                    <a:pt x="929" y="540"/>
                    <a:pt x="934" y="538"/>
                  </a:cubicBezTo>
                  <a:cubicBezTo>
                    <a:pt x="944" y="532"/>
                    <a:pt x="954" y="526"/>
                    <a:pt x="965" y="523"/>
                  </a:cubicBezTo>
                  <a:cubicBezTo>
                    <a:pt x="966" y="522"/>
                    <a:pt x="966" y="521"/>
                    <a:pt x="965" y="521"/>
                  </a:cubicBezTo>
                  <a:cubicBezTo>
                    <a:pt x="954" y="525"/>
                    <a:pt x="944" y="529"/>
                    <a:pt x="934" y="534"/>
                  </a:cubicBezTo>
                  <a:cubicBezTo>
                    <a:pt x="929" y="536"/>
                    <a:pt x="924" y="539"/>
                    <a:pt x="919" y="541"/>
                  </a:cubicBezTo>
                  <a:cubicBezTo>
                    <a:pt x="916" y="543"/>
                    <a:pt x="912" y="544"/>
                    <a:pt x="909" y="545"/>
                  </a:cubicBezTo>
                  <a:cubicBezTo>
                    <a:pt x="910" y="545"/>
                    <a:pt x="910" y="544"/>
                    <a:pt x="910" y="544"/>
                  </a:cubicBezTo>
                  <a:cubicBezTo>
                    <a:pt x="911" y="543"/>
                    <a:pt x="912" y="543"/>
                    <a:pt x="913" y="542"/>
                  </a:cubicBezTo>
                  <a:cubicBezTo>
                    <a:pt x="916" y="541"/>
                    <a:pt x="919" y="539"/>
                    <a:pt x="921" y="538"/>
                  </a:cubicBezTo>
                  <a:cubicBezTo>
                    <a:pt x="928" y="534"/>
                    <a:pt x="934" y="529"/>
                    <a:pt x="940" y="525"/>
                  </a:cubicBezTo>
                  <a:cubicBezTo>
                    <a:pt x="947" y="521"/>
                    <a:pt x="954" y="517"/>
                    <a:pt x="960" y="513"/>
                  </a:cubicBezTo>
                  <a:cubicBezTo>
                    <a:pt x="967" y="508"/>
                    <a:pt x="974" y="504"/>
                    <a:pt x="980" y="500"/>
                  </a:cubicBezTo>
                  <a:cubicBezTo>
                    <a:pt x="981" y="500"/>
                    <a:pt x="980" y="500"/>
                    <a:pt x="980" y="500"/>
                  </a:cubicBezTo>
                  <a:cubicBezTo>
                    <a:pt x="964" y="508"/>
                    <a:pt x="950" y="518"/>
                    <a:pt x="934" y="527"/>
                  </a:cubicBezTo>
                  <a:cubicBezTo>
                    <a:pt x="928" y="531"/>
                    <a:pt x="923" y="534"/>
                    <a:pt x="917" y="537"/>
                  </a:cubicBezTo>
                  <a:cubicBezTo>
                    <a:pt x="918" y="535"/>
                    <a:pt x="920" y="534"/>
                    <a:pt x="921" y="532"/>
                  </a:cubicBezTo>
                  <a:cubicBezTo>
                    <a:pt x="921" y="532"/>
                    <a:pt x="921" y="532"/>
                    <a:pt x="921" y="532"/>
                  </a:cubicBezTo>
                  <a:cubicBezTo>
                    <a:pt x="926" y="532"/>
                    <a:pt x="930" y="529"/>
                    <a:pt x="934" y="526"/>
                  </a:cubicBezTo>
                  <a:cubicBezTo>
                    <a:pt x="939" y="523"/>
                    <a:pt x="943" y="520"/>
                    <a:pt x="948" y="517"/>
                  </a:cubicBezTo>
                  <a:cubicBezTo>
                    <a:pt x="957" y="510"/>
                    <a:pt x="965" y="503"/>
                    <a:pt x="972" y="495"/>
                  </a:cubicBezTo>
                  <a:cubicBezTo>
                    <a:pt x="973" y="494"/>
                    <a:pt x="972" y="494"/>
                    <a:pt x="972" y="494"/>
                  </a:cubicBezTo>
                  <a:cubicBezTo>
                    <a:pt x="964" y="503"/>
                    <a:pt x="955" y="510"/>
                    <a:pt x="945" y="516"/>
                  </a:cubicBezTo>
                  <a:cubicBezTo>
                    <a:pt x="940" y="519"/>
                    <a:pt x="936" y="522"/>
                    <a:pt x="931" y="524"/>
                  </a:cubicBezTo>
                  <a:cubicBezTo>
                    <a:pt x="930" y="525"/>
                    <a:pt x="929" y="525"/>
                    <a:pt x="928" y="526"/>
                  </a:cubicBezTo>
                  <a:cubicBezTo>
                    <a:pt x="928" y="526"/>
                    <a:pt x="928" y="526"/>
                    <a:pt x="928" y="525"/>
                  </a:cubicBezTo>
                  <a:cubicBezTo>
                    <a:pt x="928" y="525"/>
                    <a:pt x="928" y="525"/>
                    <a:pt x="928" y="525"/>
                  </a:cubicBezTo>
                  <a:cubicBezTo>
                    <a:pt x="934" y="521"/>
                    <a:pt x="939" y="517"/>
                    <a:pt x="945" y="513"/>
                  </a:cubicBezTo>
                  <a:cubicBezTo>
                    <a:pt x="950" y="510"/>
                    <a:pt x="953" y="508"/>
                    <a:pt x="957" y="502"/>
                  </a:cubicBezTo>
                  <a:cubicBezTo>
                    <a:pt x="957" y="502"/>
                    <a:pt x="957" y="502"/>
                    <a:pt x="957" y="502"/>
                  </a:cubicBezTo>
                  <a:cubicBezTo>
                    <a:pt x="960" y="499"/>
                    <a:pt x="963" y="496"/>
                    <a:pt x="965" y="494"/>
                  </a:cubicBezTo>
                  <a:cubicBezTo>
                    <a:pt x="974" y="485"/>
                    <a:pt x="983" y="476"/>
                    <a:pt x="994" y="469"/>
                  </a:cubicBezTo>
                  <a:cubicBezTo>
                    <a:pt x="994" y="469"/>
                    <a:pt x="994" y="468"/>
                    <a:pt x="993" y="469"/>
                  </a:cubicBezTo>
                  <a:cubicBezTo>
                    <a:pt x="983" y="474"/>
                    <a:pt x="975" y="483"/>
                    <a:pt x="966" y="491"/>
                  </a:cubicBezTo>
                  <a:cubicBezTo>
                    <a:pt x="964" y="492"/>
                    <a:pt x="962" y="494"/>
                    <a:pt x="960" y="496"/>
                  </a:cubicBezTo>
                  <a:cubicBezTo>
                    <a:pt x="957" y="497"/>
                    <a:pt x="954" y="499"/>
                    <a:pt x="951" y="501"/>
                  </a:cubicBezTo>
                  <a:cubicBezTo>
                    <a:pt x="953" y="499"/>
                    <a:pt x="955" y="497"/>
                    <a:pt x="957" y="495"/>
                  </a:cubicBezTo>
                  <a:cubicBezTo>
                    <a:pt x="964" y="488"/>
                    <a:pt x="972" y="481"/>
                    <a:pt x="979" y="475"/>
                  </a:cubicBezTo>
                  <a:cubicBezTo>
                    <a:pt x="982" y="471"/>
                    <a:pt x="986" y="468"/>
                    <a:pt x="989" y="465"/>
                  </a:cubicBezTo>
                  <a:cubicBezTo>
                    <a:pt x="993" y="461"/>
                    <a:pt x="997" y="459"/>
                    <a:pt x="1001" y="457"/>
                  </a:cubicBezTo>
                  <a:cubicBezTo>
                    <a:pt x="1006" y="453"/>
                    <a:pt x="1012" y="448"/>
                    <a:pt x="1019" y="447"/>
                  </a:cubicBezTo>
                  <a:cubicBezTo>
                    <a:pt x="1019" y="447"/>
                    <a:pt x="1019" y="446"/>
                    <a:pt x="1019" y="446"/>
                  </a:cubicBezTo>
                  <a:cubicBezTo>
                    <a:pt x="1013" y="446"/>
                    <a:pt x="1008" y="449"/>
                    <a:pt x="1003" y="453"/>
                  </a:cubicBezTo>
                  <a:cubicBezTo>
                    <a:pt x="997" y="458"/>
                    <a:pt x="990" y="462"/>
                    <a:pt x="984" y="468"/>
                  </a:cubicBezTo>
                  <a:cubicBezTo>
                    <a:pt x="975" y="474"/>
                    <a:pt x="967" y="481"/>
                    <a:pt x="959" y="489"/>
                  </a:cubicBezTo>
                  <a:cubicBezTo>
                    <a:pt x="955" y="492"/>
                    <a:pt x="951" y="497"/>
                    <a:pt x="947" y="501"/>
                  </a:cubicBezTo>
                  <a:cubicBezTo>
                    <a:pt x="955" y="492"/>
                    <a:pt x="964" y="484"/>
                    <a:pt x="972" y="476"/>
                  </a:cubicBezTo>
                  <a:cubicBezTo>
                    <a:pt x="977" y="471"/>
                    <a:pt x="982" y="465"/>
                    <a:pt x="987" y="462"/>
                  </a:cubicBezTo>
                  <a:cubicBezTo>
                    <a:pt x="992" y="459"/>
                    <a:pt x="996" y="457"/>
                    <a:pt x="1000" y="452"/>
                  </a:cubicBezTo>
                  <a:cubicBezTo>
                    <a:pt x="1001" y="452"/>
                    <a:pt x="1000" y="451"/>
                    <a:pt x="999" y="451"/>
                  </a:cubicBezTo>
                  <a:cubicBezTo>
                    <a:pt x="990" y="461"/>
                    <a:pt x="978" y="467"/>
                    <a:pt x="969" y="476"/>
                  </a:cubicBezTo>
                  <a:cubicBezTo>
                    <a:pt x="962" y="483"/>
                    <a:pt x="954" y="489"/>
                    <a:pt x="948" y="496"/>
                  </a:cubicBezTo>
                  <a:cubicBezTo>
                    <a:pt x="949" y="494"/>
                    <a:pt x="950" y="492"/>
                    <a:pt x="951" y="490"/>
                  </a:cubicBezTo>
                  <a:cubicBezTo>
                    <a:pt x="952" y="491"/>
                    <a:pt x="952" y="491"/>
                    <a:pt x="953" y="491"/>
                  </a:cubicBezTo>
                  <a:cubicBezTo>
                    <a:pt x="958" y="487"/>
                    <a:pt x="962" y="481"/>
                    <a:pt x="966" y="476"/>
                  </a:cubicBezTo>
                  <a:cubicBezTo>
                    <a:pt x="970" y="471"/>
                    <a:pt x="974" y="467"/>
                    <a:pt x="979" y="463"/>
                  </a:cubicBezTo>
                  <a:cubicBezTo>
                    <a:pt x="988" y="454"/>
                    <a:pt x="999" y="447"/>
                    <a:pt x="1008" y="439"/>
                  </a:cubicBezTo>
                  <a:cubicBezTo>
                    <a:pt x="1009" y="439"/>
                    <a:pt x="1008" y="439"/>
                    <a:pt x="1008" y="439"/>
                  </a:cubicBezTo>
                  <a:cubicBezTo>
                    <a:pt x="996" y="444"/>
                    <a:pt x="987" y="453"/>
                    <a:pt x="977" y="461"/>
                  </a:cubicBezTo>
                  <a:cubicBezTo>
                    <a:pt x="972" y="466"/>
                    <a:pt x="968" y="471"/>
                    <a:pt x="963" y="475"/>
                  </a:cubicBezTo>
                  <a:cubicBezTo>
                    <a:pt x="961" y="478"/>
                    <a:pt x="959" y="480"/>
                    <a:pt x="957" y="482"/>
                  </a:cubicBezTo>
                  <a:cubicBezTo>
                    <a:pt x="965" y="470"/>
                    <a:pt x="972" y="457"/>
                    <a:pt x="976" y="443"/>
                  </a:cubicBezTo>
                  <a:cubicBezTo>
                    <a:pt x="977" y="441"/>
                    <a:pt x="977" y="439"/>
                    <a:pt x="978" y="438"/>
                  </a:cubicBezTo>
                  <a:cubicBezTo>
                    <a:pt x="978" y="438"/>
                    <a:pt x="979" y="437"/>
                    <a:pt x="979" y="437"/>
                  </a:cubicBezTo>
                  <a:cubicBezTo>
                    <a:pt x="990" y="431"/>
                    <a:pt x="1004" y="428"/>
                    <a:pt x="1016" y="424"/>
                  </a:cubicBezTo>
                  <a:close/>
                  <a:moveTo>
                    <a:pt x="893" y="481"/>
                  </a:moveTo>
                  <a:cubicBezTo>
                    <a:pt x="893" y="481"/>
                    <a:pt x="893" y="481"/>
                    <a:pt x="893" y="481"/>
                  </a:cubicBezTo>
                  <a:cubicBezTo>
                    <a:pt x="893" y="481"/>
                    <a:pt x="893" y="481"/>
                    <a:pt x="894" y="481"/>
                  </a:cubicBezTo>
                  <a:cubicBezTo>
                    <a:pt x="895" y="480"/>
                    <a:pt x="894" y="478"/>
                    <a:pt x="894" y="477"/>
                  </a:cubicBezTo>
                  <a:cubicBezTo>
                    <a:pt x="895" y="474"/>
                    <a:pt x="895" y="471"/>
                    <a:pt x="896" y="469"/>
                  </a:cubicBezTo>
                  <a:cubicBezTo>
                    <a:pt x="896" y="466"/>
                    <a:pt x="896" y="462"/>
                    <a:pt x="895" y="459"/>
                  </a:cubicBezTo>
                  <a:cubicBezTo>
                    <a:pt x="895" y="456"/>
                    <a:pt x="896" y="452"/>
                    <a:pt x="895" y="448"/>
                  </a:cubicBezTo>
                  <a:cubicBezTo>
                    <a:pt x="895" y="448"/>
                    <a:pt x="894" y="448"/>
                    <a:pt x="894" y="448"/>
                  </a:cubicBezTo>
                  <a:cubicBezTo>
                    <a:pt x="893" y="452"/>
                    <a:pt x="894" y="455"/>
                    <a:pt x="894" y="459"/>
                  </a:cubicBezTo>
                  <a:cubicBezTo>
                    <a:pt x="894" y="462"/>
                    <a:pt x="893" y="466"/>
                    <a:pt x="894" y="469"/>
                  </a:cubicBezTo>
                  <a:cubicBezTo>
                    <a:pt x="894" y="471"/>
                    <a:pt x="893" y="474"/>
                    <a:pt x="892" y="477"/>
                  </a:cubicBezTo>
                  <a:cubicBezTo>
                    <a:pt x="892" y="476"/>
                    <a:pt x="892" y="475"/>
                    <a:pt x="892" y="475"/>
                  </a:cubicBezTo>
                  <a:cubicBezTo>
                    <a:pt x="890" y="465"/>
                    <a:pt x="889" y="455"/>
                    <a:pt x="885" y="446"/>
                  </a:cubicBezTo>
                  <a:cubicBezTo>
                    <a:pt x="883" y="441"/>
                    <a:pt x="880" y="437"/>
                    <a:pt x="877" y="432"/>
                  </a:cubicBezTo>
                  <a:cubicBezTo>
                    <a:pt x="877" y="428"/>
                    <a:pt x="875" y="424"/>
                    <a:pt x="874" y="420"/>
                  </a:cubicBezTo>
                  <a:cubicBezTo>
                    <a:pt x="873" y="414"/>
                    <a:pt x="872" y="408"/>
                    <a:pt x="873" y="403"/>
                  </a:cubicBezTo>
                  <a:cubicBezTo>
                    <a:pt x="873" y="402"/>
                    <a:pt x="871" y="401"/>
                    <a:pt x="871" y="402"/>
                  </a:cubicBezTo>
                  <a:cubicBezTo>
                    <a:pt x="871" y="408"/>
                    <a:pt x="871" y="413"/>
                    <a:pt x="872" y="419"/>
                  </a:cubicBezTo>
                  <a:cubicBezTo>
                    <a:pt x="872" y="422"/>
                    <a:pt x="873" y="425"/>
                    <a:pt x="874" y="427"/>
                  </a:cubicBezTo>
                  <a:cubicBezTo>
                    <a:pt x="870" y="422"/>
                    <a:pt x="865" y="417"/>
                    <a:pt x="859" y="412"/>
                  </a:cubicBezTo>
                  <a:cubicBezTo>
                    <a:pt x="859" y="408"/>
                    <a:pt x="858" y="405"/>
                    <a:pt x="857" y="402"/>
                  </a:cubicBezTo>
                  <a:cubicBezTo>
                    <a:pt x="856" y="397"/>
                    <a:pt x="856" y="390"/>
                    <a:pt x="857" y="385"/>
                  </a:cubicBezTo>
                  <a:cubicBezTo>
                    <a:pt x="857" y="384"/>
                    <a:pt x="855" y="383"/>
                    <a:pt x="855" y="385"/>
                  </a:cubicBezTo>
                  <a:cubicBezTo>
                    <a:pt x="855" y="391"/>
                    <a:pt x="855" y="396"/>
                    <a:pt x="856" y="402"/>
                  </a:cubicBezTo>
                  <a:cubicBezTo>
                    <a:pt x="856" y="404"/>
                    <a:pt x="856" y="407"/>
                    <a:pt x="857" y="410"/>
                  </a:cubicBezTo>
                  <a:cubicBezTo>
                    <a:pt x="855" y="408"/>
                    <a:pt x="853" y="407"/>
                    <a:pt x="851" y="405"/>
                  </a:cubicBezTo>
                  <a:cubicBezTo>
                    <a:pt x="851" y="404"/>
                    <a:pt x="851" y="403"/>
                    <a:pt x="851" y="402"/>
                  </a:cubicBezTo>
                  <a:cubicBezTo>
                    <a:pt x="851" y="401"/>
                    <a:pt x="850" y="400"/>
                    <a:pt x="850" y="399"/>
                  </a:cubicBezTo>
                  <a:cubicBezTo>
                    <a:pt x="850" y="398"/>
                    <a:pt x="848" y="398"/>
                    <a:pt x="848" y="399"/>
                  </a:cubicBezTo>
                  <a:cubicBezTo>
                    <a:pt x="848" y="400"/>
                    <a:pt x="848" y="402"/>
                    <a:pt x="849" y="403"/>
                  </a:cubicBezTo>
                  <a:cubicBezTo>
                    <a:pt x="849" y="403"/>
                    <a:pt x="849" y="403"/>
                    <a:pt x="849" y="404"/>
                  </a:cubicBezTo>
                  <a:cubicBezTo>
                    <a:pt x="841" y="399"/>
                    <a:pt x="833" y="396"/>
                    <a:pt x="824" y="394"/>
                  </a:cubicBezTo>
                  <a:cubicBezTo>
                    <a:pt x="821" y="394"/>
                    <a:pt x="816" y="391"/>
                    <a:pt x="812" y="391"/>
                  </a:cubicBezTo>
                  <a:cubicBezTo>
                    <a:pt x="813" y="390"/>
                    <a:pt x="814" y="390"/>
                    <a:pt x="815" y="389"/>
                  </a:cubicBezTo>
                  <a:cubicBezTo>
                    <a:pt x="820" y="385"/>
                    <a:pt x="824" y="382"/>
                    <a:pt x="828" y="378"/>
                  </a:cubicBezTo>
                  <a:cubicBezTo>
                    <a:pt x="836" y="372"/>
                    <a:pt x="851" y="362"/>
                    <a:pt x="854" y="350"/>
                  </a:cubicBezTo>
                  <a:cubicBezTo>
                    <a:pt x="854" y="350"/>
                    <a:pt x="855" y="350"/>
                    <a:pt x="855" y="349"/>
                  </a:cubicBezTo>
                  <a:cubicBezTo>
                    <a:pt x="855" y="335"/>
                    <a:pt x="848" y="321"/>
                    <a:pt x="838" y="310"/>
                  </a:cubicBezTo>
                  <a:cubicBezTo>
                    <a:pt x="838" y="310"/>
                    <a:pt x="838" y="309"/>
                    <a:pt x="838" y="309"/>
                  </a:cubicBezTo>
                  <a:cubicBezTo>
                    <a:pt x="839" y="309"/>
                    <a:pt x="839" y="308"/>
                    <a:pt x="839" y="308"/>
                  </a:cubicBezTo>
                  <a:cubicBezTo>
                    <a:pt x="840" y="305"/>
                    <a:pt x="845" y="302"/>
                    <a:pt x="847" y="300"/>
                  </a:cubicBezTo>
                  <a:cubicBezTo>
                    <a:pt x="851" y="295"/>
                    <a:pt x="856" y="290"/>
                    <a:pt x="860" y="285"/>
                  </a:cubicBezTo>
                  <a:cubicBezTo>
                    <a:pt x="864" y="280"/>
                    <a:pt x="868" y="274"/>
                    <a:pt x="874" y="272"/>
                  </a:cubicBezTo>
                  <a:cubicBezTo>
                    <a:pt x="879" y="270"/>
                    <a:pt x="883" y="269"/>
                    <a:pt x="886" y="266"/>
                  </a:cubicBezTo>
                  <a:cubicBezTo>
                    <a:pt x="899" y="257"/>
                    <a:pt x="911" y="251"/>
                    <a:pt x="927" y="252"/>
                  </a:cubicBezTo>
                  <a:cubicBezTo>
                    <a:pt x="945" y="254"/>
                    <a:pt x="957" y="264"/>
                    <a:pt x="966" y="280"/>
                  </a:cubicBezTo>
                  <a:cubicBezTo>
                    <a:pt x="980" y="306"/>
                    <a:pt x="988" y="337"/>
                    <a:pt x="988" y="367"/>
                  </a:cubicBezTo>
                  <a:cubicBezTo>
                    <a:pt x="986" y="382"/>
                    <a:pt x="984" y="397"/>
                    <a:pt x="978" y="411"/>
                  </a:cubicBezTo>
                  <a:cubicBezTo>
                    <a:pt x="972" y="429"/>
                    <a:pt x="962" y="446"/>
                    <a:pt x="953" y="463"/>
                  </a:cubicBezTo>
                  <a:cubicBezTo>
                    <a:pt x="945" y="478"/>
                    <a:pt x="935" y="492"/>
                    <a:pt x="924" y="505"/>
                  </a:cubicBezTo>
                  <a:cubicBezTo>
                    <a:pt x="926" y="501"/>
                    <a:pt x="929" y="496"/>
                    <a:pt x="931" y="492"/>
                  </a:cubicBezTo>
                  <a:cubicBezTo>
                    <a:pt x="933" y="487"/>
                    <a:pt x="935" y="482"/>
                    <a:pt x="938" y="478"/>
                  </a:cubicBezTo>
                  <a:cubicBezTo>
                    <a:pt x="939" y="478"/>
                    <a:pt x="938" y="477"/>
                    <a:pt x="938" y="477"/>
                  </a:cubicBezTo>
                  <a:cubicBezTo>
                    <a:pt x="933" y="480"/>
                    <a:pt x="932" y="486"/>
                    <a:pt x="929" y="491"/>
                  </a:cubicBezTo>
                  <a:cubicBezTo>
                    <a:pt x="926" y="497"/>
                    <a:pt x="921" y="503"/>
                    <a:pt x="920" y="510"/>
                  </a:cubicBezTo>
                  <a:cubicBezTo>
                    <a:pt x="920" y="510"/>
                    <a:pt x="919" y="510"/>
                    <a:pt x="919" y="511"/>
                  </a:cubicBezTo>
                  <a:cubicBezTo>
                    <a:pt x="913" y="517"/>
                    <a:pt x="907" y="524"/>
                    <a:pt x="901" y="530"/>
                  </a:cubicBezTo>
                  <a:cubicBezTo>
                    <a:pt x="901" y="529"/>
                    <a:pt x="902" y="527"/>
                    <a:pt x="902" y="526"/>
                  </a:cubicBezTo>
                  <a:cubicBezTo>
                    <a:pt x="904" y="522"/>
                    <a:pt x="907" y="517"/>
                    <a:pt x="909" y="513"/>
                  </a:cubicBezTo>
                  <a:cubicBezTo>
                    <a:pt x="910" y="513"/>
                    <a:pt x="909" y="513"/>
                    <a:pt x="909" y="513"/>
                  </a:cubicBezTo>
                  <a:cubicBezTo>
                    <a:pt x="908" y="514"/>
                    <a:pt x="906" y="516"/>
                    <a:pt x="905" y="517"/>
                  </a:cubicBezTo>
                  <a:cubicBezTo>
                    <a:pt x="906" y="517"/>
                    <a:pt x="906" y="516"/>
                    <a:pt x="906" y="516"/>
                  </a:cubicBezTo>
                  <a:cubicBezTo>
                    <a:pt x="909" y="507"/>
                    <a:pt x="912" y="498"/>
                    <a:pt x="913" y="488"/>
                  </a:cubicBezTo>
                  <a:cubicBezTo>
                    <a:pt x="913" y="488"/>
                    <a:pt x="912" y="488"/>
                    <a:pt x="912" y="488"/>
                  </a:cubicBezTo>
                  <a:cubicBezTo>
                    <a:pt x="909" y="497"/>
                    <a:pt x="908" y="506"/>
                    <a:pt x="904" y="515"/>
                  </a:cubicBezTo>
                  <a:cubicBezTo>
                    <a:pt x="901" y="522"/>
                    <a:pt x="898" y="529"/>
                    <a:pt x="894" y="535"/>
                  </a:cubicBezTo>
                  <a:cubicBezTo>
                    <a:pt x="894" y="535"/>
                    <a:pt x="894" y="535"/>
                    <a:pt x="894" y="535"/>
                  </a:cubicBezTo>
                  <a:cubicBezTo>
                    <a:pt x="893" y="537"/>
                    <a:pt x="891" y="538"/>
                    <a:pt x="890" y="540"/>
                  </a:cubicBezTo>
                  <a:cubicBezTo>
                    <a:pt x="890" y="538"/>
                    <a:pt x="890" y="537"/>
                    <a:pt x="890" y="535"/>
                  </a:cubicBezTo>
                  <a:cubicBezTo>
                    <a:pt x="891" y="526"/>
                    <a:pt x="894" y="516"/>
                    <a:pt x="894" y="507"/>
                  </a:cubicBezTo>
                  <a:cubicBezTo>
                    <a:pt x="894" y="498"/>
                    <a:pt x="894" y="490"/>
                    <a:pt x="893" y="481"/>
                  </a:cubicBezTo>
                  <a:close/>
                  <a:moveTo>
                    <a:pt x="713" y="477"/>
                  </a:moveTo>
                  <a:cubicBezTo>
                    <a:pt x="712" y="474"/>
                    <a:pt x="712" y="471"/>
                    <a:pt x="711" y="468"/>
                  </a:cubicBezTo>
                  <a:cubicBezTo>
                    <a:pt x="710" y="459"/>
                    <a:pt x="714" y="450"/>
                    <a:pt x="715" y="441"/>
                  </a:cubicBezTo>
                  <a:cubicBezTo>
                    <a:pt x="716" y="435"/>
                    <a:pt x="717" y="429"/>
                    <a:pt x="721" y="424"/>
                  </a:cubicBezTo>
                  <a:cubicBezTo>
                    <a:pt x="724" y="421"/>
                    <a:pt x="728" y="418"/>
                    <a:pt x="731" y="416"/>
                  </a:cubicBezTo>
                  <a:cubicBezTo>
                    <a:pt x="735" y="415"/>
                    <a:pt x="739" y="414"/>
                    <a:pt x="742" y="414"/>
                  </a:cubicBezTo>
                  <a:cubicBezTo>
                    <a:pt x="740" y="414"/>
                    <a:pt x="738" y="415"/>
                    <a:pt x="737" y="416"/>
                  </a:cubicBezTo>
                  <a:cubicBezTo>
                    <a:pt x="733" y="418"/>
                    <a:pt x="729" y="421"/>
                    <a:pt x="726" y="424"/>
                  </a:cubicBezTo>
                  <a:cubicBezTo>
                    <a:pt x="720" y="433"/>
                    <a:pt x="716" y="443"/>
                    <a:pt x="714" y="454"/>
                  </a:cubicBezTo>
                  <a:cubicBezTo>
                    <a:pt x="713" y="461"/>
                    <a:pt x="712" y="469"/>
                    <a:pt x="713" y="477"/>
                  </a:cubicBezTo>
                  <a:close/>
                  <a:moveTo>
                    <a:pt x="712" y="421"/>
                  </a:moveTo>
                  <a:cubicBezTo>
                    <a:pt x="712" y="420"/>
                    <a:pt x="711" y="418"/>
                    <a:pt x="709" y="416"/>
                  </a:cubicBezTo>
                  <a:cubicBezTo>
                    <a:pt x="712" y="417"/>
                    <a:pt x="715" y="417"/>
                    <a:pt x="717" y="417"/>
                  </a:cubicBezTo>
                  <a:cubicBezTo>
                    <a:pt x="720" y="417"/>
                    <a:pt x="723" y="417"/>
                    <a:pt x="726" y="416"/>
                  </a:cubicBezTo>
                  <a:cubicBezTo>
                    <a:pt x="721" y="419"/>
                    <a:pt x="718" y="423"/>
                    <a:pt x="715" y="428"/>
                  </a:cubicBezTo>
                  <a:cubicBezTo>
                    <a:pt x="714" y="425"/>
                    <a:pt x="713" y="421"/>
                    <a:pt x="712" y="421"/>
                  </a:cubicBezTo>
                  <a:close/>
                  <a:moveTo>
                    <a:pt x="741" y="410"/>
                  </a:moveTo>
                  <a:cubicBezTo>
                    <a:pt x="728" y="413"/>
                    <a:pt x="715" y="413"/>
                    <a:pt x="702" y="412"/>
                  </a:cubicBezTo>
                  <a:cubicBezTo>
                    <a:pt x="695" y="411"/>
                    <a:pt x="689" y="411"/>
                    <a:pt x="682" y="410"/>
                  </a:cubicBezTo>
                  <a:cubicBezTo>
                    <a:pt x="676" y="409"/>
                    <a:pt x="670" y="409"/>
                    <a:pt x="664" y="407"/>
                  </a:cubicBezTo>
                  <a:cubicBezTo>
                    <a:pt x="653" y="404"/>
                    <a:pt x="644" y="398"/>
                    <a:pt x="636" y="390"/>
                  </a:cubicBezTo>
                  <a:cubicBezTo>
                    <a:pt x="632" y="386"/>
                    <a:pt x="626" y="379"/>
                    <a:pt x="620" y="383"/>
                  </a:cubicBezTo>
                  <a:cubicBezTo>
                    <a:pt x="619" y="383"/>
                    <a:pt x="619" y="384"/>
                    <a:pt x="620" y="384"/>
                  </a:cubicBezTo>
                  <a:cubicBezTo>
                    <a:pt x="628" y="385"/>
                    <a:pt x="633" y="393"/>
                    <a:pt x="639" y="399"/>
                  </a:cubicBezTo>
                  <a:cubicBezTo>
                    <a:pt x="638" y="398"/>
                    <a:pt x="637" y="398"/>
                    <a:pt x="635" y="397"/>
                  </a:cubicBezTo>
                  <a:cubicBezTo>
                    <a:pt x="634" y="396"/>
                    <a:pt x="633" y="396"/>
                    <a:pt x="632" y="396"/>
                  </a:cubicBezTo>
                  <a:cubicBezTo>
                    <a:pt x="631" y="396"/>
                    <a:pt x="631" y="396"/>
                    <a:pt x="631" y="396"/>
                  </a:cubicBezTo>
                  <a:cubicBezTo>
                    <a:pt x="630" y="399"/>
                    <a:pt x="636" y="399"/>
                    <a:pt x="637" y="400"/>
                  </a:cubicBezTo>
                  <a:cubicBezTo>
                    <a:pt x="640" y="402"/>
                    <a:pt x="643" y="404"/>
                    <a:pt x="646" y="406"/>
                  </a:cubicBezTo>
                  <a:cubicBezTo>
                    <a:pt x="647" y="406"/>
                    <a:pt x="647" y="405"/>
                    <a:pt x="647" y="405"/>
                  </a:cubicBezTo>
                  <a:cubicBezTo>
                    <a:pt x="647" y="405"/>
                    <a:pt x="647" y="404"/>
                    <a:pt x="646" y="404"/>
                  </a:cubicBezTo>
                  <a:cubicBezTo>
                    <a:pt x="656" y="409"/>
                    <a:pt x="665" y="412"/>
                    <a:pt x="676" y="413"/>
                  </a:cubicBezTo>
                  <a:cubicBezTo>
                    <a:pt x="685" y="414"/>
                    <a:pt x="695" y="415"/>
                    <a:pt x="704" y="416"/>
                  </a:cubicBezTo>
                  <a:cubicBezTo>
                    <a:pt x="705" y="417"/>
                    <a:pt x="706" y="417"/>
                    <a:pt x="707" y="418"/>
                  </a:cubicBezTo>
                  <a:cubicBezTo>
                    <a:pt x="709" y="420"/>
                    <a:pt x="710" y="422"/>
                    <a:pt x="711" y="424"/>
                  </a:cubicBezTo>
                  <a:cubicBezTo>
                    <a:pt x="712" y="425"/>
                    <a:pt x="713" y="429"/>
                    <a:pt x="714" y="430"/>
                  </a:cubicBezTo>
                  <a:cubicBezTo>
                    <a:pt x="714" y="431"/>
                    <a:pt x="713" y="432"/>
                    <a:pt x="713" y="433"/>
                  </a:cubicBezTo>
                  <a:cubicBezTo>
                    <a:pt x="712" y="439"/>
                    <a:pt x="712" y="444"/>
                    <a:pt x="710" y="450"/>
                  </a:cubicBezTo>
                  <a:cubicBezTo>
                    <a:pt x="709" y="454"/>
                    <a:pt x="708" y="459"/>
                    <a:pt x="707" y="463"/>
                  </a:cubicBezTo>
                  <a:cubicBezTo>
                    <a:pt x="702" y="472"/>
                    <a:pt x="691" y="476"/>
                    <a:pt x="683" y="480"/>
                  </a:cubicBezTo>
                  <a:cubicBezTo>
                    <a:pt x="671" y="485"/>
                    <a:pt x="660" y="489"/>
                    <a:pt x="648" y="494"/>
                  </a:cubicBezTo>
                  <a:cubicBezTo>
                    <a:pt x="642" y="496"/>
                    <a:pt x="636" y="499"/>
                    <a:pt x="630" y="500"/>
                  </a:cubicBezTo>
                  <a:cubicBezTo>
                    <a:pt x="624" y="501"/>
                    <a:pt x="619" y="501"/>
                    <a:pt x="613" y="502"/>
                  </a:cubicBezTo>
                  <a:cubicBezTo>
                    <a:pt x="601" y="503"/>
                    <a:pt x="590" y="500"/>
                    <a:pt x="581" y="493"/>
                  </a:cubicBezTo>
                  <a:cubicBezTo>
                    <a:pt x="572" y="487"/>
                    <a:pt x="563" y="477"/>
                    <a:pt x="557" y="468"/>
                  </a:cubicBezTo>
                  <a:cubicBezTo>
                    <a:pt x="550" y="457"/>
                    <a:pt x="547" y="445"/>
                    <a:pt x="543" y="434"/>
                  </a:cubicBezTo>
                  <a:cubicBezTo>
                    <a:pt x="539" y="423"/>
                    <a:pt x="536" y="412"/>
                    <a:pt x="540" y="401"/>
                  </a:cubicBezTo>
                  <a:cubicBezTo>
                    <a:pt x="542" y="395"/>
                    <a:pt x="543" y="389"/>
                    <a:pt x="545" y="383"/>
                  </a:cubicBezTo>
                  <a:cubicBezTo>
                    <a:pt x="547" y="378"/>
                    <a:pt x="550" y="375"/>
                    <a:pt x="553" y="371"/>
                  </a:cubicBezTo>
                  <a:cubicBezTo>
                    <a:pt x="560" y="366"/>
                    <a:pt x="567" y="360"/>
                    <a:pt x="576" y="360"/>
                  </a:cubicBezTo>
                  <a:cubicBezTo>
                    <a:pt x="583" y="360"/>
                    <a:pt x="589" y="361"/>
                    <a:pt x="595" y="364"/>
                  </a:cubicBezTo>
                  <a:cubicBezTo>
                    <a:pt x="598" y="365"/>
                    <a:pt x="601" y="367"/>
                    <a:pt x="604" y="368"/>
                  </a:cubicBezTo>
                  <a:cubicBezTo>
                    <a:pt x="606" y="369"/>
                    <a:pt x="607" y="370"/>
                    <a:pt x="609" y="370"/>
                  </a:cubicBezTo>
                  <a:cubicBezTo>
                    <a:pt x="609" y="370"/>
                    <a:pt x="609" y="370"/>
                    <a:pt x="609" y="370"/>
                  </a:cubicBezTo>
                  <a:cubicBezTo>
                    <a:pt x="608" y="371"/>
                    <a:pt x="607" y="372"/>
                    <a:pt x="607" y="373"/>
                  </a:cubicBezTo>
                  <a:cubicBezTo>
                    <a:pt x="606" y="375"/>
                    <a:pt x="605" y="378"/>
                    <a:pt x="605" y="380"/>
                  </a:cubicBezTo>
                  <a:cubicBezTo>
                    <a:pt x="593" y="374"/>
                    <a:pt x="579" y="385"/>
                    <a:pt x="567" y="386"/>
                  </a:cubicBezTo>
                  <a:cubicBezTo>
                    <a:pt x="566" y="386"/>
                    <a:pt x="566" y="388"/>
                    <a:pt x="567" y="388"/>
                  </a:cubicBezTo>
                  <a:cubicBezTo>
                    <a:pt x="573" y="387"/>
                    <a:pt x="579" y="384"/>
                    <a:pt x="584" y="383"/>
                  </a:cubicBezTo>
                  <a:cubicBezTo>
                    <a:pt x="591" y="381"/>
                    <a:pt x="598" y="380"/>
                    <a:pt x="604" y="381"/>
                  </a:cubicBezTo>
                  <a:cubicBezTo>
                    <a:pt x="605" y="381"/>
                    <a:pt x="605" y="381"/>
                    <a:pt x="605" y="381"/>
                  </a:cubicBezTo>
                  <a:cubicBezTo>
                    <a:pt x="605" y="381"/>
                    <a:pt x="605" y="382"/>
                    <a:pt x="605" y="383"/>
                  </a:cubicBezTo>
                  <a:cubicBezTo>
                    <a:pt x="604" y="383"/>
                    <a:pt x="604" y="383"/>
                    <a:pt x="603" y="384"/>
                  </a:cubicBezTo>
                  <a:cubicBezTo>
                    <a:pt x="602" y="386"/>
                    <a:pt x="601" y="389"/>
                    <a:pt x="601" y="391"/>
                  </a:cubicBezTo>
                  <a:cubicBezTo>
                    <a:pt x="595" y="392"/>
                    <a:pt x="592" y="397"/>
                    <a:pt x="587" y="400"/>
                  </a:cubicBezTo>
                  <a:cubicBezTo>
                    <a:pt x="583" y="402"/>
                    <a:pt x="581" y="404"/>
                    <a:pt x="578" y="407"/>
                  </a:cubicBezTo>
                  <a:cubicBezTo>
                    <a:pt x="576" y="409"/>
                    <a:pt x="574" y="410"/>
                    <a:pt x="571" y="412"/>
                  </a:cubicBezTo>
                  <a:cubicBezTo>
                    <a:pt x="571" y="412"/>
                    <a:pt x="571" y="412"/>
                    <a:pt x="570" y="412"/>
                  </a:cubicBezTo>
                  <a:cubicBezTo>
                    <a:pt x="570" y="413"/>
                    <a:pt x="569" y="414"/>
                    <a:pt x="568" y="414"/>
                  </a:cubicBezTo>
                  <a:cubicBezTo>
                    <a:pt x="567" y="415"/>
                    <a:pt x="569" y="418"/>
                    <a:pt x="571" y="416"/>
                  </a:cubicBezTo>
                  <a:cubicBezTo>
                    <a:pt x="574" y="413"/>
                    <a:pt x="577" y="410"/>
                    <a:pt x="581" y="407"/>
                  </a:cubicBezTo>
                  <a:cubicBezTo>
                    <a:pt x="583" y="406"/>
                    <a:pt x="585" y="404"/>
                    <a:pt x="587" y="402"/>
                  </a:cubicBezTo>
                  <a:cubicBezTo>
                    <a:pt x="590" y="398"/>
                    <a:pt x="596" y="393"/>
                    <a:pt x="601" y="391"/>
                  </a:cubicBezTo>
                  <a:cubicBezTo>
                    <a:pt x="602" y="392"/>
                    <a:pt x="602" y="392"/>
                    <a:pt x="602" y="393"/>
                  </a:cubicBezTo>
                  <a:cubicBezTo>
                    <a:pt x="599" y="395"/>
                    <a:pt x="597" y="398"/>
                    <a:pt x="595" y="401"/>
                  </a:cubicBezTo>
                  <a:cubicBezTo>
                    <a:pt x="595" y="401"/>
                    <a:pt x="595" y="401"/>
                    <a:pt x="596" y="401"/>
                  </a:cubicBezTo>
                  <a:cubicBezTo>
                    <a:pt x="598" y="399"/>
                    <a:pt x="600" y="396"/>
                    <a:pt x="602" y="394"/>
                  </a:cubicBezTo>
                  <a:cubicBezTo>
                    <a:pt x="603" y="394"/>
                    <a:pt x="603" y="395"/>
                    <a:pt x="604" y="395"/>
                  </a:cubicBezTo>
                  <a:cubicBezTo>
                    <a:pt x="602" y="397"/>
                    <a:pt x="601" y="400"/>
                    <a:pt x="600" y="403"/>
                  </a:cubicBezTo>
                  <a:cubicBezTo>
                    <a:pt x="600" y="403"/>
                    <a:pt x="600" y="403"/>
                    <a:pt x="600" y="403"/>
                  </a:cubicBezTo>
                  <a:cubicBezTo>
                    <a:pt x="601" y="400"/>
                    <a:pt x="603" y="398"/>
                    <a:pt x="605" y="396"/>
                  </a:cubicBezTo>
                  <a:cubicBezTo>
                    <a:pt x="606" y="397"/>
                    <a:pt x="608" y="397"/>
                    <a:pt x="610" y="397"/>
                  </a:cubicBezTo>
                  <a:cubicBezTo>
                    <a:pt x="612" y="397"/>
                    <a:pt x="614" y="397"/>
                    <a:pt x="617" y="397"/>
                  </a:cubicBezTo>
                  <a:cubicBezTo>
                    <a:pt x="617" y="397"/>
                    <a:pt x="617" y="397"/>
                    <a:pt x="617" y="397"/>
                  </a:cubicBezTo>
                  <a:cubicBezTo>
                    <a:pt x="617" y="404"/>
                    <a:pt x="621" y="410"/>
                    <a:pt x="625" y="414"/>
                  </a:cubicBezTo>
                  <a:cubicBezTo>
                    <a:pt x="631" y="421"/>
                    <a:pt x="637" y="428"/>
                    <a:pt x="644" y="433"/>
                  </a:cubicBezTo>
                  <a:cubicBezTo>
                    <a:pt x="644" y="434"/>
                    <a:pt x="645" y="433"/>
                    <a:pt x="644" y="433"/>
                  </a:cubicBezTo>
                  <a:cubicBezTo>
                    <a:pt x="638" y="428"/>
                    <a:pt x="633" y="421"/>
                    <a:pt x="628" y="415"/>
                  </a:cubicBezTo>
                  <a:cubicBezTo>
                    <a:pt x="626" y="412"/>
                    <a:pt x="623" y="410"/>
                    <a:pt x="622" y="407"/>
                  </a:cubicBezTo>
                  <a:cubicBezTo>
                    <a:pt x="620" y="404"/>
                    <a:pt x="620" y="401"/>
                    <a:pt x="619" y="398"/>
                  </a:cubicBezTo>
                  <a:cubicBezTo>
                    <a:pt x="619" y="398"/>
                    <a:pt x="619" y="398"/>
                    <a:pt x="619" y="398"/>
                  </a:cubicBezTo>
                  <a:cubicBezTo>
                    <a:pt x="619" y="398"/>
                    <a:pt x="619" y="397"/>
                    <a:pt x="619" y="397"/>
                  </a:cubicBezTo>
                  <a:cubicBezTo>
                    <a:pt x="619" y="397"/>
                    <a:pt x="618" y="397"/>
                    <a:pt x="618" y="397"/>
                  </a:cubicBezTo>
                  <a:cubicBezTo>
                    <a:pt x="619" y="396"/>
                    <a:pt x="620" y="396"/>
                    <a:pt x="622" y="396"/>
                  </a:cubicBezTo>
                  <a:cubicBezTo>
                    <a:pt x="622" y="398"/>
                    <a:pt x="623" y="400"/>
                    <a:pt x="625" y="401"/>
                  </a:cubicBezTo>
                  <a:cubicBezTo>
                    <a:pt x="626" y="404"/>
                    <a:pt x="629" y="405"/>
                    <a:pt x="630" y="406"/>
                  </a:cubicBezTo>
                  <a:cubicBezTo>
                    <a:pt x="630" y="407"/>
                    <a:pt x="631" y="406"/>
                    <a:pt x="631" y="406"/>
                  </a:cubicBezTo>
                  <a:cubicBezTo>
                    <a:pt x="629" y="405"/>
                    <a:pt x="628" y="403"/>
                    <a:pt x="627" y="401"/>
                  </a:cubicBezTo>
                  <a:cubicBezTo>
                    <a:pt x="625" y="399"/>
                    <a:pt x="624" y="398"/>
                    <a:pt x="623" y="396"/>
                  </a:cubicBezTo>
                  <a:cubicBezTo>
                    <a:pt x="624" y="396"/>
                    <a:pt x="625" y="395"/>
                    <a:pt x="625" y="395"/>
                  </a:cubicBezTo>
                  <a:cubicBezTo>
                    <a:pt x="625" y="396"/>
                    <a:pt x="625" y="396"/>
                    <a:pt x="626" y="397"/>
                  </a:cubicBezTo>
                  <a:cubicBezTo>
                    <a:pt x="632" y="405"/>
                    <a:pt x="641" y="409"/>
                    <a:pt x="651" y="412"/>
                  </a:cubicBezTo>
                  <a:cubicBezTo>
                    <a:pt x="651" y="412"/>
                    <a:pt x="651" y="412"/>
                    <a:pt x="651" y="412"/>
                  </a:cubicBezTo>
                  <a:cubicBezTo>
                    <a:pt x="641" y="409"/>
                    <a:pt x="634" y="402"/>
                    <a:pt x="627" y="395"/>
                  </a:cubicBezTo>
                  <a:cubicBezTo>
                    <a:pt x="627" y="395"/>
                    <a:pt x="627" y="395"/>
                    <a:pt x="627" y="395"/>
                  </a:cubicBezTo>
                  <a:cubicBezTo>
                    <a:pt x="628" y="394"/>
                    <a:pt x="629" y="394"/>
                    <a:pt x="630" y="394"/>
                  </a:cubicBezTo>
                  <a:cubicBezTo>
                    <a:pt x="631" y="393"/>
                    <a:pt x="631" y="392"/>
                    <a:pt x="630" y="392"/>
                  </a:cubicBezTo>
                  <a:cubicBezTo>
                    <a:pt x="626" y="392"/>
                    <a:pt x="622" y="392"/>
                    <a:pt x="619" y="393"/>
                  </a:cubicBezTo>
                  <a:cubicBezTo>
                    <a:pt x="615" y="393"/>
                    <a:pt x="612" y="393"/>
                    <a:pt x="610" y="390"/>
                  </a:cubicBezTo>
                  <a:cubicBezTo>
                    <a:pt x="608" y="387"/>
                    <a:pt x="607" y="383"/>
                    <a:pt x="608" y="380"/>
                  </a:cubicBezTo>
                  <a:cubicBezTo>
                    <a:pt x="610" y="372"/>
                    <a:pt x="619" y="365"/>
                    <a:pt x="627" y="371"/>
                  </a:cubicBezTo>
                  <a:cubicBezTo>
                    <a:pt x="631" y="374"/>
                    <a:pt x="634" y="378"/>
                    <a:pt x="639" y="380"/>
                  </a:cubicBezTo>
                  <a:cubicBezTo>
                    <a:pt x="643" y="382"/>
                    <a:pt x="648" y="382"/>
                    <a:pt x="652" y="383"/>
                  </a:cubicBezTo>
                  <a:cubicBezTo>
                    <a:pt x="665" y="384"/>
                    <a:pt x="677" y="388"/>
                    <a:pt x="689" y="392"/>
                  </a:cubicBezTo>
                  <a:cubicBezTo>
                    <a:pt x="700" y="394"/>
                    <a:pt x="711" y="398"/>
                    <a:pt x="722" y="400"/>
                  </a:cubicBezTo>
                  <a:cubicBezTo>
                    <a:pt x="731" y="401"/>
                    <a:pt x="741" y="399"/>
                    <a:pt x="750" y="398"/>
                  </a:cubicBezTo>
                  <a:cubicBezTo>
                    <a:pt x="758" y="397"/>
                    <a:pt x="766" y="395"/>
                    <a:pt x="774" y="394"/>
                  </a:cubicBezTo>
                  <a:cubicBezTo>
                    <a:pt x="778" y="393"/>
                    <a:pt x="785" y="392"/>
                    <a:pt x="787" y="388"/>
                  </a:cubicBezTo>
                  <a:cubicBezTo>
                    <a:pt x="787" y="387"/>
                    <a:pt x="786" y="386"/>
                    <a:pt x="786" y="387"/>
                  </a:cubicBezTo>
                  <a:cubicBezTo>
                    <a:pt x="784" y="390"/>
                    <a:pt x="778" y="390"/>
                    <a:pt x="775" y="391"/>
                  </a:cubicBezTo>
                  <a:cubicBezTo>
                    <a:pt x="771" y="392"/>
                    <a:pt x="767" y="392"/>
                    <a:pt x="764" y="393"/>
                  </a:cubicBezTo>
                  <a:cubicBezTo>
                    <a:pt x="758" y="394"/>
                    <a:pt x="752" y="395"/>
                    <a:pt x="746" y="395"/>
                  </a:cubicBezTo>
                  <a:cubicBezTo>
                    <a:pt x="740" y="396"/>
                    <a:pt x="733" y="397"/>
                    <a:pt x="727" y="396"/>
                  </a:cubicBezTo>
                  <a:cubicBezTo>
                    <a:pt x="720" y="396"/>
                    <a:pt x="712" y="394"/>
                    <a:pt x="705" y="392"/>
                  </a:cubicBezTo>
                  <a:cubicBezTo>
                    <a:pt x="709" y="392"/>
                    <a:pt x="712" y="391"/>
                    <a:pt x="715" y="390"/>
                  </a:cubicBezTo>
                  <a:cubicBezTo>
                    <a:pt x="723" y="388"/>
                    <a:pt x="731" y="387"/>
                    <a:pt x="740" y="387"/>
                  </a:cubicBezTo>
                  <a:cubicBezTo>
                    <a:pt x="740" y="387"/>
                    <a:pt x="740" y="386"/>
                    <a:pt x="740" y="386"/>
                  </a:cubicBezTo>
                  <a:cubicBezTo>
                    <a:pt x="733" y="385"/>
                    <a:pt x="727" y="386"/>
                    <a:pt x="721" y="388"/>
                  </a:cubicBezTo>
                  <a:cubicBezTo>
                    <a:pt x="717" y="389"/>
                    <a:pt x="712" y="390"/>
                    <a:pt x="707" y="390"/>
                  </a:cubicBezTo>
                  <a:cubicBezTo>
                    <a:pt x="704" y="390"/>
                    <a:pt x="700" y="389"/>
                    <a:pt x="697" y="390"/>
                  </a:cubicBezTo>
                  <a:cubicBezTo>
                    <a:pt x="694" y="389"/>
                    <a:pt x="691" y="388"/>
                    <a:pt x="688" y="387"/>
                  </a:cubicBezTo>
                  <a:cubicBezTo>
                    <a:pt x="688" y="387"/>
                    <a:pt x="688" y="387"/>
                    <a:pt x="688" y="387"/>
                  </a:cubicBezTo>
                  <a:cubicBezTo>
                    <a:pt x="690" y="387"/>
                    <a:pt x="693" y="386"/>
                    <a:pt x="695" y="386"/>
                  </a:cubicBezTo>
                  <a:cubicBezTo>
                    <a:pt x="706" y="385"/>
                    <a:pt x="716" y="383"/>
                    <a:pt x="726" y="381"/>
                  </a:cubicBezTo>
                  <a:cubicBezTo>
                    <a:pt x="727" y="381"/>
                    <a:pt x="727" y="380"/>
                    <a:pt x="726" y="380"/>
                  </a:cubicBezTo>
                  <a:cubicBezTo>
                    <a:pt x="717" y="382"/>
                    <a:pt x="708" y="384"/>
                    <a:pt x="698" y="384"/>
                  </a:cubicBezTo>
                  <a:cubicBezTo>
                    <a:pt x="694" y="384"/>
                    <a:pt x="690" y="385"/>
                    <a:pt x="686" y="385"/>
                  </a:cubicBezTo>
                  <a:cubicBezTo>
                    <a:pt x="683" y="385"/>
                    <a:pt x="680" y="384"/>
                    <a:pt x="678" y="383"/>
                  </a:cubicBezTo>
                  <a:cubicBezTo>
                    <a:pt x="678" y="383"/>
                    <a:pt x="679" y="383"/>
                    <a:pt x="680" y="383"/>
                  </a:cubicBezTo>
                  <a:cubicBezTo>
                    <a:pt x="687" y="382"/>
                    <a:pt x="694" y="380"/>
                    <a:pt x="701" y="378"/>
                  </a:cubicBezTo>
                  <a:cubicBezTo>
                    <a:pt x="717" y="375"/>
                    <a:pt x="732" y="370"/>
                    <a:pt x="748" y="367"/>
                  </a:cubicBezTo>
                  <a:cubicBezTo>
                    <a:pt x="749" y="366"/>
                    <a:pt x="748" y="366"/>
                    <a:pt x="748" y="366"/>
                  </a:cubicBezTo>
                  <a:cubicBezTo>
                    <a:pt x="740" y="366"/>
                    <a:pt x="734" y="369"/>
                    <a:pt x="726" y="371"/>
                  </a:cubicBezTo>
                  <a:cubicBezTo>
                    <a:pt x="718" y="372"/>
                    <a:pt x="711" y="375"/>
                    <a:pt x="703" y="376"/>
                  </a:cubicBezTo>
                  <a:cubicBezTo>
                    <a:pt x="695" y="377"/>
                    <a:pt x="688" y="379"/>
                    <a:pt x="681" y="380"/>
                  </a:cubicBezTo>
                  <a:cubicBezTo>
                    <a:pt x="675" y="381"/>
                    <a:pt x="669" y="380"/>
                    <a:pt x="664" y="379"/>
                  </a:cubicBezTo>
                  <a:cubicBezTo>
                    <a:pt x="667" y="378"/>
                    <a:pt x="670" y="378"/>
                    <a:pt x="673" y="377"/>
                  </a:cubicBezTo>
                  <a:cubicBezTo>
                    <a:pt x="678" y="376"/>
                    <a:pt x="684" y="377"/>
                    <a:pt x="689" y="375"/>
                  </a:cubicBezTo>
                  <a:cubicBezTo>
                    <a:pt x="694" y="374"/>
                    <a:pt x="699" y="372"/>
                    <a:pt x="704" y="371"/>
                  </a:cubicBezTo>
                  <a:cubicBezTo>
                    <a:pt x="705" y="371"/>
                    <a:pt x="704" y="370"/>
                    <a:pt x="704" y="370"/>
                  </a:cubicBezTo>
                  <a:cubicBezTo>
                    <a:pt x="694" y="372"/>
                    <a:pt x="684" y="374"/>
                    <a:pt x="674" y="375"/>
                  </a:cubicBezTo>
                  <a:cubicBezTo>
                    <a:pt x="675" y="375"/>
                    <a:pt x="676" y="374"/>
                    <a:pt x="677" y="374"/>
                  </a:cubicBezTo>
                  <a:cubicBezTo>
                    <a:pt x="687" y="369"/>
                    <a:pt x="698" y="363"/>
                    <a:pt x="709" y="359"/>
                  </a:cubicBezTo>
                  <a:cubicBezTo>
                    <a:pt x="710" y="359"/>
                    <a:pt x="710" y="359"/>
                    <a:pt x="709" y="359"/>
                  </a:cubicBezTo>
                  <a:cubicBezTo>
                    <a:pt x="690" y="363"/>
                    <a:pt x="674" y="378"/>
                    <a:pt x="654" y="376"/>
                  </a:cubicBezTo>
                  <a:cubicBezTo>
                    <a:pt x="654" y="376"/>
                    <a:pt x="654" y="377"/>
                    <a:pt x="653" y="377"/>
                  </a:cubicBezTo>
                  <a:cubicBezTo>
                    <a:pt x="652" y="377"/>
                    <a:pt x="651" y="377"/>
                    <a:pt x="650" y="377"/>
                  </a:cubicBezTo>
                  <a:cubicBezTo>
                    <a:pt x="657" y="376"/>
                    <a:pt x="664" y="374"/>
                    <a:pt x="670" y="371"/>
                  </a:cubicBezTo>
                  <a:cubicBezTo>
                    <a:pt x="680" y="368"/>
                    <a:pt x="689" y="364"/>
                    <a:pt x="698" y="360"/>
                  </a:cubicBezTo>
                  <a:cubicBezTo>
                    <a:pt x="718" y="351"/>
                    <a:pt x="738" y="342"/>
                    <a:pt x="760" y="338"/>
                  </a:cubicBezTo>
                  <a:cubicBezTo>
                    <a:pt x="761" y="337"/>
                    <a:pt x="760" y="336"/>
                    <a:pt x="760" y="336"/>
                  </a:cubicBezTo>
                  <a:cubicBezTo>
                    <a:pt x="739" y="340"/>
                    <a:pt x="720" y="349"/>
                    <a:pt x="701" y="357"/>
                  </a:cubicBezTo>
                  <a:cubicBezTo>
                    <a:pt x="691" y="361"/>
                    <a:pt x="681" y="365"/>
                    <a:pt x="671" y="369"/>
                  </a:cubicBezTo>
                  <a:cubicBezTo>
                    <a:pt x="663" y="371"/>
                    <a:pt x="655" y="373"/>
                    <a:pt x="647" y="375"/>
                  </a:cubicBezTo>
                  <a:cubicBezTo>
                    <a:pt x="647" y="374"/>
                    <a:pt x="647" y="374"/>
                    <a:pt x="647" y="374"/>
                  </a:cubicBezTo>
                  <a:cubicBezTo>
                    <a:pt x="654" y="373"/>
                    <a:pt x="661" y="370"/>
                    <a:pt x="667" y="367"/>
                  </a:cubicBezTo>
                  <a:cubicBezTo>
                    <a:pt x="680" y="362"/>
                    <a:pt x="691" y="352"/>
                    <a:pt x="705" y="349"/>
                  </a:cubicBezTo>
                  <a:cubicBezTo>
                    <a:pt x="705" y="349"/>
                    <a:pt x="705" y="349"/>
                    <a:pt x="705" y="349"/>
                  </a:cubicBezTo>
                  <a:cubicBezTo>
                    <a:pt x="698" y="350"/>
                    <a:pt x="693" y="352"/>
                    <a:pt x="687" y="356"/>
                  </a:cubicBezTo>
                  <a:cubicBezTo>
                    <a:pt x="679" y="360"/>
                    <a:pt x="671" y="364"/>
                    <a:pt x="663" y="367"/>
                  </a:cubicBezTo>
                  <a:cubicBezTo>
                    <a:pt x="661" y="368"/>
                    <a:pt x="658" y="369"/>
                    <a:pt x="656" y="369"/>
                  </a:cubicBezTo>
                  <a:cubicBezTo>
                    <a:pt x="658" y="368"/>
                    <a:pt x="661" y="366"/>
                    <a:pt x="663" y="365"/>
                  </a:cubicBezTo>
                  <a:cubicBezTo>
                    <a:pt x="663" y="365"/>
                    <a:pt x="663" y="365"/>
                    <a:pt x="663" y="365"/>
                  </a:cubicBezTo>
                  <a:cubicBezTo>
                    <a:pt x="660" y="366"/>
                    <a:pt x="657" y="366"/>
                    <a:pt x="654" y="367"/>
                  </a:cubicBezTo>
                  <a:cubicBezTo>
                    <a:pt x="651" y="369"/>
                    <a:pt x="648" y="370"/>
                    <a:pt x="644" y="371"/>
                  </a:cubicBezTo>
                  <a:cubicBezTo>
                    <a:pt x="644" y="371"/>
                    <a:pt x="644" y="371"/>
                    <a:pt x="643" y="371"/>
                  </a:cubicBezTo>
                  <a:cubicBezTo>
                    <a:pt x="647" y="369"/>
                    <a:pt x="650" y="367"/>
                    <a:pt x="654" y="365"/>
                  </a:cubicBezTo>
                  <a:cubicBezTo>
                    <a:pt x="659" y="362"/>
                    <a:pt x="664" y="359"/>
                    <a:pt x="668" y="355"/>
                  </a:cubicBezTo>
                  <a:cubicBezTo>
                    <a:pt x="677" y="349"/>
                    <a:pt x="687" y="343"/>
                    <a:pt x="697" y="338"/>
                  </a:cubicBezTo>
                  <a:cubicBezTo>
                    <a:pt x="698" y="338"/>
                    <a:pt x="697" y="337"/>
                    <a:pt x="696" y="337"/>
                  </a:cubicBezTo>
                  <a:cubicBezTo>
                    <a:pt x="686" y="342"/>
                    <a:pt x="675" y="347"/>
                    <a:pt x="665" y="354"/>
                  </a:cubicBezTo>
                  <a:cubicBezTo>
                    <a:pt x="660" y="358"/>
                    <a:pt x="655" y="361"/>
                    <a:pt x="649" y="364"/>
                  </a:cubicBezTo>
                  <a:cubicBezTo>
                    <a:pt x="648" y="365"/>
                    <a:pt x="647" y="366"/>
                    <a:pt x="646" y="366"/>
                  </a:cubicBezTo>
                  <a:cubicBezTo>
                    <a:pt x="646" y="366"/>
                    <a:pt x="646" y="366"/>
                    <a:pt x="647" y="365"/>
                  </a:cubicBezTo>
                  <a:cubicBezTo>
                    <a:pt x="649" y="364"/>
                    <a:pt x="651" y="362"/>
                    <a:pt x="653" y="361"/>
                  </a:cubicBezTo>
                  <a:cubicBezTo>
                    <a:pt x="658" y="358"/>
                    <a:pt x="663" y="355"/>
                    <a:pt x="668" y="351"/>
                  </a:cubicBezTo>
                  <a:cubicBezTo>
                    <a:pt x="677" y="344"/>
                    <a:pt x="685" y="335"/>
                    <a:pt x="696" y="330"/>
                  </a:cubicBezTo>
                  <a:cubicBezTo>
                    <a:pt x="697" y="329"/>
                    <a:pt x="696" y="328"/>
                    <a:pt x="696" y="329"/>
                  </a:cubicBezTo>
                  <a:cubicBezTo>
                    <a:pt x="683" y="334"/>
                    <a:pt x="674" y="344"/>
                    <a:pt x="663" y="351"/>
                  </a:cubicBezTo>
                  <a:cubicBezTo>
                    <a:pt x="659" y="354"/>
                    <a:pt x="654" y="356"/>
                    <a:pt x="650" y="359"/>
                  </a:cubicBezTo>
                  <a:cubicBezTo>
                    <a:pt x="650" y="359"/>
                    <a:pt x="650" y="359"/>
                    <a:pt x="650" y="359"/>
                  </a:cubicBezTo>
                  <a:cubicBezTo>
                    <a:pt x="655" y="355"/>
                    <a:pt x="660" y="351"/>
                    <a:pt x="666" y="347"/>
                  </a:cubicBezTo>
                  <a:cubicBezTo>
                    <a:pt x="676" y="340"/>
                    <a:pt x="685" y="332"/>
                    <a:pt x="695" y="324"/>
                  </a:cubicBezTo>
                  <a:cubicBezTo>
                    <a:pt x="705" y="316"/>
                    <a:pt x="716" y="308"/>
                    <a:pt x="725" y="298"/>
                  </a:cubicBezTo>
                  <a:cubicBezTo>
                    <a:pt x="729" y="293"/>
                    <a:pt x="733" y="287"/>
                    <a:pt x="738" y="283"/>
                  </a:cubicBezTo>
                  <a:cubicBezTo>
                    <a:pt x="741" y="282"/>
                    <a:pt x="743" y="280"/>
                    <a:pt x="745" y="278"/>
                  </a:cubicBezTo>
                  <a:cubicBezTo>
                    <a:pt x="745" y="278"/>
                    <a:pt x="746" y="278"/>
                    <a:pt x="746" y="278"/>
                  </a:cubicBezTo>
                  <a:cubicBezTo>
                    <a:pt x="758" y="276"/>
                    <a:pt x="768" y="279"/>
                    <a:pt x="779" y="281"/>
                  </a:cubicBezTo>
                  <a:cubicBezTo>
                    <a:pt x="788" y="284"/>
                    <a:pt x="796" y="285"/>
                    <a:pt x="804" y="289"/>
                  </a:cubicBezTo>
                  <a:cubicBezTo>
                    <a:pt x="804" y="289"/>
                    <a:pt x="805" y="289"/>
                    <a:pt x="805" y="289"/>
                  </a:cubicBezTo>
                  <a:cubicBezTo>
                    <a:pt x="807" y="290"/>
                    <a:pt x="808" y="291"/>
                    <a:pt x="810" y="292"/>
                  </a:cubicBezTo>
                  <a:cubicBezTo>
                    <a:pt x="828" y="302"/>
                    <a:pt x="847" y="320"/>
                    <a:pt x="852" y="341"/>
                  </a:cubicBezTo>
                  <a:cubicBezTo>
                    <a:pt x="852" y="342"/>
                    <a:pt x="852" y="342"/>
                    <a:pt x="852" y="342"/>
                  </a:cubicBezTo>
                  <a:cubicBezTo>
                    <a:pt x="854" y="351"/>
                    <a:pt x="846" y="359"/>
                    <a:pt x="839" y="365"/>
                  </a:cubicBezTo>
                  <a:cubicBezTo>
                    <a:pt x="832" y="371"/>
                    <a:pt x="825" y="377"/>
                    <a:pt x="817" y="382"/>
                  </a:cubicBezTo>
                  <a:cubicBezTo>
                    <a:pt x="806" y="391"/>
                    <a:pt x="792" y="397"/>
                    <a:pt x="778" y="402"/>
                  </a:cubicBezTo>
                  <a:cubicBezTo>
                    <a:pt x="766" y="406"/>
                    <a:pt x="754" y="407"/>
                    <a:pt x="741" y="410"/>
                  </a:cubicBezTo>
                  <a:close/>
                  <a:moveTo>
                    <a:pt x="521" y="621"/>
                  </a:moveTo>
                  <a:cubicBezTo>
                    <a:pt x="520" y="621"/>
                    <a:pt x="520" y="621"/>
                    <a:pt x="519" y="621"/>
                  </a:cubicBezTo>
                  <a:cubicBezTo>
                    <a:pt x="521" y="620"/>
                    <a:pt x="522" y="617"/>
                    <a:pt x="522" y="615"/>
                  </a:cubicBezTo>
                  <a:cubicBezTo>
                    <a:pt x="523" y="613"/>
                    <a:pt x="520" y="613"/>
                    <a:pt x="520" y="614"/>
                  </a:cubicBezTo>
                  <a:cubicBezTo>
                    <a:pt x="520" y="616"/>
                    <a:pt x="519" y="617"/>
                    <a:pt x="519" y="618"/>
                  </a:cubicBezTo>
                  <a:cubicBezTo>
                    <a:pt x="518" y="618"/>
                    <a:pt x="517" y="619"/>
                    <a:pt x="516" y="619"/>
                  </a:cubicBezTo>
                  <a:cubicBezTo>
                    <a:pt x="515" y="619"/>
                    <a:pt x="515" y="620"/>
                    <a:pt x="516" y="621"/>
                  </a:cubicBezTo>
                  <a:cubicBezTo>
                    <a:pt x="514" y="621"/>
                    <a:pt x="513" y="621"/>
                    <a:pt x="512" y="621"/>
                  </a:cubicBezTo>
                  <a:cubicBezTo>
                    <a:pt x="509" y="622"/>
                    <a:pt x="506" y="623"/>
                    <a:pt x="504" y="624"/>
                  </a:cubicBezTo>
                  <a:cubicBezTo>
                    <a:pt x="501" y="625"/>
                    <a:pt x="499" y="625"/>
                    <a:pt x="497" y="624"/>
                  </a:cubicBezTo>
                  <a:cubicBezTo>
                    <a:pt x="497" y="623"/>
                    <a:pt x="497" y="623"/>
                    <a:pt x="496" y="622"/>
                  </a:cubicBezTo>
                  <a:cubicBezTo>
                    <a:pt x="495" y="621"/>
                    <a:pt x="495" y="620"/>
                    <a:pt x="493" y="619"/>
                  </a:cubicBezTo>
                  <a:cubicBezTo>
                    <a:pt x="493" y="619"/>
                    <a:pt x="492" y="619"/>
                    <a:pt x="492" y="619"/>
                  </a:cubicBezTo>
                  <a:cubicBezTo>
                    <a:pt x="492" y="619"/>
                    <a:pt x="492" y="619"/>
                    <a:pt x="491" y="619"/>
                  </a:cubicBezTo>
                  <a:cubicBezTo>
                    <a:pt x="491" y="619"/>
                    <a:pt x="490" y="618"/>
                    <a:pt x="490" y="618"/>
                  </a:cubicBezTo>
                  <a:cubicBezTo>
                    <a:pt x="491" y="616"/>
                    <a:pt x="492" y="615"/>
                    <a:pt x="494" y="613"/>
                  </a:cubicBezTo>
                  <a:cubicBezTo>
                    <a:pt x="495" y="611"/>
                    <a:pt x="498" y="609"/>
                    <a:pt x="499" y="606"/>
                  </a:cubicBezTo>
                  <a:cubicBezTo>
                    <a:pt x="503" y="600"/>
                    <a:pt x="506" y="592"/>
                    <a:pt x="513" y="588"/>
                  </a:cubicBezTo>
                  <a:cubicBezTo>
                    <a:pt x="518" y="585"/>
                    <a:pt x="522" y="583"/>
                    <a:pt x="525" y="578"/>
                  </a:cubicBezTo>
                  <a:cubicBezTo>
                    <a:pt x="528" y="571"/>
                    <a:pt x="532" y="566"/>
                    <a:pt x="536" y="560"/>
                  </a:cubicBezTo>
                  <a:cubicBezTo>
                    <a:pt x="547" y="548"/>
                    <a:pt x="558" y="537"/>
                    <a:pt x="570" y="526"/>
                  </a:cubicBezTo>
                  <a:cubicBezTo>
                    <a:pt x="573" y="523"/>
                    <a:pt x="577" y="519"/>
                    <a:pt x="580" y="515"/>
                  </a:cubicBezTo>
                  <a:cubicBezTo>
                    <a:pt x="582" y="512"/>
                    <a:pt x="585" y="507"/>
                    <a:pt x="589" y="505"/>
                  </a:cubicBezTo>
                  <a:cubicBezTo>
                    <a:pt x="590" y="504"/>
                    <a:pt x="590" y="502"/>
                    <a:pt x="588" y="503"/>
                  </a:cubicBezTo>
                  <a:cubicBezTo>
                    <a:pt x="585" y="504"/>
                    <a:pt x="582" y="508"/>
                    <a:pt x="579" y="511"/>
                  </a:cubicBezTo>
                  <a:cubicBezTo>
                    <a:pt x="576" y="515"/>
                    <a:pt x="573" y="519"/>
                    <a:pt x="569" y="523"/>
                  </a:cubicBezTo>
                  <a:cubicBezTo>
                    <a:pt x="565" y="526"/>
                    <a:pt x="562" y="529"/>
                    <a:pt x="559" y="532"/>
                  </a:cubicBezTo>
                  <a:cubicBezTo>
                    <a:pt x="559" y="531"/>
                    <a:pt x="560" y="530"/>
                    <a:pt x="561" y="529"/>
                  </a:cubicBezTo>
                  <a:cubicBezTo>
                    <a:pt x="563" y="526"/>
                    <a:pt x="566" y="522"/>
                    <a:pt x="569" y="519"/>
                  </a:cubicBezTo>
                  <a:cubicBezTo>
                    <a:pt x="574" y="513"/>
                    <a:pt x="580" y="507"/>
                    <a:pt x="584" y="500"/>
                  </a:cubicBezTo>
                  <a:cubicBezTo>
                    <a:pt x="584" y="500"/>
                    <a:pt x="584" y="500"/>
                    <a:pt x="584" y="500"/>
                  </a:cubicBezTo>
                  <a:cubicBezTo>
                    <a:pt x="592" y="504"/>
                    <a:pt x="601" y="507"/>
                    <a:pt x="610" y="506"/>
                  </a:cubicBezTo>
                  <a:cubicBezTo>
                    <a:pt x="614" y="505"/>
                    <a:pt x="618" y="505"/>
                    <a:pt x="623" y="505"/>
                  </a:cubicBezTo>
                  <a:cubicBezTo>
                    <a:pt x="617" y="510"/>
                    <a:pt x="609" y="520"/>
                    <a:pt x="608" y="521"/>
                  </a:cubicBezTo>
                  <a:cubicBezTo>
                    <a:pt x="594" y="537"/>
                    <a:pt x="577" y="551"/>
                    <a:pt x="563" y="567"/>
                  </a:cubicBezTo>
                  <a:cubicBezTo>
                    <a:pt x="555" y="575"/>
                    <a:pt x="547" y="582"/>
                    <a:pt x="540" y="590"/>
                  </a:cubicBezTo>
                  <a:cubicBezTo>
                    <a:pt x="533" y="596"/>
                    <a:pt x="529" y="602"/>
                    <a:pt x="527" y="610"/>
                  </a:cubicBezTo>
                  <a:cubicBezTo>
                    <a:pt x="526" y="611"/>
                    <a:pt x="526" y="613"/>
                    <a:pt x="525" y="616"/>
                  </a:cubicBezTo>
                  <a:cubicBezTo>
                    <a:pt x="525" y="616"/>
                    <a:pt x="525" y="616"/>
                    <a:pt x="524" y="616"/>
                  </a:cubicBezTo>
                  <a:cubicBezTo>
                    <a:pt x="524" y="616"/>
                    <a:pt x="523" y="617"/>
                    <a:pt x="523" y="617"/>
                  </a:cubicBezTo>
                  <a:cubicBezTo>
                    <a:pt x="522" y="618"/>
                    <a:pt x="521" y="619"/>
                    <a:pt x="521" y="621"/>
                  </a:cubicBezTo>
                  <a:cubicBezTo>
                    <a:pt x="521" y="621"/>
                    <a:pt x="521" y="621"/>
                    <a:pt x="521" y="621"/>
                  </a:cubicBezTo>
                  <a:close/>
                  <a:moveTo>
                    <a:pt x="453" y="616"/>
                  </a:moveTo>
                  <a:cubicBezTo>
                    <a:pt x="451" y="615"/>
                    <a:pt x="449" y="613"/>
                    <a:pt x="448" y="612"/>
                  </a:cubicBezTo>
                  <a:cubicBezTo>
                    <a:pt x="448" y="611"/>
                    <a:pt x="448" y="610"/>
                    <a:pt x="447" y="610"/>
                  </a:cubicBezTo>
                  <a:cubicBezTo>
                    <a:pt x="450" y="612"/>
                    <a:pt x="453" y="613"/>
                    <a:pt x="457" y="614"/>
                  </a:cubicBezTo>
                  <a:cubicBezTo>
                    <a:pt x="458" y="615"/>
                    <a:pt x="459" y="616"/>
                    <a:pt x="460" y="617"/>
                  </a:cubicBezTo>
                  <a:cubicBezTo>
                    <a:pt x="465" y="619"/>
                    <a:pt x="471" y="620"/>
                    <a:pt x="476" y="622"/>
                  </a:cubicBezTo>
                  <a:cubicBezTo>
                    <a:pt x="482" y="624"/>
                    <a:pt x="486" y="624"/>
                    <a:pt x="492" y="622"/>
                  </a:cubicBezTo>
                  <a:cubicBezTo>
                    <a:pt x="492" y="622"/>
                    <a:pt x="492" y="622"/>
                    <a:pt x="492" y="622"/>
                  </a:cubicBezTo>
                  <a:cubicBezTo>
                    <a:pt x="492" y="623"/>
                    <a:pt x="493" y="623"/>
                    <a:pt x="493" y="624"/>
                  </a:cubicBezTo>
                  <a:cubicBezTo>
                    <a:pt x="494" y="628"/>
                    <a:pt x="498" y="630"/>
                    <a:pt x="503" y="629"/>
                  </a:cubicBezTo>
                  <a:cubicBezTo>
                    <a:pt x="506" y="628"/>
                    <a:pt x="508" y="627"/>
                    <a:pt x="511" y="625"/>
                  </a:cubicBezTo>
                  <a:cubicBezTo>
                    <a:pt x="513" y="625"/>
                    <a:pt x="515" y="625"/>
                    <a:pt x="517" y="625"/>
                  </a:cubicBezTo>
                  <a:cubicBezTo>
                    <a:pt x="518" y="634"/>
                    <a:pt x="509" y="640"/>
                    <a:pt x="501" y="639"/>
                  </a:cubicBezTo>
                  <a:cubicBezTo>
                    <a:pt x="492" y="639"/>
                    <a:pt x="484" y="635"/>
                    <a:pt x="476" y="632"/>
                  </a:cubicBezTo>
                  <a:cubicBezTo>
                    <a:pt x="472" y="630"/>
                    <a:pt x="468" y="628"/>
                    <a:pt x="464" y="626"/>
                  </a:cubicBezTo>
                  <a:cubicBezTo>
                    <a:pt x="461" y="624"/>
                    <a:pt x="458" y="621"/>
                    <a:pt x="454" y="619"/>
                  </a:cubicBezTo>
                  <a:cubicBezTo>
                    <a:pt x="454" y="619"/>
                    <a:pt x="453" y="619"/>
                    <a:pt x="453" y="619"/>
                  </a:cubicBezTo>
                  <a:cubicBezTo>
                    <a:pt x="454" y="618"/>
                    <a:pt x="454" y="617"/>
                    <a:pt x="453" y="616"/>
                  </a:cubicBezTo>
                  <a:close/>
                  <a:moveTo>
                    <a:pt x="360" y="549"/>
                  </a:moveTo>
                  <a:cubicBezTo>
                    <a:pt x="361" y="525"/>
                    <a:pt x="362" y="499"/>
                    <a:pt x="367" y="475"/>
                  </a:cubicBezTo>
                  <a:cubicBezTo>
                    <a:pt x="367" y="474"/>
                    <a:pt x="367" y="474"/>
                    <a:pt x="366" y="473"/>
                  </a:cubicBezTo>
                  <a:cubicBezTo>
                    <a:pt x="366" y="473"/>
                    <a:pt x="366" y="473"/>
                    <a:pt x="367" y="473"/>
                  </a:cubicBezTo>
                  <a:cubicBezTo>
                    <a:pt x="368" y="472"/>
                    <a:pt x="370" y="471"/>
                    <a:pt x="372" y="471"/>
                  </a:cubicBezTo>
                  <a:cubicBezTo>
                    <a:pt x="372" y="471"/>
                    <a:pt x="372" y="471"/>
                    <a:pt x="372" y="471"/>
                  </a:cubicBezTo>
                  <a:cubicBezTo>
                    <a:pt x="372" y="471"/>
                    <a:pt x="372" y="471"/>
                    <a:pt x="372" y="472"/>
                  </a:cubicBezTo>
                  <a:cubicBezTo>
                    <a:pt x="371" y="472"/>
                    <a:pt x="371" y="473"/>
                    <a:pt x="371" y="474"/>
                  </a:cubicBezTo>
                  <a:cubicBezTo>
                    <a:pt x="371" y="476"/>
                    <a:pt x="370" y="478"/>
                    <a:pt x="370" y="479"/>
                  </a:cubicBezTo>
                  <a:cubicBezTo>
                    <a:pt x="370" y="480"/>
                    <a:pt x="371" y="480"/>
                    <a:pt x="371" y="480"/>
                  </a:cubicBezTo>
                  <a:cubicBezTo>
                    <a:pt x="372" y="478"/>
                    <a:pt x="373" y="475"/>
                    <a:pt x="373" y="473"/>
                  </a:cubicBezTo>
                  <a:cubicBezTo>
                    <a:pt x="373" y="472"/>
                    <a:pt x="374" y="471"/>
                    <a:pt x="373" y="470"/>
                  </a:cubicBezTo>
                  <a:cubicBezTo>
                    <a:pt x="376" y="469"/>
                    <a:pt x="378" y="468"/>
                    <a:pt x="380" y="466"/>
                  </a:cubicBezTo>
                  <a:cubicBezTo>
                    <a:pt x="380" y="467"/>
                    <a:pt x="380" y="467"/>
                    <a:pt x="380" y="468"/>
                  </a:cubicBezTo>
                  <a:cubicBezTo>
                    <a:pt x="380" y="468"/>
                    <a:pt x="380" y="469"/>
                    <a:pt x="380" y="469"/>
                  </a:cubicBezTo>
                  <a:cubicBezTo>
                    <a:pt x="377" y="475"/>
                    <a:pt x="377" y="484"/>
                    <a:pt x="376" y="490"/>
                  </a:cubicBezTo>
                  <a:cubicBezTo>
                    <a:pt x="374" y="499"/>
                    <a:pt x="375" y="507"/>
                    <a:pt x="375" y="516"/>
                  </a:cubicBezTo>
                  <a:cubicBezTo>
                    <a:pt x="375" y="526"/>
                    <a:pt x="375" y="535"/>
                    <a:pt x="374" y="545"/>
                  </a:cubicBezTo>
                  <a:cubicBezTo>
                    <a:pt x="373" y="550"/>
                    <a:pt x="372" y="556"/>
                    <a:pt x="371" y="561"/>
                  </a:cubicBezTo>
                  <a:cubicBezTo>
                    <a:pt x="370" y="565"/>
                    <a:pt x="369" y="568"/>
                    <a:pt x="369" y="571"/>
                  </a:cubicBezTo>
                  <a:cubicBezTo>
                    <a:pt x="369" y="571"/>
                    <a:pt x="369" y="571"/>
                    <a:pt x="368" y="571"/>
                  </a:cubicBezTo>
                  <a:cubicBezTo>
                    <a:pt x="366" y="575"/>
                    <a:pt x="368" y="580"/>
                    <a:pt x="365" y="584"/>
                  </a:cubicBezTo>
                  <a:cubicBezTo>
                    <a:pt x="364" y="585"/>
                    <a:pt x="364" y="586"/>
                    <a:pt x="363" y="587"/>
                  </a:cubicBezTo>
                  <a:cubicBezTo>
                    <a:pt x="363" y="586"/>
                    <a:pt x="363" y="585"/>
                    <a:pt x="363" y="584"/>
                  </a:cubicBezTo>
                  <a:cubicBezTo>
                    <a:pt x="363" y="572"/>
                    <a:pt x="360" y="561"/>
                    <a:pt x="360" y="549"/>
                  </a:cubicBezTo>
                  <a:close/>
                  <a:moveTo>
                    <a:pt x="359" y="574"/>
                  </a:moveTo>
                  <a:cubicBezTo>
                    <a:pt x="360" y="581"/>
                    <a:pt x="361" y="587"/>
                    <a:pt x="357" y="593"/>
                  </a:cubicBezTo>
                  <a:cubicBezTo>
                    <a:pt x="356" y="594"/>
                    <a:pt x="355" y="595"/>
                    <a:pt x="355" y="596"/>
                  </a:cubicBezTo>
                  <a:cubicBezTo>
                    <a:pt x="354" y="596"/>
                    <a:pt x="353" y="597"/>
                    <a:pt x="352" y="598"/>
                  </a:cubicBezTo>
                  <a:cubicBezTo>
                    <a:pt x="351" y="598"/>
                    <a:pt x="351" y="599"/>
                    <a:pt x="350" y="599"/>
                  </a:cubicBezTo>
                  <a:cubicBezTo>
                    <a:pt x="350" y="599"/>
                    <a:pt x="349" y="599"/>
                    <a:pt x="349" y="599"/>
                  </a:cubicBezTo>
                  <a:cubicBezTo>
                    <a:pt x="349" y="598"/>
                    <a:pt x="349" y="596"/>
                    <a:pt x="349" y="595"/>
                  </a:cubicBezTo>
                  <a:cubicBezTo>
                    <a:pt x="350" y="595"/>
                    <a:pt x="350" y="596"/>
                    <a:pt x="350" y="596"/>
                  </a:cubicBezTo>
                  <a:cubicBezTo>
                    <a:pt x="350" y="596"/>
                    <a:pt x="351" y="596"/>
                    <a:pt x="351" y="595"/>
                  </a:cubicBezTo>
                  <a:cubicBezTo>
                    <a:pt x="351" y="591"/>
                    <a:pt x="352" y="587"/>
                    <a:pt x="352" y="582"/>
                  </a:cubicBezTo>
                  <a:cubicBezTo>
                    <a:pt x="351" y="579"/>
                    <a:pt x="351" y="576"/>
                    <a:pt x="350" y="573"/>
                  </a:cubicBezTo>
                  <a:cubicBezTo>
                    <a:pt x="351" y="575"/>
                    <a:pt x="352" y="577"/>
                    <a:pt x="352" y="580"/>
                  </a:cubicBezTo>
                  <a:cubicBezTo>
                    <a:pt x="352" y="583"/>
                    <a:pt x="352" y="587"/>
                    <a:pt x="352" y="590"/>
                  </a:cubicBezTo>
                  <a:cubicBezTo>
                    <a:pt x="352" y="591"/>
                    <a:pt x="353" y="591"/>
                    <a:pt x="353" y="590"/>
                  </a:cubicBezTo>
                  <a:cubicBezTo>
                    <a:pt x="353" y="586"/>
                    <a:pt x="353" y="582"/>
                    <a:pt x="353" y="578"/>
                  </a:cubicBezTo>
                  <a:cubicBezTo>
                    <a:pt x="352" y="574"/>
                    <a:pt x="352" y="571"/>
                    <a:pt x="350" y="568"/>
                  </a:cubicBezTo>
                  <a:cubicBezTo>
                    <a:pt x="350" y="568"/>
                    <a:pt x="349" y="568"/>
                    <a:pt x="349" y="568"/>
                  </a:cubicBezTo>
                  <a:cubicBezTo>
                    <a:pt x="349" y="567"/>
                    <a:pt x="349" y="566"/>
                    <a:pt x="349" y="565"/>
                  </a:cubicBezTo>
                  <a:cubicBezTo>
                    <a:pt x="348" y="562"/>
                    <a:pt x="348" y="558"/>
                    <a:pt x="348" y="554"/>
                  </a:cubicBezTo>
                  <a:cubicBezTo>
                    <a:pt x="347" y="551"/>
                    <a:pt x="348" y="548"/>
                    <a:pt x="347" y="544"/>
                  </a:cubicBezTo>
                  <a:cubicBezTo>
                    <a:pt x="347" y="538"/>
                    <a:pt x="347" y="532"/>
                    <a:pt x="346" y="526"/>
                  </a:cubicBezTo>
                  <a:cubicBezTo>
                    <a:pt x="346" y="525"/>
                    <a:pt x="345" y="525"/>
                    <a:pt x="345" y="526"/>
                  </a:cubicBezTo>
                  <a:cubicBezTo>
                    <a:pt x="345" y="533"/>
                    <a:pt x="344" y="540"/>
                    <a:pt x="346" y="547"/>
                  </a:cubicBezTo>
                  <a:cubicBezTo>
                    <a:pt x="347" y="553"/>
                    <a:pt x="346" y="561"/>
                    <a:pt x="347" y="567"/>
                  </a:cubicBezTo>
                  <a:cubicBezTo>
                    <a:pt x="347" y="574"/>
                    <a:pt x="350" y="580"/>
                    <a:pt x="349" y="586"/>
                  </a:cubicBezTo>
                  <a:cubicBezTo>
                    <a:pt x="349" y="587"/>
                    <a:pt x="349" y="588"/>
                    <a:pt x="349" y="590"/>
                  </a:cubicBezTo>
                  <a:cubicBezTo>
                    <a:pt x="349" y="589"/>
                    <a:pt x="349" y="589"/>
                    <a:pt x="349" y="588"/>
                  </a:cubicBezTo>
                  <a:cubicBezTo>
                    <a:pt x="347" y="584"/>
                    <a:pt x="345" y="579"/>
                    <a:pt x="344" y="575"/>
                  </a:cubicBezTo>
                  <a:cubicBezTo>
                    <a:pt x="342" y="564"/>
                    <a:pt x="340" y="552"/>
                    <a:pt x="340" y="541"/>
                  </a:cubicBezTo>
                  <a:cubicBezTo>
                    <a:pt x="340" y="522"/>
                    <a:pt x="344" y="504"/>
                    <a:pt x="340" y="485"/>
                  </a:cubicBezTo>
                  <a:cubicBezTo>
                    <a:pt x="340" y="485"/>
                    <a:pt x="341" y="485"/>
                    <a:pt x="341" y="485"/>
                  </a:cubicBezTo>
                  <a:cubicBezTo>
                    <a:pt x="349" y="482"/>
                    <a:pt x="356" y="478"/>
                    <a:pt x="364" y="474"/>
                  </a:cubicBezTo>
                  <a:cubicBezTo>
                    <a:pt x="361" y="484"/>
                    <a:pt x="360" y="496"/>
                    <a:pt x="359" y="506"/>
                  </a:cubicBezTo>
                  <a:cubicBezTo>
                    <a:pt x="359" y="518"/>
                    <a:pt x="358" y="530"/>
                    <a:pt x="357" y="542"/>
                  </a:cubicBezTo>
                  <a:cubicBezTo>
                    <a:pt x="357" y="553"/>
                    <a:pt x="358" y="563"/>
                    <a:pt x="359" y="574"/>
                  </a:cubicBezTo>
                  <a:close/>
                  <a:moveTo>
                    <a:pt x="323" y="576"/>
                  </a:moveTo>
                  <a:cubicBezTo>
                    <a:pt x="323" y="576"/>
                    <a:pt x="323" y="576"/>
                    <a:pt x="323" y="576"/>
                  </a:cubicBezTo>
                  <a:cubicBezTo>
                    <a:pt x="322" y="577"/>
                    <a:pt x="322" y="577"/>
                    <a:pt x="321" y="578"/>
                  </a:cubicBezTo>
                  <a:cubicBezTo>
                    <a:pt x="320" y="578"/>
                    <a:pt x="320" y="579"/>
                    <a:pt x="319" y="579"/>
                  </a:cubicBezTo>
                  <a:cubicBezTo>
                    <a:pt x="319" y="579"/>
                    <a:pt x="319" y="579"/>
                    <a:pt x="319" y="579"/>
                  </a:cubicBezTo>
                  <a:cubicBezTo>
                    <a:pt x="311" y="566"/>
                    <a:pt x="307" y="551"/>
                    <a:pt x="302" y="537"/>
                  </a:cubicBezTo>
                  <a:cubicBezTo>
                    <a:pt x="297" y="523"/>
                    <a:pt x="291" y="509"/>
                    <a:pt x="286" y="495"/>
                  </a:cubicBezTo>
                  <a:cubicBezTo>
                    <a:pt x="282" y="486"/>
                    <a:pt x="277" y="478"/>
                    <a:pt x="272" y="469"/>
                  </a:cubicBezTo>
                  <a:cubicBezTo>
                    <a:pt x="274" y="471"/>
                    <a:pt x="276" y="473"/>
                    <a:pt x="279" y="475"/>
                  </a:cubicBezTo>
                  <a:cubicBezTo>
                    <a:pt x="286" y="480"/>
                    <a:pt x="294" y="484"/>
                    <a:pt x="303" y="487"/>
                  </a:cubicBezTo>
                  <a:cubicBezTo>
                    <a:pt x="303" y="487"/>
                    <a:pt x="303" y="487"/>
                    <a:pt x="303" y="487"/>
                  </a:cubicBezTo>
                  <a:cubicBezTo>
                    <a:pt x="303" y="491"/>
                    <a:pt x="304" y="495"/>
                    <a:pt x="305" y="499"/>
                  </a:cubicBezTo>
                  <a:cubicBezTo>
                    <a:pt x="305" y="503"/>
                    <a:pt x="306" y="506"/>
                    <a:pt x="307" y="510"/>
                  </a:cubicBezTo>
                  <a:cubicBezTo>
                    <a:pt x="309" y="517"/>
                    <a:pt x="313" y="524"/>
                    <a:pt x="316" y="531"/>
                  </a:cubicBezTo>
                  <a:cubicBezTo>
                    <a:pt x="321" y="545"/>
                    <a:pt x="326" y="560"/>
                    <a:pt x="336" y="571"/>
                  </a:cubicBezTo>
                  <a:cubicBezTo>
                    <a:pt x="335" y="571"/>
                    <a:pt x="334" y="570"/>
                    <a:pt x="333" y="570"/>
                  </a:cubicBezTo>
                  <a:cubicBezTo>
                    <a:pt x="330" y="570"/>
                    <a:pt x="327" y="571"/>
                    <a:pt x="325" y="573"/>
                  </a:cubicBezTo>
                  <a:cubicBezTo>
                    <a:pt x="325" y="574"/>
                    <a:pt x="324" y="574"/>
                    <a:pt x="324" y="575"/>
                  </a:cubicBezTo>
                  <a:cubicBezTo>
                    <a:pt x="323" y="574"/>
                    <a:pt x="323" y="574"/>
                    <a:pt x="322" y="574"/>
                  </a:cubicBezTo>
                  <a:cubicBezTo>
                    <a:pt x="322" y="574"/>
                    <a:pt x="321" y="574"/>
                    <a:pt x="322" y="574"/>
                  </a:cubicBezTo>
                  <a:cubicBezTo>
                    <a:pt x="322" y="575"/>
                    <a:pt x="322" y="575"/>
                    <a:pt x="323" y="576"/>
                  </a:cubicBezTo>
                  <a:close/>
                  <a:moveTo>
                    <a:pt x="176" y="253"/>
                  </a:moveTo>
                  <a:cubicBezTo>
                    <a:pt x="172" y="261"/>
                    <a:pt x="166" y="272"/>
                    <a:pt x="168" y="281"/>
                  </a:cubicBezTo>
                  <a:cubicBezTo>
                    <a:pt x="167" y="278"/>
                    <a:pt x="166" y="274"/>
                    <a:pt x="165" y="270"/>
                  </a:cubicBezTo>
                  <a:cubicBezTo>
                    <a:pt x="165" y="271"/>
                    <a:pt x="166" y="271"/>
                    <a:pt x="167" y="271"/>
                  </a:cubicBezTo>
                  <a:cubicBezTo>
                    <a:pt x="167" y="272"/>
                    <a:pt x="167" y="271"/>
                    <a:pt x="167" y="271"/>
                  </a:cubicBezTo>
                  <a:cubicBezTo>
                    <a:pt x="167" y="269"/>
                    <a:pt x="165" y="267"/>
                    <a:pt x="165" y="265"/>
                  </a:cubicBezTo>
                  <a:cubicBezTo>
                    <a:pt x="166" y="262"/>
                    <a:pt x="166" y="259"/>
                    <a:pt x="167" y="256"/>
                  </a:cubicBezTo>
                  <a:cubicBezTo>
                    <a:pt x="168" y="251"/>
                    <a:pt x="170" y="245"/>
                    <a:pt x="173" y="241"/>
                  </a:cubicBezTo>
                  <a:cubicBezTo>
                    <a:pt x="174" y="241"/>
                    <a:pt x="173" y="241"/>
                    <a:pt x="173" y="241"/>
                  </a:cubicBezTo>
                  <a:cubicBezTo>
                    <a:pt x="169" y="246"/>
                    <a:pt x="167" y="252"/>
                    <a:pt x="165" y="258"/>
                  </a:cubicBezTo>
                  <a:cubicBezTo>
                    <a:pt x="165" y="258"/>
                    <a:pt x="165" y="258"/>
                    <a:pt x="165" y="259"/>
                  </a:cubicBezTo>
                  <a:cubicBezTo>
                    <a:pt x="164" y="257"/>
                    <a:pt x="164" y="256"/>
                    <a:pt x="164" y="255"/>
                  </a:cubicBezTo>
                  <a:cubicBezTo>
                    <a:pt x="164" y="252"/>
                    <a:pt x="164" y="249"/>
                    <a:pt x="165" y="246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4"/>
                    <a:pt x="165" y="244"/>
                    <a:pt x="165" y="244"/>
                  </a:cubicBezTo>
                  <a:cubicBezTo>
                    <a:pt x="167" y="237"/>
                    <a:pt x="170" y="232"/>
                    <a:pt x="174" y="226"/>
                  </a:cubicBezTo>
                  <a:cubicBezTo>
                    <a:pt x="174" y="226"/>
                    <a:pt x="173" y="226"/>
                    <a:pt x="173" y="226"/>
                  </a:cubicBezTo>
                  <a:cubicBezTo>
                    <a:pt x="170" y="229"/>
                    <a:pt x="167" y="234"/>
                    <a:pt x="165" y="239"/>
                  </a:cubicBezTo>
                  <a:cubicBezTo>
                    <a:pt x="165" y="237"/>
                    <a:pt x="165" y="236"/>
                    <a:pt x="165" y="234"/>
                  </a:cubicBezTo>
                  <a:cubicBezTo>
                    <a:pt x="165" y="230"/>
                    <a:pt x="166" y="226"/>
                    <a:pt x="166" y="222"/>
                  </a:cubicBezTo>
                  <a:cubicBezTo>
                    <a:pt x="166" y="221"/>
                    <a:pt x="164" y="221"/>
                    <a:pt x="164" y="222"/>
                  </a:cubicBezTo>
                  <a:cubicBezTo>
                    <a:pt x="164" y="224"/>
                    <a:pt x="164" y="227"/>
                    <a:pt x="164" y="229"/>
                  </a:cubicBezTo>
                  <a:cubicBezTo>
                    <a:pt x="164" y="231"/>
                    <a:pt x="163" y="233"/>
                    <a:pt x="163" y="235"/>
                  </a:cubicBezTo>
                  <a:cubicBezTo>
                    <a:pt x="163" y="238"/>
                    <a:pt x="163" y="241"/>
                    <a:pt x="164" y="244"/>
                  </a:cubicBezTo>
                  <a:cubicBezTo>
                    <a:pt x="164" y="245"/>
                    <a:pt x="163" y="247"/>
                    <a:pt x="163" y="248"/>
                  </a:cubicBezTo>
                  <a:cubicBezTo>
                    <a:pt x="163" y="250"/>
                    <a:pt x="162" y="253"/>
                    <a:pt x="162" y="257"/>
                  </a:cubicBezTo>
                  <a:cubicBezTo>
                    <a:pt x="161" y="250"/>
                    <a:pt x="160" y="244"/>
                    <a:pt x="160" y="237"/>
                  </a:cubicBezTo>
                  <a:cubicBezTo>
                    <a:pt x="161" y="233"/>
                    <a:pt x="161" y="229"/>
                    <a:pt x="159" y="226"/>
                  </a:cubicBezTo>
                  <a:cubicBezTo>
                    <a:pt x="156" y="222"/>
                    <a:pt x="152" y="218"/>
                    <a:pt x="151" y="212"/>
                  </a:cubicBezTo>
                  <a:cubicBezTo>
                    <a:pt x="151" y="204"/>
                    <a:pt x="151" y="198"/>
                    <a:pt x="146" y="190"/>
                  </a:cubicBezTo>
                  <a:cubicBezTo>
                    <a:pt x="144" y="187"/>
                    <a:pt x="141" y="183"/>
                    <a:pt x="140" y="179"/>
                  </a:cubicBezTo>
                  <a:cubicBezTo>
                    <a:pt x="139" y="178"/>
                    <a:pt x="138" y="170"/>
                    <a:pt x="141" y="171"/>
                  </a:cubicBezTo>
                  <a:cubicBezTo>
                    <a:pt x="143" y="171"/>
                    <a:pt x="144" y="172"/>
                    <a:pt x="146" y="173"/>
                  </a:cubicBezTo>
                  <a:cubicBezTo>
                    <a:pt x="151" y="175"/>
                    <a:pt x="158" y="178"/>
                    <a:pt x="160" y="184"/>
                  </a:cubicBezTo>
                  <a:cubicBezTo>
                    <a:pt x="161" y="186"/>
                    <a:pt x="162" y="189"/>
                    <a:pt x="164" y="190"/>
                  </a:cubicBezTo>
                  <a:cubicBezTo>
                    <a:pt x="164" y="192"/>
                    <a:pt x="166" y="194"/>
                    <a:pt x="166" y="195"/>
                  </a:cubicBezTo>
                  <a:cubicBezTo>
                    <a:pt x="167" y="197"/>
                    <a:pt x="168" y="199"/>
                    <a:pt x="169" y="200"/>
                  </a:cubicBezTo>
                  <a:cubicBezTo>
                    <a:pt x="170" y="202"/>
                    <a:pt x="170" y="203"/>
                    <a:pt x="171" y="205"/>
                  </a:cubicBezTo>
                  <a:cubicBezTo>
                    <a:pt x="172" y="213"/>
                    <a:pt x="178" y="221"/>
                    <a:pt x="180" y="229"/>
                  </a:cubicBezTo>
                  <a:cubicBezTo>
                    <a:pt x="181" y="233"/>
                    <a:pt x="182" y="238"/>
                    <a:pt x="183" y="242"/>
                  </a:cubicBezTo>
                  <a:cubicBezTo>
                    <a:pt x="184" y="247"/>
                    <a:pt x="184" y="251"/>
                    <a:pt x="185" y="256"/>
                  </a:cubicBezTo>
                  <a:cubicBezTo>
                    <a:pt x="185" y="256"/>
                    <a:pt x="185" y="256"/>
                    <a:pt x="185" y="256"/>
                  </a:cubicBezTo>
                  <a:cubicBezTo>
                    <a:pt x="184" y="258"/>
                    <a:pt x="182" y="260"/>
                    <a:pt x="181" y="263"/>
                  </a:cubicBezTo>
                  <a:cubicBezTo>
                    <a:pt x="179" y="267"/>
                    <a:pt x="179" y="271"/>
                    <a:pt x="179" y="275"/>
                  </a:cubicBezTo>
                  <a:cubicBezTo>
                    <a:pt x="177" y="287"/>
                    <a:pt x="178" y="301"/>
                    <a:pt x="180" y="312"/>
                  </a:cubicBezTo>
                  <a:cubicBezTo>
                    <a:pt x="181" y="318"/>
                    <a:pt x="182" y="325"/>
                    <a:pt x="184" y="331"/>
                  </a:cubicBezTo>
                  <a:cubicBezTo>
                    <a:pt x="179" y="322"/>
                    <a:pt x="178" y="312"/>
                    <a:pt x="174" y="303"/>
                  </a:cubicBezTo>
                  <a:cubicBezTo>
                    <a:pt x="173" y="297"/>
                    <a:pt x="171" y="291"/>
                    <a:pt x="169" y="286"/>
                  </a:cubicBezTo>
                  <a:cubicBezTo>
                    <a:pt x="169" y="286"/>
                    <a:pt x="170" y="286"/>
                    <a:pt x="170" y="285"/>
                  </a:cubicBezTo>
                  <a:cubicBezTo>
                    <a:pt x="170" y="280"/>
                    <a:pt x="170" y="275"/>
                    <a:pt x="171" y="270"/>
                  </a:cubicBezTo>
                  <a:cubicBezTo>
                    <a:pt x="172" y="264"/>
                    <a:pt x="174" y="258"/>
                    <a:pt x="176" y="253"/>
                  </a:cubicBezTo>
                  <a:cubicBezTo>
                    <a:pt x="176" y="253"/>
                    <a:pt x="176" y="253"/>
                    <a:pt x="176" y="253"/>
                  </a:cubicBezTo>
                  <a:close/>
                  <a:moveTo>
                    <a:pt x="157" y="248"/>
                  </a:moveTo>
                  <a:cubicBezTo>
                    <a:pt x="158" y="254"/>
                    <a:pt x="159" y="260"/>
                    <a:pt x="160" y="266"/>
                  </a:cubicBezTo>
                  <a:cubicBezTo>
                    <a:pt x="162" y="271"/>
                    <a:pt x="163" y="276"/>
                    <a:pt x="165" y="281"/>
                  </a:cubicBezTo>
                  <a:cubicBezTo>
                    <a:pt x="163" y="278"/>
                    <a:pt x="162" y="275"/>
                    <a:pt x="161" y="273"/>
                  </a:cubicBezTo>
                  <a:cubicBezTo>
                    <a:pt x="157" y="261"/>
                    <a:pt x="152" y="250"/>
                    <a:pt x="148" y="238"/>
                  </a:cubicBezTo>
                  <a:cubicBezTo>
                    <a:pt x="140" y="219"/>
                    <a:pt x="131" y="197"/>
                    <a:pt x="136" y="176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137" y="186"/>
                    <a:pt x="145" y="191"/>
                    <a:pt x="147" y="200"/>
                  </a:cubicBezTo>
                  <a:cubicBezTo>
                    <a:pt x="148" y="205"/>
                    <a:pt x="147" y="211"/>
                    <a:pt x="149" y="216"/>
                  </a:cubicBezTo>
                  <a:cubicBezTo>
                    <a:pt x="150" y="221"/>
                    <a:pt x="156" y="225"/>
                    <a:pt x="157" y="230"/>
                  </a:cubicBezTo>
                  <a:cubicBezTo>
                    <a:pt x="158" y="236"/>
                    <a:pt x="157" y="242"/>
                    <a:pt x="157" y="248"/>
                  </a:cubicBezTo>
                  <a:close/>
                  <a:moveTo>
                    <a:pt x="163" y="261"/>
                  </a:moveTo>
                  <a:cubicBezTo>
                    <a:pt x="163" y="261"/>
                    <a:pt x="163" y="262"/>
                    <a:pt x="164" y="263"/>
                  </a:cubicBezTo>
                  <a:cubicBezTo>
                    <a:pt x="164" y="264"/>
                    <a:pt x="164" y="265"/>
                    <a:pt x="164" y="266"/>
                  </a:cubicBezTo>
                  <a:cubicBezTo>
                    <a:pt x="163" y="264"/>
                    <a:pt x="163" y="262"/>
                    <a:pt x="163" y="261"/>
                  </a:cubicBezTo>
                  <a:close/>
                  <a:moveTo>
                    <a:pt x="213" y="192"/>
                  </a:moveTo>
                  <a:cubicBezTo>
                    <a:pt x="206" y="196"/>
                    <a:pt x="200" y="201"/>
                    <a:pt x="196" y="208"/>
                  </a:cubicBezTo>
                  <a:cubicBezTo>
                    <a:pt x="194" y="213"/>
                    <a:pt x="192" y="218"/>
                    <a:pt x="192" y="223"/>
                  </a:cubicBezTo>
                  <a:cubicBezTo>
                    <a:pt x="190" y="220"/>
                    <a:pt x="189" y="218"/>
                    <a:pt x="187" y="215"/>
                  </a:cubicBezTo>
                  <a:cubicBezTo>
                    <a:pt x="184" y="210"/>
                    <a:pt x="183" y="204"/>
                    <a:pt x="182" y="197"/>
                  </a:cubicBezTo>
                  <a:cubicBezTo>
                    <a:pt x="179" y="184"/>
                    <a:pt x="177" y="170"/>
                    <a:pt x="174" y="157"/>
                  </a:cubicBezTo>
                  <a:cubicBezTo>
                    <a:pt x="172" y="143"/>
                    <a:pt x="169" y="130"/>
                    <a:pt x="164" y="117"/>
                  </a:cubicBezTo>
                  <a:cubicBezTo>
                    <a:pt x="164" y="115"/>
                    <a:pt x="162" y="111"/>
                    <a:pt x="160" y="110"/>
                  </a:cubicBezTo>
                  <a:cubicBezTo>
                    <a:pt x="160" y="102"/>
                    <a:pt x="160" y="95"/>
                    <a:pt x="161" y="87"/>
                  </a:cubicBezTo>
                  <a:cubicBezTo>
                    <a:pt x="161" y="81"/>
                    <a:pt x="161" y="74"/>
                    <a:pt x="164" y="68"/>
                  </a:cubicBezTo>
                  <a:cubicBezTo>
                    <a:pt x="167" y="63"/>
                    <a:pt x="169" y="72"/>
                    <a:pt x="170" y="74"/>
                  </a:cubicBezTo>
                  <a:cubicBezTo>
                    <a:pt x="171" y="78"/>
                    <a:pt x="173" y="80"/>
                    <a:pt x="176" y="82"/>
                  </a:cubicBezTo>
                  <a:cubicBezTo>
                    <a:pt x="183" y="89"/>
                    <a:pt x="187" y="98"/>
                    <a:pt x="189" y="107"/>
                  </a:cubicBezTo>
                  <a:cubicBezTo>
                    <a:pt x="191" y="112"/>
                    <a:pt x="191" y="116"/>
                    <a:pt x="191" y="121"/>
                  </a:cubicBezTo>
                  <a:cubicBezTo>
                    <a:pt x="191" y="123"/>
                    <a:pt x="192" y="125"/>
                    <a:pt x="193" y="127"/>
                  </a:cubicBezTo>
                  <a:cubicBezTo>
                    <a:pt x="194" y="128"/>
                    <a:pt x="196" y="129"/>
                    <a:pt x="197" y="129"/>
                  </a:cubicBezTo>
                  <a:cubicBezTo>
                    <a:pt x="200" y="131"/>
                    <a:pt x="202" y="132"/>
                    <a:pt x="203" y="135"/>
                  </a:cubicBezTo>
                  <a:cubicBezTo>
                    <a:pt x="205" y="139"/>
                    <a:pt x="207" y="143"/>
                    <a:pt x="208" y="146"/>
                  </a:cubicBezTo>
                  <a:cubicBezTo>
                    <a:pt x="212" y="155"/>
                    <a:pt x="214" y="164"/>
                    <a:pt x="213" y="174"/>
                  </a:cubicBezTo>
                  <a:cubicBezTo>
                    <a:pt x="213" y="180"/>
                    <a:pt x="212" y="186"/>
                    <a:pt x="213" y="192"/>
                  </a:cubicBezTo>
                  <a:close/>
                  <a:moveTo>
                    <a:pt x="193" y="242"/>
                  </a:moveTo>
                  <a:cubicBezTo>
                    <a:pt x="193" y="240"/>
                    <a:pt x="192" y="239"/>
                    <a:pt x="192" y="238"/>
                  </a:cubicBezTo>
                  <a:cubicBezTo>
                    <a:pt x="192" y="236"/>
                    <a:pt x="191" y="234"/>
                    <a:pt x="191" y="233"/>
                  </a:cubicBezTo>
                  <a:cubicBezTo>
                    <a:pt x="191" y="232"/>
                    <a:pt x="191" y="232"/>
                    <a:pt x="191" y="232"/>
                  </a:cubicBezTo>
                  <a:cubicBezTo>
                    <a:pt x="192" y="232"/>
                    <a:pt x="192" y="233"/>
                    <a:pt x="193" y="234"/>
                  </a:cubicBezTo>
                  <a:cubicBezTo>
                    <a:pt x="194" y="237"/>
                    <a:pt x="194" y="239"/>
                    <a:pt x="193" y="242"/>
                  </a:cubicBezTo>
                  <a:close/>
                  <a:moveTo>
                    <a:pt x="189" y="237"/>
                  </a:moveTo>
                  <a:cubicBezTo>
                    <a:pt x="189" y="239"/>
                    <a:pt x="190" y="241"/>
                    <a:pt x="190" y="243"/>
                  </a:cubicBezTo>
                  <a:cubicBezTo>
                    <a:pt x="190" y="244"/>
                    <a:pt x="190" y="245"/>
                    <a:pt x="191" y="246"/>
                  </a:cubicBezTo>
                  <a:cubicBezTo>
                    <a:pt x="189" y="248"/>
                    <a:pt x="188" y="251"/>
                    <a:pt x="186" y="254"/>
                  </a:cubicBezTo>
                  <a:cubicBezTo>
                    <a:pt x="186" y="246"/>
                    <a:pt x="183" y="237"/>
                    <a:pt x="181" y="228"/>
                  </a:cubicBezTo>
                  <a:cubicBezTo>
                    <a:pt x="180" y="224"/>
                    <a:pt x="179" y="219"/>
                    <a:pt x="177" y="214"/>
                  </a:cubicBezTo>
                  <a:cubicBezTo>
                    <a:pt x="177" y="214"/>
                    <a:pt x="177" y="215"/>
                    <a:pt x="177" y="215"/>
                  </a:cubicBezTo>
                  <a:cubicBezTo>
                    <a:pt x="181" y="220"/>
                    <a:pt x="185" y="225"/>
                    <a:pt x="190" y="230"/>
                  </a:cubicBezTo>
                  <a:cubicBezTo>
                    <a:pt x="188" y="231"/>
                    <a:pt x="188" y="235"/>
                    <a:pt x="189" y="237"/>
                  </a:cubicBezTo>
                  <a:close/>
                  <a:moveTo>
                    <a:pt x="161" y="121"/>
                  </a:moveTo>
                  <a:cubicBezTo>
                    <a:pt x="162" y="124"/>
                    <a:pt x="163" y="128"/>
                    <a:pt x="165" y="131"/>
                  </a:cubicBezTo>
                  <a:cubicBezTo>
                    <a:pt x="165" y="132"/>
                    <a:pt x="166" y="134"/>
                    <a:pt x="167" y="135"/>
                  </a:cubicBezTo>
                  <a:cubicBezTo>
                    <a:pt x="167" y="136"/>
                    <a:pt x="167" y="137"/>
                    <a:pt x="167" y="138"/>
                  </a:cubicBezTo>
                  <a:cubicBezTo>
                    <a:pt x="170" y="150"/>
                    <a:pt x="172" y="162"/>
                    <a:pt x="174" y="173"/>
                  </a:cubicBezTo>
                  <a:cubicBezTo>
                    <a:pt x="176" y="184"/>
                    <a:pt x="177" y="196"/>
                    <a:pt x="180" y="207"/>
                  </a:cubicBezTo>
                  <a:cubicBezTo>
                    <a:pt x="182" y="213"/>
                    <a:pt x="185" y="218"/>
                    <a:pt x="188" y="223"/>
                  </a:cubicBezTo>
                  <a:cubicBezTo>
                    <a:pt x="186" y="221"/>
                    <a:pt x="184" y="218"/>
                    <a:pt x="182" y="216"/>
                  </a:cubicBezTo>
                  <a:cubicBezTo>
                    <a:pt x="175" y="206"/>
                    <a:pt x="169" y="195"/>
                    <a:pt x="167" y="183"/>
                  </a:cubicBezTo>
                  <a:cubicBezTo>
                    <a:pt x="164" y="171"/>
                    <a:pt x="162" y="159"/>
                    <a:pt x="161" y="148"/>
                  </a:cubicBezTo>
                  <a:cubicBezTo>
                    <a:pt x="160" y="142"/>
                    <a:pt x="160" y="137"/>
                    <a:pt x="159" y="132"/>
                  </a:cubicBezTo>
                  <a:cubicBezTo>
                    <a:pt x="159" y="127"/>
                    <a:pt x="158" y="123"/>
                    <a:pt x="158" y="118"/>
                  </a:cubicBezTo>
                  <a:cubicBezTo>
                    <a:pt x="158" y="118"/>
                    <a:pt x="158" y="118"/>
                    <a:pt x="158" y="117"/>
                  </a:cubicBezTo>
                  <a:cubicBezTo>
                    <a:pt x="159" y="119"/>
                    <a:pt x="160" y="120"/>
                    <a:pt x="161" y="121"/>
                  </a:cubicBezTo>
                  <a:close/>
                  <a:moveTo>
                    <a:pt x="184" y="312"/>
                  </a:moveTo>
                  <a:cubicBezTo>
                    <a:pt x="182" y="304"/>
                    <a:pt x="181" y="297"/>
                    <a:pt x="181" y="290"/>
                  </a:cubicBezTo>
                  <a:cubicBezTo>
                    <a:pt x="181" y="288"/>
                    <a:pt x="181" y="286"/>
                    <a:pt x="182" y="284"/>
                  </a:cubicBezTo>
                  <a:cubicBezTo>
                    <a:pt x="185" y="294"/>
                    <a:pt x="191" y="303"/>
                    <a:pt x="198" y="311"/>
                  </a:cubicBezTo>
                  <a:cubicBezTo>
                    <a:pt x="202" y="315"/>
                    <a:pt x="206" y="320"/>
                    <a:pt x="211" y="324"/>
                  </a:cubicBezTo>
                  <a:cubicBezTo>
                    <a:pt x="210" y="328"/>
                    <a:pt x="211" y="332"/>
                    <a:pt x="209" y="336"/>
                  </a:cubicBezTo>
                  <a:cubicBezTo>
                    <a:pt x="208" y="338"/>
                    <a:pt x="207" y="344"/>
                    <a:pt x="204" y="345"/>
                  </a:cubicBezTo>
                  <a:cubicBezTo>
                    <a:pt x="202" y="347"/>
                    <a:pt x="197" y="345"/>
                    <a:pt x="194" y="344"/>
                  </a:cubicBezTo>
                  <a:cubicBezTo>
                    <a:pt x="192" y="339"/>
                    <a:pt x="189" y="335"/>
                    <a:pt x="188" y="329"/>
                  </a:cubicBezTo>
                  <a:cubicBezTo>
                    <a:pt x="186" y="324"/>
                    <a:pt x="185" y="318"/>
                    <a:pt x="184" y="312"/>
                  </a:cubicBezTo>
                  <a:close/>
                  <a:moveTo>
                    <a:pt x="208" y="347"/>
                  </a:moveTo>
                  <a:cubicBezTo>
                    <a:pt x="210" y="344"/>
                    <a:pt x="211" y="340"/>
                    <a:pt x="212" y="336"/>
                  </a:cubicBezTo>
                  <a:cubicBezTo>
                    <a:pt x="213" y="333"/>
                    <a:pt x="213" y="330"/>
                    <a:pt x="213" y="327"/>
                  </a:cubicBezTo>
                  <a:cubicBezTo>
                    <a:pt x="218" y="331"/>
                    <a:pt x="223" y="335"/>
                    <a:pt x="229" y="338"/>
                  </a:cubicBezTo>
                  <a:cubicBezTo>
                    <a:pt x="230" y="338"/>
                    <a:pt x="230" y="338"/>
                    <a:pt x="231" y="338"/>
                  </a:cubicBezTo>
                  <a:cubicBezTo>
                    <a:pt x="229" y="341"/>
                    <a:pt x="229" y="345"/>
                    <a:pt x="228" y="348"/>
                  </a:cubicBezTo>
                  <a:cubicBezTo>
                    <a:pt x="228" y="354"/>
                    <a:pt x="228" y="359"/>
                    <a:pt x="229" y="364"/>
                  </a:cubicBezTo>
                  <a:cubicBezTo>
                    <a:pt x="230" y="370"/>
                    <a:pt x="234" y="376"/>
                    <a:pt x="235" y="382"/>
                  </a:cubicBezTo>
                  <a:cubicBezTo>
                    <a:pt x="236" y="386"/>
                    <a:pt x="235" y="390"/>
                    <a:pt x="235" y="395"/>
                  </a:cubicBezTo>
                  <a:cubicBezTo>
                    <a:pt x="235" y="400"/>
                    <a:pt x="235" y="405"/>
                    <a:pt x="236" y="410"/>
                  </a:cubicBezTo>
                  <a:cubicBezTo>
                    <a:pt x="236" y="412"/>
                    <a:pt x="236" y="413"/>
                    <a:pt x="236" y="415"/>
                  </a:cubicBezTo>
                  <a:cubicBezTo>
                    <a:pt x="235" y="414"/>
                    <a:pt x="234" y="413"/>
                    <a:pt x="232" y="412"/>
                  </a:cubicBezTo>
                  <a:cubicBezTo>
                    <a:pt x="227" y="411"/>
                    <a:pt x="224" y="414"/>
                    <a:pt x="219" y="414"/>
                  </a:cubicBezTo>
                  <a:cubicBezTo>
                    <a:pt x="217" y="414"/>
                    <a:pt x="215" y="414"/>
                    <a:pt x="214" y="415"/>
                  </a:cubicBezTo>
                  <a:cubicBezTo>
                    <a:pt x="213" y="408"/>
                    <a:pt x="211" y="402"/>
                    <a:pt x="211" y="396"/>
                  </a:cubicBezTo>
                  <a:cubicBezTo>
                    <a:pt x="210" y="390"/>
                    <a:pt x="209" y="384"/>
                    <a:pt x="208" y="377"/>
                  </a:cubicBezTo>
                  <a:cubicBezTo>
                    <a:pt x="207" y="372"/>
                    <a:pt x="206" y="367"/>
                    <a:pt x="203" y="362"/>
                  </a:cubicBezTo>
                  <a:cubicBezTo>
                    <a:pt x="200" y="358"/>
                    <a:pt x="198" y="353"/>
                    <a:pt x="195" y="347"/>
                  </a:cubicBezTo>
                  <a:cubicBezTo>
                    <a:pt x="195" y="347"/>
                    <a:pt x="195" y="347"/>
                    <a:pt x="195" y="347"/>
                  </a:cubicBezTo>
                  <a:cubicBezTo>
                    <a:pt x="200" y="348"/>
                    <a:pt x="204" y="350"/>
                    <a:pt x="208" y="347"/>
                  </a:cubicBezTo>
                  <a:close/>
                  <a:moveTo>
                    <a:pt x="233" y="367"/>
                  </a:moveTo>
                  <a:cubicBezTo>
                    <a:pt x="232" y="361"/>
                    <a:pt x="231" y="355"/>
                    <a:pt x="232" y="348"/>
                  </a:cubicBezTo>
                  <a:cubicBezTo>
                    <a:pt x="232" y="346"/>
                    <a:pt x="233" y="342"/>
                    <a:pt x="233" y="339"/>
                  </a:cubicBezTo>
                  <a:cubicBezTo>
                    <a:pt x="240" y="343"/>
                    <a:pt x="248" y="347"/>
                    <a:pt x="255" y="346"/>
                  </a:cubicBezTo>
                  <a:cubicBezTo>
                    <a:pt x="250" y="353"/>
                    <a:pt x="246" y="361"/>
                    <a:pt x="242" y="368"/>
                  </a:cubicBezTo>
                  <a:cubicBezTo>
                    <a:pt x="240" y="372"/>
                    <a:pt x="239" y="376"/>
                    <a:pt x="238" y="380"/>
                  </a:cubicBezTo>
                  <a:cubicBezTo>
                    <a:pt x="237" y="375"/>
                    <a:pt x="235" y="371"/>
                    <a:pt x="233" y="367"/>
                  </a:cubicBezTo>
                  <a:close/>
                  <a:moveTo>
                    <a:pt x="246" y="367"/>
                  </a:moveTo>
                  <a:cubicBezTo>
                    <a:pt x="252" y="355"/>
                    <a:pt x="260" y="342"/>
                    <a:pt x="271" y="334"/>
                  </a:cubicBezTo>
                  <a:cubicBezTo>
                    <a:pt x="281" y="327"/>
                    <a:pt x="291" y="320"/>
                    <a:pt x="303" y="315"/>
                  </a:cubicBezTo>
                  <a:cubicBezTo>
                    <a:pt x="308" y="314"/>
                    <a:pt x="313" y="312"/>
                    <a:pt x="318" y="311"/>
                  </a:cubicBezTo>
                  <a:cubicBezTo>
                    <a:pt x="325" y="310"/>
                    <a:pt x="331" y="309"/>
                    <a:pt x="338" y="309"/>
                  </a:cubicBezTo>
                  <a:cubicBezTo>
                    <a:pt x="348" y="308"/>
                    <a:pt x="358" y="309"/>
                    <a:pt x="368" y="311"/>
                  </a:cubicBezTo>
                  <a:cubicBezTo>
                    <a:pt x="371" y="311"/>
                    <a:pt x="410" y="317"/>
                    <a:pt x="409" y="321"/>
                  </a:cubicBezTo>
                  <a:cubicBezTo>
                    <a:pt x="409" y="321"/>
                    <a:pt x="409" y="321"/>
                    <a:pt x="409" y="322"/>
                  </a:cubicBezTo>
                  <a:cubicBezTo>
                    <a:pt x="409" y="322"/>
                    <a:pt x="409" y="322"/>
                    <a:pt x="409" y="322"/>
                  </a:cubicBezTo>
                  <a:cubicBezTo>
                    <a:pt x="409" y="322"/>
                    <a:pt x="408" y="323"/>
                    <a:pt x="408" y="324"/>
                  </a:cubicBezTo>
                  <a:cubicBezTo>
                    <a:pt x="408" y="323"/>
                    <a:pt x="408" y="323"/>
                    <a:pt x="408" y="323"/>
                  </a:cubicBezTo>
                  <a:cubicBezTo>
                    <a:pt x="394" y="317"/>
                    <a:pt x="378" y="315"/>
                    <a:pt x="363" y="314"/>
                  </a:cubicBezTo>
                  <a:cubicBezTo>
                    <a:pt x="355" y="314"/>
                    <a:pt x="348" y="315"/>
                    <a:pt x="340" y="314"/>
                  </a:cubicBezTo>
                  <a:cubicBezTo>
                    <a:pt x="333" y="314"/>
                    <a:pt x="327" y="314"/>
                    <a:pt x="320" y="314"/>
                  </a:cubicBezTo>
                  <a:cubicBezTo>
                    <a:pt x="306" y="316"/>
                    <a:pt x="291" y="323"/>
                    <a:pt x="280" y="330"/>
                  </a:cubicBezTo>
                  <a:cubicBezTo>
                    <a:pt x="267" y="338"/>
                    <a:pt x="257" y="349"/>
                    <a:pt x="253" y="363"/>
                  </a:cubicBezTo>
                  <a:cubicBezTo>
                    <a:pt x="252" y="363"/>
                    <a:pt x="254" y="364"/>
                    <a:pt x="254" y="363"/>
                  </a:cubicBezTo>
                  <a:cubicBezTo>
                    <a:pt x="261" y="349"/>
                    <a:pt x="272" y="338"/>
                    <a:pt x="286" y="330"/>
                  </a:cubicBezTo>
                  <a:cubicBezTo>
                    <a:pt x="299" y="324"/>
                    <a:pt x="312" y="317"/>
                    <a:pt x="327" y="317"/>
                  </a:cubicBezTo>
                  <a:cubicBezTo>
                    <a:pt x="333" y="317"/>
                    <a:pt x="340" y="318"/>
                    <a:pt x="347" y="318"/>
                  </a:cubicBezTo>
                  <a:cubicBezTo>
                    <a:pt x="353" y="317"/>
                    <a:pt x="360" y="317"/>
                    <a:pt x="367" y="318"/>
                  </a:cubicBezTo>
                  <a:cubicBezTo>
                    <a:pt x="374" y="319"/>
                    <a:pt x="382" y="320"/>
                    <a:pt x="389" y="321"/>
                  </a:cubicBezTo>
                  <a:cubicBezTo>
                    <a:pt x="395" y="322"/>
                    <a:pt x="402" y="325"/>
                    <a:pt x="408" y="324"/>
                  </a:cubicBezTo>
                  <a:cubicBezTo>
                    <a:pt x="408" y="324"/>
                    <a:pt x="408" y="324"/>
                    <a:pt x="408" y="324"/>
                  </a:cubicBezTo>
                  <a:cubicBezTo>
                    <a:pt x="408" y="325"/>
                    <a:pt x="407" y="327"/>
                    <a:pt x="407" y="328"/>
                  </a:cubicBezTo>
                  <a:cubicBezTo>
                    <a:pt x="401" y="325"/>
                    <a:pt x="394" y="326"/>
                    <a:pt x="387" y="326"/>
                  </a:cubicBezTo>
                  <a:cubicBezTo>
                    <a:pt x="379" y="325"/>
                    <a:pt x="371" y="323"/>
                    <a:pt x="363" y="322"/>
                  </a:cubicBezTo>
                  <a:cubicBezTo>
                    <a:pt x="363" y="322"/>
                    <a:pt x="363" y="323"/>
                    <a:pt x="363" y="323"/>
                  </a:cubicBezTo>
                  <a:cubicBezTo>
                    <a:pt x="369" y="325"/>
                    <a:pt x="377" y="326"/>
                    <a:pt x="384" y="327"/>
                  </a:cubicBezTo>
                  <a:cubicBezTo>
                    <a:pt x="392" y="327"/>
                    <a:pt x="399" y="327"/>
                    <a:pt x="407" y="330"/>
                  </a:cubicBezTo>
                  <a:cubicBezTo>
                    <a:pt x="407" y="330"/>
                    <a:pt x="407" y="331"/>
                    <a:pt x="406" y="331"/>
                  </a:cubicBezTo>
                  <a:cubicBezTo>
                    <a:pt x="402" y="332"/>
                    <a:pt x="399" y="331"/>
                    <a:pt x="395" y="331"/>
                  </a:cubicBezTo>
                  <a:cubicBezTo>
                    <a:pt x="391" y="331"/>
                    <a:pt x="388" y="331"/>
                    <a:pt x="385" y="330"/>
                  </a:cubicBezTo>
                  <a:cubicBezTo>
                    <a:pt x="384" y="330"/>
                    <a:pt x="383" y="331"/>
                    <a:pt x="384" y="331"/>
                  </a:cubicBezTo>
                  <a:cubicBezTo>
                    <a:pt x="387" y="334"/>
                    <a:pt x="390" y="333"/>
                    <a:pt x="394" y="333"/>
                  </a:cubicBezTo>
                  <a:cubicBezTo>
                    <a:pt x="398" y="333"/>
                    <a:pt x="402" y="334"/>
                    <a:pt x="406" y="334"/>
                  </a:cubicBezTo>
                  <a:cubicBezTo>
                    <a:pt x="406" y="335"/>
                    <a:pt x="406" y="336"/>
                    <a:pt x="406" y="337"/>
                  </a:cubicBezTo>
                  <a:cubicBezTo>
                    <a:pt x="406" y="337"/>
                    <a:pt x="406" y="337"/>
                    <a:pt x="405" y="336"/>
                  </a:cubicBezTo>
                  <a:cubicBezTo>
                    <a:pt x="405" y="336"/>
                    <a:pt x="405" y="335"/>
                    <a:pt x="405" y="335"/>
                  </a:cubicBezTo>
                  <a:cubicBezTo>
                    <a:pt x="398" y="336"/>
                    <a:pt x="392" y="337"/>
                    <a:pt x="386" y="338"/>
                  </a:cubicBezTo>
                  <a:cubicBezTo>
                    <a:pt x="381" y="338"/>
                    <a:pt x="375" y="338"/>
                    <a:pt x="370" y="338"/>
                  </a:cubicBezTo>
                  <a:cubicBezTo>
                    <a:pt x="369" y="339"/>
                    <a:pt x="369" y="339"/>
                    <a:pt x="370" y="339"/>
                  </a:cubicBezTo>
                  <a:cubicBezTo>
                    <a:pt x="376" y="340"/>
                    <a:pt x="382" y="339"/>
                    <a:pt x="388" y="338"/>
                  </a:cubicBezTo>
                  <a:cubicBezTo>
                    <a:pt x="393" y="338"/>
                    <a:pt x="398" y="338"/>
                    <a:pt x="403" y="337"/>
                  </a:cubicBezTo>
                  <a:cubicBezTo>
                    <a:pt x="399" y="339"/>
                    <a:pt x="396" y="341"/>
                    <a:pt x="391" y="341"/>
                  </a:cubicBezTo>
                  <a:cubicBezTo>
                    <a:pt x="388" y="342"/>
                    <a:pt x="384" y="342"/>
                    <a:pt x="380" y="343"/>
                  </a:cubicBezTo>
                  <a:cubicBezTo>
                    <a:pt x="372" y="343"/>
                    <a:pt x="365" y="343"/>
                    <a:pt x="357" y="344"/>
                  </a:cubicBezTo>
                  <a:cubicBezTo>
                    <a:pt x="357" y="345"/>
                    <a:pt x="357" y="345"/>
                    <a:pt x="357" y="345"/>
                  </a:cubicBezTo>
                  <a:cubicBezTo>
                    <a:pt x="366" y="345"/>
                    <a:pt x="375" y="345"/>
                    <a:pt x="383" y="344"/>
                  </a:cubicBezTo>
                  <a:cubicBezTo>
                    <a:pt x="387" y="344"/>
                    <a:pt x="391" y="343"/>
                    <a:pt x="395" y="342"/>
                  </a:cubicBezTo>
                  <a:cubicBezTo>
                    <a:pt x="399" y="341"/>
                    <a:pt x="402" y="341"/>
                    <a:pt x="405" y="338"/>
                  </a:cubicBezTo>
                  <a:cubicBezTo>
                    <a:pt x="406" y="338"/>
                    <a:pt x="406" y="338"/>
                    <a:pt x="406" y="338"/>
                  </a:cubicBezTo>
                  <a:cubicBezTo>
                    <a:pt x="406" y="338"/>
                    <a:pt x="406" y="339"/>
                    <a:pt x="406" y="340"/>
                  </a:cubicBezTo>
                  <a:cubicBezTo>
                    <a:pt x="406" y="340"/>
                    <a:pt x="406" y="340"/>
                    <a:pt x="406" y="340"/>
                  </a:cubicBezTo>
                  <a:cubicBezTo>
                    <a:pt x="401" y="339"/>
                    <a:pt x="397" y="343"/>
                    <a:pt x="392" y="344"/>
                  </a:cubicBezTo>
                  <a:cubicBezTo>
                    <a:pt x="389" y="345"/>
                    <a:pt x="385" y="345"/>
                    <a:pt x="382" y="346"/>
                  </a:cubicBezTo>
                  <a:cubicBezTo>
                    <a:pt x="378" y="347"/>
                    <a:pt x="374" y="348"/>
                    <a:pt x="370" y="348"/>
                  </a:cubicBezTo>
                  <a:cubicBezTo>
                    <a:pt x="363" y="348"/>
                    <a:pt x="354" y="348"/>
                    <a:pt x="347" y="347"/>
                  </a:cubicBezTo>
                  <a:cubicBezTo>
                    <a:pt x="339" y="346"/>
                    <a:pt x="331" y="344"/>
                    <a:pt x="324" y="344"/>
                  </a:cubicBezTo>
                  <a:cubicBezTo>
                    <a:pt x="323" y="344"/>
                    <a:pt x="323" y="345"/>
                    <a:pt x="324" y="346"/>
                  </a:cubicBezTo>
                  <a:cubicBezTo>
                    <a:pt x="332" y="348"/>
                    <a:pt x="340" y="348"/>
                    <a:pt x="349" y="349"/>
                  </a:cubicBezTo>
                  <a:cubicBezTo>
                    <a:pt x="355" y="351"/>
                    <a:pt x="362" y="351"/>
                    <a:pt x="368" y="350"/>
                  </a:cubicBezTo>
                  <a:cubicBezTo>
                    <a:pt x="376" y="349"/>
                    <a:pt x="382" y="347"/>
                    <a:pt x="389" y="346"/>
                  </a:cubicBezTo>
                  <a:cubicBezTo>
                    <a:pt x="390" y="346"/>
                    <a:pt x="391" y="345"/>
                    <a:pt x="392" y="345"/>
                  </a:cubicBezTo>
                  <a:cubicBezTo>
                    <a:pt x="390" y="346"/>
                    <a:pt x="388" y="347"/>
                    <a:pt x="386" y="347"/>
                  </a:cubicBezTo>
                  <a:cubicBezTo>
                    <a:pt x="379" y="349"/>
                    <a:pt x="371" y="350"/>
                    <a:pt x="365" y="353"/>
                  </a:cubicBezTo>
                  <a:cubicBezTo>
                    <a:pt x="364" y="353"/>
                    <a:pt x="364" y="353"/>
                    <a:pt x="365" y="353"/>
                  </a:cubicBezTo>
                  <a:cubicBezTo>
                    <a:pt x="368" y="354"/>
                    <a:pt x="372" y="352"/>
                    <a:pt x="375" y="352"/>
                  </a:cubicBezTo>
                  <a:cubicBezTo>
                    <a:pt x="381" y="350"/>
                    <a:pt x="386" y="349"/>
                    <a:pt x="392" y="347"/>
                  </a:cubicBezTo>
                  <a:cubicBezTo>
                    <a:pt x="393" y="347"/>
                    <a:pt x="406" y="343"/>
                    <a:pt x="406" y="341"/>
                  </a:cubicBezTo>
                  <a:cubicBezTo>
                    <a:pt x="406" y="341"/>
                    <a:pt x="406" y="341"/>
                    <a:pt x="406" y="341"/>
                  </a:cubicBezTo>
                  <a:cubicBezTo>
                    <a:pt x="406" y="342"/>
                    <a:pt x="406" y="343"/>
                    <a:pt x="406" y="344"/>
                  </a:cubicBezTo>
                  <a:cubicBezTo>
                    <a:pt x="405" y="344"/>
                    <a:pt x="403" y="345"/>
                    <a:pt x="401" y="346"/>
                  </a:cubicBezTo>
                  <a:cubicBezTo>
                    <a:pt x="400" y="347"/>
                    <a:pt x="398" y="348"/>
                    <a:pt x="397" y="350"/>
                  </a:cubicBezTo>
                  <a:cubicBezTo>
                    <a:pt x="396" y="350"/>
                    <a:pt x="397" y="350"/>
                    <a:pt x="397" y="350"/>
                  </a:cubicBezTo>
                  <a:cubicBezTo>
                    <a:pt x="395" y="350"/>
                    <a:pt x="393" y="351"/>
                    <a:pt x="392" y="352"/>
                  </a:cubicBezTo>
                  <a:cubicBezTo>
                    <a:pt x="387" y="353"/>
                    <a:pt x="382" y="356"/>
                    <a:pt x="378" y="359"/>
                  </a:cubicBezTo>
                  <a:cubicBezTo>
                    <a:pt x="368" y="365"/>
                    <a:pt x="358" y="370"/>
                    <a:pt x="347" y="372"/>
                  </a:cubicBezTo>
                  <a:cubicBezTo>
                    <a:pt x="346" y="372"/>
                    <a:pt x="346" y="373"/>
                    <a:pt x="347" y="373"/>
                  </a:cubicBezTo>
                  <a:cubicBezTo>
                    <a:pt x="352" y="373"/>
                    <a:pt x="357" y="372"/>
                    <a:pt x="362" y="370"/>
                  </a:cubicBezTo>
                  <a:cubicBezTo>
                    <a:pt x="367" y="368"/>
                    <a:pt x="373" y="365"/>
                    <a:pt x="377" y="362"/>
                  </a:cubicBezTo>
                  <a:cubicBezTo>
                    <a:pt x="383" y="358"/>
                    <a:pt x="389" y="355"/>
                    <a:pt x="396" y="353"/>
                  </a:cubicBezTo>
                  <a:cubicBezTo>
                    <a:pt x="399" y="352"/>
                    <a:pt x="404" y="352"/>
                    <a:pt x="407" y="350"/>
                  </a:cubicBezTo>
                  <a:cubicBezTo>
                    <a:pt x="407" y="350"/>
                    <a:pt x="407" y="351"/>
                    <a:pt x="407" y="352"/>
                  </a:cubicBezTo>
                  <a:cubicBezTo>
                    <a:pt x="406" y="352"/>
                    <a:pt x="404" y="352"/>
                    <a:pt x="403" y="353"/>
                  </a:cubicBezTo>
                  <a:cubicBezTo>
                    <a:pt x="403" y="353"/>
                    <a:pt x="403" y="353"/>
                    <a:pt x="403" y="353"/>
                  </a:cubicBezTo>
                  <a:cubicBezTo>
                    <a:pt x="404" y="353"/>
                    <a:pt x="406" y="353"/>
                    <a:pt x="407" y="352"/>
                  </a:cubicBezTo>
                  <a:cubicBezTo>
                    <a:pt x="407" y="352"/>
                    <a:pt x="407" y="352"/>
                    <a:pt x="408" y="352"/>
                  </a:cubicBezTo>
                  <a:cubicBezTo>
                    <a:pt x="408" y="353"/>
                    <a:pt x="408" y="353"/>
                    <a:pt x="408" y="354"/>
                  </a:cubicBezTo>
                  <a:cubicBezTo>
                    <a:pt x="408" y="354"/>
                    <a:pt x="408" y="354"/>
                    <a:pt x="408" y="354"/>
                  </a:cubicBezTo>
                  <a:cubicBezTo>
                    <a:pt x="405" y="354"/>
                    <a:pt x="402" y="356"/>
                    <a:pt x="400" y="357"/>
                  </a:cubicBezTo>
                  <a:cubicBezTo>
                    <a:pt x="399" y="358"/>
                    <a:pt x="400" y="358"/>
                    <a:pt x="400" y="358"/>
                  </a:cubicBezTo>
                  <a:cubicBezTo>
                    <a:pt x="403" y="357"/>
                    <a:pt x="406" y="357"/>
                    <a:pt x="408" y="355"/>
                  </a:cubicBezTo>
                  <a:cubicBezTo>
                    <a:pt x="408" y="355"/>
                    <a:pt x="408" y="355"/>
                    <a:pt x="408" y="355"/>
                  </a:cubicBezTo>
                  <a:cubicBezTo>
                    <a:pt x="409" y="360"/>
                    <a:pt x="411" y="365"/>
                    <a:pt x="412" y="370"/>
                  </a:cubicBezTo>
                  <a:cubicBezTo>
                    <a:pt x="403" y="375"/>
                    <a:pt x="397" y="386"/>
                    <a:pt x="391" y="394"/>
                  </a:cubicBezTo>
                  <a:cubicBezTo>
                    <a:pt x="391" y="394"/>
                    <a:pt x="391" y="395"/>
                    <a:pt x="391" y="395"/>
                  </a:cubicBezTo>
                  <a:cubicBezTo>
                    <a:pt x="395" y="391"/>
                    <a:pt x="398" y="386"/>
                    <a:pt x="402" y="382"/>
                  </a:cubicBezTo>
                  <a:cubicBezTo>
                    <a:pt x="405" y="379"/>
                    <a:pt x="409" y="375"/>
                    <a:pt x="413" y="371"/>
                  </a:cubicBezTo>
                  <a:cubicBezTo>
                    <a:pt x="414" y="375"/>
                    <a:pt x="415" y="378"/>
                    <a:pt x="416" y="381"/>
                  </a:cubicBezTo>
                  <a:cubicBezTo>
                    <a:pt x="412" y="382"/>
                    <a:pt x="406" y="387"/>
                    <a:pt x="403" y="389"/>
                  </a:cubicBezTo>
                  <a:cubicBezTo>
                    <a:pt x="398" y="393"/>
                    <a:pt x="392" y="399"/>
                    <a:pt x="389" y="405"/>
                  </a:cubicBezTo>
                  <a:cubicBezTo>
                    <a:pt x="389" y="406"/>
                    <a:pt x="390" y="407"/>
                    <a:pt x="390" y="406"/>
                  </a:cubicBezTo>
                  <a:cubicBezTo>
                    <a:pt x="394" y="400"/>
                    <a:pt x="398" y="396"/>
                    <a:pt x="404" y="391"/>
                  </a:cubicBezTo>
                  <a:cubicBezTo>
                    <a:pt x="406" y="389"/>
                    <a:pt x="410" y="386"/>
                    <a:pt x="413" y="385"/>
                  </a:cubicBezTo>
                  <a:cubicBezTo>
                    <a:pt x="414" y="384"/>
                    <a:pt x="416" y="384"/>
                    <a:pt x="417" y="383"/>
                  </a:cubicBezTo>
                  <a:cubicBezTo>
                    <a:pt x="417" y="384"/>
                    <a:pt x="417" y="385"/>
                    <a:pt x="418" y="386"/>
                  </a:cubicBezTo>
                  <a:cubicBezTo>
                    <a:pt x="413" y="387"/>
                    <a:pt x="407" y="395"/>
                    <a:pt x="404" y="398"/>
                  </a:cubicBezTo>
                  <a:cubicBezTo>
                    <a:pt x="402" y="401"/>
                    <a:pt x="399" y="404"/>
                    <a:pt x="396" y="407"/>
                  </a:cubicBezTo>
                  <a:cubicBezTo>
                    <a:pt x="393" y="412"/>
                    <a:pt x="389" y="417"/>
                    <a:pt x="387" y="422"/>
                  </a:cubicBezTo>
                  <a:cubicBezTo>
                    <a:pt x="387" y="423"/>
                    <a:pt x="388" y="423"/>
                    <a:pt x="388" y="422"/>
                  </a:cubicBezTo>
                  <a:cubicBezTo>
                    <a:pt x="392" y="419"/>
                    <a:pt x="393" y="414"/>
                    <a:pt x="396" y="410"/>
                  </a:cubicBezTo>
                  <a:cubicBezTo>
                    <a:pt x="399" y="406"/>
                    <a:pt x="401" y="403"/>
                    <a:pt x="404" y="400"/>
                  </a:cubicBezTo>
                  <a:cubicBezTo>
                    <a:pt x="407" y="397"/>
                    <a:pt x="410" y="394"/>
                    <a:pt x="412" y="392"/>
                  </a:cubicBezTo>
                  <a:cubicBezTo>
                    <a:pt x="414" y="390"/>
                    <a:pt x="416" y="388"/>
                    <a:pt x="418" y="387"/>
                  </a:cubicBezTo>
                  <a:cubicBezTo>
                    <a:pt x="419" y="389"/>
                    <a:pt x="419" y="390"/>
                    <a:pt x="420" y="392"/>
                  </a:cubicBezTo>
                  <a:cubicBezTo>
                    <a:pt x="415" y="394"/>
                    <a:pt x="413" y="399"/>
                    <a:pt x="409" y="402"/>
                  </a:cubicBezTo>
                  <a:cubicBezTo>
                    <a:pt x="407" y="404"/>
                    <a:pt x="402" y="409"/>
                    <a:pt x="404" y="412"/>
                  </a:cubicBezTo>
                  <a:cubicBezTo>
                    <a:pt x="404" y="413"/>
                    <a:pt x="404" y="413"/>
                    <a:pt x="404" y="412"/>
                  </a:cubicBezTo>
                  <a:cubicBezTo>
                    <a:pt x="407" y="408"/>
                    <a:pt x="408" y="404"/>
                    <a:pt x="412" y="400"/>
                  </a:cubicBezTo>
                  <a:cubicBezTo>
                    <a:pt x="415" y="398"/>
                    <a:pt x="418" y="395"/>
                    <a:pt x="420" y="393"/>
                  </a:cubicBezTo>
                  <a:cubicBezTo>
                    <a:pt x="421" y="394"/>
                    <a:pt x="422" y="396"/>
                    <a:pt x="423" y="397"/>
                  </a:cubicBezTo>
                  <a:cubicBezTo>
                    <a:pt x="421" y="399"/>
                    <a:pt x="419" y="403"/>
                    <a:pt x="418" y="405"/>
                  </a:cubicBezTo>
                  <a:cubicBezTo>
                    <a:pt x="418" y="406"/>
                    <a:pt x="419" y="406"/>
                    <a:pt x="419" y="406"/>
                  </a:cubicBezTo>
                  <a:cubicBezTo>
                    <a:pt x="421" y="404"/>
                    <a:pt x="422" y="401"/>
                    <a:pt x="424" y="398"/>
                  </a:cubicBezTo>
                  <a:cubicBezTo>
                    <a:pt x="424" y="399"/>
                    <a:pt x="424" y="400"/>
                    <a:pt x="425" y="400"/>
                  </a:cubicBezTo>
                  <a:cubicBezTo>
                    <a:pt x="426" y="402"/>
                    <a:pt x="428" y="404"/>
                    <a:pt x="429" y="405"/>
                  </a:cubicBezTo>
                  <a:cubicBezTo>
                    <a:pt x="428" y="407"/>
                    <a:pt x="427" y="409"/>
                    <a:pt x="426" y="410"/>
                  </a:cubicBezTo>
                  <a:cubicBezTo>
                    <a:pt x="424" y="414"/>
                    <a:pt x="421" y="417"/>
                    <a:pt x="419" y="421"/>
                  </a:cubicBezTo>
                  <a:cubicBezTo>
                    <a:pt x="413" y="430"/>
                    <a:pt x="407" y="439"/>
                    <a:pt x="399" y="447"/>
                  </a:cubicBezTo>
                  <a:cubicBezTo>
                    <a:pt x="384" y="462"/>
                    <a:pt x="366" y="470"/>
                    <a:pt x="347" y="478"/>
                  </a:cubicBezTo>
                  <a:cubicBezTo>
                    <a:pt x="347" y="478"/>
                    <a:pt x="347" y="478"/>
                    <a:pt x="347" y="478"/>
                  </a:cubicBezTo>
                  <a:cubicBezTo>
                    <a:pt x="342" y="480"/>
                    <a:pt x="337" y="482"/>
                    <a:pt x="331" y="483"/>
                  </a:cubicBezTo>
                  <a:cubicBezTo>
                    <a:pt x="330" y="483"/>
                    <a:pt x="329" y="484"/>
                    <a:pt x="328" y="484"/>
                  </a:cubicBezTo>
                  <a:cubicBezTo>
                    <a:pt x="313" y="486"/>
                    <a:pt x="298" y="483"/>
                    <a:pt x="285" y="475"/>
                  </a:cubicBezTo>
                  <a:cubicBezTo>
                    <a:pt x="281" y="472"/>
                    <a:pt x="275" y="468"/>
                    <a:pt x="272" y="464"/>
                  </a:cubicBezTo>
                  <a:cubicBezTo>
                    <a:pt x="270" y="461"/>
                    <a:pt x="268" y="456"/>
                    <a:pt x="264" y="454"/>
                  </a:cubicBezTo>
                  <a:cubicBezTo>
                    <a:pt x="254" y="449"/>
                    <a:pt x="253" y="437"/>
                    <a:pt x="250" y="427"/>
                  </a:cubicBezTo>
                  <a:cubicBezTo>
                    <a:pt x="249" y="426"/>
                    <a:pt x="248" y="426"/>
                    <a:pt x="248" y="427"/>
                  </a:cubicBezTo>
                  <a:cubicBezTo>
                    <a:pt x="248" y="432"/>
                    <a:pt x="249" y="438"/>
                    <a:pt x="250" y="444"/>
                  </a:cubicBezTo>
                  <a:cubicBezTo>
                    <a:pt x="250" y="443"/>
                    <a:pt x="249" y="443"/>
                    <a:pt x="249" y="442"/>
                  </a:cubicBezTo>
                  <a:cubicBezTo>
                    <a:pt x="247" y="439"/>
                    <a:pt x="245" y="436"/>
                    <a:pt x="244" y="432"/>
                  </a:cubicBezTo>
                  <a:cubicBezTo>
                    <a:pt x="242" y="425"/>
                    <a:pt x="240" y="417"/>
                    <a:pt x="239" y="410"/>
                  </a:cubicBezTo>
                  <a:cubicBezTo>
                    <a:pt x="237" y="395"/>
                    <a:pt x="240" y="381"/>
                    <a:pt x="246" y="367"/>
                  </a:cubicBezTo>
                  <a:close/>
                  <a:moveTo>
                    <a:pt x="407" y="347"/>
                  </a:moveTo>
                  <a:cubicBezTo>
                    <a:pt x="406" y="347"/>
                    <a:pt x="406" y="348"/>
                    <a:pt x="406" y="348"/>
                  </a:cubicBezTo>
                  <a:cubicBezTo>
                    <a:pt x="406" y="347"/>
                    <a:pt x="402" y="348"/>
                    <a:pt x="401" y="349"/>
                  </a:cubicBezTo>
                  <a:cubicBezTo>
                    <a:pt x="400" y="349"/>
                    <a:pt x="399" y="349"/>
                    <a:pt x="398" y="350"/>
                  </a:cubicBezTo>
                  <a:cubicBezTo>
                    <a:pt x="399" y="349"/>
                    <a:pt x="401" y="348"/>
                    <a:pt x="402" y="347"/>
                  </a:cubicBezTo>
                  <a:cubicBezTo>
                    <a:pt x="404" y="346"/>
                    <a:pt x="405" y="346"/>
                    <a:pt x="406" y="345"/>
                  </a:cubicBezTo>
                  <a:cubicBezTo>
                    <a:pt x="406" y="346"/>
                    <a:pt x="407" y="347"/>
                    <a:pt x="407" y="347"/>
                  </a:cubicBezTo>
                  <a:close/>
                  <a:moveTo>
                    <a:pt x="449" y="263"/>
                  </a:moveTo>
                  <a:cubicBezTo>
                    <a:pt x="449" y="261"/>
                    <a:pt x="449" y="258"/>
                    <a:pt x="450" y="256"/>
                  </a:cubicBezTo>
                  <a:cubicBezTo>
                    <a:pt x="450" y="256"/>
                    <a:pt x="450" y="256"/>
                    <a:pt x="450" y="256"/>
                  </a:cubicBezTo>
                  <a:cubicBezTo>
                    <a:pt x="451" y="257"/>
                    <a:pt x="452" y="259"/>
                    <a:pt x="452" y="261"/>
                  </a:cubicBezTo>
                  <a:cubicBezTo>
                    <a:pt x="452" y="261"/>
                    <a:pt x="451" y="262"/>
                    <a:pt x="451" y="263"/>
                  </a:cubicBezTo>
                  <a:cubicBezTo>
                    <a:pt x="450" y="266"/>
                    <a:pt x="451" y="268"/>
                    <a:pt x="451" y="271"/>
                  </a:cubicBezTo>
                  <a:cubicBezTo>
                    <a:pt x="451" y="273"/>
                    <a:pt x="451" y="276"/>
                    <a:pt x="452" y="278"/>
                  </a:cubicBezTo>
                  <a:cubicBezTo>
                    <a:pt x="451" y="278"/>
                    <a:pt x="451" y="278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49" y="273"/>
                    <a:pt x="449" y="268"/>
                    <a:pt x="449" y="263"/>
                  </a:cubicBezTo>
                  <a:close/>
                  <a:moveTo>
                    <a:pt x="448" y="255"/>
                  </a:moveTo>
                  <a:cubicBezTo>
                    <a:pt x="448" y="252"/>
                    <a:pt x="448" y="248"/>
                    <a:pt x="448" y="245"/>
                  </a:cubicBezTo>
                  <a:cubicBezTo>
                    <a:pt x="448" y="246"/>
                    <a:pt x="448" y="248"/>
                    <a:pt x="449" y="249"/>
                  </a:cubicBezTo>
                  <a:cubicBezTo>
                    <a:pt x="449" y="250"/>
                    <a:pt x="449" y="252"/>
                    <a:pt x="450" y="253"/>
                  </a:cubicBezTo>
                  <a:cubicBezTo>
                    <a:pt x="449" y="253"/>
                    <a:pt x="448" y="254"/>
                    <a:pt x="448" y="255"/>
                  </a:cubicBezTo>
                  <a:close/>
                  <a:moveTo>
                    <a:pt x="450" y="283"/>
                  </a:moveTo>
                  <a:cubicBezTo>
                    <a:pt x="456" y="280"/>
                    <a:pt x="463" y="279"/>
                    <a:pt x="469" y="277"/>
                  </a:cubicBezTo>
                  <a:cubicBezTo>
                    <a:pt x="477" y="274"/>
                    <a:pt x="485" y="272"/>
                    <a:pt x="493" y="271"/>
                  </a:cubicBezTo>
                  <a:cubicBezTo>
                    <a:pt x="501" y="270"/>
                    <a:pt x="509" y="271"/>
                    <a:pt x="517" y="274"/>
                  </a:cubicBezTo>
                  <a:cubicBezTo>
                    <a:pt x="526" y="276"/>
                    <a:pt x="535" y="277"/>
                    <a:pt x="542" y="281"/>
                  </a:cubicBezTo>
                  <a:cubicBezTo>
                    <a:pt x="549" y="284"/>
                    <a:pt x="556" y="289"/>
                    <a:pt x="562" y="293"/>
                  </a:cubicBezTo>
                  <a:cubicBezTo>
                    <a:pt x="570" y="298"/>
                    <a:pt x="577" y="303"/>
                    <a:pt x="582" y="312"/>
                  </a:cubicBezTo>
                  <a:cubicBezTo>
                    <a:pt x="586" y="318"/>
                    <a:pt x="589" y="323"/>
                    <a:pt x="594" y="328"/>
                  </a:cubicBezTo>
                  <a:cubicBezTo>
                    <a:pt x="594" y="329"/>
                    <a:pt x="594" y="329"/>
                    <a:pt x="594" y="329"/>
                  </a:cubicBezTo>
                  <a:cubicBezTo>
                    <a:pt x="594" y="329"/>
                    <a:pt x="594" y="329"/>
                    <a:pt x="595" y="330"/>
                  </a:cubicBezTo>
                  <a:cubicBezTo>
                    <a:pt x="595" y="330"/>
                    <a:pt x="596" y="330"/>
                    <a:pt x="596" y="330"/>
                  </a:cubicBezTo>
                  <a:cubicBezTo>
                    <a:pt x="596" y="336"/>
                    <a:pt x="597" y="343"/>
                    <a:pt x="598" y="349"/>
                  </a:cubicBezTo>
                  <a:cubicBezTo>
                    <a:pt x="599" y="353"/>
                    <a:pt x="600" y="358"/>
                    <a:pt x="602" y="363"/>
                  </a:cubicBezTo>
                  <a:cubicBezTo>
                    <a:pt x="600" y="362"/>
                    <a:pt x="598" y="361"/>
                    <a:pt x="596" y="360"/>
                  </a:cubicBezTo>
                  <a:cubicBezTo>
                    <a:pt x="593" y="359"/>
                    <a:pt x="590" y="358"/>
                    <a:pt x="587" y="358"/>
                  </a:cubicBezTo>
                  <a:cubicBezTo>
                    <a:pt x="586" y="357"/>
                    <a:pt x="585" y="356"/>
                    <a:pt x="584" y="356"/>
                  </a:cubicBezTo>
                  <a:cubicBezTo>
                    <a:pt x="582" y="355"/>
                    <a:pt x="579" y="354"/>
                    <a:pt x="577" y="354"/>
                  </a:cubicBezTo>
                  <a:cubicBezTo>
                    <a:pt x="577" y="354"/>
                    <a:pt x="576" y="354"/>
                    <a:pt x="577" y="354"/>
                  </a:cubicBezTo>
                  <a:cubicBezTo>
                    <a:pt x="578" y="355"/>
                    <a:pt x="580" y="356"/>
                    <a:pt x="582" y="356"/>
                  </a:cubicBezTo>
                  <a:cubicBezTo>
                    <a:pt x="582" y="356"/>
                    <a:pt x="584" y="357"/>
                    <a:pt x="586" y="357"/>
                  </a:cubicBezTo>
                  <a:cubicBezTo>
                    <a:pt x="582" y="356"/>
                    <a:pt x="579" y="356"/>
                    <a:pt x="575" y="356"/>
                  </a:cubicBezTo>
                  <a:cubicBezTo>
                    <a:pt x="568" y="357"/>
                    <a:pt x="560" y="361"/>
                    <a:pt x="553" y="366"/>
                  </a:cubicBezTo>
                  <a:cubicBezTo>
                    <a:pt x="544" y="369"/>
                    <a:pt x="536" y="371"/>
                    <a:pt x="526" y="374"/>
                  </a:cubicBezTo>
                  <a:cubicBezTo>
                    <a:pt x="521" y="375"/>
                    <a:pt x="516" y="376"/>
                    <a:pt x="510" y="378"/>
                  </a:cubicBezTo>
                  <a:cubicBezTo>
                    <a:pt x="508" y="379"/>
                    <a:pt x="505" y="380"/>
                    <a:pt x="502" y="381"/>
                  </a:cubicBezTo>
                  <a:cubicBezTo>
                    <a:pt x="501" y="381"/>
                    <a:pt x="501" y="382"/>
                    <a:pt x="500" y="382"/>
                  </a:cubicBezTo>
                  <a:cubicBezTo>
                    <a:pt x="500" y="382"/>
                    <a:pt x="500" y="382"/>
                    <a:pt x="500" y="382"/>
                  </a:cubicBezTo>
                  <a:cubicBezTo>
                    <a:pt x="500" y="383"/>
                    <a:pt x="500" y="383"/>
                    <a:pt x="500" y="383"/>
                  </a:cubicBezTo>
                  <a:cubicBezTo>
                    <a:pt x="504" y="385"/>
                    <a:pt x="510" y="380"/>
                    <a:pt x="513" y="379"/>
                  </a:cubicBezTo>
                  <a:cubicBezTo>
                    <a:pt x="518" y="378"/>
                    <a:pt x="523" y="377"/>
                    <a:pt x="529" y="375"/>
                  </a:cubicBezTo>
                  <a:cubicBezTo>
                    <a:pt x="534" y="374"/>
                    <a:pt x="540" y="372"/>
                    <a:pt x="546" y="370"/>
                  </a:cubicBezTo>
                  <a:cubicBezTo>
                    <a:pt x="547" y="370"/>
                    <a:pt x="548" y="370"/>
                    <a:pt x="550" y="369"/>
                  </a:cubicBezTo>
                  <a:cubicBezTo>
                    <a:pt x="549" y="370"/>
                    <a:pt x="548" y="371"/>
                    <a:pt x="547" y="372"/>
                  </a:cubicBezTo>
                  <a:cubicBezTo>
                    <a:pt x="543" y="374"/>
                    <a:pt x="539" y="377"/>
                    <a:pt x="535" y="379"/>
                  </a:cubicBezTo>
                  <a:cubicBezTo>
                    <a:pt x="531" y="381"/>
                    <a:pt x="526" y="382"/>
                    <a:pt x="521" y="384"/>
                  </a:cubicBezTo>
                  <a:cubicBezTo>
                    <a:pt x="517" y="386"/>
                    <a:pt x="513" y="388"/>
                    <a:pt x="508" y="389"/>
                  </a:cubicBezTo>
                  <a:cubicBezTo>
                    <a:pt x="507" y="390"/>
                    <a:pt x="505" y="391"/>
                    <a:pt x="503" y="392"/>
                  </a:cubicBezTo>
                  <a:cubicBezTo>
                    <a:pt x="502" y="392"/>
                    <a:pt x="499" y="394"/>
                    <a:pt x="498" y="394"/>
                  </a:cubicBezTo>
                  <a:cubicBezTo>
                    <a:pt x="498" y="394"/>
                    <a:pt x="498" y="394"/>
                    <a:pt x="498" y="394"/>
                  </a:cubicBezTo>
                  <a:cubicBezTo>
                    <a:pt x="497" y="394"/>
                    <a:pt x="496" y="395"/>
                    <a:pt x="497" y="396"/>
                  </a:cubicBezTo>
                  <a:cubicBezTo>
                    <a:pt x="497" y="396"/>
                    <a:pt x="497" y="396"/>
                    <a:pt x="497" y="396"/>
                  </a:cubicBezTo>
                  <a:cubicBezTo>
                    <a:pt x="497" y="396"/>
                    <a:pt x="498" y="396"/>
                    <a:pt x="499" y="396"/>
                  </a:cubicBezTo>
                  <a:cubicBezTo>
                    <a:pt x="507" y="392"/>
                    <a:pt x="516" y="388"/>
                    <a:pt x="525" y="384"/>
                  </a:cubicBezTo>
                  <a:cubicBezTo>
                    <a:pt x="532" y="381"/>
                    <a:pt x="540" y="378"/>
                    <a:pt x="546" y="374"/>
                  </a:cubicBezTo>
                  <a:cubicBezTo>
                    <a:pt x="546" y="374"/>
                    <a:pt x="546" y="374"/>
                    <a:pt x="546" y="374"/>
                  </a:cubicBezTo>
                  <a:cubicBezTo>
                    <a:pt x="544" y="376"/>
                    <a:pt x="543" y="379"/>
                    <a:pt x="542" y="381"/>
                  </a:cubicBezTo>
                  <a:cubicBezTo>
                    <a:pt x="542" y="381"/>
                    <a:pt x="542" y="381"/>
                    <a:pt x="542" y="382"/>
                  </a:cubicBezTo>
                  <a:cubicBezTo>
                    <a:pt x="535" y="386"/>
                    <a:pt x="529" y="392"/>
                    <a:pt x="523" y="397"/>
                  </a:cubicBezTo>
                  <a:cubicBezTo>
                    <a:pt x="519" y="401"/>
                    <a:pt x="515" y="406"/>
                    <a:pt x="510" y="408"/>
                  </a:cubicBezTo>
                  <a:cubicBezTo>
                    <a:pt x="507" y="409"/>
                    <a:pt x="505" y="409"/>
                    <a:pt x="504" y="411"/>
                  </a:cubicBezTo>
                  <a:cubicBezTo>
                    <a:pt x="504" y="412"/>
                    <a:pt x="504" y="413"/>
                    <a:pt x="505" y="412"/>
                  </a:cubicBezTo>
                  <a:cubicBezTo>
                    <a:pt x="512" y="408"/>
                    <a:pt x="518" y="403"/>
                    <a:pt x="524" y="398"/>
                  </a:cubicBezTo>
                  <a:cubicBezTo>
                    <a:pt x="528" y="395"/>
                    <a:pt x="532" y="393"/>
                    <a:pt x="535" y="390"/>
                  </a:cubicBezTo>
                  <a:cubicBezTo>
                    <a:pt x="536" y="389"/>
                    <a:pt x="539" y="387"/>
                    <a:pt x="541" y="385"/>
                  </a:cubicBezTo>
                  <a:cubicBezTo>
                    <a:pt x="540" y="387"/>
                    <a:pt x="540" y="389"/>
                    <a:pt x="539" y="391"/>
                  </a:cubicBezTo>
                  <a:cubicBezTo>
                    <a:pt x="539" y="391"/>
                    <a:pt x="539" y="391"/>
                    <a:pt x="539" y="391"/>
                  </a:cubicBezTo>
                  <a:cubicBezTo>
                    <a:pt x="536" y="392"/>
                    <a:pt x="534" y="394"/>
                    <a:pt x="532" y="397"/>
                  </a:cubicBezTo>
                  <a:cubicBezTo>
                    <a:pt x="529" y="400"/>
                    <a:pt x="526" y="403"/>
                    <a:pt x="524" y="407"/>
                  </a:cubicBezTo>
                  <a:cubicBezTo>
                    <a:pt x="522" y="409"/>
                    <a:pt x="521" y="413"/>
                    <a:pt x="519" y="415"/>
                  </a:cubicBezTo>
                  <a:cubicBezTo>
                    <a:pt x="517" y="417"/>
                    <a:pt x="515" y="418"/>
                    <a:pt x="512" y="420"/>
                  </a:cubicBezTo>
                  <a:cubicBezTo>
                    <a:pt x="510" y="422"/>
                    <a:pt x="507" y="424"/>
                    <a:pt x="507" y="428"/>
                  </a:cubicBezTo>
                  <a:cubicBezTo>
                    <a:pt x="507" y="428"/>
                    <a:pt x="508" y="428"/>
                    <a:pt x="508" y="428"/>
                  </a:cubicBezTo>
                  <a:cubicBezTo>
                    <a:pt x="510" y="422"/>
                    <a:pt x="515" y="421"/>
                    <a:pt x="518" y="417"/>
                  </a:cubicBezTo>
                  <a:cubicBezTo>
                    <a:pt x="521" y="414"/>
                    <a:pt x="523" y="411"/>
                    <a:pt x="525" y="408"/>
                  </a:cubicBezTo>
                  <a:cubicBezTo>
                    <a:pt x="529" y="402"/>
                    <a:pt x="534" y="397"/>
                    <a:pt x="539" y="392"/>
                  </a:cubicBezTo>
                  <a:cubicBezTo>
                    <a:pt x="538" y="395"/>
                    <a:pt x="537" y="397"/>
                    <a:pt x="536" y="400"/>
                  </a:cubicBezTo>
                  <a:cubicBezTo>
                    <a:pt x="536" y="401"/>
                    <a:pt x="535" y="403"/>
                    <a:pt x="535" y="404"/>
                  </a:cubicBezTo>
                  <a:cubicBezTo>
                    <a:pt x="535" y="404"/>
                    <a:pt x="535" y="404"/>
                    <a:pt x="535" y="404"/>
                  </a:cubicBezTo>
                  <a:cubicBezTo>
                    <a:pt x="533" y="406"/>
                    <a:pt x="530" y="408"/>
                    <a:pt x="529" y="411"/>
                  </a:cubicBezTo>
                  <a:cubicBezTo>
                    <a:pt x="529" y="411"/>
                    <a:pt x="530" y="411"/>
                    <a:pt x="530" y="411"/>
                  </a:cubicBezTo>
                  <a:cubicBezTo>
                    <a:pt x="532" y="409"/>
                    <a:pt x="533" y="407"/>
                    <a:pt x="535" y="405"/>
                  </a:cubicBezTo>
                  <a:cubicBezTo>
                    <a:pt x="533" y="415"/>
                    <a:pt x="535" y="424"/>
                    <a:pt x="539" y="435"/>
                  </a:cubicBezTo>
                  <a:cubicBezTo>
                    <a:pt x="541" y="440"/>
                    <a:pt x="542" y="445"/>
                    <a:pt x="544" y="450"/>
                  </a:cubicBezTo>
                  <a:cubicBezTo>
                    <a:pt x="538" y="455"/>
                    <a:pt x="528" y="454"/>
                    <a:pt x="521" y="453"/>
                  </a:cubicBezTo>
                  <a:cubicBezTo>
                    <a:pt x="512" y="452"/>
                    <a:pt x="503" y="450"/>
                    <a:pt x="494" y="448"/>
                  </a:cubicBezTo>
                  <a:cubicBezTo>
                    <a:pt x="486" y="445"/>
                    <a:pt x="478" y="440"/>
                    <a:pt x="470" y="436"/>
                  </a:cubicBezTo>
                  <a:cubicBezTo>
                    <a:pt x="463" y="433"/>
                    <a:pt x="456" y="429"/>
                    <a:pt x="451" y="422"/>
                  </a:cubicBezTo>
                  <a:cubicBezTo>
                    <a:pt x="445" y="416"/>
                    <a:pt x="439" y="411"/>
                    <a:pt x="434" y="405"/>
                  </a:cubicBezTo>
                  <a:cubicBezTo>
                    <a:pt x="433" y="405"/>
                    <a:pt x="433" y="405"/>
                    <a:pt x="433" y="404"/>
                  </a:cubicBezTo>
                  <a:cubicBezTo>
                    <a:pt x="433" y="404"/>
                    <a:pt x="433" y="404"/>
                    <a:pt x="432" y="403"/>
                  </a:cubicBezTo>
                  <a:cubicBezTo>
                    <a:pt x="427" y="398"/>
                    <a:pt x="424" y="392"/>
                    <a:pt x="421" y="384"/>
                  </a:cubicBezTo>
                  <a:cubicBezTo>
                    <a:pt x="419" y="377"/>
                    <a:pt x="417" y="369"/>
                    <a:pt x="414" y="362"/>
                  </a:cubicBezTo>
                  <a:cubicBezTo>
                    <a:pt x="412" y="355"/>
                    <a:pt x="410" y="347"/>
                    <a:pt x="410" y="340"/>
                  </a:cubicBezTo>
                  <a:cubicBezTo>
                    <a:pt x="410" y="332"/>
                    <a:pt x="411" y="325"/>
                    <a:pt x="415" y="318"/>
                  </a:cubicBezTo>
                  <a:cubicBezTo>
                    <a:pt x="419" y="311"/>
                    <a:pt x="425" y="305"/>
                    <a:pt x="430" y="299"/>
                  </a:cubicBezTo>
                  <a:cubicBezTo>
                    <a:pt x="436" y="293"/>
                    <a:pt x="442" y="287"/>
                    <a:pt x="450" y="283"/>
                  </a:cubicBezTo>
                  <a:close/>
                  <a:moveTo>
                    <a:pt x="455" y="277"/>
                  </a:moveTo>
                  <a:cubicBezTo>
                    <a:pt x="455" y="276"/>
                    <a:pt x="456" y="275"/>
                    <a:pt x="456" y="274"/>
                  </a:cubicBezTo>
                  <a:cubicBezTo>
                    <a:pt x="456" y="275"/>
                    <a:pt x="456" y="276"/>
                    <a:pt x="456" y="276"/>
                  </a:cubicBezTo>
                  <a:cubicBezTo>
                    <a:pt x="456" y="277"/>
                    <a:pt x="455" y="277"/>
                    <a:pt x="455" y="277"/>
                  </a:cubicBezTo>
                  <a:close/>
                  <a:moveTo>
                    <a:pt x="528" y="466"/>
                  </a:moveTo>
                  <a:cubicBezTo>
                    <a:pt x="532" y="466"/>
                    <a:pt x="536" y="464"/>
                    <a:pt x="539" y="462"/>
                  </a:cubicBezTo>
                  <a:cubicBezTo>
                    <a:pt x="542" y="460"/>
                    <a:pt x="544" y="459"/>
                    <a:pt x="547" y="457"/>
                  </a:cubicBezTo>
                  <a:cubicBezTo>
                    <a:pt x="547" y="457"/>
                    <a:pt x="547" y="457"/>
                    <a:pt x="547" y="457"/>
                  </a:cubicBezTo>
                  <a:cubicBezTo>
                    <a:pt x="544" y="460"/>
                    <a:pt x="542" y="463"/>
                    <a:pt x="540" y="465"/>
                  </a:cubicBezTo>
                  <a:cubicBezTo>
                    <a:pt x="537" y="469"/>
                    <a:pt x="533" y="469"/>
                    <a:pt x="529" y="472"/>
                  </a:cubicBezTo>
                  <a:cubicBezTo>
                    <a:pt x="529" y="472"/>
                    <a:pt x="529" y="473"/>
                    <a:pt x="529" y="473"/>
                  </a:cubicBezTo>
                  <a:cubicBezTo>
                    <a:pt x="533" y="474"/>
                    <a:pt x="537" y="470"/>
                    <a:pt x="539" y="468"/>
                  </a:cubicBezTo>
                  <a:cubicBezTo>
                    <a:pt x="542" y="465"/>
                    <a:pt x="545" y="462"/>
                    <a:pt x="548" y="458"/>
                  </a:cubicBezTo>
                  <a:cubicBezTo>
                    <a:pt x="550" y="463"/>
                    <a:pt x="552" y="467"/>
                    <a:pt x="555" y="471"/>
                  </a:cubicBezTo>
                  <a:cubicBezTo>
                    <a:pt x="558" y="476"/>
                    <a:pt x="562" y="480"/>
                    <a:pt x="566" y="485"/>
                  </a:cubicBezTo>
                  <a:cubicBezTo>
                    <a:pt x="560" y="486"/>
                    <a:pt x="555" y="490"/>
                    <a:pt x="549" y="491"/>
                  </a:cubicBezTo>
                  <a:cubicBezTo>
                    <a:pt x="542" y="492"/>
                    <a:pt x="535" y="491"/>
                    <a:pt x="528" y="489"/>
                  </a:cubicBezTo>
                  <a:cubicBezTo>
                    <a:pt x="514" y="484"/>
                    <a:pt x="500" y="479"/>
                    <a:pt x="488" y="471"/>
                  </a:cubicBezTo>
                  <a:cubicBezTo>
                    <a:pt x="481" y="467"/>
                    <a:pt x="475" y="463"/>
                    <a:pt x="470" y="458"/>
                  </a:cubicBezTo>
                  <a:cubicBezTo>
                    <a:pt x="470" y="457"/>
                    <a:pt x="469" y="456"/>
                    <a:pt x="469" y="456"/>
                  </a:cubicBezTo>
                  <a:cubicBezTo>
                    <a:pt x="463" y="451"/>
                    <a:pt x="459" y="445"/>
                    <a:pt x="454" y="438"/>
                  </a:cubicBezTo>
                  <a:cubicBezTo>
                    <a:pt x="451" y="433"/>
                    <a:pt x="446" y="427"/>
                    <a:pt x="443" y="421"/>
                  </a:cubicBezTo>
                  <a:cubicBezTo>
                    <a:pt x="443" y="420"/>
                    <a:pt x="443" y="419"/>
                    <a:pt x="442" y="418"/>
                  </a:cubicBezTo>
                  <a:cubicBezTo>
                    <a:pt x="447" y="423"/>
                    <a:pt x="451" y="429"/>
                    <a:pt x="457" y="433"/>
                  </a:cubicBezTo>
                  <a:cubicBezTo>
                    <a:pt x="463" y="437"/>
                    <a:pt x="471" y="440"/>
                    <a:pt x="477" y="443"/>
                  </a:cubicBezTo>
                  <a:cubicBezTo>
                    <a:pt x="480" y="445"/>
                    <a:pt x="483" y="446"/>
                    <a:pt x="485" y="447"/>
                  </a:cubicBezTo>
                  <a:cubicBezTo>
                    <a:pt x="485" y="447"/>
                    <a:pt x="485" y="447"/>
                    <a:pt x="485" y="447"/>
                  </a:cubicBezTo>
                  <a:cubicBezTo>
                    <a:pt x="504" y="463"/>
                    <a:pt x="522" y="480"/>
                    <a:pt x="546" y="486"/>
                  </a:cubicBezTo>
                  <a:cubicBezTo>
                    <a:pt x="547" y="486"/>
                    <a:pt x="548" y="485"/>
                    <a:pt x="547" y="485"/>
                  </a:cubicBezTo>
                  <a:cubicBezTo>
                    <a:pt x="536" y="478"/>
                    <a:pt x="523" y="474"/>
                    <a:pt x="513" y="466"/>
                  </a:cubicBezTo>
                  <a:cubicBezTo>
                    <a:pt x="507" y="462"/>
                    <a:pt x="502" y="456"/>
                    <a:pt x="496" y="451"/>
                  </a:cubicBezTo>
                  <a:cubicBezTo>
                    <a:pt x="502" y="453"/>
                    <a:pt x="508" y="454"/>
                    <a:pt x="514" y="456"/>
                  </a:cubicBezTo>
                  <a:cubicBezTo>
                    <a:pt x="513" y="456"/>
                    <a:pt x="512" y="456"/>
                    <a:pt x="511" y="456"/>
                  </a:cubicBezTo>
                  <a:cubicBezTo>
                    <a:pt x="509" y="456"/>
                    <a:pt x="508" y="457"/>
                    <a:pt x="507" y="457"/>
                  </a:cubicBezTo>
                  <a:cubicBezTo>
                    <a:pt x="507" y="458"/>
                    <a:pt x="507" y="459"/>
                    <a:pt x="507" y="459"/>
                  </a:cubicBezTo>
                  <a:cubicBezTo>
                    <a:pt x="510" y="460"/>
                    <a:pt x="513" y="458"/>
                    <a:pt x="515" y="457"/>
                  </a:cubicBezTo>
                  <a:cubicBezTo>
                    <a:pt x="517" y="457"/>
                    <a:pt x="518" y="457"/>
                    <a:pt x="520" y="456"/>
                  </a:cubicBezTo>
                  <a:cubicBezTo>
                    <a:pt x="525" y="457"/>
                    <a:pt x="532" y="458"/>
                    <a:pt x="538" y="457"/>
                  </a:cubicBezTo>
                  <a:cubicBezTo>
                    <a:pt x="534" y="458"/>
                    <a:pt x="531" y="460"/>
                    <a:pt x="527" y="460"/>
                  </a:cubicBezTo>
                  <a:cubicBezTo>
                    <a:pt x="523" y="460"/>
                    <a:pt x="519" y="460"/>
                    <a:pt x="515" y="462"/>
                  </a:cubicBezTo>
                  <a:cubicBezTo>
                    <a:pt x="514" y="462"/>
                    <a:pt x="514" y="464"/>
                    <a:pt x="516" y="464"/>
                  </a:cubicBezTo>
                  <a:cubicBezTo>
                    <a:pt x="522" y="463"/>
                    <a:pt x="528" y="461"/>
                    <a:pt x="535" y="459"/>
                  </a:cubicBezTo>
                  <a:cubicBezTo>
                    <a:pt x="538" y="459"/>
                    <a:pt x="542" y="457"/>
                    <a:pt x="545" y="454"/>
                  </a:cubicBezTo>
                  <a:cubicBezTo>
                    <a:pt x="545" y="454"/>
                    <a:pt x="545" y="453"/>
                    <a:pt x="545" y="453"/>
                  </a:cubicBezTo>
                  <a:cubicBezTo>
                    <a:pt x="546" y="454"/>
                    <a:pt x="546" y="455"/>
                    <a:pt x="547" y="456"/>
                  </a:cubicBezTo>
                  <a:cubicBezTo>
                    <a:pt x="544" y="457"/>
                    <a:pt x="541" y="459"/>
                    <a:pt x="538" y="460"/>
                  </a:cubicBezTo>
                  <a:cubicBezTo>
                    <a:pt x="534" y="462"/>
                    <a:pt x="531" y="463"/>
                    <a:pt x="528" y="465"/>
                  </a:cubicBezTo>
                  <a:cubicBezTo>
                    <a:pt x="528" y="466"/>
                    <a:pt x="528" y="467"/>
                    <a:pt x="528" y="466"/>
                  </a:cubicBezTo>
                  <a:close/>
                  <a:moveTo>
                    <a:pt x="527" y="554"/>
                  </a:moveTo>
                  <a:cubicBezTo>
                    <a:pt x="521" y="565"/>
                    <a:pt x="511" y="574"/>
                    <a:pt x="508" y="586"/>
                  </a:cubicBezTo>
                  <a:cubicBezTo>
                    <a:pt x="508" y="587"/>
                    <a:pt x="508" y="587"/>
                    <a:pt x="509" y="587"/>
                  </a:cubicBezTo>
                  <a:cubicBezTo>
                    <a:pt x="508" y="587"/>
                    <a:pt x="508" y="587"/>
                    <a:pt x="508" y="587"/>
                  </a:cubicBezTo>
                  <a:cubicBezTo>
                    <a:pt x="503" y="592"/>
                    <a:pt x="500" y="599"/>
                    <a:pt x="496" y="605"/>
                  </a:cubicBezTo>
                  <a:cubicBezTo>
                    <a:pt x="494" y="608"/>
                    <a:pt x="490" y="612"/>
                    <a:pt x="487" y="615"/>
                  </a:cubicBezTo>
                  <a:cubicBezTo>
                    <a:pt x="487" y="615"/>
                    <a:pt x="487" y="615"/>
                    <a:pt x="487" y="614"/>
                  </a:cubicBezTo>
                  <a:cubicBezTo>
                    <a:pt x="488" y="614"/>
                    <a:pt x="488" y="614"/>
                    <a:pt x="489" y="613"/>
                  </a:cubicBezTo>
                  <a:cubicBezTo>
                    <a:pt x="490" y="607"/>
                    <a:pt x="492" y="600"/>
                    <a:pt x="495" y="595"/>
                  </a:cubicBezTo>
                  <a:cubicBezTo>
                    <a:pt x="498" y="588"/>
                    <a:pt x="503" y="584"/>
                    <a:pt x="507" y="578"/>
                  </a:cubicBezTo>
                  <a:cubicBezTo>
                    <a:pt x="515" y="569"/>
                    <a:pt x="521" y="558"/>
                    <a:pt x="526" y="547"/>
                  </a:cubicBezTo>
                  <a:cubicBezTo>
                    <a:pt x="532" y="536"/>
                    <a:pt x="537" y="524"/>
                    <a:pt x="544" y="513"/>
                  </a:cubicBezTo>
                  <a:cubicBezTo>
                    <a:pt x="548" y="507"/>
                    <a:pt x="554" y="500"/>
                    <a:pt x="554" y="493"/>
                  </a:cubicBezTo>
                  <a:cubicBezTo>
                    <a:pt x="558" y="491"/>
                    <a:pt x="562" y="489"/>
                    <a:pt x="567" y="487"/>
                  </a:cubicBezTo>
                  <a:cubicBezTo>
                    <a:pt x="567" y="487"/>
                    <a:pt x="567" y="487"/>
                    <a:pt x="567" y="487"/>
                  </a:cubicBezTo>
                  <a:cubicBezTo>
                    <a:pt x="571" y="490"/>
                    <a:pt x="575" y="494"/>
                    <a:pt x="579" y="497"/>
                  </a:cubicBezTo>
                  <a:cubicBezTo>
                    <a:pt x="580" y="497"/>
                    <a:pt x="581" y="498"/>
                    <a:pt x="582" y="499"/>
                  </a:cubicBezTo>
                  <a:cubicBezTo>
                    <a:pt x="582" y="499"/>
                    <a:pt x="582" y="499"/>
                    <a:pt x="582" y="499"/>
                  </a:cubicBezTo>
                  <a:cubicBezTo>
                    <a:pt x="575" y="507"/>
                    <a:pt x="568" y="514"/>
                    <a:pt x="562" y="522"/>
                  </a:cubicBezTo>
                  <a:cubicBezTo>
                    <a:pt x="558" y="527"/>
                    <a:pt x="553" y="532"/>
                    <a:pt x="552" y="538"/>
                  </a:cubicBezTo>
                  <a:cubicBezTo>
                    <a:pt x="546" y="544"/>
                    <a:pt x="540" y="551"/>
                    <a:pt x="534" y="558"/>
                  </a:cubicBezTo>
                  <a:cubicBezTo>
                    <a:pt x="530" y="563"/>
                    <a:pt x="526" y="567"/>
                    <a:pt x="523" y="573"/>
                  </a:cubicBezTo>
                  <a:cubicBezTo>
                    <a:pt x="521" y="578"/>
                    <a:pt x="520" y="581"/>
                    <a:pt x="515" y="583"/>
                  </a:cubicBezTo>
                  <a:cubicBezTo>
                    <a:pt x="513" y="584"/>
                    <a:pt x="511" y="585"/>
                    <a:pt x="509" y="587"/>
                  </a:cubicBezTo>
                  <a:cubicBezTo>
                    <a:pt x="513" y="581"/>
                    <a:pt x="515" y="575"/>
                    <a:pt x="519" y="570"/>
                  </a:cubicBezTo>
                  <a:cubicBezTo>
                    <a:pt x="522" y="565"/>
                    <a:pt x="525" y="560"/>
                    <a:pt x="528" y="555"/>
                  </a:cubicBezTo>
                  <a:cubicBezTo>
                    <a:pt x="528" y="554"/>
                    <a:pt x="528" y="554"/>
                    <a:pt x="527" y="554"/>
                  </a:cubicBezTo>
                  <a:close/>
                  <a:moveTo>
                    <a:pt x="486" y="620"/>
                  </a:moveTo>
                  <a:cubicBezTo>
                    <a:pt x="486" y="620"/>
                    <a:pt x="486" y="620"/>
                    <a:pt x="486" y="620"/>
                  </a:cubicBezTo>
                  <a:cubicBezTo>
                    <a:pt x="481" y="620"/>
                    <a:pt x="477" y="618"/>
                    <a:pt x="472" y="617"/>
                  </a:cubicBezTo>
                  <a:cubicBezTo>
                    <a:pt x="469" y="616"/>
                    <a:pt x="460" y="615"/>
                    <a:pt x="461" y="611"/>
                  </a:cubicBezTo>
                  <a:cubicBezTo>
                    <a:pt x="464" y="600"/>
                    <a:pt x="470" y="589"/>
                    <a:pt x="475" y="578"/>
                  </a:cubicBezTo>
                  <a:cubicBezTo>
                    <a:pt x="482" y="563"/>
                    <a:pt x="488" y="547"/>
                    <a:pt x="493" y="532"/>
                  </a:cubicBezTo>
                  <a:cubicBezTo>
                    <a:pt x="499" y="517"/>
                    <a:pt x="505" y="501"/>
                    <a:pt x="509" y="486"/>
                  </a:cubicBezTo>
                  <a:cubicBezTo>
                    <a:pt x="516" y="489"/>
                    <a:pt x="523" y="491"/>
                    <a:pt x="531" y="493"/>
                  </a:cubicBezTo>
                  <a:cubicBezTo>
                    <a:pt x="530" y="493"/>
                    <a:pt x="530" y="494"/>
                    <a:pt x="530" y="494"/>
                  </a:cubicBezTo>
                  <a:cubicBezTo>
                    <a:pt x="531" y="498"/>
                    <a:pt x="525" y="505"/>
                    <a:pt x="522" y="508"/>
                  </a:cubicBezTo>
                  <a:cubicBezTo>
                    <a:pt x="518" y="513"/>
                    <a:pt x="516" y="520"/>
                    <a:pt x="514" y="526"/>
                  </a:cubicBezTo>
                  <a:cubicBezTo>
                    <a:pt x="511" y="534"/>
                    <a:pt x="508" y="542"/>
                    <a:pt x="505" y="550"/>
                  </a:cubicBezTo>
                  <a:cubicBezTo>
                    <a:pt x="502" y="556"/>
                    <a:pt x="498" y="563"/>
                    <a:pt x="496" y="569"/>
                  </a:cubicBezTo>
                  <a:cubicBezTo>
                    <a:pt x="491" y="580"/>
                    <a:pt x="487" y="591"/>
                    <a:pt x="484" y="602"/>
                  </a:cubicBezTo>
                  <a:cubicBezTo>
                    <a:pt x="482" y="609"/>
                    <a:pt x="481" y="615"/>
                    <a:pt x="486" y="620"/>
                  </a:cubicBezTo>
                  <a:close/>
                  <a:moveTo>
                    <a:pt x="466" y="585"/>
                  </a:moveTo>
                  <a:cubicBezTo>
                    <a:pt x="466" y="579"/>
                    <a:pt x="466" y="573"/>
                    <a:pt x="465" y="568"/>
                  </a:cubicBezTo>
                  <a:cubicBezTo>
                    <a:pt x="464" y="560"/>
                    <a:pt x="462" y="553"/>
                    <a:pt x="462" y="546"/>
                  </a:cubicBezTo>
                  <a:cubicBezTo>
                    <a:pt x="461" y="539"/>
                    <a:pt x="462" y="533"/>
                    <a:pt x="462" y="526"/>
                  </a:cubicBezTo>
                  <a:cubicBezTo>
                    <a:pt x="462" y="513"/>
                    <a:pt x="462" y="499"/>
                    <a:pt x="466" y="486"/>
                  </a:cubicBezTo>
                  <a:cubicBezTo>
                    <a:pt x="468" y="479"/>
                    <a:pt x="471" y="471"/>
                    <a:pt x="471" y="463"/>
                  </a:cubicBezTo>
                  <a:cubicBezTo>
                    <a:pt x="477" y="469"/>
                    <a:pt x="484" y="473"/>
                    <a:pt x="491" y="477"/>
                  </a:cubicBezTo>
                  <a:cubicBezTo>
                    <a:pt x="496" y="480"/>
                    <a:pt x="500" y="482"/>
                    <a:pt x="505" y="484"/>
                  </a:cubicBezTo>
                  <a:cubicBezTo>
                    <a:pt x="503" y="494"/>
                    <a:pt x="499" y="503"/>
                    <a:pt x="496" y="513"/>
                  </a:cubicBezTo>
                  <a:cubicBezTo>
                    <a:pt x="493" y="522"/>
                    <a:pt x="490" y="531"/>
                    <a:pt x="486" y="540"/>
                  </a:cubicBezTo>
                  <a:cubicBezTo>
                    <a:pt x="480" y="557"/>
                    <a:pt x="473" y="573"/>
                    <a:pt x="466" y="590"/>
                  </a:cubicBezTo>
                  <a:cubicBezTo>
                    <a:pt x="466" y="588"/>
                    <a:pt x="466" y="586"/>
                    <a:pt x="466" y="585"/>
                  </a:cubicBezTo>
                  <a:close/>
                  <a:moveTo>
                    <a:pt x="492" y="588"/>
                  </a:moveTo>
                  <a:cubicBezTo>
                    <a:pt x="497" y="576"/>
                    <a:pt x="502" y="564"/>
                    <a:pt x="508" y="552"/>
                  </a:cubicBezTo>
                  <a:cubicBezTo>
                    <a:pt x="511" y="546"/>
                    <a:pt x="513" y="539"/>
                    <a:pt x="515" y="533"/>
                  </a:cubicBezTo>
                  <a:cubicBezTo>
                    <a:pt x="518" y="526"/>
                    <a:pt x="520" y="518"/>
                    <a:pt x="524" y="511"/>
                  </a:cubicBezTo>
                  <a:cubicBezTo>
                    <a:pt x="527" y="507"/>
                    <a:pt x="535" y="499"/>
                    <a:pt x="532" y="493"/>
                  </a:cubicBezTo>
                  <a:cubicBezTo>
                    <a:pt x="533" y="493"/>
                    <a:pt x="533" y="494"/>
                    <a:pt x="534" y="494"/>
                  </a:cubicBezTo>
                  <a:cubicBezTo>
                    <a:pt x="539" y="495"/>
                    <a:pt x="546" y="495"/>
                    <a:pt x="551" y="494"/>
                  </a:cubicBezTo>
                  <a:cubicBezTo>
                    <a:pt x="548" y="503"/>
                    <a:pt x="541" y="510"/>
                    <a:pt x="537" y="519"/>
                  </a:cubicBezTo>
                  <a:cubicBezTo>
                    <a:pt x="531" y="530"/>
                    <a:pt x="525" y="541"/>
                    <a:pt x="519" y="553"/>
                  </a:cubicBezTo>
                  <a:cubicBezTo>
                    <a:pt x="516" y="559"/>
                    <a:pt x="513" y="565"/>
                    <a:pt x="509" y="570"/>
                  </a:cubicBezTo>
                  <a:cubicBezTo>
                    <a:pt x="506" y="575"/>
                    <a:pt x="501" y="579"/>
                    <a:pt x="498" y="583"/>
                  </a:cubicBezTo>
                  <a:cubicBezTo>
                    <a:pt x="492" y="590"/>
                    <a:pt x="489" y="597"/>
                    <a:pt x="487" y="605"/>
                  </a:cubicBezTo>
                  <a:cubicBezTo>
                    <a:pt x="488" y="599"/>
                    <a:pt x="491" y="592"/>
                    <a:pt x="492" y="588"/>
                  </a:cubicBezTo>
                  <a:close/>
                  <a:moveTo>
                    <a:pt x="244" y="441"/>
                  </a:moveTo>
                  <a:cubicBezTo>
                    <a:pt x="246" y="444"/>
                    <a:pt x="249" y="447"/>
                    <a:pt x="252" y="449"/>
                  </a:cubicBezTo>
                  <a:cubicBezTo>
                    <a:pt x="253" y="451"/>
                    <a:pt x="255" y="453"/>
                    <a:pt x="257" y="455"/>
                  </a:cubicBezTo>
                  <a:cubicBezTo>
                    <a:pt x="257" y="455"/>
                    <a:pt x="258" y="456"/>
                    <a:pt x="259" y="456"/>
                  </a:cubicBezTo>
                  <a:cubicBezTo>
                    <a:pt x="260" y="458"/>
                    <a:pt x="263" y="462"/>
                    <a:pt x="263" y="462"/>
                  </a:cubicBezTo>
                  <a:cubicBezTo>
                    <a:pt x="264" y="463"/>
                    <a:pt x="264" y="463"/>
                    <a:pt x="264" y="463"/>
                  </a:cubicBezTo>
                  <a:cubicBezTo>
                    <a:pt x="262" y="468"/>
                    <a:pt x="259" y="473"/>
                    <a:pt x="258" y="479"/>
                  </a:cubicBezTo>
                  <a:cubicBezTo>
                    <a:pt x="256" y="474"/>
                    <a:pt x="253" y="470"/>
                    <a:pt x="248" y="473"/>
                  </a:cubicBezTo>
                  <a:cubicBezTo>
                    <a:pt x="245" y="475"/>
                    <a:pt x="242" y="478"/>
                    <a:pt x="239" y="481"/>
                  </a:cubicBezTo>
                  <a:cubicBezTo>
                    <a:pt x="239" y="480"/>
                    <a:pt x="239" y="479"/>
                    <a:pt x="239" y="478"/>
                  </a:cubicBezTo>
                  <a:cubicBezTo>
                    <a:pt x="239" y="472"/>
                    <a:pt x="238" y="466"/>
                    <a:pt x="240" y="460"/>
                  </a:cubicBezTo>
                  <a:cubicBezTo>
                    <a:pt x="241" y="454"/>
                    <a:pt x="242" y="449"/>
                    <a:pt x="243" y="444"/>
                  </a:cubicBezTo>
                  <a:cubicBezTo>
                    <a:pt x="244" y="443"/>
                    <a:pt x="244" y="442"/>
                    <a:pt x="244" y="441"/>
                  </a:cubicBezTo>
                  <a:close/>
                  <a:moveTo>
                    <a:pt x="262" y="474"/>
                  </a:moveTo>
                  <a:cubicBezTo>
                    <a:pt x="263" y="471"/>
                    <a:pt x="265" y="468"/>
                    <a:pt x="266" y="466"/>
                  </a:cubicBezTo>
                  <a:cubicBezTo>
                    <a:pt x="267" y="468"/>
                    <a:pt x="269" y="470"/>
                    <a:pt x="270" y="472"/>
                  </a:cubicBezTo>
                  <a:cubicBezTo>
                    <a:pt x="277" y="483"/>
                    <a:pt x="282" y="494"/>
                    <a:pt x="287" y="506"/>
                  </a:cubicBezTo>
                  <a:cubicBezTo>
                    <a:pt x="292" y="519"/>
                    <a:pt x="297" y="532"/>
                    <a:pt x="301" y="545"/>
                  </a:cubicBezTo>
                  <a:cubicBezTo>
                    <a:pt x="297" y="539"/>
                    <a:pt x="294" y="533"/>
                    <a:pt x="290" y="527"/>
                  </a:cubicBezTo>
                  <a:cubicBezTo>
                    <a:pt x="282" y="515"/>
                    <a:pt x="272" y="505"/>
                    <a:pt x="265" y="493"/>
                  </a:cubicBezTo>
                  <a:cubicBezTo>
                    <a:pt x="263" y="490"/>
                    <a:pt x="262" y="488"/>
                    <a:pt x="262" y="485"/>
                  </a:cubicBezTo>
                  <a:cubicBezTo>
                    <a:pt x="261" y="482"/>
                    <a:pt x="261" y="477"/>
                    <a:pt x="262" y="474"/>
                  </a:cubicBezTo>
                  <a:close/>
                  <a:moveTo>
                    <a:pt x="319" y="530"/>
                  </a:moveTo>
                  <a:cubicBezTo>
                    <a:pt x="316" y="522"/>
                    <a:pt x="312" y="515"/>
                    <a:pt x="310" y="507"/>
                  </a:cubicBezTo>
                  <a:cubicBezTo>
                    <a:pt x="309" y="501"/>
                    <a:pt x="308" y="493"/>
                    <a:pt x="305" y="487"/>
                  </a:cubicBezTo>
                  <a:cubicBezTo>
                    <a:pt x="315" y="490"/>
                    <a:pt x="325" y="490"/>
                    <a:pt x="336" y="487"/>
                  </a:cubicBezTo>
                  <a:cubicBezTo>
                    <a:pt x="336" y="486"/>
                    <a:pt x="336" y="486"/>
                    <a:pt x="337" y="486"/>
                  </a:cubicBezTo>
                  <a:cubicBezTo>
                    <a:pt x="340" y="505"/>
                    <a:pt x="335" y="524"/>
                    <a:pt x="337" y="543"/>
                  </a:cubicBezTo>
                  <a:cubicBezTo>
                    <a:pt x="337" y="552"/>
                    <a:pt x="338" y="562"/>
                    <a:pt x="340" y="571"/>
                  </a:cubicBezTo>
                  <a:cubicBezTo>
                    <a:pt x="340" y="571"/>
                    <a:pt x="340" y="571"/>
                    <a:pt x="340" y="571"/>
                  </a:cubicBezTo>
                  <a:cubicBezTo>
                    <a:pt x="340" y="571"/>
                    <a:pt x="340" y="570"/>
                    <a:pt x="339" y="570"/>
                  </a:cubicBezTo>
                  <a:cubicBezTo>
                    <a:pt x="329" y="558"/>
                    <a:pt x="325" y="544"/>
                    <a:pt x="319" y="530"/>
                  </a:cubicBezTo>
                  <a:close/>
                  <a:moveTo>
                    <a:pt x="370" y="572"/>
                  </a:moveTo>
                  <a:cubicBezTo>
                    <a:pt x="370" y="571"/>
                    <a:pt x="370" y="571"/>
                    <a:pt x="370" y="571"/>
                  </a:cubicBezTo>
                  <a:cubicBezTo>
                    <a:pt x="374" y="565"/>
                    <a:pt x="375" y="556"/>
                    <a:pt x="376" y="549"/>
                  </a:cubicBezTo>
                  <a:cubicBezTo>
                    <a:pt x="377" y="539"/>
                    <a:pt x="378" y="530"/>
                    <a:pt x="378" y="520"/>
                  </a:cubicBezTo>
                  <a:cubicBezTo>
                    <a:pt x="378" y="510"/>
                    <a:pt x="377" y="501"/>
                    <a:pt x="379" y="491"/>
                  </a:cubicBezTo>
                  <a:cubicBezTo>
                    <a:pt x="381" y="484"/>
                    <a:pt x="381" y="477"/>
                    <a:pt x="382" y="470"/>
                  </a:cubicBezTo>
                  <a:cubicBezTo>
                    <a:pt x="382" y="470"/>
                    <a:pt x="382" y="470"/>
                    <a:pt x="382" y="469"/>
                  </a:cubicBezTo>
                  <a:cubicBezTo>
                    <a:pt x="382" y="469"/>
                    <a:pt x="383" y="468"/>
                    <a:pt x="383" y="467"/>
                  </a:cubicBezTo>
                  <a:cubicBezTo>
                    <a:pt x="383" y="466"/>
                    <a:pt x="384" y="465"/>
                    <a:pt x="384" y="464"/>
                  </a:cubicBezTo>
                  <a:cubicBezTo>
                    <a:pt x="387" y="462"/>
                    <a:pt x="391" y="459"/>
                    <a:pt x="394" y="456"/>
                  </a:cubicBezTo>
                  <a:cubicBezTo>
                    <a:pt x="403" y="449"/>
                    <a:pt x="410" y="441"/>
                    <a:pt x="417" y="431"/>
                  </a:cubicBezTo>
                  <a:cubicBezTo>
                    <a:pt x="420" y="426"/>
                    <a:pt x="423" y="421"/>
                    <a:pt x="426" y="416"/>
                  </a:cubicBezTo>
                  <a:cubicBezTo>
                    <a:pt x="428" y="413"/>
                    <a:pt x="429" y="409"/>
                    <a:pt x="431" y="407"/>
                  </a:cubicBezTo>
                  <a:cubicBezTo>
                    <a:pt x="432" y="408"/>
                    <a:pt x="432" y="408"/>
                    <a:pt x="433" y="409"/>
                  </a:cubicBezTo>
                  <a:cubicBezTo>
                    <a:pt x="433" y="409"/>
                    <a:pt x="433" y="409"/>
                    <a:pt x="433" y="410"/>
                  </a:cubicBezTo>
                  <a:cubicBezTo>
                    <a:pt x="438" y="415"/>
                    <a:pt x="439" y="423"/>
                    <a:pt x="443" y="429"/>
                  </a:cubicBezTo>
                  <a:cubicBezTo>
                    <a:pt x="444" y="430"/>
                    <a:pt x="445" y="432"/>
                    <a:pt x="446" y="433"/>
                  </a:cubicBezTo>
                  <a:cubicBezTo>
                    <a:pt x="443" y="440"/>
                    <a:pt x="440" y="448"/>
                    <a:pt x="439" y="455"/>
                  </a:cubicBezTo>
                  <a:cubicBezTo>
                    <a:pt x="438" y="464"/>
                    <a:pt x="440" y="472"/>
                    <a:pt x="438" y="481"/>
                  </a:cubicBezTo>
                  <a:cubicBezTo>
                    <a:pt x="436" y="489"/>
                    <a:pt x="434" y="498"/>
                    <a:pt x="434" y="507"/>
                  </a:cubicBezTo>
                  <a:cubicBezTo>
                    <a:pt x="434" y="516"/>
                    <a:pt x="435" y="525"/>
                    <a:pt x="436" y="534"/>
                  </a:cubicBezTo>
                  <a:cubicBezTo>
                    <a:pt x="437" y="543"/>
                    <a:pt x="437" y="552"/>
                    <a:pt x="437" y="562"/>
                  </a:cubicBezTo>
                  <a:cubicBezTo>
                    <a:pt x="437" y="570"/>
                    <a:pt x="438" y="579"/>
                    <a:pt x="438" y="587"/>
                  </a:cubicBezTo>
                  <a:cubicBezTo>
                    <a:pt x="439" y="593"/>
                    <a:pt x="440" y="599"/>
                    <a:pt x="443" y="604"/>
                  </a:cubicBezTo>
                  <a:cubicBezTo>
                    <a:pt x="442" y="604"/>
                    <a:pt x="442" y="604"/>
                    <a:pt x="442" y="604"/>
                  </a:cubicBezTo>
                  <a:cubicBezTo>
                    <a:pt x="442" y="604"/>
                    <a:pt x="441" y="604"/>
                    <a:pt x="441" y="604"/>
                  </a:cubicBezTo>
                  <a:cubicBezTo>
                    <a:pt x="441" y="604"/>
                    <a:pt x="441" y="604"/>
                    <a:pt x="441" y="604"/>
                  </a:cubicBezTo>
                  <a:cubicBezTo>
                    <a:pt x="442" y="604"/>
                    <a:pt x="441" y="604"/>
                    <a:pt x="442" y="605"/>
                  </a:cubicBezTo>
                  <a:cubicBezTo>
                    <a:pt x="442" y="605"/>
                    <a:pt x="442" y="606"/>
                    <a:pt x="442" y="606"/>
                  </a:cubicBezTo>
                  <a:cubicBezTo>
                    <a:pt x="442" y="606"/>
                    <a:pt x="442" y="607"/>
                    <a:pt x="442" y="607"/>
                  </a:cubicBezTo>
                  <a:cubicBezTo>
                    <a:pt x="442" y="608"/>
                    <a:pt x="442" y="608"/>
                    <a:pt x="442" y="608"/>
                  </a:cubicBezTo>
                  <a:cubicBezTo>
                    <a:pt x="441" y="607"/>
                    <a:pt x="441" y="607"/>
                    <a:pt x="440" y="608"/>
                  </a:cubicBezTo>
                  <a:cubicBezTo>
                    <a:pt x="439" y="609"/>
                    <a:pt x="439" y="613"/>
                    <a:pt x="440" y="615"/>
                  </a:cubicBezTo>
                  <a:cubicBezTo>
                    <a:pt x="441" y="617"/>
                    <a:pt x="442" y="618"/>
                    <a:pt x="444" y="619"/>
                  </a:cubicBezTo>
                  <a:cubicBezTo>
                    <a:pt x="443" y="622"/>
                    <a:pt x="444" y="625"/>
                    <a:pt x="444" y="628"/>
                  </a:cubicBezTo>
                  <a:cubicBezTo>
                    <a:pt x="445" y="634"/>
                    <a:pt x="445" y="640"/>
                    <a:pt x="444" y="646"/>
                  </a:cubicBezTo>
                  <a:cubicBezTo>
                    <a:pt x="443" y="658"/>
                    <a:pt x="439" y="670"/>
                    <a:pt x="435" y="682"/>
                  </a:cubicBezTo>
                  <a:cubicBezTo>
                    <a:pt x="433" y="688"/>
                    <a:pt x="431" y="694"/>
                    <a:pt x="428" y="700"/>
                  </a:cubicBezTo>
                  <a:cubicBezTo>
                    <a:pt x="428" y="694"/>
                    <a:pt x="422" y="688"/>
                    <a:pt x="419" y="684"/>
                  </a:cubicBezTo>
                  <a:cubicBezTo>
                    <a:pt x="412" y="672"/>
                    <a:pt x="406" y="659"/>
                    <a:pt x="400" y="647"/>
                  </a:cubicBezTo>
                  <a:cubicBezTo>
                    <a:pt x="394" y="633"/>
                    <a:pt x="390" y="620"/>
                    <a:pt x="382" y="607"/>
                  </a:cubicBezTo>
                  <a:cubicBezTo>
                    <a:pt x="381" y="604"/>
                    <a:pt x="378" y="602"/>
                    <a:pt x="377" y="598"/>
                  </a:cubicBezTo>
                  <a:cubicBezTo>
                    <a:pt x="376" y="596"/>
                    <a:pt x="376" y="593"/>
                    <a:pt x="375" y="590"/>
                  </a:cubicBezTo>
                  <a:cubicBezTo>
                    <a:pt x="374" y="586"/>
                    <a:pt x="373" y="583"/>
                    <a:pt x="369" y="581"/>
                  </a:cubicBezTo>
                  <a:cubicBezTo>
                    <a:pt x="370" y="578"/>
                    <a:pt x="370" y="575"/>
                    <a:pt x="370" y="572"/>
                  </a:cubicBezTo>
                  <a:close/>
                  <a:moveTo>
                    <a:pt x="444" y="615"/>
                  </a:moveTo>
                  <a:cubicBezTo>
                    <a:pt x="444" y="615"/>
                    <a:pt x="444" y="614"/>
                    <a:pt x="443" y="614"/>
                  </a:cubicBezTo>
                  <a:cubicBezTo>
                    <a:pt x="443" y="613"/>
                    <a:pt x="443" y="612"/>
                    <a:pt x="443" y="611"/>
                  </a:cubicBezTo>
                  <a:cubicBezTo>
                    <a:pt x="443" y="611"/>
                    <a:pt x="444" y="611"/>
                    <a:pt x="444" y="611"/>
                  </a:cubicBezTo>
                  <a:cubicBezTo>
                    <a:pt x="445" y="612"/>
                    <a:pt x="445" y="613"/>
                    <a:pt x="446" y="614"/>
                  </a:cubicBezTo>
                  <a:cubicBezTo>
                    <a:pt x="446" y="614"/>
                    <a:pt x="446" y="614"/>
                    <a:pt x="446" y="614"/>
                  </a:cubicBezTo>
                  <a:cubicBezTo>
                    <a:pt x="445" y="614"/>
                    <a:pt x="445" y="614"/>
                    <a:pt x="445" y="615"/>
                  </a:cubicBezTo>
                  <a:cubicBezTo>
                    <a:pt x="445" y="615"/>
                    <a:pt x="444" y="615"/>
                    <a:pt x="444" y="615"/>
                  </a:cubicBezTo>
                  <a:close/>
                  <a:moveTo>
                    <a:pt x="443" y="595"/>
                  </a:moveTo>
                  <a:cubicBezTo>
                    <a:pt x="442" y="589"/>
                    <a:pt x="442" y="583"/>
                    <a:pt x="441" y="577"/>
                  </a:cubicBezTo>
                  <a:cubicBezTo>
                    <a:pt x="439" y="560"/>
                    <a:pt x="441" y="543"/>
                    <a:pt x="439" y="526"/>
                  </a:cubicBezTo>
                  <a:cubicBezTo>
                    <a:pt x="438" y="517"/>
                    <a:pt x="437" y="508"/>
                    <a:pt x="438" y="500"/>
                  </a:cubicBezTo>
                  <a:cubicBezTo>
                    <a:pt x="439" y="492"/>
                    <a:pt x="442" y="484"/>
                    <a:pt x="443" y="476"/>
                  </a:cubicBezTo>
                  <a:cubicBezTo>
                    <a:pt x="443" y="468"/>
                    <a:pt x="441" y="461"/>
                    <a:pt x="443" y="454"/>
                  </a:cubicBezTo>
                  <a:cubicBezTo>
                    <a:pt x="444" y="448"/>
                    <a:pt x="446" y="442"/>
                    <a:pt x="448" y="436"/>
                  </a:cubicBezTo>
                  <a:cubicBezTo>
                    <a:pt x="451" y="440"/>
                    <a:pt x="454" y="444"/>
                    <a:pt x="457" y="448"/>
                  </a:cubicBezTo>
                  <a:cubicBezTo>
                    <a:pt x="460" y="453"/>
                    <a:pt x="463" y="457"/>
                    <a:pt x="467" y="460"/>
                  </a:cubicBezTo>
                  <a:cubicBezTo>
                    <a:pt x="468" y="471"/>
                    <a:pt x="463" y="482"/>
                    <a:pt x="461" y="492"/>
                  </a:cubicBezTo>
                  <a:cubicBezTo>
                    <a:pt x="459" y="503"/>
                    <a:pt x="459" y="515"/>
                    <a:pt x="459" y="526"/>
                  </a:cubicBezTo>
                  <a:cubicBezTo>
                    <a:pt x="458" y="539"/>
                    <a:pt x="459" y="551"/>
                    <a:pt x="461" y="564"/>
                  </a:cubicBezTo>
                  <a:cubicBezTo>
                    <a:pt x="463" y="571"/>
                    <a:pt x="463" y="578"/>
                    <a:pt x="463" y="585"/>
                  </a:cubicBezTo>
                  <a:cubicBezTo>
                    <a:pt x="463" y="586"/>
                    <a:pt x="463" y="593"/>
                    <a:pt x="463" y="596"/>
                  </a:cubicBezTo>
                  <a:cubicBezTo>
                    <a:pt x="461" y="599"/>
                    <a:pt x="459" y="603"/>
                    <a:pt x="458" y="607"/>
                  </a:cubicBezTo>
                  <a:cubicBezTo>
                    <a:pt x="456" y="607"/>
                    <a:pt x="455" y="608"/>
                    <a:pt x="454" y="608"/>
                  </a:cubicBezTo>
                  <a:cubicBezTo>
                    <a:pt x="452" y="608"/>
                    <a:pt x="451" y="607"/>
                    <a:pt x="449" y="607"/>
                  </a:cubicBezTo>
                  <a:cubicBezTo>
                    <a:pt x="449" y="606"/>
                    <a:pt x="448" y="606"/>
                    <a:pt x="448" y="606"/>
                  </a:cubicBezTo>
                  <a:cubicBezTo>
                    <a:pt x="445" y="603"/>
                    <a:pt x="444" y="599"/>
                    <a:pt x="443" y="595"/>
                  </a:cubicBezTo>
                  <a:close/>
                  <a:moveTo>
                    <a:pt x="908" y="527"/>
                  </a:moveTo>
                  <a:cubicBezTo>
                    <a:pt x="916" y="520"/>
                    <a:pt x="922" y="512"/>
                    <a:pt x="928" y="505"/>
                  </a:cubicBezTo>
                  <a:cubicBezTo>
                    <a:pt x="940" y="490"/>
                    <a:pt x="950" y="475"/>
                    <a:pt x="959" y="459"/>
                  </a:cubicBezTo>
                  <a:cubicBezTo>
                    <a:pt x="967" y="443"/>
                    <a:pt x="976" y="427"/>
                    <a:pt x="981" y="410"/>
                  </a:cubicBezTo>
                  <a:cubicBezTo>
                    <a:pt x="985" y="398"/>
                    <a:pt x="986" y="385"/>
                    <a:pt x="988" y="372"/>
                  </a:cubicBezTo>
                  <a:cubicBezTo>
                    <a:pt x="988" y="388"/>
                    <a:pt x="985" y="403"/>
                    <a:pt x="980" y="418"/>
                  </a:cubicBezTo>
                  <a:cubicBezTo>
                    <a:pt x="974" y="435"/>
                    <a:pt x="971" y="452"/>
                    <a:pt x="962" y="467"/>
                  </a:cubicBezTo>
                  <a:cubicBezTo>
                    <a:pt x="957" y="475"/>
                    <a:pt x="952" y="482"/>
                    <a:pt x="947" y="490"/>
                  </a:cubicBezTo>
                  <a:cubicBezTo>
                    <a:pt x="943" y="497"/>
                    <a:pt x="939" y="504"/>
                    <a:pt x="934" y="510"/>
                  </a:cubicBezTo>
                  <a:cubicBezTo>
                    <a:pt x="927" y="521"/>
                    <a:pt x="917" y="531"/>
                    <a:pt x="909" y="541"/>
                  </a:cubicBezTo>
                  <a:cubicBezTo>
                    <a:pt x="907" y="542"/>
                    <a:pt x="906" y="544"/>
                    <a:pt x="905" y="546"/>
                  </a:cubicBezTo>
                  <a:cubicBezTo>
                    <a:pt x="904" y="547"/>
                    <a:pt x="904" y="548"/>
                    <a:pt x="903" y="549"/>
                  </a:cubicBezTo>
                  <a:cubicBezTo>
                    <a:pt x="902" y="549"/>
                    <a:pt x="902" y="549"/>
                    <a:pt x="902" y="549"/>
                  </a:cubicBezTo>
                  <a:cubicBezTo>
                    <a:pt x="901" y="549"/>
                    <a:pt x="901" y="550"/>
                    <a:pt x="901" y="550"/>
                  </a:cubicBezTo>
                  <a:cubicBezTo>
                    <a:pt x="898" y="550"/>
                    <a:pt x="896" y="550"/>
                    <a:pt x="893" y="551"/>
                  </a:cubicBezTo>
                  <a:cubicBezTo>
                    <a:pt x="892" y="551"/>
                    <a:pt x="890" y="551"/>
                    <a:pt x="888" y="551"/>
                  </a:cubicBezTo>
                  <a:cubicBezTo>
                    <a:pt x="889" y="550"/>
                    <a:pt x="889" y="548"/>
                    <a:pt x="890" y="546"/>
                  </a:cubicBezTo>
                  <a:cubicBezTo>
                    <a:pt x="893" y="538"/>
                    <a:pt x="902" y="533"/>
                    <a:pt x="908" y="527"/>
                  </a:cubicBezTo>
                  <a:close/>
                  <a:moveTo>
                    <a:pt x="988" y="406"/>
                  </a:moveTo>
                  <a:cubicBezTo>
                    <a:pt x="988" y="406"/>
                    <a:pt x="988" y="406"/>
                    <a:pt x="988" y="406"/>
                  </a:cubicBezTo>
                  <a:cubicBezTo>
                    <a:pt x="988" y="406"/>
                    <a:pt x="988" y="406"/>
                    <a:pt x="989" y="406"/>
                  </a:cubicBezTo>
                  <a:cubicBezTo>
                    <a:pt x="988" y="407"/>
                    <a:pt x="987" y="408"/>
                    <a:pt x="987" y="409"/>
                  </a:cubicBezTo>
                  <a:cubicBezTo>
                    <a:pt x="987" y="408"/>
                    <a:pt x="987" y="407"/>
                    <a:pt x="987" y="407"/>
                  </a:cubicBezTo>
                  <a:cubicBezTo>
                    <a:pt x="988" y="406"/>
                    <a:pt x="988" y="406"/>
                    <a:pt x="988" y="406"/>
                  </a:cubicBezTo>
                  <a:close/>
                  <a:moveTo>
                    <a:pt x="949" y="508"/>
                  </a:moveTo>
                  <a:cubicBezTo>
                    <a:pt x="952" y="506"/>
                    <a:pt x="954" y="504"/>
                    <a:pt x="956" y="502"/>
                  </a:cubicBezTo>
                  <a:cubicBezTo>
                    <a:pt x="954" y="505"/>
                    <a:pt x="952" y="506"/>
                    <a:pt x="949" y="508"/>
                  </a:cubicBezTo>
                  <a:close/>
                  <a:moveTo>
                    <a:pt x="986" y="292"/>
                  </a:moveTo>
                  <a:cubicBezTo>
                    <a:pt x="990" y="292"/>
                    <a:pt x="993" y="291"/>
                    <a:pt x="997" y="291"/>
                  </a:cubicBezTo>
                  <a:cubicBezTo>
                    <a:pt x="1007" y="292"/>
                    <a:pt x="1018" y="293"/>
                    <a:pt x="1026" y="299"/>
                  </a:cubicBezTo>
                  <a:cubicBezTo>
                    <a:pt x="1041" y="309"/>
                    <a:pt x="1048" y="326"/>
                    <a:pt x="1046" y="344"/>
                  </a:cubicBezTo>
                  <a:cubicBezTo>
                    <a:pt x="1044" y="355"/>
                    <a:pt x="1040" y="365"/>
                    <a:pt x="1033" y="373"/>
                  </a:cubicBezTo>
                  <a:cubicBezTo>
                    <a:pt x="1027" y="379"/>
                    <a:pt x="1020" y="384"/>
                    <a:pt x="1013" y="390"/>
                  </a:cubicBezTo>
                  <a:cubicBezTo>
                    <a:pt x="1012" y="390"/>
                    <a:pt x="1012" y="391"/>
                    <a:pt x="1012" y="391"/>
                  </a:cubicBezTo>
                  <a:cubicBezTo>
                    <a:pt x="1016" y="387"/>
                    <a:pt x="1019" y="383"/>
                    <a:pt x="1023" y="379"/>
                  </a:cubicBezTo>
                  <a:cubicBezTo>
                    <a:pt x="1023" y="378"/>
                    <a:pt x="1023" y="377"/>
                    <a:pt x="1022" y="378"/>
                  </a:cubicBezTo>
                  <a:cubicBezTo>
                    <a:pt x="1016" y="382"/>
                    <a:pt x="1013" y="387"/>
                    <a:pt x="1008" y="392"/>
                  </a:cubicBezTo>
                  <a:cubicBezTo>
                    <a:pt x="1004" y="397"/>
                    <a:pt x="998" y="401"/>
                    <a:pt x="994" y="407"/>
                  </a:cubicBezTo>
                  <a:cubicBezTo>
                    <a:pt x="990" y="411"/>
                    <a:pt x="985" y="418"/>
                    <a:pt x="983" y="424"/>
                  </a:cubicBezTo>
                  <a:cubicBezTo>
                    <a:pt x="985" y="416"/>
                    <a:pt x="989" y="410"/>
                    <a:pt x="994" y="403"/>
                  </a:cubicBezTo>
                  <a:cubicBezTo>
                    <a:pt x="998" y="397"/>
                    <a:pt x="1002" y="393"/>
                    <a:pt x="1007" y="388"/>
                  </a:cubicBezTo>
                  <a:cubicBezTo>
                    <a:pt x="1010" y="385"/>
                    <a:pt x="1014" y="382"/>
                    <a:pt x="1016" y="377"/>
                  </a:cubicBezTo>
                  <a:cubicBezTo>
                    <a:pt x="1016" y="377"/>
                    <a:pt x="1016" y="377"/>
                    <a:pt x="1015" y="377"/>
                  </a:cubicBezTo>
                  <a:cubicBezTo>
                    <a:pt x="1007" y="385"/>
                    <a:pt x="999" y="391"/>
                    <a:pt x="992" y="400"/>
                  </a:cubicBezTo>
                  <a:cubicBezTo>
                    <a:pt x="994" y="396"/>
                    <a:pt x="996" y="393"/>
                    <a:pt x="999" y="389"/>
                  </a:cubicBezTo>
                  <a:cubicBezTo>
                    <a:pt x="1003" y="386"/>
                    <a:pt x="1006" y="382"/>
                    <a:pt x="1010" y="378"/>
                  </a:cubicBezTo>
                  <a:cubicBezTo>
                    <a:pt x="1011" y="378"/>
                    <a:pt x="1010" y="377"/>
                    <a:pt x="1009" y="377"/>
                  </a:cubicBezTo>
                  <a:cubicBezTo>
                    <a:pt x="1005" y="381"/>
                    <a:pt x="1000" y="385"/>
                    <a:pt x="995" y="390"/>
                  </a:cubicBezTo>
                  <a:cubicBezTo>
                    <a:pt x="999" y="385"/>
                    <a:pt x="1002" y="381"/>
                    <a:pt x="1005" y="376"/>
                  </a:cubicBezTo>
                  <a:cubicBezTo>
                    <a:pt x="1009" y="372"/>
                    <a:pt x="1013" y="368"/>
                    <a:pt x="1017" y="364"/>
                  </a:cubicBezTo>
                  <a:cubicBezTo>
                    <a:pt x="1022" y="359"/>
                    <a:pt x="1030" y="350"/>
                    <a:pt x="1027" y="342"/>
                  </a:cubicBezTo>
                  <a:cubicBezTo>
                    <a:pt x="1027" y="342"/>
                    <a:pt x="1027" y="342"/>
                    <a:pt x="1027" y="342"/>
                  </a:cubicBezTo>
                  <a:cubicBezTo>
                    <a:pt x="1020" y="363"/>
                    <a:pt x="998" y="373"/>
                    <a:pt x="990" y="393"/>
                  </a:cubicBezTo>
                  <a:cubicBezTo>
                    <a:pt x="991" y="388"/>
                    <a:pt x="992" y="383"/>
                    <a:pt x="992" y="378"/>
                  </a:cubicBezTo>
                  <a:cubicBezTo>
                    <a:pt x="993" y="373"/>
                    <a:pt x="997" y="368"/>
                    <a:pt x="1000" y="365"/>
                  </a:cubicBezTo>
                  <a:cubicBezTo>
                    <a:pt x="1005" y="359"/>
                    <a:pt x="1012" y="354"/>
                    <a:pt x="1017" y="348"/>
                  </a:cubicBezTo>
                  <a:cubicBezTo>
                    <a:pt x="1017" y="348"/>
                    <a:pt x="1017" y="347"/>
                    <a:pt x="1017" y="347"/>
                  </a:cubicBezTo>
                  <a:cubicBezTo>
                    <a:pt x="1009" y="353"/>
                    <a:pt x="1003" y="360"/>
                    <a:pt x="997" y="367"/>
                  </a:cubicBezTo>
                  <a:cubicBezTo>
                    <a:pt x="996" y="369"/>
                    <a:pt x="994" y="371"/>
                    <a:pt x="992" y="374"/>
                  </a:cubicBezTo>
                  <a:cubicBezTo>
                    <a:pt x="992" y="372"/>
                    <a:pt x="992" y="371"/>
                    <a:pt x="992" y="369"/>
                  </a:cubicBezTo>
                  <a:cubicBezTo>
                    <a:pt x="994" y="366"/>
                    <a:pt x="995" y="363"/>
                    <a:pt x="996" y="359"/>
                  </a:cubicBezTo>
                  <a:cubicBezTo>
                    <a:pt x="998" y="356"/>
                    <a:pt x="1000" y="353"/>
                    <a:pt x="1002" y="349"/>
                  </a:cubicBezTo>
                  <a:cubicBezTo>
                    <a:pt x="1009" y="341"/>
                    <a:pt x="1017" y="334"/>
                    <a:pt x="1027" y="330"/>
                  </a:cubicBezTo>
                  <a:cubicBezTo>
                    <a:pt x="1027" y="330"/>
                    <a:pt x="1027" y="330"/>
                    <a:pt x="1026" y="330"/>
                  </a:cubicBezTo>
                  <a:cubicBezTo>
                    <a:pt x="1020" y="331"/>
                    <a:pt x="1015" y="335"/>
                    <a:pt x="1011" y="339"/>
                  </a:cubicBezTo>
                  <a:cubicBezTo>
                    <a:pt x="1007" y="342"/>
                    <a:pt x="1003" y="346"/>
                    <a:pt x="1000" y="350"/>
                  </a:cubicBezTo>
                  <a:cubicBezTo>
                    <a:pt x="999" y="352"/>
                    <a:pt x="995" y="357"/>
                    <a:pt x="992" y="362"/>
                  </a:cubicBezTo>
                  <a:cubicBezTo>
                    <a:pt x="992" y="361"/>
                    <a:pt x="992" y="360"/>
                    <a:pt x="992" y="359"/>
                  </a:cubicBezTo>
                  <a:cubicBezTo>
                    <a:pt x="992" y="359"/>
                    <a:pt x="992" y="359"/>
                    <a:pt x="992" y="359"/>
                  </a:cubicBezTo>
                  <a:cubicBezTo>
                    <a:pt x="993" y="356"/>
                    <a:pt x="993" y="354"/>
                    <a:pt x="994" y="351"/>
                  </a:cubicBezTo>
                  <a:cubicBezTo>
                    <a:pt x="996" y="349"/>
                    <a:pt x="997" y="346"/>
                    <a:pt x="998" y="344"/>
                  </a:cubicBezTo>
                  <a:cubicBezTo>
                    <a:pt x="999" y="343"/>
                    <a:pt x="997" y="342"/>
                    <a:pt x="997" y="343"/>
                  </a:cubicBezTo>
                  <a:cubicBezTo>
                    <a:pt x="995" y="346"/>
                    <a:pt x="993" y="349"/>
                    <a:pt x="992" y="352"/>
                  </a:cubicBezTo>
                  <a:cubicBezTo>
                    <a:pt x="992" y="352"/>
                    <a:pt x="992" y="353"/>
                    <a:pt x="991" y="353"/>
                  </a:cubicBezTo>
                  <a:cubicBezTo>
                    <a:pt x="991" y="352"/>
                    <a:pt x="991" y="351"/>
                    <a:pt x="991" y="350"/>
                  </a:cubicBezTo>
                  <a:cubicBezTo>
                    <a:pt x="991" y="346"/>
                    <a:pt x="990" y="342"/>
                    <a:pt x="990" y="338"/>
                  </a:cubicBezTo>
                  <a:cubicBezTo>
                    <a:pt x="990" y="336"/>
                    <a:pt x="991" y="333"/>
                    <a:pt x="992" y="331"/>
                  </a:cubicBezTo>
                  <a:cubicBezTo>
                    <a:pt x="993" y="328"/>
                    <a:pt x="995" y="326"/>
                    <a:pt x="996" y="324"/>
                  </a:cubicBezTo>
                  <a:cubicBezTo>
                    <a:pt x="997" y="323"/>
                    <a:pt x="996" y="322"/>
                    <a:pt x="995" y="323"/>
                  </a:cubicBezTo>
                  <a:cubicBezTo>
                    <a:pt x="993" y="326"/>
                    <a:pt x="990" y="330"/>
                    <a:pt x="989" y="334"/>
                  </a:cubicBezTo>
                  <a:cubicBezTo>
                    <a:pt x="987" y="325"/>
                    <a:pt x="985" y="316"/>
                    <a:pt x="982" y="308"/>
                  </a:cubicBezTo>
                  <a:cubicBezTo>
                    <a:pt x="980" y="303"/>
                    <a:pt x="979" y="298"/>
                    <a:pt x="977" y="294"/>
                  </a:cubicBezTo>
                  <a:cubicBezTo>
                    <a:pt x="979" y="293"/>
                    <a:pt x="984" y="292"/>
                    <a:pt x="986" y="292"/>
                  </a:cubicBezTo>
                  <a:close/>
                  <a:moveTo>
                    <a:pt x="992" y="256"/>
                  </a:moveTo>
                  <a:cubicBezTo>
                    <a:pt x="992" y="256"/>
                    <a:pt x="992" y="256"/>
                    <a:pt x="992" y="256"/>
                  </a:cubicBezTo>
                  <a:cubicBezTo>
                    <a:pt x="995" y="257"/>
                    <a:pt x="998" y="256"/>
                    <a:pt x="1000" y="255"/>
                  </a:cubicBezTo>
                  <a:cubicBezTo>
                    <a:pt x="1003" y="263"/>
                    <a:pt x="996" y="271"/>
                    <a:pt x="992" y="276"/>
                  </a:cubicBezTo>
                  <a:cubicBezTo>
                    <a:pt x="987" y="281"/>
                    <a:pt x="980" y="285"/>
                    <a:pt x="975" y="290"/>
                  </a:cubicBezTo>
                  <a:cubicBezTo>
                    <a:pt x="973" y="285"/>
                    <a:pt x="971" y="280"/>
                    <a:pt x="968" y="276"/>
                  </a:cubicBezTo>
                  <a:cubicBezTo>
                    <a:pt x="972" y="275"/>
                    <a:pt x="977" y="271"/>
                    <a:pt x="980" y="269"/>
                  </a:cubicBezTo>
                  <a:cubicBezTo>
                    <a:pt x="985" y="266"/>
                    <a:pt x="989" y="261"/>
                    <a:pt x="992" y="256"/>
                  </a:cubicBezTo>
                  <a:close/>
                  <a:moveTo>
                    <a:pt x="880" y="242"/>
                  </a:moveTo>
                  <a:cubicBezTo>
                    <a:pt x="885" y="240"/>
                    <a:pt x="891" y="239"/>
                    <a:pt x="896" y="239"/>
                  </a:cubicBezTo>
                  <a:cubicBezTo>
                    <a:pt x="908" y="237"/>
                    <a:pt x="920" y="234"/>
                    <a:pt x="932" y="231"/>
                  </a:cubicBezTo>
                  <a:cubicBezTo>
                    <a:pt x="939" y="230"/>
                    <a:pt x="946" y="229"/>
                    <a:pt x="953" y="228"/>
                  </a:cubicBezTo>
                  <a:cubicBezTo>
                    <a:pt x="957" y="228"/>
                    <a:pt x="965" y="226"/>
                    <a:pt x="969" y="229"/>
                  </a:cubicBezTo>
                  <a:cubicBezTo>
                    <a:pt x="973" y="231"/>
                    <a:pt x="975" y="235"/>
                    <a:pt x="980" y="236"/>
                  </a:cubicBezTo>
                  <a:cubicBezTo>
                    <a:pt x="988" y="237"/>
                    <a:pt x="992" y="241"/>
                    <a:pt x="991" y="249"/>
                  </a:cubicBezTo>
                  <a:cubicBezTo>
                    <a:pt x="991" y="250"/>
                    <a:pt x="991" y="250"/>
                    <a:pt x="991" y="250"/>
                  </a:cubicBezTo>
                  <a:cubicBezTo>
                    <a:pt x="988" y="257"/>
                    <a:pt x="984" y="263"/>
                    <a:pt x="977" y="267"/>
                  </a:cubicBezTo>
                  <a:cubicBezTo>
                    <a:pt x="974" y="269"/>
                    <a:pt x="969" y="270"/>
                    <a:pt x="966" y="273"/>
                  </a:cubicBezTo>
                  <a:cubicBezTo>
                    <a:pt x="965" y="271"/>
                    <a:pt x="964" y="270"/>
                    <a:pt x="963" y="268"/>
                  </a:cubicBezTo>
                  <a:cubicBezTo>
                    <a:pt x="954" y="257"/>
                    <a:pt x="943" y="250"/>
                    <a:pt x="929" y="249"/>
                  </a:cubicBezTo>
                  <a:cubicBezTo>
                    <a:pt x="915" y="248"/>
                    <a:pt x="902" y="250"/>
                    <a:pt x="891" y="258"/>
                  </a:cubicBezTo>
                  <a:cubicBezTo>
                    <a:pt x="888" y="260"/>
                    <a:pt x="885" y="263"/>
                    <a:pt x="882" y="264"/>
                  </a:cubicBezTo>
                  <a:cubicBezTo>
                    <a:pt x="879" y="266"/>
                    <a:pt x="877" y="267"/>
                    <a:pt x="874" y="268"/>
                  </a:cubicBezTo>
                  <a:cubicBezTo>
                    <a:pt x="871" y="269"/>
                    <a:pt x="869" y="271"/>
                    <a:pt x="867" y="273"/>
                  </a:cubicBezTo>
                  <a:cubicBezTo>
                    <a:pt x="867" y="272"/>
                    <a:pt x="867" y="272"/>
                    <a:pt x="866" y="272"/>
                  </a:cubicBezTo>
                  <a:cubicBezTo>
                    <a:pt x="866" y="272"/>
                    <a:pt x="865" y="272"/>
                    <a:pt x="864" y="272"/>
                  </a:cubicBezTo>
                  <a:cubicBezTo>
                    <a:pt x="864" y="272"/>
                    <a:pt x="863" y="272"/>
                    <a:pt x="863" y="272"/>
                  </a:cubicBezTo>
                  <a:cubicBezTo>
                    <a:pt x="861" y="272"/>
                    <a:pt x="860" y="273"/>
                    <a:pt x="859" y="274"/>
                  </a:cubicBezTo>
                  <a:cubicBezTo>
                    <a:pt x="859" y="274"/>
                    <a:pt x="859" y="275"/>
                    <a:pt x="860" y="275"/>
                  </a:cubicBezTo>
                  <a:cubicBezTo>
                    <a:pt x="861" y="275"/>
                    <a:pt x="862" y="274"/>
                    <a:pt x="863" y="274"/>
                  </a:cubicBezTo>
                  <a:cubicBezTo>
                    <a:pt x="863" y="274"/>
                    <a:pt x="864" y="274"/>
                    <a:pt x="865" y="273"/>
                  </a:cubicBezTo>
                  <a:cubicBezTo>
                    <a:pt x="865" y="273"/>
                    <a:pt x="866" y="273"/>
                    <a:pt x="866" y="273"/>
                  </a:cubicBezTo>
                  <a:cubicBezTo>
                    <a:pt x="864" y="275"/>
                    <a:pt x="861" y="278"/>
                    <a:pt x="859" y="281"/>
                  </a:cubicBezTo>
                  <a:cubicBezTo>
                    <a:pt x="856" y="284"/>
                    <a:pt x="853" y="288"/>
                    <a:pt x="849" y="291"/>
                  </a:cubicBezTo>
                  <a:cubicBezTo>
                    <a:pt x="847" y="294"/>
                    <a:pt x="845" y="297"/>
                    <a:pt x="842" y="300"/>
                  </a:cubicBezTo>
                  <a:cubicBezTo>
                    <a:pt x="840" y="302"/>
                    <a:pt x="836" y="304"/>
                    <a:pt x="836" y="307"/>
                  </a:cubicBezTo>
                  <a:cubicBezTo>
                    <a:pt x="835" y="307"/>
                    <a:pt x="835" y="307"/>
                    <a:pt x="835" y="307"/>
                  </a:cubicBezTo>
                  <a:cubicBezTo>
                    <a:pt x="833" y="304"/>
                    <a:pt x="830" y="302"/>
                    <a:pt x="827" y="299"/>
                  </a:cubicBezTo>
                  <a:cubicBezTo>
                    <a:pt x="830" y="298"/>
                    <a:pt x="833" y="296"/>
                    <a:pt x="836" y="295"/>
                  </a:cubicBezTo>
                  <a:cubicBezTo>
                    <a:pt x="839" y="294"/>
                    <a:pt x="843" y="294"/>
                    <a:pt x="846" y="292"/>
                  </a:cubicBezTo>
                  <a:cubicBezTo>
                    <a:pt x="846" y="292"/>
                    <a:pt x="846" y="292"/>
                    <a:pt x="846" y="292"/>
                  </a:cubicBezTo>
                  <a:cubicBezTo>
                    <a:pt x="843" y="291"/>
                    <a:pt x="839" y="292"/>
                    <a:pt x="836" y="293"/>
                  </a:cubicBezTo>
                  <a:cubicBezTo>
                    <a:pt x="832" y="294"/>
                    <a:pt x="828" y="295"/>
                    <a:pt x="825" y="297"/>
                  </a:cubicBezTo>
                  <a:cubicBezTo>
                    <a:pt x="825" y="297"/>
                    <a:pt x="825" y="297"/>
                    <a:pt x="824" y="298"/>
                  </a:cubicBezTo>
                  <a:cubicBezTo>
                    <a:pt x="824" y="297"/>
                    <a:pt x="823" y="297"/>
                    <a:pt x="823" y="296"/>
                  </a:cubicBezTo>
                  <a:cubicBezTo>
                    <a:pt x="824" y="295"/>
                    <a:pt x="826" y="294"/>
                    <a:pt x="827" y="294"/>
                  </a:cubicBezTo>
                  <a:cubicBezTo>
                    <a:pt x="829" y="293"/>
                    <a:pt x="832" y="292"/>
                    <a:pt x="834" y="291"/>
                  </a:cubicBezTo>
                  <a:cubicBezTo>
                    <a:pt x="839" y="290"/>
                    <a:pt x="843" y="286"/>
                    <a:pt x="848" y="285"/>
                  </a:cubicBezTo>
                  <a:cubicBezTo>
                    <a:pt x="849" y="285"/>
                    <a:pt x="849" y="285"/>
                    <a:pt x="848" y="285"/>
                  </a:cubicBezTo>
                  <a:cubicBezTo>
                    <a:pt x="843" y="283"/>
                    <a:pt x="837" y="287"/>
                    <a:pt x="832" y="290"/>
                  </a:cubicBezTo>
                  <a:cubicBezTo>
                    <a:pt x="830" y="291"/>
                    <a:pt x="823" y="292"/>
                    <a:pt x="820" y="294"/>
                  </a:cubicBezTo>
                  <a:cubicBezTo>
                    <a:pt x="819" y="294"/>
                    <a:pt x="818" y="293"/>
                    <a:pt x="818" y="293"/>
                  </a:cubicBezTo>
                  <a:cubicBezTo>
                    <a:pt x="820" y="292"/>
                    <a:pt x="823" y="290"/>
                    <a:pt x="825" y="289"/>
                  </a:cubicBezTo>
                  <a:cubicBezTo>
                    <a:pt x="832" y="286"/>
                    <a:pt x="838" y="284"/>
                    <a:pt x="845" y="282"/>
                  </a:cubicBezTo>
                  <a:cubicBezTo>
                    <a:pt x="847" y="281"/>
                    <a:pt x="846" y="278"/>
                    <a:pt x="845" y="279"/>
                  </a:cubicBezTo>
                  <a:cubicBezTo>
                    <a:pt x="837" y="282"/>
                    <a:pt x="830" y="285"/>
                    <a:pt x="822" y="287"/>
                  </a:cubicBezTo>
                  <a:cubicBezTo>
                    <a:pt x="820" y="288"/>
                    <a:pt x="816" y="289"/>
                    <a:pt x="815" y="291"/>
                  </a:cubicBezTo>
                  <a:cubicBezTo>
                    <a:pt x="814" y="291"/>
                    <a:pt x="814" y="290"/>
                    <a:pt x="813" y="290"/>
                  </a:cubicBezTo>
                  <a:cubicBezTo>
                    <a:pt x="813" y="290"/>
                    <a:pt x="813" y="290"/>
                    <a:pt x="813" y="290"/>
                  </a:cubicBezTo>
                  <a:cubicBezTo>
                    <a:pt x="813" y="289"/>
                    <a:pt x="813" y="289"/>
                    <a:pt x="813" y="289"/>
                  </a:cubicBezTo>
                  <a:cubicBezTo>
                    <a:pt x="815" y="287"/>
                    <a:pt x="817" y="285"/>
                    <a:pt x="819" y="284"/>
                  </a:cubicBezTo>
                  <a:cubicBezTo>
                    <a:pt x="822" y="282"/>
                    <a:pt x="825" y="281"/>
                    <a:pt x="828" y="279"/>
                  </a:cubicBezTo>
                  <a:cubicBezTo>
                    <a:pt x="836" y="276"/>
                    <a:pt x="843" y="273"/>
                    <a:pt x="850" y="270"/>
                  </a:cubicBezTo>
                  <a:cubicBezTo>
                    <a:pt x="864" y="265"/>
                    <a:pt x="877" y="262"/>
                    <a:pt x="891" y="257"/>
                  </a:cubicBezTo>
                  <a:cubicBezTo>
                    <a:pt x="891" y="257"/>
                    <a:pt x="891" y="256"/>
                    <a:pt x="891" y="256"/>
                  </a:cubicBezTo>
                  <a:cubicBezTo>
                    <a:pt x="876" y="258"/>
                    <a:pt x="862" y="264"/>
                    <a:pt x="848" y="269"/>
                  </a:cubicBezTo>
                  <a:cubicBezTo>
                    <a:pt x="842" y="271"/>
                    <a:pt x="835" y="274"/>
                    <a:pt x="829" y="276"/>
                  </a:cubicBezTo>
                  <a:cubicBezTo>
                    <a:pt x="834" y="273"/>
                    <a:pt x="838" y="270"/>
                    <a:pt x="843" y="267"/>
                  </a:cubicBezTo>
                  <a:cubicBezTo>
                    <a:pt x="846" y="266"/>
                    <a:pt x="849" y="264"/>
                    <a:pt x="853" y="263"/>
                  </a:cubicBezTo>
                  <a:cubicBezTo>
                    <a:pt x="858" y="261"/>
                    <a:pt x="863" y="260"/>
                    <a:pt x="869" y="257"/>
                  </a:cubicBezTo>
                  <a:cubicBezTo>
                    <a:pt x="878" y="253"/>
                    <a:pt x="888" y="248"/>
                    <a:pt x="899" y="247"/>
                  </a:cubicBezTo>
                  <a:cubicBezTo>
                    <a:pt x="899" y="246"/>
                    <a:pt x="899" y="245"/>
                    <a:pt x="898" y="245"/>
                  </a:cubicBezTo>
                  <a:cubicBezTo>
                    <a:pt x="888" y="246"/>
                    <a:pt x="879" y="251"/>
                    <a:pt x="869" y="255"/>
                  </a:cubicBezTo>
                  <a:cubicBezTo>
                    <a:pt x="863" y="257"/>
                    <a:pt x="856" y="259"/>
                    <a:pt x="850" y="262"/>
                  </a:cubicBezTo>
                  <a:cubicBezTo>
                    <a:pt x="850" y="262"/>
                    <a:pt x="849" y="262"/>
                    <a:pt x="849" y="262"/>
                  </a:cubicBezTo>
                  <a:cubicBezTo>
                    <a:pt x="855" y="257"/>
                    <a:pt x="861" y="252"/>
                    <a:pt x="866" y="246"/>
                  </a:cubicBezTo>
                  <a:cubicBezTo>
                    <a:pt x="871" y="246"/>
                    <a:pt x="875" y="244"/>
                    <a:pt x="880" y="242"/>
                  </a:cubicBezTo>
                  <a:close/>
                  <a:moveTo>
                    <a:pt x="743" y="122"/>
                  </a:moveTo>
                  <a:cubicBezTo>
                    <a:pt x="745" y="119"/>
                    <a:pt x="747" y="116"/>
                    <a:pt x="750" y="113"/>
                  </a:cubicBezTo>
                  <a:cubicBezTo>
                    <a:pt x="760" y="102"/>
                    <a:pt x="773" y="91"/>
                    <a:pt x="788" y="86"/>
                  </a:cubicBezTo>
                  <a:cubicBezTo>
                    <a:pt x="793" y="84"/>
                    <a:pt x="797" y="82"/>
                    <a:pt x="802" y="83"/>
                  </a:cubicBezTo>
                  <a:cubicBezTo>
                    <a:pt x="806" y="83"/>
                    <a:pt x="809" y="85"/>
                    <a:pt x="812" y="85"/>
                  </a:cubicBezTo>
                  <a:cubicBezTo>
                    <a:pt x="816" y="86"/>
                    <a:pt x="819" y="85"/>
                    <a:pt x="822" y="83"/>
                  </a:cubicBezTo>
                  <a:cubicBezTo>
                    <a:pt x="828" y="78"/>
                    <a:pt x="835" y="71"/>
                    <a:pt x="843" y="74"/>
                  </a:cubicBezTo>
                  <a:cubicBezTo>
                    <a:pt x="850" y="77"/>
                    <a:pt x="858" y="79"/>
                    <a:pt x="864" y="83"/>
                  </a:cubicBezTo>
                  <a:cubicBezTo>
                    <a:pt x="879" y="92"/>
                    <a:pt x="886" y="110"/>
                    <a:pt x="891" y="126"/>
                  </a:cubicBezTo>
                  <a:cubicBezTo>
                    <a:pt x="895" y="141"/>
                    <a:pt x="898" y="156"/>
                    <a:pt x="897" y="171"/>
                  </a:cubicBezTo>
                  <a:cubicBezTo>
                    <a:pt x="895" y="188"/>
                    <a:pt x="890" y="204"/>
                    <a:pt x="881" y="218"/>
                  </a:cubicBezTo>
                  <a:cubicBezTo>
                    <a:pt x="876" y="227"/>
                    <a:pt x="870" y="235"/>
                    <a:pt x="864" y="243"/>
                  </a:cubicBezTo>
                  <a:cubicBezTo>
                    <a:pt x="863" y="244"/>
                    <a:pt x="862" y="245"/>
                    <a:pt x="860" y="246"/>
                  </a:cubicBezTo>
                  <a:cubicBezTo>
                    <a:pt x="854" y="251"/>
                    <a:pt x="848" y="256"/>
                    <a:pt x="842" y="260"/>
                  </a:cubicBezTo>
                  <a:cubicBezTo>
                    <a:pt x="835" y="265"/>
                    <a:pt x="828" y="269"/>
                    <a:pt x="821" y="274"/>
                  </a:cubicBezTo>
                  <a:cubicBezTo>
                    <a:pt x="816" y="278"/>
                    <a:pt x="811" y="282"/>
                    <a:pt x="805" y="286"/>
                  </a:cubicBezTo>
                  <a:cubicBezTo>
                    <a:pt x="803" y="285"/>
                    <a:pt x="801" y="284"/>
                    <a:pt x="798" y="283"/>
                  </a:cubicBezTo>
                  <a:cubicBezTo>
                    <a:pt x="801" y="282"/>
                    <a:pt x="803" y="280"/>
                    <a:pt x="805" y="278"/>
                  </a:cubicBezTo>
                  <a:cubicBezTo>
                    <a:pt x="811" y="274"/>
                    <a:pt x="817" y="270"/>
                    <a:pt x="823" y="265"/>
                  </a:cubicBezTo>
                  <a:cubicBezTo>
                    <a:pt x="836" y="255"/>
                    <a:pt x="848" y="243"/>
                    <a:pt x="859" y="230"/>
                  </a:cubicBezTo>
                  <a:cubicBezTo>
                    <a:pt x="868" y="218"/>
                    <a:pt x="878" y="205"/>
                    <a:pt x="884" y="191"/>
                  </a:cubicBezTo>
                  <a:cubicBezTo>
                    <a:pt x="888" y="182"/>
                    <a:pt x="893" y="171"/>
                    <a:pt x="890" y="161"/>
                  </a:cubicBezTo>
                  <a:cubicBezTo>
                    <a:pt x="890" y="161"/>
                    <a:pt x="889" y="161"/>
                    <a:pt x="889" y="162"/>
                  </a:cubicBezTo>
                  <a:cubicBezTo>
                    <a:pt x="890" y="172"/>
                    <a:pt x="885" y="183"/>
                    <a:pt x="880" y="193"/>
                  </a:cubicBezTo>
                  <a:cubicBezTo>
                    <a:pt x="873" y="206"/>
                    <a:pt x="864" y="220"/>
                    <a:pt x="854" y="231"/>
                  </a:cubicBezTo>
                  <a:cubicBezTo>
                    <a:pt x="844" y="242"/>
                    <a:pt x="833" y="252"/>
                    <a:pt x="822" y="261"/>
                  </a:cubicBezTo>
                  <a:cubicBezTo>
                    <a:pt x="816" y="265"/>
                    <a:pt x="810" y="270"/>
                    <a:pt x="804" y="274"/>
                  </a:cubicBezTo>
                  <a:cubicBezTo>
                    <a:pt x="801" y="277"/>
                    <a:pt x="798" y="280"/>
                    <a:pt x="793" y="282"/>
                  </a:cubicBezTo>
                  <a:cubicBezTo>
                    <a:pt x="789" y="280"/>
                    <a:pt x="784" y="279"/>
                    <a:pt x="779" y="278"/>
                  </a:cubicBezTo>
                  <a:cubicBezTo>
                    <a:pt x="773" y="276"/>
                    <a:pt x="767" y="275"/>
                    <a:pt x="761" y="274"/>
                  </a:cubicBezTo>
                  <a:cubicBezTo>
                    <a:pt x="763" y="273"/>
                    <a:pt x="765" y="272"/>
                    <a:pt x="766" y="271"/>
                  </a:cubicBezTo>
                  <a:cubicBezTo>
                    <a:pt x="772" y="267"/>
                    <a:pt x="777" y="262"/>
                    <a:pt x="781" y="257"/>
                  </a:cubicBezTo>
                  <a:cubicBezTo>
                    <a:pt x="786" y="252"/>
                    <a:pt x="790" y="247"/>
                    <a:pt x="794" y="241"/>
                  </a:cubicBezTo>
                  <a:cubicBezTo>
                    <a:pt x="797" y="236"/>
                    <a:pt x="801" y="231"/>
                    <a:pt x="804" y="226"/>
                  </a:cubicBezTo>
                  <a:cubicBezTo>
                    <a:pt x="807" y="221"/>
                    <a:pt x="810" y="215"/>
                    <a:pt x="814" y="210"/>
                  </a:cubicBezTo>
                  <a:cubicBezTo>
                    <a:pt x="814" y="209"/>
                    <a:pt x="813" y="208"/>
                    <a:pt x="812" y="209"/>
                  </a:cubicBezTo>
                  <a:cubicBezTo>
                    <a:pt x="809" y="213"/>
                    <a:pt x="805" y="218"/>
                    <a:pt x="802" y="222"/>
                  </a:cubicBezTo>
                  <a:cubicBezTo>
                    <a:pt x="800" y="227"/>
                    <a:pt x="798" y="232"/>
                    <a:pt x="795" y="237"/>
                  </a:cubicBezTo>
                  <a:cubicBezTo>
                    <a:pt x="791" y="243"/>
                    <a:pt x="786" y="248"/>
                    <a:pt x="782" y="253"/>
                  </a:cubicBezTo>
                  <a:cubicBezTo>
                    <a:pt x="776" y="259"/>
                    <a:pt x="767" y="270"/>
                    <a:pt x="758" y="272"/>
                  </a:cubicBezTo>
                  <a:cubicBezTo>
                    <a:pt x="760" y="270"/>
                    <a:pt x="761" y="268"/>
                    <a:pt x="762" y="267"/>
                  </a:cubicBezTo>
                  <a:cubicBezTo>
                    <a:pt x="767" y="261"/>
                    <a:pt x="771" y="255"/>
                    <a:pt x="774" y="249"/>
                  </a:cubicBezTo>
                  <a:cubicBezTo>
                    <a:pt x="777" y="245"/>
                    <a:pt x="779" y="242"/>
                    <a:pt x="782" y="238"/>
                  </a:cubicBezTo>
                  <a:cubicBezTo>
                    <a:pt x="785" y="235"/>
                    <a:pt x="787" y="231"/>
                    <a:pt x="789" y="227"/>
                  </a:cubicBezTo>
                  <a:cubicBezTo>
                    <a:pt x="790" y="224"/>
                    <a:pt x="793" y="221"/>
                    <a:pt x="794" y="217"/>
                  </a:cubicBezTo>
                  <a:cubicBezTo>
                    <a:pt x="797" y="213"/>
                    <a:pt x="798" y="209"/>
                    <a:pt x="801" y="205"/>
                  </a:cubicBezTo>
                  <a:cubicBezTo>
                    <a:pt x="802" y="205"/>
                    <a:pt x="801" y="204"/>
                    <a:pt x="800" y="204"/>
                  </a:cubicBezTo>
                  <a:cubicBezTo>
                    <a:pt x="798" y="207"/>
                    <a:pt x="796" y="209"/>
                    <a:pt x="795" y="212"/>
                  </a:cubicBezTo>
                  <a:cubicBezTo>
                    <a:pt x="793" y="216"/>
                    <a:pt x="792" y="220"/>
                    <a:pt x="790" y="223"/>
                  </a:cubicBezTo>
                  <a:cubicBezTo>
                    <a:pt x="787" y="227"/>
                    <a:pt x="785" y="230"/>
                    <a:pt x="783" y="233"/>
                  </a:cubicBezTo>
                  <a:cubicBezTo>
                    <a:pt x="781" y="236"/>
                    <a:pt x="779" y="239"/>
                    <a:pt x="778" y="242"/>
                  </a:cubicBezTo>
                  <a:cubicBezTo>
                    <a:pt x="773" y="248"/>
                    <a:pt x="768" y="254"/>
                    <a:pt x="763" y="260"/>
                  </a:cubicBezTo>
                  <a:cubicBezTo>
                    <a:pt x="760" y="264"/>
                    <a:pt x="758" y="267"/>
                    <a:pt x="754" y="270"/>
                  </a:cubicBezTo>
                  <a:cubicBezTo>
                    <a:pt x="753" y="270"/>
                    <a:pt x="753" y="270"/>
                    <a:pt x="753" y="270"/>
                  </a:cubicBezTo>
                  <a:cubicBezTo>
                    <a:pt x="756" y="266"/>
                    <a:pt x="758" y="261"/>
                    <a:pt x="761" y="256"/>
                  </a:cubicBezTo>
                  <a:cubicBezTo>
                    <a:pt x="761" y="256"/>
                    <a:pt x="760" y="256"/>
                    <a:pt x="760" y="256"/>
                  </a:cubicBezTo>
                  <a:cubicBezTo>
                    <a:pt x="758" y="258"/>
                    <a:pt x="757" y="260"/>
                    <a:pt x="756" y="262"/>
                  </a:cubicBezTo>
                  <a:cubicBezTo>
                    <a:pt x="756" y="260"/>
                    <a:pt x="757" y="259"/>
                    <a:pt x="757" y="258"/>
                  </a:cubicBezTo>
                  <a:cubicBezTo>
                    <a:pt x="758" y="257"/>
                    <a:pt x="758" y="255"/>
                    <a:pt x="759" y="253"/>
                  </a:cubicBezTo>
                  <a:cubicBezTo>
                    <a:pt x="759" y="253"/>
                    <a:pt x="760" y="253"/>
                    <a:pt x="760" y="253"/>
                  </a:cubicBezTo>
                  <a:cubicBezTo>
                    <a:pt x="765" y="242"/>
                    <a:pt x="771" y="232"/>
                    <a:pt x="777" y="223"/>
                  </a:cubicBezTo>
                  <a:cubicBezTo>
                    <a:pt x="782" y="217"/>
                    <a:pt x="786" y="210"/>
                    <a:pt x="789" y="203"/>
                  </a:cubicBezTo>
                  <a:cubicBezTo>
                    <a:pt x="791" y="199"/>
                    <a:pt x="793" y="195"/>
                    <a:pt x="795" y="192"/>
                  </a:cubicBezTo>
                  <a:cubicBezTo>
                    <a:pt x="797" y="188"/>
                    <a:pt x="798" y="185"/>
                    <a:pt x="800" y="182"/>
                  </a:cubicBezTo>
                  <a:cubicBezTo>
                    <a:pt x="800" y="180"/>
                    <a:pt x="798" y="179"/>
                    <a:pt x="798" y="181"/>
                  </a:cubicBezTo>
                  <a:cubicBezTo>
                    <a:pt x="794" y="188"/>
                    <a:pt x="791" y="196"/>
                    <a:pt x="786" y="204"/>
                  </a:cubicBezTo>
                  <a:cubicBezTo>
                    <a:pt x="782" y="211"/>
                    <a:pt x="777" y="218"/>
                    <a:pt x="773" y="225"/>
                  </a:cubicBezTo>
                  <a:cubicBezTo>
                    <a:pt x="770" y="229"/>
                    <a:pt x="767" y="234"/>
                    <a:pt x="764" y="238"/>
                  </a:cubicBezTo>
                  <a:cubicBezTo>
                    <a:pt x="766" y="234"/>
                    <a:pt x="767" y="230"/>
                    <a:pt x="768" y="226"/>
                  </a:cubicBezTo>
                  <a:cubicBezTo>
                    <a:pt x="769" y="222"/>
                    <a:pt x="771" y="219"/>
                    <a:pt x="773" y="215"/>
                  </a:cubicBezTo>
                  <a:cubicBezTo>
                    <a:pt x="775" y="211"/>
                    <a:pt x="776" y="206"/>
                    <a:pt x="779" y="201"/>
                  </a:cubicBezTo>
                  <a:cubicBezTo>
                    <a:pt x="779" y="201"/>
                    <a:pt x="779" y="200"/>
                    <a:pt x="779" y="201"/>
                  </a:cubicBezTo>
                  <a:cubicBezTo>
                    <a:pt x="775" y="205"/>
                    <a:pt x="774" y="211"/>
                    <a:pt x="771" y="216"/>
                  </a:cubicBezTo>
                  <a:cubicBezTo>
                    <a:pt x="770" y="218"/>
                    <a:pt x="769" y="220"/>
                    <a:pt x="769" y="221"/>
                  </a:cubicBezTo>
                  <a:cubicBezTo>
                    <a:pt x="769" y="220"/>
                    <a:pt x="769" y="219"/>
                    <a:pt x="769" y="219"/>
                  </a:cubicBezTo>
                  <a:cubicBezTo>
                    <a:pt x="769" y="217"/>
                    <a:pt x="769" y="215"/>
                    <a:pt x="770" y="213"/>
                  </a:cubicBezTo>
                  <a:cubicBezTo>
                    <a:pt x="772" y="209"/>
                    <a:pt x="773" y="204"/>
                    <a:pt x="775" y="200"/>
                  </a:cubicBezTo>
                  <a:cubicBezTo>
                    <a:pt x="777" y="194"/>
                    <a:pt x="779" y="187"/>
                    <a:pt x="782" y="182"/>
                  </a:cubicBezTo>
                  <a:cubicBezTo>
                    <a:pt x="785" y="177"/>
                    <a:pt x="788" y="173"/>
                    <a:pt x="790" y="167"/>
                  </a:cubicBezTo>
                  <a:cubicBezTo>
                    <a:pt x="791" y="162"/>
                    <a:pt x="793" y="157"/>
                    <a:pt x="796" y="151"/>
                  </a:cubicBezTo>
                  <a:cubicBezTo>
                    <a:pt x="796" y="151"/>
                    <a:pt x="795" y="151"/>
                    <a:pt x="795" y="151"/>
                  </a:cubicBezTo>
                  <a:cubicBezTo>
                    <a:pt x="792" y="156"/>
                    <a:pt x="791" y="161"/>
                    <a:pt x="788" y="166"/>
                  </a:cubicBezTo>
                  <a:cubicBezTo>
                    <a:pt x="786" y="169"/>
                    <a:pt x="785" y="172"/>
                    <a:pt x="783" y="175"/>
                  </a:cubicBezTo>
                  <a:cubicBezTo>
                    <a:pt x="782" y="178"/>
                    <a:pt x="782" y="181"/>
                    <a:pt x="780" y="183"/>
                  </a:cubicBezTo>
                  <a:cubicBezTo>
                    <a:pt x="777" y="188"/>
                    <a:pt x="775" y="194"/>
                    <a:pt x="772" y="199"/>
                  </a:cubicBezTo>
                  <a:cubicBezTo>
                    <a:pt x="772" y="201"/>
                    <a:pt x="771" y="204"/>
                    <a:pt x="770" y="206"/>
                  </a:cubicBezTo>
                  <a:cubicBezTo>
                    <a:pt x="770" y="203"/>
                    <a:pt x="769" y="200"/>
                    <a:pt x="769" y="198"/>
                  </a:cubicBezTo>
                  <a:cubicBezTo>
                    <a:pt x="770" y="192"/>
                    <a:pt x="774" y="186"/>
                    <a:pt x="775" y="181"/>
                  </a:cubicBezTo>
                  <a:cubicBezTo>
                    <a:pt x="777" y="172"/>
                    <a:pt x="780" y="165"/>
                    <a:pt x="785" y="157"/>
                  </a:cubicBezTo>
                  <a:cubicBezTo>
                    <a:pt x="785" y="157"/>
                    <a:pt x="784" y="156"/>
                    <a:pt x="784" y="157"/>
                  </a:cubicBezTo>
                  <a:cubicBezTo>
                    <a:pt x="777" y="162"/>
                    <a:pt x="774" y="172"/>
                    <a:pt x="773" y="180"/>
                  </a:cubicBezTo>
                  <a:cubicBezTo>
                    <a:pt x="772" y="184"/>
                    <a:pt x="772" y="187"/>
                    <a:pt x="770" y="191"/>
                  </a:cubicBezTo>
                  <a:cubicBezTo>
                    <a:pt x="769" y="192"/>
                    <a:pt x="769" y="192"/>
                    <a:pt x="769" y="193"/>
                  </a:cubicBezTo>
                  <a:cubicBezTo>
                    <a:pt x="768" y="191"/>
                    <a:pt x="768" y="188"/>
                    <a:pt x="768" y="186"/>
                  </a:cubicBezTo>
                  <a:cubicBezTo>
                    <a:pt x="768" y="186"/>
                    <a:pt x="768" y="185"/>
                    <a:pt x="768" y="185"/>
                  </a:cubicBezTo>
                  <a:cubicBezTo>
                    <a:pt x="769" y="183"/>
                    <a:pt x="769" y="180"/>
                    <a:pt x="770" y="178"/>
                  </a:cubicBezTo>
                  <a:cubicBezTo>
                    <a:pt x="772" y="172"/>
                    <a:pt x="774" y="166"/>
                    <a:pt x="776" y="160"/>
                  </a:cubicBezTo>
                  <a:cubicBezTo>
                    <a:pt x="777" y="159"/>
                    <a:pt x="775" y="158"/>
                    <a:pt x="775" y="159"/>
                  </a:cubicBezTo>
                  <a:cubicBezTo>
                    <a:pt x="772" y="166"/>
                    <a:pt x="770" y="173"/>
                    <a:pt x="767" y="180"/>
                  </a:cubicBezTo>
                  <a:cubicBezTo>
                    <a:pt x="767" y="180"/>
                    <a:pt x="767" y="180"/>
                    <a:pt x="766" y="181"/>
                  </a:cubicBezTo>
                  <a:cubicBezTo>
                    <a:pt x="766" y="178"/>
                    <a:pt x="765" y="176"/>
                    <a:pt x="764" y="173"/>
                  </a:cubicBezTo>
                  <a:cubicBezTo>
                    <a:pt x="764" y="173"/>
                    <a:pt x="764" y="173"/>
                    <a:pt x="764" y="173"/>
                  </a:cubicBezTo>
                  <a:cubicBezTo>
                    <a:pt x="764" y="171"/>
                    <a:pt x="764" y="170"/>
                    <a:pt x="764" y="169"/>
                  </a:cubicBezTo>
                  <a:cubicBezTo>
                    <a:pt x="765" y="166"/>
                    <a:pt x="765" y="163"/>
                    <a:pt x="765" y="160"/>
                  </a:cubicBezTo>
                  <a:cubicBezTo>
                    <a:pt x="766" y="153"/>
                    <a:pt x="767" y="148"/>
                    <a:pt x="769" y="142"/>
                  </a:cubicBezTo>
                  <a:cubicBezTo>
                    <a:pt x="770" y="141"/>
                    <a:pt x="769" y="141"/>
                    <a:pt x="768" y="141"/>
                  </a:cubicBezTo>
                  <a:cubicBezTo>
                    <a:pt x="764" y="148"/>
                    <a:pt x="765" y="154"/>
                    <a:pt x="763" y="161"/>
                  </a:cubicBezTo>
                  <a:cubicBezTo>
                    <a:pt x="763" y="162"/>
                    <a:pt x="762" y="164"/>
                    <a:pt x="762" y="165"/>
                  </a:cubicBezTo>
                  <a:cubicBezTo>
                    <a:pt x="759" y="158"/>
                    <a:pt x="756" y="149"/>
                    <a:pt x="749" y="145"/>
                  </a:cubicBezTo>
                  <a:cubicBezTo>
                    <a:pt x="747" y="143"/>
                    <a:pt x="746" y="143"/>
                    <a:pt x="743" y="143"/>
                  </a:cubicBezTo>
                  <a:cubicBezTo>
                    <a:pt x="741" y="142"/>
                    <a:pt x="742" y="137"/>
                    <a:pt x="741" y="136"/>
                  </a:cubicBezTo>
                  <a:cubicBezTo>
                    <a:pt x="739" y="133"/>
                    <a:pt x="738" y="132"/>
                    <a:pt x="736" y="132"/>
                  </a:cubicBezTo>
                  <a:cubicBezTo>
                    <a:pt x="736" y="128"/>
                    <a:pt x="740" y="124"/>
                    <a:pt x="743" y="122"/>
                  </a:cubicBezTo>
                  <a:close/>
                  <a:moveTo>
                    <a:pt x="684" y="129"/>
                  </a:moveTo>
                  <a:cubicBezTo>
                    <a:pt x="692" y="127"/>
                    <a:pt x="700" y="126"/>
                    <a:pt x="708" y="126"/>
                  </a:cubicBezTo>
                  <a:cubicBezTo>
                    <a:pt x="712" y="126"/>
                    <a:pt x="716" y="126"/>
                    <a:pt x="719" y="126"/>
                  </a:cubicBezTo>
                  <a:cubicBezTo>
                    <a:pt x="722" y="127"/>
                    <a:pt x="725" y="128"/>
                    <a:pt x="726" y="130"/>
                  </a:cubicBezTo>
                  <a:cubicBezTo>
                    <a:pt x="726" y="131"/>
                    <a:pt x="727" y="132"/>
                    <a:pt x="727" y="132"/>
                  </a:cubicBezTo>
                  <a:cubicBezTo>
                    <a:pt x="730" y="135"/>
                    <a:pt x="737" y="133"/>
                    <a:pt x="738" y="139"/>
                  </a:cubicBezTo>
                  <a:cubicBezTo>
                    <a:pt x="738" y="142"/>
                    <a:pt x="739" y="146"/>
                    <a:pt x="743" y="146"/>
                  </a:cubicBezTo>
                  <a:cubicBezTo>
                    <a:pt x="750" y="146"/>
                    <a:pt x="753" y="155"/>
                    <a:pt x="756" y="160"/>
                  </a:cubicBezTo>
                  <a:cubicBezTo>
                    <a:pt x="761" y="172"/>
                    <a:pt x="765" y="186"/>
                    <a:pt x="766" y="199"/>
                  </a:cubicBezTo>
                  <a:cubicBezTo>
                    <a:pt x="767" y="216"/>
                    <a:pt x="763" y="230"/>
                    <a:pt x="758" y="245"/>
                  </a:cubicBezTo>
                  <a:cubicBezTo>
                    <a:pt x="755" y="254"/>
                    <a:pt x="752" y="266"/>
                    <a:pt x="745" y="273"/>
                  </a:cubicBezTo>
                  <a:cubicBezTo>
                    <a:pt x="745" y="273"/>
                    <a:pt x="745" y="273"/>
                    <a:pt x="745" y="273"/>
                  </a:cubicBezTo>
                  <a:cubicBezTo>
                    <a:pt x="742" y="275"/>
                    <a:pt x="740" y="278"/>
                    <a:pt x="737" y="280"/>
                  </a:cubicBezTo>
                  <a:cubicBezTo>
                    <a:pt x="734" y="282"/>
                    <a:pt x="732" y="284"/>
                    <a:pt x="730" y="286"/>
                  </a:cubicBezTo>
                  <a:cubicBezTo>
                    <a:pt x="726" y="291"/>
                    <a:pt x="722" y="296"/>
                    <a:pt x="718" y="300"/>
                  </a:cubicBezTo>
                  <a:cubicBezTo>
                    <a:pt x="709" y="309"/>
                    <a:pt x="699" y="316"/>
                    <a:pt x="689" y="324"/>
                  </a:cubicBezTo>
                  <a:cubicBezTo>
                    <a:pt x="684" y="329"/>
                    <a:pt x="679" y="334"/>
                    <a:pt x="673" y="338"/>
                  </a:cubicBezTo>
                  <a:cubicBezTo>
                    <a:pt x="668" y="342"/>
                    <a:pt x="663" y="345"/>
                    <a:pt x="657" y="349"/>
                  </a:cubicBezTo>
                  <a:cubicBezTo>
                    <a:pt x="649" y="355"/>
                    <a:pt x="642" y="363"/>
                    <a:pt x="635" y="372"/>
                  </a:cubicBezTo>
                  <a:cubicBezTo>
                    <a:pt x="635" y="372"/>
                    <a:pt x="635" y="372"/>
                    <a:pt x="635" y="372"/>
                  </a:cubicBezTo>
                  <a:cubicBezTo>
                    <a:pt x="635" y="372"/>
                    <a:pt x="634" y="371"/>
                    <a:pt x="633" y="371"/>
                  </a:cubicBezTo>
                  <a:cubicBezTo>
                    <a:pt x="630" y="368"/>
                    <a:pt x="627" y="365"/>
                    <a:pt x="623" y="365"/>
                  </a:cubicBezTo>
                  <a:cubicBezTo>
                    <a:pt x="628" y="357"/>
                    <a:pt x="634" y="350"/>
                    <a:pt x="642" y="345"/>
                  </a:cubicBezTo>
                  <a:cubicBezTo>
                    <a:pt x="646" y="342"/>
                    <a:pt x="650" y="339"/>
                    <a:pt x="655" y="337"/>
                  </a:cubicBezTo>
                  <a:cubicBezTo>
                    <a:pt x="659" y="335"/>
                    <a:pt x="664" y="334"/>
                    <a:pt x="668" y="332"/>
                  </a:cubicBezTo>
                  <a:cubicBezTo>
                    <a:pt x="674" y="327"/>
                    <a:pt x="679" y="319"/>
                    <a:pt x="684" y="313"/>
                  </a:cubicBezTo>
                  <a:cubicBezTo>
                    <a:pt x="689" y="305"/>
                    <a:pt x="695" y="296"/>
                    <a:pt x="704" y="291"/>
                  </a:cubicBezTo>
                  <a:cubicBezTo>
                    <a:pt x="711" y="288"/>
                    <a:pt x="719" y="286"/>
                    <a:pt x="726" y="283"/>
                  </a:cubicBezTo>
                  <a:cubicBezTo>
                    <a:pt x="732" y="280"/>
                    <a:pt x="737" y="274"/>
                    <a:pt x="741" y="268"/>
                  </a:cubicBezTo>
                  <a:cubicBezTo>
                    <a:pt x="745" y="263"/>
                    <a:pt x="748" y="258"/>
                    <a:pt x="750" y="252"/>
                  </a:cubicBezTo>
                  <a:cubicBezTo>
                    <a:pt x="751" y="248"/>
                    <a:pt x="754" y="243"/>
                    <a:pt x="752" y="240"/>
                  </a:cubicBezTo>
                  <a:cubicBezTo>
                    <a:pt x="752" y="239"/>
                    <a:pt x="751" y="240"/>
                    <a:pt x="751" y="241"/>
                  </a:cubicBezTo>
                  <a:cubicBezTo>
                    <a:pt x="752" y="245"/>
                    <a:pt x="747" y="253"/>
                    <a:pt x="746" y="256"/>
                  </a:cubicBezTo>
                  <a:cubicBezTo>
                    <a:pt x="741" y="263"/>
                    <a:pt x="737" y="270"/>
                    <a:pt x="731" y="275"/>
                  </a:cubicBezTo>
                  <a:cubicBezTo>
                    <a:pt x="725" y="281"/>
                    <a:pt x="717" y="282"/>
                    <a:pt x="710" y="285"/>
                  </a:cubicBezTo>
                  <a:cubicBezTo>
                    <a:pt x="703" y="287"/>
                    <a:pt x="697" y="291"/>
                    <a:pt x="692" y="296"/>
                  </a:cubicBezTo>
                  <a:cubicBezTo>
                    <a:pt x="686" y="303"/>
                    <a:pt x="681" y="310"/>
                    <a:pt x="675" y="317"/>
                  </a:cubicBezTo>
                  <a:cubicBezTo>
                    <a:pt x="673" y="321"/>
                    <a:pt x="670" y="326"/>
                    <a:pt x="666" y="328"/>
                  </a:cubicBezTo>
                  <a:cubicBezTo>
                    <a:pt x="664" y="329"/>
                    <a:pt x="662" y="330"/>
                    <a:pt x="661" y="331"/>
                  </a:cubicBezTo>
                  <a:cubicBezTo>
                    <a:pt x="666" y="325"/>
                    <a:pt x="669" y="319"/>
                    <a:pt x="674" y="314"/>
                  </a:cubicBezTo>
                  <a:cubicBezTo>
                    <a:pt x="679" y="310"/>
                    <a:pt x="682" y="304"/>
                    <a:pt x="687" y="300"/>
                  </a:cubicBezTo>
                  <a:cubicBezTo>
                    <a:pt x="690" y="296"/>
                    <a:pt x="694" y="291"/>
                    <a:pt x="698" y="287"/>
                  </a:cubicBezTo>
                  <a:cubicBezTo>
                    <a:pt x="698" y="287"/>
                    <a:pt x="697" y="286"/>
                    <a:pt x="697" y="287"/>
                  </a:cubicBezTo>
                  <a:cubicBezTo>
                    <a:pt x="692" y="291"/>
                    <a:pt x="689" y="296"/>
                    <a:pt x="685" y="301"/>
                  </a:cubicBezTo>
                  <a:cubicBezTo>
                    <a:pt x="681" y="305"/>
                    <a:pt x="677" y="309"/>
                    <a:pt x="673" y="313"/>
                  </a:cubicBezTo>
                  <a:cubicBezTo>
                    <a:pt x="666" y="319"/>
                    <a:pt x="662" y="328"/>
                    <a:pt x="654" y="333"/>
                  </a:cubicBezTo>
                  <a:cubicBezTo>
                    <a:pt x="654" y="333"/>
                    <a:pt x="654" y="333"/>
                    <a:pt x="654" y="333"/>
                  </a:cubicBezTo>
                  <a:cubicBezTo>
                    <a:pt x="656" y="331"/>
                    <a:pt x="657" y="329"/>
                    <a:pt x="659" y="327"/>
                  </a:cubicBezTo>
                  <a:cubicBezTo>
                    <a:pt x="663" y="322"/>
                    <a:pt x="667" y="317"/>
                    <a:pt x="671" y="312"/>
                  </a:cubicBezTo>
                  <a:cubicBezTo>
                    <a:pt x="671" y="312"/>
                    <a:pt x="670" y="311"/>
                    <a:pt x="670" y="312"/>
                  </a:cubicBezTo>
                  <a:cubicBezTo>
                    <a:pt x="667" y="317"/>
                    <a:pt x="662" y="321"/>
                    <a:pt x="658" y="326"/>
                  </a:cubicBezTo>
                  <a:cubicBezTo>
                    <a:pt x="655" y="329"/>
                    <a:pt x="653" y="333"/>
                    <a:pt x="649" y="335"/>
                  </a:cubicBezTo>
                  <a:cubicBezTo>
                    <a:pt x="648" y="336"/>
                    <a:pt x="648" y="336"/>
                    <a:pt x="648" y="336"/>
                  </a:cubicBezTo>
                  <a:cubicBezTo>
                    <a:pt x="646" y="337"/>
                    <a:pt x="643" y="339"/>
                    <a:pt x="641" y="340"/>
                  </a:cubicBezTo>
                  <a:cubicBezTo>
                    <a:pt x="642" y="339"/>
                    <a:pt x="644" y="337"/>
                    <a:pt x="645" y="335"/>
                  </a:cubicBezTo>
                  <a:cubicBezTo>
                    <a:pt x="645" y="335"/>
                    <a:pt x="645" y="335"/>
                    <a:pt x="645" y="335"/>
                  </a:cubicBezTo>
                  <a:cubicBezTo>
                    <a:pt x="641" y="339"/>
                    <a:pt x="637" y="342"/>
                    <a:pt x="633" y="346"/>
                  </a:cubicBezTo>
                  <a:cubicBezTo>
                    <a:pt x="630" y="349"/>
                    <a:pt x="626" y="352"/>
                    <a:pt x="623" y="356"/>
                  </a:cubicBezTo>
                  <a:cubicBezTo>
                    <a:pt x="623" y="356"/>
                    <a:pt x="623" y="355"/>
                    <a:pt x="623" y="354"/>
                  </a:cubicBezTo>
                  <a:cubicBezTo>
                    <a:pt x="624" y="354"/>
                    <a:pt x="624" y="353"/>
                    <a:pt x="625" y="352"/>
                  </a:cubicBezTo>
                  <a:cubicBezTo>
                    <a:pt x="627" y="350"/>
                    <a:pt x="629" y="347"/>
                    <a:pt x="631" y="345"/>
                  </a:cubicBezTo>
                  <a:cubicBezTo>
                    <a:pt x="632" y="343"/>
                    <a:pt x="633" y="341"/>
                    <a:pt x="634" y="339"/>
                  </a:cubicBezTo>
                  <a:cubicBezTo>
                    <a:pt x="635" y="339"/>
                    <a:pt x="635" y="339"/>
                    <a:pt x="635" y="338"/>
                  </a:cubicBezTo>
                  <a:cubicBezTo>
                    <a:pt x="636" y="337"/>
                    <a:pt x="636" y="336"/>
                    <a:pt x="637" y="335"/>
                  </a:cubicBezTo>
                  <a:cubicBezTo>
                    <a:pt x="641" y="330"/>
                    <a:pt x="644" y="325"/>
                    <a:pt x="648" y="320"/>
                  </a:cubicBezTo>
                  <a:cubicBezTo>
                    <a:pt x="648" y="320"/>
                    <a:pt x="648" y="320"/>
                    <a:pt x="647" y="320"/>
                  </a:cubicBezTo>
                  <a:cubicBezTo>
                    <a:pt x="644" y="323"/>
                    <a:pt x="642" y="326"/>
                    <a:pt x="640" y="330"/>
                  </a:cubicBezTo>
                  <a:cubicBezTo>
                    <a:pt x="643" y="324"/>
                    <a:pt x="646" y="319"/>
                    <a:pt x="649" y="313"/>
                  </a:cubicBezTo>
                  <a:cubicBezTo>
                    <a:pt x="654" y="306"/>
                    <a:pt x="659" y="299"/>
                    <a:pt x="664" y="291"/>
                  </a:cubicBezTo>
                  <a:cubicBezTo>
                    <a:pt x="664" y="291"/>
                    <a:pt x="663" y="290"/>
                    <a:pt x="663" y="290"/>
                  </a:cubicBezTo>
                  <a:cubicBezTo>
                    <a:pt x="657" y="298"/>
                    <a:pt x="652" y="306"/>
                    <a:pt x="647" y="314"/>
                  </a:cubicBezTo>
                  <a:cubicBezTo>
                    <a:pt x="642" y="322"/>
                    <a:pt x="637" y="329"/>
                    <a:pt x="634" y="337"/>
                  </a:cubicBezTo>
                  <a:cubicBezTo>
                    <a:pt x="632" y="340"/>
                    <a:pt x="630" y="342"/>
                    <a:pt x="628" y="345"/>
                  </a:cubicBezTo>
                  <a:cubicBezTo>
                    <a:pt x="627" y="346"/>
                    <a:pt x="626" y="348"/>
                    <a:pt x="624" y="349"/>
                  </a:cubicBezTo>
                  <a:cubicBezTo>
                    <a:pt x="629" y="340"/>
                    <a:pt x="633" y="331"/>
                    <a:pt x="638" y="322"/>
                  </a:cubicBezTo>
                  <a:cubicBezTo>
                    <a:pt x="641" y="317"/>
                    <a:pt x="643" y="312"/>
                    <a:pt x="646" y="308"/>
                  </a:cubicBezTo>
                  <a:cubicBezTo>
                    <a:pt x="648" y="303"/>
                    <a:pt x="651" y="299"/>
                    <a:pt x="653" y="295"/>
                  </a:cubicBezTo>
                  <a:cubicBezTo>
                    <a:pt x="653" y="294"/>
                    <a:pt x="653" y="294"/>
                    <a:pt x="653" y="294"/>
                  </a:cubicBezTo>
                  <a:cubicBezTo>
                    <a:pt x="645" y="303"/>
                    <a:pt x="642" y="315"/>
                    <a:pt x="635" y="325"/>
                  </a:cubicBezTo>
                  <a:cubicBezTo>
                    <a:pt x="631" y="331"/>
                    <a:pt x="626" y="337"/>
                    <a:pt x="624" y="345"/>
                  </a:cubicBezTo>
                  <a:cubicBezTo>
                    <a:pt x="625" y="341"/>
                    <a:pt x="626" y="337"/>
                    <a:pt x="627" y="334"/>
                  </a:cubicBezTo>
                  <a:cubicBezTo>
                    <a:pt x="632" y="323"/>
                    <a:pt x="638" y="314"/>
                    <a:pt x="642" y="303"/>
                  </a:cubicBezTo>
                  <a:cubicBezTo>
                    <a:pt x="643" y="302"/>
                    <a:pt x="641" y="302"/>
                    <a:pt x="640" y="303"/>
                  </a:cubicBezTo>
                  <a:cubicBezTo>
                    <a:pt x="636" y="314"/>
                    <a:pt x="628" y="324"/>
                    <a:pt x="624" y="335"/>
                  </a:cubicBezTo>
                  <a:cubicBezTo>
                    <a:pt x="622" y="340"/>
                    <a:pt x="621" y="346"/>
                    <a:pt x="620" y="351"/>
                  </a:cubicBezTo>
                  <a:cubicBezTo>
                    <a:pt x="620" y="351"/>
                    <a:pt x="619" y="350"/>
                    <a:pt x="619" y="350"/>
                  </a:cubicBezTo>
                  <a:cubicBezTo>
                    <a:pt x="619" y="350"/>
                    <a:pt x="619" y="349"/>
                    <a:pt x="619" y="349"/>
                  </a:cubicBezTo>
                  <a:cubicBezTo>
                    <a:pt x="620" y="347"/>
                    <a:pt x="620" y="344"/>
                    <a:pt x="620" y="341"/>
                  </a:cubicBezTo>
                  <a:cubicBezTo>
                    <a:pt x="621" y="335"/>
                    <a:pt x="624" y="329"/>
                    <a:pt x="626" y="324"/>
                  </a:cubicBezTo>
                  <a:cubicBezTo>
                    <a:pt x="631" y="313"/>
                    <a:pt x="637" y="302"/>
                    <a:pt x="640" y="290"/>
                  </a:cubicBezTo>
                  <a:cubicBezTo>
                    <a:pt x="640" y="290"/>
                    <a:pt x="640" y="290"/>
                    <a:pt x="640" y="290"/>
                  </a:cubicBezTo>
                  <a:cubicBezTo>
                    <a:pt x="634" y="303"/>
                    <a:pt x="628" y="315"/>
                    <a:pt x="622" y="328"/>
                  </a:cubicBezTo>
                  <a:cubicBezTo>
                    <a:pt x="622" y="329"/>
                    <a:pt x="622" y="330"/>
                    <a:pt x="621" y="330"/>
                  </a:cubicBezTo>
                  <a:cubicBezTo>
                    <a:pt x="622" y="324"/>
                    <a:pt x="625" y="319"/>
                    <a:pt x="627" y="313"/>
                  </a:cubicBezTo>
                  <a:cubicBezTo>
                    <a:pt x="629" y="310"/>
                    <a:pt x="629" y="307"/>
                    <a:pt x="630" y="304"/>
                  </a:cubicBezTo>
                  <a:cubicBezTo>
                    <a:pt x="632" y="300"/>
                    <a:pt x="634" y="296"/>
                    <a:pt x="635" y="292"/>
                  </a:cubicBezTo>
                  <a:cubicBezTo>
                    <a:pt x="636" y="291"/>
                    <a:pt x="635" y="291"/>
                    <a:pt x="635" y="291"/>
                  </a:cubicBezTo>
                  <a:cubicBezTo>
                    <a:pt x="632" y="296"/>
                    <a:pt x="631" y="301"/>
                    <a:pt x="629" y="306"/>
                  </a:cubicBezTo>
                  <a:cubicBezTo>
                    <a:pt x="627" y="309"/>
                    <a:pt x="625" y="312"/>
                    <a:pt x="624" y="315"/>
                  </a:cubicBezTo>
                  <a:cubicBezTo>
                    <a:pt x="623" y="318"/>
                    <a:pt x="622" y="320"/>
                    <a:pt x="621" y="323"/>
                  </a:cubicBezTo>
                  <a:cubicBezTo>
                    <a:pt x="621" y="321"/>
                    <a:pt x="621" y="319"/>
                    <a:pt x="621" y="317"/>
                  </a:cubicBezTo>
                  <a:cubicBezTo>
                    <a:pt x="623" y="313"/>
                    <a:pt x="624" y="309"/>
                    <a:pt x="625" y="305"/>
                  </a:cubicBezTo>
                  <a:cubicBezTo>
                    <a:pt x="625" y="305"/>
                    <a:pt x="625" y="305"/>
                    <a:pt x="624" y="305"/>
                  </a:cubicBezTo>
                  <a:cubicBezTo>
                    <a:pt x="623" y="307"/>
                    <a:pt x="622" y="310"/>
                    <a:pt x="621" y="313"/>
                  </a:cubicBezTo>
                  <a:cubicBezTo>
                    <a:pt x="622" y="308"/>
                    <a:pt x="622" y="303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4" y="297"/>
                    <a:pt x="624" y="295"/>
                    <a:pt x="625" y="293"/>
                  </a:cubicBezTo>
                  <a:cubicBezTo>
                    <a:pt x="626" y="291"/>
                    <a:pt x="627" y="289"/>
                    <a:pt x="628" y="287"/>
                  </a:cubicBezTo>
                  <a:cubicBezTo>
                    <a:pt x="630" y="283"/>
                    <a:pt x="631" y="280"/>
                    <a:pt x="631" y="277"/>
                  </a:cubicBezTo>
                  <a:cubicBezTo>
                    <a:pt x="631" y="276"/>
                    <a:pt x="631" y="276"/>
                    <a:pt x="630" y="277"/>
                  </a:cubicBezTo>
                  <a:cubicBezTo>
                    <a:pt x="629" y="281"/>
                    <a:pt x="627" y="285"/>
                    <a:pt x="625" y="289"/>
                  </a:cubicBezTo>
                  <a:cubicBezTo>
                    <a:pt x="624" y="291"/>
                    <a:pt x="623" y="292"/>
                    <a:pt x="623" y="294"/>
                  </a:cubicBezTo>
                  <a:cubicBezTo>
                    <a:pt x="623" y="292"/>
                    <a:pt x="623" y="289"/>
                    <a:pt x="623" y="286"/>
                  </a:cubicBezTo>
                  <a:cubicBezTo>
                    <a:pt x="624" y="286"/>
                    <a:pt x="624" y="286"/>
                    <a:pt x="624" y="286"/>
                  </a:cubicBezTo>
                  <a:cubicBezTo>
                    <a:pt x="625" y="282"/>
                    <a:pt x="627" y="279"/>
                    <a:pt x="628" y="276"/>
                  </a:cubicBezTo>
                  <a:cubicBezTo>
                    <a:pt x="628" y="275"/>
                    <a:pt x="628" y="275"/>
                    <a:pt x="627" y="275"/>
                  </a:cubicBezTo>
                  <a:cubicBezTo>
                    <a:pt x="626" y="277"/>
                    <a:pt x="625" y="280"/>
                    <a:pt x="624" y="282"/>
                  </a:cubicBezTo>
                  <a:cubicBezTo>
                    <a:pt x="624" y="280"/>
                    <a:pt x="624" y="278"/>
                    <a:pt x="624" y="276"/>
                  </a:cubicBezTo>
                  <a:cubicBezTo>
                    <a:pt x="624" y="267"/>
                    <a:pt x="624" y="257"/>
                    <a:pt x="622" y="247"/>
                  </a:cubicBezTo>
                  <a:cubicBezTo>
                    <a:pt x="624" y="245"/>
                    <a:pt x="622" y="243"/>
                    <a:pt x="623" y="241"/>
                  </a:cubicBezTo>
                  <a:cubicBezTo>
                    <a:pt x="623" y="239"/>
                    <a:pt x="623" y="238"/>
                    <a:pt x="623" y="237"/>
                  </a:cubicBezTo>
                  <a:cubicBezTo>
                    <a:pt x="623" y="235"/>
                    <a:pt x="623" y="234"/>
                    <a:pt x="623" y="233"/>
                  </a:cubicBezTo>
                  <a:cubicBezTo>
                    <a:pt x="623" y="232"/>
                    <a:pt x="622" y="232"/>
                    <a:pt x="622" y="233"/>
                  </a:cubicBezTo>
                  <a:cubicBezTo>
                    <a:pt x="622" y="234"/>
                    <a:pt x="621" y="236"/>
                    <a:pt x="621" y="237"/>
                  </a:cubicBezTo>
                  <a:cubicBezTo>
                    <a:pt x="621" y="238"/>
                    <a:pt x="622" y="239"/>
                    <a:pt x="622" y="241"/>
                  </a:cubicBezTo>
                  <a:cubicBezTo>
                    <a:pt x="622" y="242"/>
                    <a:pt x="622" y="243"/>
                    <a:pt x="621" y="244"/>
                  </a:cubicBezTo>
                  <a:cubicBezTo>
                    <a:pt x="620" y="239"/>
                    <a:pt x="619" y="234"/>
                    <a:pt x="617" y="229"/>
                  </a:cubicBezTo>
                  <a:cubicBezTo>
                    <a:pt x="613" y="218"/>
                    <a:pt x="607" y="206"/>
                    <a:pt x="601" y="196"/>
                  </a:cubicBezTo>
                  <a:cubicBezTo>
                    <a:pt x="601" y="193"/>
                    <a:pt x="605" y="190"/>
                    <a:pt x="606" y="187"/>
                  </a:cubicBezTo>
                  <a:cubicBezTo>
                    <a:pt x="609" y="184"/>
                    <a:pt x="611" y="180"/>
                    <a:pt x="614" y="177"/>
                  </a:cubicBezTo>
                  <a:cubicBezTo>
                    <a:pt x="619" y="170"/>
                    <a:pt x="624" y="163"/>
                    <a:pt x="631" y="157"/>
                  </a:cubicBezTo>
                  <a:cubicBezTo>
                    <a:pt x="636" y="152"/>
                    <a:pt x="641" y="147"/>
                    <a:pt x="648" y="144"/>
                  </a:cubicBezTo>
                  <a:cubicBezTo>
                    <a:pt x="653" y="141"/>
                    <a:pt x="657" y="139"/>
                    <a:pt x="662" y="136"/>
                  </a:cubicBezTo>
                  <a:cubicBezTo>
                    <a:pt x="668" y="130"/>
                    <a:pt x="676" y="130"/>
                    <a:pt x="684" y="129"/>
                  </a:cubicBezTo>
                  <a:close/>
                  <a:moveTo>
                    <a:pt x="538" y="132"/>
                  </a:moveTo>
                  <a:cubicBezTo>
                    <a:pt x="540" y="130"/>
                    <a:pt x="541" y="129"/>
                    <a:pt x="542" y="128"/>
                  </a:cubicBezTo>
                  <a:cubicBezTo>
                    <a:pt x="547" y="123"/>
                    <a:pt x="552" y="119"/>
                    <a:pt x="558" y="116"/>
                  </a:cubicBezTo>
                  <a:cubicBezTo>
                    <a:pt x="570" y="111"/>
                    <a:pt x="582" y="109"/>
                    <a:pt x="595" y="110"/>
                  </a:cubicBezTo>
                  <a:cubicBezTo>
                    <a:pt x="596" y="110"/>
                    <a:pt x="597" y="110"/>
                    <a:pt x="598" y="110"/>
                  </a:cubicBezTo>
                  <a:cubicBezTo>
                    <a:pt x="598" y="110"/>
                    <a:pt x="598" y="110"/>
                    <a:pt x="598" y="110"/>
                  </a:cubicBezTo>
                  <a:cubicBezTo>
                    <a:pt x="585" y="110"/>
                    <a:pt x="570" y="113"/>
                    <a:pt x="560" y="121"/>
                  </a:cubicBezTo>
                  <a:cubicBezTo>
                    <a:pt x="559" y="122"/>
                    <a:pt x="560" y="123"/>
                    <a:pt x="561" y="122"/>
                  </a:cubicBezTo>
                  <a:cubicBezTo>
                    <a:pt x="574" y="118"/>
                    <a:pt x="586" y="112"/>
                    <a:pt x="601" y="113"/>
                  </a:cubicBezTo>
                  <a:cubicBezTo>
                    <a:pt x="608" y="113"/>
                    <a:pt x="615" y="115"/>
                    <a:pt x="622" y="117"/>
                  </a:cubicBezTo>
                  <a:cubicBezTo>
                    <a:pt x="628" y="119"/>
                    <a:pt x="633" y="124"/>
                    <a:pt x="639" y="124"/>
                  </a:cubicBezTo>
                  <a:cubicBezTo>
                    <a:pt x="639" y="124"/>
                    <a:pt x="639" y="124"/>
                    <a:pt x="639" y="124"/>
                  </a:cubicBezTo>
                  <a:cubicBezTo>
                    <a:pt x="635" y="122"/>
                    <a:pt x="632" y="119"/>
                    <a:pt x="628" y="117"/>
                  </a:cubicBezTo>
                  <a:cubicBezTo>
                    <a:pt x="625" y="115"/>
                    <a:pt x="621" y="114"/>
                    <a:pt x="618" y="113"/>
                  </a:cubicBezTo>
                  <a:cubicBezTo>
                    <a:pt x="613" y="112"/>
                    <a:pt x="609" y="111"/>
                    <a:pt x="604" y="110"/>
                  </a:cubicBezTo>
                  <a:cubicBezTo>
                    <a:pt x="614" y="111"/>
                    <a:pt x="623" y="113"/>
                    <a:pt x="633" y="116"/>
                  </a:cubicBezTo>
                  <a:cubicBezTo>
                    <a:pt x="640" y="119"/>
                    <a:pt x="647" y="122"/>
                    <a:pt x="653" y="125"/>
                  </a:cubicBezTo>
                  <a:cubicBezTo>
                    <a:pt x="656" y="127"/>
                    <a:pt x="659" y="129"/>
                    <a:pt x="662" y="130"/>
                  </a:cubicBezTo>
                  <a:cubicBezTo>
                    <a:pt x="661" y="131"/>
                    <a:pt x="659" y="132"/>
                    <a:pt x="658" y="134"/>
                  </a:cubicBezTo>
                  <a:cubicBezTo>
                    <a:pt x="653" y="138"/>
                    <a:pt x="646" y="140"/>
                    <a:pt x="640" y="144"/>
                  </a:cubicBezTo>
                  <a:cubicBezTo>
                    <a:pt x="635" y="148"/>
                    <a:pt x="630" y="152"/>
                    <a:pt x="625" y="157"/>
                  </a:cubicBezTo>
                  <a:cubicBezTo>
                    <a:pt x="622" y="160"/>
                    <a:pt x="619" y="164"/>
                    <a:pt x="616" y="168"/>
                  </a:cubicBezTo>
                  <a:cubicBezTo>
                    <a:pt x="616" y="166"/>
                    <a:pt x="616" y="164"/>
                    <a:pt x="616" y="163"/>
                  </a:cubicBezTo>
                  <a:cubicBezTo>
                    <a:pt x="616" y="160"/>
                    <a:pt x="616" y="156"/>
                    <a:pt x="617" y="153"/>
                  </a:cubicBezTo>
                  <a:cubicBezTo>
                    <a:pt x="617" y="153"/>
                    <a:pt x="616" y="152"/>
                    <a:pt x="616" y="153"/>
                  </a:cubicBezTo>
                  <a:cubicBezTo>
                    <a:pt x="615" y="156"/>
                    <a:pt x="614" y="159"/>
                    <a:pt x="613" y="163"/>
                  </a:cubicBezTo>
                  <a:cubicBezTo>
                    <a:pt x="613" y="165"/>
                    <a:pt x="613" y="168"/>
                    <a:pt x="614" y="170"/>
                  </a:cubicBezTo>
                  <a:cubicBezTo>
                    <a:pt x="612" y="172"/>
                    <a:pt x="611" y="174"/>
                    <a:pt x="609" y="177"/>
                  </a:cubicBezTo>
                  <a:cubicBezTo>
                    <a:pt x="609" y="178"/>
                    <a:pt x="608" y="178"/>
                    <a:pt x="607" y="179"/>
                  </a:cubicBezTo>
                  <a:cubicBezTo>
                    <a:pt x="607" y="178"/>
                    <a:pt x="607" y="176"/>
                    <a:pt x="607" y="175"/>
                  </a:cubicBezTo>
                  <a:cubicBezTo>
                    <a:pt x="607" y="171"/>
                    <a:pt x="606" y="167"/>
                    <a:pt x="607" y="163"/>
                  </a:cubicBezTo>
                  <a:cubicBezTo>
                    <a:pt x="607" y="162"/>
                    <a:pt x="606" y="162"/>
                    <a:pt x="605" y="163"/>
                  </a:cubicBezTo>
                  <a:cubicBezTo>
                    <a:pt x="605" y="166"/>
                    <a:pt x="604" y="170"/>
                    <a:pt x="604" y="173"/>
                  </a:cubicBezTo>
                  <a:cubicBezTo>
                    <a:pt x="604" y="175"/>
                    <a:pt x="605" y="177"/>
                    <a:pt x="604" y="179"/>
                  </a:cubicBezTo>
                  <a:cubicBezTo>
                    <a:pt x="604" y="181"/>
                    <a:pt x="604" y="182"/>
                    <a:pt x="604" y="184"/>
                  </a:cubicBezTo>
                  <a:cubicBezTo>
                    <a:pt x="604" y="184"/>
                    <a:pt x="604" y="184"/>
                    <a:pt x="604" y="184"/>
                  </a:cubicBezTo>
                  <a:cubicBezTo>
                    <a:pt x="603" y="185"/>
                    <a:pt x="603" y="186"/>
                    <a:pt x="602" y="186"/>
                  </a:cubicBezTo>
                  <a:cubicBezTo>
                    <a:pt x="602" y="182"/>
                    <a:pt x="601" y="178"/>
                    <a:pt x="600" y="174"/>
                  </a:cubicBezTo>
                  <a:cubicBezTo>
                    <a:pt x="600" y="170"/>
                    <a:pt x="600" y="166"/>
                    <a:pt x="600" y="162"/>
                  </a:cubicBezTo>
                  <a:cubicBezTo>
                    <a:pt x="600" y="157"/>
                    <a:pt x="599" y="153"/>
                    <a:pt x="600" y="148"/>
                  </a:cubicBezTo>
                  <a:cubicBezTo>
                    <a:pt x="600" y="144"/>
                    <a:pt x="601" y="140"/>
                    <a:pt x="602" y="136"/>
                  </a:cubicBezTo>
                  <a:cubicBezTo>
                    <a:pt x="602" y="135"/>
                    <a:pt x="601" y="135"/>
                    <a:pt x="601" y="135"/>
                  </a:cubicBezTo>
                  <a:cubicBezTo>
                    <a:pt x="599" y="139"/>
                    <a:pt x="598" y="143"/>
                    <a:pt x="598" y="148"/>
                  </a:cubicBezTo>
                  <a:cubicBezTo>
                    <a:pt x="599" y="153"/>
                    <a:pt x="598" y="158"/>
                    <a:pt x="598" y="164"/>
                  </a:cubicBezTo>
                  <a:cubicBezTo>
                    <a:pt x="599" y="170"/>
                    <a:pt x="598" y="176"/>
                    <a:pt x="599" y="182"/>
                  </a:cubicBezTo>
                  <a:cubicBezTo>
                    <a:pt x="599" y="180"/>
                    <a:pt x="598" y="179"/>
                    <a:pt x="598" y="177"/>
                  </a:cubicBezTo>
                  <a:cubicBezTo>
                    <a:pt x="597" y="171"/>
                    <a:pt x="596" y="165"/>
                    <a:pt x="595" y="159"/>
                  </a:cubicBezTo>
                  <a:cubicBezTo>
                    <a:pt x="595" y="154"/>
                    <a:pt x="595" y="149"/>
                    <a:pt x="595" y="143"/>
                  </a:cubicBezTo>
                  <a:cubicBezTo>
                    <a:pt x="595" y="138"/>
                    <a:pt x="594" y="133"/>
                    <a:pt x="596" y="128"/>
                  </a:cubicBezTo>
                  <a:cubicBezTo>
                    <a:pt x="596" y="127"/>
                    <a:pt x="595" y="127"/>
                    <a:pt x="594" y="128"/>
                  </a:cubicBezTo>
                  <a:cubicBezTo>
                    <a:pt x="593" y="132"/>
                    <a:pt x="593" y="137"/>
                    <a:pt x="593" y="142"/>
                  </a:cubicBezTo>
                  <a:cubicBezTo>
                    <a:pt x="594" y="148"/>
                    <a:pt x="593" y="154"/>
                    <a:pt x="593" y="161"/>
                  </a:cubicBezTo>
                  <a:cubicBezTo>
                    <a:pt x="594" y="167"/>
                    <a:pt x="595" y="173"/>
                    <a:pt x="596" y="180"/>
                  </a:cubicBezTo>
                  <a:cubicBezTo>
                    <a:pt x="597" y="182"/>
                    <a:pt x="597" y="184"/>
                    <a:pt x="597" y="187"/>
                  </a:cubicBezTo>
                  <a:cubicBezTo>
                    <a:pt x="597" y="185"/>
                    <a:pt x="596" y="183"/>
                    <a:pt x="596" y="182"/>
                  </a:cubicBezTo>
                  <a:cubicBezTo>
                    <a:pt x="595" y="181"/>
                    <a:pt x="595" y="181"/>
                    <a:pt x="595" y="182"/>
                  </a:cubicBezTo>
                  <a:cubicBezTo>
                    <a:pt x="595" y="184"/>
                    <a:pt x="595" y="186"/>
                    <a:pt x="595" y="187"/>
                  </a:cubicBezTo>
                  <a:cubicBezTo>
                    <a:pt x="595" y="187"/>
                    <a:pt x="594" y="186"/>
                    <a:pt x="594" y="186"/>
                  </a:cubicBezTo>
                  <a:cubicBezTo>
                    <a:pt x="594" y="186"/>
                    <a:pt x="594" y="185"/>
                    <a:pt x="593" y="185"/>
                  </a:cubicBezTo>
                  <a:cubicBezTo>
                    <a:pt x="592" y="183"/>
                    <a:pt x="590" y="180"/>
                    <a:pt x="589" y="177"/>
                  </a:cubicBezTo>
                  <a:cubicBezTo>
                    <a:pt x="586" y="168"/>
                    <a:pt x="583" y="160"/>
                    <a:pt x="580" y="152"/>
                  </a:cubicBezTo>
                  <a:cubicBezTo>
                    <a:pt x="578" y="144"/>
                    <a:pt x="576" y="137"/>
                    <a:pt x="578" y="129"/>
                  </a:cubicBezTo>
                  <a:cubicBezTo>
                    <a:pt x="578" y="129"/>
                    <a:pt x="577" y="129"/>
                    <a:pt x="577" y="129"/>
                  </a:cubicBezTo>
                  <a:cubicBezTo>
                    <a:pt x="572" y="134"/>
                    <a:pt x="575" y="144"/>
                    <a:pt x="577" y="150"/>
                  </a:cubicBezTo>
                  <a:cubicBezTo>
                    <a:pt x="579" y="155"/>
                    <a:pt x="581" y="160"/>
                    <a:pt x="583" y="165"/>
                  </a:cubicBezTo>
                  <a:cubicBezTo>
                    <a:pt x="584" y="167"/>
                    <a:pt x="585" y="170"/>
                    <a:pt x="586" y="172"/>
                  </a:cubicBezTo>
                  <a:cubicBezTo>
                    <a:pt x="585" y="172"/>
                    <a:pt x="585" y="171"/>
                    <a:pt x="585" y="171"/>
                  </a:cubicBezTo>
                  <a:cubicBezTo>
                    <a:pt x="582" y="168"/>
                    <a:pt x="580" y="165"/>
                    <a:pt x="578" y="162"/>
                  </a:cubicBezTo>
                  <a:cubicBezTo>
                    <a:pt x="578" y="162"/>
                    <a:pt x="578" y="162"/>
                    <a:pt x="578" y="162"/>
                  </a:cubicBezTo>
                  <a:cubicBezTo>
                    <a:pt x="577" y="161"/>
                    <a:pt x="577" y="160"/>
                    <a:pt x="577" y="159"/>
                  </a:cubicBezTo>
                  <a:cubicBezTo>
                    <a:pt x="576" y="158"/>
                    <a:pt x="576" y="157"/>
                    <a:pt x="576" y="156"/>
                  </a:cubicBezTo>
                  <a:cubicBezTo>
                    <a:pt x="575" y="155"/>
                    <a:pt x="575" y="154"/>
                    <a:pt x="574" y="152"/>
                  </a:cubicBezTo>
                  <a:cubicBezTo>
                    <a:pt x="573" y="152"/>
                    <a:pt x="573" y="152"/>
                    <a:pt x="573" y="153"/>
                  </a:cubicBezTo>
                  <a:cubicBezTo>
                    <a:pt x="573" y="155"/>
                    <a:pt x="574" y="157"/>
                    <a:pt x="574" y="158"/>
                  </a:cubicBezTo>
                  <a:cubicBezTo>
                    <a:pt x="574" y="158"/>
                    <a:pt x="573" y="157"/>
                    <a:pt x="572" y="156"/>
                  </a:cubicBezTo>
                  <a:cubicBezTo>
                    <a:pt x="563" y="147"/>
                    <a:pt x="554" y="139"/>
                    <a:pt x="541" y="135"/>
                  </a:cubicBezTo>
                  <a:cubicBezTo>
                    <a:pt x="540" y="134"/>
                    <a:pt x="538" y="134"/>
                    <a:pt x="537" y="133"/>
                  </a:cubicBezTo>
                  <a:cubicBezTo>
                    <a:pt x="537" y="133"/>
                    <a:pt x="538" y="132"/>
                    <a:pt x="538" y="132"/>
                  </a:cubicBezTo>
                  <a:close/>
                  <a:moveTo>
                    <a:pt x="525" y="135"/>
                  </a:moveTo>
                  <a:cubicBezTo>
                    <a:pt x="531" y="136"/>
                    <a:pt x="538" y="137"/>
                    <a:pt x="544" y="139"/>
                  </a:cubicBezTo>
                  <a:cubicBezTo>
                    <a:pt x="556" y="144"/>
                    <a:pt x="566" y="154"/>
                    <a:pt x="574" y="163"/>
                  </a:cubicBezTo>
                  <a:cubicBezTo>
                    <a:pt x="579" y="168"/>
                    <a:pt x="583" y="173"/>
                    <a:pt x="586" y="179"/>
                  </a:cubicBezTo>
                  <a:cubicBezTo>
                    <a:pt x="589" y="183"/>
                    <a:pt x="591" y="187"/>
                    <a:pt x="594" y="190"/>
                  </a:cubicBezTo>
                  <a:cubicBezTo>
                    <a:pt x="601" y="206"/>
                    <a:pt x="611" y="220"/>
                    <a:pt x="616" y="238"/>
                  </a:cubicBezTo>
                  <a:cubicBezTo>
                    <a:pt x="621" y="254"/>
                    <a:pt x="621" y="270"/>
                    <a:pt x="620" y="287"/>
                  </a:cubicBezTo>
                  <a:cubicBezTo>
                    <a:pt x="619" y="304"/>
                    <a:pt x="617" y="321"/>
                    <a:pt x="616" y="339"/>
                  </a:cubicBezTo>
                  <a:cubicBezTo>
                    <a:pt x="616" y="345"/>
                    <a:pt x="616" y="351"/>
                    <a:pt x="616" y="357"/>
                  </a:cubicBezTo>
                  <a:cubicBezTo>
                    <a:pt x="616" y="359"/>
                    <a:pt x="616" y="363"/>
                    <a:pt x="617" y="365"/>
                  </a:cubicBezTo>
                  <a:cubicBezTo>
                    <a:pt x="615" y="366"/>
                    <a:pt x="613" y="367"/>
                    <a:pt x="611" y="368"/>
                  </a:cubicBezTo>
                  <a:cubicBezTo>
                    <a:pt x="611" y="368"/>
                    <a:pt x="611" y="368"/>
                    <a:pt x="610" y="367"/>
                  </a:cubicBezTo>
                  <a:cubicBezTo>
                    <a:pt x="607" y="365"/>
                    <a:pt x="605" y="362"/>
                    <a:pt x="603" y="358"/>
                  </a:cubicBezTo>
                  <a:cubicBezTo>
                    <a:pt x="601" y="351"/>
                    <a:pt x="600" y="344"/>
                    <a:pt x="600" y="338"/>
                  </a:cubicBezTo>
                  <a:cubicBezTo>
                    <a:pt x="599" y="324"/>
                    <a:pt x="601" y="311"/>
                    <a:pt x="605" y="297"/>
                  </a:cubicBezTo>
                  <a:cubicBezTo>
                    <a:pt x="608" y="284"/>
                    <a:pt x="610" y="270"/>
                    <a:pt x="609" y="256"/>
                  </a:cubicBezTo>
                  <a:cubicBezTo>
                    <a:pt x="609" y="250"/>
                    <a:pt x="609" y="243"/>
                    <a:pt x="607" y="237"/>
                  </a:cubicBezTo>
                  <a:cubicBezTo>
                    <a:pt x="605" y="232"/>
                    <a:pt x="603" y="227"/>
                    <a:pt x="601" y="222"/>
                  </a:cubicBezTo>
                  <a:cubicBezTo>
                    <a:pt x="600" y="221"/>
                    <a:pt x="599" y="222"/>
                    <a:pt x="599" y="223"/>
                  </a:cubicBezTo>
                  <a:cubicBezTo>
                    <a:pt x="601" y="230"/>
                    <a:pt x="604" y="236"/>
                    <a:pt x="605" y="243"/>
                  </a:cubicBezTo>
                  <a:cubicBezTo>
                    <a:pt x="606" y="251"/>
                    <a:pt x="606" y="258"/>
                    <a:pt x="606" y="266"/>
                  </a:cubicBezTo>
                  <a:cubicBezTo>
                    <a:pt x="605" y="274"/>
                    <a:pt x="605" y="281"/>
                    <a:pt x="603" y="289"/>
                  </a:cubicBezTo>
                  <a:cubicBezTo>
                    <a:pt x="602" y="296"/>
                    <a:pt x="599" y="303"/>
                    <a:pt x="598" y="309"/>
                  </a:cubicBezTo>
                  <a:cubicBezTo>
                    <a:pt x="597" y="315"/>
                    <a:pt x="597" y="321"/>
                    <a:pt x="596" y="327"/>
                  </a:cubicBezTo>
                  <a:cubicBezTo>
                    <a:pt x="596" y="326"/>
                    <a:pt x="596" y="326"/>
                    <a:pt x="596" y="326"/>
                  </a:cubicBezTo>
                  <a:cubicBezTo>
                    <a:pt x="596" y="326"/>
                    <a:pt x="597" y="325"/>
                    <a:pt x="596" y="325"/>
                  </a:cubicBezTo>
                  <a:cubicBezTo>
                    <a:pt x="595" y="323"/>
                    <a:pt x="595" y="320"/>
                    <a:pt x="595" y="318"/>
                  </a:cubicBezTo>
                  <a:cubicBezTo>
                    <a:pt x="595" y="318"/>
                    <a:pt x="595" y="318"/>
                    <a:pt x="595" y="318"/>
                  </a:cubicBezTo>
                  <a:cubicBezTo>
                    <a:pt x="595" y="317"/>
                    <a:pt x="595" y="317"/>
                    <a:pt x="596" y="316"/>
                  </a:cubicBezTo>
                  <a:cubicBezTo>
                    <a:pt x="596" y="316"/>
                    <a:pt x="596" y="315"/>
                    <a:pt x="596" y="315"/>
                  </a:cubicBezTo>
                  <a:cubicBezTo>
                    <a:pt x="596" y="314"/>
                    <a:pt x="595" y="313"/>
                    <a:pt x="595" y="312"/>
                  </a:cubicBezTo>
                  <a:cubicBezTo>
                    <a:pt x="595" y="312"/>
                    <a:pt x="594" y="312"/>
                    <a:pt x="594" y="313"/>
                  </a:cubicBezTo>
                  <a:cubicBezTo>
                    <a:pt x="594" y="313"/>
                    <a:pt x="594" y="314"/>
                    <a:pt x="594" y="315"/>
                  </a:cubicBezTo>
                  <a:cubicBezTo>
                    <a:pt x="594" y="316"/>
                    <a:pt x="594" y="316"/>
                    <a:pt x="594" y="316"/>
                  </a:cubicBezTo>
                  <a:cubicBezTo>
                    <a:pt x="594" y="317"/>
                    <a:pt x="594" y="317"/>
                    <a:pt x="594" y="317"/>
                  </a:cubicBezTo>
                  <a:cubicBezTo>
                    <a:pt x="594" y="317"/>
                    <a:pt x="594" y="316"/>
                    <a:pt x="593" y="316"/>
                  </a:cubicBezTo>
                  <a:cubicBezTo>
                    <a:pt x="593" y="316"/>
                    <a:pt x="593" y="316"/>
                    <a:pt x="593" y="316"/>
                  </a:cubicBezTo>
                  <a:cubicBezTo>
                    <a:pt x="593" y="314"/>
                    <a:pt x="593" y="313"/>
                    <a:pt x="592" y="312"/>
                  </a:cubicBezTo>
                  <a:cubicBezTo>
                    <a:pt x="592" y="312"/>
                    <a:pt x="592" y="312"/>
                    <a:pt x="592" y="311"/>
                  </a:cubicBezTo>
                  <a:cubicBezTo>
                    <a:pt x="592" y="311"/>
                    <a:pt x="592" y="311"/>
                    <a:pt x="591" y="310"/>
                  </a:cubicBezTo>
                  <a:cubicBezTo>
                    <a:pt x="591" y="310"/>
                    <a:pt x="591" y="310"/>
                    <a:pt x="591" y="310"/>
                  </a:cubicBezTo>
                  <a:cubicBezTo>
                    <a:pt x="591" y="311"/>
                    <a:pt x="591" y="311"/>
                    <a:pt x="591" y="311"/>
                  </a:cubicBezTo>
                  <a:cubicBezTo>
                    <a:pt x="590" y="311"/>
                    <a:pt x="590" y="312"/>
                    <a:pt x="590" y="312"/>
                  </a:cubicBezTo>
                  <a:cubicBezTo>
                    <a:pt x="590" y="313"/>
                    <a:pt x="590" y="315"/>
                    <a:pt x="591" y="316"/>
                  </a:cubicBezTo>
                  <a:cubicBezTo>
                    <a:pt x="587" y="306"/>
                    <a:pt x="584" y="295"/>
                    <a:pt x="582" y="285"/>
                  </a:cubicBezTo>
                  <a:cubicBezTo>
                    <a:pt x="582" y="284"/>
                    <a:pt x="581" y="284"/>
                    <a:pt x="581" y="285"/>
                  </a:cubicBezTo>
                  <a:cubicBezTo>
                    <a:pt x="581" y="291"/>
                    <a:pt x="583" y="297"/>
                    <a:pt x="585" y="303"/>
                  </a:cubicBezTo>
                  <a:cubicBezTo>
                    <a:pt x="586" y="306"/>
                    <a:pt x="587" y="310"/>
                    <a:pt x="588" y="313"/>
                  </a:cubicBezTo>
                  <a:cubicBezTo>
                    <a:pt x="589" y="315"/>
                    <a:pt x="589" y="316"/>
                    <a:pt x="590" y="318"/>
                  </a:cubicBezTo>
                  <a:cubicBezTo>
                    <a:pt x="591" y="319"/>
                    <a:pt x="592" y="318"/>
                    <a:pt x="591" y="318"/>
                  </a:cubicBezTo>
                  <a:cubicBezTo>
                    <a:pt x="592" y="318"/>
                    <a:pt x="592" y="319"/>
                    <a:pt x="592" y="319"/>
                  </a:cubicBezTo>
                  <a:cubicBezTo>
                    <a:pt x="592" y="319"/>
                    <a:pt x="592" y="319"/>
                    <a:pt x="592" y="319"/>
                  </a:cubicBezTo>
                  <a:cubicBezTo>
                    <a:pt x="592" y="320"/>
                    <a:pt x="592" y="321"/>
                    <a:pt x="593" y="322"/>
                  </a:cubicBezTo>
                  <a:cubicBezTo>
                    <a:pt x="588" y="315"/>
                    <a:pt x="584" y="306"/>
                    <a:pt x="578" y="300"/>
                  </a:cubicBezTo>
                  <a:cubicBezTo>
                    <a:pt x="571" y="293"/>
                    <a:pt x="561" y="288"/>
                    <a:pt x="553" y="282"/>
                  </a:cubicBezTo>
                  <a:cubicBezTo>
                    <a:pt x="552" y="282"/>
                    <a:pt x="551" y="281"/>
                    <a:pt x="550" y="281"/>
                  </a:cubicBezTo>
                  <a:cubicBezTo>
                    <a:pt x="550" y="281"/>
                    <a:pt x="550" y="281"/>
                    <a:pt x="550" y="281"/>
                  </a:cubicBezTo>
                  <a:cubicBezTo>
                    <a:pt x="546" y="278"/>
                    <a:pt x="543" y="276"/>
                    <a:pt x="539" y="274"/>
                  </a:cubicBezTo>
                  <a:cubicBezTo>
                    <a:pt x="539" y="274"/>
                    <a:pt x="539" y="274"/>
                    <a:pt x="539" y="274"/>
                  </a:cubicBezTo>
                  <a:cubicBezTo>
                    <a:pt x="540" y="275"/>
                    <a:pt x="542" y="276"/>
                    <a:pt x="543" y="278"/>
                  </a:cubicBezTo>
                  <a:cubicBezTo>
                    <a:pt x="540" y="276"/>
                    <a:pt x="537" y="275"/>
                    <a:pt x="535" y="274"/>
                  </a:cubicBezTo>
                  <a:cubicBezTo>
                    <a:pt x="536" y="275"/>
                    <a:pt x="536" y="275"/>
                    <a:pt x="537" y="275"/>
                  </a:cubicBezTo>
                  <a:cubicBezTo>
                    <a:pt x="538" y="275"/>
                    <a:pt x="538" y="275"/>
                    <a:pt x="538" y="275"/>
                  </a:cubicBezTo>
                  <a:cubicBezTo>
                    <a:pt x="533" y="270"/>
                    <a:pt x="525" y="267"/>
                    <a:pt x="519" y="264"/>
                  </a:cubicBezTo>
                  <a:cubicBezTo>
                    <a:pt x="515" y="262"/>
                    <a:pt x="512" y="260"/>
                    <a:pt x="508" y="259"/>
                  </a:cubicBezTo>
                  <a:cubicBezTo>
                    <a:pt x="504" y="258"/>
                    <a:pt x="500" y="256"/>
                    <a:pt x="496" y="256"/>
                  </a:cubicBezTo>
                  <a:cubicBezTo>
                    <a:pt x="495" y="255"/>
                    <a:pt x="493" y="255"/>
                    <a:pt x="491" y="256"/>
                  </a:cubicBezTo>
                  <a:cubicBezTo>
                    <a:pt x="491" y="256"/>
                    <a:pt x="491" y="257"/>
                    <a:pt x="492" y="257"/>
                  </a:cubicBezTo>
                  <a:cubicBezTo>
                    <a:pt x="494" y="256"/>
                    <a:pt x="499" y="258"/>
                    <a:pt x="501" y="258"/>
                  </a:cubicBezTo>
                  <a:cubicBezTo>
                    <a:pt x="504" y="259"/>
                    <a:pt x="507" y="260"/>
                    <a:pt x="510" y="261"/>
                  </a:cubicBezTo>
                  <a:cubicBezTo>
                    <a:pt x="516" y="263"/>
                    <a:pt x="520" y="266"/>
                    <a:pt x="525" y="269"/>
                  </a:cubicBezTo>
                  <a:cubicBezTo>
                    <a:pt x="528" y="271"/>
                    <a:pt x="531" y="273"/>
                    <a:pt x="534" y="274"/>
                  </a:cubicBezTo>
                  <a:cubicBezTo>
                    <a:pt x="531" y="273"/>
                    <a:pt x="527" y="272"/>
                    <a:pt x="524" y="271"/>
                  </a:cubicBezTo>
                  <a:cubicBezTo>
                    <a:pt x="514" y="269"/>
                    <a:pt x="504" y="266"/>
                    <a:pt x="494" y="267"/>
                  </a:cubicBezTo>
                  <a:cubicBezTo>
                    <a:pt x="487" y="267"/>
                    <a:pt x="479" y="270"/>
                    <a:pt x="472" y="272"/>
                  </a:cubicBezTo>
                  <a:cubicBezTo>
                    <a:pt x="468" y="273"/>
                    <a:pt x="464" y="274"/>
                    <a:pt x="459" y="276"/>
                  </a:cubicBezTo>
                  <a:cubicBezTo>
                    <a:pt x="458" y="271"/>
                    <a:pt x="458" y="266"/>
                    <a:pt x="456" y="261"/>
                  </a:cubicBezTo>
                  <a:cubicBezTo>
                    <a:pt x="454" y="256"/>
                    <a:pt x="452" y="251"/>
                    <a:pt x="452" y="245"/>
                  </a:cubicBezTo>
                  <a:cubicBezTo>
                    <a:pt x="452" y="240"/>
                    <a:pt x="452" y="235"/>
                    <a:pt x="453" y="230"/>
                  </a:cubicBezTo>
                  <a:cubicBezTo>
                    <a:pt x="453" y="225"/>
                    <a:pt x="453" y="219"/>
                    <a:pt x="455" y="214"/>
                  </a:cubicBezTo>
                  <a:cubicBezTo>
                    <a:pt x="456" y="209"/>
                    <a:pt x="459" y="204"/>
                    <a:pt x="461" y="199"/>
                  </a:cubicBezTo>
                  <a:cubicBezTo>
                    <a:pt x="463" y="194"/>
                    <a:pt x="464" y="188"/>
                    <a:pt x="465" y="183"/>
                  </a:cubicBezTo>
                  <a:cubicBezTo>
                    <a:pt x="466" y="178"/>
                    <a:pt x="467" y="172"/>
                    <a:pt x="471" y="167"/>
                  </a:cubicBezTo>
                  <a:cubicBezTo>
                    <a:pt x="474" y="163"/>
                    <a:pt x="478" y="158"/>
                    <a:pt x="482" y="154"/>
                  </a:cubicBezTo>
                  <a:cubicBezTo>
                    <a:pt x="486" y="150"/>
                    <a:pt x="490" y="146"/>
                    <a:pt x="494" y="143"/>
                  </a:cubicBezTo>
                  <a:cubicBezTo>
                    <a:pt x="498" y="139"/>
                    <a:pt x="502" y="135"/>
                    <a:pt x="508" y="134"/>
                  </a:cubicBezTo>
                  <a:cubicBezTo>
                    <a:pt x="513" y="133"/>
                    <a:pt x="519" y="134"/>
                    <a:pt x="525" y="135"/>
                  </a:cubicBezTo>
                  <a:close/>
                  <a:moveTo>
                    <a:pt x="373" y="210"/>
                  </a:moveTo>
                  <a:cubicBezTo>
                    <a:pt x="375" y="203"/>
                    <a:pt x="375" y="197"/>
                    <a:pt x="376" y="190"/>
                  </a:cubicBezTo>
                  <a:cubicBezTo>
                    <a:pt x="378" y="176"/>
                    <a:pt x="381" y="162"/>
                    <a:pt x="384" y="148"/>
                  </a:cubicBezTo>
                  <a:cubicBezTo>
                    <a:pt x="385" y="140"/>
                    <a:pt x="387" y="133"/>
                    <a:pt x="391" y="126"/>
                  </a:cubicBezTo>
                  <a:cubicBezTo>
                    <a:pt x="394" y="120"/>
                    <a:pt x="400" y="115"/>
                    <a:pt x="404" y="109"/>
                  </a:cubicBezTo>
                  <a:cubicBezTo>
                    <a:pt x="412" y="98"/>
                    <a:pt x="419" y="86"/>
                    <a:pt x="429" y="77"/>
                  </a:cubicBezTo>
                  <a:cubicBezTo>
                    <a:pt x="435" y="72"/>
                    <a:pt x="440" y="74"/>
                    <a:pt x="445" y="78"/>
                  </a:cubicBezTo>
                  <a:cubicBezTo>
                    <a:pt x="448" y="80"/>
                    <a:pt x="448" y="84"/>
                    <a:pt x="452" y="82"/>
                  </a:cubicBezTo>
                  <a:cubicBezTo>
                    <a:pt x="455" y="80"/>
                    <a:pt x="455" y="76"/>
                    <a:pt x="459" y="80"/>
                  </a:cubicBezTo>
                  <a:cubicBezTo>
                    <a:pt x="460" y="81"/>
                    <a:pt x="461" y="82"/>
                    <a:pt x="463" y="83"/>
                  </a:cubicBezTo>
                  <a:cubicBezTo>
                    <a:pt x="466" y="85"/>
                    <a:pt x="469" y="83"/>
                    <a:pt x="472" y="82"/>
                  </a:cubicBezTo>
                  <a:cubicBezTo>
                    <a:pt x="477" y="77"/>
                    <a:pt x="483" y="74"/>
                    <a:pt x="490" y="78"/>
                  </a:cubicBezTo>
                  <a:cubicBezTo>
                    <a:pt x="496" y="81"/>
                    <a:pt x="501" y="88"/>
                    <a:pt x="504" y="94"/>
                  </a:cubicBezTo>
                  <a:cubicBezTo>
                    <a:pt x="512" y="105"/>
                    <a:pt x="517" y="117"/>
                    <a:pt x="522" y="130"/>
                  </a:cubicBezTo>
                  <a:cubicBezTo>
                    <a:pt x="516" y="129"/>
                    <a:pt x="510" y="129"/>
                    <a:pt x="505" y="131"/>
                  </a:cubicBezTo>
                  <a:cubicBezTo>
                    <a:pt x="496" y="134"/>
                    <a:pt x="487" y="143"/>
                    <a:pt x="481" y="150"/>
                  </a:cubicBezTo>
                  <a:cubicBezTo>
                    <a:pt x="472" y="159"/>
                    <a:pt x="464" y="168"/>
                    <a:pt x="462" y="180"/>
                  </a:cubicBezTo>
                  <a:cubicBezTo>
                    <a:pt x="460" y="187"/>
                    <a:pt x="459" y="194"/>
                    <a:pt x="456" y="201"/>
                  </a:cubicBezTo>
                  <a:cubicBezTo>
                    <a:pt x="456" y="202"/>
                    <a:pt x="455" y="202"/>
                    <a:pt x="455" y="203"/>
                  </a:cubicBezTo>
                  <a:cubicBezTo>
                    <a:pt x="456" y="198"/>
                    <a:pt x="457" y="194"/>
                    <a:pt x="458" y="189"/>
                  </a:cubicBezTo>
                  <a:cubicBezTo>
                    <a:pt x="459" y="183"/>
                    <a:pt x="460" y="178"/>
                    <a:pt x="462" y="172"/>
                  </a:cubicBezTo>
                  <a:cubicBezTo>
                    <a:pt x="462" y="172"/>
                    <a:pt x="461" y="171"/>
                    <a:pt x="461" y="172"/>
                  </a:cubicBezTo>
                  <a:cubicBezTo>
                    <a:pt x="458" y="177"/>
                    <a:pt x="456" y="182"/>
                    <a:pt x="456" y="187"/>
                  </a:cubicBezTo>
                  <a:cubicBezTo>
                    <a:pt x="455" y="195"/>
                    <a:pt x="452" y="202"/>
                    <a:pt x="450" y="209"/>
                  </a:cubicBezTo>
                  <a:cubicBezTo>
                    <a:pt x="447" y="220"/>
                    <a:pt x="447" y="231"/>
                    <a:pt x="447" y="242"/>
                  </a:cubicBezTo>
                  <a:cubicBezTo>
                    <a:pt x="447" y="246"/>
                    <a:pt x="447" y="249"/>
                    <a:pt x="446" y="253"/>
                  </a:cubicBezTo>
                  <a:cubicBezTo>
                    <a:pt x="445" y="258"/>
                    <a:pt x="446" y="263"/>
                    <a:pt x="445" y="267"/>
                  </a:cubicBezTo>
                  <a:cubicBezTo>
                    <a:pt x="445" y="270"/>
                    <a:pt x="443" y="278"/>
                    <a:pt x="446" y="280"/>
                  </a:cubicBezTo>
                  <a:cubicBezTo>
                    <a:pt x="447" y="280"/>
                    <a:pt x="448" y="280"/>
                    <a:pt x="447" y="279"/>
                  </a:cubicBezTo>
                  <a:cubicBezTo>
                    <a:pt x="447" y="278"/>
                    <a:pt x="447" y="275"/>
                    <a:pt x="447" y="273"/>
                  </a:cubicBezTo>
                  <a:cubicBezTo>
                    <a:pt x="447" y="276"/>
                    <a:pt x="448" y="278"/>
                    <a:pt x="448" y="279"/>
                  </a:cubicBezTo>
                  <a:cubicBezTo>
                    <a:pt x="448" y="279"/>
                    <a:pt x="448" y="279"/>
                    <a:pt x="449" y="279"/>
                  </a:cubicBezTo>
                  <a:cubicBezTo>
                    <a:pt x="447" y="280"/>
                    <a:pt x="445" y="281"/>
                    <a:pt x="443" y="283"/>
                  </a:cubicBezTo>
                  <a:cubicBezTo>
                    <a:pt x="443" y="283"/>
                    <a:pt x="443" y="282"/>
                    <a:pt x="443" y="282"/>
                  </a:cubicBezTo>
                  <a:cubicBezTo>
                    <a:pt x="442" y="277"/>
                    <a:pt x="443" y="271"/>
                    <a:pt x="443" y="266"/>
                  </a:cubicBezTo>
                  <a:cubicBezTo>
                    <a:pt x="443" y="258"/>
                    <a:pt x="443" y="250"/>
                    <a:pt x="444" y="242"/>
                  </a:cubicBezTo>
                  <a:cubicBezTo>
                    <a:pt x="445" y="224"/>
                    <a:pt x="447" y="206"/>
                    <a:pt x="453" y="189"/>
                  </a:cubicBezTo>
                  <a:cubicBezTo>
                    <a:pt x="453" y="189"/>
                    <a:pt x="452" y="189"/>
                    <a:pt x="452" y="189"/>
                  </a:cubicBezTo>
                  <a:cubicBezTo>
                    <a:pt x="446" y="206"/>
                    <a:pt x="441" y="224"/>
                    <a:pt x="440" y="241"/>
                  </a:cubicBezTo>
                  <a:cubicBezTo>
                    <a:pt x="440" y="251"/>
                    <a:pt x="440" y="260"/>
                    <a:pt x="440" y="269"/>
                  </a:cubicBezTo>
                  <a:cubicBezTo>
                    <a:pt x="440" y="273"/>
                    <a:pt x="439" y="280"/>
                    <a:pt x="440" y="284"/>
                  </a:cubicBezTo>
                  <a:cubicBezTo>
                    <a:pt x="440" y="284"/>
                    <a:pt x="441" y="284"/>
                    <a:pt x="441" y="284"/>
                  </a:cubicBezTo>
                  <a:cubicBezTo>
                    <a:pt x="439" y="286"/>
                    <a:pt x="437" y="287"/>
                    <a:pt x="435" y="289"/>
                  </a:cubicBezTo>
                  <a:cubicBezTo>
                    <a:pt x="436" y="287"/>
                    <a:pt x="436" y="285"/>
                    <a:pt x="436" y="283"/>
                  </a:cubicBezTo>
                  <a:cubicBezTo>
                    <a:pt x="436" y="281"/>
                    <a:pt x="436" y="278"/>
                    <a:pt x="436" y="276"/>
                  </a:cubicBezTo>
                  <a:cubicBezTo>
                    <a:pt x="436" y="275"/>
                    <a:pt x="435" y="275"/>
                    <a:pt x="435" y="275"/>
                  </a:cubicBezTo>
                  <a:cubicBezTo>
                    <a:pt x="433" y="280"/>
                    <a:pt x="434" y="285"/>
                    <a:pt x="433" y="289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3" y="291"/>
                    <a:pt x="432" y="291"/>
                    <a:pt x="432" y="292"/>
                  </a:cubicBezTo>
                  <a:cubicBezTo>
                    <a:pt x="432" y="284"/>
                    <a:pt x="430" y="276"/>
                    <a:pt x="430" y="268"/>
                  </a:cubicBezTo>
                  <a:cubicBezTo>
                    <a:pt x="430" y="264"/>
                    <a:pt x="431" y="259"/>
                    <a:pt x="431" y="255"/>
                  </a:cubicBezTo>
                  <a:cubicBezTo>
                    <a:pt x="431" y="252"/>
                    <a:pt x="430" y="248"/>
                    <a:pt x="430" y="245"/>
                  </a:cubicBezTo>
                  <a:cubicBezTo>
                    <a:pt x="430" y="244"/>
                    <a:pt x="429" y="243"/>
                    <a:pt x="429" y="244"/>
                  </a:cubicBezTo>
                  <a:cubicBezTo>
                    <a:pt x="428" y="252"/>
                    <a:pt x="428" y="260"/>
                    <a:pt x="427" y="268"/>
                  </a:cubicBezTo>
                  <a:cubicBezTo>
                    <a:pt x="427" y="276"/>
                    <a:pt x="429" y="284"/>
                    <a:pt x="429" y="292"/>
                  </a:cubicBezTo>
                  <a:cubicBezTo>
                    <a:pt x="429" y="293"/>
                    <a:pt x="430" y="293"/>
                    <a:pt x="430" y="293"/>
                  </a:cubicBezTo>
                  <a:cubicBezTo>
                    <a:pt x="428" y="295"/>
                    <a:pt x="427" y="297"/>
                    <a:pt x="425" y="299"/>
                  </a:cubicBezTo>
                  <a:cubicBezTo>
                    <a:pt x="425" y="298"/>
                    <a:pt x="425" y="297"/>
                    <a:pt x="426" y="296"/>
                  </a:cubicBezTo>
                  <a:cubicBezTo>
                    <a:pt x="426" y="294"/>
                    <a:pt x="426" y="292"/>
                    <a:pt x="426" y="290"/>
                  </a:cubicBezTo>
                  <a:cubicBezTo>
                    <a:pt x="426" y="290"/>
                    <a:pt x="426" y="289"/>
                    <a:pt x="426" y="290"/>
                  </a:cubicBezTo>
                  <a:cubicBezTo>
                    <a:pt x="425" y="291"/>
                    <a:pt x="424" y="293"/>
                    <a:pt x="424" y="295"/>
                  </a:cubicBezTo>
                  <a:cubicBezTo>
                    <a:pt x="423" y="293"/>
                    <a:pt x="422" y="291"/>
                    <a:pt x="422" y="289"/>
                  </a:cubicBezTo>
                  <a:cubicBezTo>
                    <a:pt x="422" y="289"/>
                    <a:pt x="422" y="289"/>
                    <a:pt x="423" y="289"/>
                  </a:cubicBezTo>
                  <a:cubicBezTo>
                    <a:pt x="423" y="289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7"/>
                    <a:pt x="423" y="287"/>
                  </a:cubicBezTo>
                  <a:cubicBezTo>
                    <a:pt x="424" y="286"/>
                    <a:pt x="424" y="285"/>
                    <a:pt x="424" y="284"/>
                  </a:cubicBezTo>
                  <a:cubicBezTo>
                    <a:pt x="423" y="282"/>
                    <a:pt x="423" y="280"/>
                    <a:pt x="423" y="278"/>
                  </a:cubicBezTo>
                  <a:cubicBezTo>
                    <a:pt x="422" y="277"/>
                    <a:pt x="422" y="277"/>
                    <a:pt x="422" y="278"/>
                  </a:cubicBezTo>
                  <a:cubicBezTo>
                    <a:pt x="421" y="279"/>
                    <a:pt x="421" y="281"/>
                    <a:pt x="421" y="283"/>
                  </a:cubicBezTo>
                  <a:cubicBezTo>
                    <a:pt x="421" y="285"/>
                    <a:pt x="421" y="286"/>
                    <a:pt x="421" y="288"/>
                  </a:cubicBezTo>
                  <a:cubicBezTo>
                    <a:pt x="421" y="287"/>
                    <a:pt x="420" y="285"/>
                    <a:pt x="420" y="284"/>
                  </a:cubicBezTo>
                  <a:cubicBezTo>
                    <a:pt x="418" y="279"/>
                    <a:pt x="417" y="275"/>
                    <a:pt x="416" y="271"/>
                  </a:cubicBezTo>
                  <a:cubicBezTo>
                    <a:pt x="414" y="262"/>
                    <a:pt x="413" y="254"/>
                    <a:pt x="413" y="245"/>
                  </a:cubicBezTo>
                  <a:cubicBezTo>
                    <a:pt x="413" y="244"/>
                    <a:pt x="412" y="244"/>
                    <a:pt x="412" y="245"/>
                  </a:cubicBezTo>
                  <a:cubicBezTo>
                    <a:pt x="411" y="254"/>
                    <a:pt x="413" y="263"/>
                    <a:pt x="414" y="271"/>
                  </a:cubicBezTo>
                  <a:cubicBezTo>
                    <a:pt x="415" y="278"/>
                    <a:pt x="417" y="285"/>
                    <a:pt x="419" y="292"/>
                  </a:cubicBezTo>
                  <a:cubicBezTo>
                    <a:pt x="417" y="287"/>
                    <a:pt x="414" y="282"/>
                    <a:pt x="410" y="277"/>
                  </a:cubicBezTo>
                  <a:cubicBezTo>
                    <a:pt x="410" y="277"/>
                    <a:pt x="410" y="276"/>
                    <a:pt x="410" y="276"/>
                  </a:cubicBezTo>
                  <a:cubicBezTo>
                    <a:pt x="410" y="276"/>
                    <a:pt x="410" y="275"/>
                    <a:pt x="410" y="274"/>
                  </a:cubicBezTo>
                  <a:cubicBezTo>
                    <a:pt x="410" y="274"/>
                    <a:pt x="410" y="273"/>
                    <a:pt x="409" y="273"/>
                  </a:cubicBezTo>
                  <a:cubicBezTo>
                    <a:pt x="409" y="273"/>
                    <a:pt x="409" y="273"/>
                    <a:pt x="409" y="273"/>
                  </a:cubicBezTo>
                  <a:cubicBezTo>
                    <a:pt x="408" y="273"/>
                    <a:pt x="408" y="274"/>
                    <a:pt x="408" y="274"/>
                  </a:cubicBezTo>
                  <a:cubicBezTo>
                    <a:pt x="407" y="272"/>
                    <a:pt x="406" y="270"/>
                    <a:pt x="405" y="268"/>
                  </a:cubicBezTo>
                  <a:cubicBezTo>
                    <a:pt x="401" y="262"/>
                    <a:pt x="397" y="255"/>
                    <a:pt x="393" y="249"/>
                  </a:cubicBezTo>
                  <a:cubicBezTo>
                    <a:pt x="389" y="244"/>
                    <a:pt x="384" y="239"/>
                    <a:pt x="379" y="234"/>
                  </a:cubicBezTo>
                  <a:cubicBezTo>
                    <a:pt x="377" y="232"/>
                    <a:pt x="375" y="229"/>
                    <a:pt x="373" y="227"/>
                  </a:cubicBezTo>
                  <a:cubicBezTo>
                    <a:pt x="372" y="221"/>
                    <a:pt x="373" y="215"/>
                    <a:pt x="373" y="210"/>
                  </a:cubicBezTo>
                  <a:close/>
                  <a:moveTo>
                    <a:pt x="343" y="137"/>
                  </a:moveTo>
                  <a:cubicBezTo>
                    <a:pt x="349" y="146"/>
                    <a:pt x="355" y="156"/>
                    <a:pt x="359" y="166"/>
                  </a:cubicBezTo>
                  <a:cubicBezTo>
                    <a:pt x="363" y="175"/>
                    <a:pt x="368" y="185"/>
                    <a:pt x="369" y="196"/>
                  </a:cubicBezTo>
                  <a:cubicBezTo>
                    <a:pt x="370" y="199"/>
                    <a:pt x="370" y="203"/>
                    <a:pt x="370" y="207"/>
                  </a:cubicBezTo>
                  <a:cubicBezTo>
                    <a:pt x="370" y="210"/>
                    <a:pt x="369" y="213"/>
                    <a:pt x="369" y="216"/>
                  </a:cubicBezTo>
                  <a:cubicBezTo>
                    <a:pt x="369" y="218"/>
                    <a:pt x="369" y="221"/>
                    <a:pt x="370" y="223"/>
                  </a:cubicBezTo>
                  <a:cubicBezTo>
                    <a:pt x="368" y="221"/>
                    <a:pt x="365" y="219"/>
                    <a:pt x="363" y="216"/>
                  </a:cubicBezTo>
                  <a:cubicBezTo>
                    <a:pt x="363" y="216"/>
                    <a:pt x="363" y="216"/>
                    <a:pt x="363" y="216"/>
                  </a:cubicBezTo>
                  <a:cubicBezTo>
                    <a:pt x="363" y="216"/>
                    <a:pt x="363" y="216"/>
                    <a:pt x="363" y="215"/>
                  </a:cubicBezTo>
                  <a:cubicBezTo>
                    <a:pt x="364" y="200"/>
                    <a:pt x="357" y="185"/>
                    <a:pt x="352" y="170"/>
                  </a:cubicBezTo>
                  <a:cubicBezTo>
                    <a:pt x="348" y="157"/>
                    <a:pt x="346" y="144"/>
                    <a:pt x="340" y="132"/>
                  </a:cubicBezTo>
                  <a:cubicBezTo>
                    <a:pt x="341" y="134"/>
                    <a:pt x="342" y="136"/>
                    <a:pt x="343" y="137"/>
                  </a:cubicBezTo>
                  <a:close/>
                  <a:moveTo>
                    <a:pt x="321" y="108"/>
                  </a:moveTo>
                  <a:cubicBezTo>
                    <a:pt x="322" y="110"/>
                    <a:pt x="325" y="112"/>
                    <a:pt x="326" y="114"/>
                  </a:cubicBezTo>
                  <a:cubicBezTo>
                    <a:pt x="326" y="115"/>
                    <a:pt x="326" y="116"/>
                    <a:pt x="326" y="116"/>
                  </a:cubicBezTo>
                  <a:cubicBezTo>
                    <a:pt x="328" y="118"/>
                    <a:pt x="329" y="119"/>
                    <a:pt x="330" y="121"/>
                  </a:cubicBezTo>
                  <a:cubicBezTo>
                    <a:pt x="330" y="121"/>
                    <a:pt x="330" y="121"/>
                    <a:pt x="330" y="121"/>
                  </a:cubicBezTo>
                  <a:cubicBezTo>
                    <a:pt x="331" y="124"/>
                    <a:pt x="331" y="127"/>
                    <a:pt x="334" y="129"/>
                  </a:cubicBezTo>
                  <a:cubicBezTo>
                    <a:pt x="334" y="130"/>
                    <a:pt x="335" y="130"/>
                    <a:pt x="336" y="129"/>
                  </a:cubicBezTo>
                  <a:cubicBezTo>
                    <a:pt x="343" y="143"/>
                    <a:pt x="344" y="158"/>
                    <a:pt x="349" y="172"/>
                  </a:cubicBezTo>
                  <a:cubicBezTo>
                    <a:pt x="354" y="186"/>
                    <a:pt x="360" y="200"/>
                    <a:pt x="361" y="215"/>
                  </a:cubicBezTo>
                  <a:cubicBezTo>
                    <a:pt x="356" y="211"/>
                    <a:pt x="351" y="208"/>
                    <a:pt x="345" y="205"/>
                  </a:cubicBezTo>
                  <a:cubicBezTo>
                    <a:pt x="339" y="201"/>
                    <a:pt x="333" y="198"/>
                    <a:pt x="327" y="195"/>
                  </a:cubicBezTo>
                  <a:cubicBezTo>
                    <a:pt x="328" y="184"/>
                    <a:pt x="322" y="174"/>
                    <a:pt x="317" y="164"/>
                  </a:cubicBezTo>
                  <a:cubicBezTo>
                    <a:pt x="314" y="157"/>
                    <a:pt x="311" y="150"/>
                    <a:pt x="310" y="143"/>
                  </a:cubicBezTo>
                  <a:cubicBezTo>
                    <a:pt x="308" y="135"/>
                    <a:pt x="308" y="129"/>
                    <a:pt x="309" y="121"/>
                  </a:cubicBezTo>
                  <a:cubicBezTo>
                    <a:pt x="309" y="121"/>
                    <a:pt x="308" y="121"/>
                    <a:pt x="308" y="121"/>
                  </a:cubicBezTo>
                  <a:cubicBezTo>
                    <a:pt x="305" y="126"/>
                    <a:pt x="306" y="132"/>
                    <a:pt x="307" y="137"/>
                  </a:cubicBezTo>
                  <a:cubicBezTo>
                    <a:pt x="308" y="145"/>
                    <a:pt x="310" y="152"/>
                    <a:pt x="313" y="159"/>
                  </a:cubicBezTo>
                  <a:cubicBezTo>
                    <a:pt x="318" y="171"/>
                    <a:pt x="324" y="182"/>
                    <a:pt x="325" y="194"/>
                  </a:cubicBezTo>
                  <a:cubicBezTo>
                    <a:pt x="319" y="191"/>
                    <a:pt x="312" y="188"/>
                    <a:pt x="305" y="187"/>
                  </a:cubicBezTo>
                  <a:cubicBezTo>
                    <a:pt x="304" y="187"/>
                    <a:pt x="304" y="186"/>
                    <a:pt x="303" y="186"/>
                  </a:cubicBezTo>
                  <a:cubicBezTo>
                    <a:pt x="303" y="186"/>
                    <a:pt x="303" y="185"/>
                    <a:pt x="303" y="185"/>
                  </a:cubicBezTo>
                  <a:cubicBezTo>
                    <a:pt x="300" y="180"/>
                    <a:pt x="301" y="175"/>
                    <a:pt x="300" y="170"/>
                  </a:cubicBezTo>
                  <a:cubicBezTo>
                    <a:pt x="300" y="164"/>
                    <a:pt x="300" y="158"/>
                    <a:pt x="300" y="153"/>
                  </a:cubicBezTo>
                  <a:cubicBezTo>
                    <a:pt x="300" y="142"/>
                    <a:pt x="302" y="133"/>
                    <a:pt x="306" y="123"/>
                  </a:cubicBezTo>
                  <a:cubicBezTo>
                    <a:pt x="308" y="118"/>
                    <a:pt x="309" y="113"/>
                    <a:pt x="312" y="108"/>
                  </a:cubicBezTo>
                  <a:cubicBezTo>
                    <a:pt x="312" y="108"/>
                    <a:pt x="312" y="108"/>
                    <a:pt x="312" y="107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313" y="106"/>
                    <a:pt x="314" y="105"/>
                    <a:pt x="314" y="104"/>
                  </a:cubicBezTo>
                  <a:cubicBezTo>
                    <a:pt x="315" y="103"/>
                    <a:pt x="320" y="107"/>
                    <a:pt x="321" y="108"/>
                  </a:cubicBezTo>
                  <a:close/>
                  <a:moveTo>
                    <a:pt x="297" y="173"/>
                  </a:moveTo>
                  <a:cubicBezTo>
                    <a:pt x="297" y="177"/>
                    <a:pt x="297" y="181"/>
                    <a:pt x="299" y="185"/>
                  </a:cubicBezTo>
                  <a:cubicBezTo>
                    <a:pt x="297" y="185"/>
                    <a:pt x="295" y="184"/>
                    <a:pt x="293" y="184"/>
                  </a:cubicBezTo>
                  <a:cubicBezTo>
                    <a:pt x="293" y="184"/>
                    <a:pt x="293" y="183"/>
                    <a:pt x="293" y="183"/>
                  </a:cubicBezTo>
                  <a:cubicBezTo>
                    <a:pt x="293" y="183"/>
                    <a:pt x="293" y="182"/>
                    <a:pt x="293" y="182"/>
                  </a:cubicBezTo>
                  <a:cubicBezTo>
                    <a:pt x="288" y="170"/>
                    <a:pt x="292" y="155"/>
                    <a:pt x="295" y="142"/>
                  </a:cubicBezTo>
                  <a:cubicBezTo>
                    <a:pt x="297" y="136"/>
                    <a:pt x="298" y="129"/>
                    <a:pt x="300" y="122"/>
                  </a:cubicBezTo>
                  <a:cubicBezTo>
                    <a:pt x="302" y="118"/>
                    <a:pt x="303" y="114"/>
                    <a:pt x="307" y="112"/>
                  </a:cubicBezTo>
                  <a:cubicBezTo>
                    <a:pt x="306" y="114"/>
                    <a:pt x="305" y="116"/>
                    <a:pt x="305" y="117"/>
                  </a:cubicBezTo>
                  <a:cubicBezTo>
                    <a:pt x="303" y="123"/>
                    <a:pt x="300" y="129"/>
                    <a:pt x="299" y="136"/>
                  </a:cubicBezTo>
                  <a:cubicBezTo>
                    <a:pt x="298" y="141"/>
                    <a:pt x="297" y="147"/>
                    <a:pt x="297" y="152"/>
                  </a:cubicBezTo>
                  <a:cubicBezTo>
                    <a:pt x="297" y="159"/>
                    <a:pt x="297" y="166"/>
                    <a:pt x="297" y="173"/>
                  </a:cubicBezTo>
                  <a:close/>
                  <a:moveTo>
                    <a:pt x="239" y="8"/>
                  </a:moveTo>
                  <a:cubicBezTo>
                    <a:pt x="238" y="6"/>
                    <a:pt x="245" y="10"/>
                    <a:pt x="246" y="10"/>
                  </a:cubicBezTo>
                  <a:cubicBezTo>
                    <a:pt x="249" y="12"/>
                    <a:pt x="252" y="14"/>
                    <a:pt x="256" y="16"/>
                  </a:cubicBezTo>
                  <a:cubicBezTo>
                    <a:pt x="264" y="22"/>
                    <a:pt x="272" y="30"/>
                    <a:pt x="279" y="38"/>
                  </a:cubicBezTo>
                  <a:cubicBezTo>
                    <a:pt x="288" y="49"/>
                    <a:pt x="296" y="60"/>
                    <a:pt x="302" y="73"/>
                  </a:cubicBezTo>
                  <a:cubicBezTo>
                    <a:pt x="305" y="80"/>
                    <a:pt x="309" y="86"/>
                    <a:pt x="311" y="93"/>
                  </a:cubicBezTo>
                  <a:cubicBezTo>
                    <a:pt x="312" y="96"/>
                    <a:pt x="313" y="99"/>
                    <a:pt x="315" y="102"/>
                  </a:cubicBezTo>
                  <a:cubicBezTo>
                    <a:pt x="312" y="102"/>
                    <a:pt x="310" y="104"/>
                    <a:pt x="309" y="107"/>
                  </a:cubicBezTo>
                  <a:cubicBezTo>
                    <a:pt x="306" y="108"/>
                    <a:pt x="304" y="110"/>
                    <a:pt x="302" y="112"/>
                  </a:cubicBezTo>
                  <a:cubicBezTo>
                    <a:pt x="302" y="108"/>
                    <a:pt x="300" y="104"/>
                    <a:pt x="299" y="101"/>
                  </a:cubicBezTo>
                  <a:cubicBezTo>
                    <a:pt x="298" y="99"/>
                    <a:pt x="297" y="97"/>
                    <a:pt x="297" y="96"/>
                  </a:cubicBezTo>
                  <a:cubicBezTo>
                    <a:pt x="297" y="96"/>
                    <a:pt x="297" y="96"/>
                    <a:pt x="297" y="95"/>
                  </a:cubicBezTo>
                  <a:cubicBezTo>
                    <a:pt x="298" y="93"/>
                    <a:pt x="297" y="90"/>
                    <a:pt x="297" y="88"/>
                  </a:cubicBezTo>
                  <a:cubicBezTo>
                    <a:pt x="297" y="85"/>
                    <a:pt x="297" y="82"/>
                    <a:pt x="298" y="79"/>
                  </a:cubicBezTo>
                  <a:cubicBezTo>
                    <a:pt x="298" y="79"/>
                    <a:pt x="297" y="79"/>
                    <a:pt x="297" y="79"/>
                  </a:cubicBezTo>
                  <a:cubicBezTo>
                    <a:pt x="296" y="82"/>
                    <a:pt x="296" y="85"/>
                    <a:pt x="296" y="88"/>
                  </a:cubicBezTo>
                  <a:cubicBezTo>
                    <a:pt x="296" y="89"/>
                    <a:pt x="295" y="91"/>
                    <a:pt x="295" y="93"/>
                  </a:cubicBezTo>
                  <a:cubicBezTo>
                    <a:pt x="294" y="91"/>
                    <a:pt x="293" y="89"/>
                    <a:pt x="292" y="87"/>
                  </a:cubicBezTo>
                  <a:cubicBezTo>
                    <a:pt x="293" y="86"/>
                    <a:pt x="293" y="83"/>
                    <a:pt x="293" y="82"/>
                  </a:cubicBezTo>
                  <a:cubicBezTo>
                    <a:pt x="293" y="80"/>
                    <a:pt x="293" y="77"/>
                    <a:pt x="293" y="75"/>
                  </a:cubicBezTo>
                  <a:cubicBezTo>
                    <a:pt x="293" y="74"/>
                    <a:pt x="292" y="74"/>
                    <a:pt x="292" y="75"/>
                  </a:cubicBezTo>
                  <a:cubicBezTo>
                    <a:pt x="291" y="77"/>
                    <a:pt x="291" y="80"/>
                    <a:pt x="291" y="82"/>
                  </a:cubicBezTo>
                  <a:cubicBezTo>
                    <a:pt x="291" y="83"/>
                    <a:pt x="291" y="84"/>
                    <a:pt x="291" y="84"/>
                  </a:cubicBezTo>
                  <a:cubicBezTo>
                    <a:pt x="290" y="83"/>
                    <a:pt x="289" y="82"/>
                    <a:pt x="289" y="81"/>
                  </a:cubicBezTo>
                  <a:cubicBezTo>
                    <a:pt x="289" y="80"/>
                    <a:pt x="288" y="78"/>
                    <a:pt x="288" y="77"/>
                  </a:cubicBezTo>
                  <a:cubicBezTo>
                    <a:pt x="288" y="75"/>
                    <a:pt x="288" y="74"/>
                    <a:pt x="288" y="72"/>
                  </a:cubicBezTo>
                  <a:cubicBezTo>
                    <a:pt x="288" y="71"/>
                    <a:pt x="287" y="71"/>
                    <a:pt x="287" y="72"/>
                  </a:cubicBezTo>
                  <a:cubicBezTo>
                    <a:pt x="287" y="74"/>
                    <a:pt x="287" y="76"/>
                    <a:pt x="287" y="78"/>
                  </a:cubicBezTo>
                  <a:cubicBezTo>
                    <a:pt x="287" y="78"/>
                    <a:pt x="287" y="78"/>
                    <a:pt x="287" y="78"/>
                  </a:cubicBezTo>
                  <a:cubicBezTo>
                    <a:pt x="287" y="78"/>
                    <a:pt x="286" y="77"/>
                    <a:pt x="286" y="76"/>
                  </a:cubicBezTo>
                  <a:cubicBezTo>
                    <a:pt x="285" y="76"/>
                    <a:pt x="284" y="75"/>
                    <a:pt x="284" y="73"/>
                  </a:cubicBezTo>
                  <a:cubicBezTo>
                    <a:pt x="284" y="71"/>
                    <a:pt x="284" y="69"/>
                    <a:pt x="284" y="67"/>
                  </a:cubicBezTo>
                  <a:cubicBezTo>
                    <a:pt x="284" y="64"/>
                    <a:pt x="284" y="62"/>
                    <a:pt x="284" y="59"/>
                  </a:cubicBezTo>
                  <a:cubicBezTo>
                    <a:pt x="284" y="58"/>
                    <a:pt x="284" y="58"/>
                    <a:pt x="284" y="59"/>
                  </a:cubicBezTo>
                  <a:cubicBezTo>
                    <a:pt x="283" y="61"/>
                    <a:pt x="283" y="64"/>
                    <a:pt x="283" y="67"/>
                  </a:cubicBezTo>
                  <a:cubicBezTo>
                    <a:pt x="283" y="68"/>
                    <a:pt x="282" y="70"/>
                    <a:pt x="282" y="71"/>
                  </a:cubicBezTo>
                  <a:cubicBezTo>
                    <a:pt x="281" y="69"/>
                    <a:pt x="279" y="67"/>
                    <a:pt x="277" y="65"/>
                  </a:cubicBezTo>
                  <a:cubicBezTo>
                    <a:pt x="278" y="63"/>
                    <a:pt x="278" y="62"/>
                    <a:pt x="278" y="60"/>
                  </a:cubicBezTo>
                  <a:cubicBezTo>
                    <a:pt x="278" y="58"/>
                    <a:pt x="278" y="56"/>
                    <a:pt x="278" y="55"/>
                  </a:cubicBezTo>
                  <a:cubicBezTo>
                    <a:pt x="278" y="54"/>
                    <a:pt x="277" y="53"/>
                    <a:pt x="277" y="54"/>
                  </a:cubicBezTo>
                  <a:cubicBezTo>
                    <a:pt x="277" y="57"/>
                    <a:pt x="276" y="61"/>
                    <a:pt x="276" y="64"/>
                  </a:cubicBezTo>
                  <a:cubicBezTo>
                    <a:pt x="275" y="63"/>
                    <a:pt x="274" y="61"/>
                    <a:pt x="273" y="60"/>
                  </a:cubicBezTo>
                  <a:cubicBezTo>
                    <a:pt x="273" y="59"/>
                    <a:pt x="273" y="58"/>
                    <a:pt x="273" y="56"/>
                  </a:cubicBezTo>
                  <a:cubicBezTo>
                    <a:pt x="273" y="55"/>
                    <a:pt x="273" y="53"/>
                    <a:pt x="273" y="51"/>
                  </a:cubicBezTo>
                  <a:cubicBezTo>
                    <a:pt x="273" y="50"/>
                    <a:pt x="272" y="50"/>
                    <a:pt x="272" y="51"/>
                  </a:cubicBezTo>
                  <a:cubicBezTo>
                    <a:pt x="272" y="53"/>
                    <a:pt x="272" y="55"/>
                    <a:pt x="272" y="56"/>
                  </a:cubicBezTo>
                  <a:cubicBezTo>
                    <a:pt x="272" y="57"/>
                    <a:pt x="271" y="58"/>
                    <a:pt x="271" y="59"/>
                  </a:cubicBezTo>
                  <a:cubicBezTo>
                    <a:pt x="270" y="58"/>
                    <a:pt x="269" y="57"/>
                    <a:pt x="268" y="56"/>
                  </a:cubicBezTo>
                  <a:cubicBezTo>
                    <a:pt x="268" y="56"/>
                    <a:pt x="268" y="56"/>
                    <a:pt x="268" y="56"/>
                  </a:cubicBezTo>
                  <a:cubicBezTo>
                    <a:pt x="270" y="55"/>
                    <a:pt x="270" y="52"/>
                    <a:pt x="270" y="50"/>
                  </a:cubicBezTo>
                  <a:cubicBezTo>
                    <a:pt x="271" y="48"/>
                    <a:pt x="271" y="46"/>
                    <a:pt x="271" y="44"/>
                  </a:cubicBezTo>
                  <a:cubicBezTo>
                    <a:pt x="271" y="43"/>
                    <a:pt x="270" y="43"/>
                    <a:pt x="270" y="44"/>
                  </a:cubicBezTo>
                  <a:cubicBezTo>
                    <a:pt x="269" y="46"/>
                    <a:pt x="269" y="48"/>
                    <a:pt x="269" y="50"/>
                  </a:cubicBezTo>
                  <a:cubicBezTo>
                    <a:pt x="268" y="52"/>
                    <a:pt x="267" y="54"/>
                    <a:pt x="267" y="56"/>
                  </a:cubicBezTo>
                  <a:cubicBezTo>
                    <a:pt x="267" y="56"/>
                    <a:pt x="267" y="56"/>
                    <a:pt x="267" y="56"/>
                  </a:cubicBezTo>
                  <a:cubicBezTo>
                    <a:pt x="266" y="55"/>
                    <a:pt x="264" y="54"/>
                    <a:pt x="262" y="54"/>
                  </a:cubicBezTo>
                  <a:cubicBezTo>
                    <a:pt x="263" y="52"/>
                    <a:pt x="264" y="49"/>
                    <a:pt x="264" y="47"/>
                  </a:cubicBezTo>
                  <a:cubicBezTo>
                    <a:pt x="265" y="45"/>
                    <a:pt x="265" y="43"/>
                    <a:pt x="265" y="40"/>
                  </a:cubicBezTo>
                  <a:cubicBezTo>
                    <a:pt x="265" y="40"/>
                    <a:pt x="263" y="40"/>
                    <a:pt x="263" y="40"/>
                  </a:cubicBezTo>
                  <a:cubicBezTo>
                    <a:pt x="264" y="43"/>
                    <a:pt x="263" y="45"/>
                    <a:pt x="262" y="47"/>
                  </a:cubicBezTo>
                  <a:cubicBezTo>
                    <a:pt x="262" y="49"/>
                    <a:pt x="261" y="51"/>
                    <a:pt x="261" y="53"/>
                  </a:cubicBezTo>
                  <a:cubicBezTo>
                    <a:pt x="261" y="53"/>
                    <a:pt x="261" y="54"/>
                    <a:pt x="261" y="54"/>
                  </a:cubicBezTo>
                  <a:cubicBezTo>
                    <a:pt x="260" y="54"/>
                    <a:pt x="259" y="54"/>
                    <a:pt x="257" y="54"/>
                  </a:cubicBezTo>
                  <a:cubicBezTo>
                    <a:pt x="257" y="54"/>
                    <a:pt x="257" y="53"/>
                    <a:pt x="257" y="53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7" y="51"/>
                    <a:pt x="258" y="49"/>
                    <a:pt x="258" y="48"/>
                  </a:cubicBezTo>
                  <a:cubicBezTo>
                    <a:pt x="258" y="47"/>
                    <a:pt x="258" y="47"/>
                    <a:pt x="257" y="47"/>
                  </a:cubicBezTo>
                  <a:cubicBezTo>
                    <a:pt x="257" y="49"/>
                    <a:pt x="256" y="50"/>
                    <a:pt x="256" y="51"/>
                  </a:cubicBezTo>
                  <a:cubicBezTo>
                    <a:pt x="255" y="49"/>
                    <a:pt x="255" y="48"/>
                    <a:pt x="254" y="46"/>
                  </a:cubicBezTo>
                  <a:cubicBezTo>
                    <a:pt x="254" y="46"/>
                    <a:pt x="254" y="46"/>
                    <a:pt x="254" y="46"/>
                  </a:cubicBezTo>
                  <a:cubicBezTo>
                    <a:pt x="255" y="44"/>
                    <a:pt x="255" y="40"/>
                    <a:pt x="256" y="38"/>
                  </a:cubicBezTo>
                  <a:cubicBezTo>
                    <a:pt x="256" y="35"/>
                    <a:pt x="256" y="32"/>
                    <a:pt x="256" y="28"/>
                  </a:cubicBezTo>
                  <a:cubicBezTo>
                    <a:pt x="256" y="28"/>
                    <a:pt x="255" y="28"/>
                    <a:pt x="255" y="28"/>
                  </a:cubicBezTo>
                  <a:cubicBezTo>
                    <a:pt x="255" y="32"/>
                    <a:pt x="254" y="35"/>
                    <a:pt x="254" y="38"/>
                  </a:cubicBezTo>
                  <a:cubicBezTo>
                    <a:pt x="253" y="40"/>
                    <a:pt x="253" y="42"/>
                    <a:pt x="253" y="43"/>
                  </a:cubicBezTo>
                  <a:cubicBezTo>
                    <a:pt x="248" y="32"/>
                    <a:pt x="243" y="20"/>
                    <a:pt x="238" y="9"/>
                  </a:cubicBezTo>
                  <a:cubicBezTo>
                    <a:pt x="238" y="9"/>
                    <a:pt x="239" y="8"/>
                    <a:pt x="239" y="8"/>
                  </a:cubicBezTo>
                  <a:close/>
                  <a:moveTo>
                    <a:pt x="235" y="9"/>
                  </a:moveTo>
                  <a:cubicBezTo>
                    <a:pt x="236" y="9"/>
                    <a:pt x="236" y="9"/>
                    <a:pt x="237" y="9"/>
                  </a:cubicBezTo>
                  <a:cubicBezTo>
                    <a:pt x="237" y="17"/>
                    <a:pt x="242" y="24"/>
                    <a:pt x="245" y="31"/>
                  </a:cubicBezTo>
                  <a:cubicBezTo>
                    <a:pt x="248" y="40"/>
                    <a:pt x="251" y="48"/>
                    <a:pt x="255" y="56"/>
                  </a:cubicBezTo>
                  <a:cubicBezTo>
                    <a:pt x="255" y="57"/>
                    <a:pt x="255" y="57"/>
                    <a:pt x="255" y="58"/>
                  </a:cubicBezTo>
                  <a:cubicBezTo>
                    <a:pt x="255" y="58"/>
                    <a:pt x="255" y="58"/>
                    <a:pt x="256" y="58"/>
                  </a:cubicBezTo>
                  <a:cubicBezTo>
                    <a:pt x="256" y="58"/>
                    <a:pt x="256" y="58"/>
                    <a:pt x="256" y="58"/>
                  </a:cubicBezTo>
                  <a:cubicBezTo>
                    <a:pt x="256" y="58"/>
                    <a:pt x="257" y="58"/>
                    <a:pt x="258" y="58"/>
                  </a:cubicBezTo>
                  <a:cubicBezTo>
                    <a:pt x="262" y="55"/>
                    <a:pt x="267" y="60"/>
                    <a:pt x="270" y="63"/>
                  </a:cubicBezTo>
                  <a:cubicBezTo>
                    <a:pt x="276" y="68"/>
                    <a:pt x="280" y="75"/>
                    <a:pt x="284" y="81"/>
                  </a:cubicBezTo>
                  <a:cubicBezTo>
                    <a:pt x="291" y="91"/>
                    <a:pt x="300" y="105"/>
                    <a:pt x="298" y="117"/>
                  </a:cubicBezTo>
                  <a:cubicBezTo>
                    <a:pt x="298" y="117"/>
                    <a:pt x="298" y="118"/>
                    <a:pt x="298" y="118"/>
                  </a:cubicBezTo>
                  <a:cubicBezTo>
                    <a:pt x="298" y="120"/>
                    <a:pt x="297" y="122"/>
                    <a:pt x="296" y="123"/>
                  </a:cubicBezTo>
                  <a:cubicBezTo>
                    <a:pt x="294" y="131"/>
                    <a:pt x="293" y="138"/>
                    <a:pt x="291" y="146"/>
                  </a:cubicBezTo>
                  <a:cubicBezTo>
                    <a:pt x="289" y="154"/>
                    <a:pt x="286" y="164"/>
                    <a:pt x="287" y="174"/>
                  </a:cubicBezTo>
                  <a:cubicBezTo>
                    <a:pt x="284" y="170"/>
                    <a:pt x="281" y="166"/>
                    <a:pt x="278" y="162"/>
                  </a:cubicBezTo>
                  <a:cubicBezTo>
                    <a:pt x="270" y="150"/>
                    <a:pt x="262" y="137"/>
                    <a:pt x="255" y="124"/>
                  </a:cubicBezTo>
                  <a:cubicBezTo>
                    <a:pt x="251" y="117"/>
                    <a:pt x="248" y="110"/>
                    <a:pt x="245" y="102"/>
                  </a:cubicBezTo>
                  <a:cubicBezTo>
                    <a:pt x="245" y="102"/>
                    <a:pt x="245" y="102"/>
                    <a:pt x="245" y="102"/>
                  </a:cubicBezTo>
                  <a:cubicBezTo>
                    <a:pt x="245" y="100"/>
                    <a:pt x="245" y="97"/>
                    <a:pt x="244" y="95"/>
                  </a:cubicBezTo>
                  <a:cubicBezTo>
                    <a:pt x="244" y="93"/>
                    <a:pt x="244" y="91"/>
                    <a:pt x="244" y="89"/>
                  </a:cubicBezTo>
                  <a:cubicBezTo>
                    <a:pt x="244" y="87"/>
                    <a:pt x="242" y="87"/>
                    <a:pt x="242" y="89"/>
                  </a:cubicBezTo>
                  <a:cubicBezTo>
                    <a:pt x="242" y="91"/>
                    <a:pt x="242" y="93"/>
                    <a:pt x="242" y="95"/>
                  </a:cubicBezTo>
                  <a:cubicBezTo>
                    <a:pt x="241" y="92"/>
                    <a:pt x="241" y="88"/>
                    <a:pt x="240" y="85"/>
                  </a:cubicBezTo>
                  <a:cubicBezTo>
                    <a:pt x="239" y="72"/>
                    <a:pt x="239" y="60"/>
                    <a:pt x="236" y="47"/>
                  </a:cubicBezTo>
                  <a:cubicBezTo>
                    <a:pt x="235" y="47"/>
                    <a:pt x="235" y="46"/>
                    <a:pt x="234" y="46"/>
                  </a:cubicBezTo>
                  <a:cubicBezTo>
                    <a:pt x="232" y="46"/>
                    <a:pt x="233" y="34"/>
                    <a:pt x="232" y="32"/>
                  </a:cubicBezTo>
                  <a:cubicBezTo>
                    <a:pt x="231" y="26"/>
                    <a:pt x="229" y="21"/>
                    <a:pt x="229" y="16"/>
                  </a:cubicBezTo>
                  <a:cubicBezTo>
                    <a:pt x="229" y="15"/>
                    <a:pt x="229" y="15"/>
                    <a:pt x="228" y="15"/>
                  </a:cubicBezTo>
                  <a:cubicBezTo>
                    <a:pt x="230" y="11"/>
                    <a:pt x="232" y="5"/>
                    <a:pt x="235" y="9"/>
                  </a:cubicBezTo>
                  <a:close/>
                  <a:moveTo>
                    <a:pt x="269" y="165"/>
                  </a:moveTo>
                  <a:cubicBezTo>
                    <a:pt x="262" y="157"/>
                    <a:pt x="255" y="149"/>
                    <a:pt x="250" y="140"/>
                  </a:cubicBezTo>
                  <a:cubicBezTo>
                    <a:pt x="240" y="123"/>
                    <a:pt x="233" y="106"/>
                    <a:pt x="228" y="87"/>
                  </a:cubicBezTo>
                  <a:cubicBezTo>
                    <a:pt x="223" y="68"/>
                    <a:pt x="220" y="49"/>
                    <a:pt x="224" y="29"/>
                  </a:cubicBezTo>
                  <a:cubicBezTo>
                    <a:pt x="225" y="27"/>
                    <a:pt x="225" y="25"/>
                    <a:pt x="226" y="23"/>
                  </a:cubicBezTo>
                  <a:cubicBezTo>
                    <a:pt x="226" y="28"/>
                    <a:pt x="229" y="32"/>
                    <a:pt x="229" y="37"/>
                  </a:cubicBezTo>
                  <a:cubicBezTo>
                    <a:pt x="229" y="41"/>
                    <a:pt x="227" y="48"/>
                    <a:pt x="232" y="50"/>
                  </a:cubicBezTo>
                  <a:cubicBezTo>
                    <a:pt x="235" y="61"/>
                    <a:pt x="234" y="74"/>
                    <a:pt x="236" y="86"/>
                  </a:cubicBezTo>
                  <a:cubicBezTo>
                    <a:pt x="238" y="98"/>
                    <a:pt x="243" y="110"/>
                    <a:pt x="249" y="121"/>
                  </a:cubicBezTo>
                  <a:cubicBezTo>
                    <a:pt x="255" y="134"/>
                    <a:pt x="263" y="146"/>
                    <a:pt x="271" y="158"/>
                  </a:cubicBezTo>
                  <a:cubicBezTo>
                    <a:pt x="274" y="163"/>
                    <a:pt x="277" y="168"/>
                    <a:pt x="281" y="172"/>
                  </a:cubicBezTo>
                  <a:cubicBezTo>
                    <a:pt x="282" y="174"/>
                    <a:pt x="285" y="176"/>
                    <a:pt x="288" y="178"/>
                  </a:cubicBezTo>
                  <a:cubicBezTo>
                    <a:pt x="288" y="179"/>
                    <a:pt x="288" y="181"/>
                    <a:pt x="289" y="182"/>
                  </a:cubicBezTo>
                  <a:cubicBezTo>
                    <a:pt x="281" y="178"/>
                    <a:pt x="275" y="171"/>
                    <a:pt x="269" y="165"/>
                  </a:cubicBezTo>
                  <a:close/>
                  <a:moveTo>
                    <a:pt x="275" y="184"/>
                  </a:moveTo>
                  <a:cubicBezTo>
                    <a:pt x="279" y="184"/>
                    <a:pt x="284" y="185"/>
                    <a:pt x="289" y="186"/>
                  </a:cubicBezTo>
                  <a:cubicBezTo>
                    <a:pt x="289" y="187"/>
                    <a:pt x="290" y="187"/>
                    <a:pt x="290" y="187"/>
                  </a:cubicBezTo>
                  <a:cubicBezTo>
                    <a:pt x="291" y="187"/>
                    <a:pt x="291" y="187"/>
                    <a:pt x="292" y="187"/>
                  </a:cubicBezTo>
                  <a:cubicBezTo>
                    <a:pt x="294" y="188"/>
                    <a:pt x="296" y="188"/>
                    <a:pt x="298" y="188"/>
                  </a:cubicBezTo>
                  <a:cubicBezTo>
                    <a:pt x="306" y="190"/>
                    <a:pt x="314" y="192"/>
                    <a:pt x="321" y="196"/>
                  </a:cubicBezTo>
                  <a:cubicBezTo>
                    <a:pt x="337" y="205"/>
                    <a:pt x="354" y="211"/>
                    <a:pt x="366" y="224"/>
                  </a:cubicBezTo>
                  <a:cubicBezTo>
                    <a:pt x="372" y="231"/>
                    <a:pt x="378" y="237"/>
                    <a:pt x="384" y="244"/>
                  </a:cubicBezTo>
                  <a:cubicBezTo>
                    <a:pt x="390" y="250"/>
                    <a:pt x="394" y="257"/>
                    <a:pt x="398" y="264"/>
                  </a:cubicBezTo>
                  <a:cubicBezTo>
                    <a:pt x="406" y="276"/>
                    <a:pt x="416" y="289"/>
                    <a:pt x="422" y="303"/>
                  </a:cubicBezTo>
                  <a:cubicBezTo>
                    <a:pt x="421" y="303"/>
                    <a:pt x="421" y="304"/>
                    <a:pt x="421" y="304"/>
                  </a:cubicBezTo>
                  <a:cubicBezTo>
                    <a:pt x="420" y="305"/>
                    <a:pt x="419" y="307"/>
                    <a:pt x="418" y="308"/>
                  </a:cubicBezTo>
                  <a:cubicBezTo>
                    <a:pt x="418" y="307"/>
                    <a:pt x="418" y="307"/>
                    <a:pt x="418" y="307"/>
                  </a:cubicBezTo>
                  <a:cubicBezTo>
                    <a:pt x="406" y="285"/>
                    <a:pt x="397" y="261"/>
                    <a:pt x="378" y="244"/>
                  </a:cubicBezTo>
                  <a:cubicBezTo>
                    <a:pt x="369" y="235"/>
                    <a:pt x="359" y="228"/>
                    <a:pt x="349" y="220"/>
                  </a:cubicBezTo>
                  <a:cubicBezTo>
                    <a:pt x="339" y="212"/>
                    <a:pt x="330" y="203"/>
                    <a:pt x="319" y="197"/>
                  </a:cubicBezTo>
                  <a:cubicBezTo>
                    <a:pt x="308" y="192"/>
                    <a:pt x="295" y="189"/>
                    <a:pt x="283" y="187"/>
                  </a:cubicBezTo>
                  <a:cubicBezTo>
                    <a:pt x="272" y="186"/>
                    <a:pt x="261" y="184"/>
                    <a:pt x="250" y="186"/>
                  </a:cubicBezTo>
                  <a:cubicBezTo>
                    <a:pt x="239" y="187"/>
                    <a:pt x="229" y="191"/>
                    <a:pt x="219" y="198"/>
                  </a:cubicBezTo>
                  <a:cubicBezTo>
                    <a:pt x="209" y="205"/>
                    <a:pt x="206" y="214"/>
                    <a:pt x="201" y="225"/>
                  </a:cubicBezTo>
                  <a:cubicBezTo>
                    <a:pt x="200" y="226"/>
                    <a:pt x="202" y="227"/>
                    <a:pt x="202" y="226"/>
                  </a:cubicBezTo>
                  <a:cubicBezTo>
                    <a:pt x="206" y="221"/>
                    <a:pt x="208" y="216"/>
                    <a:pt x="211" y="211"/>
                  </a:cubicBezTo>
                  <a:cubicBezTo>
                    <a:pt x="215" y="206"/>
                    <a:pt x="220" y="202"/>
                    <a:pt x="226" y="198"/>
                  </a:cubicBezTo>
                  <a:cubicBezTo>
                    <a:pt x="236" y="192"/>
                    <a:pt x="246" y="189"/>
                    <a:pt x="258" y="189"/>
                  </a:cubicBezTo>
                  <a:cubicBezTo>
                    <a:pt x="270" y="189"/>
                    <a:pt x="282" y="190"/>
                    <a:pt x="294" y="193"/>
                  </a:cubicBezTo>
                  <a:cubicBezTo>
                    <a:pt x="305" y="195"/>
                    <a:pt x="316" y="198"/>
                    <a:pt x="325" y="205"/>
                  </a:cubicBezTo>
                  <a:cubicBezTo>
                    <a:pt x="334" y="212"/>
                    <a:pt x="343" y="219"/>
                    <a:pt x="352" y="226"/>
                  </a:cubicBezTo>
                  <a:cubicBezTo>
                    <a:pt x="361" y="233"/>
                    <a:pt x="371" y="240"/>
                    <a:pt x="379" y="249"/>
                  </a:cubicBezTo>
                  <a:cubicBezTo>
                    <a:pt x="388" y="258"/>
                    <a:pt x="394" y="269"/>
                    <a:pt x="401" y="281"/>
                  </a:cubicBezTo>
                  <a:cubicBezTo>
                    <a:pt x="403" y="285"/>
                    <a:pt x="405" y="289"/>
                    <a:pt x="407" y="293"/>
                  </a:cubicBezTo>
                  <a:cubicBezTo>
                    <a:pt x="400" y="284"/>
                    <a:pt x="391" y="275"/>
                    <a:pt x="383" y="266"/>
                  </a:cubicBezTo>
                  <a:cubicBezTo>
                    <a:pt x="376" y="260"/>
                    <a:pt x="370" y="253"/>
                    <a:pt x="362" y="247"/>
                  </a:cubicBezTo>
                  <a:cubicBezTo>
                    <a:pt x="357" y="242"/>
                    <a:pt x="351" y="238"/>
                    <a:pt x="344" y="236"/>
                  </a:cubicBezTo>
                  <a:cubicBezTo>
                    <a:pt x="343" y="236"/>
                    <a:pt x="343" y="237"/>
                    <a:pt x="344" y="237"/>
                  </a:cubicBezTo>
                  <a:cubicBezTo>
                    <a:pt x="360" y="243"/>
                    <a:pt x="372" y="258"/>
                    <a:pt x="384" y="270"/>
                  </a:cubicBezTo>
                  <a:cubicBezTo>
                    <a:pt x="395" y="281"/>
                    <a:pt x="406" y="293"/>
                    <a:pt x="413" y="306"/>
                  </a:cubicBezTo>
                  <a:cubicBezTo>
                    <a:pt x="413" y="306"/>
                    <a:pt x="413" y="306"/>
                    <a:pt x="413" y="306"/>
                  </a:cubicBezTo>
                  <a:cubicBezTo>
                    <a:pt x="412" y="305"/>
                    <a:pt x="411" y="304"/>
                    <a:pt x="409" y="303"/>
                  </a:cubicBezTo>
                  <a:cubicBezTo>
                    <a:pt x="405" y="298"/>
                    <a:pt x="402" y="294"/>
                    <a:pt x="398" y="289"/>
                  </a:cubicBezTo>
                  <a:cubicBezTo>
                    <a:pt x="389" y="280"/>
                    <a:pt x="378" y="273"/>
                    <a:pt x="368" y="265"/>
                  </a:cubicBezTo>
                  <a:cubicBezTo>
                    <a:pt x="368" y="264"/>
                    <a:pt x="367" y="265"/>
                    <a:pt x="368" y="265"/>
                  </a:cubicBezTo>
                  <a:cubicBezTo>
                    <a:pt x="377" y="274"/>
                    <a:pt x="388" y="281"/>
                    <a:pt x="396" y="291"/>
                  </a:cubicBezTo>
                  <a:cubicBezTo>
                    <a:pt x="400" y="295"/>
                    <a:pt x="404" y="300"/>
                    <a:pt x="408" y="304"/>
                  </a:cubicBezTo>
                  <a:cubicBezTo>
                    <a:pt x="408" y="305"/>
                    <a:pt x="408" y="305"/>
                    <a:pt x="409" y="306"/>
                  </a:cubicBezTo>
                  <a:cubicBezTo>
                    <a:pt x="404" y="302"/>
                    <a:pt x="398" y="299"/>
                    <a:pt x="393" y="295"/>
                  </a:cubicBezTo>
                  <a:cubicBezTo>
                    <a:pt x="388" y="290"/>
                    <a:pt x="383" y="285"/>
                    <a:pt x="376" y="282"/>
                  </a:cubicBezTo>
                  <a:cubicBezTo>
                    <a:pt x="376" y="282"/>
                    <a:pt x="376" y="282"/>
                    <a:pt x="376" y="283"/>
                  </a:cubicBezTo>
                  <a:cubicBezTo>
                    <a:pt x="388" y="292"/>
                    <a:pt x="401" y="301"/>
                    <a:pt x="412" y="311"/>
                  </a:cubicBezTo>
                  <a:cubicBezTo>
                    <a:pt x="412" y="311"/>
                    <a:pt x="412" y="311"/>
                    <a:pt x="412" y="311"/>
                  </a:cubicBezTo>
                  <a:cubicBezTo>
                    <a:pt x="399" y="301"/>
                    <a:pt x="384" y="291"/>
                    <a:pt x="368" y="285"/>
                  </a:cubicBezTo>
                  <a:cubicBezTo>
                    <a:pt x="359" y="282"/>
                    <a:pt x="349" y="280"/>
                    <a:pt x="341" y="276"/>
                  </a:cubicBezTo>
                  <a:cubicBezTo>
                    <a:pt x="334" y="272"/>
                    <a:pt x="327" y="268"/>
                    <a:pt x="319" y="266"/>
                  </a:cubicBezTo>
                  <a:cubicBezTo>
                    <a:pt x="319" y="266"/>
                    <a:pt x="319" y="266"/>
                    <a:pt x="319" y="266"/>
                  </a:cubicBezTo>
                  <a:cubicBezTo>
                    <a:pt x="321" y="269"/>
                    <a:pt x="324" y="270"/>
                    <a:pt x="328" y="271"/>
                  </a:cubicBezTo>
                  <a:cubicBezTo>
                    <a:pt x="332" y="273"/>
                    <a:pt x="337" y="276"/>
                    <a:pt x="341" y="278"/>
                  </a:cubicBezTo>
                  <a:cubicBezTo>
                    <a:pt x="349" y="281"/>
                    <a:pt x="357" y="284"/>
                    <a:pt x="364" y="286"/>
                  </a:cubicBezTo>
                  <a:cubicBezTo>
                    <a:pt x="373" y="290"/>
                    <a:pt x="383" y="293"/>
                    <a:pt x="391" y="299"/>
                  </a:cubicBezTo>
                  <a:cubicBezTo>
                    <a:pt x="397" y="304"/>
                    <a:pt x="403" y="308"/>
                    <a:pt x="409" y="313"/>
                  </a:cubicBezTo>
                  <a:cubicBezTo>
                    <a:pt x="409" y="313"/>
                    <a:pt x="408" y="313"/>
                    <a:pt x="408" y="312"/>
                  </a:cubicBezTo>
                  <a:cubicBezTo>
                    <a:pt x="407" y="312"/>
                    <a:pt x="407" y="311"/>
                    <a:pt x="406" y="311"/>
                  </a:cubicBezTo>
                  <a:cubicBezTo>
                    <a:pt x="405" y="310"/>
                    <a:pt x="404" y="310"/>
                    <a:pt x="404" y="309"/>
                  </a:cubicBezTo>
                  <a:cubicBezTo>
                    <a:pt x="403" y="308"/>
                    <a:pt x="402" y="307"/>
                    <a:pt x="400" y="307"/>
                  </a:cubicBezTo>
                  <a:cubicBezTo>
                    <a:pt x="396" y="304"/>
                    <a:pt x="392" y="301"/>
                    <a:pt x="388" y="299"/>
                  </a:cubicBezTo>
                  <a:cubicBezTo>
                    <a:pt x="379" y="294"/>
                    <a:pt x="369" y="292"/>
                    <a:pt x="360" y="288"/>
                  </a:cubicBezTo>
                  <a:cubicBezTo>
                    <a:pt x="350" y="284"/>
                    <a:pt x="340" y="281"/>
                    <a:pt x="331" y="277"/>
                  </a:cubicBezTo>
                  <a:cubicBezTo>
                    <a:pt x="321" y="273"/>
                    <a:pt x="311" y="271"/>
                    <a:pt x="302" y="265"/>
                  </a:cubicBezTo>
                  <a:cubicBezTo>
                    <a:pt x="302" y="265"/>
                    <a:pt x="301" y="266"/>
                    <a:pt x="302" y="266"/>
                  </a:cubicBezTo>
                  <a:cubicBezTo>
                    <a:pt x="308" y="273"/>
                    <a:pt x="318" y="274"/>
                    <a:pt x="327" y="277"/>
                  </a:cubicBezTo>
                  <a:cubicBezTo>
                    <a:pt x="337" y="281"/>
                    <a:pt x="347" y="285"/>
                    <a:pt x="358" y="289"/>
                  </a:cubicBezTo>
                  <a:cubicBezTo>
                    <a:pt x="368" y="294"/>
                    <a:pt x="379" y="295"/>
                    <a:pt x="389" y="301"/>
                  </a:cubicBezTo>
                  <a:cubicBezTo>
                    <a:pt x="391" y="302"/>
                    <a:pt x="394" y="303"/>
                    <a:pt x="396" y="305"/>
                  </a:cubicBezTo>
                  <a:cubicBezTo>
                    <a:pt x="391" y="303"/>
                    <a:pt x="385" y="301"/>
                    <a:pt x="380" y="299"/>
                  </a:cubicBezTo>
                  <a:cubicBezTo>
                    <a:pt x="372" y="296"/>
                    <a:pt x="365" y="293"/>
                    <a:pt x="358" y="291"/>
                  </a:cubicBezTo>
                  <a:cubicBezTo>
                    <a:pt x="351" y="289"/>
                    <a:pt x="344" y="287"/>
                    <a:pt x="338" y="285"/>
                  </a:cubicBezTo>
                  <a:cubicBezTo>
                    <a:pt x="323" y="281"/>
                    <a:pt x="310" y="276"/>
                    <a:pt x="295" y="273"/>
                  </a:cubicBezTo>
                  <a:cubicBezTo>
                    <a:pt x="282" y="270"/>
                    <a:pt x="268" y="268"/>
                    <a:pt x="254" y="266"/>
                  </a:cubicBezTo>
                  <a:cubicBezTo>
                    <a:pt x="253" y="266"/>
                    <a:pt x="252" y="267"/>
                    <a:pt x="253" y="268"/>
                  </a:cubicBezTo>
                  <a:cubicBezTo>
                    <a:pt x="258" y="270"/>
                    <a:pt x="264" y="270"/>
                    <a:pt x="269" y="271"/>
                  </a:cubicBezTo>
                  <a:cubicBezTo>
                    <a:pt x="277" y="271"/>
                    <a:pt x="285" y="273"/>
                    <a:pt x="293" y="274"/>
                  </a:cubicBezTo>
                  <a:cubicBezTo>
                    <a:pt x="307" y="278"/>
                    <a:pt x="321" y="281"/>
                    <a:pt x="335" y="285"/>
                  </a:cubicBezTo>
                  <a:cubicBezTo>
                    <a:pt x="351" y="290"/>
                    <a:pt x="366" y="296"/>
                    <a:pt x="381" y="301"/>
                  </a:cubicBezTo>
                  <a:cubicBezTo>
                    <a:pt x="388" y="304"/>
                    <a:pt x="395" y="307"/>
                    <a:pt x="402" y="311"/>
                  </a:cubicBezTo>
                  <a:cubicBezTo>
                    <a:pt x="402" y="311"/>
                    <a:pt x="403" y="311"/>
                    <a:pt x="403" y="312"/>
                  </a:cubicBezTo>
                  <a:cubicBezTo>
                    <a:pt x="398" y="309"/>
                    <a:pt x="392" y="308"/>
                    <a:pt x="388" y="307"/>
                  </a:cubicBezTo>
                  <a:cubicBezTo>
                    <a:pt x="383" y="305"/>
                    <a:pt x="379" y="302"/>
                    <a:pt x="374" y="301"/>
                  </a:cubicBezTo>
                  <a:cubicBezTo>
                    <a:pt x="370" y="300"/>
                    <a:pt x="365" y="299"/>
                    <a:pt x="361" y="298"/>
                  </a:cubicBezTo>
                  <a:cubicBezTo>
                    <a:pt x="361" y="298"/>
                    <a:pt x="360" y="299"/>
                    <a:pt x="361" y="299"/>
                  </a:cubicBezTo>
                  <a:cubicBezTo>
                    <a:pt x="365" y="301"/>
                    <a:pt x="369" y="302"/>
                    <a:pt x="374" y="303"/>
                  </a:cubicBezTo>
                  <a:cubicBezTo>
                    <a:pt x="375" y="303"/>
                    <a:pt x="377" y="304"/>
                    <a:pt x="378" y="304"/>
                  </a:cubicBezTo>
                  <a:cubicBezTo>
                    <a:pt x="377" y="304"/>
                    <a:pt x="376" y="304"/>
                    <a:pt x="375" y="304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78" y="306"/>
                    <a:pt x="383" y="306"/>
                    <a:pt x="386" y="309"/>
                  </a:cubicBezTo>
                  <a:cubicBezTo>
                    <a:pt x="386" y="309"/>
                    <a:pt x="386" y="309"/>
                    <a:pt x="386" y="309"/>
                  </a:cubicBezTo>
                  <a:cubicBezTo>
                    <a:pt x="385" y="308"/>
                    <a:pt x="384" y="307"/>
                    <a:pt x="384" y="307"/>
                  </a:cubicBezTo>
                  <a:cubicBezTo>
                    <a:pt x="384" y="307"/>
                    <a:pt x="385" y="307"/>
                    <a:pt x="386" y="307"/>
                  </a:cubicBezTo>
                  <a:cubicBezTo>
                    <a:pt x="390" y="309"/>
                    <a:pt x="394" y="310"/>
                    <a:pt x="398" y="312"/>
                  </a:cubicBezTo>
                  <a:cubicBezTo>
                    <a:pt x="400" y="313"/>
                    <a:pt x="401" y="313"/>
                    <a:pt x="403" y="314"/>
                  </a:cubicBezTo>
                  <a:cubicBezTo>
                    <a:pt x="392" y="310"/>
                    <a:pt x="374" y="308"/>
                    <a:pt x="371" y="308"/>
                  </a:cubicBezTo>
                  <a:cubicBezTo>
                    <a:pt x="361" y="306"/>
                    <a:pt x="351" y="305"/>
                    <a:pt x="340" y="305"/>
                  </a:cubicBezTo>
                  <a:cubicBezTo>
                    <a:pt x="328" y="306"/>
                    <a:pt x="314" y="307"/>
                    <a:pt x="302" y="312"/>
                  </a:cubicBezTo>
                  <a:cubicBezTo>
                    <a:pt x="298" y="313"/>
                    <a:pt x="293" y="316"/>
                    <a:pt x="289" y="318"/>
                  </a:cubicBezTo>
                  <a:cubicBezTo>
                    <a:pt x="282" y="322"/>
                    <a:pt x="275" y="326"/>
                    <a:pt x="269" y="331"/>
                  </a:cubicBezTo>
                  <a:cubicBezTo>
                    <a:pt x="265" y="334"/>
                    <a:pt x="262" y="338"/>
                    <a:pt x="259" y="341"/>
                  </a:cubicBezTo>
                  <a:cubicBezTo>
                    <a:pt x="258" y="341"/>
                    <a:pt x="258" y="341"/>
                    <a:pt x="258" y="341"/>
                  </a:cubicBezTo>
                  <a:cubicBezTo>
                    <a:pt x="252" y="344"/>
                    <a:pt x="242" y="339"/>
                    <a:pt x="237" y="337"/>
                  </a:cubicBezTo>
                  <a:cubicBezTo>
                    <a:pt x="229" y="333"/>
                    <a:pt x="221" y="329"/>
                    <a:pt x="215" y="323"/>
                  </a:cubicBezTo>
                  <a:cubicBezTo>
                    <a:pt x="205" y="313"/>
                    <a:pt x="194" y="302"/>
                    <a:pt x="188" y="289"/>
                  </a:cubicBezTo>
                  <a:cubicBezTo>
                    <a:pt x="185" y="283"/>
                    <a:pt x="181" y="273"/>
                    <a:pt x="183" y="266"/>
                  </a:cubicBezTo>
                  <a:cubicBezTo>
                    <a:pt x="185" y="263"/>
                    <a:pt x="187" y="260"/>
                    <a:pt x="189" y="257"/>
                  </a:cubicBezTo>
                  <a:cubicBezTo>
                    <a:pt x="189" y="256"/>
                    <a:pt x="190" y="255"/>
                    <a:pt x="190" y="254"/>
                  </a:cubicBezTo>
                  <a:cubicBezTo>
                    <a:pt x="196" y="251"/>
                    <a:pt x="199" y="241"/>
                    <a:pt x="199" y="234"/>
                  </a:cubicBezTo>
                  <a:cubicBezTo>
                    <a:pt x="200" y="228"/>
                    <a:pt x="197" y="220"/>
                    <a:pt x="198" y="213"/>
                  </a:cubicBezTo>
                  <a:cubicBezTo>
                    <a:pt x="198" y="213"/>
                    <a:pt x="198" y="212"/>
                    <a:pt x="199" y="212"/>
                  </a:cubicBezTo>
                  <a:cubicBezTo>
                    <a:pt x="205" y="199"/>
                    <a:pt x="219" y="191"/>
                    <a:pt x="232" y="187"/>
                  </a:cubicBezTo>
                  <a:cubicBezTo>
                    <a:pt x="246" y="182"/>
                    <a:pt x="260" y="182"/>
                    <a:pt x="275" y="184"/>
                  </a:cubicBezTo>
                  <a:close/>
                  <a:moveTo>
                    <a:pt x="155" y="52"/>
                  </a:moveTo>
                  <a:cubicBezTo>
                    <a:pt x="155" y="52"/>
                    <a:pt x="155" y="52"/>
                    <a:pt x="155" y="52"/>
                  </a:cubicBezTo>
                  <a:cubicBezTo>
                    <a:pt x="155" y="52"/>
                    <a:pt x="155" y="52"/>
                    <a:pt x="156" y="53"/>
                  </a:cubicBezTo>
                  <a:cubicBezTo>
                    <a:pt x="157" y="53"/>
                    <a:pt x="157" y="53"/>
                    <a:pt x="158" y="52"/>
                  </a:cubicBezTo>
                  <a:cubicBezTo>
                    <a:pt x="165" y="43"/>
                    <a:pt x="176" y="58"/>
                    <a:pt x="181" y="63"/>
                  </a:cubicBezTo>
                  <a:cubicBezTo>
                    <a:pt x="182" y="64"/>
                    <a:pt x="184" y="66"/>
                    <a:pt x="186" y="67"/>
                  </a:cubicBezTo>
                  <a:cubicBezTo>
                    <a:pt x="188" y="70"/>
                    <a:pt x="190" y="74"/>
                    <a:pt x="192" y="78"/>
                  </a:cubicBezTo>
                  <a:cubicBezTo>
                    <a:pt x="193" y="79"/>
                    <a:pt x="194" y="80"/>
                    <a:pt x="195" y="80"/>
                  </a:cubicBezTo>
                  <a:cubicBezTo>
                    <a:pt x="195" y="80"/>
                    <a:pt x="194" y="81"/>
                    <a:pt x="194" y="81"/>
                  </a:cubicBezTo>
                  <a:cubicBezTo>
                    <a:pt x="194" y="84"/>
                    <a:pt x="196" y="88"/>
                    <a:pt x="196" y="91"/>
                  </a:cubicBezTo>
                  <a:cubicBezTo>
                    <a:pt x="197" y="95"/>
                    <a:pt x="197" y="99"/>
                    <a:pt x="200" y="101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01" y="98"/>
                    <a:pt x="199" y="94"/>
                    <a:pt x="199" y="91"/>
                  </a:cubicBezTo>
                  <a:cubicBezTo>
                    <a:pt x="198" y="88"/>
                    <a:pt x="198" y="85"/>
                    <a:pt x="197" y="83"/>
                  </a:cubicBezTo>
                  <a:cubicBezTo>
                    <a:pt x="201" y="87"/>
                    <a:pt x="205" y="91"/>
                    <a:pt x="208" y="96"/>
                  </a:cubicBezTo>
                  <a:cubicBezTo>
                    <a:pt x="212" y="103"/>
                    <a:pt x="215" y="110"/>
                    <a:pt x="220" y="117"/>
                  </a:cubicBezTo>
                  <a:cubicBezTo>
                    <a:pt x="225" y="123"/>
                    <a:pt x="230" y="130"/>
                    <a:pt x="233" y="139"/>
                  </a:cubicBezTo>
                  <a:cubicBezTo>
                    <a:pt x="235" y="146"/>
                    <a:pt x="237" y="153"/>
                    <a:pt x="238" y="161"/>
                  </a:cubicBezTo>
                  <a:cubicBezTo>
                    <a:pt x="239" y="165"/>
                    <a:pt x="239" y="168"/>
                    <a:pt x="240" y="172"/>
                  </a:cubicBezTo>
                  <a:cubicBezTo>
                    <a:pt x="240" y="175"/>
                    <a:pt x="240" y="178"/>
                    <a:pt x="241" y="180"/>
                  </a:cubicBezTo>
                  <a:cubicBezTo>
                    <a:pt x="238" y="181"/>
                    <a:pt x="235" y="182"/>
                    <a:pt x="232" y="183"/>
                  </a:cubicBezTo>
                  <a:cubicBezTo>
                    <a:pt x="233" y="179"/>
                    <a:pt x="234" y="174"/>
                    <a:pt x="235" y="170"/>
                  </a:cubicBezTo>
                  <a:cubicBezTo>
                    <a:pt x="236" y="168"/>
                    <a:pt x="238" y="163"/>
                    <a:pt x="237" y="161"/>
                  </a:cubicBezTo>
                  <a:cubicBezTo>
                    <a:pt x="236" y="160"/>
                    <a:pt x="234" y="166"/>
                    <a:pt x="234" y="166"/>
                  </a:cubicBezTo>
                  <a:cubicBezTo>
                    <a:pt x="232" y="172"/>
                    <a:pt x="231" y="177"/>
                    <a:pt x="229" y="183"/>
                  </a:cubicBezTo>
                  <a:cubicBezTo>
                    <a:pt x="229" y="183"/>
                    <a:pt x="229" y="183"/>
                    <a:pt x="229" y="184"/>
                  </a:cubicBezTo>
                  <a:cubicBezTo>
                    <a:pt x="228" y="184"/>
                    <a:pt x="227" y="185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6" y="184"/>
                    <a:pt x="227" y="183"/>
                    <a:pt x="227" y="181"/>
                  </a:cubicBezTo>
                  <a:cubicBezTo>
                    <a:pt x="232" y="170"/>
                    <a:pt x="234" y="159"/>
                    <a:pt x="234" y="147"/>
                  </a:cubicBezTo>
                  <a:cubicBezTo>
                    <a:pt x="234" y="147"/>
                    <a:pt x="233" y="146"/>
                    <a:pt x="233" y="147"/>
                  </a:cubicBezTo>
                  <a:cubicBezTo>
                    <a:pt x="232" y="155"/>
                    <a:pt x="232" y="164"/>
                    <a:pt x="229" y="171"/>
                  </a:cubicBezTo>
                  <a:cubicBezTo>
                    <a:pt x="227" y="174"/>
                    <a:pt x="225" y="178"/>
                    <a:pt x="224" y="182"/>
                  </a:cubicBezTo>
                  <a:cubicBezTo>
                    <a:pt x="224" y="183"/>
                    <a:pt x="223" y="183"/>
                    <a:pt x="223" y="184"/>
                  </a:cubicBezTo>
                  <a:cubicBezTo>
                    <a:pt x="222" y="185"/>
                    <a:pt x="223" y="186"/>
                    <a:pt x="224" y="186"/>
                  </a:cubicBezTo>
                  <a:cubicBezTo>
                    <a:pt x="223" y="187"/>
                    <a:pt x="221" y="187"/>
                    <a:pt x="220" y="188"/>
                  </a:cubicBezTo>
                  <a:cubicBezTo>
                    <a:pt x="224" y="182"/>
                    <a:pt x="226" y="175"/>
                    <a:pt x="228" y="168"/>
                  </a:cubicBezTo>
                  <a:cubicBezTo>
                    <a:pt x="229" y="159"/>
                    <a:pt x="233" y="149"/>
                    <a:pt x="232" y="140"/>
                  </a:cubicBezTo>
                  <a:cubicBezTo>
                    <a:pt x="232" y="139"/>
                    <a:pt x="231" y="139"/>
                    <a:pt x="231" y="139"/>
                  </a:cubicBezTo>
                  <a:cubicBezTo>
                    <a:pt x="230" y="145"/>
                    <a:pt x="229" y="150"/>
                    <a:pt x="228" y="155"/>
                  </a:cubicBezTo>
                  <a:cubicBezTo>
                    <a:pt x="227" y="159"/>
                    <a:pt x="226" y="163"/>
                    <a:pt x="225" y="167"/>
                  </a:cubicBezTo>
                  <a:cubicBezTo>
                    <a:pt x="224" y="173"/>
                    <a:pt x="222" y="179"/>
                    <a:pt x="219" y="184"/>
                  </a:cubicBezTo>
                  <a:cubicBezTo>
                    <a:pt x="220" y="181"/>
                    <a:pt x="220" y="178"/>
                    <a:pt x="221" y="175"/>
                  </a:cubicBezTo>
                  <a:cubicBezTo>
                    <a:pt x="222" y="169"/>
                    <a:pt x="224" y="164"/>
                    <a:pt x="226" y="159"/>
                  </a:cubicBezTo>
                  <a:cubicBezTo>
                    <a:pt x="227" y="151"/>
                    <a:pt x="232" y="140"/>
                    <a:pt x="228" y="133"/>
                  </a:cubicBezTo>
                  <a:cubicBezTo>
                    <a:pt x="228" y="133"/>
                    <a:pt x="228" y="133"/>
                    <a:pt x="228" y="133"/>
                  </a:cubicBezTo>
                  <a:cubicBezTo>
                    <a:pt x="227" y="138"/>
                    <a:pt x="227" y="142"/>
                    <a:pt x="226" y="147"/>
                  </a:cubicBezTo>
                  <a:cubicBezTo>
                    <a:pt x="226" y="152"/>
                    <a:pt x="224" y="157"/>
                    <a:pt x="222" y="162"/>
                  </a:cubicBezTo>
                  <a:cubicBezTo>
                    <a:pt x="221" y="166"/>
                    <a:pt x="219" y="171"/>
                    <a:pt x="218" y="176"/>
                  </a:cubicBezTo>
                  <a:cubicBezTo>
                    <a:pt x="217" y="180"/>
                    <a:pt x="217" y="185"/>
                    <a:pt x="216" y="190"/>
                  </a:cubicBezTo>
                  <a:cubicBezTo>
                    <a:pt x="216" y="190"/>
                    <a:pt x="216" y="190"/>
                    <a:pt x="216" y="190"/>
                  </a:cubicBezTo>
                  <a:cubicBezTo>
                    <a:pt x="216" y="190"/>
                    <a:pt x="216" y="190"/>
                    <a:pt x="215" y="190"/>
                  </a:cubicBezTo>
                  <a:cubicBezTo>
                    <a:pt x="216" y="185"/>
                    <a:pt x="217" y="180"/>
                    <a:pt x="217" y="175"/>
                  </a:cubicBezTo>
                  <a:cubicBezTo>
                    <a:pt x="219" y="171"/>
                    <a:pt x="218" y="166"/>
                    <a:pt x="220" y="161"/>
                  </a:cubicBezTo>
                  <a:cubicBezTo>
                    <a:pt x="221" y="156"/>
                    <a:pt x="223" y="151"/>
                    <a:pt x="225" y="146"/>
                  </a:cubicBezTo>
                  <a:cubicBezTo>
                    <a:pt x="225" y="144"/>
                    <a:pt x="224" y="144"/>
                    <a:pt x="223" y="145"/>
                  </a:cubicBezTo>
                  <a:cubicBezTo>
                    <a:pt x="222" y="150"/>
                    <a:pt x="220" y="154"/>
                    <a:pt x="218" y="158"/>
                  </a:cubicBezTo>
                  <a:cubicBezTo>
                    <a:pt x="218" y="158"/>
                    <a:pt x="218" y="158"/>
                    <a:pt x="218" y="158"/>
                  </a:cubicBezTo>
                  <a:cubicBezTo>
                    <a:pt x="220" y="153"/>
                    <a:pt x="222" y="148"/>
                    <a:pt x="222" y="143"/>
                  </a:cubicBezTo>
                  <a:cubicBezTo>
                    <a:pt x="222" y="138"/>
                    <a:pt x="222" y="133"/>
                    <a:pt x="223" y="128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20" y="130"/>
                    <a:pt x="220" y="135"/>
                    <a:pt x="220" y="139"/>
                  </a:cubicBezTo>
                  <a:cubicBezTo>
                    <a:pt x="220" y="146"/>
                    <a:pt x="218" y="152"/>
                    <a:pt x="217" y="159"/>
                  </a:cubicBezTo>
                  <a:cubicBezTo>
                    <a:pt x="216" y="159"/>
                    <a:pt x="216" y="159"/>
                    <a:pt x="216" y="159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6" y="159"/>
                    <a:pt x="216" y="157"/>
                    <a:pt x="215" y="156"/>
                  </a:cubicBezTo>
                  <a:cubicBezTo>
                    <a:pt x="216" y="156"/>
                    <a:pt x="216" y="156"/>
                    <a:pt x="216" y="156"/>
                  </a:cubicBezTo>
                  <a:cubicBezTo>
                    <a:pt x="216" y="147"/>
                    <a:pt x="215" y="139"/>
                    <a:pt x="218" y="131"/>
                  </a:cubicBezTo>
                  <a:cubicBezTo>
                    <a:pt x="218" y="130"/>
                    <a:pt x="217" y="130"/>
                    <a:pt x="217" y="130"/>
                  </a:cubicBezTo>
                  <a:cubicBezTo>
                    <a:pt x="216" y="135"/>
                    <a:pt x="214" y="139"/>
                    <a:pt x="214" y="144"/>
                  </a:cubicBezTo>
                  <a:cubicBezTo>
                    <a:pt x="213" y="145"/>
                    <a:pt x="213" y="147"/>
                    <a:pt x="213" y="148"/>
                  </a:cubicBezTo>
                  <a:cubicBezTo>
                    <a:pt x="212" y="145"/>
                    <a:pt x="210" y="142"/>
                    <a:pt x="209" y="138"/>
                  </a:cubicBezTo>
                  <a:cubicBezTo>
                    <a:pt x="207" y="135"/>
                    <a:pt x="205" y="129"/>
                    <a:pt x="202" y="127"/>
                  </a:cubicBezTo>
                  <a:cubicBezTo>
                    <a:pt x="198" y="126"/>
                    <a:pt x="195" y="125"/>
                    <a:pt x="195" y="120"/>
                  </a:cubicBezTo>
                  <a:cubicBezTo>
                    <a:pt x="195" y="118"/>
                    <a:pt x="195" y="115"/>
                    <a:pt x="195" y="113"/>
                  </a:cubicBezTo>
                  <a:cubicBezTo>
                    <a:pt x="194" y="109"/>
                    <a:pt x="193" y="104"/>
                    <a:pt x="191" y="100"/>
                  </a:cubicBezTo>
                  <a:cubicBezTo>
                    <a:pt x="192" y="98"/>
                    <a:pt x="192" y="97"/>
                    <a:pt x="192" y="95"/>
                  </a:cubicBezTo>
                  <a:cubicBezTo>
                    <a:pt x="192" y="92"/>
                    <a:pt x="192" y="89"/>
                    <a:pt x="192" y="86"/>
                  </a:cubicBezTo>
                  <a:cubicBezTo>
                    <a:pt x="192" y="81"/>
                    <a:pt x="190" y="76"/>
                    <a:pt x="187" y="72"/>
                  </a:cubicBezTo>
                  <a:cubicBezTo>
                    <a:pt x="187" y="71"/>
                    <a:pt x="185" y="72"/>
                    <a:pt x="186" y="73"/>
                  </a:cubicBezTo>
                  <a:cubicBezTo>
                    <a:pt x="188" y="78"/>
                    <a:pt x="189" y="83"/>
                    <a:pt x="190" y="88"/>
                  </a:cubicBezTo>
                  <a:cubicBezTo>
                    <a:pt x="191" y="91"/>
                    <a:pt x="191" y="93"/>
                    <a:pt x="190" y="96"/>
                  </a:cubicBezTo>
                  <a:cubicBezTo>
                    <a:pt x="190" y="97"/>
                    <a:pt x="190" y="97"/>
                    <a:pt x="190" y="97"/>
                  </a:cubicBezTo>
                  <a:cubicBezTo>
                    <a:pt x="189" y="93"/>
                    <a:pt x="187" y="90"/>
                    <a:pt x="185" y="87"/>
                  </a:cubicBezTo>
                  <a:cubicBezTo>
                    <a:pt x="184" y="87"/>
                    <a:pt x="184" y="86"/>
                    <a:pt x="183" y="85"/>
                  </a:cubicBezTo>
                  <a:cubicBezTo>
                    <a:pt x="183" y="85"/>
                    <a:pt x="183" y="84"/>
                    <a:pt x="183" y="84"/>
                  </a:cubicBezTo>
                  <a:cubicBezTo>
                    <a:pt x="182" y="83"/>
                    <a:pt x="181" y="82"/>
                    <a:pt x="180" y="81"/>
                  </a:cubicBezTo>
                  <a:cubicBezTo>
                    <a:pt x="178" y="79"/>
                    <a:pt x="175" y="77"/>
                    <a:pt x="174" y="73"/>
                  </a:cubicBezTo>
                  <a:cubicBezTo>
                    <a:pt x="173" y="70"/>
                    <a:pt x="172" y="67"/>
                    <a:pt x="169" y="64"/>
                  </a:cubicBezTo>
                  <a:cubicBezTo>
                    <a:pt x="166" y="61"/>
                    <a:pt x="162" y="63"/>
                    <a:pt x="160" y="66"/>
                  </a:cubicBezTo>
                  <a:cubicBezTo>
                    <a:pt x="157" y="73"/>
                    <a:pt x="158" y="80"/>
                    <a:pt x="157" y="87"/>
                  </a:cubicBezTo>
                  <a:cubicBezTo>
                    <a:pt x="157" y="90"/>
                    <a:pt x="157" y="93"/>
                    <a:pt x="156" y="96"/>
                  </a:cubicBezTo>
                  <a:cubicBezTo>
                    <a:pt x="156" y="91"/>
                    <a:pt x="155" y="85"/>
                    <a:pt x="154" y="80"/>
                  </a:cubicBezTo>
                  <a:cubicBezTo>
                    <a:pt x="154" y="73"/>
                    <a:pt x="153" y="67"/>
                    <a:pt x="153" y="60"/>
                  </a:cubicBezTo>
                  <a:cubicBezTo>
                    <a:pt x="153" y="58"/>
                    <a:pt x="152" y="55"/>
                    <a:pt x="152" y="53"/>
                  </a:cubicBezTo>
                  <a:cubicBezTo>
                    <a:pt x="152" y="50"/>
                    <a:pt x="154" y="51"/>
                    <a:pt x="155" y="52"/>
                  </a:cubicBezTo>
                  <a:close/>
                  <a:moveTo>
                    <a:pt x="82" y="200"/>
                  </a:moveTo>
                  <a:cubicBezTo>
                    <a:pt x="80" y="194"/>
                    <a:pt x="79" y="189"/>
                    <a:pt x="75" y="185"/>
                  </a:cubicBezTo>
                  <a:cubicBezTo>
                    <a:pt x="77" y="179"/>
                    <a:pt x="75" y="171"/>
                    <a:pt x="75" y="165"/>
                  </a:cubicBezTo>
                  <a:cubicBezTo>
                    <a:pt x="75" y="157"/>
                    <a:pt x="75" y="149"/>
                    <a:pt x="77" y="141"/>
                  </a:cubicBezTo>
                  <a:cubicBezTo>
                    <a:pt x="80" y="126"/>
                    <a:pt x="87" y="113"/>
                    <a:pt x="93" y="99"/>
                  </a:cubicBezTo>
                  <a:cubicBezTo>
                    <a:pt x="97" y="91"/>
                    <a:pt x="100" y="83"/>
                    <a:pt x="104" y="77"/>
                  </a:cubicBezTo>
                  <a:cubicBezTo>
                    <a:pt x="108" y="70"/>
                    <a:pt x="114" y="64"/>
                    <a:pt x="118" y="58"/>
                  </a:cubicBezTo>
                  <a:cubicBezTo>
                    <a:pt x="123" y="52"/>
                    <a:pt x="128" y="45"/>
                    <a:pt x="137" y="45"/>
                  </a:cubicBezTo>
                  <a:cubicBezTo>
                    <a:pt x="142" y="45"/>
                    <a:pt x="148" y="45"/>
                    <a:pt x="151" y="48"/>
                  </a:cubicBezTo>
                  <a:cubicBezTo>
                    <a:pt x="151" y="48"/>
                    <a:pt x="150" y="49"/>
                    <a:pt x="150" y="50"/>
                  </a:cubicBezTo>
                  <a:cubicBezTo>
                    <a:pt x="148" y="56"/>
                    <a:pt x="149" y="64"/>
                    <a:pt x="150" y="70"/>
                  </a:cubicBezTo>
                  <a:cubicBezTo>
                    <a:pt x="151" y="84"/>
                    <a:pt x="153" y="97"/>
                    <a:pt x="156" y="111"/>
                  </a:cubicBezTo>
                  <a:cubicBezTo>
                    <a:pt x="156" y="111"/>
                    <a:pt x="156" y="112"/>
                    <a:pt x="155" y="113"/>
                  </a:cubicBezTo>
                  <a:cubicBezTo>
                    <a:pt x="152" y="121"/>
                    <a:pt x="156" y="132"/>
                    <a:pt x="157" y="140"/>
                  </a:cubicBezTo>
                  <a:cubicBezTo>
                    <a:pt x="158" y="153"/>
                    <a:pt x="160" y="167"/>
                    <a:pt x="163" y="180"/>
                  </a:cubicBezTo>
                  <a:cubicBezTo>
                    <a:pt x="163" y="182"/>
                    <a:pt x="164" y="185"/>
                    <a:pt x="165" y="187"/>
                  </a:cubicBezTo>
                  <a:cubicBezTo>
                    <a:pt x="163" y="184"/>
                    <a:pt x="162" y="180"/>
                    <a:pt x="159" y="177"/>
                  </a:cubicBezTo>
                  <a:cubicBezTo>
                    <a:pt x="155" y="173"/>
                    <a:pt x="150" y="171"/>
                    <a:pt x="146" y="169"/>
                  </a:cubicBezTo>
                  <a:cubicBezTo>
                    <a:pt x="145" y="169"/>
                    <a:pt x="144" y="169"/>
                    <a:pt x="143" y="168"/>
                  </a:cubicBezTo>
                  <a:cubicBezTo>
                    <a:pt x="144" y="162"/>
                    <a:pt x="141" y="156"/>
                    <a:pt x="141" y="150"/>
                  </a:cubicBezTo>
                  <a:cubicBezTo>
                    <a:pt x="140" y="142"/>
                    <a:pt x="139" y="135"/>
                    <a:pt x="139" y="128"/>
                  </a:cubicBezTo>
                  <a:cubicBezTo>
                    <a:pt x="140" y="127"/>
                    <a:pt x="138" y="127"/>
                    <a:pt x="138" y="128"/>
                  </a:cubicBezTo>
                  <a:cubicBezTo>
                    <a:pt x="137" y="135"/>
                    <a:pt x="138" y="143"/>
                    <a:pt x="139" y="150"/>
                  </a:cubicBezTo>
                  <a:cubicBezTo>
                    <a:pt x="139" y="156"/>
                    <a:pt x="139" y="163"/>
                    <a:pt x="141" y="168"/>
                  </a:cubicBezTo>
                  <a:cubicBezTo>
                    <a:pt x="140" y="168"/>
                    <a:pt x="138" y="168"/>
                    <a:pt x="137" y="169"/>
                  </a:cubicBezTo>
                  <a:cubicBezTo>
                    <a:pt x="137" y="169"/>
                    <a:pt x="137" y="169"/>
                    <a:pt x="136" y="169"/>
                  </a:cubicBezTo>
                  <a:cubicBezTo>
                    <a:pt x="134" y="171"/>
                    <a:pt x="133" y="174"/>
                    <a:pt x="132" y="177"/>
                  </a:cubicBezTo>
                  <a:cubicBezTo>
                    <a:pt x="132" y="176"/>
                    <a:pt x="131" y="174"/>
                    <a:pt x="131" y="173"/>
                  </a:cubicBezTo>
                  <a:cubicBezTo>
                    <a:pt x="130" y="170"/>
                    <a:pt x="130" y="166"/>
                    <a:pt x="130" y="163"/>
                  </a:cubicBezTo>
                  <a:cubicBezTo>
                    <a:pt x="130" y="156"/>
                    <a:pt x="129" y="149"/>
                    <a:pt x="129" y="142"/>
                  </a:cubicBezTo>
                  <a:cubicBezTo>
                    <a:pt x="128" y="137"/>
                    <a:pt x="128" y="132"/>
                    <a:pt x="128" y="127"/>
                  </a:cubicBezTo>
                  <a:cubicBezTo>
                    <a:pt x="128" y="124"/>
                    <a:pt x="128" y="120"/>
                    <a:pt x="128" y="117"/>
                  </a:cubicBezTo>
                  <a:cubicBezTo>
                    <a:pt x="127" y="113"/>
                    <a:pt x="127" y="108"/>
                    <a:pt x="126" y="104"/>
                  </a:cubicBezTo>
                  <a:cubicBezTo>
                    <a:pt x="126" y="100"/>
                    <a:pt x="126" y="96"/>
                    <a:pt x="126" y="93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3" y="101"/>
                    <a:pt x="128" y="109"/>
                    <a:pt x="126" y="117"/>
                  </a:cubicBezTo>
                  <a:cubicBezTo>
                    <a:pt x="124" y="122"/>
                    <a:pt x="126" y="127"/>
                    <a:pt x="126" y="131"/>
                  </a:cubicBezTo>
                  <a:cubicBezTo>
                    <a:pt x="126" y="136"/>
                    <a:pt x="126" y="141"/>
                    <a:pt x="127" y="146"/>
                  </a:cubicBezTo>
                  <a:cubicBezTo>
                    <a:pt x="127" y="153"/>
                    <a:pt x="127" y="161"/>
                    <a:pt x="128" y="169"/>
                  </a:cubicBezTo>
                  <a:cubicBezTo>
                    <a:pt x="128" y="172"/>
                    <a:pt x="128" y="178"/>
                    <a:pt x="132" y="180"/>
                  </a:cubicBezTo>
                  <a:cubicBezTo>
                    <a:pt x="130" y="187"/>
                    <a:pt x="131" y="194"/>
                    <a:pt x="132" y="200"/>
                  </a:cubicBezTo>
                  <a:cubicBezTo>
                    <a:pt x="132" y="202"/>
                    <a:pt x="133" y="204"/>
                    <a:pt x="133" y="206"/>
                  </a:cubicBezTo>
                  <a:cubicBezTo>
                    <a:pt x="127" y="204"/>
                    <a:pt x="119" y="207"/>
                    <a:pt x="114" y="210"/>
                  </a:cubicBezTo>
                  <a:cubicBezTo>
                    <a:pt x="107" y="213"/>
                    <a:pt x="101" y="216"/>
                    <a:pt x="95" y="219"/>
                  </a:cubicBezTo>
                  <a:cubicBezTo>
                    <a:pt x="91" y="220"/>
                    <a:pt x="88" y="220"/>
                    <a:pt x="85" y="220"/>
                  </a:cubicBezTo>
                  <a:cubicBezTo>
                    <a:pt x="84" y="213"/>
                    <a:pt x="84" y="206"/>
                    <a:pt x="82" y="200"/>
                  </a:cubicBezTo>
                  <a:close/>
                  <a:moveTo>
                    <a:pt x="85" y="234"/>
                  </a:moveTo>
                  <a:cubicBezTo>
                    <a:pt x="85" y="231"/>
                    <a:pt x="85" y="227"/>
                    <a:pt x="85" y="224"/>
                  </a:cubicBezTo>
                  <a:cubicBezTo>
                    <a:pt x="92" y="225"/>
                    <a:pt x="99" y="221"/>
                    <a:pt x="106" y="218"/>
                  </a:cubicBezTo>
                  <a:cubicBezTo>
                    <a:pt x="114" y="214"/>
                    <a:pt x="125" y="206"/>
                    <a:pt x="134" y="210"/>
                  </a:cubicBezTo>
                  <a:cubicBezTo>
                    <a:pt x="134" y="211"/>
                    <a:pt x="135" y="212"/>
                    <a:pt x="135" y="213"/>
                  </a:cubicBezTo>
                  <a:cubicBezTo>
                    <a:pt x="130" y="211"/>
                    <a:pt x="121" y="217"/>
                    <a:pt x="118" y="220"/>
                  </a:cubicBezTo>
                  <a:cubicBezTo>
                    <a:pt x="113" y="224"/>
                    <a:pt x="108" y="230"/>
                    <a:pt x="103" y="235"/>
                  </a:cubicBezTo>
                  <a:cubicBezTo>
                    <a:pt x="99" y="238"/>
                    <a:pt x="96" y="241"/>
                    <a:pt x="91" y="242"/>
                  </a:cubicBezTo>
                  <a:cubicBezTo>
                    <a:pt x="89" y="243"/>
                    <a:pt x="88" y="243"/>
                    <a:pt x="87" y="244"/>
                  </a:cubicBezTo>
                  <a:cubicBezTo>
                    <a:pt x="86" y="241"/>
                    <a:pt x="86" y="237"/>
                    <a:pt x="85" y="234"/>
                  </a:cubicBezTo>
                  <a:close/>
                  <a:moveTo>
                    <a:pt x="106" y="312"/>
                  </a:moveTo>
                  <a:cubicBezTo>
                    <a:pt x="106" y="311"/>
                    <a:pt x="105" y="311"/>
                    <a:pt x="105" y="310"/>
                  </a:cubicBezTo>
                  <a:cubicBezTo>
                    <a:pt x="105" y="310"/>
                    <a:pt x="106" y="310"/>
                    <a:pt x="106" y="310"/>
                  </a:cubicBezTo>
                  <a:cubicBezTo>
                    <a:pt x="107" y="311"/>
                    <a:pt x="108" y="311"/>
                    <a:pt x="108" y="311"/>
                  </a:cubicBezTo>
                  <a:cubicBezTo>
                    <a:pt x="108" y="311"/>
                    <a:pt x="108" y="311"/>
                    <a:pt x="107" y="311"/>
                  </a:cubicBezTo>
                  <a:cubicBezTo>
                    <a:pt x="107" y="311"/>
                    <a:pt x="106" y="311"/>
                    <a:pt x="106" y="312"/>
                  </a:cubicBezTo>
                  <a:close/>
                  <a:moveTo>
                    <a:pt x="117" y="337"/>
                  </a:moveTo>
                  <a:cubicBezTo>
                    <a:pt x="114" y="329"/>
                    <a:pt x="111" y="322"/>
                    <a:pt x="107" y="315"/>
                  </a:cubicBezTo>
                  <a:cubicBezTo>
                    <a:pt x="107" y="315"/>
                    <a:pt x="107" y="315"/>
                    <a:pt x="107" y="315"/>
                  </a:cubicBezTo>
                  <a:cubicBezTo>
                    <a:pt x="111" y="315"/>
                    <a:pt x="114" y="317"/>
                    <a:pt x="118" y="318"/>
                  </a:cubicBezTo>
                  <a:cubicBezTo>
                    <a:pt x="121" y="319"/>
                    <a:pt x="124" y="320"/>
                    <a:pt x="128" y="321"/>
                  </a:cubicBezTo>
                  <a:cubicBezTo>
                    <a:pt x="136" y="324"/>
                    <a:pt x="144" y="328"/>
                    <a:pt x="152" y="333"/>
                  </a:cubicBezTo>
                  <a:cubicBezTo>
                    <a:pt x="160" y="337"/>
                    <a:pt x="168" y="343"/>
                    <a:pt x="175" y="349"/>
                  </a:cubicBezTo>
                  <a:cubicBezTo>
                    <a:pt x="181" y="355"/>
                    <a:pt x="187" y="362"/>
                    <a:pt x="194" y="367"/>
                  </a:cubicBezTo>
                  <a:cubicBezTo>
                    <a:pt x="194" y="367"/>
                    <a:pt x="195" y="367"/>
                    <a:pt x="195" y="367"/>
                  </a:cubicBezTo>
                  <a:cubicBezTo>
                    <a:pt x="189" y="359"/>
                    <a:pt x="182" y="353"/>
                    <a:pt x="174" y="347"/>
                  </a:cubicBezTo>
                  <a:cubicBezTo>
                    <a:pt x="172" y="344"/>
                    <a:pt x="169" y="342"/>
                    <a:pt x="167" y="340"/>
                  </a:cubicBezTo>
                  <a:cubicBezTo>
                    <a:pt x="171" y="343"/>
                    <a:pt x="176" y="347"/>
                    <a:pt x="181" y="350"/>
                  </a:cubicBezTo>
                  <a:cubicBezTo>
                    <a:pt x="181" y="350"/>
                    <a:pt x="181" y="349"/>
                    <a:pt x="181" y="349"/>
                  </a:cubicBezTo>
                  <a:cubicBezTo>
                    <a:pt x="176" y="343"/>
                    <a:pt x="169" y="339"/>
                    <a:pt x="162" y="335"/>
                  </a:cubicBezTo>
                  <a:cubicBezTo>
                    <a:pt x="155" y="331"/>
                    <a:pt x="148" y="326"/>
                    <a:pt x="140" y="322"/>
                  </a:cubicBezTo>
                  <a:cubicBezTo>
                    <a:pt x="132" y="318"/>
                    <a:pt x="123" y="317"/>
                    <a:pt x="115" y="312"/>
                  </a:cubicBezTo>
                  <a:cubicBezTo>
                    <a:pt x="113" y="311"/>
                    <a:pt x="106" y="306"/>
                    <a:pt x="104" y="307"/>
                  </a:cubicBezTo>
                  <a:cubicBezTo>
                    <a:pt x="103" y="305"/>
                    <a:pt x="102" y="303"/>
                    <a:pt x="101" y="301"/>
                  </a:cubicBezTo>
                  <a:cubicBezTo>
                    <a:pt x="107" y="303"/>
                    <a:pt x="114" y="306"/>
                    <a:pt x="120" y="309"/>
                  </a:cubicBezTo>
                  <a:cubicBezTo>
                    <a:pt x="128" y="312"/>
                    <a:pt x="136" y="315"/>
                    <a:pt x="144" y="320"/>
                  </a:cubicBezTo>
                  <a:cubicBezTo>
                    <a:pt x="146" y="321"/>
                    <a:pt x="147" y="318"/>
                    <a:pt x="146" y="317"/>
                  </a:cubicBezTo>
                  <a:cubicBezTo>
                    <a:pt x="138" y="313"/>
                    <a:pt x="131" y="310"/>
                    <a:pt x="123" y="307"/>
                  </a:cubicBezTo>
                  <a:cubicBezTo>
                    <a:pt x="115" y="304"/>
                    <a:pt x="107" y="300"/>
                    <a:pt x="99" y="297"/>
                  </a:cubicBezTo>
                  <a:cubicBezTo>
                    <a:pt x="96" y="290"/>
                    <a:pt x="93" y="283"/>
                    <a:pt x="92" y="276"/>
                  </a:cubicBezTo>
                  <a:cubicBezTo>
                    <a:pt x="90" y="266"/>
                    <a:pt x="88" y="257"/>
                    <a:pt x="87" y="247"/>
                  </a:cubicBezTo>
                  <a:cubicBezTo>
                    <a:pt x="91" y="246"/>
                    <a:pt x="98" y="244"/>
                    <a:pt x="101" y="241"/>
                  </a:cubicBezTo>
                  <a:cubicBezTo>
                    <a:pt x="106" y="237"/>
                    <a:pt x="111" y="231"/>
                    <a:pt x="115" y="226"/>
                  </a:cubicBezTo>
                  <a:cubicBezTo>
                    <a:pt x="118" y="223"/>
                    <a:pt x="122" y="219"/>
                    <a:pt x="126" y="217"/>
                  </a:cubicBezTo>
                  <a:cubicBezTo>
                    <a:pt x="130" y="215"/>
                    <a:pt x="133" y="216"/>
                    <a:pt x="136" y="217"/>
                  </a:cubicBezTo>
                  <a:cubicBezTo>
                    <a:pt x="138" y="222"/>
                    <a:pt x="139" y="227"/>
                    <a:pt x="141" y="232"/>
                  </a:cubicBezTo>
                  <a:cubicBezTo>
                    <a:pt x="147" y="245"/>
                    <a:pt x="152" y="258"/>
                    <a:pt x="157" y="272"/>
                  </a:cubicBezTo>
                  <a:cubicBezTo>
                    <a:pt x="162" y="283"/>
                    <a:pt x="169" y="294"/>
                    <a:pt x="172" y="306"/>
                  </a:cubicBezTo>
                  <a:cubicBezTo>
                    <a:pt x="172" y="306"/>
                    <a:pt x="172" y="306"/>
                    <a:pt x="173" y="306"/>
                  </a:cubicBezTo>
                  <a:cubicBezTo>
                    <a:pt x="175" y="316"/>
                    <a:pt x="178" y="326"/>
                    <a:pt x="184" y="335"/>
                  </a:cubicBezTo>
                  <a:cubicBezTo>
                    <a:pt x="185" y="337"/>
                    <a:pt x="188" y="344"/>
                    <a:pt x="191" y="346"/>
                  </a:cubicBezTo>
                  <a:cubicBezTo>
                    <a:pt x="191" y="346"/>
                    <a:pt x="191" y="346"/>
                    <a:pt x="191" y="346"/>
                  </a:cubicBezTo>
                  <a:cubicBezTo>
                    <a:pt x="193" y="352"/>
                    <a:pt x="195" y="357"/>
                    <a:pt x="198" y="362"/>
                  </a:cubicBezTo>
                  <a:cubicBezTo>
                    <a:pt x="203" y="367"/>
                    <a:pt x="204" y="373"/>
                    <a:pt x="205" y="380"/>
                  </a:cubicBezTo>
                  <a:cubicBezTo>
                    <a:pt x="205" y="380"/>
                    <a:pt x="205" y="380"/>
                    <a:pt x="205" y="380"/>
                  </a:cubicBezTo>
                  <a:cubicBezTo>
                    <a:pt x="205" y="380"/>
                    <a:pt x="205" y="379"/>
                    <a:pt x="204" y="379"/>
                  </a:cubicBezTo>
                  <a:cubicBezTo>
                    <a:pt x="204" y="379"/>
                    <a:pt x="204" y="379"/>
                    <a:pt x="204" y="379"/>
                  </a:cubicBezTo>
                  <a:cubicBezTo>
                    <a:pt x="205" y="381"/>
                    <a:pt x="205" y="380"/>
                    <a:pt x="203" y="379"/>
                  </a:cubicBezTo>
                  <a:cubicBezTo>
                    <a:pt x="203" y="378"/>
                    <a:pt x="202" y="377"/>
                    <a:pt x="201" y="377"/>
                  </a:cubicBezTo>
                  <a:cubicBezTo>
                    <a:pt x="200" y="375"/>
                    <a:pt x="198" y="373"/>
                    <a:pt x="197" y="371"/>
                  </a:cubicBezTo>
                  <a:cubicBezTo>
                    <a:pt x="194" y="368"/>
                    <a:pt x="191" y="367"/>
                    <a:pt x="187" y="366"/>
                  </a:cubicBezTo>
                  <a:cubicBezTo>
                    <a:pt x="187" y="365"/>
                    <a:pt x="187" y="366"/>
                    <a:pt x="187" y="366"/>
                  </a:cubicBezTo>
                  <a:cubicBezTo>
                    <a:pt x="191" y="368"/>
                    <a:pt x="194" y="371"/>
                    <a:pt x="197" y="374"/>
                  </a:cubicBezTo>
                  <a:cubicBezTo>
                    <a:pt x="200" y="377"/>
                    <a:pt x="202" y="380"/>
                    <a:pt x="205" y="382"/>
                  </a:cubicBezTo>
                  <a:cubicBezTo>
                    <a:pt x="205" y="382"/>
                    <a:pt x="205" y="382"/>
                    <a:pt x="205" y="381"/>
                  </a:cubicBezTo>
                  <a:cubicBezTo>
                    <a:pt x="206" y="385"/>
                    <a:pt x="207" y="388"/>
                    <a:pt x="207" y="392"/>
                  </a:cubicBezTo>
                  <a:cubicBezTo>
                    <a:pt x="195" y="375"/>
                    <a:pt x="179" y="363"/>
                    <a:pt x="162" y="352"/>
                  </a:cubicBezTo>
                  <a:cubicBezTo>
                    <a:pt x="154" y="348"/>
                    <a:pt x="145" y="343"/>
                    <a:pt x="136" y="340"/>
                  </a:cubicBezTo>
                  <a:cubicBezTo>
                    <a:pt x="132" y="339"/>
                    <a:pt x="128" y="337"/>
                    <a:pt x="123" y="337"/>
                  </a:cubicBezTo>
                  <a:cubicBezTo>
                    <a:pt x="121" y="337"/>
                    <a:pt x="119" y="336"/>
                    <a:pt x="117" y="337"/>
                  </a:cubicBezTo>
                  <a:close/>
                  <a:moveTo>
                    <a:pt x="124" y="341"/>
                  </a:moveTo>
                  <a:cubicBezTo>
                    <a:pt x="129" y="342"/>
                    <a:pt x="133" y="343"/>
                    <a:pt x="137" y="344"/>
                  </a:cubicBezTo>
                  <a:cubicBezTo>
                    <a:pt x="146" y="348"/>
                    <a:pt x="154" y="352"/>
                    <a:pt x="161" y="356"/>
                  </a:cubicBezTo>
                  <a:cubicBezTo>
                    <a:pt x="170" y="361"/>
                    <a:pt x="179" y="366"/>
                    <a:pt x="186" y="373"/>
                  </a:cubicBezTo>
                  <a:cubicBezTo>
                    <a:pt x="194" y="380"/>
                    <a:pt x="200" y="388"/>
                    <a:pt x="207" y="395"/>
                  </a:cubicBezTo>
                  <a:cubicBezTo>
                    <a:pt x="207" y="397"/>
                    <a:pt x="208" y="399"/>
                    <a:pt x="208" y="400"/>
                  </a:cubicBezTo>
                  <a:cubicBezTo>
                    <a:pt x="209" y="405"/>
                    <a:pt x="210" y="410"/>
                    <a:pt x="210" y="416"/>
                  </a:cubicBezTo>
                  <a:cubicBezTo>
                    <a:pt x="208" y="416"/>
                    <a:pt x="207" y="418"/>
                    <a:pt x="206" y="421"/>
                  </a:cubicBezTo>
                  <a:cubicBezTo>
                    <a:pt x="201" y="434"/>
                    <a:pt x="207" y="451"/>
                    <a:pt x="211" y="463"/>
                  </a:cubicBezTo>
                  <a:cubicBezTo>
                    <a:pt x="213" y="469"/>
                    <a:pt x="215" y="474"/>
                    <a:pt x="217" y="480"/>
                  </a:cubicBezTo>
                  <a:cubicBezTo>
                    <a:pt x="218" y="485"/>
                    <a:pt x="219" y="489"/>
                    <a:pt x="221" y="493"/>
                  </a:cubicBezTo>
                  <a:cubicBezTo>
                    <a:pt x="225" y="502"/>
                    <a:pt x="232" y="510"/>
                    <a:pt x="236" y="519"/>
                  </a:cubicBezTo>
                  <a:cubicBezTo>
                    <a:pt x="241" y="528"/>
                    <a:pt x="243" y="538"/>
                    <a:pt x="248" y="547"/>
                  </a:cubicBezTo>
                  <a:cubicBezTo>
                    <a:pt x="249" y="549"/>
                    <a:pt x="251" y="551"/>
                    <a:pt x="252" y="553"/>
                  </a:cubicBezTo>
                  <a:cubicBezTo>
                    <a:pt x="251" y="552"/>
                    <a:pt x="251" y="552"/>
                    <a:pt x="250" y="551"/>
                  </a:cubicBezTo>
                  <a:cubicBezTo>
                    <a:pt x="244" y="545"/>
                    <a:pt x="239" y="541"/>
                    <a:pt x="233" y="535"/>
                  </a:cubicBezTo>
                  <a:cubicBezTo>
                    <a:pt x="223" y="525"/>
                    <a:pt x="213" y="515"/>
                    <a:pt x="206" y="502"/>
                  </a:cubicBezTo>
                  <a:cubicBezTo>
                    <a:pt x="200" y="489"/>
                    <a:pt x="196" y="476"/>
                    <a:pt x="192" y="462"/>
                  </a:cubicBezTo>
                  <a:cubicBezTo>
                    <a:pt x="189" y="450"/>
                    <a:pt x="186" y="438"/>
                    <a:pt x="178" y="429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77" y="425"/>
                    <a:pt x="177" y="421"/>
                    <a:pt x="176" y="417"/>
                  </a:cubicBezTo>
                  <a:cubicBezTo>
                    <a:pt x="174" y="413"/>
                    <a:pt x="172" y="409"/>
                    <a:pt x="170" y="405"/>
                  </a:cubicBezTo>
                  <a:cubicBezTo>
                    <a:pt x="164" y="397"/>
                    <a:pt x="157" y="389"/>
                    <a:pt x="151" y="381"/>
                  </a:cubicBezTo>
                  <a:cubicBezTo>
                    <a:pt x="148" y="377"/>
                    <a:pt x="145" y="372"/>
                    <a:pt x="142" y="368"/>
                  </a:cubicBezTo>
                  <a:cubicBezTo>
                    <a:pt x="139" y="363"/>
                    <a:pt x="137" y="359"/>
                    <a:pt x="134" y="355"/>
                  </a:cubicBezTo>
                  <a:cubicBezTo>
                    <a:pt x="129" y="350"/>
                    <a:pt x="124" y="346"/>
                    <a:pt x="119" y="341"/>
                  </a:cubicBezTo>
                  <a:cubicBezTo>
                    <a:pt x="121" y="341"/>
                    <a:pt x="123" y="341"/>
                    <a:pt x="124" y="341"/>
                  </a:cubicBezTo>
                  <a:close/>
                  <a:moveTo>
                    <a:pt x="103" y="382"/>
                  </a:moveTo>
                  <a:cubicBezTo>
                    <a:pt x="103" y="382"/>
                    <a:pt x="104" y="383"/>
                    <a:pt x="105" y="383"/>
                  </a:cubicBezTo>
                  <a:cubicBezTo>
                    <a:pt x="105" y="383"/>
                    <a:pt x="106" y="384"/>
                    <a:pt x="107" y="384"/>
                  </a:cubicBezTo>
                  <a:cubicBezTo>
                    <a:pt x="108" y="385"/>
                    <a:pt x="109" y="385"/>
                    <a:pt x="110" y="385"/>
                  </a:cubicBezTo>
                  <a:cubicBezTo>
                    <a:pt x="112" y="386"/>
                    <a:pt x="116" y="386"/>
                    <a:pt x="117" y="384"/>
                  </a:cubicBezTo>
                  <a:cubicBezTo>
                    <a:pt x="118" y="377"/>
                    <a:pt x="110" y="372"/>
                    <a:pt x="109" y="366"/>
                  </a:cubicBezTo>
                  <a:cubicBezTo>
                    <a:pt x="115" y="372"/>
                    <a:pt x="118" y="380"/>
                    <a:pt x="125" y="384"/>
                  </a:cubicBezTo>
                  <a:cubicBezTo>
                    <a:pt x="127" y="385"/>
                    <a:pt x="128" y="384"/>
                    <a:pt x="128" y="382"/>
                  </a:cubicBezTo>
                  <a:cubicBezTo>
                    <a:pt x="127" y="379"/>
                    <a:pt x="126" y="377"/>
                    <a:pt x="130" y="377"/>
                  </a:cubicBezTo>
                  <a:cubicBezTo>
                    <a:pt x="130" y="377"/>
                    <a:pt x="132" y="377"/>
                    <a:pt x="132" y="376"/>
                  </a:cubicBezTo>
                  <a:cubicBezTo>
                    <a:pt x="134" y="373"/>
                    <a:pt x="133" y="370"/>
                    <a:pt x="132" y="367"/>
                  </a:cubicBezTo>
                  <a:cubicBezTo>
                    <a:pt x="130" y="363"/>
                    <a:pt x="128" y="357"/>
                    <a:pt x="125" y="353"/>
                  </a:cubicBezTo>
                  <a:cubicBezTo>
                    <a:pt x="125" y="352"/>
                    <a:pt x="123" y="350"/>
                    <a:pt x="121" y="348"/>
                  </a:cubicBezTo>
                  <a:cubicBezTo>
                    <a:pt x="125" y="351"/>
                    <a:pt x="128" y="354"/>
                    <a:pt x="131" y="358"/>
                  </a:cubicBezTo>
                  <a:cubicBezTo>
                    <a:pt x="138" y="366"/>
                    <a:pt x="143" y="376"/>
                    <a:pt x="149" y="385"/>
                  </a:cubicBezTo>
                  <a:cubicBezTo>
                    <a:pt x="155" y="393"/>
                    <a:pt x="162" y="400"/>
                    <a:pt x="168" y="408"/>
                  </a:cubicBezTo>
                  <a:cubicBezTo>
                    <a:pt x="171" y="413"/>
                    <a:pt x="172" y="417"/>
                    <a:pt x="174" y="422"/>
                  </a:cubicBezTo>
                  <a:cubicBezTo>
                    <a:pt x="174" y="425"/>
                    <a:pt x="175" y="427"/>
                    <a:pt x="176" y="429"/>
                  </a:cubicBezTo>
                  <a:cubicBezTo>
                    <a:pt x="176" y="429"/>
                    <a:pt x="176" y="429"/>
                    <a:pt x="176" y="429"/>
                  </a:cubicBezTo>
                  <a:cubicBezTo>
                    <a:pt x="172" y="435"/>
                    <a:pt x="176" y="442"/>
                    <a:pt x="176" y="448"/>
                  </a:cubicBezTo>
                  <a:cubicBezTo>
                    <a:pt x="175" y="448"/>
                    <a:pt x="174" y="447"/>
                    <a:pt x="173" y="446"/>
                  </a:cubicBezTo>
                  <a:cubicBezTo>
                    <a:pt x="172" y="446"/>
                    <a:pt x="171" y="446"/>
                    <a:pt x="171" y="447"/>
                  </a:cubicBezTo>
                  <a:cubicBezTo>
                    <a:pt x="170" y="449"/>
                    <a:pt x="170" y="451"/>
                    <a:pt x="170" y="452"/>
                  </a:cubicBezTo>
                  <a:cubicBezTo>
                    <a:pt x="169" y="455"/>
                    <a:pt x="168" y="456"/>
                    <a:pt x="165" y="455"/>
                  </a:cubicBezTo>
                  <a:cubicBezTo>
                    <a:pt x="163" y="453"/>
                    <a:pt x="160" y="451"/>
                    <a:pt x="157" y="451"/>
                  </a:cubicBezTo>
                  <a:cubicBezTo>
                    <a:pt x="157" y="451"/>
                    <a:pt x="157" y="451"/>
                    <a:pt x="156" y="451"/>
                  </a:cubicBezTo>
                  <a:cubicBezTo>
                    <a:pt x="158" y="445"/>
                    <a:pt x="156" y="438"/>
                    <a:pt x="154" y="433"/>
                  </a:cubicBezTo>
                  <a:cubicBezTo>
                    <a:pt x="152" y="427"/>
                    <a:pt x="148" y="420"/>
                    <a:pt x="144" y="415"/>
                  </a:cubicBezTo>
                  <a:cubicBezTo>
                    <a:pt x="139" y="408"/>
                    <a:pt x="131" y="403"/>
                    <a:pt x="123" y="400"/>
                  </a:cubicBezTo>
                  <a:cubicBezTo>
                    <a:pt x="119" y="399"/>
                    <a:pt x="116" y="398"/>
                    <a:pt x="113" y="396"/>
                  </a:cubicBezTo>
                  <a:cubicBezTo>
                    <a:pt x="111" y="394"/>
                    <a:pt x="110" y="392"/>
                    <a:pt x="109" y="391"/>
                  </a:cubicBezTo>
                  <a:cubicBezTo>
                    <a:pt x="107" y="388"/>
                    <a:pt x="104" y="386"/>
                    <a:pt x="101" y="384"/>
                  </a:cubicBezTo>
                  <a:cubicBezTo>
                    <a:pt x="101" y="384"/>
                    <a:pt x="101" y="384"/>
                    <a:pt x="101" y="384"/>
                  </a:cubicBezTo>
                  <a:cubicBezTo>
                    <a:pt x="100" y="382"/>
                    <a:pt x="101" y="381"/>
                    <a:pt x="103" y="382"/>
                  </a:cubicBezTo>
                  <a:close/>
                  <a:moveTo>
                    <a:pt x="153" y="452"/>
                  </a:moveTo>
                  <a:cubicBezTo>
                    <a:pt x="152" y="453"/>
                    <a:pt x="152" y="453"/>
                    <a:pt x="151" y="454"/>
                  </a:cubicBezTo>
                  <a:cubicBezTo>
                    <a:pt x="150" y="449"/>
                    <a:pt x="148" y="445"/>
                    <a:pt x="146" y="441"/>
                  </a:cubicBezTo>
                  <a:cubicBezTo>
                    <a:pt x="144" y="436"/>
                    <a:pt x="142" y="432"/>
                    <a:pt x="140" y="428"/>
                  </a:cubicBezTo>
                  <a:cubicBezTo>
                    <a:pt x="138" y="424"/>
                    <a:pt x="136" y="419"/>
                    <a:pt x="134" y="415"/>
                  </a:cubicBezTo>
                  <a:cubicBezTo>
                    <a:pt x="134" y="413"/>
                    <a:pt x="133" y="411"/>
                    <a:pt x="132" y="409"/>
                  </a:cubicBezTo>
                  <a:cubicBezTo>
                    <a:pt x="135" y="411"/>
                    <a:pt x="138" y="413"/>
                    <a:pt x="140" y="416"/>
                  </a:cubicBezTo>
                  <a:cubicBezTo>
                    <a:pt x="148" y="425"/>
                    <a:pt x="156" y="439"/>
                    <a:pt x="153" y="452"/>
                  </a:cubicBezTo>
                  <a:close/>
                  <a:moveTo>
                    <a:pt x="101" y="389"/>
                  </a:moveTo>
                  <a:cubicBezTo>
                    <a:pt x="101" y="389"/>
                    <a:pt x="101" y="389"/>
                    <a:pt x="101" y="389"/>
                  </a:cubicBezTo>
                  <a:cubicBezTo>
                    <a:pt x="106" y="393"/>
                    <a:pt x="110" y="400"/>
                    <a:pt x="116" y="402"/>
                  </a:cubicBezTo>
                  <a:cubicBezTo>
                    <a:pt x="118" y="409"/>
                    <a:pt x="119" y="414"/>
                    <a:pt x="116" y="421"/>
                  </a:cubicBezTo>
                  <a:cubicBezTo>
                    <a:pt x="115" y="424"/>
                    <a:pt x="114" y="427"/>
                    <a:pt x="112" y="429"/>
                  </a:cubicBezTo>
                  <a:cubicBezTo>
                    <a:pt x="112" y="430"/>
                    <a:pt x="111" y="430"/>
                    <a:pt x="111" y="430"/>
                  </a:cubicBezTo>
                  <a:cubicBezTo>
                    <a:pt x="110" y="425"/>
                    <a:pt x="103" y="419"/>
                    <a:pt x="101" y="414"/>
                  </a:cubicBezTo>
                  <a:cubicBezTo>
                    <a:pt x="94" y="405"/>
                    <a:pt x="96" y="393"/>
                    <a:pt x="92" y="383"/>
                  </a:cubicBezTo>
                  <a:cubicBezTo>
                    <a:pt x="95" y="385"/>
                    <a:pt x="98" y="387"/>
                    <a:pt x="101" y="389"/>
                  </a:cubicBezTo>
                  <a:close/>
                  <a:moveTo>
                    <a:pt x="108" y="433"/>
                  </a:moveTo>
                  <a:cubicBezTo>
                    <a:pt x="108" y="433"/>
                    <a:pt x="108" y="433"/>
                    <a:pt x="108" y="434"/>
                  </a:cubicBezTo>
                  <a:cubicBezTo>
                    <a:pt x="107" y="433"/>
                    <a:pt x="107" y="433"/>
                    <a:pt x="107" y="433"/>
                  </a:cubicBezTo>
                  <a:cubicBezTo>
                    <a:pt x="102" y="428"/>
                    <a:pt x="96" y="426"/>
                    <a:pt x="92" y="421"/>
                  </a:cubicBezTo>
                  <a:cubicBezTo>
                    <a:pt x="82" y="411"/>
                    <a:pt x="73" y="401"/>
                    <a:pt x="67" y="388"/>
                  </a:cubicBezTo>
                  <a:cubicBezTo>
                    <a:pt x="63" y="379"/>
                    <a:pt x="58" y="370"/>
                    <a:pt x="53" y="362"/>
                  </a:cubicBezTo>
                  <a:cubicBezTo>
                    <a:pt x="54" y="362"/>
                    <a:pt x="54" y="362"/>
                    <a:pt x="55" y="363"/>
                  </a:cubicBezTo>
                  <a:cubicBezTo>
                    <a:pt x="59" y="364"/>
                    <a:pt x="63" y="365"/>
                    <a:pt x="66" y="367"/>
                  </a:cubicBezTo>
                  <a:cubicBezTo>
                    <a:pt x="69" y="368"/>
                    <a:pt x="72" y="370"/>
                    <a:pt x="75" y="372"/>
                  </a:cubicBezTo>
                  <a:cubicBezTo>
                    <a:pt x="80" y="375"/>
                    <a:pt x="84" y="377"/>
                    <a:pt x="88" y="380"/>
                  </a:cubicBezTo>
                  <a:cubicBezTo>
                    <a:pt x="87" y="381"/>
                    <a:pt x="87" y="381"/>
                    <a:pt x="88" y="382"/>
                  </a:cubicBezTo>
                  <a:cubicBezTo>
                    <a:pt x="92" y="391"/>
                    <a:pt x="90" y="402"/>
                    <a:pt x="95" y="411"/>
                  </a:cubicBezTo>
                  <a:cubicBezTo>
                    <a:pt x="97" y="415"/>
                    <a:pt x="100" y="418"/>
                    <a:pt x="102" y="421"/>
                  </a:cubicBezTo>
                  <a:cubicBezTo>
                    <a:pt x="103" y="422"/>
                    <a:pt x="104" y="424"/>
                    <a:pt x="105" y="425"/>
                  </a:cubicBezTo>
                  <a:cubicBezTo>
                    <a:pt x="105" y="425"/>
                    <a:pt x="105" y="425"/>
                    <a:pt x="105" y="425"/>
                  </a:cubicBezTo>
                  <a:cubicBezTo>
                    <a:pt x="105" y="426"/>
                    <a:pt x="106" y="427"/>
                    <a:pt x="106" y="428"/>
                  </a:cubicBezTo>
                  <a:cubicBezTo>
                    <a:pt x="106" y="429"/>
                    <a:pt x="106" y="430"/>
                    <a:pt x="107" y="431"/>
                  </a:cubicBezTo>
                  <a:cubicBezTo>
                    <a:pt x="107" y="431"/>
                    <a:pt x="107" y="431"/>
                    <a:pt x="107" y="431"/>
                  </a:cubicBezTo>
                  <a:cubicBezTo>
                    <a:pt x="108" y="430"/>
                    <a:pt x="108" y="429"/>
                    <a:pt x="107" y="428"/>
                  </a:cubicBezTo>
                  <a:cubicBezTo>
                    <a:pt x="108" y="430"/>
                    <a:pt x="109" y="432"/>
                    <a:pt x="108" y="433"/>
                  </a:cubicBezTo>
                  <a:close/>
                  <a:moveTo>
                    <a:pt x="132" y="482"/>
                  </a:moveTo>
                  <a:cubicBezTo>
                    <a:pt x="131" y="477"/>
                    <a:pt x="129" y="472"/>
                    <a:pt x="127" y="468"/>
                  </a:cubicBezTo>
                  <a:cubicBezTo>
                    <a:pt x="125" y="462"/>
                    <a:pt x="123" y="456"/>
                    <a:pt x="120" y="450"/>
                  </a:cubicBezTo>
                  <a:cubicBezTo>
                    <a:pt x="117" y="446"/>
                    <a:pt x="114" y="440"/>
                    <a:pt x="110" y="436"/>
                  </a:cubicBezTo>
                  <a:cubicBezTo>
                    <a:pt x="115" y="434"/>
                    <a:pt x="118" y="425"/>
                    <a:pt x="120" y="421"/>
                  </a:cubicBezTo>
                  <a:cubicBezTo>
                    <a:pt x="122" y="414"/>
                    <a:pt x="121" y="408"/>
                    <a:pt x="118" y="403"/>
                  </a:cubicBezTo>
                  <a:cubicBezTo>
                    <a:pt x="122" y="404"/>
                    <a:pt x="125" y="405"/>
                    <a:pt x="128" y="407"/>
                  </a:cubicBezTo>
                  <a:cubicBezTo>
                    <a:pt x="128" y="407"/>
                    <a:pt x="128" y="407"/>
                    <a:pt x="128" y="407"/>
                  </a:cubicBezTo>
                  <a:cubicBezTo>
                    <a:pt x="128" y="410"/>
                    <a:pt x="130" y="414"/>
                    <a:pt x="131" y="416"/>
                  </a:cubicBezTo>
                  <a:cubicBezTo>
                    <a:pt x="133" y="421"/>
                    <a:pt x="136" y="426"/>
                    <a:pt x="138" y="430"/>
                  </a:cubicBezTo>
                  <a:cubicBezTo>
                    <a:pt x="140" y="436"/>
                    <a:pt x="143" y="441"/>
                    <a:pt x="145" y="446"/>
                  </a:cubicBezTo>
                  <a:cubicBezTo>
                    <a:pt x="147" y="450"/>
                    <a:pt x="148" y="454"/>
                    <a:pt x="150" y="459"/>
                  </a:cubicBezTo>
                  <a:cubicBezTo>
                    <a:pt x="150" y="459"/>
                    <a:pt x="150" y="459"/>
                    <a:pt x="150" y="459"/>
                  </a:cubicBezTo>
                  <a:cubicBezTo>
                    <a:pt x="150" y="459"/>
                    <a:pt x="150" y="459"/>
                    <a:pt x="150" y="460"/>
                  </a:cubicBezTo>
                  <a:cubicBezTo>
                    <a:pt x="150" y="463"/>
                    <a:pt x="151" y="466"/>
                    <a:pt x="152" y="470"/>
                  </a:cubicBezTo>
                  <a:cubicBezTo>
                    <a:pt x="152" y="470"/>
                    <a:pt x="152" y="470"/>
                    <a:pt x="152" y="470"/>
                  </a:cubicBezTo>
                  <a:cubicBezTo>
                    <a:pt x="147" y="472"/>
                    <a:pt x="142" y="474"/>
                    <a:pt x="138" y="477"/>
                  </a:cubicBezTo>
                  <a:cubicBezTo>
                    <a:pt x="136" y="479"/>
                    <a:pt x="134" y="480"/>
                    <a:pt x="132" y="482"/>
                  </a:cubicBezTo>
                  <a:close/>
                  <a:moveTo>
                    <a:pt x="263" y="609"/>
                  </a:moveTo>
                  <a:cubicBezTo>
                    <a:pt x="258" y="606"/>
                    <a:pt x="255" y="602"/>
                    <a:pt x="250" y="599"/>
                  </a:cubicBezTo>
                  <a:cubicBezTo>
                    <a:pt x="246" y="597"/>
                    <a:pt x="242" y="597"/>
                    <a:pt x="238" y="596"/>
                  </a:cubicBezTo>
                  <a:cubicBezTo>
                    <a:pt x="228" y="593"/>
                    <a:pt x="219" y="587"/>
                    <a:pt x="210" y="581"/>
                  </a:cubicBezTo>
                  <a:cubicBezTo>
                    <a:pt x="200" y="575"/>
                    <a:pt x="190" y="569"/>
                    <a:pt x="181" y="561"/>
                  </a:cubicBezTo>
                  <a:cubicBezTo>
                    <a:pt x="173" y="554"/>
                    <a:pt x="165" y="547"/>
                    <a:pt x="157" y="539"/>
                  </a:cubicBezTo>
                  <a:cubicBezTo>
                    <a:pt x="154" y="535"/>
                    <a:pt x="149" y="533"/>
                    <a:pt x="146" y="529"/>
                  </a:cubicBezTo>
                  <a:cubicBezTo>
                    <a:pt x="143" y="526"/>
                    <a:pt x="141" y="521"/>
                    <a:pt x="140" y="516"/>
                  </a:cubicBezTo>
                  <a:cubicBezTo>
                    <a:pt x="139" y="508"/>
                    <a:pt x="139" y="500"/>
                    <a:pt x="136" y="493"/>
                  </a:cubicBezTo>
                  <a:cubicBezTo>
                    <a:pt x="132" y="486"/>
                    <a:pt x="137" y="482"/>
                    <a:pt x="143" y="479"/>
                  </a:cubicBezTo>
                  <a:cubicBezTo>
                    <a:pt x="146" y="477"/>
                    <a:pt x="150" y="475"/>
                    <a:pt x="154" y="473"/>
                  </a:cubicBezTo>
                  <a:cubicBezTo>
                    <a:pt x="154" y="475"/>
                    <a:pt x="155" y="476"/>
                    <a:pt x="155" y="477"/>
                  </a:cubicBezTo>
                  <a:cubicBezTo>
                    <a:pt x="159" y="484"/>
                    <a:pt x="162" y="492"/>
                    <a:pt x="165" y="499"/>
                  </a:cubicBezTo>
                  <a:cubicBezTo>
                    <a:pt x="170" y="509"/>
                    <a:pt x="176" y="519"/>
                    <a:pt x="183" y="527"/>
                  </a:cubicBezTo>
                  <a:cubicBezTo>
                    <a:pt x="190" y="536"/>
                    <a:pt x="199" y="543"/>
                    <a:pt x="208" y="551"/>
                  </a:cubicBezTo>
                  <a:cubicBezTo>
                    <a:pt x="216" y="560"/>
                    <a:pt x="225" y="568"/>
                    <a:pt x="233" y="577"/>
                  </a:cubicBezTo>
                  <a:cubicBezTo>
                    <a:pt x="238" y="584"/>
                    <a:pt x="244" y="592"/>
                    <a:pt x="253" y="594"/>
                  </a:cubicBezTo>
                  <a:cubicBezTo>
                    <a:pt x="255" y="594"/>
                    <a:pt x="256" y="591"/>
                    <a:pt x="254" y="590"/>
                  </a:cubicBezTo>
                  <a:cubicBezTo>
                    <a:pt x="244" y="587"/>
                    <a:pt x="238" y="577"/>
                    <a:pt x="231" y="570"/>
                  </a:cubicBezTo>
                  <a:cubicBezTo>
                    <a:pt x="224" y="562"/>
                    <a:pt x="216" y="553"/>
                    <a:pt x="207" y="546"/>
                  </a:cubicBezTo>
                  <a:cubicBezTo>
                    <a:pt x="199" y="538"/>
                    <a:pt x="191" y="531"/>
                    <a:pt x="184" y="523"/>
                  </a:cubicBezTo>
                  <a:cubicBezTo>
                    <a:pt x="184" y="522"/>
                    <a:pt x="183" y="521"/>
                    <a:pt x="183" y="520"/>
                  </a:cubicBezTo>
                  <a:cubicBezTo>
                    <a:pt x="185" y="523"/>
                    <a:pt x="187" y="524"/>
                    <a:pt x="189" y="527"/>
                  </a:cubicBezTo>
                  <a:cubicBezTo>
                    <a:pt x="193" y="530"/>
                    <a:pt x="197" y="534"/>
                    <a:pt x="201" y="536"/>
                  </a:cubicBezTo>
                  <a:cubicBezTo>
                    <a:pt x="202" y="537"/>
                    <a:pt x="202" y="536"/>
                    <a:pt x="202" y="536"/>
                  </a:cubicBezTo>
                  <a:cubicBezTo>
                    <a:pt x="194" y="530"/>
                    <a:pt x="188" y="522"/>
                    <a:pt x="181" y="515"/>
                  </a:cubicBezTo>
                  <a:cubicBezTo>
                    <a:pt x="180" y="515"/>
                    <a:pt x="180" y="515"/>
                    <a:pt x="180" y="516"/>
                  </a:cubicBezTo>
                  <a:cubicBezTo>
                    <a:pt x="180" y="517"/>
                    <a:pt x="181" y="518"/>
                    <a:pt x="181" y="518"/>
                  </a:cubicBezTo>
                  <a:cubicBezTo>
                    <a:pt x="176" y="512"/>
                    <a:pt x="172" y="505"/>
                    <a:pt x="169" y="497"/>
                  </a:cubicBezTo>
                  <a:cubicBezTo>
                    <a:pt x="165" y="490"/>
                    <a:pt x="162" y="483"/>
                    <a:pt x="159" y="476"/>
                  </a:cubicBezTo>
                  <a:cubicBezTo>
                    <a:pt x="157" y="471"/>
                    <a:pt x="152" y="463"/>
                    <a:pt x="154" y="457"/>
                  </a:cubicBezTo>
                  <a:cubicBezTo>
                    <a:pt x="155" y="452"/>
                    <a:pt x="160" y="456"/>
                    <a:pt x="163" y="458"/>
                  </a:cubicBezTo>
                  <a:cubicBezTo>
                    <a:pt x="165" y="459"/>
                    <a:pt x="167" y="459"/>
                    <a:pt x="170" y="459"/>
                  </a:cubicBezTo>
                  <a:cubicBezTo>
                    <a:pt x="173" y="459"/>
                    <a:pt x="173" y="454"/>
                    <a:pt x="174" y="451"/>
                  </a:cubicBezTo>
                  <a:cubicBezTo>
                    <a:pt x="174" y="451"/>
                    <a:pt x="175" y="452"/>
                    <a:pt x="176" y="452"/>
                  </a:cubicBezTo>
                  <a:cubicBezTo>
                    <a:pt x="177" y="453"/>
                    <a:pt x="179" y="453"/>
                    <a:pt x="179" y="451"/>
                  </a:cubicBezTo>
                  <a:cubicBezTo>
                    <a:pt x="181" y="446"/>
                    <a:pt x="176" y="439"/>
                    <a:pt x="177" y="433"/>
                  </a:cubicBezTo>
                  <a:cubicBezTo>
                    <a:pt x="185" y="445"/>
                    <a:pt x="187" y="459"/>
                    <a:pt x="191" y="471"/>
                  </a:cubicBezTo>
                  <a:cubicBezTo>
                    <a:pt x="194" y="484"/>
                    <a:pt x="198" y="496"/>
                    <a:pt x="204" y="507"/>
                  </a:cubicBezTo>
                  <a:cubicBezTo>
                    <a:pt x="212" y="520"/>
                    <a:pt x="222" y="529"/>
                    <a:pt x="232" y="539"/>
                  </a:cubicBezTo>
                  <a:cubicBezTo>
                    <a:pt x="238" y="544"/>
                    <a:pt x="244" y="549"/>
                    <a:pt x="249" y="554"/>
                  </a:cubicBezTo>
                  <a:cubicBezTo>
                    <a:pt x="254" y="560"/>
                    <a:pt x="259" y="566"/>
                    <a:pt x="265" y="571"/>
                  </a:cubicBezTo>
                  <a:cubicBezTo>
                    <a:pt x="265" y="571"/>
                    <a:pt x="266" y="571"/>
                    <a:pt x="266" y="571"/>
                  </a:cubicBezTo>
                  <a:cubicBezTo>
                    <a:pt x="266" y="572"/>
                    <a:pt x="267" y="572"/>
                    <a:pt x="267" y="573"/>
                  </a:cubicBezTo>
                  <a:cubicBezTo>
                    <a:pt x="268" y="574"/>
                    <a:pt x="269" y="573"/>
                    <a:pt x="269" y="572"/>
                  </a:cubicBezTo>
                  <a:cubicBezTo>
                    <a:pt x="267" y="568"/>
                    <a:pt x="264" y="564"/>
                    <a:pt x="262" y="561"/>
                  </a:cubicBezTo>
                  <a:cubicBezTo>
                    <a:pt x="262" y="560"/>
                    <a:pt x="262" y="560"/>
                    <a:pt x="262" y="560"/>
                  </a:cubicBezTo>
                  <a:cubicBezTo>
                    <a:pt x="258" y="547"/>
                    <a:pt x="250" y="537"/>
                    <a:pt x="244" y="525"/>
                  </a:cubicBezTo>
                  <a:cubicBezTo>
                    <a:pt x="244" y="525"/>
                    <a:pt x="243" y="525"/>
                    <a:pt x="243" y="526"/>
                  </a:cubicBezTo>
                  <a:cubicBezTo>
                    <a:pt x="246" y="532"/>
                    <a:pt x="248" y="538"/>
                    <a:pt x="252" y="543"/>
                  </a:cubicBezTo>
                  <a:cubicBezTo>
                    <a:pt x="255" y="548"/>
                    <a:pt x="257" y="553"/>
                    <a:pt x="260" y="558"/>
                  </a:cubicBezTo>
                  <a:cubicBezTo>
                    <a:pt x="257" y="555"/>
                    <a:pt x="255" y="552"/>
                    <a:pt x="252" y="548"/>
                  </a:cubicBezTo>
                  <a:cubicBezTo>
                    <a:pt x="247" y="541"/>
                    <a:pt x="245" y="533"/>
                    <a:pt x="242" y="525"/>
                  </a:cubicBezTo>
                  <a:cubicBezTo>
                    <a:pt x="240" y="519"/>
                    <a:pt x="237" y="513"/>
                    <a:pt x="233" y="508"/>
                  </a:cubicBezTo>
                  <a:cubicBezTo>
                    <a:pt x="234" y="509"/>
                    <a:pt x="235" y="510"/>
                    <a:pt x="236" y="511"/>
                  </a:cubicBezTo>
                  <a:cubicBezTo>
                    <a:pt x="236" y="511"/>
                    <a:pt x="237" y="511"/>
                    <a:pt x="236" y="510"/>
                  </a:cubicBezTo>
                  <a:cubicBezTo>
                    <a:pt x="235" y="509"/>
                    <a:pt x="235" y="506"/>
                    <a:pt x="234" y="504"/>
                  </a:cubicBezTo>
                  <a:cubicBezTo>
                    <a:pt x="233" y="503"/>
                    <a:pt x="233" y="501"/>
                    <a:pt x="231" y="501"/>
                  </a:cubicBezTo>
                  <a:cubicBezTo>
                    <a:pt x="231" y="501"/>
                    <a:pt x="231" y="502"/>
                    <a:pt x="231" y="502"/>
                  </a:cubicBezTo>
                  <a:cubicBezTo>
                    <a:pt x="230" y="503"/>
                    <a:pt x="232" y="505"/>
                    <a:pt x="232" y="507"/>
                  </a:cubicBezTo>
                  <a:cubicBezTo>
                    <a:pt x="233" y="507"/>
                    <a:pt x="233" y="507"/>
                    <a:pt x="233" y="508"/>
                  </a:cubicBezTo>
                  <a:cubicBezTo>
                    <a:pt x="232" y="506"/>
                    <a:pt x="231" y="504"/>
                    <a:pt x="230" y="502"/>
                  </a:cubicBezTo>
                  <a:cubicBezTo>
                    <a:pt x="228" y="499"/>
                    <a:pt x="225" y="495"/>
                    <a:pt x="224" y="491"/>
                  </a:cubicBezTo>
                  <a:cubicBezTo>
                    <a:pt x="222" y="487"/>
                    <a:pt x="221" y="482"/>
                    <a:pt x="220" y="477"/>
                  </a:cubicBezTo>
                  <a:cubicBezTo>
                    <a:pt x="216" y="463"/>
                    <a:pt x="208" y="449"/>
                    <a:pt x="208" y="433"/>
                  </a:cubicBezTo>
                  <a:cubicBezTo>
                    <a:pt x="208" y="427"/>
                    <a:pt x="208" y="418"/>
                    <a:pt x="216" y="418"/>
                  </a:cubicBezTo>
                  <a:cubicBezTo>
                    <a:pt x="220" y="418"/>
                    <a:pt x="222" y="418"/>
                    <a:pt x="226" y="416"/>
                  </a:cubicBezTo>
                  <a:cubicBezTo>
                    <a:pt x="231" y="415"/>
                    <a:pt x="234" y="418"/>
                    <a:pt x="237" y="420"/>
                  </a:cubicBezTo>
                  <a:cubicBezTo>
                    <a:pt x="237" y="420"/>
                    <a:pt x="237" y="420"/>
                    <a:pt x="237" y="420"/>
                  </a:cubicBezTo>
                  <a:cubicBezTo>
                    <a:pt x="238" y="426"/>
                    <a:pt x="240" y="431"/>
                    <a:pt x="242" y="437"/>
                  </a:cubicBezTo>
                  <a:cubicBezTo>
                    <a:pt x="240" y="438"/>
                    <a:pt x="240" y="442"/>
                    <a:pt x="240" y="444"/>
                  </a:cubicBezTo>
                  <a:cubicBezTo>
                    <a:pt x="239" y="450"/>
                    <a:pt x="237" y="455"/>
                    <a:pt x="236" y="461"/>
                  </a:cubicBezTo>
                  <a:cubicBezTo>
                    <a:pt x="235" y="466"/>
                    <a:pt x="235" y="471"/>
                    <a:pt x="236" y="477"/>
                  </a:cubicBezTo>
                  <a:cubicBezTo>
                    <a:pt x="236" y="480"/>
                    <a:pt x="236" y="484"/>
                    <a:pt x="236" y="487"/>
                  </a:cubicBezTo>
                  <a:cubicBezTo>
                    <a:pt x="235" y="490"/>
                    <a:pt x="235" y="493"/>
                    <a:pt x="235" y="495"/>
                  </a:cubicBezTo>
                  <a:cubicBezTo>
                    <a:pt x="238" y="509"/>
                    <a:pt x="250" y="516"/>
                    <a:pt x="258" y="526"/>
                  </a:cubicBezTo>
                  <a:cubicBezTo>
                    <a:pt x="268" y="538"/>
                    <a:pt x="277" y="551"/>
                    <a:pt x="284" y="564"/>
                  </a:cubicBezTo>
                  <a:cubicBezTo>
                    <a:pt x="287" y="570"/>
                    <a:pt x="290" y="576"/>
                    <a:pt x="295" y="580"/>
                  </a:cubicBezTo>
                  <a:cubicBezTo>
                    <a:pt x="296" y="581"/>
                    <a:pt x="296" y="582"/>
                    <a:pt x="297" y="583"/>
                  </a:cubicBezTo>
                  <a:cubicBezTo>
                    <a:pt x="297" y="583"/>
                    <a:pt x="296" y="584"/>
                    <a:pt x="296" y="585"/>
                  </a:cubicBezTo>
                  <a:cubicBezTo>
                    <a:pt x="298" y="593"/>
                    <a:pt x="297" y="603"/>
                    <a:pt x="290" y="609"/>
                  </a:cubicBezTo>
                  <a:cubicBezTo>
                    <a:pt x="287" y="612"/>
                    <a:pt x="284" y="614"/>
                    <a:pt x="281" y="616"/>
                  </a:cubicBezTo>
                  <a:cubicBezTo>
                    <a:pt x="279" y="618"/>
                    <a:pt x="277" y="619"/>
                    <a:pt x="275" y="621"/>
                  </a:cubicBezTo>
                  <a:cubicBezTo>
                    <a:pt x="272" y="616"/>
                    <a:pt x="268" y="613"/>
                    <a:pt x="263" y="609"/>
                  </a:cubicBezTo>
                  <a:close/>
                  <a:moveTo>
                    <a:pt x="300" y="586"/>
                  </a:moveTo>
                  <a:cubicBezTo>
                    <a:pt x="300" y="586"/>
                    <a:pt x="300" y="587"/>
                    <a:pt x="301" y="587"/>
                  </a:cubicBezTo>
                  <a:cubicBezTo>
                    <a:pt x="303" y="592"/>
                    <a:pt x="304" y="598"/>
                    <a:pt x="301" y="604"/>
                  </a:cubicBezTo>
                  <a:cubicBezTo>
                    <a:pt x="299" y="610"/>
                    <a:pt x="295" y="614"/>
                    <a:pt x="290" y="618"/>
                  </a:cubicBezTo>
                  <a:cubicBezTo>
                    <a:pt x="289" y="619"/>
                    <a:pt x="290" y="620"/>
                    <a:pt x="290" y="619"/>
                  </a:cubicBezTo>
                  <a:cubicBezTo>
                    <a:pt x="300" y="617"/>
                    <a:pt x="306" y="602"/>
                    <a:pt x="305" y="591"/>
                  </a:cubicBezTo>
                  <a:cubicBezTo>
                    <a:pt x="306" y="593"/>
                    <a:pt x="308" y="595"/>
                    <a:pt x="309" y="598"/>
                  </a:cubicBezTo>
                  <a:cubicBezTo>
                    <a:pt x="311" y="600"/>
                    <a:pt x="313" y="602"/>
                    <a:pt x="315" y="605"/>
                  </a:cubicBezTo>
                  <a:cubicBezTo>
                    <a:pt x="314" y="614"/>
                    <a:pt x="307" y="621"/>
                    <a:pt x="299" y="623"/>
                  </a:cubicBezTo>
                  <a:cubicBezTo>
                    <a:pt x="293" y="624"/>
                    <a:pt x="284" y="624"/>
                    <a:pt x="279" y="622"/>
                  </a:cubicBezTo>
                  <a:cubicBezTo>
                    <a:pt x="282" y="620"/>
                    <a:pt x="285" y="619"/>
                    <a:pt x="288" y="616"/>
                  </a:cubicBezTo>
                  <a:cubicBezTo>
                    <a:pt x="291" y="614"/>
                    <a:pt x="295" y="610"/>
                    <a:pt x="297" y="606"/>
                  </a:cubicBezTo>
                  <a:cubicBezTo>
                    <a:pt x="300" y="600"/>
                    <a:pt x="301" y="593"/>
                    <a:pt x="300" y="586"/>
                  </a:cubicBezTo>
                  <a:close/>
                  <a:moveTo>
                    <a:pt x="390" y="734"/>
                  </a:moveTo>
                  <a:cubicBezTo>
                    <a:pt x="390" y="743"/>
                    <a:pt x="391" y="756"/>
                    <a:pt x="383" y="761"/>
                  </a:cubicBezTo>
                  <a:cubicBezTo>
                    <a:pt x="380" y="764"/>
                    <a:pt x="375" y="765"/>
                    <a:pt x="371" y="767"/>
                  </a:cubicBezTo>
                  <a:cubicBezTo>
                    <a:pt x="368" y="768"/>
                    <a:pt x="359" y="774"/>
                    <a:pt x="357" y="769"/>
                  </a:cubicBezTo>
                  <a:cubicBezTo>
                    <a:pt x="355" y="765"/>
                    <a:pt x="357" y="761"/>
                    <a:pt x="357" y="757"/>
                  </a:cubicBezTo>
                  <a:cubicBezTo>
                    <a:pt x="357" y="753"/>
                    <a:pt x="356" y="750"/>
                    <a:pt x="355" y="746"/>
                  </a:cubicBezTo>
                  <a:cubicBezTo>
                    <a:pt x="352" y="739"/>
                    <a:pt x="347" y="732"/>
                    <a:pt x="343" y="725"/>
                  </a:cubicBezTo>
                  <a:cubicBezTo>
                    <a:pt x="338" y="716"/>
                    <a:pt x="334" y="706"/>
                    <a:pt x="328" y="698"/>
                  </a:cubicBezTo>
                  <a:cubicBezTo>
                    <a:pt x="321" y="689"/>
                    <a:pt x="314" y="681"/>
                    <a:pt x="307" y="672"/>
                  </a:cubicBezTo>
                  <a:cubicBezTo>
                    <a:pt x="301" y="663"/>
                    <a:pt x="296" y="653"/>
                    <a:pt x="288" y="644"/>
                  </a:cubicBezTo>
                  <a:cubicBezTo>
                    <a:pt x="284" y="639"/>
                    <a:pt x="277" y="635"/>
                    <a:pt x="277" y="628"/>
                  </a:cubicBezTo>
                  <a:cubicBezTo>
                    <a:pt x="277" y="628"/>
                    <a:pt x="278" y="627"/>
                    <a:pt x="278" y="627"/>
                  </a:cubicBezTo>
                  <a:cubicBezTo>
                    <a:pt x="277" y="626"/>
                    <a:pt x="277" y="625"/>
                    <a:pt x="277" y="624"/>
                  </a:cubicBezTo>
                  <a:cubicBezTo>
                    <a:pt x="280" y="626"/>
                    <a:pt x="284" y="626"/>
                    <a:pt x="288" y="626"/>
                  </a:cubicBezTo>
                  <a:cubicBezTo>
                    <a:pt x="293" y="626"/>
                    <a:pt x="298" y="626"/>
                    <a:pt x="302" y="625"/>
                  </a:cubicBezTo>
                  <a:cubicBezTo>
                    <a:pt x="308" y="622"/>
                    <a:pt x="317" y="615"/>
                    <a:pt x="317" y="608"/>
                  </a:cubicBezTo>
                  <a:cubicBezTo>
                    <a:pt x="318" y="610"/>
                    <a:pt x="320" y="612"/>
                    <a:pt x="321" y="612"/>
                  </a:cubicBezTo>
                  <a:cubicBezTo>
                    <a:pt x="320" y="614"/>
                    <a:pt x="319" y="617"/>
                    <a:pt x="318" y="619"/>
                  </a:cubicBezTo>
                  <a:cubicBezTo>
                    <a:pt x="318" y="619"/>
                    <a:pt x="317" y="618"/>
                    <a:pt x="317" y="618"/>
                  </a:cubicBezTo>
                  <a:cubicBezTo>
                    <a:pt x="317" y="618"/>
                    <a:pt x="316" y="618"/>
                    <a:pt x="316" y="619"/>
                  </a:cubicBezTo>
                  <a:cubicBezTo>
                    <a:pt x="316" y="619"/>
                    <a:pt x="317" y="620"/>
                    <a:pt x="317" y="621"/>
                  </a:cubicBezTo>
                  <a:cubicBezTo>
                    <a:pt x="315" y="625"/>
                    <a:pt x="312" y="628"/>
                    <a:pt x="308" y="629"/>
                  </a:cubicBezTo>
                  <a:cubicBezTo>
                    <a:pt x="303" y="631"/>
                    <a:pt x="298" y="629"/>
                    <a:pt x="292" y="630"/>
                  </a:cubicBezTo>
                  <a:cubicBezTo>
                    <a:pt x="292" y="630"/>
                    <a:pt x="292" y="630"/>
                    <a:pt x="292" y="630"/>
                  </a:cubicBezTo>
                  <a:cubicBezTo>
                    <a:pt x="297" y="633"/>
                    <a:pt x="306" y="633"/>
                    <a:pt x="311" y="630"/>
                  </a:cubicBezTo>
                  <a:cubicBezTo>
                    <a:pt x="314" y="628"/>
                    <a:pt x="316" y="625"/>
                    <a:pt x="318" y="622"/>
                  </a:cubicBezTo>
                  <a:cubicBezTo>
                    <a:pt x="319" y="624"/>
                    <a:pt x="320" y="625"/>
                    <a:pt x="321" y="625"/>
                  </a:cubicBezTo>
                  <a:cubicBezTo>
                    <a:pt x="322" y="626"/>
                    <a:pt x="323" y="625"/>
                    <a:pt x="323" y="625"/>
                  </a:cubicBezTo>
                  <a:cubicBezTo>
                    <a:pt x="322" y="623"/>
                    <a:pt x="321" y="622"/>
                    <a:pt x="320" y="621"/>
                  </a:cubicBezTo>
                  <a:cubicBezTo>
                    <a:pt x="320" y="621"/>
                    <a:pt x="320" y="620"/>
                    <a:pt x="319" y="620"/>
                  </a:cubicBezTo>
                  <a:cubicBezTo>
                    <a:pt x="320" y="618"/>
                    <a:pt x="321" y="615"/>
                    <a:pt x="322" y="613"/>
                  </a:cubicBezTo>
                  <a:cubicBezTo>
                    <a:pt x="322" y="613"/>
                    <a:pt x="322" y="613"/>
                    <a:pt x="322" y="613"/>
                  </a:cubicBezTo>
                  <a:cubicBezTo>
                    <a:pt x="325" y="626"/>
                    <a:pt x="337" y="638"/>
                    <a:pt x="344" y="649"/>
                  </a:cubicBezTo>
                  <a:cubicBezTo>
                    <a:pt x="347" y="653"/>
                    <a:pt x="350" y="657"/>
                    <a:pt x="352" y="660"/>
                  </a:cubicBezTo>
                  <a:cubicBezTo>
                    <a:pt x="353" y="662"/>
                    <a:pt x="354" y="663"/>
                    <a:pt x="354" y="664"/>
                  </a:cubicBezTo>
                  <a:cubicBezTo>
                    <a:pt x="357" y="669"/>
                    <a:pt x="358" y="675"/>
                    <a:pt x="360" y="680"/>
                  </a:cubicBezTo>
                  <a:cubicBezTo>
                    <a:pt x="362" y="685"/>
                    <a:pt x="365" y="688"/>
                    <a:pt x="367" y="693"/>
                  </a:cubicBezTo>
                  <a:cubicBezTo>
                    <a:pt x="370" y="697"/>
                    <a:pt x="372" y="702"/>
                    <a:pt x="375" y="707"/>
                  </a:cubicBezTo>
                  <a:cubicBezTo>
                    <a:pt x="377" y="710"/>
                    <a:pt x="380" y="714"/>
                    <a:pt x="383" y="718"/>
                  </a:cubicBezTo>
                  <a:cubicBezTo>
                    <a:pt x="385" y="722"/>
                    <a:pt x="386" y="726"/>
                    <a:pt x="388" y="731"/>
                  </a:cubicBezTo>
                  <a:cubicBezTo>
                    <a:pt x="389" y="732"/>
                    <a:pt x="389" y="733"/>
                    <a:pt x="390" y="734"/>
                  </a:cubicBezTo>
                  <a:close/>
                  <a:moveTo>
                    <a:pt x="421" y="721"/>
                  </a:moveTo>
                  <a:cubicBezTo>
                    <a:pt x="421" y="721"/>
                    <a:pt x="421" y="721"/>
                    <a:pt x="421" y="721"/>
                  </a:cubicBezTo>
                  <a:cubicBezTo>
                    <a:pt x="416" y="728"/>
                    <a:pt x="406" y="731"/>
                    <a:pt x="398" y="727"/>
                  </a:cubicBezTo>
                  <a:cubicBezTo>
                    <a:pt x="392" y="723"/>
                    <a:pt x="388" y="718"/>
                    <a:pt x="385" y="712"/>
                  </a:cubicBezTo>
                  <a:cubicBezTo>
                    <a:pt x="380" y="702"/>
                    <a:pt x="376" y="693"/>
                    <a:pt x="371" y="683"/>
                  </a:cubicBezTo>
                  <a:cubicBezTo>
                    <a:pt x="371" y="685"/>
                    <a:pt x="372" y="686"/>
                    <a:pt x="373" y="686"/>
                  </a:cubicBezTo>
                  <a:cubicBezTo>
                    <a:pt x="374" y="686"/>
                    <a:pt x="374" y="686"/>
                    <a:pt x="374" y="686"/>
                  </a:cubicBezTo>
                  <a:cubicBezTo>
                    <a:pt x="373" y="682"/>
                    <a:pt x="372" y="678"/>
                    <a:pt x="369" y="676"/>
                  </a:cubicBezTo>
                  <a:cubicBezTo>
                    <a:pt x="368" y="675"/>
                    <a:pt x="368" y="676"/>
                    <a:pt x="368" y="676"/>
                  </a:cubicBezTo>
                  <a:cubicBezTo>
                    <a:pt x="368" y="677"/>
                    <a:pt x="368" y="679"/>
                    <a:pt x="369" y="680"/>
                  </a:cubicBezTo>
                  <a:cubicBezTo>
                    <a:pt x="368" y="679"/>
                    <a:pt x="367" y="678"/>
                    <a:pt x="367" y="676"/>
                  </a:cubicBezTo>
                  <a:cubicBezTo>
                    <a:pt x="360" y="665"/>
                    <a:pt x="353" y="653"/>
                    <a:pt x="344" y="642"/>
                  </a:cubicBezTo>
                  <a:cubicBezTo>
                    <a:pt x="337" y="632"/>
                    <a:pt x="330" y="621"/>
                    <a:pt x="323" y="610"/>
                  </a:cubicBezTo>
                  <a:cubicBezTo>
                    <a:pt x="323" y="609"/>
                    <a:pt x="323" y="609"/>
                    <a:pt x="322" y="610"/>
                  </a:cubicBezTo>
                  <a:cubicBezTo>
                    <a:pt x="320" y="608"/>
                    <a:pt x="317" y="603"/>
                    <a:pt x="316" y="601"/>
                  </a:cubicBezTo>
                  <a:cubicBezTo>
                    <a:pt x="314" y="598"/>
                    <a:pt x="312" y="594"/>
                    <a:pt x="309" y="591"/>
                  </a:cubicBezTo>
                  <a:cubicBezTo>
                    <a:pt x="306" y="587"/>
                    <a:pt x="302" y="583"/>
                    <a:pt x="298" y="579"/>
                  </a:cubicBezTo>
                  <a:cubicBezTo>
                    <a:pt x="294" y="575"/>
                    <a:pt x="291" y="570"/>
                    <a:pt x="288" y="564"/>
                  </a:cubicBezTo>
                  <a:cubicBezTo>
                    <a:pt x="282" y="554"/>
                    <a:pt x="275" y="544"/>
                    <a:pt x="268" y="534"/>
                  </a:cubicBezTo>
                  <a:cubicBezTo>
                    <a:pt x="265" y="529"/>
                    <a:pt x="262" y="525"/>
                    <a:pt x="258" y="520"/>
                  </a:cubicBezTo>
                  <a:cubicBezTo>
                    <a:pt x="254" y="516"/>
                    <a:pt x="249" y="513"/>
                    <a:pt x="246" y="508"/>
                  </a:cubicBezTo>
                  <a:cubicBezTo>
                    <a:pt x="242" y="503"/>
                    <a:pt x="237" y="496"/>
                    <a:pt x="239" y="490"/>
                  </a:cubicBezTo>
                  <a:cubicBezTo>
                    <a:pt x="241" y="485"/>
                    <a:pt x="244" y="479"/>
                    <a:pt x="249" y="477"/>
                  </a:cubicBezTo>
                  <a:cubicBezTo>
                    <a:pt x="254" y="474"/>
                    <a:pt x="256" y="485"/>
                    <a:pt x="258" y="488"/>
                  </a:cubicBezTo>
                  <a:cubicBezTo>
                    <a:pt x="260" y="493"/>
                    <a:pt x="264" y="499"/>
                    <a:pt x="267" y="503"/>
                  </a:cubicBezTo>
                  <a:cubicBezTo>
                    <a:pt x="275" y="514"/>
                    <a:pt x="283" y="523"/>
                    <a:pt x="290" y="534"/>
                  </a:cubicBezTo>
                  <a:cubicBezTo>
                    <a:pt x="294" y="539"/>
                    <a:pt x="298" y="544"/>
                    <a:pt x="300" y="549"/>
                  </a:cubicBezTo>
                  <a:cubicBezTo>
                    <a:pt x="303" y="554"/>
                    <a:pt x="304" y="560"/>
                    <a:pt x="307" y="564"/>
                  </a:cubicBezTo>
                  <a:cubicBezTo>
                    <a:pt x="307" y="565"/>
                    <a:pt x="308" y="565"/>
                    <a:pt x="308" y="564"/>
                  </a:cubicBezTo>
                  <a:cubicBezTo>
                    <a:pt x="310" y="570"/>
                    <a:pt x="313" y="575"/>
                    <a:pt x="316" y="580"/>
                  </a:cubicBezTo>
                  <a:cubicBezTo>
                    <a:pt x="313" y="583"/>
                    <a:pt x="318" y="586"/>
                    <a:pt x="319" y="589"/>
                  </a:cubicBezTo>
                  <a:cubicBezTo>
                    <a:pt x="322" y="596"/>
                    <a:pt x="324" y="603"/>
                    <a:pt x="331" y="607"/>
                  </a:cubicBezTo>
                  <a:cubicBezTo>
                    <a:pt x="332" y="608"/>
                    <a:pt x="333" y="606"/>
                    <a:pt x="332" y="605"/>
                  </a:cubicBezTo>
                  <a:cubicBezTo>
                    <a:pt x="327" y="600"/>
                    <a:pt x="325" y="595"/>
                    <a:pt x="322" y="589"/>
                  </a:cubicBezTo>
                  <a:cubicBezTo>
                    <a:pt x="322" y="588"/>
                    <a:pt x="321" y="586"/>
                    <a:pt x="320" y="585"/>
                  </a:cubicBezTo>
                  <a:cubicBezTo>
                    <a:pt x="320" y="585"/>
                    <a:pt x="318" y="582"/>
                    <a:pt x="318" y="582"/>
                  </a:cubicBezTo>
                  <a:cubicBezTo>
                    <a:pt x="322" y="582"/>
                    <a:pt x="325" y="578"/>
                    <a:pt x="328" y="576"/>
                  </a:cubicBezTo>
                  <a:cubicBezTo>
                    <a:pt x="333" y="571"/>
                    <a:pt x="338" y="577"/>
                    <a:pt x="341" y="580"/>
                  </a:cubicBezTo>
                  <a:cubicBezTo>
                    <a:pt x="342" y="580"/>
                    <a:pt x="342" y="580"/>
                    <a:pt x="343" y="580"/>
                  </a:cubicBezTo>
                  <a:cubicBezTo>
                    <a:pt x="343" y="583"/>
                    <a:pt x="344" y="585"/>
                    <a:pt x="345" y="587"/>
                  </a:cubicBezTo>
                  <a:cubicBezTo>
                    <a:pt x="346" y="592"/>
                    <a:pt x="346" y="598"/>
                    <a:pt x="346" y="603"/>
                  </a:cubicBezTo>
                  <a:cubicBezTo>
                    <a:pt x="346" y="603"/>
                    <a:pt x="346" y="603"/>
                    <a:pt x="346" y="604"/>
                  </a:cubicBezTo>
                  <a:cubicBezTo>
                    <a:pt x="344" y="606"/>
                    <a:pt x="343" y="608"/>
                    <a:pt x="343" y="611"/>
                  </a:cubicBezTo>
                  <a:cubicBezTo>
                    <a:pt x="343" y="611"/>
                    <a:pt x="343" y="611"/>
                    <a:pt x="343" y="611"/>
                  </a:cubicBezTo>
                  <a:cubicBezTo>
                    <a:pt x="346" y="607"/>
                    <a:pt x="350" y="604"/>
                    <a:pt x="353" y="601"/>
                  </a:cubicBezTo>
                  <a:cubicBezTo>
                    <a:pt x="355" y="600"/>
                    <a:pt x="357" y="598"/>
                    <a:pt x="359" y="596"/>
                  </a:cubicBezTo>
                  <a:cubicBezTo>
                    <a:pt x="358" y="597"/>
                    <a:pt x="357" y="599"/>
                    <a:pt x="356" y="600"/>
                  </a:cubicBezTo>
                  <a:cubicBezTo>
                    <a:pt x="354" y="602"/>
                    <a:pt x="351" y="604"/>
                    <a:pt x="350" y="606"/>
                  </a:cubicBezTo>
                  <a:cubicBezTo>
                    <a:pt x="350" y="607"/>
                    <a:pt x="351" y="607"/>
                    <a:pt x="351" y="607"/>
                  </a:cubicBezTo>
                  <a:cubicBezTo>
                    <a:pt x="355" y="606"/>
                    <a:pt x="358" y="602"/>
                    <a:pt x="360" y="599"/>
                  </a:cubicBezTo>
                  <a:cubicBezTo>
                    <a:pt x="362" y="597"/>
                    <a:pt x="363" y="594"/>
                    <a:pt x="363" y="592"/>
                  </a:cubicBezTo>
                  <a:cubicBezTo>
                    <a:pt x="363" y="592"/>
                    <a:pt x="363" y="591"/>
                    <a:pt x="363" y="591"/>
                  </a:cubicBezTo>
                  <a:cubicBezTo>
                    <a:pt x="365" y="589"/>
                    <a:pt x="367" y="587"/>
                    <a:pt x="368" y="585"/>
                  </a:cubicBezTo>
                  <a:cubicBezTo>
                    <a:pt x="375" y="593"/>
                    <a:pt x="370" y="602"/>
                    <a:pt x="361" y="606"/>
                  </a:cubicBezTo>
                  <a:cubicBezTo>
                    <a:pt x="360" y="607"/>
                    <a:pt x="359" y="607"/>
                    <a:pt x="358" y="608"/>
                  </a:cubicBezTo>
                  <a:cubicBezTo>
                    <a:pt x="360" y="607"/>
                    <a:pt x="361" y="605"/>
                    <a:pt x="363" y="604"/>
                  </a:cubicBezTo>
                  <a:cubicBezTo>
                    <a:pt x="363" y="603"/>
                    <a:pt x="362" y="602"/>
                    <a:pt x="362" y="603"/>
                  </a:cubicBezTo>
                  <a:cubicBezTo>
                    <a:pt x="359" y="605"/>
                    <a:pt x="355" y="606"/>
                    <a:pt x="353" y="609"/>
                  </a:cubicBezTo>
                  <a:cubicBezTo>
                    <a:pt x="353" y="610"/>
                    <a:pt x="353" y="610"/>
                    <a:pt x="354" y="610"/>
                  </a:cubicBezTo>
                  <a:cubicBezTo>
                    <a:pt x="349" y="612"/>
                    <a:pt x="345" y="613"/>
                    <a:pt x="340" y="610"/>
                  </a:cubicBezTo>
                  <a:cubicBezTo>
                    <a:pt x="339" y="609"/>
                    <a:pt x="337" y="611"/>
                    <a:pt x="338" y="613"/>
                  </a:cubicBezTo>
                  <a:cubicBezTo>
                    <a:pt x="346" y="620"/>
                    <a:pt x="360" y="612"/>
                    <a:pt x="367" y="607"/>
                  </a:cubicBezTo>
                  <a:cubicBezTo>
                    <a:pt x="370" y="605"/>
                    <a:pt x="372" y="603"/>
                    <a:pt x="373" y="600"/>
                  </a:cubicBezTo>
                  <a:cubicBezTo>
                    <a:pt x="376" y="604"/>
                    <a:pt x="379" y="608"/>
                    <a:pt x="381" y="612"/>
                  </a:cubicBezTo>
                  <a:cubicBezTo>
                    <a:pt x="387" y="624"/>
                    <a:pt x="391" y="635"/>
                    <a:pt x="396" y="647"/>
                  </a:cubicBezTo>
                  <a:cubicBezTo>
                    <a:pt x="401" y="658"/>
                    <a:pt x="406" y="670"/>
                    <a:pt x="413" y="681"/>
                  </a:cubicBezTo>
                  <a:cubicBezTo>
                    <a:pt x="415" y="684"/>
                    <a:pt x="417" y="687"/>
                    <a:pt x="420" y="691"/>
                  </a:cubicBezTo>
                  <a:cubicBezTo>
                    <a:pt x="420" y="691"/>
                    <a:pt x="420" y="691"/>
                    <a:pt x="420" y="691"/>
                  </a:cubicBezTo>
                  <a:cubicBezTo>
                    <a:pt x="420" y="693"/>
                    <a:pt x="421" y="695"/>
                    <a:pt x="422" y="697"/>
                  </a:cubicBezTo>
                  <a:cubicBezTo>
                    <a:pt x="423" y="698"/>
                    <a:pt x="424" y="701"/>
                    <a:pt x="423" y="703"/>
                  </a:cubicBezTo>
                  <a:cubicBezTo>
                    <a:pt x="423" y="703"/>
                    <a:pt x="423" y="703"/>
                    <a:pt x="424" y="703"/>
                  </a:cubicBezTo>
                  <a:cubicBezTo>
                    <a:pt x="425" y="703"/>
                    <a:pt x="426" y="701"/>
                    <a:pt x="425" y="699"/>
                  </a:cubicBezTo>
                  <a:cubicBezTo>
                    <a:pt x="426" y="700"/>
                    <a:pt x="426" y="701"/>
                    <a:pt x="426" y="702"/>
                  </a:cubicBezTo>
                  <a:cubicBezTo>
                    <a:pt x="426" y="703"/>
                    <a:pt x="426" y="704"/>
                    <a:pt x="427" y="704"/>
                  </a:cubicBezTo>
                  <a:cubicBezTo>
                    <a:pt x="426" y="706"/>
                    <a:pt x="425" y="707"/>
                    <a:pt x="425" y="709"/>
                  </a:cubicBezTo>
                  <a:cubicBezTo>
                    <a:pt x="423" y="713"/>
                    <a:pt x="422" y="717"/>
                    <a:pt x="421" y="721"/>
                  </a:cubicBezTo>
                  <a:close/>
                  <a:moveTo>
                    <a:pt x="468" y="722"/>
                  </a:moveTo>
                  <a:cubicBezTo>
                    <a:pt x="467" y="726"/>
                    <a:pt x="465" y="730"/>
                    <a:pt x="464" y="734"/>
                  </a:cubicBezTo>
                  <a:cubicBezTo>
                    <a:pt x="459" y="741"/>
                    <a:pt x="449" y="744"/>
                    <a:pt x="441" y="742"/>
                  </a:cubicBezTo>
                  <a:cubicBezTo>
                    <a:pt x="435" y="742"/>
                    <a:pt x="429" y="739"/>
                    <a:pt x="426" y="734"/>
                  </a:cubicBezTo>
                  <a:cubicBezTo>
                    <a:pt x="423" y="728"/>
                    <a:pt x="425" y="720"/>
                    <a:pt x="427" y="713"/>
                  </a:cubicBezTo>
                  <a:cubicBezTo>
                    <a:pt x="430" y="706"/>
                    <a:pt x="434" y="699"/>
                    <a:pt x="436" y="691"/>
                  </a:cubicBezTo>
                  <a:cubicBezTo>
                    <a:pt x="439" y="683"/>
                    <a:pt x="442" y="674"/>
                    <a:pt x="444" y="666"/>
                  </a:cubicBezTo>
                  <a:cubicBezTo>
                    <a:pt x="446" y="657"/>
                    <a:pt x="449" y="649"/>
                    <a:pt x="449" y="640"/>
                  </a:cubicBezTo>
                  <a:cubicBezTo>
                    <a:pt x="449" y="634"/>
                    <a:pt x="448" y="627"/>
                    <a:pt x="447" y="621"/>
                  </a:cubicBezTo>
                  <a:cubicBezTo>
                    <a:pt x="448" y="621"/>
                    <a:pt x="448" y="621"/>
                    <a:pt x="448" y="621"/>
                  </a:cubicBezTo>
                  <a:cubicBezTo>
                    <a:pt x="455" y="622"/>
                    <a:pt x="459" y="627"/>
                    <a:pt x="465" y="631"/>
                  </a:cubicBezTo>
                  <a:cubicBezTo>
                    <a:pt x="470" y="633"/>
                    <a:pt x="475" y="635"/>
                    <a:pt x="480" y="637"/>
                  </a:cubicBezTo>
                  <a:cubicBezTo>
                    <a:pt x="485" y="639"/>
                    <a:pt x="490" y="641"/>
                    <a:pt x="496" y="642"/>
                  </a:cubicBezTo>
                  <a:cubicBezTo>
                    <a:pt x="493" y="644"/>
                    <a:pt x="491" y="648"/>
                    <a:pt x="490" y="650"/>
                  </a:cubicBezTo>
                  <a:cubicBezTo>
                    <a:pt x="486" y="657"/>
                    <a:pt x="484" y="664"/>
                    <a:pt x="482" y="672"/>
                  </a:cubicBezTo>
                  <a:cubicBezTo>
                    <a:pt x="479" y="684"/>
                    <a:pt x="476" y="695"/>
                    <a:pt x="472" y="707"/>
                  </a:cubicBezTo>
                  <a:cubicBezTo>
                    <a:pt x="470" y="712"/>
                    <a:pt x="469" y="716"/>
                    <a:pt x="468" y="722"/>
                  </a:cubicBezTo>
                  <a:close/>
                  <a:moveTo>
                    <a:pt x="641" y="696"/>
                  </a:moveTo>
                  <a:cubicBezTo>
                    <a:pt x="632" y="703"/>
                    <a:pt x="622" y="708"/>
                    <a:pt x="613" y="714"/>
                  </a:cubicBezTo>
                  <a:cubicBezTo>
                    <a:pt x="594" y="725"/>
                    <a:pt x="577" y="737"/>
                    <a:pt x="559" y="748"/>
                  </a:cubicBezTo>
                  <a:cubicBezTo>
                    <a:pt x="541" y="760"/>
                    <a:pt x="523" y="773"/>
                    <a:pt x="505" y="785"/>
                  </a:cubicBezTo>
                  <a:cubicBezTo>
                    <a:pt x="490" y="795"/>
                    <a:pt x="474" y="803"/>
                    <a:pt x="458" y="811"/>
                  </a:cubicBezTo>
                  <a:cubicBezTo>
                    <a:pt x="459" y="789"/>
                    <a:pt x="468" y="767"/>
                    <a:pt x="466" y="745"/>
                  </a:cubicBezTo>
                  <a:cubicBezTo>
                    <a:pt x="467" y="744"/>
                    <a:pt x="469" y="742"/>
                    <a:pt x="470" y="740"/>
                  </a:cubicBezTo>
                  <a:cubicBezTo>
                    <a:pt x="474" y="733"/>
                    <a:pt x="475" y="722"/>
                    <a:pt x="473" y="714"/>
                  </a:cubicBezTo>
                  <a:cubicBezTo>
                    <a:pt x="476" y="703"/>
                    <a:pt x="481" y="691"/>
                    <a:pt x="484" y="680"/>
                  </a:cubicBezTo>
                  <a:cubicBezTo>
                    <a:pt x="486" y="673"/>
                    <a:pt x="487" y="666"/>
                    <a:pt x="489" y="659"/>
                  </a:cubicBezTo>
                  <a:cubicBezTo>
                    <a:pt x="491" y="655"/>
                    <a:pt x="492" y="651"/>
                    <a:pt x="495" y="648"/>
                  </a:cubicBezTo>
                  <a:cubicBezTo>
                    <a:pt x="497" y="645"/>
                    <a:pt x="498" y="644"/>
                    <a:pt x="501" y="643"/>
                  </a:cubicBezTo>
                  <a:cubicBezTo>
                    <a:pt x="504" y="643"/>
                    <a:pt x="508" y="642"/>
                    <a:pt x="511" y="640"/>
                  </a:cubicBezTo>
                  <a:cubicBezTo>
                    <a:pt x="516" y="638"/>
                    <a:pt x="521" y="631"/>
                    <a:pt x="519" y="625"/>
                  </a:cubicBezTo>
                  <a:cubicBezTo>
                    <a:pt x="520" y="625"/>
                    <a:pt x="521" y="625"/>
                    <a:pt x="522" y="625"/>
                  </a:cubicBezTo>
                  <a:cubicBezTo>
                    <a:pt x="527" y="624"/>
                    <a:pt x="529" y="615"/>
                    <a:pt x="530" y="611"/>
                  </a:cubicBezTo>
                  <a:cubicBezTo>
                    <a:pt x="534" y="600"/>
                    <a:pt x="541" y="593"/>
                    <a:pt x="550" y="586"/>
                  </a:cubicBezTo>
                  <a:cubicBezTo>
                    <a:pt x="558" y="578"/>
                    <a:pt x="566" y="569"/>
                    <a:pt x="574" y="560"/>
                  </a:cubicBezTo>
                  <a:cubicBezTo>
                    <a:pt x="581" y="552"/>
                    <a:pt x="590" y="545"/>
                    <a:pt x="598" y="537"/>
                  </a:cubicBezTo>
                  <a:cubicBezTo>
                    <a:pt x="605" y="530"/>
                    <a:pt x="612" y="523"/>
                    <a:pt x="618" y="515"/>
                  </a:cubicBezTo>
                  <a:cubicBezTo>
                    <a:pt x="619" y="514"/>
                    <a:pt x="623" y="508"/>
                    <a:pt x="625" y="505"/>
                  </a:cubicBezTo>
                  <a:cubicBezTo>
                    <a:pt x="628" y="504"/>
                    <a:pt x="630" y="504"/>
                    <a:pt x="633" y="503"/>
                  </a:cubicBezTo>
                  <a:cubicBezTo>
                    <a:pt x="640" y="501"/>
                    <a:pt x="646" y="498"/>
                    <a:pt x="653" y="496"/>
                  </a:cubicBezTo>
                  <a:cubicBezTo>
                    <a:pt x="665" y="491"/>
                    <a:pt x="678" y="486"/>
                    <a:pt x="690" y="480"/>
                  </a:cubicBezTo>
                  <a:cubicBezTo>
                    <a:pt x="696" y="477"/>
                    <a:pt x="703" y="473"/>
                    <a:pt x="708" y="467"/>
                  </a:cubicBezTo>
                  <a:cubicBezTo>
                    <a:pt x="708" y="472"/>
                    <a:pt x="709" y="476"/>
                    <a:pt x="710" y="480"/>
                  </a:cubicBezTo>
                  <a:cubicBezTo>
                    <a:pt x="712" y="487"/>
                    <a:pt x="713" y="493"/>
                    <a:pt x="715" y="500"/>
                  </a:cubicBezTo>
                  <a:cubicBezTo>
                    <a:pt x="718" y="512"/>
                    <a:pt x="722" y="524"/>
                    <a:pt x="727" y="536"/>
                  </a:cubicBezTo>
                  <a:cubicBezTo>
                    <a:pt x="729" y="540"/>
                    <a:pt x="731" y="544"/>
                    <a:pt x="734" y="548"/>
                  </a:cubicBezTo>
                  <a:cubicBezTo>
                    <a:pt x="727" y="552"/>
                    <a:pt x="723" y="566"/>
                    <a:pt x="721" y="572"/>
                  </a:cubicBezTo>
                  <a:cubicBezTo>
                    <a:pt x="715" y="588"/>
                    <a:pt x="708" y="604"/>
                    <a:pt x="704" y="621"/>
                  </a:cubicBezTo>
                  <a:cubicBezTo>
                    <a:pt x="702" y="628"/>
                    <a:pt x="701" y="635"/>
                    <a:pt x="699" y="641"/>
                  </a:cubicBezTo>
                  <a:cubicBezTo>
                    <a:pt x="699" y="641"/>
                    <a:pt x="698" y="641"/>
                    <a:pt x="698" y="641"/>
                  </a:cubicBezTo>
                  <a:cubicBezTo>
                    <a:pt x="686" y="644"/>
                    <a:pt x="678" y="657"/>
                    <a:pt x="678" y="669"/>
                  </a:cubicBezTo>
                  <a:cubicBezTo>
                    <a:pt x="678" y="669"/>
                    <a:pt x="677" y="669"/>
                    <a:pt x="677" y="669"/>
                  </a:cubicBezTo>
                  <a:cubicBezTo>
                    <a:pt x="672" y="671"/>
                    <a:pt x="666" y="675"/>
                    <a:pt x="662" y="680"/>
                  </a:cubicBezTo>
                  <a:cubicBezTo>
                    <a:pt x="654" y="684"/>
                    <a:pt x="648" y="691"/>
                    <a:pt x="641" y="696"/>
                  </a:cubicBezTo>
                  <a:close/>
                  <a:moveTo>
                    <a:pt x="695" y="680"/>
                  </a:moveTo>
                  <a:cubicBezTo>
                    <a:pt x="690" y="676"/>
                    <a:pt x="687" y="671"/>
                    <a:pt x="688" y="664"/>
                  </a:cubicBezTo>
                  <a:cubicBezTo>
                    <a:pt x="688" y="657"/>
                    <a:pt x="692" y="652"/>
                    <a:pt x="697" y="648"/>
                  </a:cubicBezTo>
                  <a:cubicBezTo>
                    <a:pt x="695" y="652"/>
                    <a:pt x="694" y="657"/>
                    <a:pt x="693" y="662"/>
                  </a:cubicBezTo>
                  <a:cubicBezTo>
                    <a:pt x="692" y="668"/>
                    <a:pt x="692" y="674"/>
                    <a:pt x="695" y="680"/>
                  </a:cubicBezTo>
                  <a:close/>
                  <a:moveTo>
                    <a:pt x="698" y="685"/>
                  </a:moveTo>
                  <a:cubicBezTo>
                    <a:pt x="698" y="685"/>
                    <a:pt x="698" y="685"/>
                    <a:pt x="698" y="685"/>
                  </a:cubicBezTo>
                  <a:cubicBezTo>
                    <a:pt x="698" y="685"/>
                    <a:pt x="698" y="685"/>
                    <a:pt x="698" y="685"/>
                  </a:cubicBezTo>
                  <a:cubicBezTo>
                    <a:pt x="698" y="686"/>
                    <a:pt x="698" y="686"/>
                    <a:pt x="697" y="687"/>
                  </a:cubicBezTo>
                  <a:cubicBezTo>
                    <a:pt x="697" y="687"/>
                    <a:pt x="697" y="687"/>
                    <a:pt x="697" y="687"/>
                  </a:cubicBezTo>
                  <a:cubicBezTo>
                    <a:pt x="686" y="688"/>
                    <a:pt x="681" y="677"/>
                    <a:pt x="681" y="668"/>
                  </a:cubicBezTo>
                  <a:cubicBezTo>
                    <a:pt x="681" y="663"/>
                    <a:pt x="683" y="658"/>
                    <a:pt x="685" y="654"/>
                  </a:cubicBezTo>
                  <a:cubicBezTo>
                    <a:pt x="687" y="652"/>
                    <a:pt x="689" y="649"/>
                    <a:pt x="691" y="648"/>
                  </a:cubicBezTo>
                  <a:cubicBezTo>
                    <a:pt x="693" y="646"/>
                    <a:pt x="696" y="644"/>
                    <a:pt x="698" y="643"/>
                  </a:cubicBezTo>
                  <a:cubicBezTo>
                    <a:pt x="698" y="643"/>
                    <a:pt x="698" y="644"/>
                    <a:pt x="698" y="644"/>
                  </a:cubicBezTo>
                  <a:cubicBezTo>
                    <a:pt x="698" y="644"/>
                    <a:pt x="698" y="644"/>
                    <a:pt x="697" y="644"/>
                  </a:cubicBezTo>
                  <a:cubicBezTo>
                    <a:pt x="682" y="651"/>
                    <a:pt x="679" y="679"/>
                    <a:pt x="698" y="685"/>
                  </a:cubicBezTo>
                  <a:close/>
                  <a:moveTo>
                    <a:pt x="692" y="713"/>
                  </a:moveTo>
                  <a:cubicBezTo>
                    <a:pt x="685" y="716"/>
                    <a:pt x="675" y="721"/>
                    <a:pt x="668" y="716"/>
                  </a:cubicBezTo>
                  <a:cubicBezTo>
                    <a:pt x="650" y="704"/>
                    <a:pt x="661" y="679"/>
                    <a:pt x="678" y="673"/>
                  </a:cubicBezTo>
                  <a:cubicBezTo>
                    <a:pt x="679" y="683"/>
                    <a:pt x="686" y="692"/>
                    <a:pt x="697" y="690"/>
                  </a:cubicBezTo>
                  <a:cubicBezTo>
                    <a:pt x="697" y="695"/>
                    <a:pt x="699" y="701"/>
                    <a:pt x="701" y="704"/>
                  </a:cubicBezTo>
                  <a:cubicBezTo>
                    <a:pt x="703" y="706"/>
                    <a:pt x="704" y="708"/>
                    <a:pt x="706" y="709"/>
                  </a:cubicBezTo>
                  <a:cubicBezTo>
                    <a:pt x="701" y="709"/>
                    <a:pt x="695" y="712"/>
                    <a:pt x="692" y="713"/>
                  </a:cubicBezTo>
                  <a:close/>
                  <a:moveTo>
                    <a:pt x="704" y="702"/>
                  </a:moveTo>
                  <a:cubicBezTo>
                    <a:pt x="704" y="702"/>
                    <a:pt x="704" y="702"/>
                    <a:pt x="704" y="701"/>
                  </a:cubicBezTo>
                  <a:cubicBezTo>
                    <a:pt x="702" y="698"/>
                    <a:pt x="701" y="695"/>
                    <a:pt x="701" y="691"/>
                  </a:cubicBezTo>
                  <a:cubicBezTo>
                    <a:pt x="701" y="690"/>
                    <a:pt x="701" y="689"/>
                    <a:pt x="701" y="687"/>
                  </a:cubicBezTo>
                  <a:cubicBezTo>
                    <a:pt x="702" y="688"/>
                    <a:pt x="702" y="688"/>
                    <a:pt x="703" y="689"/>
                  </a:cubicBezTo>
                  <a:cubicBezTo>
                    <a:pt x="702" y="693"/>
                    <a:pt x="702" y="699"/>
                    <a:pt x="704" y="702"/>
                  </a:cubicBezTo>
                  <a:close/>
                  <a:moveTo>
                    <a:pt x="706" y="685"/>
                  </a:moveTo>
                  <a:cubicBezTo>
                    <a:pt x="700" y="687"/>
                    <a:pt x="696" y="674"/>
                    <a:pt x="696" y="669"/>
                  </a:cubicBezTo>
                  <a:cubicBezTo>
                    <a:pt x="696" y="664"/>
                    <a:pt x="697" y="659"/>
                    <a:pt x="698" y="654"/>
                  </a:cubicBezTo>
                  <a:cubicBezTo>
                    <a:pt x="702" y="642"/>
                    <a:pt x="705" y="629"/>
                    <a:pt x="708" y="616"/>
                  </a:cubicBezTo>
                  <a:cubicBezTo>
                    <a:pt x="712" y="602"/>
                    <a:pt x="718" y="588"/>
                    <a:pt x="723" y="574"/>
                  </a:cubicBezTo>
                  <a:cubicBezTo>
                    <a:pt x="725" y="569"/>
                    <a:pt x="727" y="564"/>
                    <a:pt x="729" y="559"/>
                  </a:cubicBezTo>
                  <a:cubicBezTo>
                    <a:pt x="731" y="556"/>
                    <a:pt x="733" y="553"/>
                    <a:pt x="735" y="551"/>
                  </a:cubicBezTo>
                  <a:cubicBezTo>
                    <a:pt x="736" y="551"/>
                    <a:pt x="736" y="552"/>
                    <a:pt x="737" y="553"/>
                  </a:cubicBezTo>
                  <a:cubicBezTo>
                    <a:pt x="731" y="556"/>
                    <a:pt x="731" y="564"/>
                    <a:pt x="728" y="569"/>
                  </a:cubicBezTo>
                  <a:cubicBezTo>
                    <a:pt x="726" y="574"/>
                    <a:pt x="724" y="580"/>
                    <a:pt x="724" y="586"/>
                  </a:cubicBezTo>
                  <a:cubicBezTo>
                    <a:pt x="724" y="586"/>
                    <a:pt x="724" y="587"/>
                    <a:pt x="724" y="586"/>
                  </a:cubicBezTo>
                  <a:cubicBezTo>
                    <a:pt x="726" y="581"/>
                    <a:pt x="728" y="576"/>
                    <a:pt x="729" y="570"/>
                  </a:cubicBezTo>
                  <a:cubicBezTo>
                    <a:pt x="730" y="566"/>
                    <a:pt x="732" y="563"/>
                    <a:pt x="734" y="559"/>
                  </a:cubicBezTo>
                  <a:cubicBezTo>
                    <a:pt x="735" y="558"/>
                    <a:pt x="736" y="555"/>
                    <a:pt x="737" y="554"/>
                  </a:cubicBezTo>
                  <a:cubicBezTo>
                    <a:pt x="741" y="559"/>
                    <a:pt x="745" y="565"/>
                    <a:pt x="750" y="570"/>
                  </a:cubicBezTo>
                  <a:cubicBezTo>
                    <a:pt x="748" y="571"/>
                    <a:pt x="746" y="578"/>
                    <a:pt x="746" y="579"/>
                  </a:cubicBezTo>
                  <a:cubicBezTo>
                    <a:pt x="743" y="585"/>
                    <a:pt x="740" y="591"/>
                    <a:pt x="736" y="598"/>
                  </a:cubicBezTo>
                  <a:cubicBezTo>
                    <a:pt x="733" y="605"/>
                    <a:pt x="729" y="612"/>
                    <a:pt x="726" y="619"/>
                  </a:cubicBezTo>
                  <a:cubicBezTo>
                    <a:pt x="722" y="627"/>
                    <a:pt x="717" y="634"/>
                    <a:pt x="712" y="642"/>
                  </a:cubicBezTo>
                  <a:cubicBezTo>
                    <a:pt x="711" y="642"/>
                    <a:pt x="712" y="643"/>
                    <a:pt x="712" y="643"/>
                  </a:cubicBezTo>
                  <a:cubicBezTo>
                    <a:pt x="708" y="648"/>
                    <a:pt x="707" y="654"/>
                    <a:pt x="708" y="660"/>
                  </a:cubicBezTo>
                  <a:cubicBezTo>
                    <a:pt x="709" y="663"/>
                    <a:pt x="711" y="666"/>
                    <a:pt x="714" y="668"/>
                  </a:cubicBezTo>
                  <a:cubicBezTo>
                    <a:pt x="716" y="670"/>
                    <a:pt x="720" y="671"/>
                    <a:pt x="722" y="671"/>
                  </a:cubicBezTo>
                  <a:cubicBezTo>
                    <a:pt x="723" y="671"/>
                    <a:pt x="723" y="671"/>
                    <a:pt x="723" y="670"/>
                  </a:cubicBezTo>
                  <a:cubicBezTo>
                    <a:pt x="720" y="673"/>
                    <a:pt x="717" y="677"/>
                    <a:pt x="714" y="680"/>
                  </a:cubicBezTo>
                  <a:cubicBezTo>
                    <a:pt x="713" y="681"/>
                    <a:pt x="712" y="682"/>
                    <a:pt x="711" y="683"/>
                  </a:cubicBezTo>
                  <a:cubicBezTo>
                    <a:pt x="711" y="683"/>
                    <a:pt x="711" y="683"/>
                    <a:pt x="710" y="683"/>
                  </a:cubicBezTo>
                  <a:cubicBezTo>
                    <a:pt x="705" y="682"/>
                    <a:pt x="702" y="673"/>
                    <a:pt x="702" y="668"/>
                  </a:cubicBezTo>
                  <a:cubicBezTo>
                    <a:pt x="702" y="667"/>
                    <a:pt x="701" y="667"/>
                    <a:pt x="701" y="668"/>
                  </a:cubicBezTo>
                  <a:cubicBezTo>
                    <a:pt x="700" y="674"/>
                    <a:pt x="701" y="681"/>
                    <a:pt x="706" y="685"/>
                  </a:cubicBezTo>
                  <a:close/>
                  <a:moveTo>
                    <a:pt x="789" y="596"/>
                  </a:moveTo>
                  <a:cubicBezTo>
                    <a:pt x="778" y="622"/>
                    <a:pt x="756" y="644"/>
                    <a:pt x="733" y="660"/>
                  </a:cubicBezTo>
                  <a:cubicBezTo>
                    <a:pt x="734" y="658"/>
                    <a:pt x="734" y="655"/>
                    <a:pt x="736" y="653"/>
                  </a:cubicBezTo>
                  <a:cubicBezTo>
                    <a:pt x="738" y="649"/>
                    <a:pt x="741" y="646"/>
                    <a:pt x="744" y="643"/>
                  </a:cubicBezTo>
                  <a:cubicBezTo>
                    <a:pt x="749" y="637"/>
                    <a:pt x="753" y="631"/>
                    <a:pt x="758" y="625"/>
                  </a:cubicBezTo>
                  <a:cubicBezTo>
                    <a:pt x="762" y="618"/>
                    <a:pt x="767" y="610"/>
                    <a:pt x="772" y="604"/>
                  </a:cubicBezTo>
                  <a:cubicBezTo>
                    <a:pt x="775" y="600"/>
                    <a:pt x="779" y="596"/>
                    <a:pt x="779" y="591"/>
                  </a:cubicBezTo>
                  <a:cubicBezTo>
                    <a:pt x="782" y="593"/>
                    <a:pt x="786" y="595"/>
                    <a:pt x="789" y="596"/>
                  </a:cubicBezTo>
                  <a:cubicBezTo>
                    <a:pt x="789" y="596"/>
                    <a:pt x="789" y="596"/>
                    <a:pt x="789" y="596"/>
                  </a:cubicBezTo>
                  <a:close/>
                  <a:moveTo>
                    <a:pt x="792" y="597"/>
                  </a:moveTo>
                  <a:cubicBezTo>
                    <a:pt x="794" y="598"/>
                    <a:pt x="795" y="598"/>
                    <a:pt x="797" y="599"/>
                  </a:cubicBezTo>
                  <a:cubicBezTo>
                    <a:pt x="794" y="610"/>
                    <a:pt x="784" y="618"/>
                    <a:pt x="776" y="625"/>
                  </a:cubicBezTo>
                  <a:cubicBezTo>
                    <a:pt x="775" y="626"/>
                    <a:pt x="775" y="626"/>
                    <a:pt x="774" y="627"/>
                  </a:cubicBezTo>
                  <a:cubicBezTo>
                    <a:pt x="781" y="618"/>
                    <a:pt x="788" y="608"/>
                    <a:pt x="792" y="597"/>
                  </a:cubicBezTo>
                  <a:close/>
                  <a:moveTo>
                    <a:pt x="777" y="590"/>
                  </a:moveTo>
                  <a:cubicBezTo>
                    <a:pt x="776" y="596"/>
                    <a:pt x="769" y="603"/>
                    <a:pt x="765" y="608"/>
                  </a:cubicBezTo>
                  <a:cubicBezTo>
                    <a:pt x="761" y="615"/>
                    <a:pt x="756" y="621"/>
                    <a:pt x="751" y="628"/>
                  </a:cubicBezTo>
                  <a:cubicBezTo>
                    <a:pt x="746" y="634"/>
                    <a:pt x="741" y="640"/>
                    <a:pt x="736" y="647"/>
                  </a:cubicBezTo>
                  <a:cubicBezTo>
                    <a:pt x="732" y="652"/>
                    <a:pt x="730" y="658"/>
                    <a:pt x="727" y="664"/>
                  </a:cubicBezTo>
                  <a:cubicBezTo>
                    <a:pt x="727" y="664"/>
                    <a:pt x="727" y="664"/>
                    <a:pt x="727" y="664"/>
                  </a:cubicBezTo>
                  <a:cubicBezTo>
                    <a:pt x="726" y="665"/>
                    <a:pt x="724" y="667"/>
                    <a:pt x="722" y="667"/>
                  </a:cubicBezTo>
                  <a:cubicBezTo>
                    <a:pt x="720" y="666"/>
                    <a:pt x="717" y="666"/>
                    <a:pt x="715" y="665"/>
                  </a:cubicBezTo>
                  <a:cubicBezTo>
                    <a:pt x="713" y="663"/>
                    <a:pt x="712" y="660"/>
                    <a:pt x="712" y="657"/>
                  </a:cubicBezTo>
                  <a:cubicBezTo>
                    <a:pt x="711" y="653"/>
                    <a:pt x="713" y="648"/>
                    <a:pt x="714" y="644"/>
                  </a:cubicBezTo>
                  <a:cubicBezTo>
                    <a:pt x="724" y="634"/>
                    <a:pt x="732" y="623"/>
                    <a:pt x="740" y="611"/>
                  </a:cubicBezTo>
                  <a:cubicBezTo>
                    <a:pt x="744" y="605"/>
                    <a:pt x="748" y="599"/>
                    <a:pt x="752" y="593"/>
                  </a:cubicBezTo>
                  <a:cubicBezTo>
                    <a:pt x="756" y="589"/>
                    <a:pt x="760" y="585"/>
                    <a:pt x="762" y="580"/>
                  </a:cubicBezTo>
                  <a:cubicBezTo>
                    <a:pt x="765" y="582"/>
                    <a:pt x="768" y="584"/>
                    <a:pt x="772" y="586"/>
                  </a:cubicBezTo>
                  <a:cubicBezTo>
                    <a:pt x="773" y="587"/>
                    <a:pt x="775" y="588"/>
                    <a:pt x="777" y="589"/>
                  </a:cubicBezTo>
                  <a:cubicBezTo>
                    <a:pt x="777" y="589"/>
                    <a:pt x="777" y="589"/>
                    <a:pt x="777" y="590"/>
                  </a:cubicBezTo>
                  <a:close/>
                  <a:moveTo>
                    <a:pt x="749" y="591"/>
                  </a:moveTo>
                  <a:cubicBezTo>
                    <a:pt x="745" y="597"/>
                    <a:pt x="741" y="603"/>
                    <a:pt x="737" y="610"/>
                  </a:cubicBezTo>
                  <a:cubicBezTo>
                    <a:pt x="734" y="614"/>
                    <a:pt x="731" y="619"/>
                    <a:pt x="728" y="623"/>
                  </a:cubicBezTo>
                  <a:cubicBezTo>
                    <a:pt x="728" y="622"/>
                    <a:pt x="729" y="621"/>
                    <a:pt x="729" y="621"/>
                  </a:cubicBezTo>
                  <a:cubicBezTo>
                    <a:pt x="732" y="614"/>
                    <a:pt x="735" y="606"/>
                    <a:pt x="739" y="600"/>
                  </a:cubicBezTo>
                  <a:cubicBezTo>
                    <a:pt x="742" y="593"/>
                    <a:pt x="746" y="587"/>
                    <a:pt x="749" y="580"/>
                  </a:cubicBezTo>
                  <a:cubicBezTo>
                    <a:pt x="750" y="579"/>
                    <a:pt x="752" y="574"/>
                    <a:pt x="752" y="571"/>
                  </a:cubicBezTo>
                  <a:cubicBezTo>
                    <a:pt x="754" y="574"/>
                    <a:pt x="757" y="576"/>
                    <a:pt x="760" y="578"/>
                  </a:cubicBezTo>
                  <a:cubicBezTo>
                    <a:pt x="756" y="582"/>
                    <a:pt x="753" y="587"/>
                    <a:pt x="749" y="591"/>
                  </a:cubicBezTo>
                  <a:close/>
                  <a:moveTo>
                    <a:pt x="744" y="695"/>
                  </a:moveTo>
                  <a:cubicBezTo>
                    <a:pt x="743" y="697"/>
                    <a:pt x="741" y="699"/>
                    <a:pt x="740" y="701"/>
                  </a:cubicBezTo>
                  <a:cubicBezTo>
                    <a:pt x="735" y="706"/>
                    <a:pt x="729" y="709"/>
                    <a:pt x="722" y="708"/>
                  </a:cubicBezTo>
                  <a:cubicBezTo>
                    <a:pt x="717" y="708"/>
                    <a:pt x="713" y="707"/>
                    <a:pt x="709" y="704"/>
                  </a:cubicBezTo>
                  <a:cubicBezTo>
                    <a:pt x="714" y="706"/>
                    <a:pt x="720" y="705"/>
                    <a:pt x="724" y="704"/>
                  </a:cubicBezTo>
                  <a:cubicBezTo>
                    <a:pt x="731" y="701"/>
                    <a:pt x="738" y="697"/>
                    <a:pt x="744" y="693"/>
                  </a:cubicBezTo>
                  <a:cubicBezTo>
                    <a:pt x="744" y="694"/>
                    <a:pt x="744" y="694"/>
                    <a:pt x="744" y="695"/>
                  </a:cubicBezTo>
                  <a:close/>
                  <a:moveTo>
                    <a:pt x="821" y="625"/>
                  </a:moveTo>
                  <a:cubicBezTo>
                    <a:pt x="821" y="625"/>
                    <a:pt x="821" y="625"/>
                    <a:pt x="820" y="625"/>
                  </a:cubicBezTo>
                  <a:cubicBezTo>
                    <a:pt x="811" y="635"/>
                    <a:pt x="800" y="644"/>
                    <a:pt x="789" y="653"/>
                  </a:cubicBezTo>
                  <a:cubicBezTo>
                    <a:pt x="779" y="662"/>
                    <a:pt x="768" y="671"/>
                    <a:pt x="757" y="679"/>
                  </a:cubicBezTo>
                  <a:cubicBezTo>
                    <a:pt x="748" y="686"/>
                    <a:pt x="738" y="694"/>
                    <a:pt x="727" y="699"/>
                  </a:cubicBezTo>
                  <a:cubicBezTo>
                    <a:pt x="722" y="701"/>
                    <a:pt x="718" y="702"/>
                    <a:pt x="713" y="702"/>
                  </a:cubicBezTo>
                  <a:cubicBezTo>
                    <a:pt x="709" y="701"/>
                    <a:pt x="706" y="699"/>
                    <a:pt x="708" y="694"/>
                  </a:cubicBezTo>
                  <a:cubicBezTo>
                    <a:pt x="710" y="688"/>
                    <a:pt x="716" y="683"/>
                    <a:pt x="720" y="678"/>
                  </a:cubicBezTo>
                  <a:cubicBezTo>
                    <a:pt x="725" y="673"/>
                    <a:pt x="730" y="669"/>
                    <a:pt x="735" y="664"/>
                  </a:cubicBezTo>
                  <a:cubicBezTo>
                    <a:pt x="745" y="656"/>
                    <a:pt x="755" y="648"/>
                    <a:pt x="765" y="640"/>
                  </a:cubicBezTo>
                  <a:cubicBezTo>
                    <a:pt x="772" y="633"/>
                    <a:pt x="780" y="627"/>
                    <a:pt x="787" y="620"/>
                  </a:cubicBezTo>
                  <a:cubicBezTo>
                    <a:pt x="792" y="614"/>
                    <a:pt x="798" y="608"/>
                    <a:pt x="800" y="599"/>
                  </a:cubicBezTo>
                  <a:cubicBezTo>
                    <a:pt x="801" y="599"/>
                    <a:pt x="802" y="599"/>
                    <a:pt x="803" y="599"/>
                  </a:cubicBezTo>
                  <a:cubicBezTo>
                    <a:pt x="807" y="600"/>
                    <a:pt x="812" y="599"/>
                    <a:pt x="817" y="599"/>
                  </a:cubicBezTo>
                  <a:cubicBezTo>
                    <a:pt x="820" y="599"/>
                    <a:pt x="822" y="599"/>
                    <a:pt x="824" y="598"/>
                  </a:cubicBezTo>
                  <a:cubicBezTo>
                    <a:pt x="822" y="607"/>
                    <a:pt x="821" y="615"/>
                    <a:pt x="821" y="625"/>
                  </a:cubicBezTo>
                  <a:close/>
                  <a:moveTo>
                    <a:pt x="824" y="594"/>
                  </a:moveTo>
                  <a:cubicBezTo>
                    <a:pt x="820" y="597"/>
                    <a:pt x="814" y="595"/>
                    <a:pt x="810" y="596"/>
                  </a:cubicBezTo>
                  <a:cubicBezTo>
                    <a:pt x="806" y="596"/>
                    <a:pt x="802" y="596"/>
                    <a:pt x="797" y="595"/>
                  </a:cubicBezTo>
                  <a:cubicBezTo>
                    <a:pt x="787" y="592"/>
                    <a:pt x="776" y="586"/>
                    <a:pt x="767" y="580"/>
                  </a:cubicBezTo>
                  <a:cubicBezTo>
                    <a:pt x="750" y="569"/>
                    <a:pt x="737" y="550"/>
                    <a:pt x="730" y="532"/>
                  </a:cubicBezTo>
                  <a:cubicBezTo>
                    <a:pt x="727" y="527"/>
                    <a:pt x="725" y="522"/>
                    <a:pt x="724" y="516"/>
                  </a:cubicBezTo>
                  <a:cubicBezTo>
                    <a:pt x="724" y="516"/>
                    <a:pt x="724" y="516"/>
                    <a:pt x="724" y="516"/>
                  </a:cubicBezTo>
                  <a:cubicBezTo>
                    <a:pt x="717" y="496"/>
                    <a:pt x="713" y="474"/>
                    <a:pt x="718" y="453"/>
                  </a:cubicBezTo>
                  <a:cubicBezTo>
                    <a:pt x="720" y="442"/>
                    <a:pt x="724" y="430"/>
                    <a:pt x="732" y="422"/>
                  </a:cubicBezTo>
                  <a:cubicBezTo>
                    <a:pt x="736" y="419"/>
                    <a:pt x="740" y="418"/>
                    <a:pt x="744" y="415"/>
                  </a:cubicBezTo>
                  <a:cubicBezTo>
                    <a:pt x="745" y="414"/>
                    <a:pt x="746" y="414"/>
                    <a:pt x="747" y="413"/>
                  </a:cubicBezTo>
                  <a:cubicBezTo>
                    <a:pt x="750" y="412"/>
                    <a:pt x="753" y="412"/>
                    <a:pt x="755" y="411"/>
                  </a:cubicBezTo>
                  <a:cubicBezTo>
                    <a:pt x="769" y="409"/>
                    <a:pt x="782" y="405"/>
                    <a:pt x="795" y="399"/>
                  </a:cubicBezTo>
                  <a:cubicBezTo>
                    <a:pt x="796" y="399"/>
                    <a:pt x="796" y="399"/>
                    <a:pt x="797" y="398"/>
                  </a:cubicBezTo>
                  <a:cubicBezTo>
                    <a:pt x="803" y="397"/>
                    <a:pt x="808" y="394"/>
                    <a:pt x="815" y="395"/>
                  </a:cubicBezTo>
                  <a:cubicBezTo>
                    <a:pt x="816" y="396"/>
                    <a:pt x="817" y="396"/>
                    <a:pt x="817" y="396"/>
                  </a:cubicBezTo>
                  <a:cubicBezTo>
                    <a:pt x="822" y="397"/>
                    <a:pt x="827" y="398"/>
                    <a:pt x="831" y="399"/>
                  </a:cubicBezTo>
                  <a:cubicBezTo>
                    <a:pt x="840" y="402"/>
                    <a:pt x="848" y="406"/>
                    <a:pt x="854" y="412"/>
                  </a:cubicBezTo>
                  <a:cubicBezTo>
                    <a:pt x="866" y="423"/>
                    <a:pt x="879" y="437"/>
                    <a:pt x="884" y="452"/>
                  </a:cubicBezTo>
                  <a:cubicBezTo>
                    <a:pt x="889" y="470"/>
                    <a:pt x="892" y="490"/>
                    <a:pt x="890" y="509"/>
                  </a:cubicBezTo>
                  <a:cubicBezTo>
                    <a:pt x="890" y="517"/>
                    <a:pt x="888" y="525"/>
                    <a:pt x="887" y="534"/>
                  </a:cubicBezTo>
                  <a:cubicBezTo>
                    <a:pt x="887" y="540"/>
                    <a:pt x="887" y="547"/>
                    <a:pt x="885" y="553"/>
                  </a:cubicBezTo>
                  <a:cubicBezTo>
                    <a:pt x="879" y="543"/>
                    <a:pt x="866" y="539"/>
                    <a:pt x="857" y="548"/>
                  </a:cubicBezTo>
                  <a:cubicBezTo>
                    <a:pt x="846" y="558"/>
                    <a:pt x="834" y="567"/>
                    <a:pt x="829" y="582"/>
                  </a:cubicBezTo>
                  <a:cubicBezTo>
                    <a:pt x="827" y="586"/>
                    <a:pt x="826" y="590"/>
                    <a:pt x="825" y="594"/>
                  </a:cubicBezTo>
                  <a:cubicBezTo>
                    <a:pt x="825" y="594"/>
                    <a:pt x="824" y="594"/>
                    <a:pt x="824" y="594"/>
                  </a:cubicBezTo>
                  <a:close/>
                  <a:moveTo>
                    <a:pt x="935" y="598"/>
                  </a:moveTo>
                  <a:cubicBezTo>
                    <a:pt x="940" y="605"/>
                    <a:pt x="945" y="611"/>
                    <a:pt x="949" y="618"/>
                  </a:cubicBezTo>
                  <a:cubicBezTo>
                    <a:pt x="957" y="632"/>
                    <a:pt x="964" y="647"/>
                    <a:pt x="970" y="661"/>
                  </a:cubicBezTo>
                  <a:cubicBezTo>
                    <a:pt x="973" y="668"/>
                    <a:pt x="976" y="676"/>
                    <a:pt x="976" y="684"/>
                  </a:cubicBezTo>
                  <a:cubicBezTo>
                    <a:pt x="976" y="692"/>
                    <a:pt x="974" y="700"/>
                    <a:pt x="970" y="707"/>
                  </a:cubicBezTo>
                  <a:cubicBezTo>
                    <a:pt x="965" y="715"/>
                    <a:pt x="960" y="721"/>
                    <a:pt x="950" y="724"/>
                  </a:cubicBezTo>
                  <a:cubicBezTo>
                    <a:pt x="943" y="727"/>
                    <a:pt x="936" y="729"/>
                    <a:pt x="929" y="730"/>
                  </a:cubicBezTo>
                  <a:cubicBezTo>
                    <a:pt x="920" y="731"/>
                    <a:pt x="911" y="731"/>
                    <a:pt x="903" y="732"/>
                  </a:cubicBezTo>
                  <a:cubicBezTo>
                    <a:pt x="896" y="732"/>
                    <a:pt x="889" y="732"/>
                    <a:pt x="883" y="732"/>
                  </a:cubicBezTo>
                  <a:cubicBezTo>
                    <a:pt x="866" y="729"/>
                    <a:pt x="855" y="717"/>
                    <a:pt x="848" y="702"/>
                  </a:cubicBezTo>
                  <a:cubicBezTo>
                    <a:pt x="841" y="687"/>
                    <a:pt x="833" y="673"/>
                    <a:pt x="829" y="657"/>
                  </a:cubicBezTo>
                  <a:cubicBezTo>
                    <a:pt x="826" y="642"/>
                    <a:pt x="824" y="626"/>
                    <a:pt x="826" y="610"/>
                  </a:cubicBezTo>
                  <a:cubicBezTo>
                    <a:pt x="827" y="595"/>
                    <a:pt x="832" y="577"/>
                    <a:pt x="844" y="565"/>
                  </a:cubicBezTo>
                  <a:cubicBezTo>
                    <a:pt x="849" y="560"/>
                    <a:pt x="854" y="554"/>
                    <a:pt x="860" y="549"/>
                  </a:cubicBezTo>
                  <a:cubicBezTo>
                    <a:pt x="864" y="547"/>
                    <a:pt x="868" y="546"/>
                    <a:pt x="871" y="547"/>
                  </a:cubicBezTo>
                  <a:cubicBezTo>
                    <a:pt x="868" y="549"/>
                    <a:pt x="864" y="551"/>
                    <a:pt x="862" y="555"/>
                  </a:cubicBezTo>
                  <a:cubicBezTo>
                    <a:pt x="856" y="565"/>
                    <a:pt x="855" y="577"/>
                    <a:pt x="848" y="587"/>
                  </a:cubicBezTo>
                  <a:cubicBezTo>
                    <a:pt x="842" y="597"/>
                    <a:pt x="839" y="609"/>
                    <a:pt x="838" y="621"/>
                  </a:cubicBezTo>
                  <a:cubicBezTo>
                    <a:pt x="836" y="632"/>
                    <a:pt x="836" y="644"/>
                    <a:pt x="839" y="655"/>
                  </a:cubicBezTo>
                  <a:cubicBezTo>
                    <a:pt x="840" y="656"/>
                    <a:pt x="841" y="656"/>
                    <a:pt x="841" y="655"/>
                  </a:cubicBezTo>
                  <a:cubicBezTo>
                    <a:pt x="839" y="636"/>
                    <a:pt x="840" y="613"/>
                    <a:pt x="848" y="595"/>
                  </a:cubicBezTo>
                  <a:cubicBezTo>
                    <a:pt x="850" y="590"/>
                    <a:pt x="854" y="586"/>
                    <a:pt x="856" y="580"/>
                  </a:cubicBezTo>
                  <a:cubicBezTo>
                    <a:pt x="858" y="576"/>
                    <a:pt x="859" y="572"/>
                    <a:pt x="861" y="567"/>
                  </a:cubicBezTo>
                  <a:cubicBezTo>
                    <a:pt x="862" y="562"/>
                    <a:pt x="864" y="557"/>
                    <a:pt x="868" y="553"/>
                  </a:cubicBezTo>
                  <a:cubicBezTo>
                    <a:pt x="871" y="551"/>
                    <a:pt x="873" y="549"/>
                    <a:pt x="876" y="550"/>
                  </a:cubicBezTo>
                  <a:cubicBezTo>
                    <a:pt x="877" y="550"/>
                    <a:pt x="877" y="550"/>
                    <a:pt x="877" y="550"/>
                  </a:cubicBezTo>
                  <a:cubicBezTo>
                    <a:pt x="879" y="552"/>
                    <a:pt x="881" y="554"/>
                    <a:pt x="882" y="556"/>
                  </a:cubicBezTo>
                  <a:cubicBezTo>
                    <a:pt x="882" y="556"/>
                    <a:pt x="882" y="557"/>
                    <a:pt x="882" y="557"/>
                  </a:cubicBezTo>
                  <a:cubicBezTo>
                    <a:pt x="880" y="556"/>
                    <a:pt x="877" y="557"/>
                    <a:pt x="875" y="557"/>
                  </a:cubicBezTo>
                  <a:cubicBezTo>
                    <a:pt x="871" y="558"/>
                    <a:pt x="868" y="560"/>
                    <a:pt x="866" y="564"/>
                  </a:cubicBezTo>
                  <a:cubicBezTo>
                    <a:pt x="866" y="564"/>
                    <a:pt x="866" y="565"/>
                    <a:pt x="866" y="564"/>
                  </a:cubicBezTo>
                  <a:cubicBezTo>
                    <a:pt x="869" y="562"/>
                    <a:pt x="872" y="559"/>
                    <a:pt x="875" y="558"/>
                  </a:cubicBezTo>
                  <a:cubicBezTo>
                    <a:pt x="878" y="558"/>
                    <a:pt x="881" y="559"/>
                    <a:pt x="884" y="559"/>
                  </a:cubicBezTo>
                  <a:cubicBezTo>
                    <a:pt x="883" y="560"/>
                    <a:pt x="883" y="561"/>
                    <a:pt x="882" y="562"/>
                  </a:cubicBezTo>
                  <a:cubicBezTo>
                    <a:pt x="880" y="560"/>
                    <a:pt x="877" y="562"/>
                    <a:pt x="875" y="564"/>
                  </a:cubicBezTo>
                  <a:cubicBezTo>
                    <a:pt x="875" y="564"/>
                    <a:pt x="875" y="564"/>
                    <a:pt x="874" y="564"/>
                  </a:cubicBezTo>
                  <a:cubicBezTo>
                    <a:pt x="872" y="565"/>
                    <a:pt x="870" y="568"/>
                    <a:pt x="868" y="571"/>
                  </a:cubicBezTo>
                  <a:cubicBezTo>
                    <a:pt x="866" y="574"/>
                    <a:pt x="864" y="578"/>
                    <a:pt x="862" y="582"/>
                  </a:cubicBezTo>
                  <a:cubicBezTo>
                    <a:pt x="858" y="589"/>
                    <a:pt x="855" y="596"/>
                    <a:pt x="853" y="604"/>
                  </a:cubicBezTo>
                  <a:cubicBezTo>
                    <a:pt x="851" y="611"/>
                    <a:pt x="851" y="618"/>
                    <a:pt x="851" y="626"/>
                  </a:cubicBezTo>
                  <a:cubicBezTo>
                    <a:pt x="850" y="631"/>
                    <a:pt x="849" y="637"/>
                    <a:pt x="852" y="642"/>
                  </a:cubicBezTo>
                  <a:cubicBezTo>
                    <a:pt x="852" y="643"/>
                    <a:pt x="853" y="642"/>
                    <a:pt x="853" y="642"/>
                  </a:cubicBezTo>
                  <a:cubicBezTo>
                    <a:pt x="850" y="629"/>
                    <a:pt x="852" y="614"/>
                    <a:pt x="856" y="601"/>
                  </a:cubicBezTo>
                  <a:cubicBezTo>
                    <a:pt x="858" y="595"/>
                    <a:pt x="861" y="589"/>
                    <a:pt x="864" y="583"/>
                  </a:cubicBezTo>
                  <a:cubicBezTo>
                    <a:pt x="861" y="592"/>
                    <a:pt x="859" y="602"/>
                    <a:pt x="859" y="610"/>
                  </a:cubicBezTo>
                  <a:cubicBezTo>
                    <a:pt x="858" y="614"/>
                    <a:pt x="859" y="618"/>
                    <a:pt x="859" y="622"/>
                  </a:cubicBezTo>
                  <a:cubicBezTo>
                    <a:pt x="859" y="625"/>
                    <a:pt x="858" y="628"/>
                    <a:pt x="859" y="631"/>
                  </a:cubicBezTo>
                  <a:cubicBezTo>
                    <a:pt x="860" y="638"/>
                    <a:pt x="861" y="646"/>
                    <a:pt x="865" y="652"/>
                  </a:cubicBezTo>
                  <a:cubicBezTo>
                    <a:pt x="865" y="652"/>
                    <a:pt x="865" y="652"/>
                    <a:pt x="865" y="651"/>
                  </a:cubicBezTo>
                  <a:cubicBezTo>
                    <a:pt x="863" y="645"/>
                    <a:pt x="861" y="638"/>
                    <a:pt x="860" y="631"/>
                  </a:cubicBezTo>
                  <a:cubicBezTo>
                    <a:pt x="860" y="627"/>
                    <a:pt x="859" y="624"/>
                    <a:pt x="859" y="620"/>
                  </a:cubicBezTo>
                  <a:cubicBezTo>
                    <a:pt x="860" y="617"/>
                    <a:pt x="861" y="614"/>
                    <a:pt x="861" y="611"/>
                  </a:cubicBezTo>
                  <a:cubicBezTo>
                    <a:pt x="861" y="604"/>
                    <a:pt x="862" y="597"/>
                    <a:pt x="864" y="591"/>
                  </a:cubicBezTo>
                  <a:cubicBezTo>
                    <a:pt x="866" y="584"/>
                    <a:pt x="869" y="579"/>
                    <a:pt x="873" y="573"/>
                  </a:cubicBezTo>
                  <a:cubicBezTo>
                    <a:pt x="873" y="574"/>
                    <a:pt x="873" y="575"/>
                    <a:pt x="873" y="576"/>
                  </a:cubicBezTo>
                  <a:cubicBezTo>
                    <a:pt x="871" y="582"/>
                    <a:pt x="869" y="588"/>
                    <a:pt x="867" y="595"/>
                  </a:cubicBezTo>
                  <a:cubicBezTo>
                    <a:pt x="867" y="599"/>
                    <a:pt x="867" y="603"/>
                    <a:pt x="866" y="607"/>
                  </a:cubicBezTo>
                  <a:cubicBezTo>
                    <a:pt x="866" y="611"/>
                    <a:pt x="865" y="614"/>
                    <a:pt x="865" y="618"/>
                  </a:cubicBezTo>
                  <a:cubicBezTo>
                    <a:pt x="866" y="627"/>
                    <a:pt x="866" y="636"/>
                    <a:pt x="868" y="644"/>
                  </a:cubicBezTo>
                  <a:cubicBezTo>
                    <a:pt x="869" y="652"/>
                    <a:pt x="871" y="660"/>
                    <a:pt x="872" y="668"/>
                  </a:cubicBezTo>
                  <a:cubicBezTo>
                    <a:pt x="872" y="668"/>
                    <a:pt x="873" y="668"/>
                    <a:pt x="873" y="668"/>
                  </a:cubicBezTo>
                  <a:cubicBezTo>
                    <a:pt x="873" y="659"/>
                    <a:pt x="870" y="651"/>
                    <a:pt x="869" y="642"/>
                  </a:cubicBezTo>
                  <a:cubicBezTo>
                    <a:pt x="868" y="634"/>
                    <a:pt x="867" y="626"/>
                    <a:pt x="867" y="618"/>
                  </a:cubicBezTo>
                  <a:cubicBezTo>
                    <a:pt x="867" y="613"/>
                    <a:pt x="867" y="608"/>
                    <a:pt x="868" y="603"/>
                  </a:cubicBezTo>
                  <a:cubicBezTo>
                    <a:pt x="869" y="600"/>
                    <a:pt x="868" y="595"/>
                    <a:pt x="869" y="592"/>
                  </a:cubicBezTo>
                  <a:cubicBezTo>
                    <a:pt x="870" y="588"/>
                    <a:pt x="873" y="584"/>
                    <a:pt x="874" y="579"/>
                  </a:cubicBezTo>
                  <a:cubicBezTo>
                    <a:pt x="875" y="580"/>
                    <a:pt x="875" y="580"/>
                    <a:pt x="875" y="581"/>
                  </a:cubicBezTo>
                  <a:cubicBezTo>
                    <a:pt x="875" y="581"/>
                    <a:pt x="875" y="581"/>
                    <a:pt x="875" y="581"/>
                  </a:cubicBezTo>
                  <a:cubicBezTo>
                    <a:pt x="874" y="584"/>
                    <a:pt x="873" y="589"/>
                    <a:pt x="872" y="592"/>
                  </a:cubicBezTo>
                  <a:cubicBezTo>
                    <a:pt x="871" y="596"/>
                    <a:pt x="871" y="601"/>
                    <a:pt x="870" y="606"/>
                  </a:cubicBezTo>
                  <a:cubicBezTo>
                    <a:pt x="870" y="607"/>
                    <a:pt x="872" y="607"/>
                    <a:pt x="872" y="606"/>
                  </a:cubicBezTo>
                  <a:cubicBezTo>
                    <a:pt x="873" y="601"/>
                    <a:pt x="874" y="596"/>
                    <a:pt x="875" y="591"/>
                  </a:cubicBezTo>
                  <a:cubicBezTo>
                    <a:pt x="875" y="588"/>
                    <a:pt x="877" y="585"/>
                    <a:pt x="878" y="583"/>
                  </a:cubicBezTo>
                  <a:cubicBezTo>
                    <a:pt x="879" y="584"/>
                    <a:pt x="881" y="585"/>
                    <a:pt x="883" y="586"/>
                  </a:cubicBezTo>
                  <a:cubicBezTo>
                    <a:pt x="882" y="587"/>
                    <a:pt x="882" y="588"/>
                    <a:pt x="882" y="589"/>
                  </a:cubicBezTo>
                  <a:cubicBezTo>
                    <a:pt x="882" y="591"/>
                    <a:pt x="882" y="593"/>
                    <a:pt x="883" y="594"/>
                  </a:cubicBezTo>
                  <a:cubicBezTo>
                    <a:pt x="883" y="595"/>
                    <a:pt x="884" y="594"/>
                    <a:pt x="884" y="594"/>
                  </a:cubicBezTo>
                  <a:cubicBezTo>
                    <a:pt x="884" y="592"/>
                    <a:pt x="884" y="590"/>
                    <a:pt x="884" y="589"/>
                  </a:cubicBezTo>
                  <a:cubicBezTo>
                    <a:pt x="884" y="588"/>
                    <a:pt x="884" y="587"/>
                    <a:pt x="884" y="586"/>
                  </a:cubicBezTo>
                  <a:cubicBezTo>
                    <a:pt x="886" y="587"/>
                    <a:pt x="889" y="587"/>
                    <a:pt x="891" y="586"/>
                  </a:cubicBezTo>
                  <a:cubicBezTo>
                    <a:pt x="891" y="591"/>
                    <a:pt x="895" y="598"/>
                    <a:pt x="898" y="602"/>
                  </a:cubicBezTo>
                  <a:cubicBezTo>
                    <a:pt x="904" y="609"/>
                    <a:pt x="908" y="617"/>
                    <a:pt x="916" y="624"/>
                  </a:cubicBezTo>
                  <a:cubicBezTo>
                    <a:pt x="916" y="624"/>
                    <a:pt x="917" y="623"/>
                    <a:pt x="916" y="623"/>
                  </a:cubicBezTo>
                  <a:cubicBezTo>
                    <a:pt x="910" y="617"/>
                    <a:pt x="906" y="609"/>
                    <a:pt x="901" y="601"/>
                  </a:cubicBezTo>
                  <a:cubicBezTo>
                    <a:pt x="900" y="599"/>
                    <a:pt x="899" y="597"/>
                    <a:pt x="898" y="595"/>
                  </a:cubicBezTo>
                  <a:cubicBezTo>
                    <a:pt x="900" y="598"/>
                    <a:pt x="902" y="601"/>
                    <a:pt x="904" y="603"/>
                  </a:cubicBezTo>
                  <a:cubicBezTo>
                    <a:pt x="908" y="608"/>
                    <a:pt x="913" y="612"/>
                    <a:pt x="918" y="616"/>
                  </a:cubicBezTo>
                  <a:cubicBezTo>
                    <a:pt x="923" y="620"/>
                    <a:pt x="927" y="623"/>
                    <a:pt x="931" y="628"/>
                  </a:cubicBezTo>
                  <a:cubicBezTo>
                    <a:pt x="931" y="629"/>
                    <a:pt x="932" y="629"/>
                    <a:pt x="932" y="628"/>
                  </a:cubicBezTo>
                  <a:cubicBezTo>
                    <a:pt x="931" y="624"/>
                    <a:pt x="928" y="622"/>
                    <a:pt x="925" y="619"/>
                  </a:cubicBezTo>
                  <a:cubicBezTo>
                    <a:pt x="920" y="615"/>
                    <a:pt x="915" y="612"/>
                    <a:pt x="911" y="607"/>
                  </a:cubicBezTo>
                  <a:cubicBezTo>
                    <a:pt x="904" y="600"/>
                    <a:pt x="899" y="593"/>
                    <a:pt x="896" y="584"/>
                  </a:cubicBezTo>
                  <a:cubicBezTo>
                    <a:pt x="897" y="584"/>
                    <a:pt x="897" y="584"/>
                    <a:pt x="898" y="584"/>
                  </a:cubicBezTo>
                  <a:cubicBezTo>
                    <a:pt x="898" y="586"/>
                    <a:pt x="900" y="588"/>
                    <a:pt x="901" y="590"/>
                  </a:cubicBezTo>
                  <a:cubicBezTo>
                    <a:pt x="903" y="593"/>
                    <a:pt x="906" y="596"/>
                    <a:pt x="908" y="599"/>
                  </a:cubicBezTo>
                  <a:cubicBezTo>
                    <a:pt x="911" y="602"/>
                    <a:pt x="914" y="604"/>
                    <a:pt x="918" y="607"/>
                  </a:cubicBezTo>
                  <a:cubicBezTo>
                    <a:pt x="923" y="612"/>
                    <a:pt x="927" y="617"/>
                    <a:pt x="932" y="622"/>
                  </a:cubicBezTo>
                  <a:cubicBezTo>
                    <a:pt x="932" y="622"/>
                    <a:pt x="933" y="622"/>
                    <a:pt x="933" y="621"/>
                  </a:cubicBezTo>
                  <a:cubicBezTo>
                    <a:pt x="929" y="612"/>
                    <a:pt x="919" y="607"/>
                    <a:pt x="912" y="599"/>
                  </a:cubicBezTo>
                  <a:cubicBezTo>
                    <a:pt x="908" y="594"/>
                    <a:pt x="904" y="590"/>
                    <a:pt x="901" y="584"/>
                  </a:cubicBezTo>
                  <a:cubicBezTo>
                    <a:pt x="902" y="584"/>
                    <a:pt x="904" y="585"/>
                    <a:pt x="905" y="585"/>
                  </a:cubicBezTo>
                  <a:cubicBezTo>
                    <a:pt x="905" y="585"/>
                    <a:pt x="905" y="585"/>
                    <a:pt x="905" y="585"/>
                  </a:cubicBezTo>
                  <a:cubicBezTo>
                    <a:pt x="904" y="591"/>
                    <a:pt x="911" y="595"/>
                    <a:pt x="914" y="598"/>
                  </a:cubicBezTo>
                  <a:cubicBezTo>
                    <a:pt x="921" y="605"/>
                    <a:pt x="928" y="612"/>
                    <a:pt x="936" y="617"/>
                  </a:cubicBezTo>
                  <a:cubicBezTo>
                    <a:pt x="937" y="617"/>
                    <a:pt x="937" y="617"/>
                    <a:pt x="937" y="616"/>
                  </a:cubicBezTo>
                  <a:cubicBezTo>
                    <a:pt x="931" y="610"/>
                    <a:pt x="923" y="606"/>
                    <a:pt x="918" y="599"/>
                  </a:cubicBezTo>
                  <a:cubicBezTo>
                    <a:pt x="914" y="595"/>
                    <a:pt x="908" y="591"/>
                    <a:pt x="907" y="585"/>
                  </a:cubicBezTo>
                  <a:cubicBezTo>
                    <a:pt x="909" y="586"/>
                    <a:pt x="911" y="586"/>
                    <a:pt x="913" y="587"/>
                  </a:cubicBezTo>
                  <a:cubicBezTo>
                    <a:pt x="912" y="587"/>
                    <a:pt x="912" y="588"/>
                    <a:pt x="913" y="588"/>
                  </a:cubicBezTo>
                  <a:cubicBezTo>
                    <a:pt x="915" y="593"/>
                    <a:pt x="920" y="597"/>
                    <a:pt x="924" y="601"/>
                  </a:cubicBezTo>
                  <a:cubicBezTo>
                    <a:pt x="928" y="605"/>
                    <a:pt x="932" y="609"/>
                    <a:pt x="936" y="613"/>
                  </a:cubicBezTo>
                  <a:cubicBezTo>
                    <a:pt x="936" y="613"/>
                    <a:pt x="937" y="613"/>
                    <a:pt x="937" y="612"/>
                  </a:cubicBezTo>
                  <a:cubicBezTo>
                    <a:pt x="937" y="610"/>
                    <a:pt x="935" y="608"/>
                    <a:pt x="933" y="607"/>
                  </a:cubicBezTo>
                  <a:cubicBezTo>
                    <a:pt x="930" y="604"/>
                    <a:pt x="927" y="601"/>
                    <a:pt x="924" y="598"/>
                  </a:cubicBezTo>
                  <a:cubicBezTo>
                    <a:pt x="921" y="595"/>
                    <a:pt x="918" y="592"/>
                    <a:pt x="916" y="589"/>
                  </a:cubicBezTo>
                  <a:cubicBezTo>
                    <a:pt x="916" y="588"/>
                    <a:pt x="915" y="588"/>
                    <a:pt x="915" y="587"/>
                  </a:cubicBezTo>
                  <a:cubicBezTo>
                    <a:pt x="918" y="588"/>
                    <a:pt x="922" y="588"/>
                    <a:pt x="925" y="588"/>
                  </a:cubicBezTo>
                  <a:cubicBezTo>
                    <a:pt x="929" y="591"/>
                    <a:pt x="932" y="595"/>
                    <a:pt x="935" y="598"/>
                  </a:cubicBezTo>
                  <a:close/>
                  <a:moveTo>
                    <a:pt x="1145" y="566"/>
                  </a:moveTo>
                  <a:cubicBezTo>
                    <a:pt x="1133" y="572"/>
                    <a:pt x="1119" y="575"/>
                    <a:pt x="1106" y="580"/>
                  </a:cubicBezTo>
                  <a:cubicBezTo>
                    <a:pt x="1098" y="583"/>
                    <a:pt x="1090" y="584"/>
                    <a:pt x="1082" y="585"/>
                  </a:cubicBezTo>
                  <a:cubicBezTo>
                    <a:pt x="1075" y="585"/>
                    <a:pt x="1068" y="586"/>
                    <a:pt x="1061" y="587"/>
                  </a:cubicBezTo>
                  <a:cubicBezTo>
                    <a:pt x="1046" y="590"/>
                    <a:pt x="1030" y="592"/>
                    <a:pt x="1015" y="595"/>
                  </a:cubicBezTo>
                  <a:cubicBezTo>
                    <a:pt x="1007" y="596"/>
                    <a:pt x="999" y="597"/>
                    <a:pt x="991" y="596"/>
                  </a:cubicBezTo>
                  <a:cubicBezTo>
                    <a:pt x="983" y="596"/>
                    <a:pt x="976" y="596"/>
                    <a:pt x="968" y="593"/>
                  </a:cubicBezTo>
                  <a:cubicBezTo>
                    <a:pt x="963" y="591"/>
                    <a:pt x="958" y="589"/>
                    <a:pt x="953" y="588"/>
                  </a:cubicBezTo>
                  <a:cubicBezTo>
                    <a:pt x="950" y="587"/>
                    <a:pt x="946" y="585"/>
                    <a:pt x="943" y="586"/>
                  </a:cubicBezTo>
                  <a:cubicBezTo>
                    <a:pt x="943" y="586"/>
                    <a:pt x="943" y="586"/>
                    <a:pt x="943" y="586"/>
                  </a:cubicBezTo>
                  <a:cubicBezTo>
                    <a:pt x="939" y="584"/>
                    <a:pt x="934" y="585"/>
                    <a:pt x="931" y="585"/>
                  </a:cubicBezTo>
                  <a:cubicBezTo>
                    <a:pt x="929" y="585"/>
                    <a:pt x="927" y="585"/>
                    <a:pt x="924" y="584"/>
                  </a:cubicBezTo>
                  <a:cubicBezTo>
                    <a:pt x="923" y="584"/>
                    <a:pt x="921" y="583"/>
                    <a:pt x="919" y="584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16" y="583"/>
                    <a:pt x="914" y="583"/>
                    <a:pt x="911" y="582"/>
                  </a:cubicBezTo>
                  <a:cubicBezTo>
                    <a:pt x="907" y="581"/>
                    <a:pt x="889" y="576"/>
                    <a:pt x="887" y="584"/>
                  </a:cubicBezTo>
                  <a:cubicBezTo>
                    <a:pt x="885" y="583"/>
                    <a:pt x="882" y="582"/>
                    <a:pt x="880" y="580"/>
                  </a:cubicBezTo>
                  <a:cubicBezTo>
                    <a:pt x="880" y="579"/>
                    <a:pt x="879" y="579"/>
                    <a:pt x="879" y="579"/>
                  </a:cubicBezTo>
                  <a:cubicBezTo>
                    <a:pt x="880" y="578"/>
                    <a:pt x="880" y="578"/>
                    <a:pt x="880" y="577"/>
                  </a:cubicBezTo>
                  <a:cubicBezTo>
                    <a:pt x="880" y="574"/>
                    <a:pt x="882" y="571"/>
                    <a:pt x="883" y="569"/>
                  </a:cubicBezTo>
                  <a:cubicBezTo>
                    <a:pt x="883" y="569"/>
                    <a:pt x="884" y="569"/>
                    <a:pt x="884" y="568"/>
                  </a:cubicBezTo>
                  <a:cubicBezTo>
                    <a:pt x="885" y="565"/>
                    <a:pt x="886" y="561"/>
                    <a:pt x="888" y="558"/>
                  </a:cubicBezTo>
                  <a:cubicBezTo>
                    <a:pt x="889" y="558"/>
                    <a:pt x="890" y="558"/>
                    <a:pt x="891" y="558"/>
                  </a:cubicBezTo>
                  <a:cubicBezTo>
                    <a:pt x="891" y="559"/>
                    <a:pt x="890" y="560"/>
                    <a:pt x="889" y="561"/>
                  </a:cubicBezTo>
                  <a:cubicBezTo>
                    <a:pt x="888" y="563"/>
                    <a:pt x="886" y="567"/>
                    <a:pt x="888" y="569"/>
                  </a:cubicBezTo>
                  <a:cubicBezTo>
                    <a:pt x="888" y="569"/>
                    <a:pt x="889" y="569"/>
                    <a:pt x="889" y="569"/>
                  </a:cubicBezTo>
                  <a:cubicBezTo>
                    <a:pt x="891" y="567"/>
                    <a:pt x="891" y="563"/>
                    <a:pt x="893" y="561"/>
                  </a:cubicBezTo>
                  <a:cubicBezTo>
                    <a:pt x="893" y="560"/>
                    <a:pt x="894" y="559"/>
                    <a:pt x="895" y="557"/>
                  </a:cubicBezTo>
                  <a:cubicBezTo>
                    <a:pt x="897" y="557"/>
                    <a:pt x="899" y="557"/>
                    <a:pt x="901" y="557"/>
                  </a:cubicBezTo>
                  <a:cubicBezTo>
                    <a:pt x="899" y="558"/>
                    <a:pt x="897" y="560"/>
                    <a:pt x="896" y="562"/>
                  </a:cubicBezTo>
                  <a:cubicBezTo>
                    <a:pt x="895" y="564"/>
                    <a:pt x="892" y="567"/>
                    <a:pt x="894" y="569"/>
                  </a:cubicBezTo>
                  <a:cubicBezTo>
                    <a:pt x="894" y="570"/>
                    <a:pt x="895" y="570"/>
                    <a:pt x="895" y="569"/>
                  </a:cubicBezTo>
                  <a:cubicBezTo>
                    <a:pt x="897" y="568"/>
                    <a:pt x="897" y="565"/>
                    <a:pt x="899" y="563"/>
                  </a:cubicBezTo>
                  <a:cubicBezTo>
                    <a:pt x="900" y="561"/>
                    <a:pt x="902" y="558"/>
                    <a:pt x="905" y="557"/>
                  </a:cubicBezTo>
                  <a:cubicBezTo>
                    <a:pt x="905" y="557"/>
                    <a:pt x="906" y="557"/>
                    <a:pt x="907" y="557"/>
                  </a:cubicBezTo>
                  <a:cubicBezTo>
                    <a:pt x="907" y="557"/>
                    <a:pt x="906" y="558"/>
                    <a:pt x="906" y="559"/>
                  </a:cubicBezTo>
                  <a:cubicBezTo>
                    <a:pt x="905" y="560"/>
                    <a:pt x="901" y="564"/>
                    <a:pt x="903" y="566"/>
                  </a:cubicBezTo>
                  <a:cubicBezTo>
                    <a:pt x="903" y="566"/>
                    <a:pt x="904" y="567"/>
                    <a:pt x="904" y="566"/>
                  </a:cubicBezTo>
                  <a:cubicBezTo>
                    <a:pt x="905" y="566"/>
                    <a:pt x="905" y="565"/>
                    <a:pt x="906" y="564"/>
                  </a:cubicBezTo>
                  <a:cubicBezTo>
                    <a:pt x="907" y="562"/>
                    <a:pt x="907" y="561"/>
                    <a:pt x="908" y="560"/>
                  </a:cubicBezTo>
                  <a:cubicBezTo>
                    <a:pt x="909" y="559"/>
                    <a:pt x="910" y="558"/>
                    <a:pt x="911" y="557"/>
                  </a:cubicBezTo>
                  <a:cubicBezTo>
                    <a:pt x="912" y="557"/>
                    <a:pt x="913" y="557"/>
                    <a:pt x="913" y="557"/>
                  </a:cubicBezTo>
                  <a:cubicBezTo>
                    <a:pt x="910" y="560"/>
                    <a:pt x="908" y="564"/>
                    <a:pt x="910" y="566"/>
                  </a:cubicBezTo>
                  <a:cubicBezTo>
                    <a:pt x="911" y="567"/>
                    <a:pt x="911" y="566"/>
                    <a:pt x="911" y="566"/>
                  </a:cubicBezTo>
                  <a:cubicBezTo>
                    <a:pt x="913" y="564"/>
                    <a:pt x="913" y="562"/>
                    <a:pt x="915" y="560"/>
                  </a:cubicBezTo>
                  <a:cubicBezTo>
                    <a:pt x="916" y="559"/>
                    <a:pt x="917" y="558"/>
                    <a:pt x="918" y="557"/>
                  </a:cubicBezTo>
                  <a:cubicBezTo>
                    <a:pt x="918" y="557"/>
                    <a:pt x="919" y="557"/>
                    <a:pt x="920" y="557"/>
                  </a:cubicBezTo>
                  <a:cubicBezTo>
                    <a:pt x="920" y="557"/>
                    <a:pt x="921" y="557"/>
                    <a:pt x="921" y="557"/>
                  </a:cubicBezTo>
                  <a:cubicBezTo>
                    <a:pt x="920" y="557"/>
                    <a:pt x="920" y="558"/>
                    <a:pt x="919" y="558"/>
                  </a:cubicBezTo>
                  <a:cubicBezTo>
                    <a:pt x="918" y="560"/>
                    <a:pt x="916" y="564"/>
                    <a:pt x="917" y="566"/>
                  </a:cubicBezTo>
                  <a:cubicBezTo>
                    <a:pt x="918" y="567"/>
                    <a:pt x="918" y="567"/>
                    <a:pt x="918" y="566"/>
                  </a:cubicBezTo>
                  <a:cubicBezTo>
                    <a:pt x="920" y="564"/>
                    <a:pt x="920" y="562"/>
                    <a:pt x="921" y="560"/>
                  </a:cubicBezTo>
                  <a:cubicBezTo>
                    <a:pt x="922" y="559"/>
                    <a:pt x="923" y="557"/>
                    <a:pt x="924" y="557"/>
                  </a:cubicBezTo>
                  <a:cubicBezTo>
                    <a:pt x="925" y="557"/>
                    <a:pt x="927" y="557"/>
                    <a:pt x="928" y="557"/>
                  </a:cubicBezTo>
                  <a:cubicBezTo>
                    <a:pt x="926" y="559"/>
                    <a:pt x="924" y="561"/>
                    <a:pt x="924" y="564"/>
                  </a:cubicBezTo>
                  <a:cubicBezTo>
                    <a:pt x="924" y="564"/>
                    <a:pt x="924" y="565"/>
                    <a:pt x="924" y="564"/>
                  </a:cubicBezTo>
                  <a:cubicBezTo>
                    <a:pt x="926" y="563"/>
                    <a:pt x="927" y="561"/>
                    <a:pt x="929" y="559"/>
                  </a:cubicBezTo>
                  <a:cubicBezTo>
                    <a:pt x="930" y="558"/>
                    <a:pt x="930" y="557"/>
                    <a:pt x="931" y="557"/>
                  </a:cubicBezTo>
                  <a:cubicBezTo>
                    <a:pt x="932" y="557"/>
                    <a:pt x="933" y="557"/>
                    <a:pt x="933" y="557"/>
                  </a:cubicBezTo>
                  <a:cubicBezTo>
                    <a:pt x="931" y="559"/>
                    <a:pt x="929" y="562"/>
                    <a:pt x="930" y="565"/>
                  </a:cubicBezTo>
                  <a:cubicBezTo>
                    <a:pt x="930" y="565"/>
                    <a:pt x="930" y="566"/>
                    <a:pt x="930" y="565"/>
                  </a:cubicBezTo>
                  <a:cubicBezTo>
                    <a:pt x="931" y="563"/>
                    <a:pt x="932" y="561"/>
                    <a:pt x="934" y="559"/>
                  </a:cubicBezTo>
                  <a:cubicBezTo>
                    <a:pt x="934" y="559"/>
                    <a:pt x="935" y="558"/>
                    <a:pt x="936" y="557"/>
                  </a:cubicBezTo>
                  <a:cubicBezTo>
                    <a:pt x="936" y="557"/>
                    <a:pt x="936" y="557"/>
                    <a:pt x="936" y="557"/>
                  </a:cubicBezTo>
                  <a:cubicBezTo>
                    <a:pt x="936" y="557"/>
                    <a:pt x="936" y="557"/>
                    <a:pt x="937" y="557"/>
                  </a:cubicBezTo>
                  <a:cubicBezTo>
                    <a:pt x="936" y="557"/>
                    <a:pt x="936" y="558"/>
                    <a:pt x="936" y="558"/>
                  </a:cubicBezTo>
                  <a:cubicBezTo>
                    <a:pt x="936" y="559"/>
                    <a:pt x="937" y="559"/>
                    <a:pt x="937" y="559"/>
                  </a:cubicBezTo>
                  <a:cubicBezTo>
                    <a:pt x="937" y="560"/>
                    <a:pt x="939" y="561"/>
                    <a:pt x="940" y="560"/>
                  </a:cubicBezTo>
                  <a:cubicBezTo>
                    <a:pt x="940" y="560"/>
                    <a:pt x="941" y="559"/>
                    <a:pt x="941" y="559"/>
                  </a:cubicBezTo>
                  <a:cubicBezTo>
                    <a:pt x="941" y="558"/>
                    <a:pt x="942" y="558"/>
                    <a:pt x="942" y="558"/>
                  </a:cubicBezTo>
                  <a:cubicBezTo>
                    <a:pt x="942" y="558"/>
                    <a:pt x="942" y="558"/>
                    <a:pt x="943" y="558"/>
                  </a:cubicBezTo>
                  <a:cubicBezTo>
                    <a:pt x="943" y="557"/>
                    <a:pt x="943" y="557"/>
                    <a:pt x="943" y="557"/>
                  </a:cubicBezTo>
                  <a:cubicBezTo>
                    <a:pt x="943" y="557"/>
                    <a:pt x="943" y="556"/>
                    <a:pt x="943" y="556"/>
                  </a:cubicBezTo>
                  <a:cubicBezTo>
                    <a:pt x="945" y="555"/>
                    <a:pt x="946" y="553"/>
                    <a:pt x="947" y="551"/>
                  </a:cubicBezTo>
                  <a:cubicBezTo>
                    <a:pt x="948" y="550"/>
                    <a:pt x="949" y="549"/>
                    <a:pt x="950" y="548"/>
                  </a:cubicBezTo>
                  <a:cubicBezTo>
                    <a:pt x="955" y="546"/>
                    <a:pt x="959" y="546"/>
                    <a:pt x="965" y="546"/>
                  </a:cubicBezTo>
                  <a:cubicBezTo>
                    <a:pt x="974" y="548"/>
                    <a:pt x="983" y="549"/>
                    <a:pt x="993" y="549"/>
                  </a:cubicBezTo>
                  <a:cubicBezTo>
                    <a:pt x="1013" y="550"/>
                    <a:pt x="1033" y="549"/>
                    <a:pt x="1053" y="547"/>
                  </a:cubicBezTo>
                  <a:cubicBezTo>
                    <a:pt x="1068" y="546"/>
                    <a:pt x="1083" y="544"/>
                    <a:pt x="1099" y="546"/>
                  </a:cubicBezTo>
                  <a:cubicBezTo>
                    <a:pt x="1107" y="547"/>
                    <a:pt x="1114" y="551"/>
                    <a:pt x="1122" y="553"/>
                  </a:cubicBezTo>
                  <a:cubicBezTo>
                    <a:pt x="1129" y="555"/>
                    <a:pt x="1135" y="556"/>
                    <a:pt x="1142" y="555"/>
                  </a:cubicBezTo>
                  <a:cubicBezTo>
                    <a:pt x="1144" y="555"/>
                    <a:pt x="1158" y="553"/>
                    <a:pt x="1158" y="556"/>
                  </a:cubicBezTo>
                  <a:cubicBezTo>
                    <a:pt x="1157" y="561"/>
                    <a:pt x="1149" y="564"/>
                    <a:pt x="1145" y="566"/>
                  </a:cubicBezTo>
                  <a:close/>
                  <a:moveTo>
                    <a:pt x="1156" y="551"/>
                  </a:moveTo>
                  <a:cubicBezTo>
                    <a:pt x="1154" y="551"/>
                    <a:pt x="1151" y="551"/>
                    <a:pt x="1150" y="551"/>
                  </a:cubicBezTo>
                  <a:cubicBezTo>
                    <a:pt x="1143" y="553"/>
                    <a:pt x="1136" y="553"/>
                    <a:pt x="1129" y="552"/>
                  </a:cubicBezTo>
                  <a:cubicBezTo>
                    <a:pt x="1126" y="551"/>
                    <a:pt x="1122" y="550"/>
                    <a:pt x="1119" y="549"/>
                  </a:cubicBezTo>
                  <a:cubicBezTo>
                    <a:pt x="1123" y="548"/>
                    <a:pt x="1128" y="547"/>
                    <a:pt x="1132" y="546"/>
                  </a:cubicBezTo>
                  <a:cubicBezTo>
                    <a:pt x="1137" y="546"/>
                    <a:pt x="1142" y="547"/>
                    <a:pt x="1147" y="547"/>
                  </a:cubicBezTo>
                  <a:cubicBezTo>
                    <a:pt x="1147" y="547"/>
                    <a:pt x="1147" y="546"/>
                    <a:pt x="1147" y="546"/>
                  </a:cubicBezTo>
                  <a:cubicBezTo>
                    <a:pt x="1144" y="542"/>
                    <a:pt x="1136" y="545"/>
                    <a:pt x="1132" y="545"/>
                  </a:cubicBezTo>
                  <a:cubicBezTo>
                    <a:pt x="1126" y="545"/>
                    <a:pt x="1120" y="545"/>
                    <a:pt x="1114" y="547"/>
                  </a:cubicBezTo>
                  <a:cubicBezTo>
                    <a:pt x="1113" y="546"/>
                    <a:pt x="1112" y="546"/>
                    <a:pt x="1111" y="546"/>
                  </a:cubicBezTo>
                  <a:cubicBezTo>
                    <a:pt x="1113" y="545"/>
                    <a:pt x="1114" y="544"/>
                    <a:pt x="1116" y="544"/>
                  </a:cubicBezTo>
                  <a:cubicBezTo>
                    <a:pt x="1119" y="544"/>
                    <a:pt x="1122" y="542"/>
                    <a:pt x="1125" y="543"/>
                  </a:cubicBezTo>
                  <a:cubicBezTo>
                    <a:pt x="1125" y="543"/>
                    <a:pt x="1125" y="542"/>
                    <a:pt x="1125" y="542"/>
                  </a:cubicBezTo>
                  <a:cubicBezTo>
                    <a:pt x="1121" y="542"/>
                    <a:pt x="1117" y="542"/>
                    <a:pt x="1113" y="543"/>
                  </a:cubicBezTo>
                  <a:cubicBezTo>
                    <a:pt x="1112" y="543"/>
                    <a:pt x="1109" y="543"/>
                    <a:pt x="1108" y="544"/>
                  </a:cubicBezTo>
                  <a:cubicBezTo>
                    <a:pt x="1105" y="544"/>
                    <a:pt x="1102" y="543"/>
                    <a:pt x="1100" y="543"/>
                  </a:cubicBezTo>
                  <a:cubicBezTo>
                    <a:pt x="1101" y="543"/>
                    <a:pt x="1101" y="542"/>
                    <a:pt x="1102" y="542"/>
                  </a:cubicBezTo>
                  <a:cubicBezTo>
                    <a:pt x="1104" y="541"/>
                    <a:pt x="1106" y="540"/>
                    <a:pt x="1107" y="539"/>
                  </a:cubicBezTo>
                  <a:cubicBezTo>
                    <a:pt x="1107" y="539"/>
                    <a:pt x="1107" y="538"/>
                    <a:pt x="1107" y="538"/>
                  </a:cubicBezTo>
                  <a:cubicBezTo>
                    <a:pt x="1105" y="538"/>
                    <a:pt x="1103" y="539"/>
                    <a:pt x="1101" y="540"/>
                  </a:cubicBezTo>
                  <a:cubicBezTo>
                    <a:pt x="1100" y="540"/>
                    <a:pt x="1098" y="540"/>
                    <a:pt x="1098" y="541"/>
                  </a:cubicBezTo>
                  <a:cubicBezTo>
                    <a:pt x="1097" y="541"/>
                    <a:pt x="1097" y="540"/>
                    <a:pt x="1097" y="540"/>
                  </a:cubicBezTo>
                  <a:cubicBezTo>
                    <a:pt x="1102" y="538"/>
                    <a:pt x="1107" y="534"/>
                    <a:pt x="1109" y="533"/>
                  </a:cubicBezTo>
                  <a:cubicBezTo>
                    <a:pt x="1110" y="532"/>
                    <a:pt x="1109" y="531"/>
                    <a:pt x="1108" y="532"/>
                  </a:cubicBezTo>
                  <a:cubicBezTo>
                    <a:pt x="1105" y="534"/>
                    <a:pt x="1102" y="535"/>
                    <a:pt x="1098" y="537"/>
                  </a:cubicBezTo>
                  <a:cubicBezTo>
                    <a:pt x="1097" y="538"/>
                    <a:pt x="1095" y="539"/>
                    <a:pt x="1093" y="540"/>
                  </a:cubicBezTo>
                  <a:cubicBezTo>
                    <a:pt x="1092" y="540"/>
                    <a:pt x="1092" y="540"/>
                    <a:pt x="1091" y="540"/>
                  </a:cubicBezTo>
                  <a:cubicBezTo>
                    <a:pt x="1093" y="539"/>
                    <a:pt x="1094" y="538"/>
                    <a:pt x="1095" y="537"/>
                  </a:cubicBezTo>
                  <a:cubicBezTo>
                    <a:pt x="1099" y="533"/>
                    <a:pt x="1104" y="530"/>
                    <a:pt x="1108" y="526"/>
                  </a:cubicBezTo>
                  <a:cubicBezTo>
                    <a:pt x="1112" y="523"/>
                    <a:pt x="1119" y="521"/>
                    <a:pt x="1121" y="515"/>
                  </a:cubicBezTo>
                  <a:cubicBezTo>
                    <a:pt x="1122" y="515"/>
                    <a:pt x="1121" y="514"/>
                    <a:pt x="1121" y="515"/>
                  </a:cubicBezTo>
                  <a:cubicBezTo>
                    <a:pt x="1116" y="518"/>
                    <a:pt x="1111" y="523"/>
                    <a:pt x="1105" y="527"/>
                  </a:cubicBezTo>
                  <a:cubicBezTo>
                    <a:pt x="1105" y="527"/>
                    <a:pt x="1104" y="527"/>
                    <a:pt x="1104" y="527"/>
                  </a:cubicBezTo>
                  <a:cubicBezTo>
                    <a:pt x="1105" y="526"/>
                    <a:pt x="1107" y="524"/>
                    <a:pt x="1108" y="523"/>
                  </a:cubicBezTo>
                  <a:cubicBezTo>
                    <a:pt x="1113" y="518"/>
                    <a:pt x="1117" y="512"/>
                    <a:pt x="1121" y="506"/>
                  </a:cubicBezTo>
                  <a:cubicBezTo>
                    <a:pt x="1126" y="506"/>
                    <a:pt x="1134" y="509"/>
                    <a:pt x="1136" y="513"/>
                  </a:cubicBezTo>
                  <a:cubicBezTo>
                    <a:pt x="1138" y="514"/>
                    <a:pt x="1139" y="517"/>
                    <a:pt x="1141" y="518"/>
                  </a:cubicBezTo>
                  <a:cubicBezTo>
                    <a:pt x="1143" y="519"/>
                    <a:pt x="1145" y="520"/>
                    <a:pt x="1147" y="521"/>
                  </a:cubicBezTo>
                  <a:cubicBezTo>
                    <a:pt x="1150" y="524"/>
                    <a:pt x="1150" y="527"/>
                    <a:pt x="1152" y="530"/>
                  </a:cubicBezTo>
                  <a:cubicBezTo>
                    <a:pt x="1152" y="531"/>
                    <a:pt x="1153" y="532"/>
                    <a:pt x="1155" y="534"/>
                  </a:cubicBezTo>
                  <a:cubicBezTo>
                    <a:pt x="1159" y="539"/>
                    <a:pt x="1158" y="545"/>
                    <a:pt x="1156" y="551"/>
                  </a:cubicBezTo>
                  <a:close/>
                </a:path>
              </a:pathLst>
            </a:custGeom>
            <a:solidFill>
              <a:srgbClr val="574F1F">
                <a:alpha val="1215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组合 1337">
              <a:extLst>
                <a:ext uri="{FF2B5EF4-FFF2-40B4-BE49-F238E27FC236}">
                  <a16:creationId xmlns:a16="http://schemas.microsoft.com/office/drawing/2014/main" xmlns="" id="{6C7387C3-CACF-445F-8F6F-F0AB4DBF819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" y="3577805"/>
              <a:ext cx="4864118" cy="340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组合 521">
              <a:extLst>
                <a:ext uri="{FF2B5EF4-FFF2-40B4-BE49-F238E27FC236}">
                  <a16:creationId xmlns:a16="http://schemas.microsoft.com/office/drawing/2014/main" xmlns="" id="{9DEE6228-9FEF-470F-9B74-15340489333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114" y="267478"/>
              <a:ext cx="4413060" cy="3566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椭圆 627">
            <a:extLst>
              <a:ext uri="{FF2B5EF4-FFF2-40B4-BE49-F238E27FC236}">
                <a16:creationId xmlns:a16="http://schemas.microsoft.com/office/drawing/2014/main" xmlns="" id="{9B50709A-1981-4AED-BF73-751B0D766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5860" y="452842"/>
            <a:ext cx="4366266" cy="404813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DFBE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628">
            <a:extLst>
              <a:ext uri="{FF2B5EF4-FFF2-40B4-BE49-F238E27FC236}">
                <a16:creationId xmlns:a16="http://schemas.microsoft.com/office/drawing/2014/main" xmlns="" id="{276B0A67-400E-4918-A8CD-82BCE9429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2510" y="481711"/>
            <a:ext cx="4254999" cy="4257182"/>
          </a:xfrm>
          <a:prstGeom prst="ellips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DFBE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C068496B-6DF0-4A24-95BC-5229DBE5B0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718" y="2942187"/>
            <a:ext cx="6145165" cy="325805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95081" y="1901105"/>
            <a:ext cx="43057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500" b="1" i="0" u="none" strike="noStrike" kern="1200" cap="none" spc="0" normalizeH="0" baseline="0" noProof="0" dirty="0">
                <a:ln>
                  <a:noFill/>
                </a:ln>
                <a:solidFill>
                  <a:srgbClr val="68704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III.</a:t>
            </a:r>
            <a:r>
              <a:rPr kumimoji="0" lang="vi-VN" sz="3500" b="1" i="0" u="none" strike="noStrike" kern="1200" cap="none" spc="0" normalizeH="0" noProof="0" dirty="0">
                <a:ln>
                  <a:noFill/>
                </a:ln>
                <a:solidFill>
                  <a:srgbClr val="68704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VẬN DỤNG</a:t>
            </a:r>
            <a:endParaRPr kumimoji="0" lang="vi-VN" sz="3500" b="1" i="0" u="none" strike="noStrike" kern="1200" cap="none" spc="0" normalizeH="0" baseline="0" noProof="0" dirty="0">
              <a:ln>
                <a:noFill/>
              </a:ln>
              <a:solidFill>
                <a:srgbClr val="68704B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4260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B309EEC-607D-4A06-B024-8E190ED376AA}"/>
              </a:ext>
            </a:extLst>
          </p:cNvPr>
          <p:cNvSpPr/>
          <p:nvPr/>
        </p:nvSpPr>
        <p:spPr>
          <a:xfrm>
            <a:off x="208670" y="158261"/>
            <a:ext cx="11774659" cy="654147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xmlns="" id="{6D1371C2-ED9D-4C98-B4A5-6E8D2CA1A186}"/>
              </a:ext>
            </a:extLst>
          </p:cNvPr>
          <p:cNvGrpSpPr>
            <a:grpSpLocks/>
          </p:cNvGrpSpPr>
          <p:nvPr/>
        </p:nvGrpSpPr>
        <p:grpSpPr bwMode="auto">
          <a:xfrm>
            <a:off x="567269" y="347599"/>
            <a:ext cx="11152188" cy="6983413"/>
            <a:chOff x="0" y="0"/>
            <a:chExt cx="11151065" cy="6983832"/>
          </a:xfrm>
        </p:grpSpPr>
        <p:sp>
          <p:nvSpPr>
            <p:cNvPr id="4" name="Freeform 1224">
              <a:extLst>
                <a:ext uri="{FF2B5EF4-FFF2-40B4-BE49-F238E27FC236}">
                  <a16:creationId xmlns:a16="http://schemas.microsoft.com/office/drawing/2014/main" xmlns="" id="{276ACE5F-9C2F-47BC-B513-49F42C6561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5147" y="0"/>
              <a:ext cx="4865918" cy="3419055"/>
            </a:xfrm>
            <a:custGeom>
              <a:avLst/>
              <a:gdLst>
                <a:gd name="T0" fmla="*/ 2918713 w 1162"/>
                <a:gd name="T1" fmla="*/ 516005 h 815"/>
                <a:gd name="T2" fmla="*/ 653256 w 1162"/>
                <a:gd name="T3" fmla="*/ 205563 h 815"/>
                <a:gd name="T4" fmla="*/ 242877 w 1162"/>
                <a:gd name="T5" fmla="*/ 1522843 h 815"/>
                <a:gd name="T6" fmla="*/ 1695952 w 1162"/>
                <a:gd name="T7" fmla="*/ 3070857 h 815"/>
                <a:gd name="T8" fmla="*/ 3969785 w 1162"/>
                <a:gd name="T9" fmla="*/ 3058271 h 815"/>
                <a:gd name="T10" fmla="*/ 4120536 w 1162"/>
                <a:gd name="T11" fmla="*/ 2277972 h 815"/>
                <a:gd name="T12" fmla="*/ 3957222 w 1162"/>
                <a:gd name="T13" fmla="*/ 2152117 h 815"/>
                <a:gd name="T14" fmla="*/ 3655720 w 1162"/>
                <a:gd name="T15" fmla="*/ 1690649 h 815"/>
                <a:gd name="T16" fmla="*/ 3726908 w 1162"/>
                <a:gd name="T17" fmla="*/ 2244410 h 815"/>
                <a:gd name="T18" fmla="*/ 2491585 w 1162"/>
                <a:gd name="T19" fmla="*/ 1527038 h 815"/>
                <a:gd name="T20" fmla="*/ 2625586 w 1162"/>
                <a:gd name="T21" fmla="*/ 1657088 h 815"/>
                <a:gd name="T22" fmla="*/ 2721899 w 1162"/>
                <a:gd name="T23" fmla="*/ 1581575 h 815"/>
                <a:gd name="T24" fmla="*/ 2185894 w 1162"/>
                <a:gd name="T25" fmla="*/ 2580023 h 815"/>
                <a:gd name="T26" fmla="*/ 1993268 w 1162"/>
                <a:gd name="T27" fmla="*/ 2651341 h 815"/>
                <a:gd name="T28" fmla="*/ 1453075 w 1162"/>
                <a:gd name="T29" fmla="*/ 2378655 h 815"/>
                <a:gd name="T30" fmla="*/ 695131 w 1162"/>
                <a:gd name="T31" fmla="*/ 931325 h 815"/>
                <a:gd name="T32" fmla="*/ 728631 w 1162"/>
                <a:gd name="T33" fmla="*/ 658640 h 815"/>
                <a:gd name="T34" fmla="*/ 770507 w 1162"/>
                <a:gd name="T35" fmla="*/ 1308890 h 815"/>
                <a:gd name="T36" fmla="*/ 1620577 w 1162"/>
                <a:gd name="T37" fmla="*/ 1367622 h 815"/>
                <a:gd name="T38" fmla="*/ 1453075 w 1162"/>
                <a:gd name="T39" fmla="*/ 1564794 h 815"/>
                <a:gd name="T40" fmla="*/ 1453075 w 1162"/>
                <a:gd name="T41" fmla="*/ 2005286 h 815"/>
                <a:gd name="T42" fmla="*/ 2437147 w 1162"/>
                <a:gd name="T43" fmla="*/ 1493477 h 815"/>
                <a:gd name="T44" fmla="*/ 2257082 w 1162"/>
                <a:gd name="T45" fmla="*/ 1824894 h 815"/>
                <a:gd name="T46" fmla="*/ 2206832 w 1162"/>
                <a:gd name="T47" fmla="*/ 1929773 h 815"/>
                <a:gd name="T48" fmla="*/ 1947205 w 1162"/>
                <a:gd name="T49" fmla="*/ 2382851 h 815"/>
                <a:gd name="T50" fmla="*/ 1423763 w 1162"/>
                <a:gd name="T51" fmla="*/ 2395436 h 815"/>
                <a:gd name="T52" fmla="*/ 1867642 w 1162"/>
                <a:gd name="T53" fmla="*/ 2575828 h 815"/>
                <a:gd name="T54" fmla="*/ 4325726 w 1162"/>
                <a:gd name="T55" fmla="*/ 1564794 h 815"/>
                <a:gd name="T56" fmla="*/ 4154037 w 1162"/>
                <a:gd name="T57" fmla="*/ 1073961 h 815"/>
                <a:gd name="T58" fmla="*/ 3538469 w 1162"/>
                <a:gd name="T59" fmla="*/ 1170450 h 815"/>
                <a:gd name="T60" fmla="*/ 3207653 w 1162"/>
                <a:gd name="T61" fmla="*/ 1136888 h 815"/>
                <a:gd name="T62" fmla="*/ 3266279 w 1162"/>
                <a:gd name="T63" fmla="*/ 767714 h 815"/>
                <a:gd name="T64" fmla="*/ 2742837 w 1162"/>
                <a:gd name="T65" fmla="*/ 1413769 h 815"/>
                <a:gd name="T66" fmla="*/ 2734462 w 1162"/>
                <a:gd name="T67" fmla="*/ 1237572 h 815"/>
                <a:gd name="T68" fmla="*/ 2537647 w 1162"/>
                <a:gd name="T69" fmla="*/ 784495 h 815"/>
                <a:gd name="T70" fmla="*/ 2491585 w 1162"/>
                <a:gd name="T71" fmla="*/ 599908 h 815"/>
                <a:gd name="T72" fmla="*/ 2504147 w 1162"/>
                <a:gd name="T73" fmla="*/ 1296304 h 815"/>
                <a:gd name="T74" fmla="*/ 1922079 w 1162"/>
                <a:gd name="T75" fmla="*/ 1157864 h 815"/>
                <a:gd name="T76" fmla="*/ 1846704 w 1162"/>
                <a:gd name="T77" fmla="*/ 1191425 h 815"/>
                <a:gd name="T78" fmla="*/ 1545201 w 1162"/>
                <a:gd name="T79" fmla="*/ 906154 h 815"/>
                <a:gd name="T80" fmla="*/ 1264636 w 1162"/>
                <a:gd name="T81" fmla="*/ 306247 h 815"/>
                <a:gd name="T82" fmla="*/ 1109697 w 1162"/>
                <a:gd name="T83" fmla="*/ 167806 h 815"/>
                <a:gd name="T84" fmla="*/ 938008 w 1162"/>
                <a:gd name="T85" fmla="*/ 121660 h 815"/>
                <a:gd name="T86" fmla="*/ 1708515 w 1162"/>
                <a:gd name="T87" fmla="*/ 1275328 h 815"/>
                <a:gd name="T88" fmla="*/ 1666640 w 1162"/>
                <a:gd name="T89" fmla="*/ 1308890 h 815"/>
                <a:gd name="T90" fmla="*/ 933821 w 1162"/>
                <a:gd name="T91" fmla="*/ 771909 h 815"/>
                <a:gd name="T92" fmla="*/ 753757 w 1162"/>
                <a:gd name="T93" fmla="*/ 339808 h 815"/>
                <a:gd name="T94" fmla="*/ 397816 w 1162"/>
                <a:gd name="T95" fmla="*/ 918740 h 815"/>
                <a:gd name="T96" fmla="*/ 799820 w 1162"/>
                <a:gd name="T97" fmla="*/ 1451525 h 815"/>
                <a:gd name="T98" fmla="*/ 523442 w 1162"/>
                <a:gd name="T99" fmla="*/ 1610941 h 815"/>
                <a:gd name="T100" fmla="*/ 314065 w 1162"/>
                <a:gd name="T101" fmla="*/ 1560599 h 815"/>
                <a:gd name="T102" fmla="*/ 841695 w 1162"/>
                <a:gd name="T103" fmla="*/ 2248605 h 815"/>
                <a:gd name="T104" fmla="*/ 1189261 w 1162"/>
                <a:gd name="T105" fmla="*/ 2366070 h 815"/>
                <a:gd name="T106" fmla="*/ 1440513 w 1162"/>
                <a:gd name="T107" fmla="*/ 2722659 h 815"/>
                <a:gd name="T108" fmla="*/ 1478201 w 1162"/>
                <a:gd name="T109" fmla="*/ 2521291 h 815"/>
                <a:gd name="T110" fmla="*/ 1917892 w 1162"/>
                <a:gd name="T111" fmla="*/ 3402274 h 815"/>
                <a:gd name="T112" fmla="*/ 2918713 w 1162"/>
                <a:gd name="T113" fmla="*/ 2894660 h 815"/>
                <a:gd name="T114" fmla="*/ 3316529 w 1162"/>
                <a:gd name="T115" fmla="*/ 2504510 h 815"/>
                <a:gd name="T116" fmla="*/ 3056902 w 1162"/>
                <a:gd name="T117" fmla="*/ 2231825 h 815"/>
                <a:gd name="T118" fmla="*/ 3664095 w 1162"/>
                <a:gd name="T119" fmla="*/ 2340899 h 815"/>
                <a:gd name="T120" fmla="*/ 3760408 w 1162"/>
                <a:gd name="T121" fmla="*/ 2496120 h 815"/>
                <a:gd name="T122" fmla="*/ 3697595 w 1162"/>
                <a:gd name="T123" fmla="*/ 2387046 h 815"/>
                <a:gd name="T124" fmla="*/ 3948847 w 1162"/>
                <a:gd name="T125" fmla="*/ 2332509 h 81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162" h="815">
                  <a:moveTo>
                    <a:pt x="1160" y="552"/>
                  </a:moveTo>
                  <a:cubicBezTo>
                    <a:pt x="1159" y="552"/>
                    <a:pt x="1159" y="552"/>
                    <a:pt x="1158" y="551"/>
                  </a:cubicBezTo>
                  <a:cubicBezTo>
                    <a:pt x="1161" y="547"/>
                    <a:pt x="1162" y="542"/>
                    <a:pt x="1160" y="537"/>
                  </a:cubicBezTo>
                  <a:cubicBezTo>
                    <a:pt x="1159" y="534"/>
                    <a:pt x="1156" y="532"/>
                    <a:pt x="1155" y="530"/>
                  </a:cubicBezTo>
                  <a:cubicBezTo>
                    <a:pt x="1153" y="527"/>
                    <a:pt x="1153" y="523"/>
                    <a:pt x="1151" y="521"/>
                  </a:cubicBezTo>
                  <a:cubicBezTo>
                    <a:pt x="1148" y="518"/>
                    <a:pt x="1144" y="517"/>
                    <a:pt x="1142" y="514"/>
                  </a:cubicBezTo>
                  <a:cubicBezTo>
                    <a:pt x="1139" y="512"/>
                    <a:pt x="1138" y="509"/>
                    <a:pt x="1134" y="507"/>
                  </a:cubicBezTo>
                  <a:cubicBezTo>
                    <a:pt x="1131" y="505"/>
                    <a:pt x="1127" y="503"/>
                    <a:pt x="1123" y="503"/>
                  </a:cubicBezTo>
                  <a:cubicBezTo>
                    <a:pt x="1127" y="498"/>
                    <a:pt x="1130" y="492"/>
                    <a:pt x="1132" y="486"/>
                  </a:cubicBezTo>
                  <a:cubicBezTo>
                    <a:pt x="1137" y="477"/>
                    <a:pt x="1140" y="466"/>
                    <a:pt x="1136" y="456"/>
                  </a:cubicBezTo>
                  <a:cubicBezTo>
                    <a:pt x="1135" y="452"/>
                    <a:pt x="1132" y="448"/>
                    <a:pt x="1128" y="446"/>
                  </a:cubicBezTo>
                  <a:cubicBezTo>
                    <a:pt x="1126" y="445"/>
                    <a:pt x="1122" y="445"/>
                    <a:pt x="1121" y="442"/>
                  </a:cubicBezTo>
                  <a:cubicBezTo>
                    <a:pt x="1121" y="439"/>
                    <a:pt x="1121" y="437"/>
                    <a:pt x="1120" y="434"/>
                  </a:cubicBezTo>
                  <a:cubicBezTo>
                    <a:pt x="1118" y="423"/>
                    <a:pt x="1109" y="413"/>
                    <a:pt x="1098" y="410"/>
                  </a:cubicBezTo>
                  <a:cubicBezTo>
                    <a:pt x="1086" y="406"/>
                    <a:pt x="1072" y="408"/>
                    <a:pt x="1060" y="410"/>
                  </a:cubicBezTo>
                  <a:cubicBezTo>
                    <a:pt x="1045" y="413"/>
                    <a:pt x="1030" y="417"/>
                    <a:pt x="1015" y="421"/>
                  </a:cubicBezTo>
                  <a:cubicBezTo>
                    <a:pt x="1006" y="423"/>
                    <a:pt x="996" y="426"/>
                    <a:pt x="987" y="429"/>
                  </a:cubicBezTo>
                  <a:cubicBezTo>
                    <a:pt x="988" y="428"/>
                    <a:pt x="989" y="425"/>
                    <a:pt x="989" y="423"/>
                  </a:cubicBezTo>
                  <a:cubicBezTo>
                    <a:pt x="992" y="419"/>
                    <a:pt x="995" y="414"/>
                    <a:pt x="998" y="410"/>
                  </a:cubicBezTo>
                  <a:cubicBezTo>
                    <a:pt x="1006" y="400"/>
                    <a:pt x="1016" y="393"/>
                    <a:pt x="1026" y="384"/>
                  </a:cubicBezTo>
                  <a:cubicBezTo>
                    <a:pt x="1041" y="371"/>
                    <a:pt x="1052" y="354"/>
                    <a:pt x="1050" y="332"/>
                  </a:cubicBezTo>
                  <a:cubicBezTo>
                    <a:pt x="1048" y="314"/>
                    <a:pt x="1035" y="295"/>
                    <a:pt x="1017" y="290"/>
                  </a:cubicBezTo>
                  <a:cubicBezTo>
                    <a:pt x="1007" y="288"/>
                    <a:pt x="998" y="287"/>
                    <a:pt x="988" y="289"/>
                  </a:cubicBezTo>
                  <a:cubicBezTo>
                    <a:pt x="987" y="289"/>
                    <a:pt x="984" y="289"/>
                    <a:pt x="982" y="290"/>
                  </a:cubicBezTo>
                  <a:cubicBezTo>
                    <a:pt x="988" y="286"/>
                    <a:pt x="993" y="280"/>
                    <a:pt x="997" y="275"/>
                  </a:cubicBezTo>
                  <a:cubicBezTo>
                    <a:pt x="1002" y="269"/>
                    <a:pt x="1006" y="261"/>
                    <a:pt x="1003" y="253"/>
                  </a:cubicBezTo>
                  <a:cubicBezTo>
                    <a:pt x="1003" y="252"/>
                    <a:pt x="1002" y="252"/>
                    <a:pt x="1001" y="252"/>
                  </a:cubicBezTo>
                  <a:cubicBezTo>
                    <a:pt x="1000" y="252"/>
                    <a:pt x="998" y="252"/>
                    <a:pt x="997" y="253"/>
                  </a:cubicBezTo>
                  <a:cubicBezTo>
                    <a:pt x="994" y="253"/>
                    <a:pt x="994" y="252"/>
                    <a:pt x="995" y="249"/>
                  </a:cubicBezTo>
                  <a:cubicBezTo>
                    <a:pt x="996" y="248"/>
                    <a:pt x="994" y="246"/>
                    <a:pt x="993" y="246"/>
                  </a:cubicBezTo>
                  <a:cubicBezTo>
                    <a:pt x="994" y="243"/>
                    <a:pt x="993" y="240"/>
                    <a:pt x="991" y="238"/>
                  </a:cubicBezTo>
                  <a:cubicBezTo>
                    <a:pt x="988" y="234"/>
                    <a:pt x="984" y="233"/>
                    <a:pt x="980" y="232"/>
                  </a:cubicBezTo>
                  <a:cubicBezTo>
                    <a:pt x="975" y="231"/>
                    <a:pt x="972" y="225"/>
                    <a:pt x="966" y="225"/>
                  </a:cubicBezTo>
                  <a:cubicBezTo>
                    <a:pt x="961" y="224"/>
                    <a:pt x="955" y="224"/>
                    <a:pt x="949" y="225"/>
                  </a:cubicBezTo>
                  <a:cubicBezTo>
                    <a:pt x="934" y="227"/>
                    <a:pt x="920" y="232"/>
                    <a:pt x="905" y="234"/>
                  </a:cubicBezTo>
                  <a:cubicBezTo>
                    <a:pt x="898" y="235"/>
                    <a:pt x="891" y="235"/>
                    <a:pt x="884" y="237"/>
                  </a:cubicBezTo>
                  <a:cubicBezTo>
                    <a:pt x="879" y="238"/>
                    <a:pt x="874" y="240"/>
                    <a:pt x="870" y="242"/>
                  </a:cubicBezTo>
                  <a:cubicBezTo>
                    <a:pt x="870" y="241"/>
                    <a:pt x="871" y="240"/>
                    <a:pt x="872" y="239"/>
                  </a:cubicBezTo>
                  <a:cubicBezTo>
                    <a:pt x="874" y="236"/>
                    <a:pt x="875" y="234"/>
                    <a:pt x="877" y="232"/>
                  </a:cubicBezTo>
                  <a:cubicBezTo>
                    <a:pt x="894" y="206"/>
                    <a:pt x="903" y="178"/>
                    <a:pt x="899" y="148"/>
                  </a:cubicBezTo>
                  <a:cubicBezTo>
                    <a:pt x="895" y="121"/>
                    <a:pt x="885" y="86"/>
                    <a:pt x="857" y="76"/>
                  </a:cubicBezTo>
                  <a:cubicBezTo>
                    <a:pt x="851" y="73"/>
                    <a:pt x="844" y="69"/>
                    <a:pt x="838" y="70"/>
                  </a:cubicBezTo>
                  <a:cubicBezTo>
                    <a:pt x="833" y="70"/>
                    <a:pt x="827" y="73"/>
                    <a:pt x="824" y="77"/>
                  </a:cubicBezTo>
                  <a:cubicBezTo>
                    <a:pt x="822" y="78"/>
                    <a:pt x="819" y="81"/>
                    <a:pt x="816" y="82"/>
                  </a:cubicBezTo>
                  <a:cubicBezTo>
                    <a:pt x="813" y="82"/>
                    <a:pt x="810" y="81"/>
                    <a:pt x="806" y="80"/>
                  </a:cubicBezTo>
                  <a:cubicBezTo>
                    <a:pt x="800" y="79"/>
                    <a:pt x="794" y="79"/>
                    <a:pt x="788" y="82"/>
                  </a:cubicBezTo>
                  <a:cubicBezTo>
                    <a:pt x="775" y="87"/>
                    <a:pt x="763" y="95"/>
                    <a:pt x="752" y="105"/>
                  </a:cubicBezTo>
                  <a:cubicBezTo>
                    <a:pt x="747" y="110"/>
                    <a:pt x="743" y="116"/>
                    <a:pt x="738" y="121"/>
                  </a:cubicBezTo>
                  <a:cubicBezTo>
                    <a:pt x="736" y="124"/>
                    <a:pt x="733" y="127"/>
                    <a:pt x="733" y="131"/>
                  </a:cubicBezTo>
                  <a:cubicBezTo>
                    <a:pt x="732" y="131"/>
                    <a:pt x="732" y="131"/>
                    <a:pt x="732" y="131"/>
                  </a:cubicBezTo>
                  <a:cubicBezTo>
                    <a:pt x="729" y="130"/>
                    <a:pt x="729" y="126"/>
                    <a:pt x="727" y="125"/>
                  </a:cubicBezTo>
                  <a:cubicBezTo>
                    <a:pt x="724" y="123"/>
                    <a:pt x="722" y="123"/>
                    <a:pt x="719" y="123"/>
                  </a:cubicBezTo>
                  <a:cubicBezTo>
                    <a:pt x="712" y="122"/>
                    <a:pt x="704" y="122"/>
                    <a:pt x="697" y="123"/>
                  </a:cubicBezTo>
                  <a:cubicBezTo>
                    <a:pt x="689" y="124"/>
                    <a:pt x="681" y="125"/>
                    <a:pt x="673" y="126"/>
                  </a:cubicBezTo>
                  <a:cubicBezTo>
                    <a:pt x="670" y="127"/>
                    <a:pt x="668" y="127"/>
                    <a:pt x="665" y="128"/>
                  </a:cubicBezTo>
                  <a:cubicBezTo>
                    <a:pt x="662" y="127"/>
                    <a:pt x="658" y="124"/>
                    <a:pt x="655" y="122"/>
                  </a:cubicBezTo>
                  <a:cubicBezTo>
                    <a:pt x="652" y="121"/>
                    <a:pt x="648" y="119"/>
                    <a:pt x="645" y="117"/>
                  </a:cubicBezTo>
                  <a:cubicBezTo>
                    <a:pt x="638" y="114"/>
                    <a:pt x="630" y="111"/>
                    <a:pt x="623" y="109"/>
                  </a:cubicBezTo>
                  <a:cubicBezTo>
                    <a:pt x="610" y="106"/>
                    <a:pt x="595" y="105"/>
                    <a:pt x="581" y="106"/>
                  </a:cubicBezTo>
                  <a:cubicBezTo>
                    <a:pt x="567" y="107"/>
                    <a:pt x="554" y="112"/>
                    <a:pt x="543" y="121"/>
                  </a:cubicBezTo>
                  <a:cubicBezTo>
                    <a:pt x="540" y="124"/>
                    <a:pt x="535" y="128"/>
                    <a:pt x="533" y="132"/>
                  </a:cubicBezTo>
                  <a:cubicBezTo>
                    <a:pt x="533" y="132"/>
                    <a:pt x="533" y="132"/>
                    <a:pt x="533" y="132"/>
                  </a:cubicBezTo>
                  <a:cubicBezTo>
                    <a:pt x="530" y="131"/>
                    <a:pt x="528" y="131"/>
                    <a:pt x="525" y="130"/>
                  </a:cubicBezTo>
                  <a:cubicBezTo>
                    <a:pt x="520" y="116"/>
                    <a:pt x="514" y="101"/>
                    <a:pt x="505" y="89"/>
                  </a:cubicBezTo>
                  <a:cubicBezTo>
                    <a:pt x="499" y="81"/>
                    <a:pt x="488" y="68"/>
                    <a:pt x="477" y="74"/>
                  </a:cubicBezTo>
                  <a:cubicBezTo>
                    <a:pt x="474" y="75"/>
                    <a:pt x="472" y="78"/>
                    <a:pt x="469" y="79"/>
                  </a:cubicBezTo>
                  <a:cubicBezTo>
                    <a:pt x="465" y="81"/>
                    <a:pt x="463" y="78"/>
                    <a:pt x="460" y="76"/>
                  </a:cubicBezTo>
                  <a:cubicBezTo>
                    <a:pt x="457" y="74"/>
                    <a:pt x="454" y="74"/>
                    <a:pt x="451" y="77"/>
                  </a:cubicBezTo>
                  <a:cubicBezTo>
                    <a:pt x="450" y="79"/>
                    <a:pt x="449" y="76"/>
                    <a:pt x="447" y="75"/>
                  </a:cubicBezTo>
                  <a:cubicBezTo>
                    <a:pt x="445" y="73"/>
                    <a:pt x="443" y="72"/>
                    <a:pt x="440" y="71"/>
                  </a:cubicBezTo>
                  <a:cubicBezTo>
                    <a:pt x="436" y="69"/>
                    <a:pt x="433" y="69"/>
                    <a:pt x="429" y="72"/>
                  </a:cubicBezTo>
                  <a:cubicBezTo>
                    <a:pt x="424" y="75"/>
                    <a:pt x="419" y="82"/>
                    <a:pt x="415" y="87"/>
                  </a:cubicBezTo>
                  <a:cubicBezTo>
                    <a:pt x="410" y="92"/>
                    <a:pt x="407" y="99"/>
                    <a:pt x="402" y="105"/>
                  </a:cubicBezTo>
                  <a:cubicBezTo>
                    <a:pt x="397" y="112"/>
                    <a:pt x="390" y="118"/>
                    <a:pt x="386" y="126"/>
                  </a:cubicBezTo>
                  <a:cubicBezTo>
                    <a:pt x="383" y="133"/>
                    <a:pt x="381" y="139"/>
                    <a:pt x="380" y="147"/>
                  </a:cubicBezTo>
                  <a:cubicBezTo>
                    <a:pt x="377" y="162"/>
                    <a:pt x="373" y="177"/>
                    <a:pt x="371" y="192"/>
                  </a:cubicBezTo>
                  <a:cubicBezTo>
                    <a:pt x="369" y="183"/>
                    <a:pt x="366" y="173"/>
                    <a:pt x="362" y="164"/>
                  </a:cubicBezTo>
                  <a:cubicBezTo>
                    <a:pt x="357" y="153"/>
                    <a:pt x="351" y="143"/>
                    <a:pt x="344" y="133"/>
                  </a:cubicBezTo>
                  <a:cubicBezTo>
                    <a:pt x="342" y="129"/>
                    <a:pt x="341" y="125"/>
                    <a:pt x="338" y="122"/>
                  </a:cubicBezTo>
                  <a:cubicBezTo>
                    <a:pt x="337" y="121"/>
                    <a:pt x="333" y="120"/>
                    <a:pt x="333" y="119"/>
                  </a:cubicBezTo>
                  <a:cubicBezTo>
                    <a:pt x="332" y="118"/>
                    <a:pt x="331" y="117"/>
                    <a:pt x="330" y="116"/>
                  </a:cubicBezTo>
                  <a:cubicBezTo>
                    <a:pt x="329" y="114"/>
                    <a:pt x="328" y="113"/>
                    <a:pt x="327" y="111"/>
                  </a:cubicBezTo>
                  <a:cubicBezTo>
                    <a:pt x="325" y="109"/>
                    <a:pt x="322" y="106"/>
                    <a:pt x="319" y="104"/>
                  </a:cubicBezTo>
                  <a:cubicBezTo>
                    <a:pt x="319" y="103"/>
                    <a:pt x="319" y="103"/>
                    <a:pt x="319" y="103"/>
                  </a:cubicBezTo>
                  <a:cubicBezTo>
                    <a:pt x="314" y="98"/>
                    <a:pt x="313" y="88"/>
                    <a:pt x="310" y="82"/>
                  </a:cubicBezTo>
                  <a:cubicBezTo>
                    <a:pt x="307" y="74"/>
                    <a:pt x="304" y="67"/>
                    <a:pt x="300" y="60"/>
                  </a:cubicBezTo>
                  <a:cubicBezTo>
                    <a:pt x="296" y="53"/>
                    <a:pt x="291" y="46"/>
                    <a:pt x="286" y="40"/>
                  </a:cubicBezTo>
                  <a:cubicBezTo>
                    <a:pt x="280" y="33"/>
                    <a:pt x="274" y="26"/>
                    <a:pt x="267" y="20"/>
                  </a:cubicBezTo>
                  <a:cubicBezTo>
                    <a:pt x="261" y="15"/>
                    <a:pt x="254" y="10"/>
                    <a:pt x="246" y="6"/>
                  </a:cubicBezTo>
                  <a:cubicBezTo>
                    <a:pt x="244" y="5"/>
                    <a:pt x="238" y="2"/>
                    <a:pt x="236" y="4"/>
                  </a:cubicBezTo>
                  <a:cubicBezTo>
                    <a:pt x="229" y="0"/>
                    <a:pt x="223" y="18"/>
                    <a:pt x="222" y="23"/>
                  </a:cubicBezTo>
                  <a:cubicBezTo>
                    <a:pt x="217" y="41"/>
                    <a:pt x="218" y="59"/>
                    <a:pt x="222" y="77"/>
                  </a:cubicBezTo>
                  <a:cubicBezTo>
                    <a:pt x="227" y="99"/>
                    <a:pt x="234" y="120"/>
                    <a:pt x="245" y="140"/>
                  </a:cubicBezTo>
                  <a:cubicBezTo>
                    <a:pt x="251" y="150"/>
                    <a:pt x="259" y="158"/>
                    <a:pt x="267" y="167"/>
                  </a:cubicBezTo>
                  <a:cubicBezTo>
                    <a:pt x="271" y="172"/>
                    <a:pt x="276" y="177"/>
                    <a:pt x="281" y="182"/>
                  </a:cubicBezTo>
                  <a:cubicBezTo>
                    <a:pt x="269" y="179"/>
                    <a:pt x="256" y="178"/>
                    <a:pt x="244" y="180"/>
                  </a:cubicBezTo>
                  <a:cubicBezTo>
                    <a:pt x="244" y="176"/>
                    <a:pt x="243" y="172"/>
                    <a:pt x="243" y="168"/>
                  </a:cubicBezTo>
                  <a:cubicBezTo>
                    <a:pt x="242" y="163"/>
                    <a:pt x="242" y="159"/>
                    <a:pt x="241" y="154"/>
                  </a:cubicBezTo>
                  <a:cubicBezTo>
                    <a:pt x="239" y="146"/>
                    <a:pt x="237" y="138"/>
                    <a:pt x="233" y="130"/>
                  </a:cubicBezTo>
                  <a:cubicBezTo>
                    <a:pt x="229" y="122"/>
                    <a:pt x="222" y="115"/>
                    <a:pt x="217" y="107"/>
                  </a:cubicBezTo>
                  <a:cubicBezTo>
                    <a:pt x="213" y="99"/>
                    <a:pt x="210" y="90"/>
                    <a:pt x="204" y="84"/>
                  </a:cubicBezTo>
                  <a:cubicBezTo>
                    <a:pt x="199" y="80"/>
                    <a:pt x="196" y="76"/>
                    <a:pt x="193" y="71"/>
                  </a:cubicBezTo>
                  <a:cubicBezTo>
                    <a:pt x="191" y="68"/>
                    <a:pt x="189" y="65"/>
                    <a:pt x="186" y="63"/>
                  </a:cubicBezTo>
                  <a:cubicBezTo>
                    <a:pt x="183" y="59"/>
                    <a:pt x="179" y="56"/>
                    <a:pt x="176" y="52"/>
                  </a:cubicBezTo>
                  <a:cubicBezTo>
                    <a:pt x="170" y="47"/>
                    <a:pt x="162" y="42"/>
                    <a:pt x="156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53" y="45"/>
                    <a:pt x="149" y="42"/>
                    <a:pt x="145" y="42"/>
                  </a:cubicBezTo>
                  <a:cubicBezTo>
                    <a:pt x="138" y="42"/>
                    <a:pt x="131" y="41"/>
                    <a:pt x="126" y="45"/>
                  </a:cubicBezTo>
                  <a:cubicBezTo>
                    <a:pt x="119" y="50"/>
                    <a:pt x="114" y="58"/>
                    <a:pt x="108" y="65"/>
                  </a:cubicBezTo>
                  <a:cubicBezTo>
                    <a:pt x="103" y="72"/>
                    <a:pt x="98" y="79"/>
                    <a:pt x="94" y="87"/>
                  </a:cubicBezTo>
                  <a:cubicBezTo>
                    <a:pt x="87" y="103"/>
                    <a:pt x="77" y="119"/>
                    <a:pt x="74" y="137"/>
                  </a:cubicBezTo>
                  <a:cubicBezTo>
                    <a:pt x="72" y="145"/>
                    <a:pt x="71" y="154"/>
                    <a:pt x="71" y="163"/>
                  </a:cubicBezTo>
                  <a:cubicBezTo>
                    <a:pt x="71" y="168"/>
                    <a:pt x="71" y="172"/>
                    <a:pt x="72" y="177"/>
                  </a:cubicBezTo>
                  <a:cubicBezTo>
                    <a:pt x="72" y="178"/>
                    <a:pt x="72" y="179"/>
                    <a:pt x="72" y="181"/>
                  </a:cubicBezTo>
                  <a:cubicBezTo>
                    <a:pt x="69" y="178"/>
                    <a:pt x="65" y="177"/>
                    <a:pt x="63" y="173"/>
                  </a:cubicBezTo>
                  <a:cubicBezTo>
                    <a:pt x="58" y="164"/>
                    <a:pt x="47" y="163"/>
                    <a:pt x="38" y="160"/>
                  </a:cubicBezTo>
                  <a:cubicBezTo>
                    <a:pt x="35" y="159"/>
                    <a:pt x="32" y="159"/>
                    <a:pt x="30" y="158"/>
                  </a:cubicBezTo>
                  <a:cubicBezTo>
                    <a:pt x="26" y="152"/>
                    <a:pt x="23" y="145"/>
                    <a:pt x="19" y="139"/>
                  </a:cubicBezTo>
                  <a:cubicBezTo>
                    <a:pt x="13" y="133"/>
                    <a:pt x="6" y="127"/>
                    <a:pt x="0" y="122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" y="127"/>
                    <a:pt x="2" y="128"/>
                    <a:pt x="3" y="129"/>
                  </a:cubicBezTo>
                  <a:cubicBezTo>
                    <a:pt x="9" y="134"/>
                    <a:pt x="15" y="139"/>
                    <a:pt x="19" y="145"/>
                  </a:cubicBezTo>
                  <a:cubicBezTo>
                    <a:pt x="22" y="149"/>
                    <a:pt x="24" y="154"/>
                    <a:pt x="27" y="158"/>
                  </a:cubicBezTo>
                  <a:cubicBezTo>
                    <a:pt x="20" y="157"/>
                    <a:pt x="13" y="158"/>
                    <a:pt x="5" y="160"/>
                  </a:cubicBezTo>
                  <a:cubicBezTo>
                    <a:pt x="4" y="160"/>
                    <a:pt x="2" y="161"/>
                    <a:pt x="0" y="162"/>
                  </a:cubicBezTo>
                  <a:cubicBezTo>
                    <a:pt x="1" y="160"/>
                    <a:pt x="0" y="159"/>
                    <a:pt x="0" y="15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5" y="163"/>
                    <a:pt x="10" y="162"/>
                    <a:pt x="15" y="162"/>
                  </a:cubicBezTo>
                  <a:cubicBezTo>
                    <a:pt x="27" y="159"/>
                    <a:pt x="38" y="163"/>
                    <a:pt x="49" y="167"/>
                  </a:cubicBezTo>
                  <a:cubicBezTo>
                    <a:pt x="52" y="168"/>
                    <a:pt x="57" y="169"/>
                    <a:pt x="59" y="173"/>
                  </a:cubicBezTo>
                  <a:cubicBezTo>
                    <a:pt x="60" y="174"/>
                    <a:pt x="61" y="176"/>
                    <a:pt x="62" y="178"/>
                  </a:cubicBezTo>
                  <a:cubicBezTo>
                    <a:pt x="65" y="182"/>
                    <a:pt x="70" y="183"/>
                    <a:pt x="73" y="188"/>
                  </a:cubicBezTo>
                  <a:cubicBezTo>
                    <a:pt x="79" y="197"/>
                    <a:pt x="80" y="209"/>
                    <a:pt x="81" y="220"/>
                  </a:cubicBezTo>
                  <a:cubicBezTo>
                    <a:pt x="81" y="231"/>
                    <a:pt x="82" y="242"/>
                    <a:pt x="84" y="253"/>
                  </a:cubicBezTo>
                  <a:cubicBezTo>
                    <a:pt x="86" y="264"/>
                    <a:pt x="87" y="275"/>
                    <a:pt x="90" y="285"/>
                  </a:cubicBezTo>
                  <a:cubicBezTo>
                    <a:pt x="97" y="304"/>
                    <a:pt x="108" y="320"/>
                    <a:pt x="114" y="338"/>
                  </a:cubicBezTo>
                  <a:cubicBezTo>
                    <a:pt x="114" y="339"/>
                    <a:pt x="114" y="339"/>
                    <a:pt x="115" y="339"/>
                  </a:cubicBezTo>
                  <a:cubicBezTo>
                    <a:pt x="115" y="339"/>
                    <a:pt x="115" y="340"/>
                    <a:pt x="115" y="340"/>
                  </a:cubicBezTo>
                  <a:cubicBezTo>
                    <a:pt x="114" y="343"/>
                    <a:pt x="115" y="346"/>
                    <a:pt x="118" y="348"/>
                  </a:cubicBezTo>
                  <a:cubicBezTo>
                    <a:pt x="122" y="353"/>
                    <a:pt x="124" y="359"/>
                    <a:pt x="127" y="365"/>
                  </a:cubicBezTo>
                  <a:cubicBezTo>
                    <a:pt x="128" y="366"/>
                    <a:pt x="131" y="374"/>
                    <a:pt x="129" y="374"/>
                  </a:cubicBezTo>
                  <a:cubicBezTo>
                    <a:pt x="128" y="374"/>
                    <a:pt x="126" y="374"/>
                    <a:pt x="125" y="374"/>
                  </a:cubicBezTo>
                  <a:cubicBezTo>
                    <a:pt x="124" y="376"/>
                    <a:pt x="123" y="377"/>
                    <a:pt x="124" y="378"/>
                  </a:cubicBezTo>
                  <a:cubicBezTo>
                    <a:pt x="118" y="374"/>
                    <a:pt x="115" y="366"/>
                    <a:pt x="109" y="361"/>
                  </a:cubicBezTo>
                  <a:cubicBezTo>
                    <a:pt x="108" y="360"/>
                    <a:pt x="106" y="360"/>
                    <a:pt x="106" y="362"/>
                  </a:cubicBezTo>
                  <a:cubicBezTo>
                    <a:pt x="105" y="367"/>
                    <a:pt x="108" y="371"/>
                    <a:pt x="110" y="375"/>
                  </a:cubicBezTo>
                  <a:cubicBezTo>
                    <a:pt x="110" y="375"/>
                    <a:pt x="114" y="383"/>
                    <a:pt x="112" y="382"/>
                  </a:cubicBezTo>
                  <a:cubicBezTo>
                    <a:pt x="110" y="382"/>
                    <a:pt x="107" y="380"/>
                    <a:pt x="105" y="379"/>
                  </a:cubicBezTo>
                  <a:cubicBezTo>
                    <a:pt x="102" y="378"/>
                    <a:pt x="98" y="378"/>
                    <a:pt x="97" y="381"/>
                  </a:cubicBezTo>
                  <a:cubicBezTo>
                    <a:pt x="96" y="382"/>
                    <a:pt x="96" y="382"/>
                    <a:pt x="96" y="382"/>
                  </a:cubicBezTo>
                  <a:cubicBezTo>
                    <a:pt x="90" y="377"/>
                    <a:pt x="82" y="372"/>
                    <a:pt x="75" y="368"/>
                  </a:cubicBezTo>
                  <a:cubicBezTo>
                    <a:pt x="66" y="363"/>
                    <a:pt x="57" y="357"/>
                    <a:pt x="47" y="352"/>
                  </a:cubicBezTo>
                  <a:cubicBezTo>
                    <a:pt x="38" y="348"/>
                    <a:pt x="29" y="342"/>
                    <a:pt x="20" y="337"/>
                  </a:cubicBezTo>
                  <a:cubicBezTo>
                    <a:pt x="13" y="333"/>
                    <a:pt x="7" y="329"/>
                    <a:pt x="0" y="326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7" y="333"/>
                    <a:pt x="13" y="337"/>
                    <a:pt x="20" y="341"/>
                  </a:cubicBezTo>
                  <a:cubicBezTo>
                    <a:pt x="29" y="346"/>
                    <a:pt x="38" y="351"/>
                    <a:pt x="47" y="356"/>
                  </a:cubicBezTo>
                  <a:cubicBezTo>
                    <a:pt x="52" y="359"/>
                    <a:pt x="56" y="361"/>
                    <a:pt x="61" y="363"/>
                  </a:cubicBezTo>
                  <a:cubicBezTo>
                    <a:pt x="60" y="363"/>
                    <a:pt x="59" y="363"/>
                    <a:pt x="58" y="363"/>
                  </a:cubicBezTo>
                  <a:cubicBezTo>
                    <a:pt x="56" y="362"/>
                    <a:pt x="54" y="360"/>
                    <a:pt x="51" y="359"/>
                  </a:cubicBezTo>
                  <a:cubicBezTo>
                    <a:pt x="51" y="359"/>
                    <a:pt x="50" y="359"/>
                    <a:pt x="50" y="359"/>
                  </a:cubicBezTo>
                  <a:cubicBezTo>
                    <a:pt x="48" y="357"/>
                    <a:pt x="45" y="356"/>
                    <a:pt x="43" y="356"/>
                  </a:cubicBezTo>
                  <a:cubicBezTo>
                    <a:pt x="32" y="352"/>
                    <a:pt x="20" y="349"/>
                    <a:pt x="9" y="348"/>
                  </a:cubicBezTo>
                  <a:cubicBezTo>
                    <a:pt x="6" y="348"/>
                    <a:pt x="3" y="348"/>
                    <a:pt x="0" y="347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12" y="352"/>
                    <a:pt x="25" y="353"/>
                    <a:pt x="37" y="356"/>
                  </a:cubicBezTo>
                  <a:cubicBezTo>
                    <a:pt x="41" y="357"/>
                    <a:pt x="45" y="359"/>
                    <a:pt x="48" y="360"/>
                  </a:cubicBezTo>
                  <a:cubicBezTo>
                    <a:pt x="48" y="360"/>
                    <a:pt x="48" y="361"/>
                    <a:pt x="48" y="361"/>
                  </a:cubicBezTo>
                  <a:cubicBezTo>
                    <a:pt x="51" y="366"/>
                    <a:pt x="54" y="370"/>
                    <a:pt x="56" y="374"/>
                  </a:cubicBezTo>
                  <a:cubicBezTo>
                    <a:pt x="59" y="380"/>
                    <a:pt x="61" y="386"/>
                    <a:pt x="64" y="392"/>
                  </a:cubicBezTo>
                  <a:cubicBezTo>
                    <a:pt x="70" y="403"/>
                    <a:pt x="78" y="412"/>
                    <a:pt x="87" y="421"/>
                  </a:cubicBezTo>
                  <a:cubicBezTo>
                    <a:pt x="91" y="425"/>
                    <a:pt x="96" y="428"/>
                    <a:pt x="101" y="432"/>
                  </a:cubicBezTo>
                  <a:cubicBezTo>
                    <a:pt x="107" y="436"/>
                    <a:pt x="111" y="442"/>
                    <a:pt x="115" y="448"/>
                  </a:cubicBezTo>
                  <a:cubicBezTo>
                    <a:pt x="122" y="460"/>
                    <a:pt x="126" y="473"/>
                    <a:pt x="131" y="485"/>
                  </a:cubicBezTo>
                  <a:cubicBezTo>
                    <a:pt x="131" y="485"/>
                    <a:pt x="131" y="486"/>
                    <a:pt x="131" y="486"/>
                  </a:cubicBezTo>
                  <a:cubicBezTo>
                    <a:pt x="130" y="489"/>
                    <a:pt x="131" y="492"/>
                    <a:pt x="132" y="495"/>
                  </a:cubicBezTo>
                  <a:cubicBezTo>
                    <a:pt x="134" y="499"/>
                    <a:pt x="135" y="503"/>
                    <a:pt x="135" y="507"/>
                  </a:cubicBezTo>
                  <a:cubicBezTo>
                    <a:pt x="136" y="515"/>
                    <a:pt x="137" y="524"/>
                    <a:pt x="142" y="531"/>
                  </a:cubicBezTo>
                  <a:cubicBezTo>
                    <a:pt x="146" y="535"/>
                    <a:pt x="151" y="538"/>
                    <a:pt x="154" y="542"/>
                  </a:cubicBezTo>
                  <a:cubicBezTo>
                    <a:pt x="158" y="545"/>
                    <a:pt x="162" y="549"/>
                    <a:pt x="166" y="553"/>
                  </a:cubicBezTo>
                  <a:cubicBezTo>
                    <a:pt x="175" y="561"/>
                    <a:pt x="184" y="569"/>
                    <a:pt x="194" y="575"/>
                  </a:cubicBezTo>
                  <a:cubicBezTo>
                    <a:pt x="204" y="582"/>
                    <a:pt x="213" y="588"/>
                    <a:pt x="224" y="594"/>
                  </a:cubicBezTo>
                  <a:cubicBezTo>
                    <a:pt x="228" y="596"/>
                    <a:pt x="232" y="598"/>
                    <a:pt x="237" y="599"/>
                  </a:cubicBezTo>
                  <a:cubicBezTo>
                    <a:pt x="243" y="600"/>
                    <a:pt x="248" y="602"/>
                    <a:pt x="253" y="606"/>
                  </a:cubicBezTo>
                  <a:cubicBezTo>
                    <a:pt x="257" y="609"/>
                    <a:pt x="261" y="612"/>
                    <a:pt x="265" y="615"/>
                  </a:cubicBezTo>
                  <a:cubicBezTo>
                    <a:pt x="270" y="618"/>
                    <a:pt x="272" y="621"/>
                    <a:pt x="275" y="626"/>
                  </a:cubicBezTo>
                  <a:cubicBezTo>
                    <a:pt x="270" y="632"/>
                    <a:pt x="277" y="639"/>
                    <a:pt x="281" y="643"/>
                  </a:cubicBezTo>
                  <a:cubicBezTo>
                    <a:pt x="291" y="651"/>
                    <a:pt x="296" y="663"/>
                    <a:pt x="303" y="673"/>
                  </a:cubicBezTo>
                  <a:cubicBezTo>
                    <a:pt x="312" y="684"/>
                    <a:pt x="322" y="694"/>
                    <a:pt x="329" y="706"/>
                  </a:cubicBezTo>
                  <a:cubicBezTo>
                    <a:pt x="334" y="716"/>
                    <a:pt x="340" y="726"/>
                    <a:pt x="345" y="736"/>
                  </a:cubicBezTo>
                  <a:cubicBezTo>
                    <a:pt x="348" y="741"/>
                    <a:pt x="351" y="747"/>
                    <a:pt x="353" y="753"/>
                  </a:cubicBezTo>
                  <a:cubicBezTo>
                    <a:pt x="354" y="758"/>
                    <a:pt x="352" y="762"/>
                    <a:pt x="352" y="766"/>
                  </a:cubicBezTo>
                  <a:cubicBezTo>
                    <a:pt x="352" y="768"/>
                    <a:pt x="353" y="770"/>
                    <a:pt x="353" y="771"/>
                  </a:cubicBezTo>
                  <a:cubicBezTo>
                    <a:pt x="353" y="771"/>
                    <a:pt x="353" y="772"/>
                    <a:pt x="353" y="772"/>
                  </a:cubicBezTo>
                  <a:cubicBezTo>
                    <a:pt x="352" y="777"/>
                    <a:pt x="353" y="783"/>
                    <a:pt x="353" y="789"/>
                  </a:cubicBezTo>
                  <a:cubicBezTo>
                    <a:pt x="354" y="795"/>
                    <a:pt x="354" y="800"/>
                    <a:pt x="354" y="806"/>
                  </a:cubicBezTo>
                  <a:cubicBezTo>
                    <a:pt x="353" y="809"/>
                    <a:pt x="353" y="812"/>
                    <a:pt x="352" y="815"/>
                  </a:cubicBezTo>
                  <a:cubicBezTo>
                    <a:pt x="356" y="815"/>
                    <a:pt x="356" y="815"/>
                    <a:pt x="356" y="815"/>
                  </a:cubicBezTo>
                  <a:cubicBezTo>
                    <a:pt x="357" y="810"/>
                    <a:pt x="357" y="805"/>
                    <a:pt x="357" y="800"/>
                  </a:cubicBezTo>
                  <a:cubicBezTo>
                    <a:pt x="357" y="791"/>
                    <a:pt x="357" y="782"/>
                    <a:pt x="356" y="774"/>
                  </a:cubicBezTo>
                  <a:cubicBezTo>
                    <a:pt x="358" y="775"/>
                    <a:pt x="362" y="775"/>
                    <a:pt x="366" y="773"/>
                  </a:cubicBezTo>
                  <a:cubicBezTo>
                    <a:pt x="373" y="770"/>
                    <a:pt x="385" y="768"/>
                    <a:pt x="389" y="760"/>
                  </a:cubicBezTo>
                  <a:cubicBezTo>
                    <a:pt x="393" y="752"/>
                    <a:pt x="394" y="744"/>
                    <a:pt x="392" y="735"/>
                  </a:cubicBezTo>
                  <a:cubicBezTo>
                    <a:pt x="392" y="735"/>
                    <a:pt x="393" y="735"/>
                    <a:pt x="393" y="735"/>
                  </a:cubicBezTo>
                  <a:cubicBezTo>
                    <a:pt x="393" y="735"/>
                    <a:pt x="394" y="734"/>
                    <a:pt x="393" y="734"/>
                  </a:cubicBezTo>
                  <a:cubicBezTo>
                    <a:pt x="392" y="731"/>
                    <a:pt x="391" y="729"/>
                    <a:pt x="390" y="726"/>
                  </a:cubicBezTo>
                  <a:cubicBezTo>
                    <a:pt x="391" y="727"/>
                    <a:pt x="393" y="728"/>
                    <a:pt x="394" y="729"/>
                  </a:cubicBezTo>
                  <a:cubicBezTo>
                    <a:pt x="397" y="730"/>
                    <a:pt x="399" y="731"/>
                    <a:pt x="402" y="732"/>
                  </a:cubicBezTo>
                  <a:cubicBezTo>
                    <a:pt x="398" y="732"/>
                    <a:pt x="396" y="739"/>
                    <a:pt x="397" y="743"/>
                  </a:cubicBezTo>
                  <a:cubicBezTo>
                    <a:pt x="397" y="743"/>
                    <a:pt x="398" y="743"/>
                    <a:pt x="398" y="743"/>
                  </a:cubicBezTo>
                  <a:cubicBezTo>
                    <a:pt x="399" y="740"/>
                    <a:pt x="400" y="732"/>
                    <a:pt x="404" y="733"/>
                  </a:cubicBezTo>
                  <a:cubicBezTo>
                    <a:pt x="405" y="733"/>
                    <a:pt x="405" y="732"/>
                    <a:pt x="405" y="732"/>
                  </a:cubicBezTo>
                  <a:cubicBezTo>
                    <a:pt x="411" y="732"/>
                    <a:pt x="417" y="731"/>
                    <a:pt x="421" y="726"/>
                  </a:cubicBezTo>
                  <a:cubicBezTo>
                    <a:pt x="420" y="728"/>
                    <a:pt x="421" y="730"/>
                    <a:pt x="421" y="732"/>
                  </a:cubicBezTo>
                  <a:cubicBezTo>
                    <a:pt x="427" y="752"/>
                    <a:pt x="465" y="751"/>
                    <a:pt x="469" y="732"/>
                  </a:cubicBezTo>
                  <a:cubicBezTo>
                    <a:pt x="469" y="732"/>
                    <a:pt x="470" y="731"/>
                    <a:pt x="470" y="731"/>
                  </a:cubicBezTo>
                  <a:cubicBezTo>
                    <a:pt x="469" y="734"/>
                    <a:pt x="468" y="736"/>
                    <a:pt x="467" y="738"/>
                  </a:cubicBezTo>
                  <a:cubicBezTo>
                    <a:pt x="463" y="745"/>
                    <a:pt x="455" y="749"/>
                    <a:pt x="447" y="750"/>
                  </a:cubicBezTo>
                  <a:cubicBezTo>
                    <a:pt x="439" y="751"/>
                    <a:pt x="431" y="750"/>
                    <a:pt x="425" y="746"/>
                  </a:cubicBezTo>
                  <a:cubicBezTo>
                    <a:pt x="419" y="743"/>
                    <a:pt x="415" y="738"/>
                    <a:pt x="411" y="732"/>
                  </a:cubicBezTo>
                  <a:cubicBezTo>
                    <a:pt x="411" y="732"/>
                    <a:pt x="410" y="732"/>
                    <a:pt x="410" y="733"/>
                  </a:cubicBezTo>
                  <a:cubicBezTo>
                    <a:pt x="412" y="749"/>
                    <a:pt x="433" y="756"/>
                    <a:pt x="447" y="753"/>
                  </a:cubicBezTo>
                  <a:cubicBezTo>
                    <a:pt x="453" y="752"/>
                    <a:pt x="459" y="751"/>
                    <a:pt x="463" y="748"/>
                  </a:cubicBezTo>
                  <a:cubicBezTo>
                    <a:pt x="461" y="759"/>
                    <a:pt x="460" y="772"/>
                    <a:pt x="458" y="784"/>
                  </a:cubicBezTo>
                  <a:cubicBezTo>
                    <a:pt x="456" y="793"/>
                    <a:pt x="454" y="803"/>
                    <a:pt x="454" y="812"/>
                  </a:cubicBezTo>
                  <a:cubicBezTo>
                    <a:pt x="454" y="813"/>
                    <a:pt x="454" y="813"/>
                    <a:pt x="454" y="813"/>
                  </a:cubicBezTo>
                  <a:cubicBezTo>
                    <a:pt x="453" y="805"/>
                    <a:pt x="453" y="798"/>
                    <a:pt x="455" y="791"/>
                  </a:cubicBezTo>
                  <a:cubicBezTo>
                    <a:pt x="455" y="790"/>
                    <a:pt x="454" y="790"/>
                    <a:pt x="454" y="790"/>
                  </a:cubicBezTo>
                  <a:cubicBezTo>
                    <a:pt x="450" y="797"/>
                    <a:pt x="450" y="806"/>
                    <a:pt x="451" y="814"/>
                  </a:cubicBezTo>
                  <a:cubicBezTo>
                    <a:pt x="451" y="814"/>
                    <a:pt x="451" y="815"/>
                    <a:pt x="451" y="815"/>
                  </a:cubicBezTo>
                  <a:cubicBezTo>
                    <a:pt x="459" y="815"/>
                    <a:pt x="459" y="815"/>
                    <a:pt x="459" y="815"/>
                  </a:cubicBezTo>
                  <a:cubicBezTo>
                    <a:pt x="476" y="808"/>
                    <a:pt x="492" y="798"/>
                    <a:pt x="507" y="788"/>
                  </a:cubicBezTo>
                  <a:cubicBezTo>
                    <a:pt x="525" y="776"/>
                    <a:pt x="543" y="763"/>
                    <a:pt x="561" y="752"/>
                  </a:cubicBezTo>
                  <a:cubicBezTo>
                    <a:pt x="579" y="740"/>
                    <a:pt x="597" y="727"/>
                    <a:pt x="616" y="716"/>
                  </a:cubicBezTo>
                  <a:cubicBezTo>
                    <a:pt x="631" y="707"/>
                    <a:pt x="645" y="697"/>
                    <a:pt x="658" y="686"/>
                  </a:cubicBezTo>
                  <a:cubicBezTo>
                    <a:pt x="653" y="695"/>
                    <a:pt x="653" y="705"/>
                    <a:pt x="660" y="713"/>
                  </a:cubicBezTo>
                  <a:cubicBezTo>
                    <a:pt x="662" y="716"/>
                    <a:pt x="665" y="718"/>
                    <a:pt x="668" y="720"/>
                  </a:cubicBezTo>
                  <a:cubicBezTo>
                    <a:pt x="664" y="721"/>
                    <a:pt x="661" y="724"/>
                    <a:pt x="658" y="726"/>
                  </a:cubicBezTo>
                  <a:cubicBezTo>
                    <a:pt x="651" y="731"/>
                    <a:pt x="645" y="736"/>
                    <a:pt x="638" y="741"/>
                  </a:cubicBezTo>
                  <a:cubicBezTo>
                    <a:pt x="628" y="749"/>
                    <a:pt x="617" y="756"/>
                    <a:pt x="606" y="762"/>
                  </a:cubicBezTo>
                  <a:cubicBezTo>
                    <a:pt x="596" y="767"/>
                    <a:pt x="586" y="774"/>
                    <a:pt x="577" y="781"/>
                  </a:cubicBezTo>
                  <a:cubicBezTo>
                    <a:pt x="560" y="794"/>
                    <a:pt x="541" y="804"/>
                    <a:pt x="523" y="815"/>
                  </a:cubicBezTo>
                  <a:cubicBezTo>
                    <a:pt x="530" y="815"/>
                    <a:pt x="530" y="815"/>
                    <a:pt x="530" y="815"/>
                  </a:cubicBezTo>
                  <a:cubicBezTo>
                    <a:pt x="546" y="805"/>
                    <a:pt x="563" y="795"/>
                    <a:pt x="578" y="784"/>
                  </a:cubicBezTo>
                  <a:cubicBezTo>
                    <a:pt x="597" y="771"/>
                    <a:pt x="617" y="760"/>
                    <a:pt x="636" y="747"/>
                  </a:cubicBezTo>
                  <a:cubicBezTo>
                    <a:pt x="643" y="742"/>
                    <a:pt x="649" y="738"/>
                    <a:pt x="656" y="732"/>
                  </a:cubicBezTo>
                  <a:cubicBezTo>
                    <a:pt x="660" y="729"/>
                    <a:pt x="666" y="721"/>
                    <a:pt x="672" y="721"/>
                  </a:cubicBezTo>
                  <a:cubicBezTo>
                    <a:pt x="676" y="721"/>
                    <a:pt x="680" y="721"/>
                    <a:pt x="684" y="720"/>
                  </a:cubicBezTo>
                  <a:cubicBezTo>
                    <a:pt x="689" y="718"/>
                    <a:pt x="693" y="716"/>
                    <a:pt x="698" y="714"/>
                  </a:cubicBezTo>
                  <a:cubicBezTo>
                    <a:pt x="702" y="713"/>
                    <a:pt x="706" y="713"/>
                    <a:pt x="710" y="712"/>
                  </a:cubicBezTo>
                  <a:cubicBezTo>
                    <a:pt x="712" y="713"/>
                    <a:pt x="715" y="714"/>
                    <a:pt x="719" y="714"/>
                  </a:cubicBezTo>
                  <a:cubicBezTo>
                    <a:pt x="727" y="715"/>
                    <a:pt x="736" y="713"/>
                    <a:pt x="741" y="706"/>
                  </a:cubicBezTo>
                  <a:cubicBezTo>
                    <a:pt x="744" y="702"/>
                    <a:pt x="747" y="698"/>
                    <a:pt x="747" y="693"/>
                  </a:cubicBezTo>
                  <a:cubicBezTo>
                    <a:pt x="747" y="692"/>
                    <a:pt x="748" y="691"/>
                    <a:pt x="748" y="690"/>
                  </a:cubicBezTo>
                  <a:cubicBezTo>
                    <a:pt x="751" y="688"/>
                    <a:pt x="754" y="686"/>
                    <a:pt x="757" y="683"/>
                  </a:cubicBezTo>
                  <a:cubicBezTo>
                    <a:pt x="769" y="675"/>
                    <a:pt x="780" y="665"/>
                    <a:pt x="792" y="656"/>
                  </a:cubicBezTo>
                  <a:cubicBezTo>
                    <a:pt x="802" y="647"/>
                    <a:pt x="813" y="639"/>
                    <a:pt x="821" y="628"/>
                  </a:cubicBezTo>
                  <a:cubicBezTo>
                    <a:pt x="821" y="628"/>
                    <a:pt x="821" y="628"/>
                    <a:pt x="821" y="629"/>
                  </a:cubicBezTo>
                  <a:cubicBezTo>
                    <a:pt x="822" y="644"/>
                    <a:pt x="825" y="659"/>
                    <a:pt x="830" y="673"/>
                  </a:cubicBezTo>
                  <a:cubicBezTo>
                    <a:pt x="833" y="681"/>
                    <a:pt x="836" y="688"/>
                    <a:pt x="840" y="695"/>
                  </a:cubicBezTo>
                  <a:cubicBezTo>
                    <a:pt x="843" y="702"/>
                    <a:pt x="846" y="709"/>
                    <a:pt x="850" y="715"/>
                  </a:cubicBezTo>
                  <a:cubicBezTo>
                    <a:pt x="858" y="725"/>
                    <a:pt x="868" y="734"/>
                    <a:pt x="881" y="735"/>
                  </a:cubicBezTo>
                  <a:cubicBezTo>
                    <a:pt x="888" y="736"/>
                    <a:pt x="895" y="735"/>
                    <a:pt x="902" y="735"/>
                  </a:cubicBezTo>
                  <a:cubicBezTo>
                    <a:pt x="910" y="735"/>
                    <a:pt x="917" y="735"/>
                    <a:pt x="924" y="734"/>
                  </a:cubicBezTo>
                  <a:cubicBezTo>
                    <a:pt x="932" y="733"/>
                    <a:pt x="940" y="732"/>
                    <a:pt x="948" y="729"/>
                  </a:cubicBezTo>
                  <a:cubicBezTo>
                    <a:pt x="953" y="727"/>
                    <a:pt x="960" y="725"/>
                    <a:pt x="965" y="721"/>
                  </a:cubicBezTo>
                  <a:cubicBezTo>
                    <a:pt x="973" y="712"/>
                    <a:pt x="980" y="697"/>
                    <a:pt x="980" y="684"/>
                  </a:cubicBezTo>
                  <a:cubicBezTo>
                    <a:pt x="980" y="670"/>
                    <a:pt x="973" y="658"/>
                    <a:pt x="967" y="646"/>
                  </a:cubicBezTo>
                  <a:cubicBezTo>
                    <a:pt x="960" y="631"/>
                    <a:pt x="953" y="616"/>
                    <a:pt x="943" y="603"/>
                  </a:cubicBezTo>
                  <a:cubicBezTo>
                    <a:pt x="940" y="599"/>
                    <a:pt x="936" y="593"/>
                    <a:pt x="931" y="588"/>
                  </a:cubicBezTo>
                  <a:cubicBezTo>
                    <a:pt x="935" y="588"/>
                    <a:pt x="939" y="588"/>
                    <a:pt x="942" y="588"/>
                  </a:cubicBezTo>
                  <a:cubicBezTo>
                    <a:pt x="943" y="589"/>
                    <a:pt x="943" y="589"/>
                    <a:pt x="944" y="589"/>
                  </a:cubicBezTo>
                  <a:cubicBezTo>
                    <a:pt x="947" y="588"/>
                    <a:pt x="954" y="592"/>
                    <a:pt x="957" y="593"/>
                  </a:cubicBezTo>
                  <a:cubicBezTo>
                    <a:pt x="961" y="594"/>
                    <a:pt x="966" y="596"/>
                    <a:pt x="970" y="598"/>
                  </a:cubicBezTo>
                  <a:cubicBezTo>
                    <a:pt x="977" y="600"/>
                    <a:pt x="984" y="600"/>
                    <a:pt x="991" y="600"/>
                  </a:cubicBezTo>
                  <a:cubicBezTo>
                    <a:pt x="997" y="601"/>
                    <a:pt x="1003" y="601"/>
                    <a:pt x="1009" y="600"/>
                  </a:cubicBezTo>
                  <a:cubicBezTo>
                    <a:pt x="1023" y="598"/>
                    <a:pt x="1036" y="595"/>
                    <a:pt x="1050" y="593"/>
                  </a:cubicBezTo>
                  <a:cubicBezTo>
                    <a:pt x="1057" y="592"/>
                    <a:pt x="1064" y="590"/>
                    <a:pt x="1071" y="589"/>
                  </a:cubicBezTo>
                  <a:cubicBezTo>
                    <a:pt x="1078" y="589"/>
                    <a:pt x="1084" y="588"/>
                    <a:pt x="1091" y="588"/>
                  </a:cubicBezTo>
                  <a:cubicBezTo>
                    <a:pt x="1098" y="587"/>
                    <a:pt x="1105" y="585"/>
                    <a:pt x="1112" y="582"/>
                  </a:cubicBezTo>
                  <a:cubicBezTo>
                    <a:pt x="1119" y="579"/>
                    <a:pt x="1127" y="576"/>
                    <a:pt x="1135" y="574"/>
                  </a:cubicBezTo>
                  <a:cubicBezTo>
                    <a:pt x="1143" y="571"/>
                    <a:pt x="1155" y="567"/>
                    <a:pt x="1159" y="560"/>
                  </a:cubicBezTo>
                  <a:cubicBezTo>
                    <a:pt x="1161" y="558"/>
                    <a:pt x="1162" y="554"/>
                    <a:pt x="1160" y="552"/>
                  </a:cubicBezTo>
                  <a:close/>
                  <a:moveTo>
                    <a:pt x="1016" y="424"/>
                  </a:moveTo>
                  <a:cubicBezTo>
                    <a:pt x="1028" y="421"/>
                    <a:pt x="1041" y="418"/>
                    <a:pt x="1054" y="415"/>
                  </a:cubicBezTo>
                  <a:cubicBezTo>
                    <a:pt x="1065" y="413"/>
                    <a:pt x="1078" y="410"/>
                    <a:pt x="1090" y="412"/>
                  </a:cubicBezTo>
                  <a:cubicBezTo>
                    <a:pt x="1103" y="414"/>
                    <a:pt x="1115" y="423"/>
                    <a:pt x="1117" y="436"/>
                  </a:cubicBezTo>
                  <a:cubicBezTo>
                    <a:pt x="1118" y="439"/>
                    <a:pt x="1117" y="445"/>
                    <a:pt x="1120" y="447"/>
                  </a:cubicBezTo>
                  <a:cubicBezTo>
                    <a:pt x="1125" y="449"/>
                    <a:pt x="1129" y="449"/>
                    <a:pt x="1132" y="454"/>
                  </a:cubicBezTo>
                  <a:cubicBezTo>
                    <a:pt x="1137" y="464"/>
                    <a:pt x="1134" y="477"/>
                    <a:pt x="1129" y="486"/>
                  </a:cubicBezTo>
                  <a:cubicBezTo>
                    <a:pt x="1123" y="498"/>
                    <a:pt x="1116" y="510"/>
                    <a:pt x="1108" y="519"/>
                  </a:cubicBezTo>
                  <a:cubicBezTo>
                    <a:pt x="1103" y="524"/>
                    <a:pt x="1099" y="528"/>
                    <a:pt x="1095" y="533"/>
                  </a:cubicBezTo>
                  <a:cubicBezTo>
                    <a:pt x="1092" y="536"/>
                    <a:pt x="1089" y="540"/>
                    <a:pt x="1084" y="541"/>
                  </a:cubicBezTo>
                  <a:cubicBezTo>
                    <a:pt x="1084" y="541"/>
                    <a:pt x="1084" y="541"/>
                    <a:pt x="1084" y="541"/>
                  </a:cubicBezTo>
                  <a:cubicBezTo>
                    <a:pt x="1078" y="541"/>
                    <a:pt x="1072" y="542"/>
                    <a:pt x="1066" y="542"/>
                  </a:cubicBezTo>
                  <a:cubicBezTo>
                    <a:pt x="1049" y="544"/>
                    <a:pt x="1033" y="545"/>
                    <a:pt x="1016" y="545"/>
                  </a:cubicBezTo>
                  <a:cubicBezTo>
                    <a:pt x="1007" y="545"/>
                    <a:pt x="998" y="545"/>
                    <a:pt x="989" y="545"/>
                  </a:cubicBezTo>
                  <a:cubicBezTo>
                    <a:pt x="991" y="544"/>
                    <a:pt x="992" y="544"/>
                    <a:pt x="994" y="544"/>
                  </a:cubicBezTo>
                  <a:cubicBezTo>
                    <a:pt x="996" y="544"/>
                    <a:pt x="999" y="544"/>
                    <a:pt x="1002" y="544"/>
                  </a:cubicBezTo>
                  <a:cubicBezTo>
                    <a:pt x="1001" y="544"/>
                    <a:pt x="1001" y="544"/>
                    <a:pt x="1001" y="544"/>
                  </a:cubicBezTo>
                  <a:cubicBezTo>
                    <a:pt x="1001" y="544"/>
                    <a:pt x="1001" y="545"/>
                    <a:pt x="1001" y="545"/>
                  </a:cubicBezTo>
                  <a:cubicBezTo>
                    <a:pt x="1005" y="545"/>
                    <a:pt x="1008" y="544"/>
                    <a:pt x="1012" y="544"/>
                  </a:cubicBezTo>
                  <a:cubicBezTo>
                    <a:pt x="1013" y="544"/>
                    <a:pt x="1014" y="544"/>
                    <a:pt x="1015" y="544"/>
                  </a:cubicBezTo>
                  <a:cubicBezTo>
                    <a:pt x="1021" y="544"/>
                    <a:pt x="1027" y="544"/>
                    <a:pt x="1033" y="543"/>
                  </a:cubicBezTo>
                  <a:cubicBezTo>
                    <a:pt x="1040" y="541"/>
                    <a:pt x="1045" y="539"/>
                    <a:pt x="1051" y="537"/>
                  </a:cubicBezTo>
                  <a:cubicBezTo>
                    <a:pt x="1052" y="537"/>
                    <a:pt x="1051" y="536"/>
                    <a:pt x="1051" y="536"/>
                  </a:cubicBezTo>
                  <a:cubicBezTo>
                    <a:pt x="1045" y="538"/>
                    <a:pt x="1038" y="540"/>
                    <a:pt x="1031" y="541"/>
                  </a:cubicBezTo>
                  <a:cubicBezTo>
                    <a:pt x="1030" y="541"/>
                    <a:pt x="1028" y="541"/>
                    <a:pt x="1026" y="541"/>
                  </a:cubicBezTo>
                  <a:cubicBezTo>
                    <a:pt x="1033" y="540"/>
                    <a:pt x="1038" y="537"/>
                    <a:pt x="1044" y="536"/>
                  </a:cubicBezTo>
                  <a:cubicBezTo>
                    <a:pt x="1045" y="535"/>
                    <a:pt x="1045" y="535"/>
                    <a:pt x="1044" y="535"/>
                  </a:cubicBezTo>
                  <a:cubicBezTo>
                    <a:pt x="1037" y="536"/>
                    <a:pt x="1029" y="539"/>
                    <a:pt x="1022" y="540"/>
                  </a:cubicBezTo>
                  <a:cubicBezTo>
                    <a:pt x="1018" y="541"/>
                    <a:pt x="1015" y="541"/>
                    <a:pt x="1011" y="541"/>
                  </a:cubicBezTo>
                  <a:cubicBezTo>
                    <a:pt x="1011" y="541"/>
                    <a:pt x="1010" y="541"/>
                    <a:pt x="1010" y="541"/>
                  </a:cubicBezTo>
                  <a:cubicBezTo>
                    <a:pt x="1007" y="541"/>
                    <a:pt x="1003" y="541"/>
                    <a:pt x="1000" y="541"/>
                  </a:cubicBezTo>
                  <a:cubicBezTo>
                    <a:pt x="1007" y="539"/>
                    <a:pt x="1014" y="536"/>
                    <a:pt x="1020" y="534"/>
                  </a:cubicBezTo>
                  <a:cubicBezTo>
                    <a:pt x="1021" y="534"/>
                    <a:pt x="1020" y="533"/>
                    <a:pt x="1020" y="533"/>
                  </a:cubicBezTo>
                  <a:cubicBezTo>
                    <a:pt x="1008" y="537"/>
                    <a:pt x="996" y="540"/>
                    <a:pt x="984" y="543"/>
                  </a:cubicBezTo>
                  <a:cubicBezTo>
                    <a:pt x="984" y="543"/>
                    <a:pt x="984" y="543"/>
                    <a:pt x="984" y="543"/>
                  </a:cubicBezTo>
                  <a:cubicBezTo>
                    <a:pt x="982" y="543"/>
                    <a:pt x="981" y="543"/>
                    <a:pt x="979" y="544"/>
                  </a:cubicBezTo>
                  <a:cubicBezTo>
                    <a:pt x="978" y="544"/>
                    <a:pt x="977" y="544"/>
                    <a:pt x="977" y="544"/>
                  </a:cubicBezTo>
                  <a:cubicBezTo>
                    <a:pt x="981" y="542"/>
                    <a:pt x="985" y="539"/>
                    <a:pt x="989" y="537"/>
                  </a:cubicBezTo>
                  <a:cubicBezTo>
                    <a:pt x="996" y="533"/>
                    <a:pt x="1004" y="529"/>
                    <a:pt x="1012" y="527"/>
                  </a:cubicBezTo>
                  <a:cubicBezTo>
                    <a:pt x="1012" y="527"/>
                    <a:pt x="1012" y="526"/>
                    <a:pt x="1012" y="526"/>
                  </a:cubicBezTo>
                  <a:cubicBezTo>
                    <a:pt x="1003" y="528"/>
                    <a:pt x="997" y="531"/>
                    <a:pt x="989" y="535"/>
                  </a:cubicBezTo>
                  <a:cubicBezTo>
                    <a:pt x="985" y="536"/>
                    <a:pt x="982" y="538"/>
                    <a:pt x="978" y="540"/>
                  </a:cubicBezTo>
                  <a:cubicBezTo>
                    <a:pt x="976" y="541"/>
                    <a:pt x="973" y="542"/>
                    <a:pt x="971" y="543"/>
                  </a:cubicBezTo>
                  <a:cubicBezTo>
                    <a:pt x="970" y="543"/>
                    <a:pt x="969" y="543"/>
                    <a:pt x="968" y="543"/>
                  </a:cubicBezTo>
                  <a:cubicBezTo>
                    <a:pt x="962" y="542"/>
                    <a:pt x="955" y="541"/>
                    <a:pt x="950" y="544"/>
                  </a:cubicBezTo>
                  <a:cubicBezTo>
                    <a:pt x="946" y="546"/>
                    <a:pt x="943" y="548"/>
                    <a:pt x="941" y="552"/>
                  </a:cubicBezTo>
                  <a:cubicBezTo>
                    <a:pt x="938" y="550"/>
                    <a:pt x="933" y="551"/>
                    <a:pt x="930" y="551"/>
                  </a:cubicBezTo>
                  <a:cubicBezTo>
                    <a:pt x="929" y="551"/>
                    <a:pt x="928" y="551"/>
                    <a:pt x="927" y="551"/>
                  </a:cubicBezTo>
                  <a:cubicBezTo>
                    <a:pt x="937" y="549"/>
                    <a:pt x="947" y="544"/>
                    <a:pt x="956" y="541"/>
                  </a:cubicBezTo>
                  <a:cubicBezTo>
                    <a:pt x="964" y="538"/>
                    <a:pt x="971" y="535"/>
                    <a:pt x="978" y="532"/>
                  </a:cubicBezTo>
                  <a:cubicBezTo>
                    <a:pt x="985" y="528"/>
                    <a:pt x="993" y="524"/>
                    <a:pt x="1001" y="521"/>
                  </a:cubicBezTo>
                  <a:cubicBezTo>
                    <a:pt x="1001" y="520"/>
                    <a:pt x="1001" y="519"/>
                    <a:pt x="1000" y="520"/>
                  </a:cubicBezTo>
                  <a:cubicBezTo>
                    <a:pt x="992" y="523"/>
                    <a:pt x="985" y="527"/>
                    <a:pt x="977" y="530"/>
                  </a:cubicBezTo>
                  <a:cubicBezTo>
                    <a:pt x="970" y="533"/>
                    <a:pt x="963" y="535"/>
                    <a:pt x="955" y="538"/>
                  </a:cubicBezTo>
                  <a:cubicBezTo>
                    <a:pt x="942" y="543"/>
                    <a:pt x="928" y="548"/>
                    <a:pt x="914" y="549"/>
                  </a:cubicBezTo>
                  <a:cubicBezTo>
                    <a:pt x="913" y="549"/>
                    <a:pt x="913" y="550"/>
                    <a:pt x="912" y="550"/>
                  </a:cubicBezTo>
                  <a:cubicBezTo>
                    <a:pt x="912" y="550"/>
                    <a:pt x="911" y="550"/>
                    <a:pt x="911" y="550"/>
                  </a:cubicBezTo>
                  <a:cubicBezTo>
                    <a:pt x="909" y="550"/>
                    <a:pt x="907" y="550"/>
                    <a:pt x="905" y="550"/>
                  </a:cubicBezTo>
                  <a:cubicBezTo>
                    <a:pt x="905" y="550"/>
                    <a:pt x="906" y="549"/>
                    <a:pt x="906" y="549"/>
                  </a:cubicBezTo>
                  <a:cubicBezTo>
                    <a:pt x="906" y="549"/>
                    <a:pt x="907" y="549"/>
                    <a:pt x="907" y="549"/>
                  </a:cubicBezTo>
                  <a:cubicBezTo>
                    <a:pt x="911" y="549"/>
                    <a:pt x="915" y="547"/>
                    <a:pt x="919" y="545"/>
                  </a:cubicBezTo>
                  <a:cubicBezTo>
                    <a:pt x="924" y="543"/>
                    <a:pt x="929" y="540"/>
                    <a:pt x="934" y="538"/>
                  </a:cubicBezTo>
                  <a:cubicBezTo>
                    <a:pt x="944" y="532"/>
                    <a:pt x="954" y="526"/>
                    <a:pt x="965" y="523"/>
                  </a:cubicBezTo>
                  <a:cubicBezTo>
                    <a:pt x="966" y="522"/>
                    <a:pt x="966" y="521"/>
                    <a:pt x="965" y="521"/>
                  </a:cubicBezTo>
                  <a:cubicBezTo>
                    <a:pt x="954" y="525"/>
                    <a:pt x="944" y="529"/>
                    <a:pt x="934" y="534"/>
                  </a:cubicBezTo>
                  <a:cubicBezTo>
                    <a:pt x="929" y="536"/>
                    <a:pt x="924" y="539"/>
                    <a:pt x="919" y="541"/>
                  </a:cubicBezTo>
                  <a:cubicBezTo>
                    <a:pt x="916" y="543"/>
                    <a:pt x="912" y="544"/>
                    <a:pt x="909" y="545"/>
                  </a:cubicBezTo>
                  <a:cubicBezTo>
                    <a:pt x="910" y="545"/>
                    <a:pt x="910" y="544"/>
                    <a:pt x="910" y="544"/>
                  </a:cubicBezTo>
                  <a:cubicBezTo>
                    <a:pt x="911" y="543"/>
                    <a:pt x="912" y="543"/>
                    <a:pt x="913" y="542"/>
                  </a:cubicBezTo>
                  <a:cubicBezTo>
                    <a:pt x="916" y="541"/>
                    <a:pt x="919" y="539"/>
                    <a:pt x="921" y="538"/>
                  </a:cubicBezTo>
                  <a:cubicBezTo>
                    <a:pt x="928" y="534"/>
                    <a:pt x="934" y="529"/>
                    <a:pt x="940" y="525"/>
                  </a:cubicBezTo>
                  <a:cubicBezTo>
                    <a:pt x="947" y="521"/>
                    <a:pt x="954" y="517"/>
                    <a:pt x="960" y="513"/>
                  </a:cubicBezTo>
                  <a:cubicBezTo>
                    <a:pt x="967" y="508"/>
                    <a:pt x="974" y="504"/>
                    <a:pt x="980" y="500"/>
                  </a:cubicBezTo>
                  <a:cubicBezTo>
                    <a:pt x="981" y="500"/>
                    <a:pt x="980" y="500"/>
                    <a:pt x="980" y="500"/>
                  </a:cubicBezTo>
                  <a:cubicBezTo>
                    <a:pt x="964" y="508"/>
                    <a:pt x="950" y="518"/>
                    <a:pt x="934" y="527"/>
                  </a:cubicBezTo>
                  <a:cubicBezTo>
                    <a:pt x="928" y="531"/>
                    <a:pt x="923" y="534"/>
                    <a:pt x="917" y="537"/>
                  </a:cubicBezTo>
                  <a:cubicBezTo>
                    <a:pt x="918" y="535"/>
                    <a:pt x="920" y="534"/>
                    <a:pt x="921" y="532"/>
                  </a:cubicBezTo>
                  <a:cubicBezTo>
                    <a:pt x="921" y="532"/>
                    <a:pt x="921" y="532"/>
                    <a:pt x="921" y="532"/>
                  </a:cubicBezTo>
                  <a:cubicBezTo>
                    <a:pt x="926" y="532"/>
                    <a:pt x="930" y="529"/>
                    <a:pt x="934" y="526"/>
                  </a:cubicBezTo>
                  <a:cubicBezTo>
                    <a:pt x="939" y="523"/>
                    <a:pt x="943" y="520"/>
                    <a:pt x="948" y="517"/>
                  </a:cubicBezTo>
                  <a:cubicBezTo>
                    <a:pt x="957" y="510"/>
                    <a:pt x="965" y="503"/>
                    <a:pt x="972" y="495"/>
                  </a:cubicBezTo>
                  <a:cubicBezTo>
                    <a:pt x="973" y="494"/>
                    <a:pt x="972" y="494"/>
                    <a:pt x="972" y="494"/>
                  </a:cubicBezTo>
                  <a:cubicBezTo>
                    <a:pt x="964" y="503"/>
                    <a:pt x="955" y="510"/>
                    <a:pt x="945" y="516"/>
                  </a:cubicBezTo>
                  <a:cubicBezTo>
                    <a:pt x="940" y="519"/>
                    <a:pt x="936" y="522"/>
                    <a:pt x="931" y="524"/>
                  </a:cubicBezTo>
                  <a:cubicBezTo>
                    <a:pt x="930" y="525"/>
                    <a:pt x="929" y="525"/>
                    <a:pt x="928" y="526"/>
                  </a:cubicBezTo>
                  <a:cubicBezTo>
                    <a:pt x="928" y="526"/>
                    <a:pt x="928" y="526"/>
                    <a:pt x="928" y="525"/>
                  </a:cubicBezTo>
                  <a:cubicBezTo>
                    <a:pt x="928" y="525"/>
                    <a:pt x="928" y="525"/>
                    <a:pt x="928" y="525"/>
                  </a:cubicBezTo>
                  <a:cubicBezTo>
                    <a:pt x="934" y="521"/>
                    <a:pt x="939" y="517"/>
                    <a:pt x="945" y="513"/>
                  </a:cubicBezTo>
                  <a:cubicBezTo>
                    <a:pt x="950" y="510"/>
                    <a:pt x="953" y="508"/>
                    <a:pt x="957" y="502"/>
                  </a:cubicBezTo>
                  <a:cubicBezTo>
                    <a:pt x="957" y="502"/>
                    <a:pt x="957" y="502"/>
                    <a:pt x="957" y="502"/>
                  </a:cubicBezTo>
                  <a:cubicBezTo>
                    <a:pt x="960" y="499"/>
                    <a:pt x="963" y="496"/>
                    <a:pt x="965" y="494"/>
                  </a:cubicBezTo>
                  <a:cubicBezTo>
                    <a:pt x="974" y="485"/>
                    <a:pt x="983" y="476"/>
                    <a:pt x="994" y="469"/>
                  </a:cubicBezTo>
                  <a:cubicBezTo>
                    <a:pt x="994" y="469"/>
                    <a:pt x="994" y="468"/>
                    <a:pt x="993" y="469"/>
                  </a:cubicBezTo>
                  <a:cubicBezTo>
                    <a:pt x="983" y="474"/>
                    <a:pt x="975" y="483"/>
                    <a:pt x="966" y="491"/>
                  </a:cubicBezTo>
                  <a:cubicBezTo>
                    <a:pt x="964" y="492"/>
                    <a:pt x="962" y="494"/>
                    <a:pt x="960" y="496"/>
                  </a:cubicBezTo>
                  <a:cubicBezTo>
                    <a:pt x="957" y="497"/>
                    <a:pt x="954" y="499"/>
                    <a:pt x="951" y="501"/>
                  </a:cubicBezTo>
                  <a:cubicBezTo>
                    <a:pt x="953" y="499"/>
                    <a:pt x="955" y="497"/>
                    <a:pt x="957" y="495"/>
                  </a:cubicBezTo>
                  <a:cubicBezTo>
                    <a:pt x="964" y="488"/>
                    <a:pt x="972" y="481"/>
                    <a:pt x="979" y="475"/>
                  </a:cubicBezTo>
                  <a:cubicBezTo>
                    <a:pt x="982" y="471"/>
                    <a:pt x="986" y="468"/>
                    <a:pt x="989" y="465"/>
                  </a:cubicBezTo>
                  <a:cubicBezTo>
                    <a:pt x="993" y="461"/>
                    <a:pt x="997" y="459"/>
                    <a:pt x="1001" y="457"/>
                  </a:cubicBezTo>
                  <a:cubicBezTo>
                    <a:pt x="1006" y="453"/>
                    <a:pt x="1012" y="448"/>
                    <a:pt x="1019" y="447"/>
                  </a:cubicBezTo>
                  <a:cubicBezTo>
                    <a:pt x="1019" y="447"/>
                    <a:pt x="1019" y="446"/>
                    <a:pt x="1019" y="446"/>
                  </a:cubicBezTo>
                  <a:cubicBezTo>
                    <a:pt x="1013" y="446"/>
                    <a:pt x="1008" y="449"/>
                    <a:pt x="1003" y="453"/>
                  </a:cubicBezTo>
                  <a:cubicBezTo>
                    <a:pt x="997" y="458"/>
                    <a:pt x="990" y="462"/>
                    <a:pt x="984" y="468"/>
                  </a:cubicBezTo>
                  <a:cubicBezTo>
                    <a:pt x="975" y="474"/>
                    <a:pt x="967" y="481"/>
                    <a:pt x="959" y="489"/>
                  </a:cubicBezTo>
                  <a:cubicBezTo>
                    <a:pt x="955" y="492"/>
                    <a:pt x="951" y="497"/>
                    <a:pt x="947" y="501"/>
                  </a:cubicBezTo>
                  <a:cubicBezTo>
                    <a:pt x="955" y="492"/>
                    <a:pt x="964" y="484"/>
                    <a:pt x="972" y="476"/>
                  </a:cubicBezTo>
                  <a:cubicBezTo>
                    <a:pt x="977" y="471"/>
                    <a:pt x="982" y="465"/>
                    <a:pt x="987" y="462"/>
                  </a:cubicBezTo>
                  <a:cubicBezTo>
                    <a:pt x="992" y="459"/>
                    <a:pt x="996" y="457"/>
                    <a:pt x="1000" y="452"/>
                  </a:cubicBezTo>
                  <a:cubicBezTo>
                    <a:pt x="1001" y="452"/>
                    <a:pt x="1000" y="451"/>
                    <a:pt x="999" y="451"/>
                  </a:cubicBezTo>
                  <a:cubicBezTo>
                    <a:pt x="990" y="461"/>
                    <a:pt x="978" y="467"/>
                    <a:pt x="969" y="476"/>
                  </a:cubicBezTo>
                  <a:cubicBezTo>
                    <a:pt x="962" y="483"/>
                    <a:pt x="954" y="489"/>
                    <a:pt x="948" y="496"/>
                  </a:cubicBezTo>
                  <a:cubicBezTo>
                    <a:pt x="949" y="494"/>
                    <a:pt x="950" y="492"/>
                    <a:pt x="951" y="490"/>
                  </a:cubicBezTo>
                  <a:cubicBezTo>
                    <a:pt x="952" y="491"/>
                    <a:pt x="952" y="491"/>
                    <a:pt x="953" y="491"/>
                  </a:cubicBezTo>
                  <a:cubicBezTo>
                    <a:pt x="958" y="487"/>
                    <a:pt x="962" y="481"/>
                    <a:pt x="966" y="476"/>
                  </a:cubicBezTo>
                  <a:cubicBezTo>
                    <a:pt x="970" y="471"/>
                    <a:pt x="974" y="467"/>
                    <a:pt x="979" y="463"/>
                  </a:cubicBezTo>
                  <a:cubicBezTo>
                    <a:pt x="988" y="454"/>
                    <a:pt x="999" y="447"/>
                    <a:pt x="1008" y="439"/>
                  </a:cubicBezTo>
                  <a:cubicBezTo>
                    <a:pt x="1009" y="439"/>
                    <a:pt x="1008" y="439"/>
                    <a:pt x="1008" y="439"/>
                  </a:cubicBezTo>
                  <a:cubicBezTo>
                    <a:pt x="996" y="444"/>
                    <a:pt x="987" y="453"/>
                    <a:pt x="977" y="461"/>
                  </a:cubicBezTo>
                  <a:cubicBezTo>
                    <a:pt x="972" y="466"/>
                    <a:pt x="968" y="471"/>
                    <a:pt x="963" y="475"/>
                  </a:cubicBezTo>
                  <a:cubicBezTo>
                    <a:pt x="961" y="478"/>
                    <a:pt x="959" y="480"/>
                    <a:pt x="957" y="482"/>
                  </a:cubicBezTo>
                  <a:cubicBezTo>
                    <a:pt x="965" y="470"/>
                    <a:pt x="972" y="457"/>
                    <a:pt x="976" y="443"/>
                  </a:cubicBezTo>
                  <a:cubicBezTo>
                    <a:pt x="977" y="441"/>
                    <a:pt x="977" y="439"/>
                    <a:pt x="978" y="438"/>
                  </a:cubicBezTo>
                  <a:cubicBezTo>
                    <a:pt x="978" y="438"/>
                    <a:pt x="979" y="437"/>
                    <a:pt x="979" y="437"/>
                  </a:cubicBezTo>
                  <a:cubicBezTo>
                    <a:pt x="990" y="431"/>
                    <a:pt x="1004" y="428"/>
                    <a:pt x="1016" y="424"/>
                  </a:cubicBezTo>
                  <a:close/>
                  <a:moveTo>
                    <a:pt x="893" y="481"/>
                  </a:moveTo>
                  <a:cubicBezTo>
                    <a:pt x="893" y="481"/>
                    <a:pt x="893" y="481"/>
                    <a:pt x="893" y="481"/>
                  </a:cubicBezTo>
                  <a:cubicBezTo>
                    <a:pt x="893" y="481"/>
                    <a:pt x="893" y="481"/>
                    <a:pt x="894" y="481"/>
                  </a:cubicBezTo>
                  <a:cubicBezTo>
                    <a:pt x="895" y="480"/>
                    <a:pt x="894" y="478"/>
                    <a:pt x="894" y="477"/>
                  </a:cubicBezTo>
                  <a:cubicBezTo>
                    <a:pt x="895" y="474"/>
                    <a:pt x="895" y="471"/>
                    <a:pt x="896" y="469"/>
                  </a:cubicBezTo>
                  <a:cubicBezTo>
                    <a:pt x="896" y="466"/>
                    <a:pt x="896" y="462"/>
                    <a:pt x="895" y="459"/>
                  </a:cubicBezTo>
                  <a:cubicBezTo>
                    <a:pt x="895" y="456"/>
                    <a:pt x="896" y="452"/>
                    <a:pt x="895" y="448"/>
                  </a:cubicBezTo>
                  <a:cubicBezTo>
                    <a:pt x="895" y="448"/>
                    <a:pt x="894" y="448"/>
                    <a:pt x="894" y="448"/>
                  </a:cubicBezTo>
                  <a:cubicBezTo>
                    <a:pt x="893" y="452"/>
                    <a:pt x="894" y="455"/>
                    <a:pt x="894" y="459"/>
                  </a:cubicBezTo>
                  <a:cubicBezTo>
                    <a:pt x="894" y="462"/>
                    <a:pt x="893" y="466"/>
                    <a:pt x="894" y="469"/>
                  </a:cubicBezTo>
                  <a:cubicBezTo>
                    <a:pt x="894" y="471"/>
                    <a:pt x="893" y="474"/>
                    <a:pt x="892" y="477"/>
                  </a:cubicBezTo>
                  <a:cubicBezTo>
                    <a:pt x="892" y="476"/>
                    <a:pt x="892" y="475"/>
                    <a:pt x="892" y="475"/>
                  </a:cubicBezTo>
                  <a:cubicBezTo>
                    <a:pt x="890" y="465"/>
                    <a:pt x="889" y="455"/>
                    <a:pt x="885" y="446"/>
                  </a:cubicBezTo>
                  <a:cubicBezTo>
                    <a:pt x="883" y="441"/>
                    <a:pt x="880" y="437"/>
                    <a:pt x="877" y="432"/>
                  </a:cubicBezTo>
                  <a:cubicBezTo>
                    <a:pt x="877" y="428"/>
                    <a:pt x="875" y="424"/>
                    <a:pt x="874" y="420"/>
                  </a:cubicBezTo>
                  <a:cubicBezTo>
                    <a:pt x="873" y="414"/>
                    <a:pt x="872" y="408"/>
                    <a:pt x="873" y="403"/>
                  </a:cubicBezTo>
                  <a:cubicBezTo>
                    <a:pt x="873" y="402"/>
                    <a:pt x="871" y="401"/>
                    <a:pt x="871" y="402"/>
                  </a:cubicBezTo>
                  <a:cubicBezTo>
                    <a:pt x="871" y="408"/>
                    <a:pt x="871" y="413"/>
                    <a:pt x="872" y="419"/>
                  </a:cubicBezTo>
                  <a:cubicBezTo>
                    <a:pt x="872" y="422"/>
                    <a:pt x="873" y="425"/>
                    <a:pt x="874" y="427"/>
                  </a:cubicBezTo>
                  <a:cubicBezTo>
                    <a:pt x="870" y="422"/>
                    <a:pt x="865" y="417"/>
                    <a:pt x="859" y="412"/>
                  </a:cubicBezTo>
                  <a:cubicBezTo>
                    <a:pt x="859" y="408"/>
                    <a:pt x="858" y="405"/>
                    <a:pt x="857" y="402"/>
                  </a:cubicBezTo>
                  <a:cubicBezTo>
                    <a:pt x="856" y="397"/>
                    <a:pt x="856" y="390"/>
                    <a:pt x="857" y="385"/>
                  </a:cubicBezTo>
                  <a:cubicBezTo>
                    <a:pt x="857" y="384"/>
                    <a:pt x="855" y="383"/>
                    <a:pt x="855" y="385"/>
                  </a:cubicBezTo>
                  <a:cubicBezTo>
                    <a:pt x="855" y="391"/>
                    <a:pt x="855" y="396"/>
                    <a:pt x="856" y="402"/>
                  </a:cubicBezTo>
                  <a:cubicBezTo>
                    <a:pt x="856" y="404"/>
                    <a:pt x="856" y="407"/>
                    <a:pt x="857" y="410"/>
                  </a:cubicBezTo>
                  <a:cubicBezTo>
                    <a:pt x="855" y="408"/>
                    <a:pt x="853" y="407"/>
                    <a:pt x="851" y="405"/>
                  </a:cubicBezTo>
                  <a:cubicBezTo>
                    <a:pt x="851" y="404"/>
                    <a:pt x="851" y="403"/>
                    <a:pt x="851" y="402"/>
                  </a:cubicBezTo>
                  <a:cubicBezTo>
                    <a:pt x="851" y="401"/>
                    <a:pt x="850" y="400"/>
                    <a:pt x="850" y="399"/>
                  </a:cubicBezTo>
                  <a:cubicBezTo>
                    <a:pt x="850" y="398"/>
                    <a:pt x="848" y="398"/>
                    <a:pt x="848" y="399"/>
                  </a:cubicBezTo>
                  <a:cubicBezTo>
                    <a:pt x="848" y="400"/>
                    <a:pt x="848" y="402"/>
                    <a:pt x="849" y="403"/>
                  </a:cubicBezTo>
                  <a:cubicBezTo>
                    <a:pt x="849" y="403"/>
                    <a:pt x="849" y="403"/>
                    <a:pt x="849" y="404"/>
                  </a:cubicBezTo>
                  <a:cubicBezTo>
                    <a:pt x="841" y="399"/>
                    <a:pt x="833" y="396"/>
                    <a:pt x="824" y="394"/>
                  </a:cubicBezTo>
                  <a:cubicBezTo>
                    <a:pt x="821" y="394"/>
                    <a:pt x="816" y="391"/>
                    <a:pt x="812" y="391"/>
                  </a:cubicBezTo>
                  <a:cubicBezTo>
                    <a:pt x="813" y="390"/>
                    <a:pt x="814" y="390"/>
                    <a:pt x="815" y="389"/>
                  </a:cubicBezTo>
                  <a:cubicBezTo>
                    <a:pt x="820" y="385"/>
                    <a:pt x="824" y="382"/>
                    <a:pt x="828" y="378"/>
                  </a:cubicBezTo>
                  <a:cubicBezTo>
                    <a:pt x="836" y="372"/>
                    <a:pt x="851" y="362"/>
                    <a:pt x="854" y="350"/>
                  </a:cubicBezTo>
                  <a:cubicBezTo>
                    <a:pt x="854" y="350"/>
                    <a:pt x="855" y="350"/>
                    <a:pt x="855" y="349"/>
                  </a:cubicBezTo>
                  <a:cubicBezTo>
                    <a:pt x="855" y="335"/>
                    <a:pt x="848" y="321"/>
                    <a:pt x="838" y="310"/>
                  </a:cubicBezTo>
                  <a:cubicBezTo>
                    <a:pt x="838" y="310"/>
                    <a:pt x="838" y="309"/>
                    <a:pt x="838" y="309"/>
                  </a:cubicBezTo>
                  <a:cubicBezTo>
                    <a:pt x="839" y="309"/>
                    <a:pt x="839" y="308"/>
                    <a:pt x="839" y="308"/>
                  </a:cubicBezTo>
                  <a:cubicBezTo>
                    <a:pt x="840" y="305"/>
                    <a:pt x="845" y="302"/>
                    <a:pt x="847" y="300"/>
                  </a:cubicBezTo>
                  <a:cubicBezTo>
                    <a:pt x="851" y="295"/>
                    <a:pt x="856" y="290"/>
                    <a:pt x="860" y="285"/>
                  </a:cubicBezTo>
                  <a:cubicBezTo>
                    <a:pt x="864" y="280"/>
                    <a:pt x="868" y="274"/>
                    <a:pt x="874" y="272"/>
                  </a:cubicBezTo>
                  <a:cubicBezTo>
                    <a:pt x="879" y="270"/>
                    <a:pt x="883" y="269"/>
                    <a:pt x="886" y="266"/>
                  </a:cubicBezTo>
                  <a:cubicBezTo>
                    <a:pt x="899" y="257"/>
                    <a:pt x="911" y="251"/>
                    <a:pt x="927" y="252"/>
                  </a:cubicBezTo>
                  <a:cubicBezTo>
                    <a:pt x="945" y="254"/>
                    <a:pt x="957" y="264"/>
                    <a:pt x="966" y="280"/>
                  </a:cubicBezTo>
                  <a:cubicBezTo>
                    <a:pt x="980" y="306"/>
                    <a:pt x="988" y="337"/>
                    <a:pt x="988" y="367"/>
                  </a:cubicBezTo>
                  <a:cubicBezTo>
                    <a:pt x="986" y="382"/>
                    <a:pt x="984" y="397"/>
                    <a:pt x="978" y="411"/>
                  </a:cubicBezTo>
                  <a:cubicBezTo>
                    <a:pt x="972" y="429"/>
                    <a:pt x="962" y="446"/>
                    <a:pt x="953" y="463"/>
                  </a:cubicBezTo>
                  <a:cubicBezTo>
                    <a:pt x="945" y="478"/>
                    <a:pt x="935" y="492"/>
                    <a:pt x="924" y="505"/>
                  </a:cubicBezTo>
                  <a:cubicBezTo>
                    <a:pt x="926" y="501"/>
                    <a:pt x="929" y="496"/>
                    <a:pt x="931" y="492"/>
                  </a:cubicBezTo>
                  <a:cubicBezTo>
                    <a:pt x="933" y="487"/>
                    <a:pt x="935" y="482"/>
                    <a:pt x="938" y="478"/>
                  </a:cubicBezTo>
                  <a:cubicBezTo>
                    <a:pt x="939" y="478"/>
                    <a:pt x="938" y="477"/>
                    <a:pt x="938" y="477"/>
                  </a:cubicBezTo>
                  <a:cubicBezTo>
                    <a:pt x="933" y="480"/>
                    <a:pt x="932" y="486"/>
                    <a:pt x="929" y="491"/>
                  </a:cubicBezTo>
                  <a:cubicBezTo>
                    <a:pt x="926" y="497"/>
                    <a:pt x="921" y="503"/>
                    <a:pt x="920" y="510"/>
                  </a:cubicBezTo>
                  <a:cubicBezTo>
                    <a:pt x="920" y="510"/>
                    <a:pt x="919" y="510"/>
                    <a:pt x="919" y="511"/>
                  </a:cubicBezTo>
                  <a:cubicBezTo>
                    <a:pt x="913" y="517"/>
                    <a:pt x="907" y="524"/>
                    <a:pt x="901" y="530"/>
                  </a:cubicBezTo>
                  <a:cubicBezTo>
                    <a:pt x="901" y="529"/>
                    <a:pt x="902" y="527"/>
                    <a:pt x="902" y="526"/>
                  </a:cubicBezTo>
                  <a:cubicBezTo>
                    <a:pt x="904" y="522"/>
                    <a:pt x="907" y="517"/>
                    <a:pt x="909" y="513"/>
                  </a:cubicBezTo>
                  <a:cubicBezTo>
                    <a:pt x="910" y="513"/>
                    <a:pt x="909" y="513"/>
                    <a:pt x="909" y="513"/>
                  </a:cubicBezTo>
                  <a:cubicBezTo>
                    <a:pt x="908" y="514"/>
                    <a:pt x="906" y="516"/>
                    <a:pt x="905" y="517"/>
                  </a:cubicBezTo>
                  <a:cubicBezTo>
                    <a:pt x="906" y="517"/>
                    <a:pt x="906" y="516"/>
                    <a:pt x="906" y="516"/>
                  </a:cubicBezTo>
                  <a:cubicBezTo>
                    <a:pt x="909" y="507"/>
                    <a:pt x="912" y="498"/>
                    <a:pt x="913" y="488"/>
                  </a:cubicBezTo>
                  <a:cubicBezTo>
                    <a:pt x="913" y="488"/>
                    <a:pt x="912" y="488"/>
                    <a:pt x="912" y="488"/>
                  </a:cubicBezTo>
                  <a:cubicBezTo>
                    <a:pt x="909" y="497"/>
                    <a:pt x="908" y="506"/>
                    <a:pt x="904" y="515"/>
                  </a:cubicBezTo>
                  <a:cubicBezTo>
                    <a:pt x="901" y="522"/>
                    <a:pt x="898" y="529"/>
                    <a:pt x="894" y="535"/>
                  </a:cubicBezTo>
                  <a:cubicBezTo>
                    <a:pt x="894" y="535"/>
                    <a:pt x="894" y="535"/>
                    <a:pt x="894" y="535"/>
                  </a:cubicBezTo>
                  <a:cubicBezTo>
                    <a:pt x="893" y="537"/>
                    <a:pt x="891" y="538"/>
                    <a:pt x="890" y="540"/>
                  </a:cubicBezTo>
                  <a:cubicBezTo>
                    <a:pt x="890" y="538"/>
                    <a:pt x="890" y="537"/>
                    <a:pt x="890" y="535"/>
                  </a:cubicBezTo>
                  <a:cubicBezTo>
                    <a:pt x="891" y="526"/>
                    <a:pt x="894" y="516"/>
                    <a:pt x="894" y="507"/>
                  </a:cubicBezTo>
                  <a:cubicBezTo>
                    <a:pt x="894" y="498"/>
                    <a:pt x="894" y="490"/>
                    <a:pt x="893" y="481"/>
                  </a:cubicBezTo>
                  <a:close/>
                  <a:moveTo>
                    <a:pt x="713" y="477"/>
                  </a:moveTo>
                  <a:cubicBezTo>
                    <a:pt x="712" y="474"/>
                    <a:pt x="712" y="471"/>
                    <a:pt x="711" y="468"/>
                  </a:cubicBezTo>
                  <a:cubicBezTo>
                    <a:pt x="710" y="459"/>
                    <a:pt x="714" y="450"/>
                    <a:pt x="715" y="441"/>
                  </a:cubicBezTo>
                  <a:cubicBezTo>
                    <a:pt x="716" y="435"/>
                    <a:pt x="717" y="429"/>
                    <a:pt x="721" y="424"/>
                  </a:cubicBezTo>
                  <a:cubicBezTo>
                    <a:pt x="724" y="421"/>
                    <a:pt x="728" y="418"/>
                    <a:pt x="731" y="416"/>
                  </a:cubicBezTo>
                  <a:cubicBezTo>
                    <a:pt x="735" y="415"/>
                    <a:pt x="739" y="414"/>
                    <a:pt x="742" y="414"/>
                  </a:cubicBezTo>
                  <a:cubicBezTo>
                    <a:pt x="740" y="414"/>
                    <a:pt x="738" y="415"/>
                    <a:pt x="737" y="416"/>
                  </a:cubicBezTo>
                  <a:cubicBezTo>
                    <a:pt x="733" y="418"/>
                    <a:pt x="729" y="421"/>
                    <a:pt x="726" y="424"/>
                  </a:cubicBezTo>
                  <a:cubicBezTo>
                    <a:pt x="720" y="433"/>
                    <a:pt x="716" y="443"/>
                    <a:pt x="714" y="454"/>
                  </a:cubicBezTo>
                  <a:cubicBezTo>
                    <a:pt x="713" y="461"/>
                    <a:pt x="712" y="469"/>
                    <a:pt x="713" y="477"/>
                  </a:cubicBezTo>
                  <a:close/>
                  <a:moveTo>
                    <a:pt x="712" y="421"/>
                  </a:moveTo>
                  <a:cubicBezTo>
                    <a:pt x="712" y="420"/>
                    <a:pt x="711" y="418"/>
                    <a:pt x="709" y="416"/>
                  </a:cubicBezTo>
                  <a:cubicBezTo>
                    <a:pt x="712" y="417"/>
                    <a:pt x="715" y="417"/>
                    <a:pt x="717" y="417"/>
                  </a:cubicBezTo>
                  <a:cubicBezTo>
                    <a:pt x="720" y="417"/>
                    <a:pt x="723" y="417"/>
                    <a:pt x="726" y="416"/>
                  </a:cubicBezTo>
                  <a:cubicBezTo>
                    <a:pt x="721" y="419"/>
                    <a:pt x="718" y="423"/>
                    <a:pt x="715" y="428"/>
                  </a:cubicBezTo>
                  <a:cubicBezTo>
                    <a:pt x="714" y="425"/>
                    <a:pt x="713" y="421"/>
                    <a:pt x="712" y="421"/>
                  </a:cubicBezTo>
                  <a:close/>
                  <a:moveTo>
                    <a:pt x="741" y="410"/>
                  </a:moveTo>
                  <a:cubicBezTo>
                    <a:pt x="728" y="413"/>
                    <a:pt x="715" y="413"/>
                    <a:pt x="702" y="412"/>
                  </a:cubicBezTo>
                  <a:cubicBezTo>
                    <a:pt x="695" y="411"/>
                    <a:pt x="689" y="411"/>
                    <a:pt x="682" y="410"/>
                  </a:cubicBezTo>
                  <a:cubicBezTo>
                    <a:pt x="676" y="409"/>
                    <a:pt x="670" y="409"/>
                    <a:pt x="664" y="407"/>
                  </a:cubicBezTo>
                  <a:cubicBezTo>
                    <a:pt x="653" y="404"/>
                    <a:pt x="644" y="398"/>
                    <a:pt x="636" y="390"/>
                  </a:cubicBezTo>
                  <a:cubicBezTo>
                    <a:pt x="632" y="386"/>
                    <a:pt x="626" y="379"/>
                    <a:pt x="620" y="383"/>
                  </a:cubicBezTo>
                  <a:cubicBezTo>
                    <a:pt x="619" y="383"/>
                    <a:pt x="619" y="384"/>
                    <a:pt x="620" y="384"/>
                  </a:cubicBezTo>
                  <a:cubicBezTo>
                    <a:pt x="628" y="385"/>
                    <a:pt x="633" y="393"/>
                    <a:pt x="639" y="399"/>
                  </a:cubicBezTo>
                  <a:cubicBezTo>
                    <a:pt x="638" y="398"/>
                    <a:pt x="637" y="398"/>
                    <a:pt x="635" y="397"/>
                  </a:cubicBezTo>
                  <a:cubicBezTo>
                    <a:pt x="634" y="396"/>
                    <a:pt x="633" y="396"/>
                    <a:pt x="632" y="396"/>
                  </a:cubicBezTo>
                  <a:cubicBezTo>
                    <a:pt x="631" y="396"/>
                    <a:pt x="631" y="396"/>
                    <a:pt x="631" y="396"/>
                  </a:cubicBezTo>
                  <a:cubicBezTo>
                    <a:pt x="630" y="399"/>
                    <a:pt x="636" y="399"/>
                    <a:pt x="637" y="400"/>
                  </a:cubicBezTo>
                  <a:cubicBezTo>
                    <a:pt x="640" y="402"/>
                    <a:pt x="643" y="404"/>
                    <a:pt x="646" y="406"/>
                  </a:cubicBezTo>
                  <a:cubicBezTo>
                    <a:pt x="647" y="406"/>
                    <a:pt x="647" y="405"/>
                    <a:pt x="647" y="405"/>
                  </a:cubicBezTo>
                  <a:cubicBezTo>
                    <a:pt x="647" y="405"/>
                    <a:pt x="647" y="404"/>
                    <a:pt x="646" y="404"/>
                  </a:cubicBezTo>
                  <a:cubicBezTo>
                    <a:pt x="656" y="409"/>
                    <a:pt x="665" y="412"/>
                    <a:pt x="676" y="413"/>
                  </a:cubicBezTo>
                  <a:cubicBezTo>
                    <a:pt x="685" y="414"/>
                    <a:pt x="695" y="415"/>
                    <a:pt x="704" y="416"/>
                  </a:cubicBezTo>
                  <a:cubicBezTo>
                    <a:pt x="705" y="417"/>
                    <a:pt x="706" y="417"/>
                    <a:pt x="707" y="418"/>
                  </a:cubicBezTo>
                  <a:cubicBezTo>
                    <a:pt x="709" y="420"/>
                    <a:pt x="710" y="422"/>
                    <a:pt x="711" y="424"/>
                  </a:cubicBezTo>
                  <a:cubicBezTo>
                    <a:pt x="712" y="425"/>
                    <a:pt x="713" y="429"/>
                    <a:pt x="714" y="430"/>
                  </a:cubicBezTo>
                  <a:cubicBezTo>
                    <a:pt x="714" y="431"/>
                    <a:pt x="713" y="432"/>
                    <a:pt x="713" y="433"/>
                  </a:cubicBezTo>
                  <a:cubicBezTo>
                    <a:pt x="712" y="439"/>
                    <a:pt x="712" y="444"/>
                    <a:pt x="710" y="450"/>
                  </a:cubicBezTo>
                  <a:cubicBezTo>
                    <a:pt x="709" y="454"/>
                    <a:pt x="708" y="459"/>
                    <a:pt x="707" y="463"/>
                  </a:cubicBezTo>
                  <a:cubicBezTo>
                    <a:pt x="702" y="472"/>
                    <a:pt x="691" y="476"/>
                    <a:pt x="683" y="480"/>
                  </a:cubicBezTo>
                  <a:cubicBezTo>
                    <a:pt x="671" y="485"/>
                    <a:pt x="660" y="489"/>
                    <a:pt x="648" y="494"/>
                  </a:cubicBezTo>
                  <a:cubicBezTo>
                    <a:pt x="642" y="496"/>
                    <a:pt x="636" y="499"/>
                    <a:pt x="630" y="500"/>
                  </a:cubicBezTo>
                  <a:cubicBezTo>
                    <a:pt x="624" y="501"/>
                    <a:pt x="619" y="501"/>
                    <a:pt x="613" y="502"/>
                  </a:cubicBezTo>
                  <a:cubicBezTo>
                    <a:pt x="601" y="503"/>
                    <a:pt x="590" y="500"/>
                    <a:pt x="581" y="493"/>
                  </a:cubicBezTo>
                  <a:cubicBezTo>
                    <a:pt x="572" y="487"/>
                    <a:pt x="563" y="477"/>
                    <a:pt x="557" y="468"/>
                  </a:cubicBezTo>
                  <a:cubicBezTo>
                    <a:pt x="550" y="457"/>
                    <a:pt x="547" y="445"/>
                    <a:pt x="543" y="434"/>
                  </a:cubicBezTo>
                  <a:cubicBezTo>
                    <a:pt x="539" y="423"/>
                    <a:pt x="536" y="412"/>
                    <a:pt x="540" y="401"/>
                  </a:cubicBezTo>
                  <a:cubicBezTo>
                    <a:pt x="542" y="395"/>
                    <a:pt x="543" y="389"/>
                    <a:pt x="545" y="383"/>
                  </a:cubicBezTo>
                  <a:cubicBezTo>
                    <a:pt x="547" y="378"/>
                    <a:pt x="550" y="375"/>
                    <a:pt x="553" y="371"/>
                  </a:cubicBezTo>
                  <a:cubicBezTo>
                    <a:pt x="560" y="366"/>
                    <a:pt x="567" y="360"/>
                    <a:pt x="576" y="360"/>
                  </a:cubicBezTo>
                  <a:cubicBezTo>
                    <a:pt x="583" y="360"/>
                    <a:pt x="589" y="361"/>
                    <a:pt x="595" y="364"/>
                  </a:cubicBezTo>
                  <a:cubicBezTo>
                    <a:pt x="598" y="365"/>
                    <a:pt x="601" y="367"/>
                    <a:pt x="604" y="368"/>
                  </a:cubicBezTo>
                  <a:cubicBezTo>
                    <a:pt x="606" y="369"/>
                    <a:pt x="607" y="370"/>
                    <a:pt x="609" y="370"/>
                  </a:cubicBezTo>
                  <a:cubicBezTo>
                    <a:pt x="609" y="370"/>
                    <a:pt x="609" y="370"/>
                    <a:pt x="609" y="370"/>
                  </a:cubicBezTo>
                  <a:cubicBezTo>
                    <a:pt x="608" y="371"/>
                    <a:pt x="607" y="372"/>
                    <a:pt x="607" y="373"/>
                  </a:cubicBezTo>
                  <a:cubicBezTo>
                    <a:pt x="606" y="375"/>
                    <a:pt x="605" y="378"/>
                    <a:pt x="605" y="380"/>
                  </a:cubicBezTo>
                  <a:cubicBezTo>
                    <a:pt x="593" y="374"/>
                    <a:pt x="579" y="385"/>
                    <a:pt x="567" y="386"/>
                  </a:cubicBezTo>
                  <a:cubicBezTo>
                    <a:pt x="566" y="386"/>
                    <a:pt x="566" y="388"/>
                    <a:pt x="567" y="388"/>
                  </a:cubicBezTo>
                  <a:cubicBezTo>
                    <a:pt x="573" y="387"/>
                    <a:pt x="579" y="384"/>
                    <a:pt x="584" y="383"/>
                  </a:cubicBezTo>
                  <a:cubicBezTo>
                    <a:pt x="591" y="381"/>
                    <a:pt x="598" y="380"/>
                    <a:pt x="604" y="381"/>
                  </a:cubicBezTo>
                  <a:cubicBezTo>
                    <a:pt x="605" y="381"/>
                    <a:pt x="605" y="381"/>
                    <a:pt x="605" y="381"/>
                  </a:cubicBezTo>
                  <a:cubicBezTo>
                    <a:pt x="605" y="381"/>
                    <a:pt x="605" y="382"/>
                    <a:pt x="605" y="383"/>
                  </a:cubicBezTo>
                  <a:cubicBezTo>
                    <a:pt x="604" y="383"/>
                    <a:pt x="604" y="383"/>
                    <a:pt x="603" y="384"/>
                  </a:cubicBezTo>
                  <a:cubicBezTo>
                    <a:pt x="602" y="386"/>
                    <a:pt x="601" y="389"/>
                    <a:pt x="601" y="391"/>
                  </a:cubicBezTo>
                  <a:cubicBezTo>
                    <a:pt x="595" y="392"/>
                    <a:pt x="592" y="397"/>
                    <a:pt x="587" y="400"/>
                  </a:cubicBezTo>
                  <a:cubicBezTo>
                    <a:pt x="583" y="402"/>
                    <a:pt x="581" y="404"/>
                    <a:pt x="578" y="407"/>
                  </a:cubicBezTo>
                  <a:cubicBezTo>
                    <a:pt x="576" y="409"/>
                    <a:pt x="574" y="410"/>
                    <a:pt x="571" y="412"/>
                  </a:cubicBezTo>
                  <a:cubicBezTo>
                    <a:pt x="571" y="412"/>
                    <a:pt x="571" y="412"/>
                    <a:pt x="570" y="412"/>
                  </a:cubicBezTo>
                  <a:cubicBezTo>
                    <a:pt x="570" y="413"/>
                    <a:pt x="569" y="414"/>
                    <a:pt x="568" y="414"/>
                  </a:cubicBezTo>
                  <a:cubicBezTo>
                    <a:pt x="567" y="415"/>
                    <a:pt x="569" y="418"/>
                    <a:pt x="571" y="416"/>
                  </a:cubicBezTo>
                  <a:cubicBezTo>
                    <a:pt x="574" y="413"/>
                    <a:pt x="577" y="410"/>
                    <a:pt x="581" y="407"/>
                  </a:cubicBezTo>
                  <a:cubicBezTo>
                    <a:pt x="583" y="406"/>
                    <a:pt x="585" y="404"/>
                    <a:pt x="587" y="402"/>
                  </a:cubicBezTo>
                  <a:cubicBezTo>
                    <a:pt x="590" y="398"/>
                    <a:pt x="596" y="393"/>
                    <a:pt x="601" y="391"/>
                  </a:cubicBezTo>
                  <a:cubicBezTo>
                    <a:pt x="602" y="392"/>
                    <a:pt x="602" y="392"/>
                    <a:pt x="602" y="393"/>
                  </a:cubicBezTo>
                  <a:cubicBezTo>
                    <a:pt x="599" y="395"/>
                    <a:pt x="597" y="398"/>
                    <a:pt x="595" y="401"/>
                  </a:cubicBezTo>
                  <a:cubicBezTo>
                    <a:pt x="595" y="401"/>
                    <a:pt x="595" y="401"/>
                    <a:pt x="596" y="401"/>
                  </a:cubicBezTo>
                  <a:cubicBezTo>
                    <a:pt x="598" y="399"/>
                    <a:pt x="600" y="396"/>
                    <a:pt x="602" y="394"/>
                  </a:cubicBezTo>
                  <a:cubicBezTo>
                    <a:pt x="603" y="394"/>
                    <a:pt x="603" y="395"/>
                    <a:pt x="604" y="395"/>
                  </a:cubicBezTo>
                  <a:cubicBezTo>
                    <a:pt x="602" y="397"/>
                    <a:pt x="601" y="400"/>
                    <a:pt x="600" y="403"/>
                  </a:cubicBezTo>
                  <a:cubicBezTo>
                    <a:pt x="600" y="403"/>
                    <a:pt x="600" y="403"/>
                    <a:pt x="600" y="403"/>
                  </a:cubicBezTo>
                  <a:cubicBezTo>
                    <a:pt x="601" y="400"/>
                    <a:pt x="603" y="398"/>
                    <a:pt x="605" y="396"/>
                  </a:cubicBezTo>
                  <a:cubicBezTo>
                    <a:pt x="606" y="397"/>
                    <a:pt x="608" y="397"/>
                    <a:pt x="610" y="397"/>
                  </a:cubicBezTo>
                  <a:cubicBezTo>
                    <a:pt x="612" y="397"/>
                    <a:pt x="614" y="397"/>
                    <a:pt x="617" y="397"/>
                  </a:cubicBezTo>
                  <a:cubicBezTo>
                    <a:pt x="617" y="397"/>
                    <a:pt x="617" y="397"/>
                    <a:pt x="617" y="397"/>
                  </a:cubicBezTo>
                  <a:cubicBezTo>
                    <a:pt x="617" y="404"/>
                    <a:pt x="621" y="410"/>
                    <a:pt x="625" y="414"/>
                  </a:cubicBezTo>
                  <a:cubicBezTo>
                    <a:pt x="631" y="421"/>
                    <a:pt x="637" y="428"/>
                    <a:pt x="644" y="433"/>
                  </a:cubicBezTo>
                  <a:cubicBezTo>
                    <a:pt x="644" y="434"/>
                    <a:pt x="645" y="433"/>
                    <a:pt x="644" y="433"/>
                  </a:cubicBezTo>
                  <a:cubicBezTo>
                    <a:pt x="638" y="428"/>
                    <a:pt x="633" y="421"/>
                    <a:pt x="628" y="415"/>
                  </a:cubicBezTo>
                  <a:cubicBezTo>
                    <a:pt x="626" y="412"/>
                    <a:pt x="623" y="410"/>
                    <a:pt x="622" y="407"/>
                  </a:cubicBezTo>
                  <a:cubicBezTo>
                    <a:pt x="620" y="404"/>
                    <a:pt x="620" y="401"/>
                    <a:pt x="619" y="398"/>
                  </a:cubicBezTo>
                  <a:cubicBezTo>
                    <a:pt x="619" y="398"/>
                    <a:pt x="619" y="398"/>
                    <a:pt x="619" y="398"/>
                  </a:cubicBezTo>
                  <a:cubicBezTo>
                    <a:pt x="619" y="398"/>
                    <a:pt x="619" y="397"/>
                    <a:pt x="619" y="397"/>
                  </a:cubicBezTo>
                  <a:cubicBezTo>
                    <a:pt x="619" y="397"/>
                    <a:pt x="618" y="397"/>
                    <a:pt x="618" y="397"/>
                  </a:cubicBezTo>
                  <a:cubicBezTo>
                    <a:pt x="619" y="396"/>
                    <a:pt x="620" y="396"/>
                    <a:pt x="622" y="396"/>
                  </a:cubicBezTo>
                  <a:cubicBezTo>
                    <a:pt x="622" y="398"/>
                    <a:pt x="623" y="400"/>
                    <a:pt x="625" y="401"/>
                  </a:cubicBezTo>
                  <a:cubicBezTo>
                    <a:pt x="626" y="404"/>
                    <a:pt x="629" y="405"/>
                    <a:pt x="630" y="406"/>
                  </a:cubicBezTo>
                  <a:cubicBezTo>
                    <a:pt x="630" y="407"/>
                    <a:pt x="631" y="406"/>
                    <a:pt x="631" y="406"/>
                  </a:cubicBezTo>
                  <a:cubicBezTo>
                    <a:pt x="629" y="405"/>
                    <a:pt x="628" y="403"/>
                    <a:pt x="627" y="401"/>
                  </a:cubicBezTo>
                  <a:cubicBezTo>
                    <a:pt x="625" y="399"/>
                    <a:pt x="624" y="398"/>
                    <a:pt x="623" y="396"/>
                  </a:cubicBezTo>
                  <a:cubicBezTo>
                    <a:pt x="624" y="396"/>
                    <a:pt x="625" y="395"/>
                    <a:pt x="625" y="395"/>
                  </a:cubicBezTo>
                  <a:cubicBezTo>
                    <a:pt x="625" y="396"/>
                    <a:pt x="625" y="396"/>
                    <a:pt x="626" y="397"/>
                  </a:cubicBezTo>
                  <a:cubicBezTo>
                    <a:pt x="632" y="405"/>
                    <a:pt x="641" y="409"/>
                    <a:pt x="651" y="412"/>
                  </a:cubicBezTo>
                  <a:cubicBezTo>
                    <a:pt x="651" y="412"/>
                    <a:pt x="651" y="412"/>
                    <a:pt x="651" y="412"/>
                  </a:cubicBezTo>
                  <a:cubicBezTo>
                    <a:pt x="641" y="409"/>
                    <a:pt x="634" y="402"/>
                    <a:pt x="627" y="395"/>
                  </a:cubicBezTo>
                  <a:cubicBezTo>
                    <a:pt x="627" y="395"/>
                    <a:pt x="627" y="395"/>
                    <a:pt x="627" y="395"/>
                  </a:cubicBezTo>
                  <a:cubicBezTo>
                    <a:pt x="628" y="394"/>
                    <a:pt x="629" y="394"/>
                    <a:pt x="630" y="394"/>
                  </a:cubicBezTo>
                  <a:cubicBezTo>
                    <a:pt x="631" y="393"/>
                    <a:pt x="631" y="392"/>
                    <a:pt x="630" y="392"/>
                  </a:cubicBezTo>
                  <a:cubicBezTo>
                    <a:pt x="626" y="392"/>
                    <a:pt x="622" y="392"/>
                    <a:pt x="619" y="393"/>
                  </a:cubicBezTo>
                  <a:cubicBezTo>
                    <a:pt x="615" y="393"/>
                    <a:pt x="612" y="393"/>
                    <a:pt x="610" y="390"/>
                  </a:cubicBezTo>
                  <a:cubicBezTo>
                    <a:pt x="608" y="387"/>
                    <a:pt x="607" y="383"/>
                    <a:pt x="608" y="380"/>
                  </a:cubicBezTo>
                  <a:cubicBezTo>
                    <a:pt x="610" y="372"/>
                    <a:pt x="619" y="365"/>
                    <a:pt x="627" y="371"/>
                  </a:cubicBezTo>
                  <a:cubicBezTo>
                    <a:pt x="631" y="374"/>
                    <a:pt x="634" y="378"/>
                    <a:pt x="639" y="380"/>
                  </a:cubicBezTo>
                  <a:cubicBezTo>
                    <a:pt x="643" y="382"/>
                    <a:pt x="648" y="382"/>
                    <a:pt x="652" y="383"/>
                  </a:cubicBezTo>
                  <a:cubicBezTo>
                    <a:pt x="665" y="384"/>
                    <a:pt x="677" y="388"/>
                    <a:pt x="689" y="392"/>
                  </a:cubicBezTo>
                  <a:cubicBezTo>
                    <a:pt x="700" y="394"/>
                    <a:pt x="711" y="398"/>
                    <a:pt x="722" y="400"/>
                  </a:cubicBezTo>
                  <a:cubicBezTo>
                    <a:pt x="731" y="401"/>
                    <a:pt x="741" y="399"/>
                    <a:pt x="750" y="398"/>
                  </a:cubicBezTo>
                  <a:cubicBezTo>
                    <a:pt x="758" y="397"/>
                    <a:pt x="766" y="395"/>
                    <a:pt x="774" y="394"/>
                  </a:cubicBezTo>
                  <a:cubicBezTo>
                    <a:pt x="778" y="393"/>
                    <a:pt x="785" y="392"/>
                    <a:pt x="787" y="388"/>
                  </a:cubicBezTo>
                  <a:cubicBezTo>
                    <a:pt x="787" y="387"/>
                    <a:pt x="786" y="386"/>
                    <a:pt x="786" y="387"/>
                  </a:cubicBezTo>
                  <a:cubicBezTo>
                    <a:pt x="784" y="390"/>
                    <a:pt x="778" y="390"/>
                    <a:pt x="775" y="391"/>
                  </a:cubicBezTo>
                  <a:cubicBezTo>
                    <a:pt x="771" y="392"/>
                    <a:pt x="767" y="392"/>
                    <a:pt x="764" y="393"/>
                  </a:cubicBezTo>
                  <a:cubicBezTo>
                    <a:pt x="758" y="394"/>
                    <a:pt x="752" y="395"/>
                    <a:pt x="746" y="395"/>
                  </a:cubicBezTo>
                  <a:cubicBezTo>
                    <a:pt x="740" y="396"/>
                    <a:pt x="733" y="397"/>
                    <a:pt x="727" y="396"/>
                  </a:cubicBezTo>
                  <a:cubicBezTo>
                    <a:pt x="720" y="396"/>
                    <a:pt x="712" y="394"/>
                    <a:pt x="705" y="392"/>
                  </a:cubicBezTo>
                  <a:cubicBezTo>
                    <a:pt x="709" y="392"/>
                    <a:pt x="712" y="391"/>
                    <a:pt x="715" y="390"/>
                  </a:cubicBezTo>
                  <a:cubicBezTo>
                    <a:pt x="723" y="388"/>
                    <a:pt x="731" y="387"/>
                    <a:pt x="740" y="387"/>
                  </a:cubicBezTo>
                  <a:cubicBezTo>
                    <a:pt x="740" y="387"/>
                    <a:pt x="740" y="386"/>
                    <a:pt x="740" y="386"/>
                  </a:cubicBezTo>
                  <a:cubicBezTo>
                    <a:pt x="733" y="385"/>
                    <a:pt x="727" y="386"/>
                    <a:pt x="721" y="388"/>
                  </a:cubicBezTo>
                  <a:cubicBezTo>
                    <a:pt x="717" y="389"/>
                    <a:pt x="712" y="390"/>
                    <a:pt x="707" y="390"/>
                  </a:cubicBezTo>
                  <a:cubicBezTo>
                    <a:pt x="704" y="390"/>
                    <a:pt x="700" y="389"/>
                    <a:pt x="697" y="390"/>
                  </a:cubicBezTo>
                  <a:cubicBezTo>
                    <a:pt x="694" y="389"/>
                    <a:pt x="691" y="388"/>
                    <a:pt x="688" y="387"/>
                  </a:cubicBezTo>
                  <a:cubicBezTo>
                    <a:pt x="688" y="387"/>
                    <a:pt x="688" y="387"/>
                    <a:pt x="688" y="387"/>
                  </a:cubicBezTo>
                  <a:cubicBezTo>
                    <a:pt x="690" y="387"/>
                    <a:pt x="693" y="386"/>
                    <a:pt x="695" y="386"/>
                  </a:cubicBezTo>
                  <a:cubicBezTo>
                    <a:pt x="706" y="385"/>
                    <a:pt x="716" y="383"/>
                    <a:pt x="726" y="381"/>
                  </a:cubicBezTo>
                  <a:cubicBezTo>
                    <a:pt x="727" y="381"/>
                    <a:pt x="727" y="380"/>
                    <a:pt x="726" y="380"/>
                  </a:cubicBezTo>
                  <a:cubicBezTo>
                    <a:pt x="717" y="382"/>
                    <a:pt x="708" y="384"/>
                    <a:pt x="698" y="384"/>
                  </a:cubicBezTo>
                  <a:cubicBezTo>
                    <a:pt x="694" y="384"/>
                    <a:pt x="690" y="385"/>
                    <a:pt x="686" y="385"/>
                  </a:cubicBezTo>
                  <a:cubicBezTo>
                    <a:pt x="683" y="385"/>
                    <a:pt x="680" y="384"/>
                    <a:pt x="678" y="383"/>
                  </a:cubicBezTo>
                  <a:cubicBezTo>
                    <a:pt x="678" y="383"/>
                    <a:pt x="679" y="383"/>
                    <a:pt x="680" y="383"/>
                  </a:cubicBezTo>
                  <a:cubicBezTo>
                    <a:pt x="687" y="382"/>
                    <a:pt x="694" y="380"/>
                    <a:pt x="701" y="378"/>
                  </a:cubicBezTo>
                  <a:cubicBezTo>
                    <a:pt x="717" y="375"/>
                    <a:pt x="732" y="370"/>
                    <a:pt x="748" y="367"/>
                  </a:cubicBezTo>
                  <a:cubicBezTo>
                    <a:pt x="749" y="366"/>
                    <a:pt x="748" y="366"/>
                    <a:pt x="748" y="366"/>
                  </a:cubicBezTo>
                  <a:cubicBezTo>
                    <a:pt x="740" y="366"/>
                    <a:pt x="734" y="369"/>
                    <a:pt x="726" y="371"/>
                  </a:cubicBezTo>
                  <a:cubicBezTo>
                    <a:pt x="718" y="372"/>
                    <a:pt x="711" y="375"/>
                    <a:pt x="703" y="376"/>
                  </a:cubicBezTo>
                  <a:cubicBezTo>
                    <a:pt x="695" y="377"/>
                    <a:pt x="688" y="379"/>
                    <a:pt x="681" y="380"/>
                  </a:cubicBezTo>
                  <a:cubicBezTo>
                    <a:pt x="675" y="381"/>
                    <a:pt x="669" y="380"/>
                    <a:pt x="664" y="379"/>
                  </a:cubicBezTo>
                  <a:cubicBezTo>
                    <a:pt x="667" y="378"/>
                    <a:pt x="670" y="378"/>
                    <a:pt x="673" y="377"/>
                  </a:cubicBezTo>
                  <a:cubicBezTo>
                    <a:pt x="678" y="376"/>
                    <a:pt x="684" y="377"/>
                    <a:pt x="689" y="375"/>
                  </a:cubicBezTo>
                  <a:cubicBezTo>
                    <a:pt x="694" y="374"/>
                    <a:pt x="699" y="372"/>
                    <a:pt x="704" y="371"/>
                  </a:cubicBezTo>
                  <a:cubicBezTo>
                    <a:pt x="705" y="371"/>
                    <a:pt x="704" y="370"/>
                    <a:pt x="704" y="370"/>
                  </a:cubicBezTo>
                  <a:cubicBezTo>
                    <a:pt x="694" y="372"/>
                    <a:pt x="684" y="374"/>
                    <a:pt x="674" y="375"/>
                  </a:cubicBezTo>
                  <a:cubicBezTo>
                    <a:pt x="675" y="375"/>
                    <a:pt x="676" y="374"/>
                    <a:pt x="677" y="374"/>
                  </a:cubicBezTo>
                  <a:cubicBezTo>
                    <a:pt x="687" y="369"/>
                    <a:pt x="698" y="363"/>
                    <a:pt x="709" y="359"/>
                  </a:cubicBezTo>
                  <a:cubicBezTo>
                    <a:pt x="710" y="359"/>
                    <a:pt x="710" y="359"/>
                    <a:pt x="709" y="359"/>
                  </a:cubicBezTo>
                  <a:cubicBezTo>
                    <a:pt x="690" y="363"/>
                    <a:pt x="674" y="378"/>
                    <a:pt x="654" y="376"/>
                  </a:cubicBezTo>
                  <a:cubicBezTo>
                    <a:pt x="654" y="376"/>
                    <a:pt x="654" y="377"/>
                    <a:pt x="653" y="377"/>
                  </a:cubicBezTo>
                  <a:cubicBezTo>
                    <a:pt x="652" y="377"/>
                    <a:pt x="651" y="377"/>
                    <a:pt x="650" y="377"/>
                  </a:cubicBezTo>
                  <a:cubicBezTo>
                    <a:pt x="657" y="376"/>
                    <a:pt x="664" y="374"/>
                    <a:pt x="670" y="371"/>
                  </a:cubicBezTo>
                  <a:cubicBezTo>
                    <a:pt x="680" y="368"/>
                    <a:pt x="689" y="364"/>
                    <a:pt x="698" y="360"/>
                  </a:cubicBezTo>
                  <a:cubicBezTo>
                    <a:pt x="718" y="351"/>
                    <a:pt x="738" y="342"/>
                    <a:pt x="760" y="338"/>
                  </a:cubicBezTo>
                  <a:cubicBezTo>
                    <a:pt x="761" y="337"/>
                    <a:pt x="760" y="336"/>
                    <a:pt x="760" y="336"/>
                  </a:cubicBezTo>
                  <a:cubicBezTo>
                    <a:pt x="739" y="340"/>
                    <a:pt x="720" y="349"/>
                    <a:pt x="701" y="357"/>
                  </a:cubicBezTo>
                  <a:cubicBezTo>
                    <a:pt x="691" y="361"/>
                    <a:pt x="681" y="365"/>
                    <a:pt x="671" y="369"/>
                  </a:cubicBezTo>
                  <a:cubicBezTo>
                    <a:pt x="663" y="371"/>
                    <a:pt x="655" y="373"/>
                    <a:pt x="647" y="375"/>
                  </a:cubicBezTo>
                  <a:cubicBezTo>
                    <a:pt x="647" y="374"/>
                    <a:pt x="647" y="374"/>
                    <a:pt x="647" y="374"/>
                  </a:cubicBezTo>
                  <a:cubicBezTo>
                    <a:pt x="654" y="373"/>
                    <a:pt x="661" y="370"/>
                    <a:pt x="667" y="367"/>
                  </a:cubicBezTo>
                  <a:cubicBezTo>
                    <a:pt x="680" y="362"/>
                    <a:pt x="691" y="352"/>
                    <a:pt x="705" y="349"/>
                  </a:cubicBezTo>
                  <a:cubicBezTo>
                    <a:pt x="705" y="349"/>
                    <a:pt x="705" y="349"/>
                    <a:pt x="705" y="349"/>
                  </a:cubicBezTo>
                  <a:cubicBezTo>
                    <a:pt x="698" y="350"/>
                    <a:pt x="693" y="352"/>
                    <a:pt x="687" y="356"/>
                  </a:cubicBezTo>
                  <a:cubicBezTo>
                    <a:pt x="679" y="360"/>
                    <a:pt x="671" y="364"/>
                    <a:pt x="663" y="367"/>
                  </a:cubicBezTo>
                  <a:cubicBezTo>
                    <a:pt x="661" y="368"/>
                    <a:pt x="658" y="369"/>
                    <a:pt x="656" y="369"/>
                  </a:cubicBezTo>
                  <a:cubicBezTo>
                    <a:pt x="658" y="368"/>
                    <a:pt x="661" y="366"/>
                    <a:pt x="663" y="365"/>
                  </a:cubicBezTo>
                  <a:cubicBezTo>
                    <a:pt x="663" y="365"/>
                    <a:pt x="663" y="365"/>
                    <a:pt x="663" y="365"/>
                  </a:cubicBezTo>
                  <a:cubicBezTo>
                    <a:pt x="660" y="366"/>
                    <a:pt x="657" y="366"/>
                    <a:pt x="654" y="367"/>
                  </a:cubicBezTo>
                  <a:cubicBezTo>
                    <a:pt x="651" y="369"/>
                    <a:pt x="648" y="370"/>
                    <a:pt x="644" y="371"/>
                  </a:cubicBezTo>
                  <a:cubicBezTo>
                    <a:pt x="644" y="371"/>
                    <a:pt x="644" y="371"/>
                    <a:pt x="643" y="371"/>
                  </a:cubicBezTo>
                  <a:cubicBezTo>
                    <a:pt x="647" y="369"/>
                    <a:pt x="650" y="367"/>
                    <a:pt x="654" y="365"/>
                  </a:cubicBezTo>
                  <a:cubicBezTo>
                    <a:pt x="659" y="362"/>
                    <a:pt x="664" y="359"/>
                    <a:pt x="668" y="355"/>
                  </a:cubicBezTo>
                  <a:cubicBezTo>
                    <a:pt x="677" y="349"/>
                    <a:pt x="687" y="343"/>
                    <a:pt x="697" y="338"/>
                  </a:cubicBezTo>
                  <a:cubicBezTo>
                    <a:pt x="698" y="338"/>
                    <a:pt x="697" y="337"/>
                    <a:pt x="696" y="337"/>
                  </a:cubicBezTo>
                  <a:cubicBezTo>
                    <a:pt x="686" y="342"/>
                    <a:pt x="675" y="347"/>
                    <a:pt x="665" y="354"/>
                  </a:cubicBezTo>
                  <a:cubicBezTo>
                    <a:pt x="660" y="358"/>
                    <a:pt x="655" y="361"/>
                    <a:pt x="649" y="364"/>
                  </a:cubicBezTo>
                  <a:cubicBezTo>
                    <a:pt x="648" y="365"/>
                    <a:pt x="647" y="366"/>
                    <a:pt x="646" y="366"/>
                  </a:cubicBezTo>
                  <a:cubicBezTo>
                    <a:pt x="646" y="366"/>
                    <a:pt x="646" y="366"/>
                    <a:pt x="647" y="365"/>
                  </a:cubicBezTo>
                  <a:cubicBezTo>
                    <a:pt x="649" y="364"/>
                    <a:pt x="651" y="362"/>
                    <a:pt x="653" y="361"/>
                  </a:cubicBezTo>
                  <a:cubicBezTo>
                    <a:pt x="658" y="358"/>
                    <a:pt x="663" y="355"/>
                    <a:pt x="668" y="351"/>
                  </a:cubicBezTo>
                  <a:cubicBezTo>
                    <a:pt x="677" y="344"/>
                    <a:pt x="685" y="335"/>
                    <a:pt x="696" y="330"/>
                  </a:cubicBezTo>
                  <a:cubicBezTo>
                    <a:pt x="697" y="329"/>
                    <a:pt x="696" y="328"/>
                    <a:pt x="696" y="329"/>
                  </a:cubicBezTo>
                  <a:cubicBezTo>
                    <a:pt x="683" y="334"/>
                    <a:pt x="674" y="344"/>
                    <a:pt x="663" y="351"/>
                  </a:cubicBezTo>
                  <a:cubicBezTo>
                    <a:pt x="659" y="354"/>
                    <a:pt x="654" y="356"/>
                    <a:pt x="650" y="359"/>
                  </a:cubicBezTo>
                  <a:cubicBezTo>
                    <a:pt x="650" y="359"/>
                    <a:pt x="650" y="359"/>
                    <a:pt x="650" y="359"/>
                  </a:cubicBezTo>
                  <a:cubicBezTo>
                    <a:pt x="655" y="355"/>
                    <a:pt x="660" y="351"/>
                    <a:pt x="666" y="347"/>
                  </a:cubicBezTo>
                  <a:cubicBezTo>
                    <a:pt x="676" y="340"/>
                    <a:pt x="685" y="332"/>
                    <a:pt x="695" y="324"/>
                  </a:cubicBezTo>
                  <a:cubicBezTo>
                    <a:pt x="705" y="316"/>
                    <a:pt x="716" y="308"/>
                    <a:pt x="725" y="298"/>
                  </a:cubicBezTo>
                  <a:cubicBezTo>
                    <a:pt x="729" y="293"/>
                    <a:pt x="733" y="287"/>
                    <a:pt x="738" y="283"/>
                  </a:cubicBezTo>
                  <a:cubicBezTo>
                    <a:pt x="741" y="282"/>
                    <a:pt x="743" y="280"/>
                    <a:pt x="745" y="278"/>
                  </a:cubicBezTo>
                  <a:cubicBezTo>
                    <a:pt x="745" y="278"/>
                    <a:pt x="746" y="278"/>
                    <a:pt x="746" y="278"/>
                  </a:cubicBezTo>
                  <a:cubicBezTo>
                    <a:pt x="758" y="276"/>
                    <a:pt x="768" y="279"/>
                    <a:pt x="779" y="281"/>
                  </a:cubicBezTo>
                  <a:cubicBezTo>
                    <a:pt x="788" y="284"/>
                    <a:pt x="796" y="285"/>
                    <a:pt x="804" y="289"/>
                  </a:cubicBezTo>
                  <a:cubicBezTo>
                    <a:pt x="804" y="289"/>
                    <a:pt x="805" y="289"/>
                    <a:pt x="805" y="289"/>
                  </a:cubicBezTo>
                  <a:cubicBezTo>
                    <a:pt x="807" y="290"/>
                    <a:pt x="808" y="291"/>
                    <a:pt x="810" y="292"/>
                  </a:cubicBezTo>
                  <a:cubicBezTo>
                    <a:pt x="828" y="302"/>
                    <a:pt x="847" y="320"/>
                    <a:pt x="852" y="341"/>
                  </a:cubicBezTo>
                  <a:cubicBezTo>
                    <a:pt x="852" y="342"/>
                    <a:pt x="852" y="342"/>
                    <a:pt x="852" y="342"/>
                  </a:cubicBezTo>
                  <a:cubicBezTo>
                    <a:pt x="854" y="351"/>
                    <a:pt x="846" y="359"/>
                    <a:pt x="839" y="365"/>
                  </a:cubicBezTo>
                  <a:cubicBezTo>
                    <a:pt x="832" y="371"/>
                    <a:pt x="825" y="377"/>
                    <a:pt x="817" y="382"/>
                  </a:cubicBezTo>
                  <a:cubicBezTo>
                    <a:pt x="806" y="391"/>
                    <a:pt x="792" y="397"/>
                    <a:pt x="778" y="402"/>
                  </a:cubicBezTo>
                  <a:cubicBezTo>
                    <a:pt x="766" y="406"/>
                    <a:pt x="754" y="407"/>
                    <a:pt x="741" y="410"/>
                  </a:cubicBezTo>
                  <a:close/>
                  <a:moveTo>
                    <a:pt x="521" y="621"/>
                  </a:moveTo>
                  <a:cubicBezTo>
                    <a:pt x="520" y="621"/>
                    <a:pt x="520" y="621"/>
                    <a:pt x="519" y="621"/>
                  </a:cubicBezTo>
                  <a:cubicBezTo>
                    <a:pt x="521" y="620"/>
                    <a:pt x="522" y="617"/>
                    <a:pt x="522" y="615"/>
                  </a:cubicBezTo>
                  <a:cubicBezTo>
                    <a:pt x="523" y="613"/>
                    <a:pt x="520" y="613"/>
                    <a:pt x="520" y="614"/>
                  </a:cubicBezTo>
                  <a:cubicBezTo>
                    <a:pt x="520" y="616"/>
                    <a:pt x="519" y="617"/>
                    <a:pt x="519" y="618"/>
                  </a:cubicBezTo>
                  <a:cubicBezTo>
                    <a:pt x="518" y="618"/>
                    <a:pt x="517" y="619"/>
                    <a:pt x="516" y="619"/>
                  </a:cubicBezTo>
                  <a:cubicBezTo>
                    <a:pt x="515" y="619"/>
                    <a:pt x="515" y="620"/>
                    <a:pt x="516" y="621"/>
                  </a:cubicBezTo>
                  <a:cubicBezTo>
                    <a:pt x="514" y="621"/>
                    <a:pt x="513" y="621"/>
                    <a:pt x="512" y="621"/>
                  </a:cubicBezTo>
                  <a:cubicBezTo>
                    <a:pt x="509" y="622"/>
                    <a:pt x="506" y="623"/>
                    <a:pt x="504" y="624"/>
                  </a:cubicBezTo>
                  <a:cubicBezTo>
                    <a:pt x="501" y="625"/>
                    <a:pt x="499" y="625"/>
                    <a:pt x="497" y="624"/>
                  </a:cubicBezTo>
                  <a:cubicBezTo>
                    <a:pt x="497" y="623"/>
                    <a:pt x="497" y="623"/>
                    <a:pt x="496" y="622"/>
                  </a:cubicBezTo>
                  <a:cubicBezTo>
                    <a:pt x="495" y="621"/>
                    <a:pt x="495" y="620"/>
                    <a:pt x="493" y="619"/>
                  </a:cubicBezTo>
                  <a:cubicBezTo>
                    <a:pt x="493" y="619"/>
                    <a:pt x="492" y="619"/>
                    <a:pt x="492" y="619"/>
                  </a:cubicBezTo>
                  <a:cubicBezTo>
                    <a:pt x="492" y="619"/>
                    <a:pt x="492" y="619"/>
                    <a:pt x="491" y="619"/>
                  </a:cubicBezTo>
                  <a:cubicBezTo>
                    <a:pt x="491" y="619"/>
                    <a:pt x="490" y="618"/>
                    <a:pt x="490" y="618"/>
                  </a:cubicBezTo>
                  <a:cubicBezTo>
                    <a:pt x="491" y="616"/>
                    <a:pt x="492" y="615"/>
                    <a:pt x="494" y="613"/>
                  </a:cubicBezTo>
                  <a:cubicBezTo>
                    <a:pt x="495" y="611"/>
                    <a:pt x="498" y="609"/>
                    <a:pt x="499" y="606"/>
                  </a:cubicBezTo>
                  <a:cubicBezTo>
                    <a:pt x="503" y="600"/>
                    <a:pt x="506" y="592"/>
                    <a:pt x="513" y="588"/>
                  </a:cubicBezTo>
                  <a:cubicBezTo>
                    <a:pt x="518" y="585"/>
                    <a:pt x="522" y="583"/>
                    <a:pt x="525" y="578"/>
                  </a:cubicBezTo>
                  <a:cubicBezTo>
                    <a:pt x="528" y="571"/>
                    <a:pt x="532" y="566"/>
                    <a:pt x="536" y="560"/>
                  </a:cubicBezTo>
                  <a:cubicBezTo>
                    <a:pt x="547" y="548"/>
                    <a:pt x="558" y="537"/>
                    <a:pt x="570" y="526"/>
                  </a:cubicBezTo>
                  <a:cubicBezTo>
                    <a:pt x="573" y="523"/>
                    <a:pt x="577" y="519"/>
                    <a:pt x="580" y="515"/>
                  </a:cubicBezTo>
                  <a:cubicBezTo>
                    <a:pt x="582" y="512"/>
                    <a:pt x="585" y="507"/>
                    <a:pt x="589" y="505"/>
                  </a:cubicBezTo>
                  <a:cubicBezTo>
                    <a:pt x="590" y="504"/>
                    <a:pt x="590" y="502"/>
                    <a:pt x="588" y="503"/>
                  </a:cubicBezTo>
                  <a:cubicBezTo>
                    <a:pt x="585" y="504"/>
                    <a:pt x="582" y="508"/>
                    <a:pt x="579" y="511"/>
                  </a:cubicBezTo>
                  <a:cubicBezTo>
                    <a:pt x="576" y="515"/>
                    <a:pt x="573" y="519"/>
                    <a:pt x="569" y="523"/>
                  </a:cubicBezTo>
                  <a:cubicBezTo>
                    <a:pt x="565" y="526"/>
                    <a:pt x="562" y="529"/>
                    <a:pt x="559" y="532"/>
                  </a:cubicBezTo>
                  <a:cubicBezTo>
                    <a:pt x="559" y="531"/>
                    <a:pt x="560" y="530"/>
                    <a:pt x="561" y="529"/>
                  </a:cubicBezTo>
                  <a:cubicBezTo>
                    <a:pt x="563" y="526"/>
                    <a:pt x="566" y="522"/>
                    <a:pt x="569" y="519"/>
                  </a:cubicBezTo>
                  <a:cubicBezTo>
                    <a:pt x="574" y="513"/>
                    <a:pt x="580" y="507"/>
                    <a:pt x="584" y="500"/>
                  </a:cubicBezTo>
                  <a:cubicBezTo>
                    <a:pt x="584" y="500"/>
                    <a:pt x="584" y="500"/>
                    <a:pt x="584" y="500"/>
                  </a:cubicBezTo>
                  <a:cubicBezTo>
                    <a:pt x="592" y="504"/>
                    <a:pt x="601" y="507"/>
                    <a:pt x="610" y="506"/>
                  </a:cubicBezTo>
                  <a:cubicBezTo>
                    <a:pt x="614" y="505"/>
                    <a:pt x="618" y="505"/>
                    <a:pt x="623" y="505"/>
                  </a:cubicBezTo>
                  <a:cubicBezTo>
                    <a:pt x="617" y="510"/>
                    <a:pt x="609" y="520"/>
                    <a:pt x="608" y="521"/>
                  </a:cubicBezTo>
                  <a:cubicBezTo>
                    <a:pt x="594" y="537"/>
                    <a:pt x="577" y="551"/>
                    <a:pt x="563" y="567"/>
                  </a:cubicBezTo>
                  <a:cubicBezTo>
                    <a:pt x="555" y="575"/>
                    <a:pt x="547" y="582"/>
                    <a:pt x="540" y="590"/>
                  </a:cubicBezTo>
                  <a:cubicBezTo>
                    <a:pt x="533" y="596"/>
                    <a:pt x="529" y="602"/>
                    <a:pt x="527" y="610"/>
                  </a:cubicBezTo>
                  <a:cubicBezTo>
                    <a:pt x="526" y="611"/>
                    <a:pt x="526" y="613"/>
                    <a:pt x="525" y="616"/>
                  </a:cubicBezTo>
                  <a:cubicBezTo>
                    <a:pt x="525" y="616"/>
                    <a:pt x="525" y="616"/>
                    <a:pt x="524" y="616"/>
                  </a:cubicBezTo>
                  <a:cubicBezTo>
                    <a:pt x="524" y="616"/>
                    <a:pt x="523" y="617"/>
                    <a:pt x="523" y="617"/>
                  </a:cubicBezTo>
                  <a:cubicBezTo>
                    <a:pt x="522" y="618"/>
                    <a:pt x="521" y="619"/>
                    <a:pt x="521" y="621"/>
                  </a:cubicBezTo>
                  <a:cubicBezTo>
                    <a:pt x="521" y="621"/>
                    <a:pt x="521" y="621"/>
                    <a:pt x="521" y="621"/>
                  </a:cubicBezTo>
                  <a:close/>
                  <a:moveTo>
                    <a:pt x="453" y="616"/>
                  </a:moveTo>
                  <a:cubicBezTo>
                    <a:pt x="451" y="615"/>
                    <a:pt x="449" y="613"/>
                    <a:pt x="448" y="612"/>
                  </a:cubicBezTo>
                  <a:cubicBezTo>
                    <a:pt x="448" y="611"/>
                    <a:pt x="448" y="610"/>
                    <a:pt x="447" y="610"/>
                  </a:cubicBezTo>
                  <a:cubicBezTo>
                    <a:pt x="450" y="612"/>
                    <a:pt x="453" y="613"/>
                    <a:pt x="457" y="614"/>
                  </a:cubicBezTo>
                  <a:cubicBezTo>
                    <a:pt x="458" y="615"/>
                    <a:pt x="459" y="616"/>
                    <a:pt x="460" y="617"/>
                  </a:cubicBezTo>
                  <a:cubicBezTo>
                    <a:pt x="465" y="619"/>
                    <a:pt x="471" y="620"/>
                    <a:pt x="476" y="622"/>
                  </a:cubicBezTo>
                  <a:cubicBezTo>
                    <a:pt x="482" y="624"/>
                    <a:pt x="486" y="624"/>
                    <a:pt x="492" y="622"/>
                  </a:cubicBezTo>
                  <a:cubicBezTo>
                    <a:pt x="492" y="622"/>
                    <a:pt x="492" y="622"/>
                    <a:pt x="492" y="622"/>
                  </a:cubicBezTo>
                  <a:cubicBezTo>
                    <a:pt x="492" y="623"/>
                    <a:pt x="493" y="623"/>
                    <a:pt x="493" y="624"/>
                  </a:cubicBezTo>
                  <a:cubicBezTo>
                    <a:pt x="494" y="628"/>
                    <a:pt x="498" y="630"/>
                    <a:pt x="503" y="629"/>
                  </a:cubicBezTo>
                  <a:cubicBezTo>
                    <a:pt x="506" y="628"/>
                    <a:pt x="508" y="627"/>
                    <a:pt x="511" y="625"/>
                  </a:cubicBezTo>
                  <a:cubicBezTo>
                    <a:pt x="513" y="625"/>
                    <a:pt x="515" y="625"/>
                    <a:pt x="517" y="625"/>
                  </a:cubicBezTo>
                  <a:cubicBezTo>
                    <a:pt x="518" y="634"/>
                    <a:pt x="509" y="640"/>
                    <a:pt x="501" y="639"/>
                  </a:cubicBezTo>
                  <a:cubicBezTo>
                    <a:pt x="492" y="639"/>
                    <a:pt x="484" y="635"/>
                    <a:pt x="476" y="632"/>
                  </a:cubicBezTo>
                  <a:cubicBezTo>
                    <a:pt x="472" y="630"/>
                    <a:pt x="468" y="628"/>
                    <a:pt x="464" y="626"/>
                  </a:cubicBezTo>
                  <a:cubicBezTo>
                    <a:pt x="461" y="624"/>
                    <a:pt x="458" y="621"/>
                    <a:pt x="454" y="619"/>
                  </a:cubicBezTo>
                  <a:cubicBezTo>
                    <a:pt x="454" y="619"/>
                    <a:pt x="453" y="619"/>
                    <a:pt x="453" y="619"/>
                  </a:cubicBezTo>
                  <a:cubicBezTo>
                    <a:pt x="454" y="618"/>
                    <a:pt x="454" y="617"/>
                    <a:pt x="453" y="616"/>
                  </a:cubicBezTo>
                  <a:close/>
                  <a:moveTo>
                    <a:pt x="360" y="549"/>
                  </a:moveTo>
                  <a:cubicBezTo>
                    <a:pt x="361" y="525"/>
                    <a:pt x="362" y="499"/>
                    <a:pt x="367" y="475"/>
                  </a:cubicBezTo>
                  <a:cubicBezTo>
                    <a:pt x="367" y="474"/>
                    <a:pt x="367" y="474"/>
                    <a:pt x="366" y="473"/>
                  </a:cubicBezTo>
                  <a:cubicBezTo>
                    <a:pt x="366" y="473"/>
                    <a:pt x="366" y="473"/>
                    <a:pt x="367" y="473"/>
                  </a:cubicBezTo>
                  <a:cubicBezTo>
                    <a:pt x="368" y="472"/>
                    <a:pt x="370" y="471"/>
                    <a:pt x="372" y="471"/>
                  </a:cubicBezTo>
                  <a:cubicBezTo>
                    <a:pt x="372" y="471"/>
                    <a:pt x="372" y="471"/>
                    <a:pt x="372" y="471"/>
                  </a:cubicBezTo>
                  <a:cubicBezTo>
                    <a:pt x="372" y="471"/>
                    <a:pt x="372" y="471"/>
                    <a:pt x="372" y="472"/>
                  </a:cubicBezTo>
                  <a:cubicBezTo>
                    <a:pt x="371" y="472"/>
                    <a:pt x="371" y="473"/>
                    <a:pt x="371" y="474"/>
                  </a:cubicBezTo>
                  <a:cubicBezTo>
                    <a:pt x="371" y="476"/>
                    <a:pt x="370" y="478"/>
                    <a:pt x="370" y="479"/>
                  </a:cubicBezTo>
                  <a:cubicBezTo>
                    <a:pt x="370" y="480"/>
                    <a:pt x="371" y="480"/>
                    <a:pt x="371" y="480"/>
                  </a:cubicBezTo>
                  <a:cubicBezTo>
                    <a:pt x="372" y="478"/>
                    <a:pt x="373" y="475"/>
                    <a:pt x="373" y="473"/>
                  </a:cubicBezTo>
                  <a:cubicBezTo>
                    <a:pt x="373" y="472"/>
                    <a:pt x="374" y="471"/>
                    <a:pt x="373" y="470"/>
                  </a:cubicBezTo>
                  <a:cubicBezTo>
                    <a:pt x="376" y="469"/>
                    <a:pt x="378" y="468"/>
                    <a:pt x="380" y="466"/>
                  </a:cubicBezTo>
                  <a:cubicBezTo>
                    <a:pt x="380" y="467"/>
                    <a:pt x="380" y="467"/>
                    <a:pt x="380" y="468"/>
                  </a:cubicBezTo>
                  <a:cubicBezTo>
                    <a:pt x="380" y="468"/>
                    <a:pt x="380" y="469"/>
                    <a:pt x="380" y="469"/>
                  </a:cubicBezTo>
                  <a:cubicBezTo>
                    <a:pt x="377" y="475"/>
                    <a:pt x="377" y="484"/>
                    <a:pt x="376" y="490"/>
                  </a:cubicBezTo>
                  <a:cubicBezTo>
                    <a:pt x="374" y="499"/>
                    <a:pt x="375" y="507"/>
                    <a:pt x="375" y="516"/>
                  </a:cubicBezTo>
                  <a:cubicBezTo>
                    <a:pt x="375" y="526"/>
                    <a:pt x="375" y="535"/>
                    <a:pt x="374" y="545"/>
                  </a:cubicBezTo>
                  <a:cubicBezTo>
                    <a:pt x="373" y="550"/>
                    <a:pt x="372" y="556"/>
                    <a:pt x="371" y="561"/>
                  </a:cubicBezTo>
                  <a:cubicBezTo>
                    <a:pt x="370" y="565"/>
                    <a:pt x="369" y="568"/>
                    <a:pt x="369" y="571"/>
                  </a:cubicBezTo>
                  <a:cubicBezTo>
                    <a:pt x="369" y="571"/>
                    <a:pt x="369" y="571"/>
                    <a:pt x="368" y="571"/>
                  </a:cubicBezTo>
                  <a:cubicBezTo>
                    <a:pt x="366" y="575"/>
                    <a:pt x="368" y="580"/>
                    <a:pt x="365" y="584"/>
                  </a:cubicBezTo>
                  <a:cubicBezTo>
                    <a:pt x="364" y="585"/>
                    <a:pt x="364" y="586"/>
                    <a:pt x="363" y="587"/>
                  </a:cubicBezTo>
                  <a:cubicBezTo>
                    <a:pt x="363" y="586"/>
                    <a:pt x="363" y="585"/>
                    <a:pt x="363" y="584"/>
                  </a:cubicBezTo>
                  <a:cubicBezTo>
                    <a:pt x="363" y="572"/>
                    <a:pt x="360" y="561"/>
                    <a:pt x="360" y="549"/>
                  </a:cubicBezTo>
                  <a:close/>
                  <a:moveTo>
                    <a:pt x="359" y="574"/>
                  </a:moveTo>
                  <a:cubicBezTo>
                    <a:pt x="360" y="581"/>
                    <a:pt x="361" y="587"/>
                    <a:pt x="357" y="593"/>
                  </a:cubicBezTo>
                  <a:cubicBezTo>
                    <a:pt x="356" y="594"/>
                    <a:pt x="355" y="595"/>
                    <a:pt x="355" y="596"/>
                  </a:cubicBezTo>
                  <a:cubicBezTo>
                    <a:pt x="354" y="596"/>
                    <a:pt x="353" y="597"/>
                    <a:pt x="352" y="598"/>
                  </a:cubicBezTo>
                  <a:cubicBezTo>
                    <a:pt x="351" y="598"/>
                    <a:pt x="351" y="599"/>
                    <a:pt x="350" y="599"/>
                  </a:cubicBezTo>
                  <a:cubicBezTo>
                    <a:pt x="350" y="599"/>
                    <a:pt x="349" y="599"/>
                    <a:pt x="349" y="599"/>
                  </a:cubicBezTo>
                  <a:cubicBezTo>
                    <a:pt x="349" y="598"/>
                    <a:pt x="349" y="596"/>
                    <a:pt x="349" y="595"/>
                  </a:cubicBezTo>
                  <a:cubicBezTo>
                    <a:pt x="350" y="595"/>
                    <a:pt x="350" y="596"/>
                    <a:pt x="350" y="596"/>
                  </a:cubicBezTo>
                  <a:cubicBezTo>
                    <a:pt x="350" y="596"/>
                    <a:pt x="351" y="596"/>
                    <a:pt x="351" y="595"/>
                  </a:cubicBezTo>
                  <a:cubicBezTo>
                    <a:pt x="351" y="591"/>
                    <a:pt x="352" y="587"/>
                    <a:pt x="352" y="582"/>
                  </a:cubicBezTo>
                  <a:cubicBezTo>
                    <a:pt x="351" y="579"/>
                    <a:pt x="351" y="576"/>
                    <a:pt x="350" y="573"/>
                  </a:cubicBezTo>
                  <a:cubicBezTo>
                    <a:pt x="351" y="575"/>
                    <a:pt x="352" y="577"/>
                    <a:pt x="352" y="580"/>
                  </a:cubicBezTo>
                  <a:cubicBezTo>
                    <a:pt x="352" y="583"/>
                    <a:pt x="352" y="587"/>
                    <a:pt x="352" y="590"/>
                  </a:cubicBezTo>
                  <a:cubicBezTo>
                    <a:pt x="352" y="591"/>
                    <a:pt x="353" y="591"/>
                    <a:pt x="353" y="590"/>
                  </a:cubicBezTo>
                  <a:cubicBezTo>
                    <a:pt x="353" y="586"/>
                    <a:pt x="353" y="582"/>
                    <a:pt x="353" y="578"/>
                  </a:cubicBezTo>
                  <a:cubicBezTo>
                    <a:pt x="352" y="574"/>
                    <a:pt x="352" y="571"/>
                    <a:pt x="350" y="568"/>
                  </a:cubicBezTo>
                  <a:cubicBezTo>
                    <a:pt x="350" y="568"/>
                    <a:pt x="349" y="568"/>
                    <a:pt x="349" y="568"/>
                  </a:cubicBezTo>
                  <a:cubicBezTo>
                    <a:pt x="349" y="567"/>
                    <a:pt x="349" y="566"/>
                    <a:pt x="349" y="565"/>
                  </a:cubicBezTo>
                  <a:cubicBezTo>
                    <a:pt x="348" y="562"/>
                    <a:pt x="348" y="558"/>
                    <a:pt x="348" y="554"/>
                  </a:cubicBezTo>
                  <a:cubicBezTo>
                    <a:pt x="347" y="551"/>
                    <a:pt x="348" y="548"/>
                    <a:pt x="347" y="544"/>
                  </a:cubicBezTo>
                  <a:cubicBezTo>
                    <a:pt x="347" y="538"/>
                    <a:pt x="347" y="532"/>
                    <a:pt x="346" y="526"/>
                  </a:cubicBezTo>
                  <a:cubicBezTo>
                    <a:pt x="346" y="525"/>
                    <a:pt x="345" y="525"/>
                    <a:pt x="345" y="526"/>
                  </a:cubicBezTo>
                  <a:cubicBezTo>
                    <a:pt x="345" y="533"/>
                    <a:pt x="344" y="540"/>
                    <a:pt x="346" y="547"/>
                  </a:cubicBezTo>
                  <a:cubicBezTo>
                    <a:pt x="347" y="553"/>
                    <a:pt x="346" y="561"/>
                    <a:pt x="347" y="567"/>
                  </a:cubicBezTo>
                  <a:cubicBezTo>
                    <a:pt x="347" y="574"/>
                    <a:pt x="350" y="580"/>
                    <a:pt x="349" y="586"/>
                  </a:cubicBezTo>
                  <a:cubicBezTo>
                    <a:pt x="349" y="587"/>
                    <a:pt x="349" y="588"/>
                    <a:pt x="349" y="590"/>
                  </a:cubicBezTo>
                  <a:cubicBezTo>
                    <a:pt x="349" y="589"/>
                    <a:pt x="349" y="589"/>
                    <a:pt x="349" y="588"/>
                  </a:cubicBezTo>
                  <a:cubicBezTo>
                    <a:pt x="347" y="584"/>
                    <a:pt x="345" y="579"/>
                    <a:pt x="344" y="575"/>
                  </a:cubicBezTo>
                  <a:cubicBezTo>
                    <a:pt x="342" y="564"/>
                    <a:pt x="340" y="552"/>
                    <a:pt x="340" y="541"/>
                  </a:cubicBezTo>
                  <a:cubicBezTo>
                    <a:pt x="340" y="522"/>
                    <a:pt x="344" y="504"/>
                    <a:pt x="340" y="485"/>
                  </a:cubicBezTo>
                  <a:cubicBezTo>
                    <a:pt x="340" y="485"/>
                    <a:pt x="341" y="485"/>
                    <a:pt x="341" y="485"/>
                  </a:cubicBezTo>
                  <a:cubicBezTo>
                    <a:pt x="349" y="482"/>
                    <a:pt x="356" y="478"/>
                    <a:pt x="364" y="474"/>
                  </a:cubicBezTo>
                  <a:cubicBezTo>
                    <a:pt x="361" y="484"/>
                    <a:pt x="360" y="496"/>
                    <a:pt x="359" y="506"/>
                  </a:cubicBezTo>
                  <a:cubicBezTo>
                    <a:pt x="359" y="518"/>
                    <a:pt x="358" y="530"/>
                    <a:pt x="357" y="542"/>
                  </a:cubicBezTo>
                  <a:cubicBezTo>
                    <a:pt x="357" y="553"/>
                    <a:pt x="358" y="563"/>
                    <a:pt x="359" y="574"/>
                  </a:cubicBezTo>
                  <a:close/>
                  <a:moveTo>
                    <a:pt x="323" y="576"/>
                  </a:moveTo>
                  <a:cubicBezTo>
                    <a:pt x="323" y="576"/>
                    <a:pt x="323" y="576"/>
                    <a:pt x="323" y="576"/>
                  </a:cubicBezTo>
                  <a:cubicBezTo>
                    <a:pt x="322" y="577"/>
                    <a:pt x="322" y="577"/>
                    <a:pt x="321" y="578"/>
                  </a:cubicBezTo>
                  <a:cubicBezTo>
                    <a:pt x="320" y="578"/>
                    <a:pt x="320" y="579"/>
                    <a:pt x="319" y="579"/>
                  </a:cubicBezTo>
                  <a:cubicBezTo>
                    <a:pt x="319" y="579"/>
                    <a:pt x="319" y="579"/>
                    <a:pt x="319" y="579"/>
                  </a:cubicBezTo>
                  <a:cubicBezTo>
                    <a:pt x="311" y="566"/>
                    <a:pt x="307" y="551"/>
                    <a:pt x="302" y="537"/>
                  </a:cubicBezTo>
                  <a:cubicBezTo>
                    <a:pt x="297" y="523"/>
                    <a:pt x="291" y="509"/>
                    <a:pt x="286" y="495"/>
                  </a:cubicBezTo>
                  <a:cubicBezTo>
                    <a:pt x="282" y="486"/>
                    <a:pt x="277" y="478"/>
                    <a:pt x="272" y="469"/>
                  </a:cubicBezTo>
                  <a:cubicBezTo>
                    <a:pt x="274" y="471"/>
                    <a:pt x="276" y="473"/>
                    <a:pt x="279" y="475"/>
                  </a:cubicBezTo>
                  <a:cubicBezTo>
                    <a:pt x="286" y="480"/>
                    <a:pt x="294" y="484"/>
                    <a:pt x="303" y="487"/>
                  </a:cubicBezTo>
                  <a:cubicBezTo>
                    <a:pt x="303" y="487"/>
                    <a:pt x="303" y="487"/>
                    <a:pt x="303" y="487"/>
                  </a:cubicBezTo>
                  <a:cubicBezTo>
                    <a:pt x="303" y="491"/>
                    <a:pt x="304" y="495"/>
                    <a:pt x="305" y="499"/>
                  </a:cubicBezTo>
                  <a:cubicBezTo>
                    <a:pt x="305" y="503"/>
                    <a:pt x="306" y="506"/>
                    <a:pt x="307" y="510"/>
                  </a:cubicBezTo>
                  <a:cubicBezTo>
                    <a:pt x="309" y="517"/>
                    <a:pt x="313" y="524"/>
                    <a:pt x="316" y="531"/>
                  </a:cubicBezTo>
                  <a:cubicBezTo>
                    <a:pt x="321" y="545"/>
                    <a:pt x="326" y="560"/>
                    <a:pt x="336" y="571"/>
                  </a:cubicBezTo>
                  <a:cubicBezTo>
                    <a:pt x="335" y="571"/>
                    <a:pt x="334" y="570"/>
                    <a:pt x="333" y="570"/>
                  </a:cubicBezTo>
                  <a:cubicBezTo>
                    <a:pt x="330" y="570"/>
                    <a:pt x="327" y="571"/>
                    <a:pt x="325" y="573"/>
                  </a:cubicBezTo>
                  <a:cubicBezTo>
                    <a:pt x="325" y="574"/>
                    <a:pt x="324" y="574"/>
                    <a:pt x="324" y="575"/>
                  </a:cubicBezTo>
                  <a:cubicBezTo>
                    <a:pt x="323" y="574"/>
                    <a:pt x="323" y="574"/>
                    <a:pt x="322" y="574"/>
                  </a:cubicBezTo>
                  <a:cubicBezTo>
                    <a:pt x="322" y="574"/>
                    <a:pt x="321" y="574"/>
                    <a:pt x="322" y="574"/>
                  </a:cubicBezTo>
                  <a:cubicBezTo>
                    <a:pt x="322" y="575"/>
                    <a:pt x="322" y="575"/>
                    <a:pt x="323" y="576"/>
                  </a:cubicBezTo>
                  <a:close/>
                  <a:moveTo>
                    <a:pt x="176" y="253"/>
                  </a:moveTo>
                  <a:cubicBezTo>
                    <a:pt x="172" y="261"/>
                    <a:pt x="166" y="272"/>
                    <a:pt x="168" y="281"/>
                  </a:cubicBezTo>
                  <a:cubicBezTo>
                    <a:pt x="167" y="278"/>
                    <a:pt x="166" y="274"/>
                    <a:pt x="165" y="270"/>
                  </a:cubicBezTo>
                  <a:cubicBezTo>
                    <a:pt x="165" y="271"/>
                    <a:pt x="166" y="271"/>
                    <a:pt x="167" y="271"/>
                  </a:cubicBezTo>
                  <a:cubicBezTo>
                    <a:pt x="167" y="272"/>
                    <a:pt x="167" y="271"/>
                    <a:pt x="167" y="271"/>
                  </a:cubicBezTo>
                  <a:cubicBezTo>
                    <a:pt x="167" y="269"/>
                    <a:pt x="165" y="267"/>
                    <a:pt x="165" y="265"/>
                  </a:cubicBezTo>
                  <a:cubicBezTo>
                    <a:pt x="166" y="262"/>
                    <a:pt x="166" y="259"/>
                    <a:pt x="167" y="256"/>
                  </a:cubicBezTo>
                  <a:cubicBezTo>
                    <a:pt x="168" y="251"/>
                    <a:pt x="170" y="245"/>
                    <a:pt x="173" y="241"/>
                  </a:cubicBezTo>
                  <a:cubicBezTo>
                    <a:pt x="174" y="241"/>
                    <a:pt x="173" y="241"/>
                    <a:pt x="173" y="241"/>
                  </a:cubicBezTo>
                  <a:cubicBezTo>
                    <a:pt x="169" y="246"/>
                    <a:pt x="167" y="252"/>
                    <a:pt x="165" y="258"/>
                  </a:cubicBezTo>
                  <a:cubicBezTo>
                    <a:pt x="165" y="258"/>
                    <a:pt x="165" y="258"/>
                    <a:pt x="165" y="259"/>
                  </a:cubicBezTo>
                  <a:cubicBezTo>
                    <a:pt x="164" y="257"/>
                    <a:pt x="164" y="256"/>
                    <a:pt x="164" y="255"/>
                  </a:cubicBezTo>
                  <a:cubicBezTo>
                    <a:pt x="164" y="252"/>
                    <a:pt x="164" y="249"/>
                    <a:pt x="165" y="246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4"/>
                    <a:pt x="165" y="244"/>
                    <a:pt x="165" y="244"/>
                  </a:cubicBezTo>
                  <a:cubicBezTo>
                    <a:pt x="167" y="237"/>
                    <a:pt x="170" y="232"/>
                    <a:pt x="174" y="226"/>
                  </a:cubicBezTo>
                  <a:cubicBezTo>
                    <a:pt x="174" y="226"/>
                    <a:pt x="173" y="226"/>
                    <a:pt x="173" y="226"/>
                  </a:cubicBezTo>
                  <a:cubicBezTo>
                    <a:pt x="170" y="229"/>
                    <a:pt x="167" y="234"/>
                    <a:pt x="165" y="239"/>
                  </a:cubicBezTo>
                  <a:cubicBezTo>
                    <a:pt x="165" y="237"/>
                    <a:pt x="165" y="236"/>
                    <a:pt x="165" y="234"/>
                  </a:cubicBezTo>
                  <a:cubicBezTo>
                    <a:pt x="165" y="230"/>
                    <a:pt x="166" y="226"/>
                    <a:pt x="166" y="222"/>
                  </a:cubicBezTo>
                  <a:cubicBezTo>
                    <a:pt x="166" y="221"/>
                    <a:pt x="164" y="221"/>
                    <a:pt x="164" y="222"/>
                  </a:cubicBezTo>
                  <a:cubicBezTo>
                    <a:pt x="164" y="224"/>
                    <a:pt x="164" y="227"/>
                    <a:pt x="164" y="229"/>
                  </a:cubicBezTo>
                  <a:cubicBezTo>
                    <a:pt x="164" y="231"/>
                    <a:pt x="163" y="233"/>
                    <a:pt x="163" y="235"/>
                  </a:cubicBezTo>
                  <a:cubicBezTo>
                    <a:pt x="163" y="238"/>
                    <a:pt x="163" y="241"/>
                    <a:pt x="164" y="244"/>
                  </a:cubicBezTo>
                  <a:cubicBezTo>
                    <a:pt x="164" y="245"/>
                    <a:pt x="163" y="247"/>
                    <a:pt x="163" y="248"/>
                  </a:cubicBezTo>
                  <a:cubicBezTo>
                    <a:pt x="163" y="250"/>
                    <a:pt x="162" y="253"/>
                    <a:pt x="162" y="257"/>
                  </a:cubicBezTo>
                  <a:cubicBezTo>
                    <a:pt x="161" y="250"/>
                    <a:pt x="160" y="244"/>
                    <a:pt x="160" y="237"/>
                  </a:cubicBezTo>
                  <a:cubicBezTo>
                    <a:pt x="161" y="233"/>
                    <a:pt x="161" y="229"/>
                    <a:pt x="159" y="226"/>
                  </a:cubicBezTo>
                  <a:cubicBezTo>
                    <a:pt x="156" y="222"/>
                    <a:pt x="152" y="218"/>
                    <a:pt x="151" y="212"/>
                  </a:cubicBezTo>
                  <a:cubicBezTo>
                    <a:pt x="151" y="204"/>
                    <a:pt x="151" y="198"/>
                    <a:pt x="146" y="190"/>
                  </a:cubicBezTo>
                  <a:cubicBezTo>
                    <a:pt x="144" y="187"/>
                    <a:pt x="141" y="183"/>
                    <a:pt x="140" y="179"/>
                  </a:cubicBezTo>
                  <a:cubicBezTo>
                    <a:pt x="139" y="178"/>
                    <a:pt x="138" y="170"/>
                    <a:pt x="141" y="171"/>
                  </a:cubicBezTo>
                  <a:cubicBezTo>
                    <a:pt x="143" y="171"/>
                    <a:pt x="144" y="172"/>
                    <a:pt x="146" y="173"/>
                  </a:cubicBezTo>
                  <a:cubicBezTo>
                    <a:pt x="151" y="175"/>
                    <a:pt x="158" y="178"/>
                    <a:pt x="160" y="184"/>
                  </a:cubicBezTo>
                  <a:cubicBezTo>
                    <a:pt x="161" y="186"/>
                    <a:pt x="162" y="189"/>
                    <a:pt x="164" y="190"/>
                  </a:cubicBezTo>
                  <a:cubicBezTo>
                    <a:pt x="164" y="192"/>
                    <a:pt x="166" y="194"/>
                    <a:pt x="166" y="195"/>
                  </a:cubicBezTo>
                  <a:cubicBezTo>
                    <a:pt x="167" y="197"/>
                    <a:pt x="168" y="199"/>
                    <a:pt x="169" y="200"/>
                  </a:cubicBezTo>
                  <a:cubicBezTo>
                    <a:pt x="170" y="202"/>
                    <a:pt x="170" y="203"/>
                    <a:pt x="171" y="205"/>
                  </a:cubicBezTo>
                  <a:cubicBezTo>
                    <a:pt x="172" y="213"/>
                    <a:pt x="178" y="221"/>
                    <a:pt x="180" y="229"/>
                  </a:cubicBezTo>
                  <a:cubicBezTo>
                    <a:pt x="181" y="233"/>
                    <a:pt x="182" y="238"/>
                    <a:pt x="183" y="242"/>
                  </a:cubicBezTo>
                  <a:cubicBezTo>
                    <a:pt x="184" y="247"/>
                    <a:pt x="184" y="251"/>
                    <a:pt x="185" y="256"/>
                  </a:cubicBezTo>
                  <a:cubicBezTo>
                    <a:pt x="185" y="256"/>
                    <a:pt x="185" y="256"/>
                    <a:pt x="185" y="256"/>
                  </a:cubicBezTo>
                  <a:cubicBezTo>
                    <a:pt x="184" y="258"/>
                    <a:pt x="182" y="260"/>
                    <a:pt x="181" y="263"/>
                  </a:cubicBezTo>
                  <a:cubicBezTo>
                    <a:pt x="179" y="267"/>
                    <a:pt x="179" y="271"/>
                    <a:pt x="179" y="275"/>
                  </a:cubicBezTo>
                  <a:cubicBezTo>
                    <a:pt x="177" y="287"/>
                    <a:pt x="178" y="301"/>
                    <a:pt x="180" y="312"/>
                  </a:cubicBezTo>
                  <a:cubicBezTo>
                    <a:pt x="181" y="318"/>
                    <a:pt x="182" y="325"/>
                    <a:pt x="184" y="331"/>
                  </a:cubicBezTo>
                  <a:cubicBezTo>
                    <a:pt x="179" y="322"/>
                    <a:pt x="178" y="312"/>
                    <a:pt x="174" y="303"/>
                  </a:cubicBezTo>
                  <a:cubicBezTo>
                    <a:pt x="173" y="297"/>
                    <a:pt x="171" y="291"/>
                    <a:pt x="169" y="286"/>
                  </a:cubicBezTo>
                  <a:cubicBezTo>
                    <a:pt x="169" y="286"/>
                    <a:pt x="170" y="286"/>
                    <a:pt x="170" y="285"/>
                  </a:cubicBezTo>
                  <a:cubicBezTo>
                    <a:pt x="170" y="280"/>
                    <a:pt x="170" y="275"/>
                    <a:pt x="171" y="270"/>
                  </a:cubicBezTo>
                  <a:cubicBezTo>
                    <a:pt x="172" y="264"/>
                    <a:pt x="174" y="258"/>
                    <a:pt x="176" y="253"/>
                  </a:cubicBezTo>
                  <a:cubicBezTo>
                    <a:pt x="176" y="253"/>
                    <a:pt x="176" y="253"/>
                    <a:pt x="176" y="253"/>
                  </a:cubicBezTo>
                  <a:close/>
                  <a:moveTo>
                    <a:pt x="157" y="248"/>
                  </a:moveTo>
                  <a:cubicBezTo>
                    <a:pt x="158" y="254"/>
                    <a:pt x="159" y="260"/>
                    <a:pt x="160" y="266"/>
                  </a:cubicBezTo>
                  <a:cubicBezTo>
                    <a:pt x="162" y="271"/>
                    <a:pt x="163" y="276"/>
                    <a:pt x="165" y="281"/>
                  </a:cubicBezTo>
                  <a:cubicBezTo>
                    <a:pt x="163" y="278"/>
                    <a:pt x="162" y="275"/>
                    <a:pt x="161" y="273"/>
                  </a:cubicBezTo>
                  <a:cubicBezTo>
                    <a:pt x="157" y="261"/>
                    <a:pt x="152" y="250"/>
                    <a:pt x="148" y="238"/>
                  </a:cubicBezTo>
                  <a:cubicBezTo>
                    <a:pt x="140" y="219"/>
                    <a:pt x="131" y="197"/>
                    <a:pt x="136" y="176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137" y="186"/>
                    <a:pt x="145" y="191"/>
                    <a:pt x="147" y="200"/>
                  </a:cubicBezTo>
                  <a:cubicBezTo>
                    <a:pt x="148" y="205"/>
                    <a:pt x="147" y="211"/>
                    <a:pt x="149" y="216"/>
                  </a:cubicBezTo>
                  <a:cubicBezTo>
                    <a:pt x="150" y="221"/>
                    <a:pt x="156" y="225"/>
                    <a:pt x="157" y="230"/>
                  </a:cubicBezTo>
                  <a:cubicBezTo>
                    <a:pt x="158" y="236"/>
                    <a:pt x="157" y="242"/>
                    <a:pt x="157" y="248"/>
                  </a:cubicBezTo>
                  <a:close/>
                  <a:moveTo>
                    <a:pt x="163" y="261"/>
                  </a:moveTo>
                  <a:cubicBezTo>
                    <a:pt x="163" y="261"/>
                    <a:pt x="163" y="262"/>
                    <a:pt x="164" y="263"/>
                  </a:cubicBezTo>
                  <a:cubicBezTo>
                    <a:pt x="164" y="264"/>
                    <a:pt x="164" y="265"/>
                    <a:pt x="164" y="266"/>
                  </a:cubicBezTo>
                  <a:cubicBezTo>
                    <a:pt x="163" y="264"/>
                    <a:pt x="163" y="262"/>
                    <a:pt x="163" y="261"/>
                  </a:cubicBezTo>
                  <a:close/>
                  <a:moveTo>
                    <a:pt x="213" y="192"/>
                  </a:moveTo>
                  <a:cubicBezTo>
                    <a:pt x="206" y="196"/>
                    <a:pt x="200" y="201"/>
                    <a:pt x="196" y="208"/>
                  </a:cubicBezTo>
                  <a:cubicBezTo>
                    <a:pt x="194" y="213"/>
                    <a:pt x="192" y="218"/>
                    <a:pt x="192" y="223"/>
                  </a:cubicBezTo>
                  <a:cubicBezTo>
                    <a:pt x="190" y="220"/>
                    <a:pt x="189" y="218"/>
                    <a:pt x="187" y="215"/>
                  </a:cubicBezTo>
                  <a:cubicBezTo>
                    <a:pt x="184" y="210"/>
                    <a:pt x="183" y="204"/>
                    <a:pt x="182" y="197"/>
                  </a:cubicBezTo>
                  <a:cubicBezTo>
                    <a:pt x="179" y="184"/>
                    <a:pt x="177" y="170"/>
                    <a:pt x="174" y="157"/>
                  </a:cubicBezTo>
                  <a:cubicBezTo>
                    <a:pt x="172" y="143"/>
                    <a:pt x="169" y="130"/>
                    <a:pt x="164" y="117"/>
                  </a:cubicBezTo>
                  <a:cubicBezTo>
                    <a:pt x="164" y="115"/>
                    <a:pt x="162" y="111"/>
                    <a:pt x="160" y="110"/>
                  </a:cubicBezTo>
                  <a:cubicBezTo>
                    <a:pt x="160" y="102"/>
                    <a:pt x="160" y="95"/>
                    <a:pt x="161" y="87"/>
                  </a:cubicBezTo>
                  <a:cubicBezTo>
                    <a:pt x="161" y="81"/>
                    <a:pt x="161" y="74"/>
                    <a:pt x="164" y="68"/>
                  </a:cubicBezTo>
                  <a:cubicBezTo>
                    <a:pt x="167" y="63"/>
                    <a:pt x="169" y="72"/>
                    <a:pt x="170" y="74"/>
                  </a:cubicBezTo>
                  <a:cubicBezTo>
                    <a:pt x="171" y="78"/>
                    <a:pt x="173" y="80"/>
                    <a:pt x="176" y="82"/>
                  </a:cubicBezTo>
                  <a:cubicBezTo>
                    <a:pt x="183" y="89"/>
                    <a:pt x="187" y="98"/>
                    <a:pt x="189" y="107"/>
                  </a:cubicBezTo>
                  <a:cubicBezTo>
                    <a:pt x="191" y="112"/>
                    <a:pt x="191" y="116"/>
                    <a:pt x="191" y="121"/>
                  </a:cubicBezTo>
                  <a:cubicBezTo>
                    <a:pt x="191" y="123"/>
                    <a:pt x="192" y="125"/>
                    <a:pt x="193" y="127"/>
                  </a:cubicBezTo>
                  <a:cubicBezTo>
                    <a:pt x="194" y="128"/>
                    <a:pt x="196" y="129"/>
                    <a:pt x="197" y="129"/>
                  </a:cubicBezTo>
                  <a:cubicBezTo>
                    <a:pt x="200" y="131"/>
                    <a:pt x="202" y="132"/>
                    <a:pt x="203" y="135"/>
                  </a:cubicBezTo>
                  <a:cubicBezTo>
                    <a:pt x="205" y="139"/>
                    <a:pt x="207" y="143"/>
                    <a:pt x="208" y="146"/>
                  </a:cubicBezTo>
                  <a:cubicBezTo>
                    <a:pt x="212" y="155"/>
                    <a:pt x="214" y="164"/>
                    <a:pt x="213" y="174"/>
                  </a:cubicBezTo>
                  <a:cubicBezTo>
                    <a:pt x="213" y="180"/>
                    <a:pt x="212" y="186"/>
                    <a:pt x="213" y="192"/>
                  </a:cubicBezTo>
                  <a:close/>
                  <a:moveTo>
                    <a:pt x="193" y="242"/>
                  </a:moveTo>
                  <a:cubicBezTo>
                    <a:pt x="193" y="240"/>
                    <a:pt x="192" y="239"/>
                    <a:pt x="192" y="238"/>
                  </a:cubicBezTo>
                  <a:cubicBezTo>
                    <a:pt x="192" y="236"/>
                    <a:pt x="191" y="234"/>
                    <a:pt x="191" y="233"/>
                  </a:cubicBezTo>
                  <a:cubicBezTo>
                    <a:pt x="191" y="232"/>
                    <a:pt x="191" y="232"/>
                    <a:pt x="191" y="232"/>
                  </a:cubicBezTo>
                  <a:cubicBezTo>
                    <a:pt x="192" y="232"/>
                    <a:pt x="192" y="233"/>
                    <a:pt x="193" y="234"/>
                  </a:cubicBezTo>
                  <a:cubicBezTo>
                    <a:pt x="194" y="237"/>
                    <a:pt x="194" y="239"/>
                    <a:pt x="193" y="242"/>
                  </a:cubicBezTo>
                  <a:close/>
                  <a:moveTo>
                    <a:pt x="189" y="237"/>
                  </a:moveTo>
                  <a:cubicBezTo>
                    <a:pt x="189" y="239"/>
                    <a:pt x="190" y="241"/>
                    <a:pt x="190" y="243"/>
                  </a:cubicBezTo>
                  <a:cubicBezTo>
                    <a:pt x="190" y="244"/>
                    <a:pt x="190" y="245"/>
                    <a:pt x="191" y="246"/>
                  </a:cubicBezTo>
                  <a:cubicBezTo>
                    <a:pt x="189" y="248"/>
                    <a:pt x="188" y="251"/>
                    <a:pt x="186" y="254"/>
                  </a:cubicBezTo>
                  <a:cubicBezTo>
                    <a:pt x="186" y="246"/>
                    <a:pt x="183" y="237"/>
                    <a:pt x="181" y="228"/>
                  </a:cubicBezTo>
                  <a:cubicBezTo>
                    <a:pt x="180" y="224"/>
                    <a:pt x="179" y="219"/>
                    <a:pt x="177" y="214"/>
                  </a:cubicBezTo>
                  <a:cubicBezTo>
                    <a:pt x="177" y="214"/>
                    <a:pt x="177" y="215"/>
                    <a:pt x="177" y="215"/>
                  </a:cubicBezTo>
                  <a:cubicBezTo>
                    <a:pt x="181" y="220"/>
                    <a:pt x="185" y="225"/>
                    <a:pt x="190" y="230"/>
                  </a:cubicBezTo>
                  <a:cubicBezTo>
                    <a:pt x="188" y="231"/>
                    <a:pt x="188" y="235"/>
                    <a:pt x="189" y="237"/>
                  </a:cubicBezTo>
                  <a:close/>
                  <a:moveTo>
                    <a:pt x="161" y="121"/>
                  </a:moveTo>
                  <a:cubicBezTo>
                    <a:pt x="162" y="124"/>
                    <a:pt x="163" y="128"/>
                    <a:pt x="165" y="131"/>
                  </a:cubicBezTo>
                  <a:cubicBezTo>
                    <a:pt x="165" y="132"/>
                    <a:pt x="166" y="134"/>
                    <a:pt x="167" y="135"/>
                  </a:cubicBezTo>
                  <a:cubicBezTo>
                    <a:pt x="167" y="136"/>
                    <a:pt x="167" y="137"/>
                    <a:pt x="167" y="138"/>
                  </a:cubicBezTo>
                  <a:cubicBezTo>
                    <a:pt x="170" y="150"/>
                    <a:pt x="172" y="162"/>
                    <a:pt x="174" y="173"/>
                  </a:cubicBezTo>
                  <a:cubicBezTo>
                    <a:pt x="176" y="184"/>
                    <a:pt x="177" y="196"/>
                    <a:pt x="180" y="207"/>
                  </a:cubicBezTo>
                  <a:cubicBezTo>
                    <a:pt x="182" y="213"/>
                    <a:pt x="185" y="218"/>
                    <a:pt x="188" y="223"/>
                  </a:cubicBezTo>
                  <a:cubicBezTo>
                    <a:pt x="186" y="221"/>
                    <a:pt x="184" y="218"/>
                    <a:pt x="182" y="216"/>
                  </a:cubicBezTo>
                  <a:cubicBezTo>
                    <a:pt x="175" y="206"/>
                    <a:pt x="169" y="195"/>
                    <a:pt x="167" y="183"/>
                  </a:cubicBezTo>
                  <a:cubicBezTo>
                    <a:pt x="164" y="171"/>
                    <a:pt x="162" y="159"/>
                    <a:pt x="161" y="148"/>
                  </a:cubicBezTo>
                  <a:cubicBezTo>
                    <a:pt x="160" y="142"/>
                    <a:pt x="160" y="137"/>
                    <a:pt x="159" y="132"/>
                  </a:cubicBezTo>
                  <a:cubicBezTo>
                    <a:pt x="159" y="127"/>
                    <a:pt x="158" y="123"/>
                    <a:pt x="158" y="118"/>
                  </a:cubicBezTo>
                  <a:cubicBezTo>
                    <a:pt x="158" y="118"/>
                    <a:pt x="158" y="118"/>
                    <a:pt x="158" y="117"/>
                  </a:cubicBezTo>
                  <a:cubicBezTo>
                    <a:pt x="159" y="119"/>
                    <a:pt x="160" y="120"/>
                    <a:pt x="161" y="121"/>
                  </a:cubicBezTo>
                  <a:close/>
                  <a:moveTo>
                    <a:pt x="184" y="312"/>
                  </a:moveTo>
                  <a:cubicBezTo>
                    <a:pt x="182" y="304"/>
                    <a:pt x="181" y="297"/>
                    <a:pt x="181" y="290"/>
                  </a:cubicBezTo>
                  <a:cubicBezTo>
                    <a:pt x="181" y="288"/>
                    <a:pt x="181" y="286"/>
                    <a:pt x="182" y="284"/>
                  </a:cubicBezTo>
                  <a:cubicBezTo>
                    <a:pt x="185" y="294"/>
                    <a:pt x="191" y="303"/>
                    <a:pt x="198" y="311"/>
                  </a:cubicBezTo>
                  <a:cubicBezTo>
                    <a:pt x="202" y="315"/>
                    <a:pt x="206" y="320"/>
                    <a:pt x="211" y="324"/>
                  </a:cubicBezTo>
                  <a:cubicBezTo>
                    <a:pt x="210" y="328"/>
                    <a:pt x="211" y="332"/>
                    <a:pt x="209" y="336"/>
                  </a:cubicBezTo>
                  <a:cubicBezTo>
                    <a:pt x="208" y="338"/>
                    <a:pt x="207" y="344"/>
                    <a:pt x="204" y="345"/>
                  </a:cubicBezTo>
                  <a:cubicBezTo>
                    <a:pt x="202" y="347"/>
                    <a:pt x="197" y="345"/>
                    <a:pt x="194" y="344"/>
                  </a:cubicBezTo>
                  <a:cubicBezTo>
                    <a:pt x="192" y="339"/>
                    <a:pt x="189" y="335"/>
                    <a:pt x="188" y="329"/>
                  </a:cubicBezTo>
                  <a:cubicBezTo>
                    <a:pt x="186" y="324"/>
                    <a:pt x="185" y="318"/>
                    <a:pt x="184" y="312"/>
                  </a:cubicBezTo>
                  <a:close/>
                  <a:moveTo>
                    <a:pt x="208" y="347"/>
                  </a:moveTo>
                  <a:cubicBezTo>
                    <a:pt x="210" y="344"/>
                    <a:pt x="211" y="340"/>
                    <a:pt x="212" y="336"/>
                  </a:cubicBezTo>
                  <a:cubicBezTo>
                    <a:pt x="213" y="333"/>
                    <a:pt x="213" y="330"/>
                    <a:pt x="213" y="327"/>
                  </a:cubicBezTo>
                  <a:cubicBezTo>
                    <a:pt x="218" y="331"/>
                    <a:pt x="223" y="335"/>
                    <a:pt x="229" y="338"/>
                  </a:cubicBezTo>
                  <a:cubicBezTo>
                    <a:pt x="230" y="338"/>
                    <a:pt x="230" y="338"/>
                    <a:pt x="231" y="338"/>
                  </a:cubicBezTo>
                  <a:cubicBezTo>
                    <a:pt x="229" y="341"/>
                    <a:pt x="229" y="345"/>
                    <a:pt x="228" y="348"/>
                  </a:cubicBezTo>
                  <a:cubicBezTo>
                    <a:pt x="228" y="354"/>
                    <a:pt x="228" y="359"/>
                    <a:pt x="229" y="364"/>
                  </a:cubicBezTo>
                  <a:cubicBezTo>
                    <a:pt x="230" y="370"/>
                    <a:pt x="234" y="376"/>
                    <a:pt x="235" y="382"/>
                  </a:cubicBezTo>
                  <a:cubicBezTo>
                    <a:pt x="236" y="386"/>
                    <a:pt x="235" y="390"/>
                    <a:pt x="235" y="395"/>
                  </a:cubicBezTo>
                  <a:cubicBezTo>
                    <a:pt x="235" y="400"/>
                    <a:pt x="235" y="405"/>
                    <a:pt x="236" y="410"/>
                  </a:cubicBezTo>
                  <a:cubicBezTo>
                    <a:pt x="236" y="412"/>
                    <a:pt x="236" y="413"/>
                    <a:pt x="236" y="415"/>
                  </a:cubicBezTo>
                  <a:cubicBezTo>
                    <a:pt x="235" y="414"/>
                    <a:pt x="234" y="413"/>
                    <a:pt x="232" y="412"/>
                  </a:cubicBezTo>
                  <a:cubicBezTo>
                    <a:pt x="227" y="411"/>
                    <a:pt x="224" y="414"/>
                    <a:pt x="219" y="414"/>
                  </a:cubicBezTo>
                  <a:cubicBezTo>
                    <a:pt x="217" y="414"/>
                    <a:pt x="215" y="414"/>
                    <a:pt x="214" y="415"/>
                  </a:cubicBezTo>
                  <a:cubicBezTo>
                    <a:pt x="213" y="408"/>
                    <a:pt x="211" y="402"/>
                    <a:pt x="211" y="396"/>
                  </a:cubicBezTo>
                  <a:cubicBezTo>
                    <a:pt x="210" y="390"/>
                    <a:pt x="209" y="384"/>
                    <a:pt x="208" y="377"/>
                  </a:cubicBezTo>
                  <a:cubicBezTo>
                    <a:pt x="207" y="372"/>
                    <a:pt x="206" y="367"/>
                    <a:pt x="203" y="362"/>
                  </a:cubicBezTo>
                  <a:cubicBezTo>
                    <a:pt x="200" y="358"/>
                    <a:pt x="198" y="353"/>
                    <a:pt x="195" y="347"/>
                  </a:cubicBezTo>
                  <a:cubicBezTo>
                    <a:pt x="195" y="347"/>
                    <a:pt x="195" y="347"/>
                    <a:pt x="195" y="347"/>
                  </a:cubicBezTo>
                  <a:cubicBezTo>
                    <a:pt x="200" y="348"/>
                    <a:pt x="204" y="350"/>
                    <a:pt x="208" y="347"/>
                  </a:cubicBezTo>
                  <a:close/>
                  <a:moveTo>
                    <a:pt x="233" y="367"/>
                  </a:moveTo>
                  <a:cubicBezTo>
                    <a:pt x="232" y="361"/>
                    <a:pt x="231" y="355"/>
                    <a:pt x="232" y="348"/>
                  </a:cubicBezTo>
                  <a:cubicBezTo>
                    <a:pt x="232" y="346"/>
                    <a:pt x="233" y="342"/>
                    <a:pt x="233" y="339"/>
                  </a:cubicBezTo>
                  <a:cubicBezTo>
                    <a:pt x="240" y="343"/>
                    <a:pt x="248" y="347"/>
                    <a:pt x="255" y="346"/>
                  </a:cubicBezTo>
                  <a:cubicBezTo>
                    <a:pt x="250" y="353"/>
                    <a:pt x="246" y="361"/>
                    <a:pt x="242" y="368"/>
                  </a:cubicBezTo>
                  <a:cubicBezTo>
                    <a:pt x="240" y="372"/>
                    <a:pt x="239" y="376"/>
                    <a:pt x="238" y="380"/>
                  </a:cubicBezTo>
                  <a:cubicBezTo>
                    <a:pt x="237" y="375"/>
                    <a:pt x="235" y="371"/>
                    <a:pt x="233" y="367"/>
                  </a:cubicBezTo>
                  <a:close/>
                  <a:moveTo>
                    <a:pt x="246" y="367"/>
                  </a:moveTo>
                  <a:cubicBezTo>
                    <a:pt x="252" y="355"/>
                    <a:pt x="260" y="342"/>
                    <a:pt x="271" y="334"/>
                  </a:cubicBezTo>
                  <a:cubicBezTo>
                    <a:pt x="281" y="327"/>
                    <a:pt x="291" y="320"/>
                    <a:pt x="303" y="315"/>
                  </a:cubicBezTo>
                  <a:cubicBezTo>
                    <a:pt x="308" y="314"/>
                    <a:pt x="313" y="312"/>
                    <a:pt x="318" y="311"/>
                  </a:cubicBezTo>
                  <a:cubicBezTo>
                    <a:pt x="325" y="310"/>
                    <a:pt x="331" y="309"/>
                    <a:pt x="338" y="309"/>
                  </a:cubicBezTo>
                  <a:cubicBezTo>
                    <a:pt x="348" y="308"/>
                    <a:pt x="358" y="309"/>
                    <a:pt x="368" y="311"/>
                  </a:cubicBezTo>
                  <a:cubicBezTo>
                    <a:pt x="371" y="311"/>
                    <a:pt x="410" y="317"/>
                    <a:pt x="409" y="321"/>
                  </a:cubicBezTo>
                  <a:cubicBezTo>
                    <a:pt x="409" y="321"/>
                    <a:pt x="409" y="321"/>
                    <a:pt x="409" y="322"/>
                  </a:cubicBezTo>
                  <a:cubicBezTo>
                    <a:pt x="409" y="322"/>
                    <a:pt x="409" y="322"/>
                    <a:pt x="409" y="322"/>
                  </a:cubicBezTo>
                  <a:cubicBezTo>
                    <a:pt x="409" y="322"/>
                    <a:pt x="408" y="323"/>
                    <a:pt x="408" y="324"/>
                  </a:cubicBezTo>
                  <a:cubicBezTo>
                    <a:pt x="408" y="323"/>
                    <a:pt x="408" y="323"/>
                    <a:pt x="408" y="323"/>
                  </a:cubicBezTo>
                  <a:cubicBezTo>
                    <a:pt x="394" y="317"/>
                    <a:pt x="378" y="315"/>
                    <a:pt x="363" y="314"/>
                  </a:cubicBezTo>
                  <a:cubicBezTo>
                    <a:pt x="355" y="314"/>
                    <a:pt x="348" y="315"/>
                    <a:pt x="340" y="314"/>
                  </a:cubicBezTo>
                  <a:cubicBezTo>
                    <a:pt x="333" y="314"/>
                    <a:pt x="327" y="314"/>
                    <a:pt x="320" y="314"/>
                  </a:cubicBezTo>
                  <a:cubicBezTo>
                    <a:pt x="306" y="316"/>
                    <a:pt x="291" y="323"/>
                    <a:pt x="280" y="330"/>
                  </a:cubicBezTo>
                  <a:cubicBezTo>
                    <a:pt x="267" y="338"/>
                    <a:pt x="257" y="349"/>
                    <a:pt x="253" y="363"/>
                  </a:cubicBezTo>
                  <a:cubicBezTo>
                    <a:pt x="252" y="363"/>
                    <a:pt x="254" y="364"/>
                    <a:pt x="254" y="363"/>
                  </a:cubicBezTo>
                  <a:cubicBezTo>
                    <a:pt x="261" y="349"/>
                    <a:pt x="272" y="338"/>
                    <a:pt x="286" y="330"/>
                  </a:cubicBezTo>
                  <a:cubicBezTo>
                    <a:pt x="299" y="324"/>
                    <a:pt x="312" y="317"/>
                    <a:pt x="327" y="317"/>
                  </a:cubicBezTo>
                  <a:cubicBezTo>
                    <a:pt x="333" y="317"/>
                    <a:pt x="340" y="318"/>
                    <a:pt x="347" y="318"/>
                  </a:cubicBezTo>
                  <a:cubicBezTo>
                    <a:pt x="353" y="317"/>
                    <a:pt x="360" y="317"/>
                    <a:pt x="367" y="318"/>
                  </a:cubicBezTo>
                  <a:cubicBezTo>
                    <a:pt x="374" y="319"/>
                    <a:pt x="382" y="320"/>
                    <a:pt x="389" y="321"/>
                  </a:cubicBezTo>
                  <a:cubicBezTo>
                    <a:pt x="395" y="322"/>
                    <a:pt x="402" y="325"/>
                    <a:pt x="408" y="324"/>
                  </a:cubicBezTo>
                  <a:cubicBezTo>
                    <a:pt x="408" y="324"/>
                    <a:pt x="408" y="324"/>
                    <a:pt x="408" y="324"/>
                  </a:cubicBezTo>
                  <a:cubicBezTo>
                    <a:pt x="408" y="325"/>
                    <a:pt x="407" y="327"/>
                    <a:pt x="407" y="328"/>
                  </a:cubicBezTo>
                  <a:cubicBezTo>
                    <a:pt x="401" y="325"/>
                    <a:pt x="394" y="326"/>
                    <a:pt x="387" y="326"/>
                  </a:cubicBezTo>
                  <a:cubicBezTo>
                    <a:pt x="379" y="325"/>
                    <a:pt x="371" y="323"/>
                    <a:pt x="363" y="322"/>
                  </a:cubicBezTo>
                  <a:cubicBezTo>
                    <a:pt x="363" y="322"/>
                    <a:pt x="363" y="323"/>
                    <a:pt x="363" y="323"/>
                  </a:cubicBezTo>
                  <a:cubicBezTo>
                    <a:pt x="369" y="325"/>
                    <a:pt x="377" y="326"/>
                    <a:pt x="384" y="327"/>
                  </a:cubicBezTo>
                  <a:cubicBezTo>
                    <a:pt x="392" y="327"/>
                    <a:pt x="399" y="327"/>
                    <a:pt x="407" y="330"/>
                  </a:cubicBezTo>
                  <a:cubicBezTo>
                    <a:pt x="407" y="330"/>
                    <a:pt x="407" y="331"/>
                    <a:pt x="406" y="331"/>
                  </a:cubicBezTo>
                  <a:cubicBezTo>
                    <a:pt x="402" y="332"/>
                    <a:pt x="399" y="331"/>
                    <a:pt x="395" y="331"/>
                  </a:cubicBezTo>
                  <a:cubicBezTo>
                    <a:pt x="391" y="331"/>
                    <a:pt x="388" y="331"/>
                    <a:pt x="385" y="330"/>
                  </a:cubicBezTo>
                  <a:cubicBezTo>
                    <a:pt x="384" y="330"/>
                    <a:pt x="383" y="331"/>
                    <a:pt x="384" y="331"/>
                  </a:cubicBezTo>
                  <a:cubicBezTo>
                    <a:pt x="387" y="334"/>
                    <a:pt x="390" y="333"/>
                    <a:pt x="394" y="333"/>
                  </a:cubicBezTo>
                  <a:cubicBezTo>
                    <a:pt x="398" y="333"/>
                    <a:pt x="402" y="334"/>
                    <a:pt x="406" y="334"/>
                  </a:cubicBezTo>
                  <a:cubicBezTo>
                    <a:pt x="406" y="335"/>
                    <a:pt x="406" y="336"/>
                    <a:pt x="406" y="337"/>
                  </a:cubicBezTo>
                  <a:cubicBezTo>
                    <a:pt x="406" y="337"/>
                    <a:pt x="406" y="337"/>
                    <a:pt x="405" y="336"/>
                  </a:cubicBezTo>
                  <a:cubicBezTo>
                    <a:pt x="405" y="336"/>
                    <a:pt x="405" y="335"/>
                    <a:pt x="405" y="335"/>
                  </a:cubicBezTo>
                  <a:cubicBezTo>
                    <a:pt x="398" y="336"/>
                    <a:pt x="392" y="337"/>
                    <a:pt x="386" y="338"/>
                  </a:cubicBezTo>
                  <a:cubicBezTo>
                    <a:pt x="381" y="338"/>
                    <a:pt x="375" y="338"/>
                    <a:pt x="370" y="338"/>
                  </a:cubicBezTo>
                  <a:cubicBezTo>
                    <a:pt x="369" y="339"/>
                    <a:pt x="369" y="339"/>
                    <a:pt x="370" y="339"/>
                  </a:cubicBezTo>
                  <a:cubicBezTo>
                    <a:pt x="376" y="340"/>
                    <a:pt x="382" y="339"/>
                    <a:pt x="388" y="338"/>
                  </a:cubicBezTo>
                  <a:cubicBezTo>
                    <a:pt x="393" y="338"/>
                    <a:pt x="398" y="338"/>
                    <a:pt x="403" y="337"/>
                  </a:cubicBezTo>
                  <a:cubicBezTo>
                    <a:pt x="399" y="339"/>
                    <a:pt x="396" y="341"/>
                    <a:pt x="391" y="341"/>
                  </a:cubicBezTo>
                  <a:cubicBezTo>
                    <a:pt x="388" y="342"/>
                    <a:pt x="384" y="342"/>
                    <a:pt x="380" y="343"/>
                  </a:cubicBezTo>
                  <a:cubicBezTo>
                    <a:pt x="372" y="343"/>
                    <a:pt x="365" y="343"/>
                    <a:pt x="357" y="344"/>
                  </a:cubicBezTo>
                  <a:cubicBezTo>
                    <a:pt x="357" y="345"/>
                    <a:pt x="357" y="345"/>
                    <a:pt x="357" y="345"/>
                  </a:cubicBezTo>
                  <a:cubicBezTo>
                    <a:pt x="366" y="345"/>
                    <a:pt x="375" y="345"/>
                    <a:pt x="383" y="344"/>
                  </a:cubicBezTo>
                  <a:cubicBezTo>
                    <a:pt x="387" y="344"/>
                    <a:pt x="391" y="343"/>
                    <a:pt x="395" y="342"/>
                  </a:cubicBezTo>
                  <a:cubicBezTo>
                    <a:pt x="399" y="341"/>
                    <a:pt x="402" y="341"/>
                    <a:pt x="405" y="338"/>
                  </a:cubicBezTo>
                  <a:cubicBezTo>
                    <a:pt x="406" y="338"/>
                    <a:pt x="406" y="338"/>
                    <a:pt x="406" y="338"/>
                  </a:cubicBezTo>
                  <a:cubicBezTo>
                    <a:pt x="406" y="338"/>
                    <a:pt x="406" y="339"/>
                    <a:pt x="406" y="340"/>
                  </a:cubicBezTo>
                  <a:cubicBezTo>
                    <a:pt x="406" y="340"/>
                    <a:pt x="406" y="340"/>
                    <a:pt x="406" y="340"/>
                  </a:cubicBezTo>
                  <a:cubicBezTo>
                    <a:pt x="401" y="339"/>
                    <a:pt x="397" y="343"/>
                    <a:pt x="392" y="344"/>
                  </a:cubicBezTo>
                  <a:cubicBezTo>
                    <a:pt x="389" y="345"/>
                    <a:pt x="385" y="345"/>
                    <a:pt x="382" y="346"/>
                  </a:cubicBezTo>
                  <a:cubicBezTo>
                    <a:pt x="378" y="347"/>
                    <a:pt x="374" y="348"/>
                    <a:pt x="370" y="348"/>
                  </a:cubicBezTo>
                  <a:cubicBezTo>
                    <a:pt x="363" y="348"/>
                    <a:pt x="354" y="348"/>
                    <a:pt x="347" y="347"/>
                  </a:cubicBezTo>
                  <a:cubicBezTo>
                    <a:pt x="339" y="346"/>
                    <a:pt x="331" y="344"/>
                    <a:pt x="324" y="344"/>
                  </a:cubicBezTo>
                  <a:cubicBezTo>
                    <a:pt x="323" y="344"/>
                    <a:pt x="323" y="345"/>
                    <a:pt x="324" y="346"/>
                  </a:cubicBezTo>
                  <a:cubicBezTo>
                    <a:pt x="332" y="348"/>
                    <a:pt x="340" y="348"/>
                    <a:pt x="349" y="349"/>
                  </a:cubicBezTo>
                  <a:cubicBezTo>
                    <a:pt x="355" y="351"/>
                    <a:pt x="362" y="351"/>
                    <a:pt x="368" y="350"/>
                  </a:cubicBezTo>
                  <a:cubicBezTo>
                    <a:pt x="376" y="349"/>
                    <a:pt x="382" y="347"/>
                    <a:pt x="389" y="346"/>
                  </a:cubicBezTo>
                  <a:cubicBezTo>
                    <a:pt x="390" y="346"/>
                    <a:pt x="391" y="345"/>
                    <a:pt x="392" y="345"/>
                  </a:cubicBezTo>
                  <a:cubicBezTo>
                    <a:pt x="390" y="346"/>
                    <a:pt x="388" y="347"/>
                    <a:pt x="386" y="347"/>
                  </a:cubicBezTo>
                  <a:cubicBezTo>
                    <a:pt x="379" y="349"/>
                    <a:pt x="371" y="350"/>
                    <a:pt x="365" y="353"/>
                  </a:cubicBezTo>
                  <a:cubicBezTo>
                    <a:pt x="364" y="353"/>
                    <a:pt x="364" y="353"/>
                    <a:pt x="365" y="353"/>
                  </a:cubicBezTo>
                  <a:cubicBezTo>
                    <a:pt x="368" y="354"/>
                    <a:pt x="372" y="352"/>
                    <a:pt x="375" y="352"/>
                  </a:cubicBezTo>
                  <a:cubicBezTo>
                    <a:pt x="381" y="350"/>
                    <a:pt x="386" y="349"/>
                    <a:pt x="392" y="347"/>
                  </a:cubicBezTo>
                  <a:cubicBezTo>
                    <a:pt x="393" y="347"/>
                    <a:pt x="406" y="343"/>
                    <a:pt x="406" y="341"/>
                  </a:cubicBezTo>
                  <a:cubicBezTo>
                    <a:pt x="406" y="341"/>
                    <a:pt x="406" y="341"/>
                    <a:pt x="406" y="341"/>
                  </a:cubicBezTo>
                  <a:cubicBezTo>
                    <a:pt x="406" y="342"/>
                    <a:pt x="406" y="343"/>
                    <a:pt x="406" y="344"/>
                  </a:cubicBezTo>
                  <a:cubicBezTo>
                    <a:pt x="405" y="344"/>
                    <a:pt x="403" y="345"/>
                    <a:pt x="401" y="346"/>
                  </a:cubicBezTo>
                  <a:cubicBezTo>
                    <a:pt x="400" y="347"/>
                    <a:pt x="398" y="348"/>
                    <a:pt x="397" y="350"/>
                  </a:cubicBezTo>
                  <a:cubicBezTo>
                    <a:pt x="396" y="350"/>
                    <a:pt x="397" y="350"/>
                    <a:pt x="397" y="350"/>
                  </a:cubicBezTo>
                  <a:cubicBezTo>
                    <a:pt x="395" y="350"/>
                    <a:pt x="393" y="351"/>
                    <a:pt x="392" y="352"/>
                  </a:cubicBezTo>
                  <a:cubicBezTo>
                    <a:pt x="387" y="353"/>
                    <a:pt x="382" y="356"/>
                    <a:pt x="378" y="359"/>
                  </a:cubicBezTo>
                  <a:cubicBezTo>
                    <a:pt x="368" y="365"/>
                    <a:pt x="358" y="370"/>
                    <a:pt x="347" y="372"/>
                  </a:cubicBezTo>
                  <a:cubicBezTo>
                    <a:pt x="346" y="372"/>
                    <a:pt x="346" y="373"/>
                    <a:pt x="347" y="373"/>
                  </a:cubicBezTo>
                  <a:cubicBezTo>
                    <a:pt x="352" y="373"/>
                    <a:pt x="357" y="372"/>
                    <a:pt x="362" y="370"/>
                  </a:cubicBezTo>
                  <a:cubicBezTo>
                    <a:pt x="367" y="368"/>
                    <a:pt x="373" y="365"/>
                    <a:pt x="377" y="362"/>
                  </a:cubicBezTo>
                  <a:cubicBezTo>
                    <a:pt x="383" y="358"/>
                    <a:pt x="389" y="355"/>
                    <a:pt x="396" y="353"/>
                  </a:cubicBezTo>
                  <a:cubicBezTo>
                    <a:pt x="399" y="352"/>
                    <a:pt x="404" y="352"/>
                    <a:pt x="407" y="350"/>
                  </a:cubicBezTo>
                  <a:cubicBezTo>
                    <a:pt x="407" y="350"/>
                    <a:pt x="407" y="351"/>
                    <a:pt x="407" y="352"/>
                  </a:cubicBezTo>
                  <a:cubicBezTo>
                    <a:pt x="406" y="352"/>
                    <a:pt x="404" y="352"/>
                    <a:pt x="403" y="353"/>
                  </a:cubicBezTo>
                  <a:cubicBezTo>
                    <a:pt x="403" y="353"/>
                    <a:pt x="403" y="353"/>
                    <a:pt x="403" y="353"/>
                  </a:cubicBezTo>
                  <a:cubicBezTo>
                    <a:pt x="404" y="353"/>
                    <a:pt x="406" y="353"/>
                    <a:pt x="407" y="352"/>
                  </a:cubicBezTo>
                  <a:cubicBezTo>
                    <a:pt x="407" y="352"/>
                    <a:pt x="407" y="352"/>
                    <a:pt x="408" y="352"/>
                  </a:cubicBezTo>
                  <a:cubicBezTo>
                    <a:pt x="408" y="353"/>
                    <a:pt x="408" y="353"/>
                    <a:pt x="408" y="354"/>
                  </a:cubicBezTo>
                  <a:cubicBezTo>
                    <a:pt x="408" y="354"/>
                    <a:pt x="408" y="354"/>
                    <a:pt x="408" y="354"/>
                  </a:cubicBezTo>
                  <a:cubicBezTo>
                    <a:pt x="405" y="354"/>
                    <a:pt x="402" y="356"/>
                    <a:pt x="400" y="357"/>
                  </a:cubicBezTo>
                  <a:cubicBezTo>
                    <a:pt x="399" y="358"/>
                    <a:pt x="400" y="358"/>
                    <a:pt x="400" y="358"/>
                  </a:cubicBezTo>
                  <a:cubicBezTo>
                    <a:pt x="403" y="357"/>
                    <a:pt x="406" y="357"/>
                    <a:pt x="408" y="355"/>
                  </a:cubicBezTo>
                  <a:cubicBezTo>
                    <a:pt x="408" y="355"/>
                    <a:pt x="408" y="355"/>
                    <a:pt x="408" y="355"/>
                  </a:cubicBezTo>
                  <a:cubicBezTo>
                    <a:pt x="409" y="360"/>
                    <a:pt x="411" y="365"/>
                    <a:pt x="412" y="370"/>
                  </a:cubicBezTo>
                  <a:cubicBezTo>
                    <a:pt x="403" y="375"/>
                    <a:pt x="397" y="386"/>
                    <a:pt x="391" y="394"/>
                  </a:cubicBezTo>
                  <a:cubicBezTo>
                    <a:pt x="391" y="394"/>
                    <a:pt x="391" y="395"/>
                    <a:pt x="391" y="395"/>
                  </a:cubicBezTo>
                  <a:cubicBezTo>
                    <a:pt x="395" y="391"/>
                    <a:pt x="398" y="386"/>
                    <a:pt x="402" y="382"/>
                  </a:cubicBezTo>
                  <a:cubicBezTo>
                    <a:pt x="405" y="379"/>
                    <a:pt x="409" y="375"/>
                    <a:pt x="413" y="371"/>
                  </a:cubicBezTo>
                  <a:cubicBezTo>
                    <a:pt x="414" y="375"/>
                    <a:pt x="415" y="378"/>
                    <a:pt x="416" y="381"/>
                  </a:cubicBezTo>
                  <a:cubicBezTo>
                    <a:pt x="412" y="382"/>
                    <a:pt x="406" y="387"/>
                    <a:pt x="403" y="389"/>
                  </a:cubicBezTo>
                  <a:cubicBezTo>
                    <a:pt x="398" y="393"/>
                    <a:pt x="392" y="399"/>
                    <a:pt x="389" y="405"/>
                  </a:cubicBezTo>
                  <a:cubicBezTo>
                    <a:pt x="389" y="406"/>
                    <a:pt x="390" y="407"/>
                    <a:pt x="390" y="406"/>
                  </a:cubicBezTo>
                  <a:cubicBezTo>
                    <a:pt x="394" y="400"/>
                    <a:pt x="398" y="396"/>
                    <a:pt x="404" y="391"/>
                  </a:cubicBezTo>
                  <a:cubicBezTo>
                    <a:pt x="406" y="389"/>
                    <a:pt x="410" y="386"/>
                    <a:pt x="413" y="385"/>
                  </a:cubicBezTo>
                  <a:cubicBezTo>
                    <a:pt x="414" y="384"/>
                    <a:pt x="416" y="384"/>
                    <a:pt x="417" y="383"/>
                  </a:cubicBezTo>
                  <a:cubicBezTo>
                    <a:pt x="417" y="384"/>
                    <a:pt x="417" y="385"/>
                    <a:pt x="418" y="386"/>
                  </a:cubicBezTo>
                  <a:cubicBezTo>
                    <a:pt x="413" y="387"/>
                    <a:pt x="407" y="395"/>
                    <a:pt x="404" y="398"/>
                  </a:cubicBezTo>
                  <a:cubicBezTo>
                    <a:pt x="402" y="401"/>
                    <a:pt x="399" y="404"/>
                    <a:pt x="396" y="407"/>
                  </a:cubicBezTo>
                  <a:cubicBezTo>
                    <a:pt x="393" y="412"/>
                    <a:pt x="389" y="417"/>
                    <a:pt x="387" y="422"/>
                  </a:cubicBezTo>
                  <a:cubicBezTo>
                    <a:pt x="387" y="423"/>
                    <a:pt x="388" y="423"/>
                    <a:pt x="388" y="422"/>
                  </a:cubicBezTo>
                  <a:cubicBezTo>
                    <a:pt x="392" y="419"/>
                    <a:pt x="393" y="414"/>
                    <a:pt x="396" y="410"/>
                  </a:cubicBezTo>
                  <a:cubicBezTo>
                    <a:pt x="399" y="406"/>
                    <a:pt x="401" y="403"/>
                    <a:pt x="404" y="400"/>
                  </a:cubicBezTo>
                  <a:cubicBezTo>
                    <a:pt x="407" y="397"/>
                    <a:pt x="410" y="394"/>
                    <a:pt x="412" y="392"/>
                  </a:cubicBezTo>
                  <a:cubicBezTo>
                    <a:pt x="414" y="390"/>
                    <a:pt x="416" y="388"/>
                    <a:pt x="418" y="387"/>
                  </a:cubicBezTo>
                  <a:cubicBezTo>
                    <a:pt x="419" y="389"/>
                    <a:pt x="419" y="390"/>
                    <a:pt x="420" y="392"/>
                  </a:cubicBezTo>
                  <a:cubicBezTo>
                    <a:pt x="415" y="394"/>
                    <a:pt x="413" y="399"/>
                    <a:pt x="409" y="402"/>
                  </a:cubicBezTo>
                  <a:cubicBezTo>
                    <a:pt x="407" y="404"/>
                    <a:pt x="402" y="409"/>
                    <a:pt x="404" y="412"/>
                  </a:cubicBezTo>
                  <a:cubicBezTo>
                    <a:pt x="404" y="413"/>
                    <a:pt x="404" y="413"/>
                    <a:pt x="404" y="412"/>
                  </a:cubicBezTo>
                  <a:cubicBezTo>
                    <a:pt x="407" y="408"/>
                    <a:pt x="408" y="404"/>
                    <a:pt x="412" y="400"/>
                  </a:cubicBezTo>
                  <a:cubicBezTo>
                    <a:pt x="415" y="398"/>
                    <a:pt x="418" y="395"/>
                    <a:pt x="420" y="393"/>
                  </a:cubicBezTo>
                  <a:cubicBezTo>
                    <a:pt x="421" y="394"/>
                    <a:pt x="422" y="396"/>
                    <a:pt x="423" y="397"/>
                  </a:cubicBezTo>
                  <a:cubicBezTo>
                    <a:pt x="421" y="399"/>
                    <a:pt x="419" y="403"/>
                    <a:pt x="418" y="405"/>
                  </a:cubicBezTo>
                  <a:cubicBezTo>
                    <a:pt x="418" y="406"/>
                    <a:pt x="419" y="406"/>
                    <a:pt x="419" y="406"/>
                  </a:cubicBezTo>
                  <a:cubicBezTo>
                    <a:pt x="421" y="404"/>
                    <a:pt x="422" y="401"/>
                    <a:pt x="424" y="398"/>
                  </a:cubicBezTo>
                  <a:cubicBezTo>
                    <a:pt x="424" y="399"/>
                    <a:pt x="424" y="400"/>
                    <a:pt x="425" y="400"/>
                  </a:cubicBezTo>
                  <a:cubicBezTo>
                    <a:pt x="426" y="402"/>
                    <a:pt x="428" y="404"/>
                    <a:pt x="429" y="405"/>
                  </a:cubicBezTo>
                  <a:cubicBezTo>
                    <a:pt x="428" y="407"/>
                    <a:pt x="427" y="409"/>
                    <a:pt x="426" y="410"/>
                  </a:cubicBezTo>
                  <a:cubicBezTo>
                    <a:pt x="424" y="414"/>
                    <a:pt x="421" y="417"/>
                    <a:pt x="419" y="421"/>
                  </a:cubicBezTo>
                  <a:cubicBezTo>
                    <a:pt x="413" y="430"/>
                    <a:pt x="407" y="439"/>
                    <a:pt x="399" y="447"/>
                  </a:cubicBezTo>
                  <a:cubicBezTo>
                    <a:pt x="384" y="462"/>
                    <a:pt x="366" y="470"/>
                    <a:pt x="347" y="478"/>
                  </a:cubicBezTo>
                  <a:cubicBezTo>
                    <a:pt x="347" y="478"/>
                    <a:pt x="347" y="478"/>
                    <a:pt x="347" y="478"/>
                  </a:cubicBezTo>
                  <a:cubicBezTo>
                    <a:pt x="342" y="480"/>
                    <a:pt x="337" y="482"/>
                    <a:pt x="331" y="483"/>
                  </a:cubicBezTo>
                  <a:cubicBezTo>
                    <a:pt x="330" y="483"/>
                    <a:pt x="329" y="484"/>
                    <a:pt x="328" y="484"/>
                  </a:cubicBezTo>
                  <a:cubicBezTo>
                    <a:pt x="313" y="486"/>
                    <a:pt x="298" y="483"/>
                    <a:pt x="285" y="475"/>
                  </a:cubicBezTo>
                  <a:cubicBezTo>
                    <a:pt x="281" y="472"/>
                    <a:pt x="275" y="468"/>
                    <a:pt x="272" y="464"/>
                  </a:cubicBezTo>
                  <a:cubicBezTo>
                    <a:pt x="270" y="461"/>
                    <a:pt x="268" y="456"/>
                    <a:pt x="264" y="454"/>
                  </a:cubicBezTo>
                  <a:cubicBezTo>
                    <a:pt x="254" y="449"/>
                    <a:pt x="253" y="437"/>
                    <a:pt x="250" y="427"/>
                  </a:cubicBezTo>
                  <a:cubicBezTo>
                    <a:pt x="249" y="426"/>
                    <a:pt x="248" y="426"/>
                    <a:pt x="248" y="427"/>
                  </a:cubicBezTo>
                  <a:cubicBezTo>
                    <a:pt x="248" y="432"/>
                    <a:pt x="249" y="438"/>
                    <a:pt x="250" y="444"/>
                  </a:cubicBezTo>
                  <a:cubicBezTo>
                    <a:pt x="250" y="443"/>
                    <a:pt x="249" y="443"/>
                    <a:pt x="249" y="442"/>
                  </a:cubicBezTo>
                  <a:cubicBezTo>
                    <a:pt x="247" y="439"/>
                    <a:pt x="245" y="436"/>
                    <a:pt x="244" y="432"/>
                  </a:cubicBezTo>
                  <a:cubicBezTo>
                    <a:pt x="242" y="425"/>
                    <a:pt x="240" y="417"/>
                    <a:pt x="239" y="410"/>
                  </a:cubicBezTo>
                  <a:cubicBezTo>
                    <a:pt x="237" y="395"/>
                    <a:pt x="240" y="381"/>
                    <a:pt x="246" y="367"/>
                  </a:cubicBezTo>
                  <a:close/>
                  <a:moveTo>
                    <a:pt x="407" y="347"/>
                  </a:moveTo>
                  <a:cubicBezTo>
                    <a:pt x="406" y="347"/>
                    <a:pt x="406" y="348"/>
                    <a:pt x="406" y="348"/>
                  </a:cubicBezTo>
                  <a:cubicBezTo>
                    <a:pt x="406" y="347"/>
                    <a:pt x="402" y="348"/>
                    <a:pt x="401" y="349"/>
                  </a:cubicBezTo>
                  <a:cubicBezTo>
                    <a:pt x="400" y="349"/>
                    <a:pt x="399" y="349"/>
                    <a:pt x="398" y="350"/>
                  </a:cubicBezTo>
                  <a:cubicBezTo>
                    <a:pt x="399" y="349"/>
                    <a:pt x="401" y="348"/>
                    <a:pt x="402" y="347"/>
                  </a:cubicBezTo>
                  <a:cubicBezTo>
                    <a:pt x="404" y="346"/>
                    <a:pt x="405" y="346"/>
                    <a:pt x="406" y="345"/>
                  </a:cubicBezTo>
                  <a:cubicBezTo>
                    <a:pt x="406" y="346"/>
                    <a:pt x="407" y="347"/>
                    <a:pt x="407" y="347"/>
                  </a:cubicBezTo>
                  <a:close/>
                  <a:moveTo>
                    <a:pt x="449" y="263"/>
                  </a:moveTo>
                  <a:cubicBezTo>
                    <a:pt x="449" y="261"/>
                    <a:pt x="449" y="258"/>
                    <a:pt x="450" y="256"/>
                  </a:cubicBezTo>
                  <a:cubicBezTo>
                    <a:pt x="450" y="256"/>
                    <a:pt x="450" y="256"/>
                    <a:pt x="450" y="256"/>
                  </a:cubicBezTo>
                  <a:cubicBezTo>
                    <a:pt x="451" y="257"/>
                    <a:pt x="452" y="259"/>
                    <a:pt x="452" y="261"/>
                  </a:cubicBezTo>
                  <a:cubicBezTo>
                    <a:pt x="452" y="261"/>
                    <a:pt x="451" y="262"/>
                    <a:pt x="451" y="263"/>
                  </a:cubicBezTo>
                  <a:cubicBezTo>
                    <a:pt x="450" y="266"/>
                    <a:pt x="451" y="268"/>
                    <a:pt x="451" y="271"/>
                  </a:cubicBezTo>
                  <a:cubicBezTo>
                    <a:pt x="451" y="273"/>
                    <a:pt x="451" y="276"/>
                    <a:pt x="452" y="278"/>
                  </a:cubicBezTo>
                  <a:cubicBezTo>
                    <a:pt x="451" y="278"/>
                    <a:pt x="451" y="278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49" y="273"/>
                    <a:pt x="449" y="268"/>
                    <a:pt x="449" y="263"/>
                  </a:cubicBezTo>
                  <a:close/>
                  <a:moveTo>
                    <a:pt x="448" y="255"/>
                  </a:moveTo>
                  <a:cubicBezTo>
                    <a:pt x="448" y="252"/>
                    <a:pt x="448" y="248"/>
                    <a:pt x="448" y="245"/>
                  </a:cubicBezTo>
                  <a:cubicBezTo>
                    <a:pt x="448" y="246"/>
                    <a:pt x="448" y="248"/>
                    <a:pt x="449" y="249"/>
                  </a:cubicBezTo>
                  <a:cubicBezTo>
                    <a:pt x="449" y="250"/>
                    <a:pt x="449" y="252"/>
                    <a:pt x="450" y="253"/>
                  </a:cubicBezTo>
                  <a:cubicBezTo>
                    <a:pt x="449" y="253"/>
                    <a:pt x="448" y="254"/>
                    <a:pt x="448" y="255"/>
                  </a:cubicBezTo>
                  <a:close/>
                  <a:moveTo>
                    <a:pt x="450" y="283"/>
                  </a:moveTo>
                  <a:cubicBezTo>
                    <a:pt x="456" y="280"/>
                    <a:pt x="463" y="279"/>
                    <a:pt x="469" y="277"/>
                  </a:cubicBezTo>
                  <a:cubicBezTo>
                    <a:pt x="477" y="274"/>
                    <a:pt x="485" y="272"/>
                    <a:pt x="493" y="271"/>
                  </a:cubicBezTo>
                  <a:cubicBezTo>
                    <a:pt x="501" y="270"/>
                    <a:pt x="509" y="271"/>
                    <a:pt x="517" y="274"/>
                  </a:cubicBezTo>
                  <a:cubicBezTo>
                    <a:pt x="526" y="276"/>
                    <a:pt x="535" y="277"/>
                    <a:pt x="542" y="281"/>
                  </a:cubicBezTo>
                  <a:cubicBezTo>
                    <a:pt x="549" y="284"/>
                    <a:pt x="556" y="289"/>
                    <a:pt x="562" y="293"/>
                  </a:cubicBezTo>
                  <a:cubicBezTo>
                    <a:pt x="570" y="298"/>
                    <a:pt x="577" y="303"/>
                    <a:pt x="582" y="312"/>
                  </a:cubicBezTo>
                  <a:cubicBezTo>
                    <a:pt x="586" y="318"/>
                    <a:pt x="589" y="323"/>
                    <a:pt x="594" y="328"/>
                  </a:cubicBezTo>
                  <a:cubicBezTo>
                    <a:pt x="594" y="329"/>
                    <a:pt x="594" y="329"/>
                    <a:pt x="594" y="329"/>
                  </a:cubicBezTo>
                  <a:cubicBezTo>
                    <a:pt x="594" y="329"/>
                    <a:pt x="594" y="329"/>
                    <a:pt x="595" y="330"/>
                  </a:cubicBezTo>
                  <a:cubicBezTo>
                    <a:pt x="595" y="330"/>
                    <a:pt x="596" y="330"/>
                    <a:pt x="596" y="330"/>
                  </a:cubicBezTo>
                  <a:cubicBezTo>
                    <a:pt x="596" y="336"/>
                    <a:pt x="597" y="343"/>
                    <a:pt x="598" y="349"/>
                  </a:cubicBezTo>
                  <a:cubicBezTo>
                    <a:pt x="599" y="353"/>
                    <a:pt x="600" y="358"/>
                    <a:pt x="602" y="363"/>
                  </a:cubicBezTo>
                  <a:cubicBezTo>
                    <a:pt x="600" y="362"/>
                    <a:pt x="598" y="361"/>
                    <a:pt x="596" y="360"/>
                  </a:cubicBezTo>
                  <a:cubicBezTo>
                    <a:pt x="593" y="359"/>
                    <a:pt x="590" y="358"/>
                    <a:pt x="587" y="358"/>
                  </a:cubicBezTo>
                  <a:cubicBezTo>
                    <a:pt x="586" y="357"/>
                    <a:pt x="585" y="356"/>
                    <a:pt x="584" y="356"/>
                  </a:cubicBezTo>
                  <a:cubicBezTo>
                    <a:pt x="582" y="355"/>
                    <a:pt x="579" y="354"/>
                    <a:pt x="577" y="354"/>
                  </a:cubicBezTo>
                  <a:cubicBezTo>
                    <a:pt x="577" y="354"/>
                    <a:pt x="576" y="354"/>
                    <a:pt x="577" y="354"/>
                  </a:cubicBezTo>
                  <a:cubicBezTo>
                    <a:pt x="578" y="355"/>
                    <a:pt x="580" y="356"/>
                    <a:pt x="582" y="356"/>
                  </a:cubicBezTo>
                  <a:cubicBezTo>
                    <a:pt x="582" y="356"/>
                    <a:pt x="584" y="357"/>
                    <a:pt x="586" y="357"/>
                  </a:cubicBezTo>
                  <a:cubicBezTo>
                    <a:pt x="582" y="356"/>
                    <a:pt x="579" y="356"/>
                    <a:pt x="575" y="356"/>
                  </a:cubicBezTo>
                  <a:cubicBezTo>
                    <a:pt x="568" y="357"/>
                    <a:pt x="560" y="361"/>
                    <a:pt x="553" y="366"/>
                  </a:cubicBezTo>
                  <a:cubicBezTo>
                    <a:pt x="544" y="369"/>
                    <a:pt x="536" y="371"/>
                    <a:pt x="526" y="374"/>
                  </a:cubicBezTo>
                  <a:cubicBezTo>
                    <a:pt x="521" y="375"/>
                    <a:pt x="516" y="376"/>
                    <a:pt x="510" y="378"/>
                  </a:cubicBezTo>
                  <a:cubicBezTo>
                    <a:pt x="508" y="379"/>
                    <a:pt x="505" y="380"/>
                    <a:pt x="502" y="381"/>
                  </a:cubicBezTo>
                  <a:cubicBezTo>
                    <a:pt x="501" y="381"/>
                    <a:pt x="501" y="382"/>
                    <a:pt x="500" y="382"/>
                  </a:cubicBezTo>
                  <a:cubicBezTo>
                    <a:pt x="500" y="382"/>
                    <a:pt x="500" y="382"/>
                    <a:pt x="500" y="382"/>
                  </a:cubicBezTo>
                  <a:cubicBezTo>
                    <a:pt x="500" y="383"/>
                    <a:pt x="500" y="383"/>
                    <a:pt x="500" y="383"/>
                  </a:cubicBezTo>
                  <a:cubicBezTo>
                    <a:pt x="504" y="385"/>
                    <a:pt x="510" y="380"/>
                    <a:pt x="513" y="379"/>
                  </a:cubicBezTo>
                  <a:cubicBezTo>
                    <a:pt x="518" y="378"/>
                    <a:pt x="523" y="377"/>
                    <a:pt x="529" y="375"/>
                  </a:cubicBezTo>
                  <a:cubicBezTo>
                    <a:pt x="534" y="374"/>
                    <a:pt x="540" y="372"/>
                    <a:pt x="546" y="370"/>
                  </a:cubicBezTo>
                  <a:cubicBezTo>
                    <a:pt x="547" y="370"/>
                    <a:pt x="548" y="370"/>
                    <a:pt x="550" y="369"/>
                  </a:cubicBezTo>
                  <a:cubicBezTo>
                    <a:pt x="549" y="370"/>
                    <a:pt x="548" y="371"/>
                    <a:pt x="547" y="372"/>
                  </a:cubicBezTo>
                  <a:cubicBezTo>
                    <a:pt x="543" y="374"/>
                    <a:pt x="539" y="377"/>
                    <a:pt x="535" y="379"/>
                  </a:cubicBezTo>
                  <a:cubicBezTo>
                    <a:pt x="531" y="381"/>
                    <a:pt x="526" y="382"/>
                    <a:pt x="521" y="384"/>
                  </a:cubicBezTo>
                  <a:cubicBezTo>
                    <a:pt x="517" y="386"/>
                    <a:pt x="513" y="388"/>
                    <a:pt x="508" y="389"/>
                  </a:cubicBezTo>
                  <a:cubicBezTo>
                    <a:pt x="507" y="390"/>
                    <a:pt x="505" y="391"/>
                    <a:pt x="503" y="392"/>
                  </a:cubicBezTo>
                  <a:cubicBezTo>
                    <a:pt x="502" y="392"/>
                    <a:pt x="499" y="394"/>
                    <a:pt x="498" y="394"/>
                  </a:cubicBezTo>
                  <a:cubicBezTo>
                    <a:pt x="498" y="394"/>
                    <a:pt x="498" y="394"/>
                    <a:pt x="498" y="394"/>
                  </a:cubicBezTo>
                  <a:cubicBezTo>
                    <a:pt x="497" y="394"/>
                    <a:pt x="496" y="395"/>
                    <a:pt x="497" y="396"/>
                  </a:cubicBezTo>
                  <a:cubicBezTo>
                    <a:pt x="497" y="396"/>
                    <a:pt x="497" y="396"/>
                    <a:pt x="497" y="396"/>
                  </a:cubicBezTo>
                  <a:cubicBezTo>
                    <a:pt x="497" y="396"/>
                    <a:pt x="498" y="396"/>
                    <a:pt x="499" y="396"/>
                  </a:cubicBezTo>
                  <a:cubicBezTo>
                    <a:pt x="507" y="392"/>
                    <a:pt x="516" y="388"/>
                    <a:pt x="525" y="384"/>
                  </a:cubicBezTo>
                  <a:cubicBezTo>
                    <a:pt x="532" y="381"/>
                    <a:pt x="540" y="378"/>
                    <a:pt x="546" y="374"/>
                  </a:cubicBezTo>
                  <a:cubicBezTo>
                    <a:pt x="546" y="374"/>
                    <a:pt x="546" y="374"/>
                    <a:pt x="546" y="374"/>
                  </a:cubicBezTo>
                  <a:cubicBezTo>
                    <a:pt x="544" y="376"/>
                    <a:pt x="543" y="379"/>
                    <a:pt x="542" y="381"/>
                  </a:cubicBezTo>
                  <a:cubicBezTo>
                    <a:pt x="542" y="381"/>
                    <a:pt x="542" y="381"/>
                    <a:pt x="542" y="382"/>
                  </a:cubicBezTo>
                  <a:cubicBezTo>
                    <a:pt x="535" y="386"/>
                    <a:pt x="529" y="392"/>
                    <a:pt x="523" y="397"/>
                  </a:cubicBezTo>
                  <a:cubicBezTo>
                    <a:pt x="519" y="401"/>
                    <a:pt x="515" y="406"/>
                    <a:pt x="510" y="408"/>
                  </a:cubicBezTo>
                  <a:cubicBezTo>
                    <a:pt x="507" y="409"/>
                    <a:pt x="505" y="409"/>
                    <a:pt x="504" y="411"/>
                  </a:cubicBezTo>
                  <a:cubicBezTo>
                    <a:pt x="504" y="412"/>
                    <a:pt x="504" y="413"/>
                    <a:pt x="505" y="412"/>
                  </a:cubicBezTo>
                  <a:cubicBezTo>
                    <a:pt x="512" y="408"/>
                    <a:pt x="518" y="403"/>
                    <a:pt x="524" y="398"/>
                  </a:cubicBezTo>
                  <a:cubicBezTo>
                    <a:pt x="528" y="395"/>
                    <a:pt x="532" y="393"/>
                    <a:pt x="535" y="390"/>
                  </a:cubicBezTo>
                  <a:cubicBezTo>
                    <a:pt x="536" y="389"/>
                    <a:pt x="539" y="387"/>
                    <a:pt x="541" y="385"/>
                  </a:cubicBezTo>
                  <a:cubicBezTo>
                    <a:pt x="540" y="387"/>
                    <a:pt x="540" y="389"/>
                    <a:pt x="539" y="391"/>
                  </a:cubicBezTo>
                  <a:cubicBezTo>
                    <a:pt x="539" y="391"/>
                    <a:pt x="539" y="391"/>
                    <a:pt x="539" y="391"/>
                  </a:cubicBezTo>
                  <a:cubicBezTo>
                    <a:pt x="536" y="392"/>
                    <a:pt x="534" y="394"/>
                    <a:pt x="532" y="397"/>
                  </a:cubicBezTo>
                  <a:cubicBezTo>
                    <a:pt x="529" y="400"/>
                    <a:pt x="526" y="403"/>
                    <a:pt x="524" y="407"/>
                  </a:cubicBezTo>
                  <a:cubicBezTo>
                    <a:pt x="522" y="409"/>
                    <a:pt x="521" y="413"/>
                    <a:pt x="519" y="415"/>
                  </a:cubicBezTo>
                  <a:cubicBezTo>
                    <a:pt x="517" y="417"/>
                    <a:pt x="515" y="418"/>
                    <a:pt x="512" y="420"/>
                  </a:cubicBezTo>
                  <a:cubicBezTo>
                    <a:pt x="510" y="422"/>
                    <a:pt x="507" y="424"/>
                    <a:pt x="507" y="428"/>
                  </a:cubicBezTo>
                  <a:cubicBezTo>
                    <a:pt x="507" y="428"/>
                    <a:pt x="508" y="428"/>
                    <a:pt x="508" y="428"/>
                  </a:cubicBezTo>
                  <a:cubicBezTo>
                    <a:pt x="510" y="422"/>
                    <a:pt x="515" y="421"/>
                    <a:pt x="518" y="417"/>
                  </a:cubicBezTo>
                  <a:cubicBezTo>
                    <a:pt x="521" y="414"/>
                    <a:pt x="523" y="411"/>
                    <a:pt x="525" y="408"/>
                  </a:cubicBezTo>
                  <a:cubicBezTo>
                    <a:pt x="529" y="402"/>
                    <a:pt x="534" y="397"/>
                    <a:pt x="539" y="392"/>
                  </a:cubicBezTo>
                  <a:cubicBezTo>
                    <a:pt x="538" y="395"/>
                    <a:pt x="537" y="397"/>
                    <a:pt x="536" y="400"/>
                  </a:cubicBezTo>
                  <a:cubicBezTo>
                    <a:pt x="536" y="401"/>
                    <a:pt x="535" y="403"/>
                    <a:pt x="535" y="404"/>
                  </a:cubicBezTo>
                  <a:cubicBezTo>
                    <a:pt x="535" y="404"/>
                    <a:pt x="535" y="404"/>
                    <a:pt x="535" y="404"/>
                  </a:cubicBezTo>
                  <a:cubicBezTo>
                    <a:pt x="533" y="406"/>
                    <a:pt x="530" y="408"/>
                    <a:pt x="529" y="411"/>
                  </a:cubicBezTo>
                  <a:cubicBezTo>
                    <a:pt x="529" y="411"/>
                    <a:pt x="530" y="411"/>
                    <a:pt x="530" y="411"/>
                  </a:cubicBezTo>
                  <a:cubicBezTo>
                    <a:pt x="532" y="409"/>
                    <a:pt x="533" y="407"/>
                    <a:pt x="535" y="405"/>
                  </a:cubicBezTo>
                  <a:cubicBezTo>
                    <a:pt x="533" y="415"/>
                    <a:pt x="535" y="424"/>
                    <a:pt x="539" y="435"/>
                  </a:cubicBezTo>
                  <a:cubicBezTo>
                    <a:pt x="541" y="440"/>
                    <a:pt x="542" y="445"/>
                    <a:pt x="544" y="450"/>
                  </a:cubicBezTo>
                  <a:cubicBezTo>
                    <a:pt x="538" y="455"/>
                    <a:pt x="528" y="454"/>
                    <a:pt x="521" y="453"/>
                  </a:cubicBezTo>
                  <a:cubicBezTo>
                    <a:pt x="512" y="452"/>
                    <a:pt x="503" y="450"/>
                    <a:pt x="494" y="448"/>
                  </a:cubicBezTo>
                  <a:cubicBezTo>
                    <a:pt x="486" y="445"/>
                    <a:pt x="478" y="440"/>
                    <a:pt x="470" y="436"/>
                  </a:cubicBezTo>
                  <a:cubicBezTo>
                    <a:pt x="463" y="433"/>
                    <a:pt x="456" y="429"/>
                    <a:pt x="451" y="422"/>
                  </a:cubicBezTo>
                  <a:cubicBezTo>
                    <a:pt x="445" y="416"/>
                    <a:pt x="439" y="411"/>
                    <a:pt x="434" y="405"/>
                  </a:cubicBezTo>
                  <a:cubicBezTo>
                    <a:pt x="433" y="405"/>
                    <a:pt x="433" y="405"/>
                    <a:pt x="433" y="404"/>
                  </a:cubicBezTo>
                  <a:cubicBezTo>
                    <a:pt x="433" y="404"/>
                    <a:pt x="433" y="404"/>
                    <a:pt x="432" y="403"/>
                  </a:cubicBezTo>
                  <a:cubicBezTo>
                    <a:pt x="427" y="398"/>
                    <a:pt x="424" y="392"/>
                    <a:pt x="421" y="384"/>
                  </a:cubicBezTo>
                  <a:cubicBezTo>
                    <a:pt x="419" y="377"/>
                    <a:pt x="417" y="369"/>
                    <a:pt x="414" y="362"/>
                  </a:cubicBezTo>
                  <a:cubicBezTo>
                    <a:pt x="412" y="355"/>
                    <a:pt x="410" y="347"/>
                    <a:pt x="410" y="340"/>
                  </a:cubicBezTo>
                  <a:cubicBezTo>
                    <a:pt x="410" y="332"/>
                    <a:pt x="411" y="325"/>
                    <a:pt x="415" y="318"/>
                  </a:cubicBezTo>
                  <a:cubicBezTo>
                    <a:pt x="419" y="311"/>
                    <a:pt x="425" y="305"/>
                    <a:pt x="430" y="299"/>
                  </a:cubicBezTo>
                  <a:cubicBezTo>
                    <a:pt x="436" y="293"/>
                    <a:pt x="442" y="287"/>
                    <a:pt x="450" y="283"/>
                  </a:cubicBezTo>
                  <a:close/>
                  <a:moveTo>
                    <a:pt x="455" y="277"/>
                  </a:moveTo>
                  <a:cubicBezTo>
                    <a:pt x="455" y="276"/>
                    <a:pt x="456" y="275"/>
                    <a:pt x="456" y="274"/>
                  </a:cubicBezTo>
                  <a:cubicBezTo>
                    <a:pt x="456" y="275"/>
                    <a:pt x="456" y="276"/>
                    <a:pt x="456" y="276"/>
                  </a:cubicBezTo>
                  <a:cubicBezTo>
                    <a:pt x="456" y="277"/>
                    <a:pt x="455" y="277"/>
                    <a:pt x="455" y="277"/>
                  </a:cubicBezTo>
                  <a:close/>
                  <a:moveTo>
                    <a:pt x="528" y="466"/>
                  </a:moveTo>
                  <a:cubicBezTo>
                    <a:pt x="532" y="466"/>
                    <a:pt x="536" y="464"/>
                    <a:pt x="539" y="462"/>
                  </a:cubicBezTo>
                  <a:cubicBezTo>
                    <a:pt x="542" y="460"/>
                    <a:pt x="544" y="459"/>
                    <a:pt x="547" y="457"/>
                  </a:cubicBezTo>
                  <a:cubicBezTo>
                    <a:pt x="547" y="457"/>
                    <a:pt x="547" y="457"/>
                    <a:pt x="547" y="457"/>
                  </a:cubicBezTo>
                  <a:cubicBezTo>
                    <a:pt x="544" y="460"/>
                    <a:pt x="542" y="463"/>
                    <a:pt x="540" y="465"/>
                  </a:cubicBezTo>
                  <a:cubicBezTo>
                    <a:pt x="537" y="469"/>
                    <a:pt x="533" y="469"/>
                    <a:pt x="529" y="472"/>
                  </a:cubicBezTo>
                  <a:cubicBezTo>
                    <a:pt x="529" y="472"/>
                    <a:pt x="529" y="473"/>
                    <a:pt x="529" y="473"/>
                  </a:cubicBezTo>
                  <a:cubicBezTo>
                    <a:pt x="533" y="474"/>
                    <a:pt x="537" y="470"/>
                    <a:pt x="539" y="468"/>
                  </a:cubicBezTo>
                  <a:cubicBezTo>
                    <a:pt x="542" y="465"/>
                    <a:pt x="545" y="462"/>
                    <a:pt x="548" y="458"/>
                  </a:cubicBezTo>
                  <a:cubicBezTo>
                    <a:pt x="550" y="463"/>
                    <a:pt x="552" y="467"/>
                    <a:pt x="555" y="471"/>
                  </a:cubicBezTo>
                  <a:cubicBezTo>
                    <a:pt x="558" y="476"/>
                    <a:pt x="562" y="480"/>
                    <a:pt x="566" y="485"/>
                  </a:cubicBezTo>
                  <a:cubicBezTo>
                    <a:pt x="560" y="486"/>
                    <a:pt x="555" y="490"/>
                    <a:pt x="549" y="491"/>
                  </a:cubicBezTo>
                  <a:cubicBezTo>
                    <a:pt x="542" y="492"/>
                    <a:pt x="535" y="491"/>
                    <a:pt x="528" y="489"/>
                  </a:cubicBezTo>
                  <a:cubicBezTo>
                    <a:pt x="514" y="484"/>
                    <a:pt x="500" y="479"/>
                    <a:pt x="488" y="471"/>
                  </a:cubicBezTo>
                  <a:cubicBezTo>
                    <a:pt x="481" y="467"/>
                    <a:pt x="475" y="463"/>
                    <a:pt x="470" y="458"/>
                  </a:cubicBezTo>
                  <a:cubicBezTo>
                    <a:pt x="470" y="457"/>
                    <a:pt x="469" y="456"/>
                    <a:pt x="469" y="456"/>
                  </a:cubicBezTo>
                  <a:cubicBezTo>
                    <a:pt x="463" y="451"/>
                    <a:pt x="459" y="445"/>
                    <a:pt x="454" y="438"/>
                  </a:cubicBezTo>
                  <a:cubicBezTo>
                    <a:pt x="451" y="433"/>
                    <a:pt x="446" y="427"/>
                    <a:pt x="443" y="421"/>
                  </a:cubicBezTo>
                  <a:cubicBezTo>
                    <a:pt x="443" y="420"/>
                    <a:pt x="443" y="419"/>
                    <a:pt x="442" y="418"/>
                  </a:cubicBezTo>
                  <a:cubicBezTo>
                    <a:pt x="447" y="423"/>
                    <a:pt x="451" y="429"/>
                    <a:pt x="457" y="433"/>
                  </a:cubicBezTo>
                  <a:cubicBezTo>
                    <a:pt x="463" y="437"/>
                    <a:pt x="471" y="440"/>
                    <a:pt x="477" y="443"/>
                  </a:cubicBezTo>
                  <a:cubicBezTo>
                    <a:pt x="480" y="445"/>
                    <a:pt x="483" y="446"/>
                    <a:pt x="485" y="447"/>
                  </a:cubicBezTo>
                  <a:cubicBezTo>
                    <a:pt x="485" y="447"/>
                    <a:pt x="485" y="447"/>
                    <a:pt x="485" y="447"/>
                  </a:cubicBezTo>
                  <a:cubicBezTo>
                    <a:pt x="504" y="463"/>
                    <a:pt x="522" y="480"/>
                    <a:pt x="546" y="486"/>
                  </a:cubicBezTo>
                  <a:cubicBezTo>
                    <a:pt x="547" y="486"/>
                    <a:pt x="548" y="485"/>
                    <a:pt x="547" y="485"/>
                  </a:cubicBezTo>
                  <a:cubicBezTo>
                    <a:pt x="536" y="478"/>
                    <a:pt x="523" y="474"/>
                    <a:pt x="513" y="466"/>
                  </a:cubicBezTo>
                  <a:cubicBezTo>
                    <a:pt x="507" y="462"/>
                    <a:pt x="502" y="456"/>
                    <a:pt x="496" y="451"/>
                  </a:cubicBezTo>
                  <a:cubicBezTo>
                    <a:pt x="502" y="453"/>
                    <a:pt x="508" y="454"/>
                    <a:pt x="514" y="456"/>
                  </a:cubicBezTo>
                  <a:cubicBezTo>
                    <a:pt x="513" y="456"/>
                    <a:pt x="512" y="456"/>
                    <a:pt x="511" y="456"/>
                  </a:cubicBezTo>
                  <a:cubicBezTo>
                    <a:pt x="509" y="456"/>
                    <a:pt x="508" y="457"/>
                    <a:pt x="507" y="457"/>
                  </a:cubicBezTo>
                  <a:cubicBezTo>
                    <a:pt x="507" y="458"/>
                    <a:pt x="507" y="459"/>
                    <a:pt x="507" y="459"/>
                  </a:cubicBezTo>
                  <a:cubicBezTo>
                    <a:pt x="510" y="460"/>
                    <a:pt x="513" y="458"/>
                    <a:pt x="515" y="457"/>
                  </a:cubicBezTo>
                  <a:cubicBezTo>
                    <a:pt x="517" y="457"/>
                    <a:pt x="518" y="457"/>
                    <a:pt x="520" y="456"/>
                  </a:cubicBezTo>
                  <a:cubicBezTo>
                    <a:pt x="525" y="457"/>
                    <a:pt x="532" y="458"/>
                    <a:pt x="538" y="457"/>
                  </a:cubicBezTo>
                  <a:cubicBezTo>
                    <a:pt x="534" y="458"/>
                    <a:pt x="531" y="460"/>
                    <a:pt x="527" y="460"/>
                  </a:cubicBezTo>
                  <a:cubicBezTo>
                    <a:pt x="523" y="460"/>
                    <a:pt x="519" y="460"/>
                    <a:pt x="515" y="462"/>
                  </a:cubicBezTo>
                  <a:cubicBezTo>
                    <a:pt x="514" y="462"/>
                    <a:pt x="514" y="464"/>
                    <a:pt x="516" y="464"/>
                  </a:cubicBezTo>
                  <a:cubicBezTo>
                    <a:pt x="522" y="463"/>
                    <a:pt x="528" y="461"/>
                    <a:pt x="535" y="459"/>
                  </a:cubicBezTo>
                  <a:cubicBezTo>
                    <a:pt x="538" y="459"/>
                    <a:pt x="542" y="457"/>
                    <a:pt x="545" y="454"/>
                  </a:cubicBezTo>
                  <a:cubicBezTo>
                    <a:pt x="545" y="454"/>
                    <a:pt x="545" y="453"/>
                    <a:pt x="545" y="453"/>
                  </a:cubicBezTo>
                  <a:cubicBezTo>
                    <a:pt x="546" y="454"/>
                    <a:pt x="546" y="455"/>
                    <a:pt x="547" y="456"/>
                  </a:cubicBezTo>
                  <a:cubicBezTo>
                    <a:pt x="544" y="457"/>
                    <a:pt x="541" y="459"/>
                    <a:pt x="538" y="460"/>
                  </a:cubicBezTo>
                  <a:cubicBezTo>
                    <a:pt x="534" y="462"/>
                    <a:pt x="531" y="463"/>
                    <a:pt x="528" y="465"/>
                  </a:cubicBezTo>
                  <a:cubicBezTo>
                    <a:pt x="528" y="466"/>
                    <a:pt x="528" y="467"/>
                    <a:pt x="528" y="466"/>
                  </a:cubicBezTo>
                  <a:close/>
                  <a:moveTo>
                    <a:pt x="527" y="554"/>
                  </a:moveTo>
                  <a:cubicBezTo>
                    <a:pt x="521" y="565"/>
                    <a:pt x="511" y="574"/>
                    <a:pt x="508" y="586"/>
                  </a:cubicBezTo>
                  <a:cubicBezTo>
                    <a:pt x="508" y="587"/>
                    <a:pt x="508" y="587"/>
                    <a:pt x="509" y="587"/>
                  </a:cubicBezTo>
                  <a:cubicBezTo>
                    <a:pt x="508" y="587"/>
                    <a:pt x="508" y="587"/>
                    <a:pt x="508" y="587"/>
                  </a:cubicBezTo>
                  <a:cubicBezTo>
                    <a:pt x="503" y="592"/>
                    <a:pt x="500" y="599"/>
                    <a:pt x="496" y="605"/>
                  </a:cubicBezTo>
                  <a:cubicBezTo>
                    <a:pt x="494" y="608"/>
                    <a:pt x="490" y="612"/>
                    <a:pt x="487" y="615"/>
                  </a:cubicBezTo>
                  <a:cubicBezTo>
                    <a:pt x="487" y="615"/>
                    <a:pt x="487" y="615"/>
                    <a:pt x="487" y="614"/>
                  </a:cubicBezTo>
                  <a:cubicBezTo>
                    <a:pt x="488" y="614"/>
                    <a:pt x="488" y="614"/>
                    <a:pt x="489" y="613"/>
                  </a:cubicBezTo>
                  <a:cubicBezTo>
                    <a:pt x="490" y="607"/>
                    <a:pt x="492" y="600"/>
                    <a:pt x="495" y="595"/>
                  </a:cubicBezTo>
                  <a:cubicBezTo>
                    <a:pt x="498" y="588"/>
                    <a:pt x="503" y="584"/>
                    <a:pt x="507" y="578"/>
                  </a:cubicBezTo>
                  <a:cubicBezTo>
                    <a:pt x="515" y="569"/>
                    <a:pt x="521" y="558"/>
                    <a:pt x="526" y="547"/>
                  </a:cubicBezTo>
                  <a:cubicBezTo>
                    <a:pt x="532" y="536"/>
                    <a:pt x="537" y="524"/>
                    <a:pt x="544" y="513"/>
                  </a:cubicBezTo>
                  <a:cubicBezTo>
                    <a:pt x="548" y="507"/>
                    <a:pt x="554" y="500"/>
                    <a:pt x="554" y="493"/>
                  </a:cubicBezTo>
                  <a:cubicBezTo>
                    <a:pt x="558" y="491"/>
                    <a:pt x="562" y="489"/>
                    <a:pt x="567" y="487"/>
                  </a:cubicBezTo>
                  <a:cubicBezTo>
                    <a:pt x="567" y="487"/>
                    <a:pt x="567" y="487"/>
                    <a:pt x="567" y="487"/>
                  </a:cubicBezTo>
                  <a:cubicBezTo>
                    <a:pt x="571" y="490"/>
                    <a:pt x="575" y="494"/>
                    <a:pt x="579" y="497"/>
                  </a:cubicBezTo>
                  <a:cubicBezTo>
                    <a:pt x="580" y="497"/>
                    <a:pt x="581" y="498"/>
                    <a:pt x="582" y="499"/>
                  </a:cubicBezTo>
                  <a:cubicBezTo>
                    <a:pt x="582" y="499"/>
                    <a:pt x="582" y="499"/>
                    <a:pt x="582" y="499"/>
                  </a:cubicBezTo>
                  <a:cubicBezTo>
                    <a:pt x="575" y="507"/>
                    <a:pt x="568" y="514"/>
                    <a:pt x="562" y="522"/>
                  </a:cubicBezTo>
                  <a:cubicBezTo>
                    <a:pt x="558" y="527"/>
                    <a:pt x="553" y="532"/>
                    <a:pt x="552" y="538"/>
                  </a:cubicBezTo>
                  <a:cubicBezTo>
                    <a:pt x="546" y="544"/>
                    <a:pt x="540" y="551"/>
                    <a:pt x="534" y="558"/>
                  </a:cubicBezTo>
                  <a:cubicBezTo>
                    <a:pt x="530" y="563"/>
                    <a:pt x="526" y="567"/>
                    <a:pt x="523" y="573"/>
                  </a:cubicBezTo>
                  <a:cubicBezTo>
                    <a:pt x="521" y="578"/>
                    <a:pt x="520" y="581"/>
                    <a:pt x="515" y="583"/>
                  </a:cubicBezTo>
                  <a:cubicBezTo>
                    <a:pt x="513" y="584"/>
                    <a:pt x="511" y="585"/>
                    <a:pt x="509" y="587"/>
                  </a:cubicBezTo>
                  <a:cubicBezTo>
                    <a:pt x="513" y="581"/>
                    <a:pt x="515" y="575"/>
                    <a:pt x="519" y="570"/>
                  </a:cubicBezTo>
                  <a:cubicBezTo>
                    <a:pt x="522" y="565"/>
                    <a:pt x="525" y="560"/>
                    <a:pt x="528" y="555"/>
                  </a:cubicBezTo>
                  <a:cubicBezTo>
                    <a:pt x="528" y="554"/>
                    <a:pt x="528" y="554"/>
                    <a:pt x="527" y="554"/>
                  </a:cubicBezTo>
                  <a:close/>
                  <a:moveTo>
                    <a:pt x="486" y="620"/>
                  </a:moveTo>
                  <a:cubicBezTo>
                    <a:pt x="486" y="620"/>
                    <a:pt x="486" y="620"/>
                    <a:pt x="486" y="620"/>
                  </a:cubicBezTo>
                  <a:cubicBezTo>
                    <a:pt x="481" y="620"/>
                    <a:pt x="477" y="618"/>
                    <a:pt x="472" y="617"/>
                  </a:cubicBezTo>
                  <a:cubicBezTo>
                    <a:pt x="469" y="616"/>
                    <a:pt x="460" y="615"/>
                    <a:pt x="461" y="611"/>
                  </a:cubicBezTo>
                  <a:cubicBezTo>
                    <a:pt x="464" y="600"/>
                    <a:pt x="470" y="589"/>
                    <a:pt x="475" y="578"/>
                  </a:cubicBezTo>
                  <a:cubicBezTo>
                    <a:pt x="482" y="563"/>
                    <a:pt x="488" y="547"/>
                    <a:pt x="493" y="532"/>
                  </a:cubicBezTo>
                  <a:cubicBezTo>
                    <a:pt x="499" y="517"/>
                    <a:pt x="505" y="501"/>
                    <a:pt x="509" y="486"/>
                  </a:cubicBezTo>
                  <a:cubicBezTo>
                    <a:pt x="516" y="489"/>
                    <a:pt x="523" y="491"/>
                    <a:pt x="531" y="493"/>
                  </a:cubicBezTo>
                  <a:cubicBezTo>
                    <a:pt x="530" y="493"/>
                    <a:pt x="530" y="494"/>
                    <a:pt x="530" y="494"/>
                  </a:cubicBezTo>
                  <a:cubicBezTo>
                    <a:pt x="531" y="498"/>
                    <a:pt x="525" y="505"/>
                    <a:pt x="522" y="508"/>
                  </a:cubicBezTo>
                  <a:cubicBezTo>
                    <a:pt x="518" y="513"/>
                    <a:pt x="516" y="520"/>
                    <a:pt x="514" y="526"/>
                  </a:cubicBezTo>
                  <a:cubicBezTo>
                    <a:pt x="511" y="534"/>
                    <a:pt x="508" y="542"/>
                    <a:pt x="505" y="550"/>
                  </a:cubicBezTo>
                  <a:cubicBezTo>
                    <a:pt x="502" y="556"/>
                    <a:pt x="498" y="563"/>
                    <a:pt x="496" y="569"/>
                  </a:cubicBezTo>
                  <a:cubicBezTo>
                    <a:pt x="491" y="580"/>
                    <a:pt x="487" y="591"/>
                    <a:pt x="484" y="602"/>
                  </a:cubicBezTo>
                  <a:cubicBezTo>
                    <a:pt x="482" y="609"/>
                    <a:pt x="481" y="615"/>
                    <a:pt x="486" y="620"/>
                  </a:cubicBezTo>
                  <a:close/>
                  <a:moveTo>
                    <a:pt x="466" y="585"/>
                  </a:moveTo>
                  <a:cubicBezTo>
                    <a:pt x="466" y="579"/>
                    <a:pt x="466" y="573"/>
                    <a:pt x="465" y="568"/>
                  </a:cubicBezTo>
                  <a:cubicBezTo>
                    <a:pt x="464" y="560"/>
                    <a:pt x="462" y="553"/>
                    <a:pt x="462" y="546"/>
                  </a:cubicBezTo>
                  <a:cubicBezTo>
                    <a:pt x="461" y="539"/>
                    <a:pt x="462" y="533"/>
                    <a:pt x="462" y="526"/>
                  </a:cubicBezTo>
                  <a:cubicBezTo>
                    <a:pt x="462" y="513"/>
                    <a:pt x="462" y="499"/>
                    <a:pt x="466" y="486"/>
                  </a:cubicBezTo>
                  <a:cubicBezTo>
                    <a:pt x="468" y="479"/>
                    <a:pt x="471" y="471"/>
                    <a:pt x="471" y="463"/>
                  </a:cubicBezTo>
                  <a:cubicBezTo>
                    <a:pt x="477" y="469"/>
                    <a:pt x="484" y="473"/>
                    <a:pt x="491" y="477"/>
                  </a:cubicBezTo>
                  <a:cubicBezTo>
                    <a:pt x="496" y="480"/>
                    <a:pt x="500" y="482"/>
                    <a:pt x="505" y="484"/>
                  </a:cubicBezTo>
                  <a:cubicBezTo>
                    <a:pt x="503" y="494"/>
                    <a:pt x="499" y="503"/>
                    <a:pt x="496" y="513"/>
                  </a:cubicBezTo>
                  <a:cubicBezTo>
                    <a:pt x="493" y="522"/>
                    <a:pt x="490" y="531"/>
                    <a:pt x="486" y="540"/>
                  </a:cubicBezTo>
                  <a:cubicBezTo>
                    <a:pt x="480" y="557"/>
                    <a:pt x="473" y="573"/>
                    <a:pt x="466" y="590"/>
                  </a:cubicBezTo>
                  <a:cubicBezTo>
                    <a:pt x="466" y="588"/>
                    <a:pt x="466" y="586"/>
                    <a:pt x="466" y="585"/>
                  </a:cubicBezTo>
                  <a:close/>
                  <a:moveTo>
                    <a:pt x="492" y="588"/>
                  </a:moveTo>
                  <a:cubicBezTo>
                    <a:pt x="497" y="576"/>
                    <a:pt x="502" y="564"/>
                    <a:pt x="508" y="552"/>
                  </a:cubicBezTo>
                  <a:cubicBezTo>
                    <a:pt x="511" y="546"/>
                    <a:pt x="513" y="539"/>
                    <a:pt x="515" y="533"/>
                  </a:cubicBezTo>
                  <a:cubicBezTo>
                    <a:pt x="518" y="526"/>
                    <a:pt x="520" y="518"/>
                    <a:pt x="524" y="511"/>
                  </a:cubicBezTo>
                  <a:cubicBezTo>
                    <a:pt x="527" y="507"/>
                    <a:pt x="535" y="499"/>
                    <a:pt x="532" y="493"/>
                  </a:cubicBezTo>
                  <a:cubicBezTo>
                    <a:pt x="533" y="493"/>
                    <a:pt x="533" y="494"/>
                    <a:pt x="534" y="494"/>
                  </a:cubicBezTo>
                  <a:cubicBezTo>
                    <a:pt x="539" y="495"/>
                    <a:pt x="546" y="495"/>
                    <a:pt x="551" y="494"/>
                  </a:cubicBezTo>
                  <a:cubicBezTo>
                    <a:pt x="548" y="503"/>
                    <a:pt x="541" y="510"/>
                    <a:pt x="537" y="519"/>
                  </a:cubicBezTo>
                  <a:cubicBezTo>
                    <a:pt x="531" y="530"/>
                    <a:pt x="525" y="541"/>
                    <a:pt x="519" y="553"/>
                  </a:cubicBezTo>
                  <a:cubicBezTo>
                    <a:pt x="516" y="559"/>
                    <a:pt x="513" y="565"/>
                    <a:pt x="509" y="570"/>
                  </a:cubicBezTo>
                  <a:cubicBezTo>
                    <a:pt x="506" y="575"/>
                    <a:pt x="501" y="579"/>
                    <a:pt x="498" y="583"/>
                  </a:cubicBezTo>
                  <a:cubicBezTo>
                    <a:pt x="492" y="590"/>
                    <a:pt x="489" y="597"/>
                    <a:pt x="487" y="605"/>
                  </a:cubicBezTo>
                  <a:cubicBezTo>
                    <a:pt x="488" y="599"/>
                    <a:pt x="491" y="592"/>
                    <a:pt x="492" y="588"/>
                  </a:cubicBezTo>
                  <a:close/>
                  <a:moveTo>
                    <a:pt x="244" y="441"/>
                  </a:moveTo>
                  <a:cubicBezTo>
                    <a:pt x="246" y="444"/>
                    <a:pt x="249" y="447"/>
                    <a:pt x="252" y="449"/>
                  </a:cubicBezTo>
                  <a:cubicBezTo>
                    <a:pt x="253" y="451"/>
                    <a:pt x="255" y="453"/>
                    <a:pt x="257" y="455"/>
                  </a:cubicBezTo>
                  <a:cubicBezTo>
                    <a:pt x="257" y="455"/>
                    <a:pt x="258" y="456"/>
                    <a:pt x="259" y="456"/>
                  </a:cubicBezTo>
                  <a:cubicBezTo>
                    <a:pt x="260" y="458"/>
                    <a:pt x="263" y="462"/>
                    <a:pt x="263" y="462"/>
                  </a:cubicBezTo>
                  <a:cubicBezTo>
                    <a:pt x="264" y="463"/>
                    <a:pt x="264" y="463"/>
                    <a:pt x="264" y="463"/>
                  </a:cubicBezTo>
                  <a:cubicBezTo>
                    <a:pt x="262" y="468"/>
                    <a:pt x="259" y="473"/>
                    <a:pt x="258" y="479"/>
                  </a:cubicBezTo>
                  <a:cubicBezTo>
                    <a:pt x="256" y="474"/>
                    <a:pt x="253" y="470"/>
                    <a:pt x="248" y="473"/>
                  </a:cubicBezTo>
                  <a:cubicBezTo>
                    <a:pt x="245" y="475"/>
                    <a:pt x="242" y="478"/>
                    <a:pt x="239" y="481"/>
                  </a:cubicBezTo>
                  <a:cubicBezTo>
                    <a:pt x="239" y="480"/>
                    <a:pt x="239" y="479"/>
                    <a:pt x="239" y="478"/>
                  </a:cubicBezTo>
                  <a:cubicBezTo>
                    <a:pt x="239" y="472"/>
                    <a:pt x="238" y="466"/>
                    <a:pt x="240" y="460"/>
                  </a:cubicBezTo>
                  <a:cubicBezTo>
                    <a:pt x="241" y="454"/>
                    <a:pt x="242" y="449"/>
                    <a:pt x="243" y="444"/>
                  </a:cubicBezTo>
                  <a:cubicBezTo>
                    <a:pt x="244" y="443"/>
                    <a:pt x="244" y="442"/>
                    <a:pt x="244" y="441"/>
                  </a:cubicBezTo>
                  <a:close/>
                  <a:moveTo>
                    <a:pt x="262" y="474"/>
                  </a:moveTo>
                  <a:cubicBezTo>
                    <a:pt x="263" y="471"/>
                    <a:pt x="265" y="468"/>
                    <a:pt x="266" y="466"/>
                  </a:cubicBezTo>
                  <a:cubicBezTo>
                    <a:pt x="267" y="468"/>
                    <a:pt x="269" y="470"/>
                    <a:pt x="270" y="472"/>
                  </a:cubicBezTo>
                  <a:cubicBezTo>
                    <a:pt x="277" y="483"/>
                    <a:pt x="282" y="494"/>
                    <a:pt x="287" y="506"/>
                  </a:cubicBezTo>
                  <a:cubicBezTo>
                    <a:pt x="292" y="519"/>
                    <a:pt x="297" y="532"/>
                    <a:pt x="301" y="545"/>
                  </a:cubicBezTo>
                  <a:cubicBezTo>
                    <a:pt x="297" y="539"/>
                    <a:pt x="294" y="533"/>
                    <a:pt x="290" y="527"/>
                  </a:cubicBezTo>
                  <a:cubicBezTo>
                    <a:pt x="282" y="515"/>
                    <a:pt x="272" y="505"/>
                    <a:pt x="265" y="493"/>
                  </a:cubicBezTo>
                  <a:cubicBezTo>
                    <a:pt x="263" y="490"/>
                    <a:pt x="262" y="488"/>
                    <a:pt x="262" y="485"/>
                  </a:cubicBezTo>
                  <a:cubicBezTo>
                    <a:pt x="261" y="482"/>
                    <a:pt x="261" y="477"/>
                    <a:pt x="262" y="474"/>
                  </a:cubicBezTo>
                  <a:close/>
                  <a:moveTo>
                    <a:pt x="319" y="530"/>
                  </a:moveTo>
                  <a:cubicBezTo>
                    <a:pt x="316" y="522"/>
                    <a:pt x="312" y="515"/>
                    <a:pt x="310" y="507"/>
                  </a:cubicBezTo>
                  <a:cubicBezTo>
                    <a:pt x="309" y="501"/>
                    <a:pt x="308" y="493"/>
                    <a:pt x="305" y="487"/>
                  </a:cubicBezTo>
                  <a:cubicBezTo>
                    <a:pt x="315" y="490"/>
                    <a:pt x="325" y="490"/>
                    <a:pt x="336" y="487"/>
                  </a:cubicBezTo>
                  <a:cubicBezTo>
                    <a:pt x="336" y="486"/>
                    <a:pt x="336" y="486"/>
                    <a:pt x="337" y="486"/>
                  </a:cubicBezTo>
                  <a:cubicBezTo>
                    <a:pt x="340" y="505"/>
                    <a:pt x="335" y="524"/>
                    <a:pt x="337" y="543"/>
                  </a:cubicBezTo>
                  <a:cubicBezTo>
                    <a:pt x="337" y="552"/>
                    <a:pt x="338" y="562"/>
                    <a:pt x="340" y="571"/>
                  </a:cubicBezTo>
                  <a:cubicBezTo>
                    <a:pt x="340" y="571"/>
                    <a:pt x="340" y="571"/>
                    <a:pt x="340" y="571"/>
                  </a:cubicBezTo>
                  <a:cubicBezTo>
                    <a:pt x="340" y="571"/>
                    <a:pt x="340" y="570"/>
                    <a:pt x="339" y="570"/>
                  </a:cubicBezTo>
                  <a:cubicBezTo>
                    <a:pt x="329" y="558"/>
                    <a:pt x="325" y="544"/>
                    <a:pt x="319" y="530"/>
                  </a:cubicBezTo>
                  <a:close/>
                  <a:moveTo>
                    <a:pt x="370" y="572"/>
                  </a:moveTo>
                  <a:cubicBezTo>
                    <a:pt x="370" y="571"/>
                    <a:pt x="370" y="571"/>
                    <a:pt x="370" y="571"/>
                  </a:cubicBezTo>
                  <a:cubicBezTo>
                    <a:pt x="374" y="565"/>
                    <a:pt x="375" y="556"/>
                    <a:pt x="376" y="549"/>
                  </a:cubicBezTo>
                  <a:cubicBezTo>
                    <a:pt x="377" y="539"/>
                    <a:pt x="378" y="530"/>
                    <a:pt x="378" y="520"/>
                  </a:cubicBezTo>
                  <a:cubicBezTo>
                    <a:pt x="378" y="510"/>
                    <a:pt x="377" y="501"/>
                    <a:pt x="379" y="491"/>
                  </a:cubicBezTo>
                  <a:cubicBezTo>
                    <a:pt x="381" y="484"/>
                    <a:pt x="381" y="477"/>
                    <a:pt x="382" y="470"/>
                  </a:cubicBezTo>
                  <a:cubicBezTo>
                    <a:pt x="382" y="470"/>
                    <a:pt x="382" y="470"/>
                    <a:pt x="382" y="469"/>
                  </a:cubicBezTo>
                  <a:cubicBezTo>
                    <a:pt x="382" y="469"/>
                    <a:pt x="383" y="468"/>
                    <a:pt x="383" y="467"/>
                  </a:cubicBezTo>
                  <a:cubicBezTo>
                    <a:pt x="383" y="466"/>
                    <a:pt x="384" y="465"/>
                    <a:pt x="384" y="464"/>
                  </a:cubicBezTo>
                  <a:cubicBezTo>
                    <a:pt x="387" y="462"/>
                    <a:pt x="391" y="459"/>
                    <a:pt x="394" y="456"/>
                  </a:cubicBezTo>
                  <a:cubicBezTo>
                    <a:pt x="403" y="449"/>
                    <a:pt x="410" y="441"/>
                    <a:pt x="417" y="431"/>
                  </a:cubicBezTo>
                  <a:cubicBezTo>
                    <a:pt x="420" y="426"/>
                    <a:pt x="423" y="421"/>
                    <a:pt x="426" y="416"/>
                  </a:cubicBezTo>
                  <a:cubicBezTo>
                    <a:pt x="428" y="413"/>
                    <a:pt x="429" y="409"/>
                    <a:pt x="431" y="407"/>
                  </a:cubicBezTo>
                  <a:cubicBezTo>
                    <a:pt x="432" y="408"/>
                    <a:pt x="432" y="408"/>
                    <a:pt x="433" y="409"/>
                  </a:cubicBezTo>
                  <a:cubicBezTo>
                    <a:pt x="433" y="409"/>
                    <a:pt x="433" y="409"/>
                    <a:pt x="433" y="410"/>
                  </a:cubicBezTo>
                  <a:cubicBezTo>
                    <a:pt x="438" y="415"/>
                    <a:pt x="439" y="423"/>
                    <a:pt x="443" y="429"/>
                  </a:cubicBezTo>
                  <a:cubicBezTo>
                    <a:pt x="444" y="430"/>
                    <a:pt x="445" y="432"/>
                    <a:pt x="446" y="433"/>
                  </a:cubicBezTo>
                  <a:cubicBezTo>
                    <a:pt x="443" y="440"/>
                    <a:pt x="440" y="448"/>
                    <a:pt x="439" y="455"/>
                  </a:cubicBezTo>
                  <a:cubicBezTo>
                    <a:pt x="438" y="464"/>
                    <a:pt x="440" y="472"/>
                    <a:pt x="438" y="481"/>
                  </a:cubicBezTo>
                  <a:cubicBezTo>
                    <a:pt x="436" y="489"/>
                    <a:pt x="434" y="498"/>
                    <a:pt x="434" y="507"/>
                  </a:cubicBezTo>
                  <a:cubicBezTo>
                    <a:pt x="434" y="516"/>
                    <a:pt x="435" y="525"/>
                    <a:pt x="436" y="534"/>
                  </a:cubicBezTo>
                  <a:cubicBezTo>
                    <a:pt x="437" y="543"/>
                    <a:pt x="437" y="552"/>
                    <a:pt x="437" y="562"/>
                  </a:cubicBezTo>
                  <a:cubicBezTo>
                    <a:pt x="437" y="570"/>
                    <a:pt x="438" y="579"/>
                    <a:pt x="438" y="587"/>
                  </a:cubicBezTo>
                  <a:cubicBezTo>
                    <a:pt x="439" y="593"/>
                    <a:pt x="440" y="599"/>
                    <a:pt x="443" y="604"/>
                  </a:cubicBezTo>
                  <a:cubicBezTo>
                    <a:pt x="442" y="604"/>
                    <a:pt x="442" y="604"/>
                    <a:pt x="442" y="604"/>
                  </a:cubicBezTo>
                  <a:cubicBezTo>
                    <a:pt x="442" y="604"/>
                    <a:pt x="441" y="604"/>
                    <a:pt x="441" y="604"/>
                  </a:cubicBezTo>
                  <a:cubicBezTo>
                    <a:pt x="441" y="604"/>
                    <a:pt x="441" y="604"/>
                    <a:pt x="441" y="604"/>
                  </a:cubicBezTo>
                  <a:cubicBezTo>
                    <a:pt x="442" y="604"/>
                    <a:pt x="441" y="604"/>
                    <a:pt x="442" y="605"/>
                  </a:cubicBezTo>
                  <a:cubicBezTo>
                    <a:pt x="442" y="605"/>
                    <a:pt x="442" y="606"/>
                    <a:pt x="442" y="606"/>
                  </a:cubicBezTo>
                  <a:cubicBezTo>
                    <a:pt x="442" y="606"/>
                    <a:pt x="442" y="607"/>
                    <a:pt x="442" y="607"/>
                  </a:cubicBezTo>
                  <a:cubicBezTo>
                    <a:pt x="442" y="608"/>
                    <a:pt x="442" y="608"/>
                    <a:pt x="442" y="608"/>
                  </a:cubicBezTo>
                  <a:cubicBezTo>
                    <a:pt x="441" y="607"/>
                    <a:pt x="441" y="607"/>
                    <a:pt x="440" y="608"/>
                  </a:cubicBezTo>
                  <a:cubicBezTo>
                    <a:pt x="439" y="609"/>
                    <a:pt x="439" y="613"/>
                    <a:pt x="440" y="615"/>
                  </a:cubicBezTo>
                  <a:cubicBezTo>
                    <a:pt x="441" y="617"/>
                    <a:pt x="442" y="618"/>
                    <a:pt x="444" y="619"/>
                  </a:cubicBezTo>
                  <a:cubicBezTo>
                    <a:pt x="443" y="622"/>
                    <a:pt x="444" y="625"/>
                    <a:pt x="444" y="628"/>
                  </a:cubicBezTo>
                  <a:cubicBezTo>
                    <a:pt x="445" y="634"/>
                    <a:pt x="445" y="640"/>
                    <a:pt x="444" y="646"/>
                  </a:cubicBezTo>
                  <a:cubicBezTo>
                    <a:pt x="443" y="658"/>
                    <a:pt x="439" y="670"/>
                    <a:pt x="435" y="682"/>
                  </a:cubicBezTo>
                  <a:cubicBezTo>
                    <a:pt x="433" y="688"/>
                    <a:pt x="431" y="694"/>
                    <a:pt x="428" y="700"/>
                  </a:cubicBezTo>
                  <a:cubicBezTo>
                    <a:pt x="428" y="694"/>
                    <a:pt x="422" y="688"/>
                    <a:pt x="419" y="684"/>
                  </a:cubicBezTo>
                  <a:cubicBezTo>
                    <a:pt x="412" y="672"/>
                    <a:pt x="406" y="659"/>
                    <a:pt x="400" y="647"/>
                  </a:cubicBezTo>
                  <a:cubicBezTo>
                    <a:pt x="394" y="633"/>
                    <a:pt x="390" y="620"/>
                    <a:pt x="382" y="607"/>
                  </a:cubicBezTo>
                  <a:cubicBezTo>
                    <a:pt x="381" y="604"/>
                    <a:pt x="378" y="602"/>
                    <a:pt x="377" y="598"/>
                  </a:cubicBezTo>
                  <a:cubicBezTo>
                    <a:pt x="376" y="596"/>
                    <a:pt x="376" y="593"/>
                    <a:pt x="375" y="590"/>
                  </a:cubicBezTo>
                  <a:cubicBezTo>
                    <a:pt x="374" y="586"/>
                    <a:pt x="373" y="583"/>
                    <a:pt x="369" y="581"/>
                  </a:cubicBezTo>
                  <a:cubicBezTo>
                    <a:pt x="370" y="578"/>
                    <a:pt x="370" y="575"/>
                    <a:pt x="370" y="572"/>
                  </a:cubicBezTo>
                  <a:close/>
                  <a:moveTo>
                    <a:pt x="444" y="615"/>
                  </a:moveTo>
                  <a:cubicBezTo>
                    <a:pt x="444" y="615"/>
                    <a:pt x="444" y="614"/>
                    <a:pt x="443" y="614"/>
                  </a:cubicBezTo>
                  <a:cubicBezTo>
                    <a:pt x="443" y="613"/>
                    <a:pt x="443" y="612"/>
                    <a:pt x="443" y="611"/>
                  </a:cubicBezTo>
                  <a:cubicBezTo>
                    <a:pt x="443" y="611"/>
                    <a:pt x="444" y="611"/>
                    <a:pt x="444" y="611"/>
                  </a:cubicBezTo>
                  <a:cubicBezTo>
                    <a:pt x="445" y="612"/>
                    <a:pt x="445" y="613"/>
                    <a:pt x="446" y="614"/>
                  </a:cubicBezTo>
                  <a:cubicBezTo>
                    <a:pt x="446" y="614"/>
                    <a:pt x="446" y="614"/>
                    <a:pt x="446" y="614"/>
                  </a:cubicBezTo>
                  <a:cubicBezTo>
                    <a:pt x="445" y="614"/>
                    <a:pt x="445" y="614"/>
                    <a:pt x="445" y="615"/>
                  </a:cubicBezTo>
                  <a:cubicBezTo>
                    <a:pt x="445" y="615"/>
                    <a:pt x="444" y="615"/>
                    <a:pt x="444" y="615"/>
                  </a:cubicBezTo>
                  <a:close/>
                  <a:moveTo>
                    <a:pt x="443" y="595"/>
                  </a:moveTo>
                  <a:cubicBezTo>
                    <a:pt x="442" y="589"/>
                    <a:pt x="442" y="583"/>
                    <a:pt x="441" y="577"/>
                  </a:cubicBezTo>
                  <a:cubicBezTo>
                    <a:pt x="439" y="560"/>
                    <a:pt x="441" y="543"/>
                    <a:pt x="439" y="526"/>
                  </a:cubicBezTo>
                  <a:cubicBezTo>
                    <a:pt x="438" y="517"/>
                    <a:pt x="437" y="508"/>
                    <a:pt x="438" y="500"/>
                  </a:cubicBezTo>
                  <a:cubicBezTo>
                    <a:pt x="439" y="492"/>
                    <a:pt x="442" y="484"/>
                    <a:pt x="443" y="476"/>
                  </a:cubicBezTo>
                  <a:cubicBezTo>
                    <a:pt x="443" y="468"/>
                    <a:pt x="441" y="461"/>
                    <a:pt x="443" y="454"/>
                  </a:cubicBezTo>
                  <a:cubicBezTo>
                    <a:pt x="444" y="448"/>
                    <a:pt x="446" y="442"/>
                    <a:pt x="448" y="436"/>
                  </a:cubicBezTo>
                  <a:cubicBezTo>
                    <a:pt x="451" y="440"/>
                    <a:pt x="454" y="444"/>
                    <a:pt x="457" y="448"/>
                  </a:cubicBezTo>
                  <a:cubicBezTo>
                    <a:pt x="460" y="453"/>
                    <a:pt x="463" y="457"/>
                    <a:pt x="467" y="460"/>
                  </a:cubicBezTo>
                  <a:cubicBezTo>
                    <a:pt x="468" y="471"/>
                    <a:pt x="463" y="482"/>
                    <a:pt x="461" y="492"/>
                  </a:cubicBezTo>
                  <a:cubicBezTo>
                    <a:pt x="459" y="503"/>
                    <a:pt x="459" y="515"/>
                    <a:pt x="459" y="526"/>
                  </a:cubicBezTo>
                  <a:cubicBezTo>
                    <a:pt x="458" y="539"/>
                    <a:pt x="459" y="551"/>
                    <a:pt x="461" y="564"/>
                  </a:cubicBezTo>
                  <a:cubicBezTo>
                    <a:pt x="463" y="571"/>
                    <a:pt x="463" y="578"/>
                    <a:pt x="463" y="585"/>
                  </a:cubicBezTo>
                  <a:cubicBezTo>
                    <a:pt x="463" y="586"/>
                    <a:pt x="463" y="593"/>
                    <a:pt x="463" y="596"/>
                  </a:cubicBezTo>
                  <a:cubicBezTo>
                    <a:pt x="461" y="599"/>
                    <a:pt x="459" y="603"/>
                    <a:pt x="458" y="607"/>
                  </a:cubicBezTo>
                  <a:cubicBezTo>
                    <a:pt x="456" y="607"/>
                    <a:pt x="455" y="608"/>
                    <a:pt x="454" y="608"/>
                  </a:cubicBezTo>
                  <a:cubicBezTo>
                    <a:pt x="452" y="608"/>
                    <a:pt x="451" y="607"/>
                    <a:pt x="449" y="607"/>
                  </a:cubicBezTo>
                  <a:cubicBezTo>
                    <a:pt x="449" y="606"/>
                    <a:pt x="448" y="606"/>
                    <a:pt x="448" y="606"/>
                  </a:cubicBezTo>
                  <a:cubicBezTo>
                    <a:pt x="445" y="603"/>
                    <a:pt x="444" y="599"/>
                    <a:pt x="443" y="595"/>
                  </a:cubicBezTo>
                  <a:close/>
                  <a:moveTo>
                    <a:pt x="908" y="527"/>
                  </a:moveTo>
                  <a:cubicBezTo>
                    <a:pt x="916" y="520"/>
                    <a:pt x="922" y="512"/>
                    <a:pt x="928" y="505"/>
                  </a:cubicBezTo>
                  <a:cubicBezTo>
                    <a:pt x="940" y="490"/>
                    <a:pt x="950" y="475"/>
                    <a:pt x="959" y="459"/>
                  </a:cubicBezTo>
                  <a:cubicBezTo>
                    <a:pt x="967" y="443"/>
                    <a:pt x="976" y="427"/>
                    <a:pt x="981" y="410"/>
                  </a:cubicBezTo>
                  <a:cubicBezTo>
                    <a:pt x="985" y="398"/>
                    <a:pt x="986" y="385"/>
                    <a:pt x="988" y="372"/>
                  </a:cubicBezTo>
                  <a:cubicBezTo>
                    <a:pt x="988" y="388"/>
                    <a:pt x="985" y="403"/>
                    <a:pt x="980" y="418"/>
                  </a:cubicBezTo>
                  <a:cubicBezTo>
                    <a:pt x="974" y="435"/>
                    <a:pt x="971" y="452"/>
                    <a:pt x="962" y="467"/>
                  </a:cubicBezTo>
                  <a:cubicBezTo>
                    <a:pt x="957" y="475"/>
                    <a:pt x="952" y="482"/>
                    <a:pt x="947" y="490"/>
                  </a:cubicBezTo>
                  <a:cubicBezTo>
                    <a:pt x="943" y="497"/>
                    <a:pt x="939" y="504"/>
                    <a:pt x="934" y="510"/>
                  </a:cubicBezTo>
                  <a:cubicBezTo>
                    <a:pt x="927" y="521"/>
                    <a:pt x="917" y="531"/>
                    <a:pt x="909" y="541"/>
                  </a:cubicBezTo>
                  <a:cubicBezTo>
                    <a:pt x="907" y="542"/>
                    <a:pt x="906" y="544"/>
                    <a:pt x="905" y="546"/>
                  </a:cubicBezTo>
                  <a:cubicBezTo>
                    <a:pt x="904" y="547"/>
                    <a:pt x="904" y="548"/>
                    <a:pt x="903" y="549"/>
                  </a:cubicBezTo>
                  <a:cubicBezTo>
                    <a:pt x="902" y="549"/>
                    <a:pt x="902" y="549"/>
                    <a:pt x="902" y="549"/>
                  </a:cubicBezTo>
                  <a:cubicBezTo>
                    <a:pt x="901" y="549"/>
                    <a:pt x="901" y="550"/>
                    <a:pt x="901" y="550"/>
                  </a:cubicBezTo>
                  <a:cubicBezTo>
                    <a:pt x="898" y="550"/>
                    <a:pt x="896" y="550"/>
                    <a:pt x="893" y="551"/>
                  </a:cubicBezTo>
                  <a:cubicBezTo>
                    <a:pt x="892" y="551"/>
                    <a:pt x="890" y="551"/>
                    <a:pt x="888" y="551"/>
                  </a:cubicBezTo>
                  <a:cubicBezTo>
                    <a:pt x="889" y="550"/>
                    <a:pt x="889" y="548"/>
                    <a:pt x="890" y="546"/>
                  </a:cubicBezTo>
                  <a:cubicBezTo>
                    <a:pt x="893" y="538"/>
                    <a:pt x="902" y="533"/>
                    <a:pt x="908" y="527"/>
                  </a:cubicBezTo>
                  <a:close/>
                  <a:moveTo>
                    <a:pt x="988" y="406"/>
                  </a:moveTo>
                  <a:cubicBezTo>
                    <a:pt x="988" y="406"/>
                    <a:pt x="988" y="406"/>
                    <a:pt x="988" y="406"/>
                  </a:cubicBezTo>
                  <a:cubicBezTo>
                    <a:pt x="988" y="406"/>
                    <a:pt x="988" y="406"/>
                    <a:pt x="989" y="406"/>
                  </a:cubicBezTo>
                  <a:cubicBezTo>
                    <a:pt x="988" y="407"/>
                    <a:pt x="987" y="408"/>
                    <a:pt x="987" y="409"/>
                  </a:cubicBezTo>
                  <a:cubicBezTo>
                    <a:pt x="987" y="408"/>
                    <a:pt x="987" y="407"/>
                    <a:pt x="987" y="407"/>
                  </a:cubicBezTo>
                  <a:cubicBezTo>
                    <a:pt x="988" y="406"/>
                    <a:pt x="988" y="406"/>
                    <a:pt x="988" y="406"/>
                  </a:cubicBezTo>
                  <a:close/>
                  <a:moveTo>
                    <a:pt x="949" y="508"/>
                  </a:moveTo>
                  <a:cubicBezTo>
                    <a:pt x="952" y="506"/>
                    <a:pt x="954" y="504"/>
                    <a:pt x="956" y="502"/>
                  </a:cubicBezTo>
                  <a:cubicBezTo>
                    <a:pt x="954" y="505"/>
                    <a:pt x="952" y="506"/>
                    <a:pt x="949" y="508"/>
                  </a:cubicBezTo>
                  <a:close/>
                  <a:moveTo>
                    <a:pt x="986" y="292"/>
                  </a:moveTo>
                  <a:cubicBezTo>
                    <a:pt x="990" y="292"/>
                    <a:pt x="993" y="291"/>
                    <a:pt x="997" y="291"/>
                  </a:cubicBezTo>
                  <a:cubicBezTo>
                    <a:pt x="1007" y="292"/>
                    <a:pt x="1018" y="293"/>
                    <a:pt x="1026" y="299"/>
                  </a:cubicBezTo>
                  <a:cubicBezTo>
                    <a:pt x="1041" y="309"/>
                    <a:pt x="1048" y="326"/>
                    <a:pt x="1046" y="344"/>
                  </a:cubicBezTo>
                  <a:cubicBezTo>
                    <a:pt x="1044" y="355"/>
                    <a:pt x="1040" y="365"/>
                    <a:pt x="1033" y="373"/>
                  </a:cubicBezTo>
                  <a:cubicBezTo>
                    <a:pt x="1027" y="379"/>
                    <a:pt x="1020" y="384"/>
                    <a:pt x="1013" y="390"/>
                  </a:cubicBezTo>
                  <a:cubicBezTo>
                    <a:pt x="1012" y="390"/>
                    <a:pt x="1012" y="391"/>
                    <a:pt x="1012" y="391"/>
                  </a:cubicBezTo>
                  <a:cubicBezTo>
                    <a:pt x="1016" y="387"/>
                    <a:pt x="1019" y="383"/>
                    <a:pt x="1023" y="379"/>
                  </a:cubicBezTo>
                  <a:cubicBezTo>
                    <a:pt x="1023" y="378"/>
                    <a:pt x="1023" y="377"/>
                    <a:pt x="1022" y="378"/>
                  </a:cubicBezTo>
                  <a:cubicBezTo>
                    <a:pt x="1016" y="382"/>
                    <a:pt x="1013" y="387"/>
                    <a:pt x="1008" y="392"/>
                  </a:cubicBezTo>
                  <a:cubicBezTo>
                    <a:pt x="1004" y="397"/>
                    <a:pt x="998" y="401"/>
                    <a:pt x="994" y="407"/>
                  </a:cubicBezTo>
                  <a:cubicBezTo>
                    <a:pt x="990" y="411"/>
                    <a:pt x="985" y="418"/>
                    <a:pt x="983" y="424"/>
                  </a:cubicBezTo>
                  <a:cubicBezTo>
                    <a:pt x="985" y="416"/>
                    <a:pt x="989" y="410"/>
                    <a:pt x="994" y="403"/>
                  </a:cubicBezTo>
                  <a:cubicBezTo>
                    <a:pt x="998" y="397"/>
                    <a:pt x="1002" y="393"/>
                    <a:pt x="1007" y="388"/>
                  </a:cubicBezTo>
                  <a:cubicBezTo>
                    <a:pt x="1010" y="385"/>
                    <a:pt x="1014" y="382"/>
                    <a:pt x="1016" y="377"/>
                  </a:cubicBezTo>
                  <a:cubicBezTo>
                    <a:pt x="1016" y="377"/>
                    <a:pt x="1016" y="377"/>
                    <a:pt x="1015" y="377"/>
                  </a:cubicBezTo>
                  <a:cubicBezTo>
                    <a:pt x="1007" y="385"/>
                    <a:pt x="999" y="391"/>
                    <a:pt x="992" y="400"/>
                  </a:cubicBezTo>
                  <a:cubicBezTo>
                    <a:pt x="994" y="396"/>
                    <a:pt x="996" y="393"/>
                    <a:pt x="999" y="389"/>
                  </a:cubicBezTo>
                  <a:cubicBezTo>
                    <a:pt x="1003" y="386"/>
                    <a:pt x="1006" y="382"/>
                    <a:pt x="1010" y="378"/>
                  </a:cubicBezTo>
                  <a:cubicBezTo>
                    <a:pt x="1011" y="378"/>
                    <a:pt x="1010" y="377"/>
                    <a:pt x="1009" y="377"/>
                  </a:cubicBezTo>
                  <a:cubicBezTo>
                    <a:pt x="1005" y="381"/>
                    <a:pt x="1000" y="385"/>
                    <a:pt x="995" y="390"/>
                  </a:cubicBezTo>
                  <a:cubicBezTo>
                    <a:pt x="999" y="385"/>
                    <a:pt x="1002" y="381"/>
                    <a:pt x="1005" y="376"/>
                  </a:cubicBezTo>
                  <a:cubicBezTo>
                    <a:pt x="1009" y="372"/>
                    <a:pt x="1013" y="368"/>
                    <a:pt x="1017" y="364"/>
                  </a:cubicBezTo>
                  <a:cubicBezTo>
                    <a:pt x="1022" y="359"/>
                    <a:pt x="1030" y="350"/>
                    <a:pt x="1027" y="342"/>
                  </a:cubicBezTo>
                  <a:cubicBezTo>
                    <a:pt x="1027" y="342"/>
                    <a:pt x="1027" y="342"/>
                    <a:pt x="1027" y="342"/>
                  </a:cubicBezTo>
                  <a:cubicBezTo>
                    <a:pt x="1020" y="363"/>
                    <a:pt x="998" y="373"/>
                    <a:pt x="990" y="393"/>
                  </a:cubicBezTo>
                  <a:cubicBezTo>
                    <a:pt x="991" y="388"/>
                    <a:pt x="992" y="383"/>
                    <a:pt x="992" y="378"/>
                  </a:cubicBezTo>
                  <a:cubicBezTo>
                    <a:pt x="993" y="373"/>
                    <a:pt x="997" y="368"/>
                    <a:pt x="1000" y="365"/>
                  </a:cubicBezTo>
                  <a:cubicBezTo>
                    <a:pt x="1005" y="359"/>
                    <a:pt x="1012" y="354"/>
                    <a:pt x="1017" y="348"/>
                  </a:cubicBezTo>
                  <a:cubicBezTo>
                    <a:pt x="1017" y="348"/>
                    <a:pt x="1017" y="347"/>
                    <a:pt x="1017" y="347"/>
                  </a:cubicBezTo>
                  <a:cubicBezTo>
                    <a:pt x="1009" y="353"/>
                    <a:pt x="1003" y="360"/>
                    <a:pt x="997" y="367"/>
                  </a:cubicBezTo>
                  <a:cubicBezTo>
                    <a:pt x="996" y="369"/>
                    <a:pt x="994" y="371"/>
                    <a:pt x="992" y="374"/>
                  </a:cubicBezTo>
                  <a:cubicBezTo>
                    <a:pt x="992" y="372"/>
                    <a:pt x="992" y="371"/>
                    <a:pt x="992" y="369"/>
                  </a:cubicBezTo>
                  <a:cubicBezTo>
                    <a:pt x="994" y="366"/>
                    <a:pt x="995" y="363"/>
                    <a:pt x="996" y="359"/>
                  </a:cubicBezTo>
                  <a:cubicBezTo>
                    <a:pt x="998" y="356"/>
                    <a:pt x="1000" y="353"/>
                    <a:pt x="1002" y="349"/>
                  </a:cubicBezTo>
                  <a:cubicBezTo>
                    <a:pt x="1009" y="341"/>
                    <a:pt x="1017" y="334"/>
                    <a:pt x="1027" y="330"/>
                  </a:cubicBezTo>
                  <a:cubicBezTo>
                    <a:pt x="1027" y="330"/>
                    <a:pt x="1027" y="330"/>
                    <a:pt x="1026" y="330"/>
                  </a:cubicBezTo>
                  <a:cubicBezTo>
                    <a:pt x="1020" y="331"/>
                    <a:pt x="1015" y="335"/>
                    <a:pt x="1011" y="339"/>
                  </a:cubicBezTo>
                  <a:cubicBezTo>
                    <a:pt x="1007" y="342"/>
                    <a:pt x="1003" y="346"/>
                    <a:pt x="1000" y="350"/>
                  </a:cubicBezTo>
                  <a:cubicBezTo>
                    <a:pt x="999" y="352"/>
                    <a:pt x="995" y="357"/>
                    <a:pt x="992" y="362"/>
                  </a:cubicBezTo>
                  <a:cubicBezTo>
                    <a:pt x="992" y="361"/>
                    <a:pt x="992" y="360"/>
                    <a:pt x="992" y="359"/>
                  </a:cubicBezTo>
                  <a:cubicBezTo>
                    <a:pt x="992" y="359"/>
                    <a:pt x="992" y="359"/>
                    <a:pt x="992" y="359"/>
                  </a:cubicBezTo>
                  <a:cubicBezTo>
                    <a:pt x="993" y="356"/>
                    <a:pt x="993" y="354"/>
                    <a:pt x="994" y="351"/>
                  </a:cubicBezTo>
                  <a:cubicBezTo>
                    <a:pt x="996" y="349"/>
                    <a:pt x="997" y="346"/>
                    <a:pt x="998" y="344"/>
                  </a:cubicBezTo>
                  <a:cubicBezTo>
                    <a:pt x="999" y="343"/>
                    <a:pt x="997" y="342"/>
                    <a:pt x="997" y="343"/>
                  </a:cubicBezTo>
                  <a:cubicBezTo>
                    <a:pt x="995" y="346"/>
                    <a:pt x="993" y="349"/>
                    <a:pt x="992" y="352"/>
                  </a:cubicBezTo>
                  <a:cubicBezTo>
                    <a:pt x="992" y="352"/>
                    <a:pt x="992" y="353"/>
                    <a:pt x="991" y="353"/>
                  </a:cubicBezTo>
                  <a:cubicBezTo>
                    <a:pt x="991" y="352"/>
                    <a:pt x="991" y="351"/>
                    <a:pt x="991" y="350"/>
                  </a:cubicBezTo>
                  <a:cubicBezTo>
                    <a:pt x="991" y="346"/>
                    <a:pt x="990" y="342"/>
                    <a:pt x="990" y="338"/>
                  </a:cubicBezTo>
                  <a:cubicBezTo>
                    <a:pt x="990" y="336"/>
                    <a:pt x="991" y="333"/>
                    <a:pt x="992" y="331"/>
                  </a:cubicBezTo>
                  <a:cubicBezTo>
                    <a:pt x="993" y="328"/>
                    <a:pt x="995" y="326"/>
                    <a:pt x="996" y="324"/>
                  </a:cubicBezTo>
                  <a:cubicBezTo>
                    <a:pt x="997" y="323"/>
                    <a:pt x="996" y="322"/>
                    <a:pt x="995" y="323"/>
                  </a:cubicBezTo>
                  <a:cubicBezTo>
                    <a:pt x="993" y="326"/>
                    <a:pt x="990" y="330"/>
                    <a:pt x="989" y="334"/>
                  </a:cubicBezTo>
                  <a:cubicBezTo>
                    <a:pt x="987" y="325"/>
                    <a:pt x="985" y="316"/>
                    <a:pt x="982" y="308"/>
                  </a:cubicBezTo>
                  <a:cubicBezTo>
                    <a:pt x="980" y="303"/>
                    <a:pt x="979" y="298"/>
                    <a:pt x="977" y="294"/>
                  </a:cubicBezTo>
                  <a:cubicBezTo>
                    <a:pt x="979" y="293"/>
                    <a:pt x="984" y="292"/>
                    <a:pt x="986" y="292"/>
                  </a:cubicBezTo>
                  <a:close/>
                  <a:moveTo>
                    <a:pt x="992" y="256"/>
                  </a:moveTo>
                  <a:cubicBezTo>
                    <a:pt x="992" y="256"/>
                    <a:pt x="992" y="256"/>
                    <a:pt x="992" y="256"/>
                  </a:cubicBezTo>
                  <a:cubicBezTo>
                    <a:pt x="995" y="257"/>
                    <a:pt x="998" y="256"/>
                    <a:pt x="1000" y="255"/>
                  </a:cubicBezTo>
                  <a:cubicBezTo>
                    <a:pt x="1003" y="263"/>
                    <a:pt x="996" y="271"/>
                    <a:pt x="992" y="276"/>
                  </a:cubicBezTo>
                  <a:cubicBezTo>
                    <a:pt x="987" y="281"/>
                    <a:pt x="980" y="285"/>
                    <a:pt x="975" y="290"/>
                  </a:cubicBezTo>
                  <a:cubicBezTo>
                    <a:pt x="973" y="285"/>
                    <a:pt x="971" y="280"/>
                    <a:pt x="968" y="276"/>
                  </a:cubicBezTo>
                  <a:cubicBezTo>
                    <a:pt x="972" y="275"/>
                    <a:pt x="977" y="271"/>
                    <a:pt x="980" y="269"/>
                  </a:cubicBezTo>
                  <a:cubicBezTo>
                    <a:pt x="985" y="266"/>
                    <a:pt x="989" y="261"/>
                    <a:pt x="992" y="256"/>
                  </a:cubicBezTo>
                  <a:close/>
                  <a:moveTo>
                    <a:pt x="880" y="242"/>
                  </a:moveTo>
                  <a:cubicBezTo>
                    <a:pt x="885" y="240"/>
                    <a:pt x="891" y="239"/>
                    <a:pt x="896" y="239"/>
                  </a:cubicBezTo>
                  <a:cubicBezTo>
                    <a:pt x="908" y="237"/>
                    <a:pt x="920" y="234"/>
                    <a:pt x="932" y="231"/>
                  </a:cubicBezTo>
                  <a:cubicBezTo>
                    <a:pt x="939" y="230"/>
                    <a:pt x="946" y="229"/>
                    <a:pt x="953" y="228"/>
                  </a:cubicBezTo>
                  <a:cubicBezTo>
                    <a:pt x="957" y="228"/>
                    <a:pt x="965" y="226"/>
                    <a:pt x="969" y="229"/>
                  </a:cubicBezTo>
                  <a:cubicBezTo>
                    <a:pt x="973" y="231"/>
                    <a:pt x="975" y="235"/>
                    <a:pt x="980" y="236"/>
                  </a:cubicBezTo>
                  <a:cubicBezTo>
                    <a:pt x="988" y="237"/>
                    <a:pt x="992" y="241"/>
                    <a:pt x="991" y="249"/>
                  </a:cubicBezTo>
                  <a:cubicBezTo>
                    <a:pt x="991" y="250"/>
                    <a:pt x="991" y="250"/>
                    <a:pt x="991" y="250"/>
                  </a:cubicBezTo>
                  <a:cubicBezTo>
                    <a:pt x="988" y="257"/>
                    <a:pt x="984" y="263"/>
                    <a:pt x="977" y="267"/>
                  </a:cubicBezTo>
                  <a:cubicBezTo>
                    <a:pt x="974" y="269"/>
                    <a:pt x="969" y="270"/>
                    <a:pt x="966" y="273"/>
                  </a:cubicBezTo>
                  <a:cubicBezTo>
                    <a:pt x="965" y="271"/>
                    <a:pt x="964" y="270"/>
                    <a:pt x="963" y="268"/>
                  </a:cubicBezTo>
                  <a:cubicBezTo>
                    <a:pt x="954" y="257"/>
                    <a:pt x="943" y="250"/>
                    <a:pt x="929" y="249"/>
                  </a:cubicBezTo>
                  <a:cubicBezTo>
                    <a:pt x="915" y="248"/>
                    <a:pt x="902" y="250"/>
                    <a:pt x="891" y="258"/>
                  </a:cubicBezTo>
                  <a:cubicBezTo>
                    <a:pt x="888" y="260"/>
                    <a:pt x="885" y="263"/>
                    <a:pt x="882" y="264"/>
                  </a:cubicBezTo>
                  <a:cubicBezTo>
                    <a:pt x="879" y="266"/>
                    <a:pt x="877" y="267"/>
                    <a:pt x="874" y="268"/>
                  </a:cubicBezTo>
                  <a:cubicBezTo>
                    <a:pt x="871" y="269"/>
                    <a:pt x="869" y="271"/>
                    <a:pt x="867" y="273"/>
                  </a:cubicBezTo>
                  <a:cubicBezTo>
                    <a:pt x="867" y="272"/>
                    <a:pt x="867" y="272"/>
                    <a:pt x="866" y="272"/>
                  </a:cubicBezTo>
                  <a:cubicBezTo>
                    <a:pt x="866" y="272"/>
                    <a:pt x="865" y="272"/>
                    <a:pt x="864" y="272"/>
                  </a:cubicBezTo>
                  <a:cubicBezTo>
                    <a:pt x="864" y="272"/>
                    <a:pt x="863" y="272"/>
                    <a:pt x="863" y="272"/>
                  </a:cubicBezTo>
                  <a:cubicBezTo>
                    <a:pt x="861" y="272"/>
                    <a:pt x="860" y="273"/>
                    <a:pt x="859" y="274"/>
                  </a:cubicBezTo>
                  <a:cubicBezTo>
                    <a:pt x="859" y="274"/>
                    <a:pt x="859" y="275"/>
                    <a:pt x="860" y="275"/>
                  </a:cubicBezTo>
                  <a:cubicBezTo>
                    <a:pt x="861" y="275"/>
                    <a:pt x="862" y="274"/>
                    <a:pt x="863" y="274"/>
                  </a:cubicBezTo>
                  <a:cubicBezTo>
                    <a:pt x="863" y="274"/>
                    <a:pt x="864" y="274"/>
                    <a:pt x="865" y="273"/>
                  </a:cubicBezTo>
                  <a:cubicBezTo>
                    <a:pt x="865" y="273"/>
                    <a:pt x="866" y="273"/>
                    <a:pt x="866" y="273"/>
                  </a:cubicBezTo>
                  <a:cubicBezTo>
                    <a:pt x="864" y="275"/>
                    <a:pt x="861" y="278"/>
                    <a:pt x="859" y="281"/>
                  </a:cubicBezTo>
                  <a:cubicBezTo>
                    <a:pt x="856" y="284"/>
                    <a:pt x="853" y="288"/>
                    <a:pt x="849" y="291"/>
                  </a:cubicBezTo>
                  <a:cubicBezTo>
                    <a:pt x="847" y="294"/>
                    <a:pt x="845" y="297"/>
                    <a:pt x="842" y="300"/>
                  </a:cubicBezTo>
                  <a:cubicBezTo>
                    <a:pt x="840" y="302"/>
                    <a:pt x="836" y="304"/>
                    <a:pt x="836" y="307"/>
                  </a:cubicBezTo>
                  <a:cubicBezTo>
                    <a:pt x="835" y="307"/>
                    <a:pt x="835" y="307"/>
                    <a:pt x="835" y="307"/>
                  </a:cubicBezTo>
                  <a:cubicBezTo>
                    <a:pt x="833" y="304"/>
                    <a:pt x="830" y="302"/>
                    <a:pt x="827" y="299"/>
                  </a:cubicBezTo>
                  <a:cubicBezTo>
                    <a:pt x="830" y="298"/>
                    <a:pt x="833" y="296"/>
                    <a:pt x="836" y="295"/>
                  </a:cubicBezTo>
                  <a:cubicBezTo>
                    <a:pt x="839" y="294"/>
                    <a:pt x="843" y="294"/>
                    <a:pt x="846" y="292"/>
                  </a:cubicBezTo>
                  <a:cubicBezTo>
                    <a:pt x="846" y="292"/>
                    <a:pt x="846" y="292"/>
                    <a:pt x="846" y="292"/>
                  </a:cubicBezTo>
                  <a:cubicBezTo>
                    <a:pt x="843" y="291"/>
                    <a:pt x="839" y="292"/>
                    <a:pt x="836" y="293"/>
                  </a:cubicBezTo>
                  <a:cubicBezTo>
                    <a:pt x="832" y="294"/>
                    <a:pt x="828" y="295"/>
                    <a:pt x="825" y="297"/>
                  </a:cubicBezTo>
                  <a:cubicBezTo>
                    <a:pt x="825" y="297"/>
                    <a:pt x="825" y="297"/>
                    <a:pt x="824" y="298"/>
                  </a:cubicBezTo>
                  <a:cubicBezTo>
                    <a:pt x="824" y="297"/>
                    <a:pt x="823" y="297"/>
                    <a:pt x="823" y="296"/>
                  </a:cubicBezTo>
                  <a:cubicBezTo>
                    <a:pt x="824" y="295"/>
                    <a:pt x="826" y="294"/>
                    <a:pt x="827" y="294"/>
                  </a:cubicBezTo>
                  <a:cubicBezTo>
                    <a:pt x="829" y="293"/>
                    <a:pt x="832" y="292"/>
                    <a:pt x="834" y="291"/>
                  </a:cubicBezTo>
                  <a:cubicBezTo>
                    <a:pt x="839" y="290"/>
                    <a:pt x="843" y="286"/>
                    <a:pt x="848" y="285"/>
                  </a:cubicBezTo>
                  <a:cubicBezTo>
                    <a:pt x="849" y="285"/>
                    <a:pt x="849" y="285"/>
                    <a:pt x="848" y="285"/>
                  </a:cubicBezTo>
                  <a:cubicBezTo>
                    <a:pt x="843" y="283"/>
                    <a:pt x="837" y="287"/>
                    <a:pt x="832" y="290"/>
                  </a:cubicBezTo>
                  <a:cubicBezTo>
                    <a:pt x="830" y="291"/>
                    <a:pt x="823" y="292"/>
                    <a:pt x="820" y="294"/>
                  </a:cubicBezTo>
                  <a:cubicBezTo>
                    <a:pt x="819" y="294"/>
                    <a:pt x="818" y="293"/>
                    <a:pt x="818" y="293"/>
                  </a:cubicBezTo>
                  <a:cubicBezTo>
                    <a:pt x="820" y="292"/>
                    <a:pt x="823" y="290"/>
                    <a:pt x="825" y="289"/>
                  </a:cubicBezTo>
                  <a:cubicBezTo>
                    <a:pt x="832" y="286"/>
                    <a:pt x="838" y="284"/>
                    <a:pt x="845" y="282"/>
                  </a:cubicBezTo>
                  <a:cubicBezTo>
                    <a:pt x="847" y="281"/>
                    <a:pt x="846" y="278"/>
                    <a:pt x="845" y="279"/>
                  </a:cubicBezTo>
                  <a:cubicBezTo>
                    <a:pt x="837" y="282"/>
                    <a:pt x="830" y="285"/>
                    <a:pt x="822" y="287"/>
                  </a:cubicBezTo>
                  <a:cubicBezTo>
                    <a:pt x="820" y="288"/>
                    <a:pt x="816" y="289"/>
                    <a:pt x="815" y="291"/>
                  </a:cubicBezTo>
                  <a:cubicBezTo>
                    <a:pt x="814" y="291"/>
                    <a:pt x="814" y="290"/>
                    <a:pt x="813" y="290"/>
                  </a:cubicBezTo>
                  <a:cubicBezTo>
                    <a:pt x="813" y="290"/>
                    <a:pt x="813" y="290"/>
                    <a:pt x="813" y="290"/>
                  </a:cubicBezTo>
                  <a:cubicBezTo>
                    <a:pt x="813" y="289"/>
                    <a:pt x="813" y="289"/>
                    <a:pt x="813" y="289"/>
                  </a:cubicBezTo>
                  <a:cubicBezTo>
                    <a:pt x="815" y="287"/>
                    <a:pt x="817" y="285"/>
                    <a:pt x="819" y="284"/>
                  </a:cubicBezTo>
                  <a:cubicBezTo>
                    <a:pt x="822" y="282"/>
                    <a:pt x="825" y="281"/>
                    <a:pt x="828" y="279"/>
                  </a:cubicBezTo>
                  <a:cubicBezTo>
                    <a:pt x="836" y="276"/>
                    <a:pt x="843" y="273"/>
                    <a:pt x="850" y="270"/>
                  </a:cubicBezTo>
                  <a:cubicBezTo>
                    <a:pt x="864" y="265"/>
                    <a:pt x="877" y="262"/>
                    <a:pt x="891" y="257"/>
                  </a:cubicBezTo>
                  <a:cubicBezTo>
                    <a:pt x="891" y="257"/>
                    <a:pt x="891" y="256"/>
                    <a:pt x="891" y="256"/>
                  </a:cubicBezTo>
                  <a:cubicBezTo>
                    <a:pt x="876" y="258"/>
                    <a:pt x="862" y="264"/>
                    <a:pt x="848" y="269"/>
                  </a:cubicBezTo>
                  <a:cubicBezTo>
                    <a:pt x="842" y="271"/>
                    <a:pt x="835" y="274"/>
                    <a:pt x="829" y="276"/>
                  </a:cubicBezTo>
                  <a:cubicBezTo>
                    <a:pt x="834" y="273"/>
                    <a:pt x="838" y="270"/>
                    <a:pt x="843" y="267"/>
                  </a:cubicBezTo>
                  <a:cubicBezTo>
                    <a:pt x="846" y="266"/>
                    <a:pt x="849" y="264"/>
                    <a:pt x="853" y="263"/>
                  </a:cubicBezTo>
                  <a:cubicBezTo>
                    <a:pt x="858" y="261"/>
                    <a:pt x="863" y="260"/>
                    <a:pt x="869" y="257"/>
                  </a:cubicBezTo>
                  <a:cubicBezTo>
                    <a:pt x="878" y="253"/>
                    <a:pt x="888" y="248"/>
                    <a:pt x="899" y="247"/>
                  </a:cubicBezTo>
                  <a:cubicBezTo>
                    <a:pt x="899" y="246"/>
                    <a:pt x="899" y="245"/>
                    <a:pt x="898" y="245"/>
                  </a:cubicBezTo>
                  <a:cubicBezTo>
                    <a:pt x="888" y="246"/>
                    <a:pt x="879" y="251"/>
                    <a:pt x="869" y="255"/>
                  </a:cubicBezTo>
                  <a:cubicBezTo>
                    <a:pt x="863" y="257"/>
                    <a:pt x="856" y="259"/>
                    <a:pt x="850" y="262"/>
                  </a:cubicBezTo>
                  <a:cubicBezTo>
                    <a:pt x="850" y="262"/>
                    <a:pt x="849" y="262"/>
                    <a:pt x="849" y="262"/>
                  </a:cubicBezTo>
                  <a:cubicBezTo>
                    <a:pt x="855" y="257"/>
                    <a:pt x="861" y="252"/>
                    <a:pt x="866" y="246"/>
                  </a:cubicBezTo>
                  <a:cubicBezTo>
                    <a:pt x="871" y="246"/>
                    <a:pt x="875" y="244"/>
                    <a:pt x="880" y="242"/>
                  </a:cubicBezTo>
                  <a:close/>
                  <a:moveTo>
                    <a:pt x="743" y="122"/>
                  </a:moveTo>
                  <a:cubicBezTo>
                    <a:pt x="745" y="119"/>
                    <a:pt x="747" y="116"/>
                    <a:pt x="750" y="113"/>
                  </a:cubicBezTo>
                  <a:cubicBezTo>
                    <a:pt x="760" y="102"/>
                    <a:pt x="773" y="91"/>
                    <a:pt x="788" y="86"/>
                  </a:cubicBezTo>
                  <a:cubicBezTo>
                    <a:pt x="793" y="84"/>
                    <a:pt x="797" y="82"/>
                    <a:pt x="802" y="83"/>
                  </a:cubicBezTo>
                  <a:cubicBezTo>
                    <a:pt x="806" y="83"/>
                    <a:pt x="809" y="85"/>
                    <a:pt x="812" y="85"/>
                  </a:cubicBezTo>
                  <a:cubicBezTo>
                    <a:pt x="816" y="86"/>
                    <a:pt x="819" y="85"/>
                    <a:pt x="822" y="83"/>
                  </a:cubicBezTo>
                  <a:cubicBezTo>
                    <a:pt x="828" y="78"/>
                    <a:pt x="835" y="71"/>
                    <a:pt x="843" y="74"/>
                  </a:cubicBezTo>
                  <a:cubicBezTo>
                    <a:pt x="850" y="77"/>
                    <a:pt x="858" y="79"/>
                    <a:pt x="864" y="83"/>
                  </a:cubicBezTo>
                  <a:cubicBezTo>
                    <a:pt x="879" y="92"/>
                    <a:pt x="886" y="110"/>
                    <a:pt x="891" y="126"/>
                  </a:cubicBezTo>
                  <a:cubicBezTo>
                    <a:pt x="895" y="141"/>
                    <a:pt x="898" y="156"/>
                    <a:pt x="897" y="171"/>
                  </a:cubicBezTo>
                  <a:cubicBezTo>
                    <a:pt x="895" y="188"/>
                    <a:pt x="890" y="204"/>
                    <a:pt x="881" y="218"/>
                  </a:cubicBezTo>
                  <a:cubicBezTo>
                    <a:pt x="876" y="227"/>
                    <a:pt x="870" y="235"/>
                    <a:pt x="864" y="243"/>
                  </a:cubicBezTo>
                  <a:cubicBezTo>
                    <a:pt x="863" y="244"/>
                    <a:pt x="862" y="245"/>
                    <a:pt x="860" y="246"/>
                  </a:cubicBezTo>
                  <a:cubicBezTo>
                    <a:pt x="854" y="251"/>
                    <a:pt x="848" y="256"/>
                    <a:pt x="842" y="260"/>
                  </a:cubicBezTo>
                  <a:cubicBezTo>
                    <a:pt x="835" y="265"/>
                    <a:pt x="828" y="269"/>
                    <a:pt x="821" y="274"/>
                  </a:cubicBezTo>
                  <a:cubicBezTo>
                    <a:pt x="816" y="278"/>
                    <a:pt x="811" y="282"/>
                    <a:pt x="805" y="286"/>
                  </a:cubicBezTo>
                  <a:cubicBezTo>
                    <a:pt x="803" y="285"/>
                    <a:pt x="801" y="284"/>
                    <a:pt x="798" y="283"/>
                  </a:cubicBezTo>
                  <a:cubicBezTo>
                    <a:pt x="801" y="282"/>
                    <a:pt x="803" y="280"/>
                    <a:pt x="805" y="278"/>
                  </a:cubicBezTo>
                  <a:cubicBezTo>
                    <a:pt x="811" y="274"/>
                    <a:pt x="817" y="270"/>
                    <a:pt x="823" y="265"/>
                  </a:cubicBezTo>
                  <a:cubicBezTo>
                    <a:pt x="836" y="255"/>
                    <a:pt x="848" y="243"/>
                    <a:pt x="859" y="230"/>
                  </a:cubicBezTo>
                  <a:cubicBezTo>
                    <a:pt x="868" y="218"/>
                    <a:pt x="878" y="205"/>
                    <a:pt x="884" y="191"/>
                  </a:cubicBezTo>
                  <a:cubicBezTo>
                    <a:pt x="888" y="182"/>
                    <a:pt x="893" y="171"/>
                    <a:pt x="890" y="161"/>
                  </a:cubicBezTo>
                  <a:cubicBezTo>
                    <a:pt x="890" y="161"/>
                    <a:pt x="889" y="161"/>
                    <a:pt x="889" y="162"/>
                  </a:cubicBezTo>
                  <a:cubicBezTo>
                    <a:pt x="890" y="172"/>
                    <a:pt x="885" y="183"/>
                    <a:pt x="880" y="193"/>
                  </a:cubicBezTo>
                  <a:cubicBezTo>
                    <a:pt x="873" y="206"/>
                    <a:pt x="864" y="220"/>
                    <a:pt x="854" y="231"/>
                  </a:cubicBezTo>
                  <a:cubicBezTo>
                    <a:pt x="844" y="242"/>
                    <a:pt x="833" y="252"/>
                    <a:pt x="822" y="261"/>
                  </a:cubicBezTo>
                  <a:cubicBezTo>
                    <a:pt x="816" y="265"/>
                    <a:pt x="810" y="270"/>
                    <a:pt x="804" y="274"/>
                  </a:cubicBezTo>
                  <a:cubicBezTo>
                    <a:pt x="801" y="277"/>
                    <a:pt x="798" y="280"/>
                    <a:pt x="793" y="282"/>
                  </a:cubicBezTo>
                  <a:cubicBezTo>
                    <a:pt x="789" y="280"/>
                    <a:pt x="784" y="279"/>
                    <a:pt x="779" y="278"/>
                  </a:cubicBezTo>
                  <a:cubicBezTo>
                    <a:pt x="773" y="276"/>
                    <a:pt x="767" y="275"/>
                    <a:pt x="761" y="274"/>
                  </a:cubicBezTo>
                  <a:cubicBezTo>
                    <a:pt x="763" y="273"/>
                    <a:pt x="765" y="272"/>
                    <a:pt x="766" y="271"/>
                  </a:cubicBezTo>
                  <a:cubicBezTo>
                    <a:pt x="772" y="267"/>
                    <a:pt x="777" y="262"/>
                    <a:pt x="781" y="257"/>
                  </a:cubicBezTo>
                  <a:cubicBezTo>
                    <a:pt x="786" y="252"/>
                    <a:pt x="790" y="247"/>
                    <a:pt x="794" y="241"/>
                  </a:cubicBezTo>
                  <a:cubicBezTo>
                    <a:pt x="797" y="236"/>
                    <a:pt x="801" y="231"/>
                    <a:pt x="804" y="226"/>
                  </a:cubicBezTo>
                  <a:cubicBezTo>
                    <a:pt x="807" y="221"/>
                    <a:pt x="810" y="215"/>
                    <a:pt x="814" y="210"/>
                  </a:cubicBezTo>
                  <a:cubicBezTo>
                    <a:pt x="814" y="209"/>
                    <a:pt x="813" y="208"/>
                    <a:pt x="812" y="209"/>
                  </a:cubicBezTo>
                  <a:cubicBezTo>
                    <a:pt x="809" y="213"/>
                    <a:pt x="805" y="218"/>
                    <a:pt x="802" y="222"/>
                  </a:cubicBezTo>
                  <a:cubicBezTo>
                    <a:pt x="800" y="227"/>
                    <a:pt x="798" y="232"/>
                    <a:pt x="795" y="237"/>
                  </a:cubicBezTo>
                  <a:cubicBezTo>
                    <a:pt x="791" y="243"/>
                    <a:pt x="786" y="248"/>
                    <a:pt x="782" y="253"/>
                  </a:cubicBezTo>
                  <a:cubicBezTo>
                    <a:pt x="776" y="259"/>
                    <a:pt x="767" y="270"/>
                    <a:pt x="758" y="272"/>
                  </a:cubicBezTo>
                  <a:cubicBezTo>
                    <a:pt x="760" y="270"/>
                    <a:pt x="761" y="268"/>
                    <a:pt x="762" y="267"/>
                  </a:cubicBezTo>
                  <a:cubicBezTo>
                    <a:pt x="767" y="261"/>
                    <a:pt x="771" y="255"/>
                    <a:pt x="774" y="249"/>
                  </a:cubicBezTo>
                  <a:cubicBezTo>
                    <a:pt x="777" y="245"/>
                    <a:pt x="779" y="242"/>
                    <a:pt x="782" y="238"/>
                  </a:cubicBezTo>
                  <a:cubicBezTo>
                    <a:pt x="785" y="235"/>
                    <a:pt x="787" y="231"/>
                    <a:pt x="789" y="227"/>
                  </a:cubicBezTo>
                  <a:cubicBezTo>
                    <a:pt x="790" y="224"/>
                    <a:pt x="793" y="221"/>
                    <a:pt x="794" y="217"/>
                  </a:cubicBezTo>
                  <a:cubicBezTo>
                    <a:pt x="797" y="213"/>
                    <a:pt x="798" y="209"/>
                    <a:pt x="801" y="205"/>
                  </a:cubicBezTo>
                  <a:cubicBezTo>
                    <a:pt x="802" y="205"/>
                    <a:pt x="801" y="204"/>
                    <a:pt x="800" y="204"/>
                  </a:cubicBezTo>
                  <a:cubicBezTo>
                    <a:pt x="798" y="207"/>
                    <a:pt x="796" y="209"/>
                    <a:pt x="795" y="212"/>
                  </a:cubicBezTo>
                  <a:cubicBezTo>
                    <a:pt x="793" y="216"/>
                    <a:pt x="792" y="220"/>
                    <a:pt x="790" y="223"/>
                  </a:cubicBezTo>
                  <a:cubicBezTo>
                    <a:pt x="787" y="227"/>
                    <a:pt x="785" y="230"/>
                    <a:pt x="783" y="233"/>
                  </a:cubicBezTo>
                  <a:cubicBezTo>
                    <a:pt x="781" y="236"/>
                    <a:pt x="779" y="239"/>
                    <a:pt x="778" y="242"/>
                  </a:cubicBezTo>
                  <a:cubicBezTo>
                    <a:pt x="773" y="248"/>
                    <a:pt x="768" y="254"/>
                    <a:pt x="763" y="260"/>
                  </a:cubicBezTo>
                  <a:cubicBezTo>
                    <a:pt x="760" y="264"/>
                    <a:pt x="758" y="267"/>
                    <a:pt x="754" y="270"/>
                  </a:cubicBezTo>
                  <a:cubicBezTo>
                    <a:pt x="753" y="270"/>
                    <a:pt x="753" y="270"/>
                    <a:pt x="753" y="270"/>
                  </a:cubicBezTo>
                  <a:cubicBezTo>
                    <a:pt x="756" y="266"/>
                    <a:pt x="758" y="261"/>
                    <a:pt x="761" y="256"/>
                  </a:cubicBezTo>
                  <a:cubicBezTo>
                    <a:pt x="761" y="256"/>
                    <a:pt x="760" y="256"/>
                    <a:pt x="760" y="256"/>
                  </a:cubicBezTo>
                  <a:cubicBezTo>
                    <a:pt x="758" y="258"/>
                    <a:pt x="757" y="260"/>
                    <a:pt x="756" y="262"/>
                  </a:cubicBezTo>
                  <a:cubicBezTo>
                    <a:pt x="756" y="260"/>
                    <a:pt x="757" y="259"/>
                    <a:pt x="757" y="258"/>
                  </a:cubicBezTo>
                  <a:cubicBezTo>
                    <a:pt x="758" y="257"/>
                    <a:pt x="758" y="255"/>
                    <a:pt x="759" y="253"/>
                  </a:cubicBezTo>
                  <a:cubicBezTo>
                    <a:pt x="759" y="253"/>
                    <a:pt x="760" y="253"/>
                    <a:pt x="760" y="253"/>
                  </a:cubicBezTo>
                  <a:cubicBezTo>
                    <a:pt x="765" y="242"/>
                    <a:pt x="771" y="232"/>
                    <a:pt x="777" y="223"/>
                  </a:cubicBezTo>
                  <a:cubicBezTo>
                    <a:pt x="782" y="217"/>
                    <a:pt x="786" y="210"/>
                    <a:pt x="789" y="203"/>
                  </a:cubicBezTo>
                  <a:cubicBezTo>
                    <a:pt x="791" y="199"/>
                    <a:pt x="793" y="195"/>
                    <a:pt x="795" y="192"/>
                  </a:cubicBezTo>
                  <a:cubicBezTo>
                    <a:pt x="797" y="188"/>
                    <a:pt x="798" y="185"/>
                    <a:pt x="800" y="182"/>
                  </a:cubicBezTo>
                  <a:cubicBezTo>
                    <a:pt x="800" y="180"/>
                    <a:pt x="798" y="179"/>
                    <a:pt x="798" y="181"/>
                  </a:cubicBezTo>
                  <a:cubicBezTo>
                    <a:pt x="794" y="188"/>
                    <a:pt x="791" y="196"/>
                    <a:pt x="786" y="204"/>
                  </a:cubicBezTo>
                  <a:cubicBezTo>
                    <a:pt x="782" y="211"/>
                    <a:pt x="777" y="218"/>
                    <a:pt x="773" y="225"/>
                  </a:cubicBezTo>
                  <a:cubicBezTo>
                    <a:pt x="770" y="229"/>
                    <a:pt x="767" y="234"/>
                    <a:pt x="764" y="238"/>
                  </a:cubicBezTo>
                  <a:cubicBezTo>
                    <a:pt x="766" y="234"/>
                    <a:pt x="767" y="230"/>
                    <a:pt x="768" y="226"/>
                  </a:cubicBezTo>
                  <a:cubicBezTo>
                    <a:pt x="769" y="222"/>
                    <a:pt x="771" y="219"/>
                    <a:pt x="773" y="215"/>
                  </a:cubicBezTo>
                  <a:cubicBezTo>
                    <a:pt x="775" y="211"/>
                    <a:pt x="776" y="206"/>
                    <a:pt x="779" y="201"/>
                  </a:cubicBezTo>
                  <a:cubicBezTo>
                    <a:pt x="779" y="201"/>
                    <a:pt x="779" y="200"/>
                    <a:pt x="779" y="201"/>
                  </a:cubicBezTo>
                  <a:cubicBezTo>
                    <a:pt x="775" y="205"/>
                    <a:pt x="774" y="211"/>
                    <a:pt x="771" y="216"/>
                  </a:cubicBezTo>
                  <a:cubicBezTo>
                    <a:pt x="770" y="218"/>
                    <a:pt x="769" y="220"/>
                    <a:pt x="769" y="221"/>
                  </a:cubicBezTo>
                  <a:cubicBezTo>
                    <a:pt x="769" y="220"/>
                    <a:pt x="769" y="219"/>
                    <a:pt x="769" y="219"/>
                  </a:cubicBezTo>
                  <a:cubicBezTo>
                    <a:pt x="769" y="217"/>
                    <a:pt x="769" y="215"/>
                    <a:pt x="770" y="213"/>
                  </a:cubicBezTo>
                  <a:cubicBezTo>
                    <a:pt x="772" y="209"/>
                    <a:pt x="773" y="204"/>
                    <a:pt x="775" y="200"/>
                  </a:cubicBezTo>
                  <a:cubicBezTo>
                    <a:pt x="777" y="194"/>
                    <a:pt x="779" y="187"/>
                    <a:pt x="782" y="182"/>
                  </a:cubicBezTo>
                  <a:cubicBezTo>
                    <a:pt x="785" y="177"/>
                    <a:pt x="788" y="173"/>
                    <a:pt x="790" y="167"/>
                  </a:cubicBezTo>
                  <a:cubicBezTo>
                    <a:pt x="791" y="162"/>
                    <a:pt x="793" y="157"/>
                    <a:pt x="796" y="151"/>
                  </a:cubicBezTo>
                  <a:cubicBezTo>
                    <a:pt x="796" y="151"/>
                    <a:pt x="795" y="151"/>
                    <a:pt x="795" y="151"/>
                  </a:cubicBezTo>
                  <a:cubicBezTo>
                    <a:pt x="792" y="156"/>
                    <a:pt x="791" y="161"/>
                    <a:pt x="788" y="166"/>
                  </a:cubicBezTo>
                  <a:cubicBezTo>
                    <a:pt x="786" y="169"/>
                    <a:pt x="785" y="172"/>
                    <a:pt x="783" y="175"/>
                  </a:cubicBezTo>
                  <a:cubicBezTo>
                    <a:pt x="782" y="178"/>
                    <a:pt x="782" y="181"/>
                    <a:pt x="780" y="183"/>
                  </a:cubicBezTo>
                  <a:cubicBezTo>
                    <a:pt x="777" y="188"/>
                    <a:pt x="775" y="194"/>
                    <a:pt x="772" y="199"/>
                  </a:cubicBezTo>
                  <a:cubicBezTo>
                    <a:pt x="772" y="201"/>
                    <a:pt x="771" y="204"/>
                    <a:pt x="770" y="206"/>
                  </a:cubicBezTo>
                  <a:cubicBezTo>
                    <a:pt x="770" y="203"/>
                    <a:pt x="769" y="200"/>
                    <a:pt x="769" y="198"/>
                  </a:cubicBezTo>
                  <a:cubicBezTo>
                    <a:pt x="770" y="192"/>
                    <a:pt x="774" y="186"/>
                    <a:pt x="775" y="181"/>
                  </a:cubicBezTo>
                  <a:cubicBezTo>
                    <a:pt x="777" y="172"/>
                    <a:pt x="780" y="165"/>
                    <a:pt x="785" y="157"/>
                  </a:cubicBezTo>
                  <a:cubicBezTo>
                    <a:pt x="785" y="157"/>
                    <a:pt x="784" y="156"/>
                    <a:pt x="784" y="157"/>
                  </a:cubicBezTo>
                  <a:cubicBezTo>
                    <a:pt x="777" y="162"/>
                    <a:pt x="774" y="172"/>
                    <a:pt x="773" y="180"/>
                  </a:cubicBezTo>
                  <a:cubicBezTo>
                    <a:pt x="772" y="184"/>
                    <a:pt x="772" y="187"/>
                    <a:pt x="770" y="191"/>
                  </a:cubicBezTo>
                  <a:cubicBezTo>
                    <a:pt x="769" y="192"/>
                    <a:pt x="769" y="192"/>
                    <a:pt x="769" y="193"/>
                  </a:cubicBezTo>
                  <a:cubicBezTo>
                    <a:pt x="768" y="191"/>
                    <a:pt x="768" y="188"/>
                    <a:pt x="768" y="186"/>
                  </a:cubicBezTo>
                  <a:cubicBezTo>
                    <a:pt x="768" y="186"/>
                    <a:pt x="768" y="185"/>
                    <a:pt x="768" y="185"/>
                  </a:cubicBezTo>
                  <a:cubicBezTo>
                    <a:pt x="769" y="183"/>
                    <a:pt x="769" y="180"/>
                    <a:pt x="770" y="178"/>
                  </a:cubicBezTo>
                  <a:cubicBezTo>
                    <a:pt x="772" y="172"/>
                    <a:pt x="774" y="166"/>
                    <a:pt x="776" y="160"/>
                  </a:cubicBezTo>
                  <a:cubicBezTo>
                    <a:pt x="777" y="159"/>
                    <a:pt x="775" y="158"/>
                    <a:pt x="775" y="159"/>
                  </a:cubicBezTo>
                  <a:cubicBezTo>
                    <a:pt x="772" y="166"/>
                    <a:pt x="770" y="173"/>
                    <a:pt x="767" y="180"/>
                  </a:cubicBezTo>
                  <a:cubicBezTo>
                    <a:pt x="767" y="180"/>
                    <a:pt x="767" y="180"/>
                    <a:pt x="766" y="181"/>
                  </a:cubicBezTo>
                  <a:cubicBezTo>
                    <a:pt x="766" y="178"/>
                    <a:pt x="765" y="176"/>
                    <a:pt x="764" y="173"/>
                  </a:cubicBezTo>
                  <a:cubicBezTo>
                    <a:pt x="764" y="173"/>
                    <a:pt x="764" y="173"/>
                    <a:pt x="764" y="173"/>
                  </a:cubicBezTo>
                  <a:cubicBezTo>
                    <a:pt x="764" y="171"/>
                    <a:pt x="764" y="170"/>
                    <a:pt x="764" y="169"/>
                  </a:cubicBezTo>
                  <a:cubicBezTo>
                    <a:pt x="765" y="166"/>
                    <a:pt x="765" y="163"/>
                    <a:pt x="765" y="160"/>
                  </a:cubicBezTo>
                  <a:cubicBezTo>
                    <a:pt x="766" y="153"/>
                    <a:pt x="767" y="148"/>
                    <a:pt x="769" y="142"/>
                  </a:cubicBezTo>
                  <a:cubicBezTo>
                    <a:pt x="770" y="141"/>
                    <a:pt x="769" y="141"/>
                    <a:pt x="768" y="141"/>
                  </a:cubicBezTo>
                  <a:cubicBezTo>
                    <a:pt x="764" y="148"/>
                    <a:pt x="765" y="154"/>
                    <a:pt x="763" y="161"/>
                  </a:cubicBezTo>
                  <a:cubicBezTo>
                    <a:pt x="763" y="162"/>
                    <a:pt x="762" y="164"/>
                    <a:pt x="762" y="165"/>
                  </a:cubicBezTo>
                  <a:cubicBezTo>
                    <a:pt x="759" y="158"/>
                    <a:pt x="756" y="149"/>
                    <a:pt x="749" y="145"/>
                  </a:cubicBezTo>
                  <a:cubicBezTo>
                    <a:pt x="747" y="143"/>
                    <a:pt x="746" y="143"/>
                    <a:pt x="743" y="143"/>
                  </a:cubicBezTo>
                  <a:cubicBezTo>
                    <a:pt x="741" y="142"/>
                    <a:pt x="742" y="137"/>
                    <a:pt x="741" y="136"/>
                  </a:cubicBezTo>
                  <a:cubicBezTo>
                    <a:pt x="739" y="133"/>
                    <a:pt x="738" y="132"/>
                    <a:pt x="736" y="132"/>
                  </a:cubicBezTo>
                  <a:cubicBezTo>
                    <a:pt x="736" y="128"/>
                    <a:pt x="740" y="124"/>
                    <a:pt x="743" y="122"/>
                  </a:cubicBezTo>
                  <a:close/>
                  <a:moveTo>
                    <a:pt x="684" y="129"/>
                  </a:moveTo>
                  <a:cubicBezTo>
                    <a:pt x="692" y="127"/>
                    <a:pt x="700" y="126"/>
                    <a:pt x="708" y="126"/>
                  </a:cubicBezTo>
                  <a:cubicBezTo>
                    <a:pt x="712" y="126"/>
                    <a:pt x="716" y="126"/>
                    <a:pt x="719" y="126"/>
                  </a:cubicBezTo>
                  <a:cubicBezTo>
                    <a:pt x="722" y="127"/>
                    <a:pt x="725" y="128"/>
                    <a:pt x="726" y="130"/>
                  </a:cubicBezTo>
                  <a:cubicBezTo>
                    <a:pt x="726" y="131"/>
                    <a:pt x="727" y="132"/>
                    <a:pt x="727" y="132"/>
                  </a:cubicBezTo>
                  <a:cubicBezTo>
                    <a:pt x="730" y="135"/>
                    <a:pt x="737" y="133"/>
                    <a:pt x="738" y="139"/>
                  </a:cubicBezTo>
                  <a:cubicBezTo>
                    <a:pt x="738" y="142"/>
                    <a:pt x="739" y="146"/>
                    <a:pt x="743" y="146"/>
                  </a:cubicBezTo>
                  <a:cubicBezTo>
                    <a:pt x="750" y="146"/>
                    <a:pt x="753" y="155"/>
                    <a:pt x="756" y="160"/>
                  </a:cubicBezTo>
                  <a:cubicBezTo>
                    <a:pt x="761" y="172"/>
                    <a:pt x="765" y="186"/>
                    <a:pt x="766" y="199"/>
                  </a:cubicBezTo>
                  <a:cubicBezTo>
                    <a:pt x="767" y="216"/>
                    <a:pt x="763" y="230"/>
                    <a:pt x="758" y="245"/>
                  </a:cubicBezTo>
                  <a:cubicBezTo>
                    <a:pt x="755" y="254"/>
                    <a:pt x="752" y="266"/>
                    <a:pt x="745" y="273"/>
                  </a:cubicBezTo>
                  <a:cubicBezTo>
                    <a:pt x="745" y="273"/>
                    <a:pt x="745" y="273"/>
                    <a:pt x="745" y="273"/>
                  </a:cubicBezTo>
                  <a:cubicBezTo>
                    <a:pt x="742" y="275"/>
                    <a:pt x="740" y="278"/>
                    <a:pt x="737" y="280"/>
                  </a:cubicBezTo>
                  <a:cubicBezTo>
                    <a:pt x="734" y="282"/>
                    <a:pt x="732" y="284"/>
                    <a:pt x="730" y="286"/>
                  </a:cubicBezTo>
                  <a:cubicBezTo>
                    <a:pt x="726" y="291"/>
                    <a:pt x="722" y="296"/>
                    <a:pt x="718" y="300"/>
                  </a:cubicBezTo>
                  <a:cubicBezTo>
                    <a:pt x="709" y="309"/>
                    <a:pt x="699" y="316"/>
                    <a:pt x="689" y="324"/>
                  </a:cubicBezTo>
                  <a:cubicBezTo>
                    <a:pt x="684" y="329"/>
                    <a:pt x="679" y="334"/>
                    <a:pt x="673" y="338"/>
                  </a:cubicBezTo>
                  <a:cubicBezTo>
                    <a:pt x="668" y="342"/>
                    <a:pt x="663" y="345"/>
                    <a:pt x="657" y="349"/>
                  </a:cubicBezTo>
                  <a:cubicBezTo>
                    <a:pt x="649" y="355"/>
                    <a:pt x="642" y="363"/>
                    <a:pt x="635" y="372"/>
                  </a:cubicBezTo>
                  <a:cubicBezTo>
                    <a:pt x="635" y="372"/>
                    <a:pt x="635" y="372"/>
                    <a:pt x="635" y="372"/>
                  </a:cubicBezTo>
                  <a:cubicBezTo>
                    <a:pt x="635" y="372"/>
                    <a:pt x="634" y="371"/>
                    <a:pt x="633" y="371"/>
                  </a:cubicBezTo>
                  <a:cubicBezTo>
                    <a:pt x="630" y="368"/>
                    <a:pt x="627" y="365"/>
                    <a:pt x="623" y="365"/>
                  </a:cubicBezTo>
                  <a:cubicBezTo>
                    <a:pt x="628" y="357"/>
                    <a:pt x="634" y="350"/>
                    <a:pt x="642" y="345"/>
                  </a:cubicBezTo>
                  <a:cubicBezTo>
                    <a:pt x="646" y="342"/>
                    <a:pt x="650" y="339"/>
                    <a:pt x="655" y="337"/>
                  </a:cubicBezTo>
                  <a:cubicBezTo>
                    <a:pt x="659" y="335"/>
                    <a:pt x="664" y="334"/>
                    <a:pt x="668" y="332"/>
                  </a:cubicBezTo>
                  <a:cubicBezTo>
                    <a:pt x="674" y="327"/>
                    <a:pt x="679" y="319"/>
                    <a:pt x="684" y="313"/>
                  </a:cubicBezTo>
                  <a:cubicBezTo>
                    <a:pt x="689" y="305"/>
                    <a:pt x="695" y="296"/>
                    <a:pt x="704" y="291"/>
                  </a:cubicBezTo>
                  <a:cubicBezTo>
                    <a:pt x="711" y="288"/>
                    <a:pt x="719" y="286"/>
                    <a:pt x="726" y="283"/>
                  </a:cubicBezTo>
                  <a:cubicBezTo>
                    <a:pt x="732" y="280"/>
                    <a:pt x="737" y="274"/>
                    <a:pt x="741" y="268"/>
                  </a:cubicBezTo>
                  <a:cubicBezTo>
                    <a:pt x="745" y="263"/>
                    <a:pt x="748" y="258"/>
                    <a:pt x="750" y="252"/>
                  </a:cubicBezTo>
                  <a:cubicBezTo>
                    <a:pt x="751" y="248"/>
                    <a:pt x="754" y="243"/>
                    <a:pt x="752" y="240"/>
                  </a:cubicBezTo>
                  <a:cubicBezTo>
                    <a:pt x="752" y="239"/>
                    <a:pt x="751" y="240"/>
                    <a:pt x="751" y="241"/>
                  </a:cubicBezTo>
                  <a:cubicBezTo>
                    <a:pt x="752" y="245"/>
                    <a:pt x="747" y="253"/>
                    <a:pt x="746" y="256"/>
                  </a:cubicBezTo>
                  <a:cubicBezTo>
                    <a:pt x="741" y="263"/>
                    <a:pt x="737" y="270"/>
                    <a:pt x="731" y="275"/>
                  </a:cubicBezTo>
                  <a:cubicBezTo>
                    <a:pt x="725" y="281"/>
                    <a:pt x="717" y="282"/>
                    <a:pt x="710" y="285"/>
                  </a:cubicBezTo>
                  <a:cubicBezTo>
                    <a:pt x="703" y="287"/>
                    <a:pt x="697" y="291"/>
                    <a:pt x="692" y="296"/>
                  </a:cubicBezTo>
                  <a:cubicBezTo>
                    <a:pt x="686" y="303"/>
                    <a:pt x="681" y="310"/>
                    <a:pt x="675" y="317"/>
                  </a:cubicBezTo>
                  <a:cubicBezTo>
                    <a:pt x="673" y="321"/>
                    <a:pt x="670" y="326"/>
                    <a:pt x="666" y="328"/>
                  </a:cubicBezTo>
                  <a:cubicBezTo>
                    <a:pt x="664" y="329"/>
                    <a:pt x="662" y="330"/>
                    <a:pt x="661" y="331"/>
                  </a:cubicBezTo>
                  <a:cubicBezTo>
                    <a:pt x="666" y="325"/>
                    <a:pt x="669" y="319"/>
                    <a:pt x="674" y="314"/>
                  </a:cubicBezTo>
                  <a:cubicBezTo>
                    <a:pt x="679" y="310"/>
                    <a:pt x="682" y="304"/>
                    <a:pt x="687" y="300"/>
                  </a:cubicBezTo>
                  <a:cubicBezTo>
                    <a:pt x="690" y="296"/>
                    <a:pt x="694" y="291"/>
                    <a:pt x="698" y="287"/>
                  </a:cubicBezTo>
                  <a:cubicBezTo>
                    <a:pt x="698" y="287"/>
                    <a:pt x="697" y="286"/>
                    <a:pt x="697" y="287"/>
                  </a:cubicBezTo>
                  <a:cubicBezTo>
                    <a:pt x="692" y="291"/>
                    <a:pt x="689" y="296"/>
                    <a:pt x="685" y="301"/>
                  </a:cubicBezTo>
                  <a:cubicBezTo>
                    <a:pt x="681" y="305"/>
                    <a:pt x="677" y="309"/>
                    <a:pt x="673" y="313"/>
                  </a:cubicBezTo>
                  <a:cubicBezTo>
                    <a:pt x="666" y="319"/>
                    <a:pt x="662" y="328"/>
                    <a:pt x="654" y="333"/>
                  </a:cubicBezTo>
                  <a:cubicBezTo>
                    <a:pt x="654" y="333"/>
                    <a:pt x="654" y="333"/>
                    <a:pt x="654" y="333"/>
                  </a:cubicBezTo>
                  <a:cubicBezTo>
                    <a:pt x="656" y="331"/>
                    <a:pt x="657" y="329"/>
                    <a:pt x="659" y="327"/>
                  </a:cubicBezTo>
                  <a:cubicBezTo>
                    <a:pt x="663" y="322"/>
                    <a:pt x="667" y="317"/>
                    <a:pt x="671" y="312"/>
                  </a:cubicBezTo>
                  <a:cubicBezTo>
                    <a:pt x="671" y="312"/>
                    <a:pt x="670" y="311"/>
                    <a:pt x="670" y="312"/>
                  </a:cubicBezTo>
                  <a:cubicBezTo>
                    <a:pt x="667" y="317"/>
                    <a:pt x="662" y="321"/>
                    <a:pt x="658" y="326"/>
                  </a:cubicBezTo>
                  <a:cubicBezTo>
                    <a:pt x="655" y="329"/>
                    <a:pt x="653" y="333"/>
                    <a:pt x="649" y="335"/>
                  </a:cubicBezTo>
                  <a:cubicBezTo>
                    <a:pt x="648" y="336"/>
                    <a:pt x="648" y="336"/>
                    <a:pt x="648" y="336"/>
                  </a:cubicBezTo>
                  <a:cubicBezTo>
                    <a:pt x="646" y="337"/>
                    <a:pt x="643" y="339"/>
                    <a:pt x="641" y="340"/>
                  </a:cubicBezTo>
                  <a:cubicBezTo>
                    <a:pt x="642" y="339"/>
                    <a:pt x="644" y="337"/>
                    <a:pt x="645" y="335"/>
                  </a:cubicBezTo>
                  <a:cubicBezTo>
                    <a:pt x="645" y="335"/>
                    <a:pt x="645" y="335"/>
                    <a:pt x="645" y="335"/>
                  </a:cubicBezTo>
                  <a:cubicBezTo>
                    <a:pt x="641" y="339"/>
                    <a:pt x="637" y="342"/>
                    <a:pt x="633" y="346"/>
                  </a:cubicBezTo>
                  <a:cubicBezTo>
                    <a:pt x="630" y="349"/>
                    <a:pt x="626" y="352"/>
                    <a:pt x="623" y="356"/>
                  </a:cubicBezTo>
                  <a:cubicBezTo>
                    <a:pt x="623" y="356"/>
                    <a:pt x="623" y="355"/>
                    <a:pt x="623" y="354"/>
                  </a:cubicBezTo>
                  <a:cubicBezTo>
                    <a:pt x="624" y="354"/>
                    <a:pt x="624" y="353"/>
                    <a:pt x="625" y="352"/>
                  </a:cubicBezTo>
                  <a:cubicBezTo>
                    <a:pt x="627" y="350"/>
                    <a:pt x="629" y="347"/>
                    <a:pt x="631" y="345"/>
                  </a:cubicBezTo>
                  <a:cubicBezTo>
                    <a:pt x="632" y="343"/>
                    <a:pt x="633" y="341"/>
                    <a:pt x="634" y="339"/>
                  </a:cubicBezTo>
                  <a:cubicBezTo>
                    <a:pt x="635" y="339"/>
                    <a:pt x="635" y="339"/>
                    <a:pt x="635" y="338"/>
                  </a:cubicBezTo>
                  <a:cubicBezTo>
                    <a:pt x="636" y="337"/>
                    <a:pt x="636" y="336"/>
                    <a:pt x="637" y="335"/>
                  </a:cubicBezTo>
                  <a:cubicBezTo>
                    <a:pt x="641" y="330"/>
                    <a:pt x="644" y="325"/>
                    <a:pt x="648" y="320"/>
                  </a:cubicBezTo>
                  <a:cubicBezTo>
                    <a:pt x="648" y="320"/>
                    <a:pt x="648" y="320"/>
                    <a:pt x="647" y="320"/>
                  </a:cubicBezTo>
                  <a:cubicBezTo>
                    <a:pt x="644" y="323"/>
                    <a:pt x="642" y="326"/>
                    <a:pt x="640" y="330"/>
                  </a:cubicBezTo>
                  <a:cubicBezTo>
                    <a:pt x="643" y="324"/>
                    <a:pt x="646" y="319"/>
                    <a:pt x="649" y="313"/>
                  </a:cubicBezTo>
                  <a:cubicBezTo>
                    <a:pt x="654" y="306"/>
                    <a:pt x="659" y="299"/>
                    <a:pt x="664" y="291"/>
                  </a:cubicBezTo>
                  <a:cubicBezTo>
                    <a:pt x="664" y="291"/>
                    <a:pt x="663" y="290"/>
                    <a:pt x="663" y="290"/>
                  </a:cubicBezTo>
                  <a:cubicBezTo>
                    <a:pt x="657" y="298"/>
                    <a:pt x="652" y="306"/>
                    <a:pt x="647" y="314"/>
                  </a:cubicBezTo>
                  <a:cubicBezTo>
                    <a:pt x="642" y="322"/>
                    <a:pt x="637" y="329"/>
                    <a:pt x="634" y="337"/>
                  </a:cubicBezTo>
                  <a:cubicBezTo>
                    <a:pt x="632" y="340"/>
                    <a:pt x="630" y="342"/>
                    <a:pt x="628" y="345"/>
                  </a:cubicBezTo>
                  <a:cubicBezTo>
                    <a:pt x="627" y="346"/>
                    <a:pt x="626" y="348"/>
                    <a:pt x="624" y="349"/>
                  </a:cubicBezTo>
                  <a:cubicBezTo>
                    <a:pt x="629" y="340"/>
                    <a:pt x="633" y="331"/>
                    <a:pt x="638" y="322"/>
                  </a:cubicBezTo>
                  <a:cubicBezTo>
                    <a:pt x="641" y="317"/>
                    <a:pt x="643" y="312"/>
                    <a:pt x="646" y="308"/>
                  </a:cubicBezTo>
                  <a:cubicBezTo>
                    <a:pt x="648" y="303"/>
                    <a:pt x="651" y="299"/>
                    <a:pt x="653" y="295"/>
                  </a:cubicBezTo>
                  <a:cubicBezTo>
                    <a:pt x="653" y="294"/>
                    <a:pt x="653" y="294"/>
                    <a:pt x="653" y="294"/>
                  </a:cubicBezTo>
                  <a:cubicBezTo>
                    <a:pt x="645" y="303"/>
                    <a:pt x="642" y="315"/>
                    <a:pt x="635" y="325"/>
                  </a:cubicBezTo>
                  <a:cubicBezTo>
                    <a:pt x="631" y="331"/>
                    <a:pt x="626" y="337"/>
                    <a:pt x="624" y="345"/>
                  </a:cubicBezTo>
                  <a:cubicBezTo>
                    <a:pt x="625" y="341"/>
                    <a:pt x="626" y="337"/>
                    <a:pt x="627" y="334"/>
                  </a:cubicBezTo>
                  <a:cubicBezTo>
                    <a:pt x="632" y="323"/>
                    <a:pt x="638" y="314"/>
                    <a:pt x="642" y="303"/>
                  </a:cubicBezTo>
                  <a:cubicBezTo>
                    <a:pt x="643" y="302"/>
                    <a:pt x="641" y="302"/>
                    <a:pt x="640" y="303"/>
                  </a:cubicBezTo>
                  <a:cubicBezTo>
                    <a:pt x="636" y="314"/>
                    <a:pt x="628" y="324"/>
                    <a:pt x="624" y="335"/>
                  </a:cubicBezTo>
                  <a:cubicBezTo>
                    <a:pt x="622" y="340"/>
                    <a:pt x="621" y="346"/>
                    <a:pt x="620" y="351"/>
                  </a:cubicBezTo>
                  <a:cubicBezTo>
                    <a:pt x="620" y="351"/>
                    <a:pt x="619" y="350"/>
                    <a:pt x="619" y="350"/>
                  </a:cubicBezTo>
                  <a:cubicBezTo>
                    <a:pt x="619" y="350"/>
                    <a:pt x="619" y="349"/>
                    <a:pt x="619" y="349"/>
                  </a:cubicBezTo>
                  <a:cubicBezTo>
                    <a:pt x="620" y="347"/>
                    <a:pt x="620" y="344"/>
                    <a:pt x="620" y="341"/>
                  </a:cubicBezTo>
                  <a:cubicBezTo>
                    <a:pt x="621" y="335"/>
                    <a:pt x="624" y="329"/>
                    <a:pt x="626" y="324"/>
                  </a:cubicBezTo>
                  <a:cubicBezTo>
                    <a:pt x="631" y="313"/>
                    <a:pt x="637" y="302"/>
                    <a:pt x="640" y="290"/>
                  </a:cubicBezTo>
                  <a:cubicBezTo>
                    <a:pt x="640" y="290"/>
                    <a:pt x="640" y="290"/>
                    <a:pt x="640" y="290"/>
                  </a:cubicBezTo>
                  <a:cubicBezTo>
                    <a:pt x="634" y="303"/>
                    <a:pt x="628" y="315"/>
                    <a:pt x="622" y="328"/>
                  </a:cubicBezTo>
                  <a:cubicBezTo>
                    <a:pt x="622" y="329"/>
                    <a:pt x="622" y="330"/>
                    <a:pt x="621" y="330"/>
                  </a:cubicBezTo>
                  <a:cubicBezTo>
                    <a:pt x="622" y="324"/>
                    <a:pt x="625" y="319"/>
                    <a:pt x="627" y="313"/>
                  </a:cubicBezTo>
                  <a:cubicBezTo>
                    <a:pt x="629" y="310"/>
                    <a:pt x="629" y="307"/>
                    <a:pt x="630" y="304"/>
                  </a:cubicBezTo>
                  <a:cubicBezTo>
                    <a:pt x="632" y="300"/>
                    <a:pt x="634" y="296"/>
                    <a:pt x="635" y="292"/>
                  </a:cubicBezTo>
                  <a:cubicBezTo>
                    <a:pt x="636" y="291"/>
                    <a:pt x="635" y="291"/>
                    <a:pt x="635" y="291"/>
                  </a:cubicBezTo>
                  <a:cubicBezTo>
                    <a:pt x="632" y="296"/>
                    <a:pt x="631" y="301"/>
                    <a:pt x="629" y="306"/>
                  </a:cubicBezTo>
                  <a:cubicBezTo>
                    <a:pt x="627" y="309"/>
                    <a:pt x="625" y="312"/>
                    <a:pt x="624" y="315"/>
                  </a:cubicBezTo>
                  <a:cubicBezTo>
                    <a:pt x="623" y="318"/>
                    <a:pt x="622" y="320"/>
                    <a:pt x="621" y="323"/>
                  </a:cubicBezTo>
                  <a:cubicBezTo>
                    <a:pt x="621" y="321"/>
                    <a:pt x="621" y="319"/>
                    <a:pt x="621" y="317"/>
                  </a:cubicBezTo>
                  <a:cubicBezTo>
                    <a:pt x="623" y="313"/>
                    <a:pt x="624" y="309"/>
                    <a:pt x="625" y="305"/>
                  </a:cubicBezTo>
                  <a:cubicBezTo>
                    <a:pt x="625" y="305"/>
                    <a:pt x="625" y="305"/>
                    <a:pt x="624" y="305"/>
                  </a:cubicBezTo>
                  <a:cubicBezTo>
                    <a:pt x="623" y="307"/>
                    <a:pt x="622" y="310"/>
                    <a:pt x="621" y="313"/>
                  </a:cubicBezTo>
                  <a:cubicBezTo>
                    <a:pt x="622" y="308"/>
                    <a:pt x="622" y="303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4" y="297"/>
                    <a:pt x="624" y="295"/>
                    <a:pt x="625" y="293"/>
                  </a:cubicBezTo>
                  <a:cubicBezTo>
                    <a:pt x="626" y="291"/>
                    <a:pt x="627" y="289"/>
                    <a:pt x="628" y="287"/>
                  </a:cubicBezTo>
                  <a:cubicBezTo>
                    <a:pt x="630" y="283"/>
                    <a:pt x="631" y="280"/>
                    <a:pt x="631" y="277"/>
                  </a:cubicBezTo>
                  <a:cubicBezTo>
                    <a:pt x="631" y="276"/>
                    <a:pt x="631" y="276"/>
                    <a:pt x="630" y="277"/>
                  </a:cubicBezTo>
                  <a:cubicBezTo>
                    <a:pt x="629" y="281"/>
                    <a:pt x="627" y="285"/>
                    <a:pt x="625" y="289"/>
                  </a:cubicBezTo>
                  <a:cubicBezTo>
                    <a:pt x="624" y="291"/>
                    <a:pt x="623" y="292"/>
                    <a:pt x="623" y="294"/>
                  </a:cubicBezTo>
                  <a:cubicBezTo>
                    <a:pt x="623" y="292"/>
                    <a:pt x="623" y="289"/>
                    <a:pt x="623" y="286"/>
                  </a:cubicBezTo>
                  <a:cubicBezTo>
                    <a:pt x="624" y="286"/>
                    <a:pt x="624" y="286"/>
                    <a:pt x="624" y="286"/>
                  </a:cubicBezTo>
                  <a:cubicBezTo>
                    <a:pt x="625" y="282"/>
                    <a:pt x="627" y="279"/>
                    <a:pt x="628" y="276"/>
                  </a:cubicBezTo>
                  <a:cubicBezTo>
                    <a:pt x="628" y="275"/>
                    <a:pt x="628" y="275"/>
                    <a:pt x="627" y="275"/>
                  </a:cubicBezTo>
                  <a:cubicBezTo>
                    <a:pt x="626" y="277"/>
                    <a:pt x="625" y="280"/>
                    <a:pt x="624" y="282"/>
                  </a:cubicBezTo>
                  <a:cubicBezTo>
                    <a:pt x="624" y="280"/>
                    <a:pt x="624" y="278"/>
                    <a:pt x="624" y="276"/>
                  </a:cubicBezTo>
                  <a:cubicBezTo>
                    <a:pt x="624" y="267"/>
                    <a:pt x="624" y="257"/>
                    <a:pt x="622" y="247"/>
                  </a:cubicBezTo>
                  <a:cubicBezTo>
                    <a:pt x="624" y="245"/>
                    <a:pt x="622" y="243"/>
                    <a:pt x="623" y="241"/>
                  </a:cubicBezTo>
                  <a:cubicBezTo>
                    <a:pt x="623" y="239"/>
                    <a:pt x="623" y="238"/>
                    <a:pt x="623" y="237"/>
                  </a:cubicBezTo>
                  <a:cubicBezTo>
                    <a:pt x="623" y="235"/>
                    <a:pt x="623" y="234"/>
                    <a:pt x="623" y="233"/>
                  </a:cubicBezTo>
                  <a:cubicBezTo>
                    <a:pt x="623" y="232"/>
                    <a:pt x="622" y="232"/>
                    <a:pt x="622" y="233"/>
                  </a:cubicBezTo>
                  <a:cubicBezTo>
                    <a:pt x="622" y="234"/>
                    <a:pt x="621" y="236"/>
                    <a:pt x="621" y="237"/>
                  </a:cubicBezTo>
                  <a:cubicBezTo>
                    <a:pt x="621" y="238"/>
                    <a:pt x="622" y="239"/>
                    <a:pt x="622" y="241"/>
                  </a:cubicBezTo>
                  <a:cubicBezTo>
                    <a:pt x="622" y="242"/>
                    <a:pt x="622" y="243"/>
                    <a:pt x="621" y="244"/>
                  </a:cubicBezTo>
                  <a:cubicBezTo>
                    <a:pt x="620" y="239"/>
                    <a:pt x="619" y="234"/>
                    <a:pt x="617" y="229"/>
                  </a:cubicBezTo>
                  <a:cubicBezTo>
                    <a:pt x="613" y="218"/>
                    <a:pt x="607" y="206"/>
                    <a:pt x="601" y="196"/>
                  </a:cubicBezTo>
                  <a:cubicBezTo>
                    <a:pt x="601" y="193"/>
                    <a:pt x="605" y="190"/>
                    <a:pt x="606" y="187"/>
                  </a:cubicBezTo>
                  <a:cubicBezTo>
                    <a:pt x="609" y="184"/>
                    <a:pt x="611" y="180"/>
                    <a:pt x="614" y="177"/>
                  </a:cubicBezTo>
                  <a:cubicBezTo>
                    <a:pt x="619" y="170"/>
                    <a:pt x="624" y="163"/>
                    <a:pt x="631" y="157"/>
                  </a:cubicBezTo>
                  <a:cubicBezTo>
                    <a:pt x="636" y="152"/>
                    <a:pt x="641" y="147"/>
                    <a:pt x="648" y="144"/>
                  </a:cubicBezTo>
                  <a:cubicBezTo>
                    <a:pt x="653" y="141"/>
                    <a:pt x="657" y="139"/>
                    <a:pt x="662" y="136"/>
                  </a:cubicBezTo>
                  <a:cubicBezTo>
                    <a:pt x="668" y="130"/>
                    <a:pt x="676" y="130"/>
                    <a:pt x="684" y="129"/>
                  </a:cubicBezTo>
                  <a:close/>
                  <a:moveTo>
                    <a:pt x="538" y="132"/>
                  </a:moveTo>
                  <a:cubicBezTo>
                    <a:pt x="540" y="130"/>
                    <a:pt x="541" y="129"/>
                    <a:pt x="542" y="128"/>
                  </a:cubicBezTo>
                  <a:cubicBezTo>
                    <a:pt x="547" y="123"/>
                    <a:pt x="552" y="119"/>
                    <a:pt x="558" y="116"/>
                  </a:cubicBezTo>
                  <a:cubicBezTo>
                    <a:pt x="570" y="111"/>
                    <a:pt x="582" y="109"/>
                    <a:pt x="595" y="110"/>
                  </a:cubicBezTo>
                  <a:cubicBezTo>
                    <a:pt x="596" y="110"/>
                    <a:pt x="597" y="110"/>
                    <a:pt x="598" y="110"/>
                  </a:cubicBezTo>
                  <a:cubicBezTo>
                    <a:pt x="598" y="110"/>
                    <a:pt x="598" y="110"/>
                    <a:pt x="598" y="110"/>
                  </a:cubicBezTo>
                  <a:cubicBezTo>
                    <a:pt x="585" y="110"/>
                    <a:pt x="570" y="113"/>
                    <a:pt x="560" y="121"/>
                  </a:cubicBezTo>
                  <a:cubicBezTo>
                    <a:pt x="559" y="122"/>
                    <a:pt x="560" y="123"/>
                    <a:pt x="561" y="122"/>
                  </a:cubicBezTo>
                  <a:cubicBezTo>
                    <a:pt x="574" y="118"/>
                    <a:pt x="586" y="112"/>
                    <a:pt x="601" y="113"/>
                  </a:cubicBezTo>
                  <a:cubicBezTo>
                    <a:pt x="608" y="113"/>
                    <a:pt x="615" y="115"/>
                    <a:pt x="622" y="117"/>
                  </a:cubicBezTo>
                  <a:cubicBezTo>
                    <a:pt x="628" y="119"/>
                    <a:pt x="633" y="124"/>
                    <a:pt x="639" y="124"/>
                  </a:cubicBezTo>
                  <a:cubicBezTo>
                    <a:pt x="639" y="124"/>
                    <a:pt x="639" y="124"/>
                    <a:pt x="639" y="124"/>
                  </a:cubicBezTo>
                  <a:cubicBezTo>
                    <a:pt x="635" y="122"/>
                    <a:pt x="632" y="119"/>
                    <a:pt x="628" y="117"/>
                  </a:cubicBezTo>
                  <a:cubicBezTo>
                    <a:pt x="625" y="115"/>
                    <a:pt x="621" y="114"/>
                    <a:pt x="618" y="113"/>
                  </a:cubicBezTo>
                  <a:cubicBezTo>
                    <a:pt x="613" y="112"/>
                    <a:pt x="609" y="111"/>
                    <a:pt x="604" y="110"/>
                  </a:cubicBezTo>
                  <a:cubicBezTo>
                    <a:pt x="614" y="111"/>
                    <a:pt x="623" y="113"/>
                    <a:pt x="633" y="116"/>
                  </a:cubicBezTo>
                  <a:cubicBezTo>
                    <a:pt x="640" y="119"/>
                    <a:pt x="647" y="122"/>
                    <a:pt x="653" y="125"/>
                  </a:cubicBezTo>
                  <a:cubicBezTo>
                    <a:pt x="656" y="127"/>
                    <a:pt x="659" y="129"/>
                    <a:pt x="662" y="130"/>
                  </a:cubicBezTo>
                  <a:cubicBezTo>
                    <a:pt x="661" y="131"/>
                    <a:pt x="659" y="132"/>
                    <a:pt x="658" y="134"/>
                  </a:cubicBezTo>
                  <a:cubicBezTo>
                    <a:pt x="653" y="138"/>
                    <a:pt x="646" y="140"/>
                    <a:pt x="640" y="144"/>
                  </a:cubicBezTo>
                  <a:cubicBezTo>
                    <a:pt x="635" y="148"/>
                    <a:pt x="630" y="152"/>
                    <a:pt x="625" y="157"/>
                  </a:cubicBezTo>
                  <a:cubicBezTo>
                    <a:pt x="622" y="160"/>
                    <a:pt x="619" y="164"/>
                    <a:pt x="616" y="168"/>
                  </a:cubicBezTo>
                  <a:cubicBezTo>
                    <a:pt x="616" y="166"/>
                    <a:pt x="616" y="164"/>
                    <a:pt x="616" y="163"/>
                  </a:cubicBezTo>
                  <a:cubicBezTo>
                    <a:pt x="616" y="160"/>
                    <a:pt x="616" y="156"/>
                    <a:pt x="617" y="153"/>
                  </a:cubicBezTo>
                  <a:cubicBezTo>
                    <a:pt x="617" y="153"/>
                    <a:pt x="616" y="152"/>
                    <a:pt x="616" y="153"/>
                  </a:cubicBezTo>
                  <a:cubicBezTo>
                    <a:pt x="615" y="156"/>
                    <a:pt x="614" y="159"/>
                    <a:pt x="613" y="163"/>
                  </a:cubicBezTo>
                  <a:cubicBezTo>
                    <a:pt x="613" y="165"/>
                    <a:pt x="613" y="168"/>
                    <a:pt x="614" y="170"/>
                  </a:cubicBezTo>
                  <a:cubicBezTo>
                    <a:pt x="612" y="172"/>
                    <a:pt x="611" y="174"/>
                    <a:pt x="609" y="177"/>
                  </a:cubicBezTo>
                  <a:cubicBezTo>
                    <a:pt x="609" y="178"/>
                    <a:pt x="608" y="178"/>
                    <a:pt x="607" y="179"/>
                  </a:cubicBezTo>
                  <a:cubicBezTo>
                    <a:pt x="607" y="178"/>
                    <a:pt x="607" y="176"/>
                    <a:pt x="607" y="175"/>
                  </a:cubicBezTo>
                  <a:cubicBezTo>
                    <a:pt x="607" y="171"/>
                    <a:pt x="606" y="167"/>
                    <a:pt x="607" y="163"/>
                  </a:cubicBezTo>
                  <a:cubicBezTo>
                    <a:pt x="607" y="162"/>
                    <a:pt x="606" y="162"/>
                    <a:pt x="605" y="163"/>
                  </a:cubicBezTo>
                  <a:cubicBezTo>
                    <a:pt x="605" y="166"/>
                    <a:pt x="604" y="170"/>
                    <a:pt x="604" y="173"/>
                  </a:cubicBezTo>
                  <a:cubicBezTo>
                    <a:pt x="604" y="175"/>
                    <a:pt x="605" y="177"/>
                    <a:pt x="604" y="179"/>
                  </a:cubicBezTo>
                  <a:cubicBezTo>
                    <a:pt x="604" y="181"/>
                    <a:pt x="604" y="182"/>
                    <a:pt x="604" y="184"/>
                  </a:cubicBezTo>
                  <a:cubicBezTo>
                    <a:pt x="604" y="184"/>
                    <a:pt x="604" y="184"/>
                    <a:pt x="604" y="184"/>
                  </a:cubicBezTo>
                  <a:cubicBezTo>
                    <a:pt x="603" y="185"/>
                    <a:pt x="603" y="186"/>
                    <a:pt x="602" y="186"/>
                  </a:cubicBezTo>
                  <a:cubicBezTo>
                    <a:pt x="602" y="182"/>
                    <a:pt x="601" y="178"/>
                    <a:pt x="600" y="174"/>
                  </a:cubicBezTo>
                  <a:cubicBezTo>
                    <a:pt x="600" y="170"/>
                    <a:pt x="600" y="166"/>
                    <a:pt x="600" y="162"/>
                  </a:cubicBezTo>
                  <a:cubicBezTo>
                    <a:pt x="600" y="157"/>
                    <a:pt x="599" y="153"/>
                    <a:pt x="600" y="148"/>
                  </a:cubicBezTo>
                  <a:cubicBezTo>
                    <a:pt x="600" y="144"/>
                    <a:pt x="601" y="140"/>
                    <a:pt x="602" y="136"/>
                  </a:cubicBezTo>
                  <a:cubicBezTo>
                    <a:pt x="602" y="135"/>
                    <a:pt x="601" y="135"/>
                    <a:pt x="601" y="135"/>
                  </a:cubicBezTo>
                  <a:cubicBezTo>
                    <a:pt x="599" y="139"/>
                    <a:pt x="598" y="143"/>
                    <a:pt x="598" y="148"/>
                  </a:cubicBezTo>
                  <a:cubicBezTo>
                    <a:pt x="599" y="153"/>
                    <a:pt x="598" y="158"/>
                    <a:pt x="598" y="164"/>
                  </a:cubicBezTo>
                  <a:cubicBezTo>
                    <a:pt x="599" y="170"/>
                    <a:pt x="598" y="176"/>
                    <a:pt x="599" y="182"/>
                  </a:cubicBezTo>
                  <a:cubicBezTo>
                    <a:pt x="599" y="180"/>
                    <a:pt x="598" y="179"/>
                    <a:pt x="598" y="177"/>
                  </a:cubicBezTo>
                  <a:cubicBezTo>
                    <a:pt x="597" y="171"/>
                    <a:pt x="596" y="165"/>
                    <a:pt x="595" y="159"/>
                  </a:cubicBezTo>
                  <a:cubicBezTo>
                    <a:pt x="595" y="154"/>
                    <a:pt x="595" y="149"/>
                    <a:pt x="595" y="143"/>
                  </a:cubicBezTo>
                  <a:cubicBezTo>
                    <a:pt x="595" y="138"/>
                    <a:pt x="594" y="133"/>
                    <a:pt x="596" y="128"/>
                  </a:cubicBezTo>
                  <a:cubicBezTo>
                    <a:pt x="596" y="127"/>
                    <a:pt x="595" y="127"/>
                    <a:pt x="594" y="128"/>
                  </a:cubicBezTo>
                  <a:cubicBezTo>
                    <a:pt x="593" y="132"/>
                    <a:pt x="593" y="137"/>
                    <a:pt x="593" y="142"/>
                  </a:cubicBezTo>
                  <a:cubicBezTo>
                    <a:pt x="594" y="148"/>
                    <a:pt x="593" y="154"/>
                    <a:pt x="593" y="161"/>
                  </a:cubicBezTo>
                  <a:cubicBezTo>
                    <a:pt x="594" y="167"/>
                    <a:pt x="595" y="173"/>
                    <a:pt x="596" y="180"/>
                  </a:cubicBezTo>
                  <a:cubicBezTo>
                    <a:pt x="597" y="182"/>
                    <a:pt x="597" y="184"/>
                    <a:pt x="597" y="187"/>
                  </a:cubicBezTo>
                  <a:cubicBezTo>
                    <a:pt x="597" y="185"/>
                    <a:pt x="596" y="183"/>
                    <a:pt x="596" y="182"/>
                  </a:cubicBezTo>
                  <a:cubicBezTo>
                    <a:pt x="595" y="181"/>
                    <a:pt x="595" y="181"/>
                    <a:pt x="595" y="182"/>
                  </a:cubicBezTo>
                  <a:cubicBezTo>
                    <a:pt x="595" y="184"/>
                    <a:pt x="595" y="186"/>
                    <a:pt x="595" y="187"/>
                  </a:cubicBezTo>
                  <a:cubicBezTo>
                    <a:pt x="595" y="187"/>
                    <a:pt x="594" y="186"/>
                    <a:pt x="594" y="186"/>
                  </a:cubicBezTo>
                  <a:cubicBezTo>
                    <a:pt x="594" y="186"/>
                    <a:pt x="594" y="185"/>
                    <a:pt x="593" y="185"/>
                  </a:cubicBezTo>
                  <a:cubicBezTo>
                    <a:pt x="592" y="183"/>
                    <a:pt x="590" y="180"/>
                    <a:pt x="589" y="177"/>
                  </a:cubicBezTo>
                  <a:cubicBezTo>
                    <a:pt x="586" y="168"/>
                    <a:pt x="583" y="160"/>
                    <a:pt x="580" y="152"/>
                  </a:cubicBezTo>
                  <a:cubicBezTo>
                    <a:pt x="578" y="144"/>
                    <a:pt x="576" y="137"/>
                    <a:pt x="578" y="129"/>
                  </a:cubicBezTo>
                  <a:cubicBezTo>
                    <a:pt x="578" y="129"/>
                    <a:pt x="577" y="129"/>
                    <a:pt x="577" y="129"/>
                  </a:cubicBezTo>
                  <a:cubicBezTo>
                    <a:pt x="572" y="134"/>
                    <a:pt x="575" y="144"/>
                    <a:pt x="577" y="150"/>
                  </a:cubicBezTo>
                  <a:cubicBezTo>
                    <a:pt x="579" y="155"/>
                    <a:pt x="581" y="160"/>
                    <a:pt x="583" y="165"/>
                  </a:cubicBezTo>
                  <a:cubicBezTo>
                    <a:pt x="584" y="167"/>
                    <a:pt x="585" y="170"/>
                    <a:pt x="586" y="172"/>
                  </a:cubicBezTo>
                  <a:cubicBezTo>
                    <a:pt x="585" y="172"/>
                    <a:pt x="585" y="171"/>
                    <a:pt x="585" y="171"/>
                  </a:cubicBezTo>
                  <a:cubicBezTo>
                    <a:pt x="582" y="168"/>
                    <a:pt x="580" y="165"/>
                    <a:pt x="578" y="162"/>
                  </a:cubicBezTo>
                  <a:cubicBezTo>
                    <a:pt x="578" y="162"/>
                    <a:pt x="578" y="162"/>
                    <a:pt x="578" y="162"/>
                  </a:cubicBezTo>
                  <a:cubicBezTo>
                    <a:pt x="577" y="161"/>
                    <a:pt x="577" y="160"/>
                    <a:pt x="577" y="159"/>
                  </a:cubicBezTo>
                  <a:cubicBezTo>
                    <a:pt x="576" y="158"/>
                    <a:pt x="576" y="157"/>
                    <a:pt x="576" y="156"/>
                  </a:cubicBezTo>
                  <a:cubicBezTo>
                    <a:pt x="575" y="155"/>
                    <a:pt x="575" y="154"/>
                    <a:pt x="574" y="152"/>
                  </a:cubicBezTo>
                  <a:cubicBezTo>
                    <a:pt x="573" y="152"/>
                    <a:pt x="573" y="152"/>
                    <a:pt x="573" y="153"/>
                  </a:cubicBezTo>
                  <a:cubicBezTo>
                    <a:pt x="573" y="155"/>
                    <a:pt x="574" y="157"/>
                    <a:pt x="574" y="158"/>
                  </a:cubicBezTo>
                  <a:cubicBezTo>
                    <a:pt x="574" y="158"/>
                    <a:pt x="573" y="157"/>
                    <a:pt x="572" y="156"/>
                  </a:cubicBezTo>
                  <a:cubicBezTo>
                    <a:pt x="563" y="147"/>
                    <a:pt x="554" y="139"/>
                    <a:pt x="541" y="135"/>
                  </a:cubicBezTo>
                  <a:cubicBezTo>
                    <a:pt x="540" y="134"/>
                    <a:pt x="538" y="134"/>
                    <a:pt x="537" y="133"/>
                  </a:cubicBezTo>
                  <a:cubicBezTo>
                    <a:pt x="537" y="133"/>
                    <a:pt x="538" y="132"/>
                    <a:pt x="538" y="132"/>
                  </a:cubicBezTo>
                  <a:close/>
                  <a:moveTo>
                    <a:pt x="525" y="135"/>
                  </a:moveTo>
                  <a:cubicBezTo>
                    <a:pt x="531" y="136"/>
                    <a:pt x="538" y="137"/>
                    <a:pt x="544" y="139"/>
                  </a:cubicBezTo>
                  <a:cubicBezTo>
                    <a:pt x="556" y="144"/>
                    <a:pt x="566" y="154"/>
                    <a:pt x="574" y="163"/>
                  </a:cubicBezTo>
                  <a:cubicBezTo>
                    <a:pt x="579" y="168"/>
                    <a:pt x="583" y="173"/>
                    <a:pt x="586" y="179"/>
                  </a:cubicBezTo>
                  <a:cubicBezTo>
                    <a:pt x="589" y="183"/>
                    <a:pt x="591" y="187"/>
                    <a:pt x="594" y="190"/>
                  </a:cubicBezTo>
                  <a:cubicBezTo>
                    <a:pt x="601" y="206"/>
                    <a:pt x="611" y="220"/>
                    <a:pt x="616" y="238"/>
                  </a:cubicBezTo>
                  <a:cubicBezTo>
                    <a:pt x="621" y="254"/>
                    <a:pt x="621" y="270"/>
                    <a:pt x="620" y="287"/>
                  </a:cubicBezTo>
                  <a:cubicBezTo>
                    <a:pt x="619" y="304"/>
                    <a:pt x="617" y="321"/>
                    <a:pt x="616" y="339"/>
                  </a:cubicBezTo>
                  <a:cubicBezTo>
                    <a:pt x="616" y="345"/>
                    <a:pt x="616" y="351"/>
                    <a:pt x="616" y="357"/>
                  </a:cubicBezTo>
                  <a:cubicBezTo>
                    <a:pt x="616" y="359"/>
                    <a:pt x="616" y="363"/>
                    <a:pt x="617" y="365"/>
                  </a:cubicBezTo>
                  <a:cubicBezTo>
                    <a:pt x="615" y="366"/>
                    <a:pt x="613" y="367"/>
                    <a:pt x="611" y="368"/>
                  </a:cubicBezTo>
                  <a:cubicBezTo>
                    <a:pt x="611" y="368"/>
                    <a:pt x="611" y="368"/>
                    <a:pt x="610" y="367"/>
                  </a:cubicBezTo>
                  <a:cubicBezTo>
                    <a:pt x="607" y="365"/>
                    <a:pt x="605" y="362"/>
                    <a:pt x="603" y="358"/>
                  </a:cubicBezTo>
                  <a:cubicBezTo>
                    <a:pt x="601" y="351"/>
                    <a:pt x="600" y="344"/>
                    <a:pt x="600" y="338"/>
                  </a:cubicBezTo>
                  <a:cubicBezTo>
                    <a:pt x="599" y="324"/>
                    <a:pt x="601" y="311"/>
                    <a:pt x="605" y="297"/>
                  </a:cubicBezTo>
                  <a:cubicBezTo>
                    <a:pt x="608" y="284"/>
                    <a:pt x="610" y="270"/>
                    <a:pt x="609" y="256"/>
                  </a:cubicBezTo>
                  <a:cubicBezTo>
                    <a:pt x="609" y="250"/>
                    <a:pt x="609" y="243"/>
                    <a:pt x="607" y="237"/>
                  </a:cubicBezTo>
                  <a:cubicBezTo>
                    <a:pt x="605" y="232"/>
                    <a:pt x="603" y="227"/>
                    <a:pt x="601" y="222"/>
                  </a:cubicBezTo>
                  <a:cubicBezTo>
                    <a:pt x="600" y="221"/>
                    <a:pt x="599" y="222"/>
                    <a:pt x="599" y="223"/>
                  </a:cubicBezTo>
                  <a:cubicBezTo>
                    <a:pt x="601" y="230"/>
                    <a:pt x="604" y="236"/>
                    <a:pt x="605" y="243"/>
                  </a:cubicBezTo>
                  <a:cubicBezTo>
                    <a:pt x="606" y="251"/>
                    <a:pt x="606" y="258"/>
                    <a:pt x="606" y="266"/>
                  </a:cubicBezTo>
                  <a:cubicBezTo>
                    <a:pt x="605" y="274"/>
                    <a:pt x="605" y="281"/>
                    <a:pt x="603" y="289"/>
                  </a:cubicBezTo>
                  <a:cubicBezTo>
                    <a:pt x="602" y="296"/>
                    <a:pt x="599" y="303"/>
                    <a:pt x="598" y="309"/>
                  </a:cubicBezTo>
                  <a:cubicBezTo>
                    <a:pt x="597" y="315"/>
                    <a:pt x="597" y="321"/>
                    <a:pt x="596" y="327"/>
                  </a:cubicBezTo>
                  <a:cubicBezTo>
                    <a:pt x="596" y="326"/>
                    <a:pt x="596" y="326"/>
                    <a:pt x="596" y="326"/>
                  </a:cubicBezTo>
                  <a:cubicBezTo>
                    <a:pt x="596" y="326"/>
                    <a:pt x="597" y="325"/>
                    <a:pt x="596" y="325"/>
                  </a:cubicBezTo>
                  <a:cubicBezTo>
                    <a:pt x="595" y="323"/>
                    <a:pt x="595" y="320"/>
                    <a:pt x="595" y="318"/>
                  </a:cubicBezTo>
                  <a:cubicBezTo>
                    <a:pt x="595" y="318"/>
                    <a:pt x="595" y="318"/>
                    <a:pt x="595" y="318"/>
                  </a:cubicBezTo>
                  <a:cubicBezTo>
                    <a:pt x="595" y="317"/>
                    <a:pt x="595" y="317"/>
                    <a:pt x="596" y="316"/>
                  </a:cubicBezTo>
                  <a:cubicBezTo>
                    <a:pt x="596" y="316"/>
                    <a:pt x="596" y="315"/>
                    <a:pt x="596" y="315"/>
                  </a:cubicBezTo>
                  <a:cubicBezTo>
                    <a:pt x="596" y="314"/>
                    <a:pt x="595" y="313"/>
                    <a:pt x="595" y="312"/>
                  </a:cubicBezTo>
                  <a:cubicBezTo>
                    <a:pt x="595" y="312"/>
                    <a:pt x="594" y="312"/>
                    <a:pt x="594" y="313"/>
                  </a:cubicBezTo>
                  <a:cubicBezTo>
                    <a:pt x="594" y="313"/>
                    <a:pt x="594" y="314"/>
                    <a:pt x="594" y="315"/>
                  </a:cubicBezTo>
                  <a:cubicBezTo>
                    <a:pt x="594" y="316"/>
                    <a:pt x="594" y="316"/>
                    <a:pt x="594" y="316"/>
                  </a:cubicBezTo>
                  <a:cubicBezTo>
                    <a:pt x="594" y="317"/>
                    <a:pt x="594" y="317"/>
                    <a:pt x="594" y="317"/>
                  </a:cubicBezTo>
                  <a:cubicBezTo>
                    <a:pt x="594" y="317"/>
                    <a:pt x="594" y="316"/>
                    <a:pt x="593" y="316"/>
                  </a:cubicBezTo>
                  <a:cubicBezTo>
                    <a:pt x="593" y="316"/>
                    <a:pt x="593" y="316"/>
                    <a:pt x="593" y="316"/>
                  </a:cubicBezTo>
                  <a:cubicBezTo>
                    <a:pt x="593" y="314"/>
                    <a:pt x="593" y="313"/>
                    <a:pt x="592" y="312"/>
                  </a:cubicBezTo>
                  <a:cubicBezTo>
                    <a:pt x="592" y="312"/>
                    <a:pt x="592" y="312"/>
                    <a:pt x="592" y="311"/>
                  </a:cubicBezTo>
                  <a:cubicBezTo>
                    <a:pt x="592" y="311"/>
                    <a:pt x="592" y="311"/>
                    <a:pt x="591" y="310"/>
                  </a:cubicBezTo>
                  <a:cubicBezTo>
                    <a:pt x="591" y="310"/>
                    <a:pt x="591" y="310"/>
                    <a:pt x="591" y="310"/>
                  </a:cubicBezTo>
                  <a:cubicBezTo>
                    <a:pt x="591" y="311"/>
                    <a:pt x="591" y="311"/>
                    <a:pt x="591" y="311"/>
                  </a:cubicBezTo>
                  <a:cubicBezTo>
                    <a:pt x="590" y="311"/>
                    <a:pt x="590" y="312"/>
                    <a:pt x="590" y="312"/>
                  </a:cubicBezTo>
                  <a:cubicBezTo>
                    <a:pt x="590" y="313"/>
                    <a:pt x="590" y="315"/>
                    <a:pt x="591" y="316"/>
                  </a:cubicBezTo>
                  <a:cubicBezTo>
                    <a:pt x="587" y="306"/>
                    <a:pt x="584" y="295"/>
                    <a:pt x="582" y="285"/>
                  </a:cubicBezTo>
                  <a:cubicBezTo>
                    <a:pt x="582" y="284"/>
                    <a:pt x="581" y="284"/>
                    <a:pt x="581" y="285"/>
                  </a:cubicBezTo>
                  <a:cubicBezTo>
                    <a:pt x="581" y="291"/>
                    <a:pt x="583" y="297"/>
                    <a:pt x="585" y="303"/>
                  </a:cubicBezTo>
                  <a:cubicBezTo>
                    <a:pt x="586" y="306"/>
                    <a:pt x="587" y="310"/>
                    <a:pt x="588" y="313"/>
                  </a:cubicBezTo>
                  <a:cubicBezTo>
                    <a:pt x="589" y="315"/>
                    <a:pt x="589" y="316"/>
                    <a:pt x="590" y="318"/>
                  </a:cubicBezTo>
                  <a:cubicBezTo>
                    <a:pt x="591" y="319"/>
                    <a:pt x="592" y="318"/>
                    <a:pt x="591" y="318"/>
                  </a:cubicBezTo>
                  <a:cubicBezTo>
                    <a:pt x="592" y="318"/>
                    <a:pt x="592" y="319"/>
                    <a:pt x="592" y="319"/>
                  </a:cubicBezTo>
                  <a:cubicBezTo>
                    <a:pt x="592" y="319"/>
                    <a:pt x="592" y="319"/>
                    <a:pt x="592" y="319"/>
                  </a:cubicBezTo>
                  <a:cubicBezTo>
                    <a:pt x="592" y="320"/>
                    <a:pt x="592" y="321"/>
                    <a:pt x="593" y="322"/>
                  </a:cubicBezTo>
                  <a:cubicBezTo>
                    <a:pt x="588" y="315"/>
                    <a:pt x="584" y="306"/>
                    <a:pt x="578" y="300"/>
                  </a:cubicBezTo>
                  <a:cubicBezTo>
                    <a:pt x="571" y="293"/>
                    <a:pt x="561" y="288"/>
                    <a:pt x="553" y="282"/>
                  </a:cubicBezTo>
                  <a:cubicBezTo>
                    <a:pt x="552" y="282"/>
                    <a:pt x="551" y="281"/>
                    <a:pt x="550" y="281"/>
                  </a:cubicBezTo>
                  <a:cubicBezTo>
                    <a:pt x="550" y="281"/>
                    <a:pt x="550" y="281"/>
                    <a:pt x="550" y="281"/>
                  </a:cubicBezTo>
                  <a:cubicBezTo>
                    <a:pt x="546" y="278"/>
                    <a:pt x="543" y="276"/>
                    <a:pt x="539" y="274"/>
                  </a:cubicBezTo>
                  <a:cubicBezTo>
                    <a:pt x="539" y="274"/>
                    <a:pt x="539" y="274"/>
                    <a:pt x="539" y="274"/>
                  </a:cubicBezTo>
                  <a:cubicBezTo>
                    <a:pt x="540" y="275"/>
                    <a:pt x="542" y="276"/>
                    <a:pt x="543" y="278"/>
                  </a:cubicBezTo>
                  <a:cubicBezTo>
                    <a:pt x="540" y="276"/>
                    <a:pt x="537" y="275"/>
                    <a:pt x="535" y="274"/>
                  </a:cubicBezTo>
                  <a:cubicBezTo>
                    <a:pt x="536" y="275"/>
                    <a:pt x="536" y="275"/>
                    <a:pt x="537" y="275"/>
                  </a:cubicBezTo>
                  <a:cubicBezTo>
                    <a:pt x="538" y="275"/>
                    <a:pt x="538" y="275"/>
                    <a:pt x="538" y="275"/>
                  </a:cubicBezTo>
                  <a:cubicBezTo>
                    <a:pt x="533" y="270"/>
                    <a:pt x="525" y="267"/>
                    <a:pt x="519" y="264"/>
                  </a:cubicBezTo>
                  <a:cubicBezTo>
                    <a:pt x="515" y="262"/>
                    <a:pt x="512" y="260"/>
                    <a:pt x="508" y="259"/>
                  </a:cubicBezTo>
                  <a:cubicBezTo>
                    <a:pt x="504" y="258"/>
                    <a:pt x="500" y="256"/>
                    <a:pt x="496" y="256"/>
                  </a:cubicBezTo>
                  <a:cubicBezTo>
                    <a:pt x="495" y="255"/>
                    <a:pt x="493" y="255"/>
                    <a:pt x="491" y="256"/>
                  </a:cubicBezTo>
                  <a:cubicBezTo>
                    <a:pt x="491" y="256"/>
                    <a:pt x="491" y="257"/>
                    <a:pt x="492" y="257"/>
                  </a:cubicBezTo>
                  <a:cubicBezTo>
                    <a:pt x="494" y="256"/>
                    <a:pt x="499" y="258"/>
                    <a:pt x="501" y="258"/>
                  </a:cubicBezTo>
                  <a:cubicBezTo>
                    <a:pt x="504" y="259"/>
                    <a:pt x="507" y="260"/>
                    <a:pt x="510" y="261"/>
                  </a:cubicBezTo>
                  <a:cubicBezTo>
                    <a:pt x="516" y="263"/>
                    <a:pt x="520" y="266"/>
                    <a:pt x="525" y="269"/>
                  </a:cubicBezTo>
                  <a:cubicBezTo>
                    <a:pt x="528" y="271"/>
                    <a:pt x="531" y="273"/>
                    <a:pt x="534" y="274"/>
                  </a:cubicBezTo>
                  <a:cubicBezTo>
                    <a:pt x="531" y="273"/>
                    <a:pt x="527" y="272"/>
                    <a:pt x="524" y="271"/>
                  </a:cubicBezTo>
                  <a:cubicBezTo>
                    <a:pt x="514" y="269"/>
                    <a:pt x="504" y="266"/>
                    <a:pt x="494" y="267"/>
                  </a:cubicBezTo>
                  <a:cubicBezTo>
                    <a:pt x="487" y="267"/>
                    <a:pt x="479" y="270"/>
                    <a:pt x="472" y="272"/>
                  </a:cubicBezTo>
                  <a:cubicBezTo>
                    <a:pt x="468" y="273"/>
                    <a:pt x="464" y="274"/>
                    <a:pt x="459" y="276"/>
                  </a:cubicBezTo>
                  <a:cubicBezTo>
                    <a:pt x="458" y="271"/>
                    <a:pt x="458" y="266"/>
                    <a:pt x="456" y="261"/>
                  </a:cubicBezTo>
                  <a:cubicBezTo>
                    <a:pt x="454" y="256"/>
                    <a:pt x="452" y="251"/>
                    <a:pt x="452" y="245"/>
                  </a:cubicBezTo>
                  <a:cubicBezTo>
                    <a:pt x="452" y="240"/>
                    <a:pt x="452" y="235"/>
                    <a:pt x="453" y="230"/>
                  </a:cubicBezTo>
                  <a:cubicBezTo>
                    <a:pt x="453" y="225"/>
                    <a:pt x="453" y="219"/>
                    <a:pt x="455" y="214"/>
                  </a:cubicBezTo>
                  <a:cubicBezTo>
                    <a:pt x="456" y="209"/>
                    <a:pt x="459" y="204"/>
                    <a:pt x="461" y="199"/>
                  </a:cubicBezTo>
                  <a:cubicBezTo>
                    <a:pt x="463" y="194"/>
                    <a:pt x="464" y="188"/>
                    <a:pt x="465" y="183"/>
                  </a:cubicBezTo>
                  <a:cubicBezTo>
                    <a:pt x="466" y="178"/>
                    <a:pt x="467" y="172"/>
                    <a:pt x="471" y="167"/>
                  </a:cubicBezTo>
                  <a:cubicBezTo>
                    <a:pt x="474" y="163"/>
                    <a:pt x="478" y="158"/>
                    <a:pt x="482" y="154"/>
                  </a:cubicBezTo>
                  <a:cubicBezTo>
                    <a:pt x="486" y="150"/>
                    <a:pt x="490" y="146"/>
                    <a:pt x="494" y="143"/>
                  </a:cubicBezTo>
                  <a:cubicBezTo>
                    <a:pt x="498" y="139"/>
                    <a:pt x="502" y="135"/>
                    <a:pt x="508" y="134"/>
                  </a:cubicBezTo>
                  <a:cubicBezTo>
                    <a:pt x="513" y="133"/>
                    <a:pt x="519" y="134"/>
                    <a:pt x="525" y="135"/>
                  </a:cubicBezTo>
                  <a:close/>
                  <a:moveTo>
                    <a:pt x="373" y="210"/>
                  </a:moveTo>
                  <a:cubicBezTo>
                    <a:pt x="375" y="203"/>
                    <a:pt x="375" y="197"/>
                    <a:pt x="376" y="190"/>
                  </a:cubicBezTo>
                  <a:cubicBezTo>
                    <a:pt x="378" y="176"/>
                    <a:pt x="381" y="162"/>
                    <a:pt x="384" y="148"/>
                  </a:cubicBezTo>
                  <a:cubicBezTo>
                    <a:pt x="385" y="140"/>
                    <a:pt x="387" y="133"/>
                    <a:pt x="391" y="126"/>
                  </a:cubicBezTo>
                  <a:cubicBezTo>
                    <a:pt x="394" y="120"/>
                    <a:pt x="400" y="115"/>
                    <a:pt x="404" y="109"/>
                  </a:cubicBezTo>
                  <a:cubicBezTo>
                    <a:pt x="412" y="98"/>
                    <a:pt x="419" y="86"/>
                    <a:pt x="429" y="77"/>
                  </a:cubicBezTo>
                  <a:cubicBezTo>
                    <a:pt x="435" y="72"/>
                    <a:pt x="440" y="74"/>
                    <a:pt x="445" y="78"/>
                  </a:cubicBezTo>
                  <a:cubicBezTo>
                    <a:pt x="448" y="80"/>
                    <a:pt x="448" y="84"/>
                    <a:pt x="452" y="82"/>
                  </a:cubicBezTo>
                  <a:cubicBezTo>
                    <a:pt x="455" y="80"/>
                    <a:pt x="455" y="76"/>
                    <a:pt x="459" y="80"/>
                  </a:cubicBezTo>
                  <a:cubicBezTo>
                    <a:pt x="460" y="81"/>
                    <a:pt x="461" y="82"/>
                    <a:pt x="463" y="83"/>
                  </a:cubicBezTo>
                  <a:cubicBezTo>
                    <a:pt x="466" y="85"/>
                    <a:pt x="469" y="83"/>
                    <a:pt x="472" y="82"/>
                  </a:cubicBezTo>
                  <a:cubicBezTo>
                    <a:pt x="477" y="77"/>
                    <a:pt x="483" y="74"/>
                    <a:pt x="490" y="78"/>
                  </a:cubicBezTo>
                  <a:cubicBezTo>
                    <a:pt x="496" y="81"/>
                    <a:pt x="501" y="88"/>
                    <a:pt x="504" y="94"/>
                  </a:cubicBezTo>
                  <a:cubicBezTo>
                    <a:pt x="512" y="105"/>
                    <a:pt x="517" y="117"/>
                    <a:pt x="522" y="130"/>
                  </a:cubicBezTo>
                  <a:cubicBezTo>
                    <a:pt x="516" y="129"/>
                    <a:pt x="510" y="129"/>
                    <a:pt x="505" y="131"/>
                  </a:cubicBezTo>
                  <a:cubicBezTo>
                    <a:pt x="496" y="134"/>
                    <a:pt x="487" y="143"/>
                    <a:pt x="481" y="150"/>
                  </a:cubicBezTo>
                  <a:cubicBezTo>
                    <a:pt x="472" y="159"/>
                    <a:pt x="464" y="168"/>
                    <a:pt x="462" y="180"/>
                  </a:cubicBezTo>
                  <a:cubicBezTo>
                    <a:pt x="460" y="187"/>
                    <a:pt x="459" y="194"/>
                    <a:pt x="456" y="201"/>
                  </a:cubicBezTo>
                  <a:cubicBezTo>
                    <a:pt x="456" y="202"/>
                    <a:pt x="455" y="202"/>
                    <a:pt x="455" y="203"/>
                  </a:cubicBezTo>
                  <a:cubicBezTo>
                    <a:pt x="456" y="198"/>
                    <a:pt x="457" y="194"/>
                    <a:pt x="458" y="189"/>
                  </a:cubicBezTo>
                  <a:cubicBezTo>
                    <a:pt x="459" y="183"/>
                    <a:pt x="460" y="178"/>
                    <a:pt x="462" y="172"/>
                  </a:cubicBezTo>
                  <a:cubicBezTo>
                    <a:pt x="462" y="172"/>
                    <a:pt x="461" y="171"/>
                    <a:pt x="461" y="172"/>
                  </a:cubicBezTo>
                  <a:cubicBezTo>
                    <a:pt x="458" y="177"/>
                    <a:pt x="456" y="182"/>
                    <a:pt x="456" y="187"/>
                  </a:cubicBezTo>
                  <a:cubicBezTo>
                    <a:pt x="455" y="195"/>
                    <a:pt x="452" y="202"/>
                    <a:pt x="450" y="209"/>
                  </a:cubicBezTo>
                  <a:cubicBezTo>
                    <a:pt x="447" y="220"/>
                    <a:pt x="447" y="231"/>
                    <a:pt x="447" y="242"/>
                  </a:cubicBezTo>
                  <a:cubicBezTo>
                    <a:pt x="447" y="246"/>
                    <a:pt x="447" y="249"/>
                    <a:pt x="446" y="253"/>
                  </a:cubicBezTo>
                  <a:cubicBezTo>
                    <a:pt x="445" y="258"/>
                    <a:pt x="446" y="263"/>
                    <a:pt x="445" y="267"/>
                  </a:cubicBezTo>
                  <a:cubicBezTo>
                    <a:pt x="445" y="270"/>
                    <a:pt x="443" y="278"/>
                    <a:pt x="446" y="280"/>
                  </a:cubicBezTo>
                  <a:cubicBezTo>
                    <a:pt x="447" y="280"/>
                    <a:pt x="448" y="280"/>
                    <a:pt x="447" y="279"/>
                  </a:cubicBezTo>
                  <a:cubicBezTo>
                    <a:pt x="447" y="278"/>
                    <a:pt x="447" y="275"/>
                    <a:pt x="447" y="273"/>
                  </a:cubicBezTo>
                  <a:cubicBezTo>
                    <a:pt x="447" y="276"/>
                    <a:pt x="448" y="278"/>
                    <a:pt x="448" y="279"/>
                  </a:cubicBezTo>
                  <a:cubicBezTo>
                    <a:pt x="448" y="279"/>
                    <a:pt x="448" y="279"/>
                    <a:pt x="449" y="279"/>
                  </a:cubicBezTo>
                  <a:cubicBezTo>
                    <a:pt x="447" y="280"/>
                    <a:pt x="445" y="281"/>
                    <a:pt x="443" y="283"/>
                  </a:cubicBezTo>
                  <a:cubicBezTo>
                    <a:pt x="443" y="283"/>
                    <a:pt x="443" y="282"/>
                    <a:pt x="443" y="282"/>
                  </a:cubicBezTo>
                  <a:cubicBezTo>
                    <a:pt x="442" y="277"/>
                    <a:pt x="443" y="271"/>
                    <a:pt x="443" y="266"/>
                  </a:cubicBezTo>
                  <a:cubicBezTo>
                    <a:pt x="443" y="258"/>
                    <a:pt x="443" y="250"/>
                    <a:pt x="444" y="242"/>
                  </a:cubicBezTo>
                  <a:cubicBezTo>
                    <a:pt x="445" y="224"/>
                    <a:pt x="447" y="206"/>
                    <a:pt x="453" y="189"/>
                  </a:cubicBezTo>
                  <a:cubicBezTo>
                    <a:pt x="453" y="189"/>
                    <a:pt x="452" y="189"/>
                    <a:pt x="452" y="189"/>
                  </a:cubicBezTo>
                  <a:cubicBezTo>
                    <a:pt x="446" y="206"/>
                    <a:pt x="441" y="224"/>
                    <a:pt x="440" y="241"/>
                  </a:cubicBezTo>
                  <a:cubicBezTo>
                    <a:pt x="440" y="251"/>
                    <a:pt x="440" y="260"/>
                    <a:pt x="440" y="269"/>
                  </a:cubicBezTo>
                  <a:cubicBezTo>
                    <a:pt x="440" y="273"/>
                    <a:pt x="439" y="280"/>
                    <a:pt x="440" y="284"/>
                  </a:cubicBezTo>
                  <a:cubicBezTo>
                    <a:pt x="440" y="284"/>
                    <a:pt x="441" y="284"/>
                    <a:pt x="441" y="284"/>
                  </a:cubicBezTo>
                  <a:cubicBezTo>
                    <a:pt x="439" y="286"/>
                    <a:pt x="437" y="287"/>
                    <a:pt x="435" y="289"/>
                  </a:cubicBezTo>
                  <a:cubicBezTo>
                    <a:pt x="436" y="287"/>
                    <a:pt x="436" y="285"/>
                    <a:pt x="436" y="283"/>
                  </a:cubicBezTo>
                  <a:cubicBezTo>
                    <a:pt x="436" y="281"/>
                    <a:pt x="436" y="278"/>
                    <a:pt x="436" y="276"/>
                  </a:cubicBezTo>
                  <a:cubicBezTo>
                    <a:pt x="436" y="275"/>
                    <a:pt x="435" y="275"/>
                    <a:pt x="435" y="275"/>
                  </a:cubicBezTo>
                  <a:cubicBezTo>
                    <a:pt x="433" y="280"/>
                    <a:pt x="434" y="285"/>
                    <a:pt x="433" y="289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3" y="291"/>
                    <a:pt x="432" y="291"/>
                    <a:pt x="432" y="292"/>
                  </a:cubicBezTo>
                  <a:cubicBezTo>
                    <a:pt x="432" y="284"/>
                    <a:pt x="430" y="276"/>
                    <a:pt x="430" y="268"/>
                  </a:cubicBezTo>
                  <a:cubicBezTo>
                    <a:pt x="430" y="264"/>
                    <a:pt x="431" y="259"/>
                    <a:pt x="431" y="255"/>
                  </a:cubicBezTo>
                  <a:cubicBezTo>
                    <a:pt x="431" y="252"/>
                    <a:pt x="430" y="248"/>
                    <a:pt x="430" y="245"/>
                  </a:cubicBezTo>
                  <a:cubicBezTo>
                    <a:pt x="430" y="244"/>
                    <a:pt x="429" y="243"/>
                    <a:pt x="429" y="244"/>
                  </a:cubicBezTo>
                  <a:cubicBezTo>
                    <a:pt x="428" y="252"/>
                    <a:pt x="428" y="260"/>
                    <a:pt x="427" y="268"/>
                  </a:cubicBezTo>
                  <a:cubicBezTo>
                    <a:pt x="427" y="276"/>
                    <a:pt x="429" y="284"/>
                    <a:pt x="429" y="292"/>
                  </a:cubicBezTo>
                  <a:cubicBezTo>
                    <a:pt x="429" y="293"/>
                    <a:pt x="430" y="293"/>
                    <a:pt x="430" y="293"/>
                  </a:cubicBezTo>
                  <a:cubicBezTo>
                    <a:pt x="428" y="295"/>
                    <a:pt x="427" y="297"/>
                    <a:pt x="425" y="299"/>
                  </a:cubicBezTo>
                  <a:cubicBezTo>
                    <a:pt x="425" y="298"/>
                    <a:pt x="425" y="297"/>
                    <a:pt x="426" y="296"/>
                  </a:cubicBezTo>
                  <a:cubicBezTo>
                    <a:pt x="426" y="294"/>
                    <a:pt x="426" y="292"/>
                    <a:pt x="426" y="290"/>
                  </a:cubicBezTo>
                  <a:cubicBezTo>
                    <a:pt x="426" y="290"/>
                    <a:pt x="426" y="289"/>
                    <a:pt x="426" y="290"/>
                  </a:cubicBezTo>
                  <a:cubicBezTo>
                    <a:pt x="425" y="291"/>
                    <a:pt x="424" y="293"/>
                    <a:pt x="424" y="295"/>
                  </a:cubicBezTo>
                  <a:cubicBezTo>
                    <a:pt x="423" y="293"/>
                    <a:pt x="422" y="291"/>
                    <a:pt x="422" y="289"/>
                  </a:cubicBezTo>
                  <a:cubicBezTo>
                    <a:pt x="422" y="289"/>
                    <a:pt x="422" y="289"/>
                    <a:pt x="423" y="289"/>
                  </a:cubicBezTo>
                  <a:cubicBezTo>
                    <a:pt x="423" y="289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7"/>
                    <a:pt x="423" y="287"/>
                  </a:cubicBezTo>
                  <a:cubicBezTo>
                    <a:pt x="424" y="286"/>
                    <a:pt x="424" y="285"/>
                    <a:pt x="424" y="284"/>
                  </a:cubicBezTo>
                  <a:cubicBezTo>
                    <a:pt x="423" y="282"/>
                    <a:pt x="423" y="280"/>
                    <a:pt x="423" y="278"/>
                  </a:cubicBezTo>
                  <a:cubicBezTo>
                    <a:pt x="422" y="277"/>
                    <a:pt x="422" y="277"/>
                    <a:pt x="422" y="278"/>
                  </a:cubicBezTo>
                  <a:cubicBezTo>
                    <a:pt x="421" y="279"/>
                    <a:pt x="421" y="281"/>
                    <a:pt x="421" y="283"/>
                  </a:cubicBezTo>
                  <a:cubicBezTo>
                    <a:pt x="421" y="285"/>
                    <a:pt x="421" y="286"/>
                    <a:pt x="421" y="288"/>
                  </a:cubicBezTo>
                  <a:cubicBezTo>
                    <a:pt x="421" y="287"/>
                    <a:pt x="420" y="285"/>
                    <a:pt x="420" y="284"/>
                  </a:cubicBezTo>
                  <a:cubicBezTo>
                    <a:pt x="418" y="279"/>
                    <a:pt x="417" y="275"/>
                    <a:pt x="416" y="271"/>
                  </a:cubicBezTo>
                  <a:cubicBezTo>
                    <a:pt x="414" y="262"/>
                    <a:pt x="413" y="254"/>
                    <a:pt x="413" y="245"/>
                  </a:cubicBezTo>
                  <a:cubicBezTo>
                    <a:pt x="413" y="244"/>
                    <a:pt x="412" y="244"/>
                    <a:pt x="412" y="245"/>
                  </a:cubicBezTo>
                  <a:cubicBezTo>
                    <a:pt x="411" y="254"/>
                    <a:pt x="413" y="263"/>
                    <a:pt x="414" y="271"/>
                  </a:cubicBezTo>
                  <a:cubicBezTo>
                    <a:pt x="415" y="278"/>
                    <a:pt x="417" y="285"/>
                    <a:pt x="419" y="292"/>
                  </a:cubicBezTo>
                  <a:cubicBezTo>
                    <a:pt x="417" y="287"/>
                    <a:pt x="414" y="282"/>
                    <a:pt x="410" y="277"/>
                  </a:cubicBezTo>
                  <a:cubicBezTo>
                    <a:pt x="410" y="277"/>
                    <a:pt x="410" y="276"/>
                    <a:pt x="410" y="276"/>
                  </a:cubicBezTo>
                  <a:cubicBezTo>
                    <a:pt x="410" y="276"/>
                    <a:pt x="410" y="275"/>
                    <a:pt x="410" y="274"/>
                  </a:cubicBezTo>
                  <a:cubicBezTo>
                    <a:pt x="410" y="274"/>
                    <a:pt x="410" y="273"/>
                    <a:pt x="409" y="273"/>
                  </a:cubicBezTo>
                  <a:cubicBezTo>
                    <a:pt x="409" y="273"/>
                    <a:pt x="409" y="273"/>
                    <a:pt x="409" y="273"/>
                  </a:cubicBezTo>
                  <a:cubicBezTo>
                    <a:pt x="408" y="273"/>
                    <a:pt x="408" y="274"/>
                    <a:pt x="408" y="274"/>
                  </a:cubicBezTo>
                  <a:cubicBezTo>
                    <a:pt x="407" y="272"/>
                    <a:pt x="406" y="270"/>
                    <a:pt x="405" y="268"/>
                  </a:cubicBezTo>
                  <a:cubicBezTo>
                    <a:pt x="401" y="262"/>
                    <a:pt x="397" y="255"/>
                    <a:pt x="393" y="249"/>
                  </a:cubicBezTo>
                  <a:cubicBezTo>
                    <a:pt x="389" y="244"/>
                    <a:pt x="384" y="239"/>
                    <a:pt x="379" y="234"/>
                  </a:cubicBezTo>
                  <a:cubicBezTo>
                    <a:pt x="377" y="232"/>
                    <a:pt x="375" y="229"/>
                    <a:pt x="373" y="227"/>
                  </a:cubicBezTo>
                  <a:cubicBezTo>
                    <a:pt x="372" y="221"/>
                    <a:pt x="373" y="215"/>
                    <a:pt x="373" y="210"/>
                  </a:cubicBezTo>
                  <a:close/>
                  <a:moveTo>
                    <a:pt x="343" y="137"/>
                  </a:moveTo>
                  <a:cubicBezTo>
                    <a:pt x="349" y="146"/>
                    <a:pt x="355" y="156"/>
                    <a:pt x="359" y="166"/>
                  </a:cubicBezTo>
                  <a:cubicBezTo>
                    <a:pt x="363" y="175"/>
                    <a:pt x="368" y="185"/>
                    <a:pt x="369" y="196"/>
                  </a:cubicBezTo>
                  <a:cubicBezTo>
                    <a:pt x="370" y="199"/>
                    <a:pt x="370" y="203"/>
                    <a:pt x="370" y="207"/>
                  </a:cubicBezTo>
                  <a:cubicBezTo>
                    <a:pt x="370" y="210"/>
                    <a:pt x="369" y="213"/>
                    <a:pt x="369" y="216"/>
                  </a:cubicBezTo>
                  <a:cubicBezTo>
                    <a:pt x="369" y="218"/>
                    <a:pt x="369" y="221"/>
                    <a:pt x="370" y="223"/>
                  </a:cubicBezTo>
                  <a:cubicBezTo>
                    <a:pt x="368" y="221"/>
                    <a:pt x="365" y="219"/>
                    <a:pt x="363" y="216"/>
                  </a:cubicBezTo>
                  <a:cubicBezTo>
                    <a:pt x="363" y="216"/>
                    <a:pt x="363" y="216"/>
                    <a:pt x="363" y="216"/>
                  </a:cubicBezTo>
                  <a:cubicBezTo>
                    <a:pt x="363" y="216"/>
                    <a:pt x="363" y="216"/>
                    <a:pt x="363" y="215"/>
                  </a:cubicBezTo>
                  <a:cubicBezTo>
                    <a:pt x="364" y="200"/>
                    <a:pt x="357" y="185"/>
                    <a:pt x="352" y="170"/>
                  </a:cubicBezTo>
                  <a:cubicBezTo>
                    <a:pt x="348" y="157"/>
                    <a:pt x="346" y="144"/>
                    <a:pt x="340" y="132"/>
                  </a:cubicBezTo>
                  <a:cubicBezTo>
                    <a:pt x="341" y="134"/>
                    <a:pt x="342" y="136"/>
                    <a:pt x="343" y="137"/>
                  </a:cubicBezTo>
                  <a:close/>
                  <a:moveTo>
                    <a:pt x="321" y="108"/>
                  </a:moveTo>
                  <a:cubicBezTo>
                    <a:pt x="322" y="110"/>
                    <a:pt x="325" y="112"/>
                    <a:pt x="326" y="114"/>
                  </a:cubicBezTo>
                  <a:cubicBezTo>
                    <a:pt x="326" y="115"/>
                    <a:pt x="326" y="116"/>
                    <a:pt x="326" y="116"/>
                  </a:cubicBezTo>
                  <a:cubicBezTo>
                    <a:pt x="328" y="118"/>
                    <a:pt x="329" y="119"/>
                    <a:pt x="330" y="121"/>
                  </a:cubicBezTo>
                  <a:cubicBezTo>
                    <a:pt x="330" y="121"/>
                    <a:pt x="330" y="121"/>
                    <a:pt x="330" y="121"/>
                  </a:cubicBezTo>
                  <a:cubicBezTo>
                    <a:pt x="331" y="124"/>
                    <a:pt x="331" y="127"/>
                    <a:pt x="334" y="129"/>
                  </a:cubicBezTo>
                  <a:cubicBezTo>
                    <a:pt x="334" y="130"/>
                    <a:pt x="335" y="130"/>
                    <a:pt x="336" y="129"/>
                  </a:cubicBezTo>
                  <a:cubicBezTo>
                    <a:pt x="343" y="143"/>
                    <a:pt x="344" y="158"/>
                    <a:pt x="349" y="172"/>
                  </a:cubicBezTo>
                  <a:cubicBezTo>
                    <a:pt x="354" y="186"/>
                    <a:pt x="360" y="200"/>
                    <a:pt x="361" y="215"/>
                  </a:cubicBezTo>
                  <a:cubicBezTo>
                    <a:pt x="356" y="211"/>
                    <a:pt x="351" y="208"/>
                    <a:pt x="345" y="205"/>
                  </a:cubicBezTo>
                  <a:cubicBezTo>
                    <a:pt x="339" y="201"/>
                    <a:pt x="333" y="198"/>
                    <a:pt x="327" y="195"/>
                  </a:cubicBezTo>
                  <a:cubicBezTo>
                    <a:pt x="328" y="184"/>
                    <a:pt x="322" y="174"/>
                    <a:pt x="317" y="164"/>
                  </a:cubicBezTo>
                  <a:cubicBezTo>
                    <a:pt x="314" y="157"/>
                    <a:pt x="311" y="150"/>
                    <a:pt x="310" y="143"/>
                  </a:cubicBezTo>
                  <a:cubicBezTo>
                    <a:pt x="308" y="135"/>
                    <a:pt x="308" y="129"/>
                    <a:pt x="309" y="121"/>
                  </a:cubicBezTo>
                  <a:cubicBezTo>
                    <a:pt x="309" y="121"/>
                    <a:pt x="308" y="121"/>
                    <a:pt x="308" y="121"/>
                  </a:cubicBezTo>
                  <a:cubicBezTo>
                    <a:pt x="305" y="126"/>
                    <a:pt x="306" y="132"/>
                    <a:pt x="307" y="137"/>
                  </a:cubicBezTo>
                  <a:cubicBezTo>
                    <a:pt x="308" y="145"/>
                    <a:pt x="310" y="152"/>
                    <a:pt x="313" y="159"/>
                  </a:cubicBezTo>
                  <a:cubicBezTo>
                    <a:pt x="318" y="171"/>
                    <a:pt x="324" y="182"/>
                    <a:pt x="325" y="194"/>
                  </a:cubicBezTo>
                  <a:cubicBezTo>
                    <a:pt x="319" y="191"/>
                    <a:pt x="312" y="188"/>
                    <a:pt x="305" y="187"/>
                  </a:cubicBezTo>
                  <a:cubicBezTo>
                    <a:pt x="304" y="187"/>
                    <a:pt x="304" y="186"/>
                    <a:pt x="303" y="186"/>
                  </a:cubicBezTo>
                  <a:cubicBezTo>
                    <a:pt x="303" y="186"/>
                    <a:pt x="303" y="185"/>
                    <a:pt x="303" y="185"/>
                  </a:cubicBezTo>
                  <a:cubicBezTo>
                    <a:pt x="300" y="180"/>
                    <a:pt x="301" y="175"/>
                    <a:pt x="300" y="170"/>
                  </a:cubicBezTo>
                  <a:cubicBezTo>
                    <a:pt x="300" y="164"/>
                    <a:pt x="300" y="158"/>
                    <a:pt x="300" y="153"/>
                  </a:cubicBezTo>
                  <a:cubicBezTo>
                    <a:pt x="300" y="142"/>
                    <a:pt x="302" y="133"/>
                    <a:pt x="306" y="123"/>
                  </a:cubicBezTo>
                  <a:cubicBezTo>
                    <a:pt x="308" y="118"/>
                    <a:pt x="309" y="113"/>
                    <a:pt x="312" y="108"/>
                  </a:cubicBezTo>
                  <a:cubicBezTo>
                    <a:pt x="312" y="108"/>
                    <a:pt x="312" y="108"/>
                    <a:pt x="312" y="107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313" y="106"/>
                    <a:pt x="314" y="105"/>
                    <a:pt x="314" y="104"/>
                  </a:cubicBezTo>
                  <a:cubicBezTo>
                    <a:pt x="315" y="103"/>
                    <a:pt x="320" y="107"/>
                    <a:pt x="321" y="108"/>
                  </a:cubicBezTo>
                  <a:close/>
                  <a:moveTo>
                    <a:pt x="297" y="173"/>
                  </a:moveTo>
                  <a:cubicBezTo>
                    <a:pt x="297" y="177"/>
                    <a:pt x="297" y="181"/>
                    <a:pt x="299" y="185"/>
                  </a:cubicBezTo>
                  <a:cubicBezTo>
                    <a:pt x="297" y="185"/>
                    <a:pt x="295" y="184"/>
                    <a:pt x="293" y="184"/>
                  </a:cubicBezTo>
                  <a:cubicBezTo>
                    <a:pt x="293" y="184"/>
                    <a:pt x="293" y="183"/>
                    <a:pt x="293" y="183"/>
                  </a:cubicBezTo>
                  <a:cubicBezTo>
                    <a:pt x="293" y="183"/>
                    <a:pt x="293" y="182"/>
                    <a:pt x="293" y="182"/>
                  </a:cubicBezTo>
                  <a:cubicBezTo>
                    <a:pt x="288" y="170"/>
                    <a:pt x="292" y="155"/>
                    <a:pt x="295" y="142"/>
                  </a:cubicBezTo>
                  <a:cubicBezTo>
                    <a:pt x="297" y="136"/>
                    <a:pt x="298" y="129"/>
                    <a:pt x="300" y="122"/>
                  </a:cubicBezTo>
                  <a:cubicBezTo>
                    <a:pt x="302" y="118"/>
                    <a:pt x="303" y="114"/>
                    <a:pt x="307" y="112"/>
                  </a:cubicBezTo>
                  <a:cubicBezTo>
                    <a:pt x="306" y="114"/>
                    <a:pt x="305" y="116"/>
                    <a:pt x="305" y="117"/>
                  </a:cubicBezTo>
                  <a:cubicBezTo>
                    <a:pt x="303" y="123"/>
                    <a:pt x="300" y="129"/>
                    <a:pt x="299" y="136"/>
                  </a:cubicBezTo>
                  <a:cubicBezTo>
                    <a:pt x="298" y="141"/>
                    <a:pt x="297" y="147"/>
                    <a:pt x="297" y="152"/>
                  </a:cubicBezTo>
                  <a:cubicBezTo>
                    <a:pt x="297" y="159"/>
                    <a:pt x="297" y="166"/>
                    <a:pt x="297" y="173"/>
                  </a:cubicBezTo>
                  <a:close/>
                  <a:moveTo>
                    <a:pt x="239" y="8"/>
                  </a:moveTo>
                  <a:cubicBezTo>
                    <a:pt x="238" y="6"/>
                    <a:pt x="245" y="10"/>
                    <a:pt x="246" y="10"/>
                  </a:cubicBezTo>
                  <a:cubicBezTo>
                    <a:pt x="249" y="12"/>
                    <a:pt x="252" y="14"/>
                    <a:pt x="256" y="16"/>
                  </a:cubicBezTo>
                  <a:cubicBezTo>
                    <a:pt x="264" y="22"/>
                    <a:pt x="272" y="30"/>
                    <a:pt x="279" y="38"/>
                  </a:cubicBezTo>
                  <a:cubicBezTo>
                    <a:pt x="288" y="49"/>
                    <a:pt x="296" y="60"/>
                    <a:pt x="302" y="73"/>
                  </a:cubicBezTo>
                  <a:cubicBezTo>
                    <a:pt x="305" y="80"/>
                    <a:pt x="309" y="86"/>
                    <a:pt x="311" y="93"/>
                  </a:cubicBezTo>
                  <a:cubicBezTo>
                    <a:pt x="312" y="96"/>
                    <a:pt x="313" y="99"/>
                    <a:pt x="315" y="102"/>
                  </a:cubicBezTo>
                  <a:cubicBezTo>
                    <a:pt x="312" y="102"/>
                    <a:pt x="310" y="104"/>
                    <a:pt x="309" y="107"/>
                  </a:cubicBezTo>
                  <a:cubicBezTo>
                    <a:pt x="306" y="108"/>
                    <a:pt x="304" y="110"/>
                    <a:pt x="302" y="112"/>
                  </a:cubicBezTo>
                  <a:cubicBezTo>
                    <a:pt x="302" y="108"/>
                    <a:pt x="300" y="104"/>
                    <a:pt x="299" y="101"/>
                  </a:cubicBezTo>
                  <a:cubicBezTo>
                    <a:pt x="298" y="99"/>
                    <a:pt x="297" y="97"/>
                    <a:pt x="297" y="96"/>
                  </a:cubicBezTo>
                  <a:cubicBezTo>
                    <a:pt x="297" y="96"/>
                    <a:pt x="297" y="96"/>
                    <a:pt x="297" y="95"/>
                  </a:cubicBezTo>
                  <a:cubicBezTo>
                    <a:pt x="298" y="93"/>
                    <a:pt x="297" y="90"/>
                    <a:pt x="297" y="88"/>
                  </a:cubicBezTo>
                  <a:cubicBezTo>
                    <a:pt x="297" y="85"/>
                    <a:pt x="297" y="82"/>
                    <a:pt x="298" y="79"/>
                  </a:cubicBezTo>
                  <a:cubicBezTo>
                    <a:pt x="298" y="79"/>
                    <a:pt x="297" y="79"/>
                    <a:pt x="297" y="79"/>
                  </a:cubicBezTo>
                  <a:cubicBezTo>
                    <a:pt x="296" y="82"/>
                    <a:pt x="296" y="85"/>
                    <a:pt x="296" y="88"/>
                  </a:cubicBezTo>
                  <a:cubicBezTo>
                    <a:pt x="296" y="89"/>
                    <a:pt x="295" y="91"/>
                    <a:pt x="295" y="93"/>
                  </a:cubicBezTo>
                  <a:cubicBezTo>
                    <a:pt x="294" y="91"/>
                    <a:pt x="293" y="89"/>
                    <a:pt x="292" y="87"/>
                  </a:cubicBezTo>
                  <a:cubicBezTo>
                    <a:pt x="293" y="86"/>
                    <a:pt x="293" y="83"/>
                    <a:pt x="293" y="82"/>
                  </a:cubicBezTo>
                  <a:cubicBezTo>
                    <a:pt x="293" y="80"/>
                    <a:pt x="293" y="77"/>
                    <a:pt x="293" y="75"/>
                  </a:cubicBezTo>
                  <a:cubicBezTo>
                    <a:pt x="293" y="74"/>
                    <a:pt x="292" y="74"/>
                    <a:pt x="292" y="75"/>
                  </a:cubicBezTo>
                  <a:cubicBezTo>
                    <a:pt x="291" y="77"/>
                    <a:pt x="291" y="80"/>
                    <a:pt x="291" y="82"/>
                  </a:cubicBezTo>
                  <a:cubicBezTo>
                    <a:pt x="291" y="83"/>
                    <a:pt x="291" y="84"/>
                    <a:pt x="291" y="84"/>
                  </a:cubicBezTo>
                  <a:cubicBezTo>
                    <a:pt x="290" y="83"/>
                    <a:pt x="289" y="82"/>
                    <a:pt x="289" y="81"/>
                  </a:cubicBezTo>
                  <a:cubicBezTo>
                    <a:pt x="289" y="80"/>
                    <a:pt x="288" y="78"/>
                    <a:pt x="288" y="77"/>
                  </a:cubicBezTo>
                  <a:cubicBezTo>
                    <a:pt x="288" y="75"/>
                    <a:pt x="288" y="74"/>
                    <a:pt x="288" y="72"/>
                  </a:cubicBezTo>
                  <a:cubicBezTo>
                    <a:pt x="288" y="71"/>
                    <a:pt x="287" y="71"/>
                    <a:pt x="287" y="72"/>
                  </a:cubicBezTo>
                  <a:cubicBezTo>
                    <a:pt x="287" y="74"/>
                    <a:pt x="287" y="76"/>
                    <a:pt x="287" y="78"/>
                  </a:cubicBezTo>
                  <a:cubicBezTo>
                    <a:pt x="287" y="78"/>
                    <a:pt x="287" y="78"/>
                    <a:pt x="287" y="78"/>
                  </a:cubicBezTo>
                  <a:cubicBezTo>
                    <a:pt x="287" y="78"/>
                    <a:pt x="286" y="77"/>
                    <a:pt x="286" y="76"/>
                  </a:cubicBezTo>
                  <a:cubicBezTo>
                    <a:pt x="285" y="76"/>
                    <a:pt x="284" y="75"/>
                    <a:pt x="284" y="73"/>
                  </a:cubicBezTo>
                  <a:cubicBezTo>
                    <a:pt x="284" y="71"/>
                    <a:pt x="284" y="69"/>
                    <a:pt x="284" y="67"/>
                  </a:cubicBezTo>
                  <a:cubicBezTo>
                    <a:pt x="284" y="64"/>
                    <a:pt x="284" y="62"/>
                    <a:pt x="284" y="59"/>
                  </a:cubicBezTo>
                  <a:cubicBezTo>
                    <a:pt x="284" y="58"/>
                    <a:pt x="284" y="58"/>
                    <a:pt x="284" y="59"/>
                  </a:cubicBezTo>
                  <a:cubicBezTo>
                    <a:pt x="283" y="61"/>
                    <a:pt x="283" y="64"/>
                    <a:pt x="283" y="67"/>
                  </a:cubicBezTo>
                  <a:cubicBezTo>
                    <a:pt x="283" y="68"/>
                    <a:pt x="282" y="70"/>
                    <a:pt x="282" y="71"/>
                  </a:cubicBezTo>
                  <a:cubicBezTo>
                    <a:pt x="281" y="69"/>
                    <a:pt x="279" y="67"/>
                    <a:pt x="277" y="65"/>
                  </a:cubicBezTo>
                  <a:cubicBezTo>
                    <a:pt x="278" y="63"/>
                    <a:pt x="278" y="62"/>
                    <a:pt x="278" y="60"/>
                  </a:cubicBezTo>
                  <a:cubicBezTo>
                    <a:pt x="278" y="58"/>
                    <a:pt x="278" y="56"/>
                    <a:pt x="278" y="55"/>
                  </a:cubicBezTo>
                  <a:cubicBezTo>
                    <a:pt x="278" y="54"/>
                    <a:pt x="277" y="53"/>
                    <a:pt x="277" y="54"/>
                  </a:cubicBezTo>
                  <a:cubicBezTo>
                    <a:pt x="277" y="57"/>
                    <a:pt x="276" y="61"/>
                    <a:pt x="276" y="64"/>
                  </a:cubicBezTo>
                  <a:cubicBezTo>
                    <a:pt x="275" y="63"/>
                    <a:pt x="274" y="61"/>
                    <a:pt x="273" y="60"/>
                  </a:cubicBezTo>
                  <a:cubicBezTo>
                    <a:pt x="273" y="59"/>
                    <a:pt x="273" y="58"/>
                    <a:pt x="273" y="56"/>
                  </a:cubicBezTo>
                  <a:cubicBezTo>
                    <a:pt x="273" y="55"/>
                    <a:pt x="273" y="53"/>
                    <a:pt x="273" y="51"/>
                  </a:cubicBezTo>
                  <a:cubicBezTo>
                    <a:pt x="273" y="50"/>
                    <a:pt x="272" y="50"/>
                    <a:pt x="272" y="51"/>
                  </a:cubicBezTo>
                  <a:cubicBezTo>
                    <a:pt x="272" y="53"/>
                    <a:pt x="272" y="55"/>
                    <a:pt x="272" y="56"/>
                  </a:cubicBezTo>
                  <a:cubicBezTo>
                    <a:pt x="272" y="57"/>
                    <a:pt x="271" y="58"/>
                    <a:pt x="271" y="59"/>
                  </a:cubicBezTo>
                  <a:cubicBezTo>
                    <a:pt x="270" y="58"/>
                    <a:pt x="269" y="57"/>
                    <a:pt x="268" y="56"/>
                  </a:cubicBezTo>
                  <a:cubicBezTo>
                    <a:pt x="268" y="56"/>
                    <a:pt x="268" y="56"/>
                    <a:pt x="268" y="56"/>
                  </a:cubicBezTo>
                  <a:cubicBezTo>
                    <a:pt x="270" y="55"/>
                    <a:pt x="270" y="52"/>
                    <a:pt x="270" y="50"/>
                  </a:cubicBezTo>
                  <a:cubicBezTo>
                    <a:pt x="271" y="48"/>
                    <a:pt x="271" y="46"/>
                    <a:pt x="271" y="44"/>
                  </a:cubicBezTo>
                  <a:cubicBezTo>
                    <a:pt x="271" y="43"/>
                    <a:pt x="270" y="43"/>
                    <a:pt x="270" y="44"/>
                  </a:cubicBezTo>
                  <a:cubicBezTo>
                    <a:pt x="269" y="46"/>
                    <a:pt x="269" y="48"/>
                    <a:pt x="269" y="50"/>
                  </a:cubicBezTo>
                  <a:cubicBezTo>
                    <a:pt x="268" y="52"/>
                    <a:pt x="267" y="54"/>
                    <a:pt x="267" y="56"/>
                  </a:cubicBezTo>
                  <a:cubicBezTo>
                    <a:pt x="267" y="56"/>
                    <a:pt x="267" y="56"/>
                    <a:pt x="267" y="56"/>
                  </a:cubicBezTo>
                  <a:cubicBezTo>
                    <a:pt x="266" y="55"/>
                    <a:pt x="264" y="54"/>
                    <a:pt x="262" y="54"/>
                  </a:cubicBezTo>
                  <a:cubicBezTo>
                    <a:pt x="263" y="52"/>
                    <a:pt x="264" y="49"/>
                    <a:pt x="264" y="47"/>
                  </a:cubicBezTo>
                  <a:cubicBezTo>
                    <a:pt x="265" y="45"/>
                    <a:pt x="265" y="43"/>
                    <a:pt x="265" y="40"/>
                  </a:cubicBezTo>
                  <a:cubicBezTo>
                    <a:pt x="265" y="40"/>
                    <a:pt x="263" y="40"/>
                    <a:pt x="263" y="40"/>
                  </a:cubicBezTo>
                  <a:cubicBezTo>
                    <a:pt x="264" y="43"/>
                    <a:pt x="263" y="45"/>
                    <a:pt x="262" y="47"/>
                  </a:cubicBezTo>
                  <a:cubicBezTo>
                    <a:pt x="262" y="49"/>
                    <a:pt x="261" y="51"/>
                    <a:pt x="261" y="53"/>
                  </a:cubicBezTo>
                  <a:cubicBezTo>
                    <a:pt x="261" y="53"/>
                    <a:pt x="261" y="54"/>
                    <a:pt x="261" y="54"/>
                  </a:cubicBezTo>
                  <a:cubicBezTo>
                    <a:pt x="260" y="54"/>
                    <a:pt x="259" y="54"/>
                    <a:pt x="257" y="54"/>
                  </a:cubicBezTo>
                  <a:cubicBezTo>
                    <a:pt x="257" y="54"/>
                    <a:pt x="257" y="53"/>
                    <a:pt x="257" y="53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7" y="51"/>
                    <a:pt x="258" y="49"/>
                    <a:pt x="258" y="48"/>
                  </a:cubicBezTo>
                  <a:cubicBezTo>
                    <a:pt x="258" y="47"/>
                    <a:pt x="258" y="47"/>
                    <a:pt x="257" y="47"/>
                  </a:cubicBezTo>
                  <a:cubicBezTo>
                    <a:pt x="257" y="49"/>
                    <a:pt x="256" y="50"/>
                    <a:pt x="256" y="51"/>
                  </a:cubicBezTo>
                  <a:cubicBezTo>
                    <a:pt x="255" y="49"/>
                    <a:pt x="255" y="48"/>
                    <a:pt x="254" y="46"/>
                  </a:cubicBezTo>
                  <a:cubicBezTo>
                    <a:pt x="254" y="46"/>
                    <a:pt x="254" y="46"/>
                    <a:pt x="254" y="46"/>
                  </a:cubicBezTo>
                  <a:cubicBezTo>
                    <a:pt x="255" y="44"/>
                    <a:pt x="255" y="40"/>
                    <a:pt x="256" y="38"/>
                  </a:cubicBezTo>
                  <a:cubicBezTo>
                    <a:pt x="256" y="35"/>
                    <a:pt x="256" y="32"/>
                    <a:pt x="256" y="28"/>
                  </a:cubicBezTo>
                  <a:cubicBezTo>
                    <a:pt x="256" y="28"/>
                    <a:pt x="255" y="28"/>
                    <a:pt x="255" y="28"/>
                  </a:cubicBezTo>
                  <a:cubicBezTo>
                    <a:pt x="255" y="32"/>
                    <a:pt x="254" y="35"/>
                    <a:pt x="254" y="38"/>
                  </a:cubicBezTo>
                  <a:cubicBezTo>
                    <a:pt x="253" y="40"/>
                    <a:pt x="253" y="42"/>
                    <a:pt x="253" y="43"/>
                  </a:cubicBezTo>
                  <a:cubicBezTo>
                    <a:pt x="248" y="32"/>
                    <a:pt x="243" y="20"/>
                    <a:pt x="238" y="9"/>
                  </a:cubicBezTo>
                  <a:cubicBezTo>
                    <a:pt x="238" y="9"/>
                    <a:pt x="239" y="8"/>
                    <a:pt x="239" y="8"/>
                  </a:cubicBezTo>
                  <a:close/>
                  <a:moveTo>
                    <a:pt x="235" y="9"/>
                  </a:moveTo>
                  <a:cubicBezTo>
                    <a:pt x="236" y="9"/>
                    <a:pt x="236" y="9"/>
                    <a:pt x="237" y="9"/>
                  </a:cubicBezTo>
                  <a:cubicBezTo>
                    <a:pt x="237" y="17"/>
                    <a:pt x="242" y="24"/>
                    <a:pt x="245" y="31"/>
                  </a:cubicBezTo>
                  <a:cubicBezTo>
                    <a:pt x="248" y="40"/>
                    <a:pt x="251" y="48"/>
                    <a:pt x="255" y="56"/>
                  </a:cubicBezTo>
                  <a:cubicBezTo>
                    <a:pt x="255" y="57"/>
                    <a:pt x="255" y="57"/>
                    <a:pt x="255" y="58"/>
                  </a:cubicBezTo>
                  <a:cubicBezTo>
                    <a:pt x="255" y="58"/>
                    <a:pt x="255" y="58"/>
                    <a:pt x="256" y="58"/>
                  </a:cubicBezTo>
                  <a:cubicBezTo>
                    <a:pt x="256" y="58"/>
                    <a:pt x="256" y="58"/>
                    <a:pt x="256" y="58"/>
                  </a:cubicBezTo>
                  <a:cubicBezTo>
                    <a:pt x="256" y="58"/>
                    <a:pt x="257" y="58"/>
                    <a:pt x="258" y="58"/>
                  </a:cubicBezTo>
                  <a:cubicBezTo>
                    <a:pt x="262" y="55"/>
                    <a:pt x="267" y="60"/>
                    <a:pt x="270" y="63"/>
                  </a:cubicBezTo>
                  <a:cubicBezTo>
                    <a:pt x="276" y="68"/>
                    <a:pt x="280" y="75"/>
                    <a:pt x="284" y="81"/>
                  </a:cubicBezTo>
                  <a:cubicBezTo>
                    <a:pt x="291" y="91"/>
                    <a:pt x="300" y="105"/>
                    <a:pt x="298" y="117"/>
                  </a:cubicBezTo>
                  <a:cubicBezTo>
                    <a:pt x="298" y="117"/>
                    <a:pt x="298" y="118"/>
                    <a:pt x="298" y="118"/>
                  </a:cubicBezTo>
                  <a:cubicBezTo>
                    <a:pt x="298" y="120"/>
                    <a:pt x="297" y="122"/>
                    <a:pt x="296" y="123"/>
                  </a:cubicBezTo>
                  <a:cubicBezTo>
                    <a:pt x="294" y="131"/>
                    <a:pt x="293" y="138"/>
                    <a:pt x="291" y="146"/>
                  </a:cubicBezTo>
                  <a:cubicBezTo>
                    <a:pt x="289" y="154"/>
                    <a:pt x="286" y="164"/>
                    <a:pt x="287" y="174"/>
                  </a:cubicBezTo>
                  <a:cubicBezTo>
                    <a:pt x="284" y="170"/>
                    <a:pt x="281" y="166"/>
                    <a:pt x="278" y="162"/>
                  </a:cubicBezTo>
                  <a:cubicBezTo>
                    <a:pt x="270" y="150"/>
                    <a:pt x="262" y="137"/>
                    <a:pt x="255" y="124"/>
                  </a:cubicBezTo>
                  <a:cubicBezTo>
                    <a:pt x="251" y="117"/>
                    <a:pt x="248" y="110"/>
                    <a:pt x="245" y="102"/>
                  </a:cubicBezTo>
                  <a:cubicBezTo>
                    <a:pt x="245" y="102"/>
                    <a:pt x="245" y="102"/>
                    <a:pt x="245" y="102"/>
                  </a:cubicBezTo>
                  <a:cubicBezTo>
                    <a:pt x="245" y="100"/>
                    <a:pt x="245" y="97"/>
                    <a:pt x="244" y="95"/>
                  </a:cubicBezTo>
                  <a:cubicBezTo>
                    <a:pt x="244" y="93"/>
                    <a:pt x="244" y="91"/>
                    <a:pt x="244" y="89"/>
                  </a:cubicBezTo>
                  <a:cubicBezTo>
                    <a:pt x="244" y="87"/>
                    <a:pt x="242" y="87"/>
                    <a:pt x="242" y="89"/>
                  </a:cubicBezTo>
                  <a:cubicBezTo>
                    <a:pt x="242" y="91"/>
                    <a:pt x="242" y="93"/>
                    <a:pt x="242" y="95"/>
                  </a:cubicBezTo>
                  <a:cubicBezTo>
                    <a:pt x="241" y="92"/>
                    <a:pt x="241" y="88"/>
                    <a:pt x="240" y="85"/>
                  </a:cubicBezTo>
                  <a:cubicBezTo>
                    <a:pt x="239" y="72"/>
                    <a:pt x="239" y="60"/>
                    <a:pt x="236" y="47"/>
                  </a:cubicBezTo>
                  <a:cubicBezTo>
                    <a:pt x="235" y="47"/>
                    <a:pt x="235" y="46"/>
                    <a:pt x="234" y="46"/>
                  </a:cubicBezTo>
                  <a:cubicBezTo>
                    <a:pt x="232" y="46"/>
                    <a:pt x="233" y="34"/>
                    <a:pt x="232" y="32"/>
                  </a:cubicBezTo>
                  <a:cubicBezTo>
                    <a:pt x="231" y="26"/>
                    <a:pt x="229" y="21"/>
                    <a:pt x="229" y="16"/>
                  </a:cubicBezTo>
                  <a:cubicBezTo>
                    <a:pt x="229" y="15"/>
                    <a:pt x="229" y="15"/>
                    <a:pt x="228" y="15"/>
                  </a:cubicBezTo>
                  <a:cubicBezTo>
                    <a:pt x="230" y="11"/>
                    <a:pt x="232" y="5"/>
                    <a:pt x="235" y="9"/>
                  </a:cubicBezTo>
                  <a:close/>
                  <a:moveTo>
                    <a:pt x="269" y="165"/>
                  </a:moveTo>
                  <a:cubicBezTo>
                    <a:pt x="262" y="157"/>
                    <a:pt x="255" y="149"/>
                    <a:pt x="250" y="140"/>
                  </a:cubicBezTo>
                  <a:cubicBezTo>
                    <a:pt x="240" y="123"/>
                    <a:pt x="233" y="106"/>
                    <a:pt x="228" y="87"/>
                  </a:cubicBezTo>
                  <a:cubicBezTo>
                    <a:pt x="223" y="68"/>
                    <a:pt x="220" y="49"/>
                    <a:pt x="224" y="29"/>
                  </a:cubicBezTo>
                  <a:cubicBezTo>
                    <a:pt x="225" y="27"/>
                    <a:pt x="225" y="25"/>
                    <a:pt x="226" y="23"/>
                  </a:cubicBezTo>
                  <a:cubicBezTo>
                    <a:pt x="226" y="28"/>
                    <a:pt x="229" y="32"/>
                    <a:pt x="229" y="37"/>
                  </a:cubicBezTo>
                  <a:cubicBezTo>
                    <a:pt x="229" y="41"/>
                    <a:pt x="227" y="48"/>
                    <a:pt x="232" y="50"/>
                  </a:cubicBezTo>
                  <a:cubicBezTo>
                    <a:pt x="235" y="61"/>
                    <a:pt x="234" y="74"/>
                    <a:pt x="236" y="86"/>
                  </a:cubicBezTo>
                  <a:cubicBezTo>
                    <a:pt x="238" y="98"/>
                    <a:pt x="243" y="110"/>
                    <a:pt x="249" y="121"/>
                  </a:cubicBezTo>
                  <a:cubicBezTo>
                    <a:pt x="255" y="134"/>
                    <a:pt x="263" y="146"/>
                    <a:pt x="271" y="158"/>
                  </a:cubicBezTo>
                  <a:cubicBezTo>
                    <a:pt x="274" y="163"/>
                    <a:pt x="277" y="168"/>
                    <a:pt x="281" y="172"/>
                  </a:cubicBezTo>
                  <a:cubicBezTo>
                    <a:pt x="282" y="174"/>
                    <a:pt x="285" y="176"/>
                    <a:pt x="288" y="178"/>
                  </a:cubicBezTo>
                  <a:cubicBezTo>
                    <a:pt x="288" y="179"/>
                    <a:pt x="288" y="181"/>
                    <a:pt x="289" y="182"/>
                  </a:cubicBezTo>
                  <a:cubicBezTo>
                    <a:pt x="281" y="178"/>
                    <a:pt x="275" y="171"/>
                    <a:pt x="269" y="165"/>
                  </a:cubicBezTo>
                  <a:close/>
                  <a:moveTo>
                    <a:pt x="275" y="184"/>
                  </a:moveTo>
                  <a:cubicBezTo>
                    <a:pt x="279" y="184"/>
                    <a:pt x="284" y="185"/>
                    <a:pt x="289" y="186"/>
                  </a:cubicBezTo>
                  <a:cubicBezTo>
                    <a:pt x="289" y="187"/>
                    <a:pt x="290" y="187"/>
                    <a:pt x="290" y="187"/>
                  </a:cubicBezTo>
                  <a:cubicBezTo>
                    <a:pt x="291" y="187"/>
                    <a:pt x="291" y="187"/>
                    <a:pt x="292" y="187"/>
                  </a:cubicBezTo>
                  <a:cubicBezTo>
                    <a:pt x="294" y="188"/>
                    <a:pt x="296" y="188"/>
                    <a:pt x="298" y="188"/>
                  </a:cubicBezTo>
                  <a:cubicBezTo>
                    <a:pt x="306" y="190"/>
                    <a:pt x="314" y="192"/>
                    <a:pt x="321" y="196"/>
                  </a:cubicBezTo>
                  <a:cubicBezTo>
                    <a:pt x="337" y="205"/>
                    <a:pt x="354" y="211"/>
                    <a:pt x="366" y="224"/>
                  </a:cubicBezTo>
                  <a:cubicBezTo>
                    <a:pt x="372" y="231"/>
                    <a:pt x="378" y="237"/>
                    <a:pt x="384" y="244"/>
                  </a:cubicBezTo>
                  <a:cubicBezTo>
                    <a:pt x="390" y="250"/>
                    <a:pt x="394" y="257"/>
                    <a:pt x="398" y="264"/>
                  </a:cubicBezTo>
                  <a:cubicBezTo>
                    <a:pt x="406" y="276"/>
                    <a:pt x="416" y="289"/>
                    <a:pt x="422" y="303"/>
                  </a:cubicBezTo>
                  <a:cubicBezTo>
                    <a:pt x="421" y="303"/>
                    <a:pt x="421" y="304"/>
                    <a:pt x="421" y="304"/>
                  </a:cubicBezTo>
                  <a:cubicBezTo>
                    <a:pt x="420" y="305"/>
                    <a:pt x="419" y="307"/>
                    <a:pt x="418" y="308"/>
                  </a:cubicBezTo>
                  <a:cubicBezTo>
                    <a:pt x="418" y="307"/>
                    <a:pt x="418" y="307"/>
                    <a:pt x="418" y="307"/>
                  </a:cubicBezTo>
                  <a:cubicBezTo>
                    <a:pt x="406" y="285"/>
                    <a:pt x="397" y="261"/>
                    <a:pt x="378" y="244"/>
                  </a:cubicBezTo>
                  <a:cubicBezTo>
                    <a:pt x="369" y="235"/>
                    <a:pt x="359" y="228"/>
                    <a:pt x="349" y="220"/>
                  </a:cubicBezTo>
                  <a:cubicBezTo>
                    <a:pt x="339" y="212"/>
                    <a:pt x="330" y="203"/>
                    <a:pt x="319" y="197"/>
                  </a:cubicBezTo>
                  <a:cubicBezTo>
                    <a:pt x="308" y="192"/>
                    <a:pt x="295" y="189"/>
                    <a:pt x="283" y="187"/>
                  </a:cubicBezTo>
                  <a:cubicBezTo>
                    <a:pt x="272" y="186"/>
                    <a:pt x="261" y="184"/>
                    <a:pt x="250" y="186"/>
                  </a:cubicBezTo>
                  <a:cubicBezTo>
                    <a:pt x="239" y="187"/>
                    <a:pt x="229" y="191"/>
                    <a:pt x="219" y="198"/>
                  </a:cubicBezTo>
                  <a:cubicBezTo>
                    <a:pt x="209" y="205"/>
                    <a:pt x="206" y="214"/>
                    <a:pt x="201" y="225"/>
                  </a:cubicBezTo>
                  <a:cubicBezTo>
                    <a:pt x="200" y="226"/>
                    <a:pt x="202" y="227"/>
                    <a:pt x="202" y="226"/>
                  </a:cubicBezTo>
                  <a:cubicBezTo>
                    <a:pt x="206" y="221"/>
                    <a:pt x="208" y="216"/>
                    <a:pt x="211" y="211"/>
                  </a:cubicBezTo>
                  <a:cubicBezTo>
                    <a:pt x="215" y="206"/>
                    <a:pt x="220" y="202"/>
                    <a:pt x="226" y="198"/>
                  </a:cubicBezTo>
                  <a:cubicBezTo>
                    <a:pt x="236" y="192"/>
                    <a:pt x="246" y="189"/>
                    <a:pt x="258" y="189"/>
                  </a:cubicBezTo>
                  <a:cubicBezTo>
                    <a:pt x="270" y="189"/>
                    <a:pt x="282" y="190"/>
                    <a:pt x="294" y="193"/>
                  </a:cubicBezTo>
                  <a:cubicBezTo>
                    <a:pt x="305" y="195"/>
                    <a:pt x="316" y="198"/>
                    <a:pt x="325" y="205"/>
                  </a:cubicBezTo>
                  <a:cubicBezTo>
                    <a:pt x="334" y="212"/>
                    <a:pt x="343" y="219"/>
                    <a:pt x="352" y="226"/>
                  </a:cubicBezTo>
                  <a:cubicBezTo>
                    <a:pt x="361" y="233"/>
                    <a:pt x="371" y="240"/>
                    <a:pt x="379" y="249"/>
                  </a:cubicBezTo>
                  <a:cubicBezTo>
                    <a:pt x="388" y="258"/>
                    <a:pt x="394" y="269"/>
                    <a:pt x="401" y="281"/>
                  </a:cubicBezTo>
                  <a:cubicBezTo>
                    <a:pt x="403" y="285"/>
                    <a:pt x="405" y="289"/>
                    <a:pt x="407" y="293"/>
                  </a:cubicBezTo>
                  <a:cubicBezTo>
                    <a:pt x="400" y="284"/>
                    <a:pt x="391" y="275"/>
                    <a:pt x="383" y="266"/>
                  </a:cubicBezTo>
                  <a:cubicBezTo>
                    <a:pt x="376" y="260"/>
                    <a:pt x="370" y="253"/>
                    <a:pt x="362" y="247"/>
                  </a:cubicBezTo>
                  <a:cubicBezTo>
                    <a:pt x="357" y="242"/>
                    <a:pt x="351" y="238"/>
                    <a:pt x="344" y="236"/>
                  </a:cubicBezTo>
                  <a:cubicBezTo>
                    <a:pt x="343" y="236"/>
                    <a:pt x="343" y="237"/>
                    <a:pt x="344" y="237"/>
                  </a:cubicBezTo>
                  <a:cubicBezTo>
                    <a:pt x="360" y="243"/>
                    <a:pt x="372" y="258"/>
                    <a:pt x="384" y="270"/>
                  </a:cubicBezTo>
                  <a:cubicBezTo>
                    <a:pt x="395" y="281"/>
                    <a:pt x="406" y="293"/>
                    <a:pt x="413" y="306"/>
                  </a:cubicBezTo>
                  <a:cubicBezTo>
                    <a:pt x="413" y="306"/>
                    <a:pt x="413" y="306"/>
                    <a:pt x="413" y="306"/>
                  </a:cubicBezTo>
                  <a:cubicBezTo>
                    <a:pt x="412" y="305"/>
                    <a:pt x="411" y="304"/>
                    <a:pt x="409" y="303"/>
                  </a:cubicBezTo>
                  <a:cubicBezTo>
                    <a:pt x="405" y="298"/>
                    <a:pt x="402" y="294"/>
                    <a:pt x="398" y="289"/>
                  </a:cubicBezTo>
                  <a:cubicBezTo>
                    <a:pt x="389" y="280"/>
                    <a:pt x="378" y="273"/>
                    <a:pt x="368" y="265"/>
                  </a:cubicBezTo>
                  <a:cubicBezTo>
                    <a:pt x="368" y="264"/>
                    <a:pt x="367" y="265"/>
                    <a:pt x="368" y="265"/>
                  </a:cubicBezTo>
                  <a:cubicBezTo>
                    <a:pt x="377" y="274"/>
                    <a:pt x="388" y="281"/>
                    <a:pt x="396" y="291"/>
                  </a:cubicBezTo>
                  <a:cubicBezTo>
                    <a:pt x="400" y="295"/>
                    <a:pt x="404" y="300"/>
                    <a:pt x="408" y="304"/>
                  </a:cubicBezTo>
                  <a:cubicBezTo>
                    <a:pt x="408" y="305"/>
                    <a:pt x="408" y="305"/>
                    <a:pt x="409" y="306"/>
                  </a:cubicBezTo>
                  <a:cubicBezTo>
                    <a:pt x="404" y="302"/>
                    <a:pt x="398" y="299"/>
                    <a:pt x="393" y="295"/>
                  </a:cubicBezTo>
                  <a:cubicBezTo>
                    <a:pt x="388" y="290"/>
                    <a:pt x="383" y="285"/>
                    <a:pt x="376" y="282"/>
                  </a:cubicBezTo>
                  <a:cubicBezTo>
                    <a:pt x="376" y="282"/>
                    <a:pt x="376" y="282"/>
                    <a:pt x="376" y="283"/>
                  </a:cubicBezTo>
                  <a:cubicBezTo>
                    <a:pt x="388" y="292"/>
                    <a:pt x="401" y="301"/>
                    <a:pt x="412" y="311"/>
                  </a:cubicBezTo>
                  <a:cubicBezTo>
                    <a:pt x="412" y="311"/>
                    <a:pt x="412" y="311"/>
                    <a:pt x="412" y="311"/>
                  </a:cubicBezTo>
                  <a:cubicBezTo>
                    <a:pt x="399" y="301"/>
                    <a:pt x="384" y="291"/>
                    <a:pt x="368" y="285"/>
                  </a:cubicBezTo>
                  <a:cubicBezTo>
                    <a:pt x="359" y="282"/>
                    <a:pt x="349" y="280"/>
                    <a:pt x="341" y="276"/>
                  </a:cubicBezTo>
                  <a:cubicBezTo>
                    <a:pt x="334" y="272"/>
                    <a:pt x="327" y="268"/>
                    <a:pt x="319" y="266"/>
                  </a:cubicBezTo>
                  <a:cubicBezTo>
                    <a:pt x="319" y="266"/>
                    <a:pt x="319" y="266"/>
                    <a:pt x="319" y="266"/>
                  </a:cubicBezTo>
                  <a:cubicBezTo>
                    <a:pt x="321" y="269"/>
                    <a:pt x="324" y="270"/>
                    <a:pt x="328" y="271"/>
                  </a:cubicBezTo>
                  <a:cubicBezTo>
                    <a:pt x="332" y="273"/>
                    <a:pt x="337" y="276"/>
                    <a:pt x="341" y="278"/>
                  </a:cubicBezTo>
                  <a:cubicBezTo>
                    <a:pt x="349" y="281"/>
                    <a:pt x="357" y="284"/>
                    <a:pt x="364" y="286"/>
                  </a:cubicBezTo>
                  <a:cubicBezTo>
                    <a:pt x="373" y="290"/>
                    <a:pt x="383" y="293"/>
                    <a:pt x="391" y="299"/>
                  </a:cubicBezTo>
                  <a:cubicBezTo>
                    <a:pt x="397" y="304"/>
                    <a:pt x="403" y="308"/>
                    <a:pt x="409" y="313"/>
                  </a:cubicBezTo>
                  <a:cubicBezTo>
                    <a:pt x="409" y="313"/>
                    <a:pt x="408" y="313"/>
                    <a:pt x="408" y="312"/>
                  </a:cubicBezTo>
                  <a:cubicBezTo>
                    <a:pt x="407" y="312"/>
                    <a:pt x="407" y="311"/>
                    <a:pt x="406" y="311"/>
                  </a:cubicBezTo>
                  <a:cubicBezTo>
                    <a:pt x="405" y="310"/>
                    <a:pt x="404" y="310"/>
                    <a:pt x="404" y="309"/>
                  </a:cubicBezTo>
                  <a:cubicBezTo>
                    <a:pt x="403" y="308"/>
                    <a:pt x="402" y="307"/>
                    <a:pt x="400" y="307"/>
                  </a:cubicBezTo>
                  <a:cubicBezTo>
                    <a:pt x="396" y="304"/>
                    <a:pt x="392" y="301"/>
                    <a:pt x="388" y="299"/>
                  </a:cubicBezTo>
                  <a:cubicBezTo>
                    <a:pt x="379" y="294"/>
                    <a:pt x="369" y="292"/>
                    <a:pt x="360" y="288"/>
                  </a:cubicBezTo>
                  <a:cubicBezTo>
                    <a:pt x="350" y="284"/>
                    <a:pt x="340" y="281"/>
                    <a:pt x="331" y="277"/>
                  </a:cubicBezTo>
                  <a:cubicBezTo>
                    <a:pt x="321" y="273"/>
                    <a:pt x="311" y="271"/>
                    <a:pt x="302" y="265"/>
                  </a:cubicBezTo>
                  <a:cubicBezTo>
                    <a:pt x="302" y="265"/>
                    <a:pt x="301" y="266"/>
                    <a:pt x="302" y="266"/>
                  </a:cubicBezTo>
                  <a:cubicBezTo>
                    <a:pt x="308" y="273"/>
                    <a:pt x="318" y="274"/>
                    <a:pt x="327" y="277"/>
                  </a:cubicBezTo>
                  <a:cubicBezTo>
                    <a:pt x="337" y="281"/>
                    <a:pt x="347" y="285"/>
                    <a:pt x="358" y="289"/>
                  </a:cubicBezTo>
                  <a:cubicBezTo>
                    <a:pt x="368" y="294"/>
                    <a:pt x="379" y="295"/>
                    <a:pt x="389" y="301"/>
                  </a:cubicBezTo>
                  <a:cubicBezTo>
                    <a:pt x="391" y="302"/>
                    <a:pt x="394" y="303"/>
                    <a:pt x="396" y="305"/>
                  </a:cubicBezTo>
                  <a:cubicBezTo>
                    <a:pt x="391" y="303"/>
                    <a:pt x="385" y="301"/>
                    <a:pt x="380" y="299"/>
                  </a:cubicBezTo>
                  <a:cubicBezTo>
                    <a:pt x="372" y="296"/>
                    <a:pt x="365" y="293"/>
                    <a:pt x="358" y="291"/>
                  </a:cubicBezTo>
                  <a:cubicBezTo>
                    <a:pt x="351" y="289"/>
                    <a:pt x="344" y="287"/>
                    <a:pt x="338" y="285"/>
                  </a:cubicBezTo>
                  <a:cubicBezTo>
                    <a:pt x="323" y="281"/>
                    <a:pt x="310" y="276"/>
                    <a:pt x="295" y="273"/>
                  </a:cubicBezTo>
                  <a:cubicBezTo>
                    <a:pt x="282" y="270"/>
                    <a:pt x="268" y="268"/>
                    <a:pt x="254" y="266"/>
                  </a:cubicBezTo>
                  <a:cubicBezTo>
                    <a:pt x="253" y="266"/>
                    <a:pt x="252" y="267"/>
                    <a:pt x="253" y="268"/>
                  </a:cubicBezTo>
                  <a:cubicBezTo>
                    <a:pt x="258" y="270"/>
                    <a:pt x="264" y="270"/>
                    <a:pt x="269" y="271"/>
                  </a:cubicBezTo>
                  <a:cubicBezTo>
                    <a:pt x="277" y="271"/>
                    <a:pt x="285" y="273"/>
                    <a:pt x="293" y="274"/>
                  </a:cubicBezTo>
                  <a:cubicBezTo>
                    <a:pt x="307" y="278"/>
                    <a:pt x="321" y="281"/>
                    <a:pt x="335" y="285"/>
                  </a:cubicBezTo>
                  <a:cubicBezTo>
                    <a:pt x="351" y="290"/>
                    <a:pt x="366" y="296"/>
                    <a:pt x="381" y="301"/>
                  </a:cubicBezTo>
                  <a:cubicBezTo>
                    <a:pt x="388" y="304"/>
                    <a:pt x="395" y="307"/>
                    <a:pt x="402" y="311"/>
                  </a:cubicBezTo>
                  <a:cubicBezTo>
                    <a:pt x="402" y="311"/>
                    <a:pt x="403" y="311"/>
                    <a:pt x="403" y="312"/>
                  </a:cubicBezTo>
                  <a:cubicBezTo>
                    <a:pt x="398" y="309"/>
                    <a:pt x="392" y="308"/>
                    <a:pt x="388" y="307"/>
                  </a:cubicBezTo>
                  <a:cubicBezTo>
                    <a:pt x="383" y="305"/>
                    <a:pt x="379" y="302"/>
                    <a:pt x="374" y="301"/>
                  </a:cubicBezTo>
                  <a:cubicBezTo>
                    <a:pt x="370" y="300"/>
                    <a:pt x="365" y="299"/>
                    <a:pt x="361" y="298"/>
                  </a:cubicBezTo>
                  <a:cubicBezTo>
                    <a:pt x="361" y="298"/>
                    <a:pt x="360" y="299"/>
                    <a:pt x="361" y="299"/>
                  </a:cubicBezTo>
                  <a:cubicBezTo>
                    <a:pt x="365" y="301"/>
                    <a:pt x="369" y="302"/>
                    <a:pt x="374" y="303"/>
                  </a:cubicBezTo>
                  <a:cubicBezTo>
                    <a:pt x="375" y="303"/>
                    <a:pt x="377" y="304"/>
                    <a:pt x="378" y="304"/>
                  </a:cubicBezTo>
                  <a:cubicBezTo>
                    <a:pt x="377" y="304"/>
                    <a:pt x="376" y="304"/>
                    <a:pt x="375" y="304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78" y="306"/>
                    <a:pt x="383" y="306"/>
                    <a:pt x="386" y="309"/>
                  </a:cubicBezTo>
                  <a:cubicBezTo>
                    <a:pt x="386" y="309"/>
                    <a:pt x="386" y="309"/>
                    <a:pt x="386" y="309"/>
                  </a:cubicBezTo>
                  <a:cubicBezTo>
                    <a:pt x="385" y="308"/>
                    <a:pt x="384" y="307"/>
                    <a:pt x="384" y="307"/>
                  </a:cubicBezTo>
                  <a:cubicBezTo>
                    <a:pt x="384" y="307"/>
                    <a:pt x="385" y="307"/>
                    <a:pt x="386" y="307"/>
                  </a:cubicBezTo>
                  <a:cubicBezTo>
                    <a:pt x="390" y="309"/>
                    <a:pt x="394" y="310"/>
                    <a:pt x="398" y="312"/>
                  </a:cubicBezTo>
                  <a:cubicBezTo>
                    <a:pt x="400" y="313"/>
                    <a:pt x="401" y="313"/>
                    <a:pt x="403" y="314"/>
                  </a:cubicBezTo>
                  <a:cubicBezTo>
                    <a:pt x="392" y="310"/>
                    <a:pt x="374" y="308"/>
                    <a:pt x="371" y="308"/>
                  </a:cubicBezTo>
                  <a:cubicBezTo>
                    <a:pt x="361" y="306"/>
                    <a:pt x="351" y="305"/>
                    <a:pt x="340" y="305"/>
                  </a:cubicBezTo>
                  <a:cubicBezTo>
                    <a:pt x="328" y="306"/>
                    <a:pt x="314" y="307"/>
                    <a:pt x="302" y="312"/>
                  </a:cubicBezTo>
                  <a:cubicBezTo>
                    <a:pt x="298" y="313"/>
                    <a:pt x="293" y="316"/>
                    <a:pt x="289" y="318"/>
                  </a:cubicBezTo>
                  <a:cubicBezTo>
                    <a:pt x="282" y="322"/>
                    <a:pt x="275" y="326"/>
                    <a:pt x="269" y="331"/>
                  </a:cubicBezTo>
                  <a:cubicBezTo>
                    <a:pt x="265" y="334"/>
                    <a:pt x="262" y="338"/>
                    <a:pt x="259" y="341"/>
                  </a:cubicBezTo>
                  <a:cubicBezTo>
                    <a:pt x="258" y="341"/>
                    <a:pt x="258" y="341"/>
                    <a:pt x="258" y="341"/>
                  </a:cubicBezTo>
                  <a:cubicBezTo>
                    <a:pt x="252" y="344"/>
                    <a:pt x="242" y="339"/>
                    <a:pt x="237" y="337"/>
                  </a:cubicBezTo>
                  <a:cubicBezTo>
                    <a:pt x="229" y="333"/>
                    <a:pt x="221" y="329"/>
                    <a:pt x="215" y="323"/>
                  </a:cubicBezTo>
                  <a:cubicBezTo>
                    <a:pt x="205" y="313"/>
                    <a:pt x="194" y="302"/>
                    <a:pt x="188" y="289"/>
                  </a:cubicBezTo>
                  <a:cubicBezTo>
                    <a:pt x="185" y="283"/>
                    <a:pt x="181" y="273"/>
                    <a:pt x="183" y="266"/>
                  </a:cubicBezTo>
                  <a:cubicBezTo>
                    <a:pt x="185" y="263"/>
                    <a:pt x="187" y="260"/>
                    <a:pt x="189" y="257"/>
                  </a:cubicBezTo>
                  <a:cubicBezTo>
                    <a:pt x="189" y="256"/>
                    <a:pt x="190" y="255"/>
                    <a:pt x="190" y="254"/>
                  </a:cubicBezTo>
                  <a:cubicBezTo>
                    <a:pt x="196" y="251"/>
                    <a:pt x="199" y="241"/>
                    <a:pt x="199" y="234"/>
                  </a:cubicBezTo>
                  <a:cubicBezTo>
                    <a:pt x="200" y="228"/>
                    <a:pt x="197" y="220"/>
                    <a:pt x="198" y="213"/>
                  </a:cubicBezTo>
                  <a:cubicBezTo>
                    <a:pt x="198" y="213"/>
                    <a:pt x="198" y="212"/>
                    <a:pt x="199" y="212"/>
                  </a:cubicBezTo>
                  <a:cubicBezTo>
                    <a:pt x="205" y="199"/>
                    <a:pt x="219" y="191"/>
                    <a:pt x="232" y="187"/>
                  </a:cubicBezTo>
                  <a:cubicBezTo>
                    <a:pt x="246" y="182"/>
                    <a:pt x="260" y="182"/>
                    <a:pt x="275" y="184"/>
                  </a:cubicBezTo>
                  <a:close/>
                  <a:moveTo>
                    <a:pt x="155" y="52"/>
                  </a:moveTo>
                  <a:cubicBezTo>
                    <a:pt x="155" y="52"/>
                    <a:pt x="155" y="52"/>
                    <a:pt x="155" y="52"/>
                  </a:cubicBezTo>
                  <a:cubicBezTo>
                    <a:pt x="155" y="52"/>
                    <a:pt x="155" y="52"/>
                    <a:pt x="156" y="53"/>
                  </a:cubicBezTo>
                  <a:cubicBezTo>
                    <a:pt x="157" y="53"/>
                    <a:pt x="157" y="53"/>
                    <a:pt x="158" y="52"/>
                  </a:cubicBezTo>
                  <a:cubicBezTo>
                    <a:pt x="165" y="43"/>
                    <a:pt x="176" y="58"/>
                    <a:pt x="181" y="63"/>
                  </a:cubicBezTo>
                  <a:cubicBezTo>
                    <a:pt x="182" y="64"/>
                    <a:pt x="184" y="66"/>
                    <a:pt x="186" y="67"/>
                  </a:cubicBezTo>
                  <a:cubicBezTo>
                    <a:pt x="188" y="70"/>
                    <a:pt x="190" y="74"/>
                    <a:pt x="192" y="78"/>
                  </a:cubicBezTo>
                  <a:cubicBezTo>
                    <a:pt x="193" y="79"/>
                    <a:pt x="194" y="80"/>
                    <a:pt x="195" y="80"/>
                  </a:cubicBezTo>
                  <a:cubicBezTo>
                    <a:pt x="195" y="80"/>
                    <a:pt x="194" y="81"/>
                    <a:pt x="194" y="81"/>
                  </a:cubicBezTo>
                  <a:cubicBezTo>
                    <a:pt x="194" y="84"/>
                    <a:pt x="196" y="88"/>
                    <a:pt x="196" y="91"/>
                  </a:cubicBezTo>
                  <a:cubicBezTo>
                    <a:pt x="197" y="95"/>
                    <a:pt x="197" y="99"/>
                    <a:pt x="200" y="101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01" y="98"/>
                    <a:pt x="199" y="94"/>
                    <a:pt x="199" y="91"/>
                  </a:cubicBezTo>
                  <a:cubicBezTo>
                    <a:pt x="198" y="88"/>
                    <a:pt x="198" y="85"/>
                    <a:pt x="197" y="83"/>
                  </a:cubicBezTo>
                  <a:cubicBezTo>
                    <a:pt x="201" y="87"/>
                    <a:pt x="205" y="91"/>
                    <a:pt x="208" y="96"/>
                  </a:cubicBezTo>
                  <a:cubicBezTo>
                    <a:pt x="212" y="103"/>
                    <a:pt x="215" y="110"/>
                    <a:pt x="220" y="117"/>
                  </a:cubicBezTo>
                  <a:cubicBezTo>
                    <a:pt x="225" y="123"/>
                    <a:pt x="230" y="130"/>
                    <a:pt x="233" y="139"/>
                  </a:cubicBezTo>
                  <a:cubicBezTo>
                    <a:pt x="235" y="146"/>
                    <a:pt x="237" y="153"/>
                    <a:pt x="238" y="161"/>
                  </a:cubicBezTo>
                  <a:cubicBezTo>
                    <a:pt x="239" y="165"/>
                    <a:pt x="239" y="168"/>
                    <a:pt x="240" y="172"/>
                  </a:cubicBezTo>
                  <a:cubicBezTo>
                    <a:pt x="240" y="175"/>
                    <a:pt x="240" y="178"/>
                    <a:pt x="241" y="180"/>
                  </a:cubicBezTo>
                  <a:cubicBezTo>
                    <a:pt x="238" y="181"/>
                    <a:pt x="235" y="182"/>
                    <a:pt x="232" y="183"/>
                  </a:cubicBezTo>
                  <a:cubicBezTo>
                    <a:pt x="233" y="179"/>
                    <a:pt x="234" y="174"/>
                    <a:pt x="235" y="170"/>
                  </a:cubicBezTo>
                  <a:cubicBezTo>
                    <a:pt x="236" y="168"/>
                    <a:pt x="238" y="163"/>
                    <a:pt x="237" y="161"/>
                  </a:cubicBezTo>
                  <a:cubicBezTo>
                    <a:pt x="236" y="160"/>
                    <a:pt x="234" y="166"/>
                    <a:pt x="234" y="166"/>
                  </a:cubicBezTo>
                  <a:cubicBezTo>
                    <a:pt x="232" y="172"/>
                    <a:pt x="231" y="177"/>
                    <a:pt x="229" y="183"/>
                  </a:cubicBezTo>
                  <a:cubicBezTo>
                    <a:pt x="229" y="183"/>
                    <a:pt x="229" y="183"/>
                    <a:pt x="229" y="184"/>
                  </a:cubicBezTo>
                  <a:cubicBezTo>
                    <a:pt x="228" y="184"/>
                    <a:pt x="227" y="185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6" y="184"/>
                    <a:pt x="227" y="183"/>
                    <a:pt x="227" y="181"/>
                  </a:cubicBezTo>
                  <a:cubicBezTo>
                    <a:pt x="232" y="170"/>
                    <a:pt x="234" y="159"/>
                    <a:pt x="234" y="147"/>
                  </a:cubicBezTo>
                  <a:cubicBezTo>
                    <a:pt x="234" y="147"/>
                    <a:pt x="233" y="146"/>
                    <a:pt x="233" y="147"/>
                  </a:cubicBezTo>
                  <a:cubicBezTo>
                    <a:pt x="232" y="155"/>
                    <a:pt x="232" y="164"/>
                    <a:pt x="229" y="171"/>
                  </a:cubicBezTo>
                  <a:cubicBezTo>
                    <a:pt x="227" y="174"/>
                    <a:pt x="225" y="178"/>
                    <a:pt x="224" y="182"/>
                  </a:cubicBezTo>
                  <a:cubicBezTo>
                    <a:pt x="224" y="183"/>
                    <a:pt x="223" y="183"/>
                    <a:pt x="223" y="184"/>
                  </a:cubicBezTo>
                  <a:cubicBezTo>
                    <a:pt x="222" y="185"/>
                    <a:pt x="223" y="186"/>
                    <a:pt x="224" y="186"/>
                  </a:cubicBezTo>
                  <a:cubicBezTo>
                    <a:pt x="223" y="187"/>
                    <a:pt x="221" y="187"/>
                    <a:pt x="220" y="188"/>
                  </a:cubicBezTo>
                  <a:cubicBezTo>
                    <a:pt x="224" y="182"/>
                    <a:pt x="226" y="175"/>
                    <a:pt x="228" y="168"/>
                  </a:cubicBezTo>
                  <a:cubicBezTo>
                    <a:pt x="229" y="159"/>
                    <a:pt x="233" y="149"/>
                    <a:pt x="232" y="140"/>
                  </a:cubicBezTo>
                  <a:cubicBezTo>
                    <a:pt x="232" y="139"/>
                    <a:pt x="231" y="139"/>
                    <a:pt x="231" y="139"/>
                  </a:cubicBezTo>
                  <a:cubicBezTo>
                    <a:pt x="230" y="145"/>
                    <a:pt x="229" y="150"/>
                    <a:pt x="228" y="155"/>
                  </a:cubicBezTo>
                  <a:cubicBezTo>
                    <a:pt x="227" y="159"/>
                    <a:pt x="226" y="163"/>
                    <a:pt x="225" y="167"/>
                  </a:cubicBezTo>
                  <a:cubicBezTo>
                    <a:pt x="224" y="173"/>
                    <a:pt x="222" y="179"/>
                    <a:pt x="219" y="184"/>
                  </a:cubicBezTo>
                  <a:cubicBezTo>
                    <a:pt x="220" y="181"/>
                    <a:pt x="220" y="178"/>
                    <a:pt x="221" y="175"/>
                  </a:cubicBezTo>
                  <a:cubicBezTo>
                    <a:pt x="222" y="169"/>
                    <a:pt x="224" y="164"/>
                    <a:pt x="226" y="159"/>
                  </a:cubicBezTo>
                  <a:cubicBezTo>
                    <a:pt x="227" y="151"/>
                    <a:pt x="232" y="140"/>
                    <a:pt x="228" y="133"/>
                  </a:cubicBezTo>
                  <a:cubicBezTo>
                    <a:pt x="228" y="133"/>
                    <a:pt x="228" y="133"/>
                    <a:pt x="228" y="133"/>
                  </a:cubicBezTo>
                  <a:cubicBezTo>
                    <a:pt x="227" y="138"/>
                    <a:pt x="227" y="142"/>
                    <a:pt x="226" y="147"/>
                  </a:cubicBezTo>
                  <a:cubicBezTo>
                    <a:pt x="226" y="152"/>
                    <a:pt x="224" y="157"/>
                    <a:pt x="222" y="162"/>
                  </a:cubicBezTo>
                  <a:cubicBezTo>
                    <a:pt x="221" y="166"/>
                    <a:pt x="219" y="171"/>
                    <a:pt x="218" y="176"/>
                  </a:cubicBezTo>
                  <a:cubicBezTo>
                    <a:pt x="217" y="180"/>
                    <a:pt x="217" y="185"/>
                    <a:pt x="216" y="190"/>
                  </a:cubicBezTo>
                  <a:cubicBezTo>
                    <a:pt x="216" y="190"/>
                    <a:pt x="216" y="190"/>
                    <a:pt x="216" y="190"/>
                  </a:cubicBezTo>
                  <a:cubicBezTo>
                    <a:pt x="216" y="190"/>
                    <a:pt x="216" y="190"/>
                    <a:pt x="215" y="190"/>
                  </a:cubicBezTo>
                  <a:cubicBezTo>
                    <a:pt x="216" y="185"/>
                    <a:pt x="217" y="180"/>
                    <a:pt x="217" y="175"/>
                  </a:cubicBezTo>
                  <a:cubicBezTo>
                    <a:pt x="219" y="171"/>
                    <a:pt x="218" y="166"/>
                    <a:pt x="220" y="161"/>
                  </a:cubicBezTo>
                  <a:cubicBezTo>
                    <a:pt x="221" y="156"/>
                    <a:pt x="223" y="151"/>
                    <a:pt x="225" y="146"/>
                  </a:cubicBezTo>
                  <a:cubicBezTo>
                    <a:pt x="225" y="144"/>
                    <a:pt x="224" y="144"/>
                    <a:pt x="223" y="145"/>
                  </a:cubicBezTo>
                  <a:cubicBezTo>
                    <a:pt x="222" y="150"/>
                    <a:pt x="220" y="154"/>
                    <a:pt x="218" y="158"/>
                  </a:cubicBezTo>
                  <a:cubicBezTo>
                    <a:pt x="218" y="158"/>
                    <a:pt x="218" y="158"/>
                    <a:pt x="218" y="158"/>
                  </a:cubicBezTo>
                  <a:cubicBezTo>
                    <a:pt x="220" y="153"/>
                    <a:pt x="222" y="148"/>
                    <a:pt x="222" y="143"/>
                  </a:cubicBezTo>
                  <a:cubicBezTo>
                    <a:pt x="222" y="138"/>
                    <a:pt x="222" y="133"/>
                    <a:pt x="223" y="128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20" y="130"/>
                    <a:pt x="220" y="135"/>
                    <a:pt x="220" y="139"/>
                  </a:cubicBezTo>
                  <a:cubicBezTo>
                    <a:pt x="220" y="146"/>
                    <a:pt x="218" y="152"/>
                    <a:pt x="217" y="159"/>
                  </a:cubicBezTo>
                  <a:cubicBezTo>
                    <a:pt x="216" y="159"/>
                    <a:pt x="216" y="159"/>
                    <a:pt x="216" y="159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6" y="159"/>
                    <a:pt x="216" y="157"/>
                    <a:pt x="215" y="156"/>
                  </a:cubicBezTo>
                  <a:cubicBezTo>
                    <a:pt x="216" y="156"/>
                    <a:pt x="216" y="156"/>
                    <a:pt x="216" y="156"/>
                  </a:cubicBezTo>
                  <a:cubicBezTo>
                    <a:pt x="216" y="147"/>
                    <a:pt x="215" y="139"/>
                    <a:pt x="218" y="131"/>
                  </a:cubicBezTo>
                  <a:cubicBezTo>
                    <a:pt x="218" y="130"/>
                    <a:pt x="217" y="130"/>
                    <a:pt x="217" y="130"/>
                  </a:cubicBezTo>
                  <a:cubicBezTo>
                    <a:pt x="216" y="135"/>
                    <a:pt x="214" y="139"/>
                    <a:pt x="214" y="144"/>
                  </a:cubicBezTo>
                  <a:cubicBezTo>
                    <a:pt x="213" y="145"/>
                    <a:pt x="213" y="147"/>
                    <a:pt x="213" y="148"/>
                  </a:cubicBezTo>
                  <a:cubicBezTo>
                    <a:pt x="212" y="145"/>
                    <a:pt x="210" y="142"/>
                    <a:pt x="209" y="138"/>
                  </a:cubicBezTo>
                  <a:cubicBezTo>
                    <a:pt x="207" y="135"/>
                    <a:pt x="205" y="129"/>
                    <a:pt x="202" y="127"/>
                  </a:cubicBezTo>
                  <a:cubicBezTo>
                    <a:pt x="198" y="126"/>
                    <a:pt x="195" y="125"/>
                    <a:pt x="195" y="120"/>
                  </a:cubicBezTo>
                  <a:cubicBezTo>
                    <a:pt x="195" y="118"/>
                    <a:pt x="195" y="115"/>
                    <a:pt x="195" y="113"/>
                  </a:cubicBezTo>
                  <a:cubicBezTo>
                    <a:pt x="194" y="109"/>
                    <a:pt x="193" y="104"/>
                    <a:pt x="191" y="100"/>
                  </a:cubicBezTo>
                  <a:cubicBezTo>
                    <a:pt x="192" y="98"/>
                    <a:pt x="192" y="97"/>
                    <a:pt x="192" y="95"/>
                  </a:cubicBezTo>
                  <a:cubicBezTo>
                    <a:pt x="192" y="92"/>
                    <a:pt x="192" y="89"/>
                    <a:pt x="192" y="86"/>
                  </a:cubicBezTo>
                  <a:cubicBezTo>
                    <a:pt x="192" y="81"/>
                    <a:pt x="190" y="76"/>
                    <a:pt x="187" y="72"/>
                  </a:cubicBezTo>
                  <a:cubicBezTo>
                    <a:pt x="187" y="71"/>
                    <a:pt x="185" y="72"/>
                    <a:pt x="186" y="73"/>
                  </a:cubicBezTo>
                  <a:cubicBezTo>
                    <a:pt x="188" y="78"/>
                    <a:pt x="189" y="83"/>
                    <a:pt x="190" y="88"/>
                  </a:cubicBezTo>
                  <a:cubicBezTo>
                    <a:pt x="191" y="91"/>
                    <a:pt x="191" y="93"/>
                    <a:pt x="190" y="96"/>
                  </a:cubicBezTo>
                  <a:cubicBezTo>
                    <a:pt x="190" y="97"/>
                    <a:pt x="190" y="97"/>
                    <a:pt x="190" y="97"/>
                  </a:cubicBezTo>
                  <a:cubicBezTo>
                    <a:pt x="189" y="93"/>
                    <a:pt x="187" y="90"/>
                    <a:pt x="185" y="87"/>
                  </a:cubicBezTo>
                  <a:cubicBezTo>
                    <a:pt x="184" y="87"/>
                    <a:pt x="184" y="86"/>
                    <a:pt x="183" y="85"/>
                  </a:cubicBezTo>
                  <a:cubicBezTo>
                    <a:pt x="183" y="85"/>
                    <a:pt x="183" y="84"/>
                    <a:pt x="183" y="84"/>
                  </a:cubicBezTo>
                  <a:cubicBezTo>
                    <a:pt x="182" y="83"/>
                    <a:pt x="181" y="82"/>
                    <a:pt x="180" y="81"/>
                  </a:cubicBezTo>
                  <a:cubicBezTo>
                    <a:pt x="178" y="79"/>
                    <a:pt x="175" y="77"/>
                    <a:pt x="174" y="73"/>
                  </a:cubicBezTo>
                  <a:cubicBezTo>
                    <a:pt x="173" y="70"/>
                    <a:pt x="172" y="67"/>
                    <a:pt x="169" y="64"/>
                  </a:cubicBezTo>
                  <a:cubicBezTo>
                    <a:pt x="166" y="61"/>
                    <a:pt x="162" y="63"/>
                    <a:pt x="160" y="66"/>
                  </a:cubicBezTo>
                  <a:cubicBezTo>
                    <a:pt x="157" y="73"/>
                    <a:pt x="158" y="80"/>
                    <a:pt x="157" y="87"/>
                  </a:cubicBezTo>
                  <a:cubicBezTo>
                    <a:pt x="157" y="90"/>
                    <a:pt x="157" y="93"/>
                    <a:pt x="156" y="96"/>
                  </a:cubicBezTo>
                  <a:cubicBezTo>
                    <a:pt x="156" y="91"/>
                    <a:pt x="155" y="85"/>
                    <a:pt x="154" y="80"/>
                  </a:cubicBezTo>
                  <a:cubicBezTo>
                    <a:pt x="154" y="73"/>
                    <a:pt x="153" y="67"/>
                    <a:pt x="153" y="60"/>
                  </a:cubicBezTo>
                  <a:cubicBezTo>
                    <a:pt x="153" y="58"/>
                    <a:pt x="152" y="55"/>
                    <a:pt x="152" y="53"/>
                  </a:cubicBezTo>
                  <a:cubicBezTo>
                    <a:pt x="152" y="50"/>
                    <a:pt x="154" y="51"/>
                    <a:pt x="155" y="52"/>
                  </a:cubicBezTo>
                  <a:close/>
                  <a:moveTo>
                    <a:pt x="82" y="200"/>
                  </a:moveTo>
                  <a:cubicBezTo>
                    <a:pt x="80" y="194"/>
                    <a:pt x="79" y="189"/>
                    <a:pt x="75" y="185"/>
                  </a:cubicBezTo>
                  <a:cubicBezTo>
                    <a:pt x="77" y="179"/>
                    <a:pt x="75" y="171"/>
                    <a:pt x="75" y="165"/>
                  </a:cubicBezTo>
                  <a:cubicBezTo>
                    <a:pt x="75" y="157"/>
                    <a:pt x="75" y="149"/>
                    <a:pt x="77" y="141"/>
                  </a:cubicBezTo>
                  <a:cubicBezTo>
                    <a:pt x="80" y="126"/>
                    <a:pt x="87" y="113"/>
                    <a:pt x="93" y="99"/>
                  </a:cubicBezTo>
                  <a:cubicBezTo>
                    <a:pt x="97" y="91"/>
                    <a:pt x="100" y="83"/>
                    <a:pt x="104" y="77"/>
                  </a:cubicBezTo>
                  <a:cubicBezTo>
                    <a:pt x="108" y="70"/>
                    <a:pt x="114" y="64"/>
                    <a:pt x="118" y="58"/>
                  </a:cubicBezTo>
                  <a:cubicBezTo>
                    <a:pt x="123" y="52"/>
                    <a:pt x="128" y="45"/>
                    <a:pt x="137" y="45"/>
                  </a:cubicBezTo>
                  <a:cubicBezTo>
                    <a:pt x="142" y="45"/>
                    <a:pt x="148" y="45"/>
                    <a:pt x="151" y="48"/>
                  </a:cubicBezTo>
                  <a:cubicBezTo>
                    <a:pt x="151" y="48"/>
                    <a:pt x="150" y="49"/>
                    <a:pt x="150" y="50"/>
                  </a:cubicBezTo>
                  <a:cubicBezTo>
                    <a:pt x="148" y="56"/>
                    <a:pt x="149" y="64"/>
                    <a:pt x="150" y="70"/>
                  </a:cubicBezTo>
                  <a:cubicBezTo>
                    <a:pt x="151" y="84"/>
                    <a:pt x="153" y="97"/>
                    <a:pt x="156" y="111"/>
                  </a:cubicBezTo>
                  <a:cubicBezTo>
                    <a:pt x="156" y="111"/>
                    <a:pt x="156" y="112"/>
                    <a:pt x="155" y="113"/>
                  </a:cubicBezTo>
                  <a:cubicBezTo>
                    <a:pt x="152" y="121"/>
                    <a:pt x="156" y="132"/>
                    <a:pt x="157" y="140"/>
                  </a:cubicBezTo>
                  <a:cubicBezTo>
                    <a:pt x="158" y="153"/>
                    <a:pt x="160" y="167"/>
                    <a:pt x="163" y="180"/>
                  </a:cubicBezTo>
                  <a:cubicBezTo>
                    <a:pt x="163" y="182"/>
                    <a:pt x="164" y="185"/>
                    <a:pt x="165" y="187"/>
                  </a:cubicBezTo>
                  <a:cubicBezTo>
                    <a:pt x="163" y="184"/>
                    <a:pt x="162" y="180"/>
                    <a:pt x="159" y="177"/>
                  </a:cubicBezTo>
                  <a:cubicBezTo>
                    <a:pt x="155" y="173"/>
                    <a:pt x="150" y="171"/>
                    <a:pt x="146" y="169"/>
                  </a:cubicBezTo>
                  <a:cubicBezTo>
                    <a:pt x="145" y="169"/>
                    <a:pt x="144" y="169"/>
                    <a:pt x="143" y="168"/>
                  </a:cubicBezTo>
                  <a:cubicBezTo>
                    <a:pt x="144" y="162"/>
                    <a:pt x="141" y="156"/>
                    <a:pt x="141" y="150"/>
                  </a:cubicBezTo>
                  <a:cubicBezTo>
                    <a:pt x="140" y="142"/>
                    <a:pt x="139" y="135"/>
                    <a:pt x="139" y="128"/>
                  </a:cubicBezTo>
                  <a:cubicBezTo>
                    <a:pt x="140" y="127"/>
                    <a:pt x="138" y="127"/>
                    <a:pt x="138" y="128"/>
                  </a:cubicBezTo>
                  <a:cubicBezTo>
                    <a:pt x="137" y="135"/>
                    <a:pt x="138" y="143"/>
                    <a:pt x="139" y="150"/>
                  </a:cubicBezTo>
                  <a:cubicBezTo>
                    <a:pt x="139" y="156"/>
                    <a:pt x="139" y="163"/>
                    <a:pt x="141" y="168"/>
                  </a:cubicBezTo>
                  <a:cubicBezTo>
                    <a:pt x="140" y="168"/>
                    <a:pt x="138" y="168"/>
                    <a:pt x="137" y="169"/>
                  </a:cubicBezTo>
                  <a:cubicBezTo>
                    <a:pt x="137" y="169"/>
                    <a:pt x="137" y="169"/>
                    <a:pt x="136" y="169"/>
                  </a:cubicBezTo>
                  <a:cubicBezTo>
                    <a:pt x="134" y="171"/>
                    <a:pt x="133" y="174"/>
                    <a:pt x="132" y="177"/>
                  </a:cubicBezTo>
                  <a:cubicBezTo>
                    <a:pt x="132" y="176"/>
                    <a:pt x="131" y="174"/>
                    <a:pt x="131" y="173"/>
                  </a:cubicBezTo>
                  <a:cubicBezTo>
                    <a:pt x="130" y="170"/>
                    <a:pt x="130" y="166"/>
                    <a:pt x="130" y="163"/>
                  </a:cubicBezTo>
                  <a:cubicBezTo>
                    <a:pt x="130" y="156"/>
                    <a:pt x="129" y="149"/>
                    <a:pt x="129" y="142"/>
                  </a:cubicBezTo>
                  <a:cubicBezTo>
                    <a:pt x="128" y="137"/>
                    <a:pt x="128" y="132"/>
                    <a:pt x="128" y="127"/>
                  </a:cubicBezTo>
                  <a:cubicBezTo>
                    <a:pt x="128" y="124"/>
                    <a:pt x="128" y="120"/>
                    <a:pt x="128" y="117"/>
                  </a:cubicBezTo>
                  <a:cubicBezTo>
                    <a:pt x="127" y="113"/>
                    <a:pt x="127" y="108"/>
                    <a:pt x="126" y="104"/>
                  </a:cubicBezTo>
                  <a:cubicBezTo>
                    <a:pt x="126" y="100"/>
                    <a:pt x="126" y="96"/>
                    <a:pt x="126" y="93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3" y="101"/>
                    <a:pt x="128" y="109"/>
                    <a:pt x="126" y="117"/>
                  </a:cubicBezTo>
                  <a:cubicBezTo>
                    <a:pt x="124" y="122"/>
                    <a:pt x="126" y="127"/>
                    <a:pt x="126" y="131"/>
                  </a:cubicBezTo>
                  <a:cubicBezTo>
                    <a:pt x="126" y="136"/>
                    <a:pt x="126" y="141"/>
                    <a:pt x="127" y="146"/>
                  </a:cubicBezTo>
                  <a:cubicBezTo>
                    <a:pt x="127" y="153"/>
                    <a:pt x="127" y="161"/>
                    <a:pt x="128" y="169"/>
                  </a:cubicBezTo>
                  <a:cubicBezTo>
                    <a:pt x="128" y="172"/>
                    <a:pt x="128" y="178"/>
                    <a:pt x="132" y="180"/>
                  </a:cubicBezTo>
                  <a:cubicBezTo>
                    <a:pt x="130" y="187"/>
                    <a:pt x="131" y="194"/>
                    <a:pt x="132" y="200"/>
                  </a:cubicBezTo>
                  <a:cubicBezTo>
                    <a:pt x="132" y="202"/>
                    <a:pt x="133" y="204"/>
                    <a:pt x="133" y="206"/>
                  </a:cubicBezTo>
                  <a:cubicBezTo>
                    <a:pt x="127" y="204"/>
                    <a:pt x="119" y="207"/>
                    <a:pt x="114" y="210"/>
                  </a:cubicBezTo>
                  <a:cubicBezTo>
                    <a:pt x="107" y="213"/>
                    <a:pt x="101" y="216"/>
                    <a:pt x="95" y="219"/>
                  </a:cubicBezTo>
                  <a:cubicBezTo>
                    <a:pt x="91" y="220"/>
                    <a:pt x="88" y="220"/>
                    <a:pt x="85" y="220"/>
                  </a:cubicBezTo>
                  <a:cubicBezTo>
                    <a:pt x="84" y="213"/>
                    <a:pt x="84" y="206"/>
                    <a:pt x="82" y="200"/>
                  </a:cubicBezTo>
                  <a:close/>
                  <a:moveTo>
                    <a:pt x="85" y="234"/>
                  </a:moveTo>
                  <a:cubicBezTo>
                    <a:pt x="85" y="231"/>
                    <a:pt x="85" y="227"/>
                    <a:pt x="85" y="224"/>
                  </a:cubicBezTo>
                  <a:cubicBezTo>
                    <a:pt x="92" y="225"/>
                    <a:pt x="99" y="221"/>
                    <a:pt x="106" y="218"/>
                  </a:cubicBezTo>
                  <a:cubicBezTo>
                    <a:pt x="114" y="214"/>
                    <a:pt x="125" y="206"/>
                    <a:pt x="134" y="210"/>
                  </a:cubicBezTo>
                  <a:cubicBezTo>
                    <a:pt x="134" y="211"/>
                    <a:pt x="135" y="212"/>
                    <a:pt x="135" y="213"/>
                  </a:cubicBezTo>
                  <a:cubicBezTo>
                    <a:pt x="130" y="211"/>
                    <a:pt x="121" y="217"/>
                    <a:pt x="118" y="220"/>
                  </a:cubicBezTo>
                  <a:cubicBezTo>
                    <a:pt x="113" y="224"/>
                    <a:pt x="108" y="230"/>
                    <a:pt x="103" y="235"/>
                  </a:cubicBezTo>
                  <a:cubicBezTo>
                    <a:pt x="99" y="238"/>
                    <a:pt x="96" y="241"/>
                    <a:pt x="91" y="242"/>
                  </a:cubicBezTo>
                  <a:cubicBezTo>
                    <a:pt x="89" y="243"/>
                    <a:pt x="88" y="243"/>
                    <a:pt x="87" y="244"/>
                  </a:cubicBezTo>
                  <a:cubicBezTo>
                    <a:pt x="86" y="241"/>
                    <a:pt x="86" y="237"/>
                    <a:pt x="85" y="234"/>
                  </a:cubicBezTo>
                  <a:close/>
                  <a:moveTo>
                    <a:pt x="106" y="312"/>
                  </a:moveTo>
                  <a:cubicBezTo>
                    <a:pt x="106" y="311"/>
                    <a:pt x="105" y="311"/>
                    <a:pt x="105" y="310"/>
                  </a:cubicBezTo>
                  <a:cubicBezTo>
                    <a:pt x="105" y="310"/>
                    <a:pt x="106" y="310"/>
                    <a:pt x="106" y="310"/>
                  </a:cubicBezTo>
                  <a:cubicBezTo>
                    <a:pt x="107" y="311"/>
                    <a:pt x="108" y="311"/>
                    <a:pt x="108" y="311"/>
                  </a:cubicBezTo>
                  <a:cubicBezTo>
                    <a:pt x="108" y="311"/>
                    <a:pt x="108" y="311"/>
                    <a:pt x="107" y="311"/>
                  </a:cubicBezTo>
                  <a:cubicBezTo>
                    <a:pt x="107" y="311"/>
                    <a:pt x="106" y="311"/>
                    <a:pt x="106" y="312"/>
                  </a:cubicBezTo>
                  <a:close/>
                  <a:moveTo>
                    <a:pt x="117" y="337"/>
                  </a:moveTo>
                  <a:cubicBezTo>
                    <a:pt x="114" y="329"/>
                    <a:pt x="111" y="322"/>
                    <a:pt x="107" y="315"/>
                  </a:cubicBezTo>
                  <a:cubicBezTo>
                    <a:pt x="107" y="315"/>
                    <a:pt x="107" y="315"/>
                    <a:pt x="107" y="315"/>
                  </a:cubicBezTo>
                  <a:cubicBezTo>
                    <a:pt x="111" y="315"/>
                    <a:pt x="114" y="317"/>
                    <a:pt x="118" y="318"/>
                  </a:cubicBezTo>
                  <a:cubicBezTo>
                    <a:pt x="121" y="319"/>
                    <a:pt x="124" y="320"/>
                    <a:pt x="128" y="321"/>
                  </a:cubicBezTo>
                  <a:cubicBezTo>
                    <a:pt x="136" y="324"/>
                    <a:pt x="144" y="328"/>
                    <a:pt x="152" y="333"/>
                  </a:cubicBezTo>
                  <a:cubicBezTo>
                    <a:pt x="160" y="337"/>
                    <a:pt x="168" y="343"/>
                    <a:pt x="175" y="349"/>
                  </a:cubicBezTo>
                  <a:cubicBezTo>
                    <a:pt x="181" y="355"/>
                    <a:pt x="187" y="362"/>
                    <a:pt x="194" y="367"/>
                  </a:cubicBezTo>
                  <a:cubicBezTo>
                    <a:pt x="194" y="367"/>
                    <a:pt x="195" y="367"/>
                    <a:pt x="195" y="367"/>
                  </a:cubicBezTo>
                  <a:cubicBezTo>
                    <a:pt x="189" y="359"/>
                    <a:pt x="182" y="353"/>
                    <a:pt x="174" y="347"/>
                  </a:cubicBezTo>
                  <a:cubicBezTo>
                    <a:pt x="172" y="344"/>
                    <a:pt x="169" y="342"/>
                    <a:pt x="167" y="340"/>
                  </a:cubicBezTo>
                  <a:cubicBezTo>
                    <a:pt x="171" y="343"/>
                    <a:pt x="176" y="347"/>
                    <a:pt x="181" y="350"/>
                  </a:cubicBezTo>
                  <a:cubicBezTo>
                    <a:pt x="181" y="350"/>
                    <a:pt x="181" y="349"/>
                    <a:pt x="181" y="349"/>
                  </a:cubicBezTo>
                  <a:cubicBezTo>
                    <a:pt x="176" y="343"/>
                    <a:pt x="169" y="339"/>
                    <a:pt x="162" y="335"/>
                  </a:cubicBezTo>
                  <a:cubicBezTo>
                    <a:pt x="155" y="331"/>
                    <a:pt x="148" y="326"/>
                    <a:pt x="140" y="322"/>
                  </a:cubicBezTo>
                  <a:cubicBezTo>
                    <a:pt x="132" y="318"/>
                    <a:pt x="123" y="317"/>
                    <a:pt x="115" y="312"/>
                  </a:cubicBezTo>
                  <a:cubicBezTo>
                    <a:pt x="113" y="311"/>
                    <a:pt x="106" y="306"/>
                    <a:pt x="104" y="307"/>
                  </a:cubicBezTo>
                  <a:cubicBezTo>
                    <a:pt x="103" y="305"/>
                    <a:pt x="102" y="303"/>
                    <a:pt x="101" y="301"/>
                  </a:cubicBezTo>
                  <a:cubicBezTo>
                    <a:pt x="107" y="303"/>
                    <a:pt x="114" y="306"/>
                    <a:pt x="120" y="309"/>
                  </a:cubicBezTo>
                  <a:cubicBezTo>
                    <a:pt x="128" y="312"/>
                    <a:pt x="136" y="315"/>
                    <a:pt x="144" y="320"/>
                  </a:cubicBezTo>
                  <a:cubicBezTo>
                    <a:pt x="146" y="321"/>
                    <a:pt x="147" y="318"/>
                    <a:pt x="146" y="317"/>
                  </a:cubicBezTo>
                  <a:cubicBezTo>
                    <a:pt x="138" y="313"/>
                    <a:pt x="131" y="310"/>
                    <a:pt x="123" y="307"/>
                  </a:cubicBezTo>
                  <a:cubicBezTo>
                    <a:pt x="115" y="304"/>
                    <a:pt x="107" y="300"/>
                    <a:pt x="99" y="297"/>
                  </a:cubicBezTo>
                  <a:cubicBezTo>
                    <a:pt x="96" y="290"/>
                    <a:pt x="93" y="283"/>
                    <a:pt x="92" y="276"/>
                  </a:cubicBezTo>
                  <a:cubicBezTo>
                    <a:pt x="90" y="266"/>
                    <a:pt x="88" y="257"/>
                    <a:pt x="87" y="247"/>
                  </a:cubicBezTo>
                  <a:cubicBezTo>
                    <a:pt x="91" y="246"/>
                    <a:pt x="98" y="244"/>
                    <a:pt x="101" y="241"/>
                  </a:cubicBezTo>
                  <a:cubicBezTo>
                    <a:pt x="106" y="237"/>
                    <a:pt x="111" y="231"/>
                    <a:pt x="115" y="226"/>
                  </a:cubicBezTo>
                  <a:cubicBezTo>
                    <a:pt x="118" y="223"/>
                    <a:pt x="122" y="219"/>
                    <a:pt x="126" y="217"/>
                  </a:cubicBezTo>
                  <a:cubicBezTo>
                    <a:pt x="130" y="215"/>
                    <a:pt x="133" y="216"/>
                    <a:pt x="136" y="217"/>
                  </a:cubicBezTo>
                  <a:cubicBezTo>
                    <a:pt x="138" y="222"/>
                    <a:pt x="139" y="227"/>
                    <a:pt x="141" y="232"/>
                  </a:cubicBezTo>
                  <a:cubicBezTo>
                    <a:pt x="147" y="245"/>
                    <a:pt x="152" y="258"/>
                    <a:pt x="157" y="272"/>
                  </a:cubicBezTo>
                  <a:cubicBezTo>
                    <a:pt x="162" y="283"/>
                    <a:pt x="169" y="294"/>
                    <a:pt x="172" y="306"/>
                  </a:cubicBezTo>
                  <a:cubicBezTo>
                    <a:pt x="172" y="306"/>
                    <a:pt x="172" y="306"/>
                    <a:pt x="173" y="306"/>
                  </a:cubicBezTo>
                  <a:cubicBezTo>
                    <a:pt x="175" y="316"/>
                    <a:pt x="178" y="326"/>
                    <a:pt x="184" y="335"/>
                  </a:cubicBezTo>
                  <a:cubicBezTo>
                    <a:pt x="185" y="337"/>
                    <a:pt x="188" y="344"/>
                    <a:pt x="191" y="346"/>
                  </a:cubicBezTo>
                  <a:cubicBezTo>
                    <a:pt x="191" y="346"/>
                    <a:pt x="191" y="346"/>
                    <a:pt x="191" y="346"/>
                  </a:cubicBezTo>
                  <a:cubicBezTo>
                    <a:pt x="193" y="352"/>
                    <a:pt x="195" y="357"/>
                    <a:pt x="198" y="362"/>
                  </a:cubicBezTo>
                  <a:cubicBezTo>
                    <a:pt x="203" y="367"/>
                    <a:pt x="204" y="373"/>
                    <a:pt x="205" y="380"/>
                  </a:cubicBezTo>
                  <a:cubicBezTo>
                    <a:pt x="205" y="380"/>
                    <a:pt x="205" y="380"/>
                    <a:pt x="205" y="380"/>
                  </a:cubicBezTo>
                  <a:cubicBezTo>
                    <a:pt x="205" y="380"/>
                    <a:pt x="205" y="379"/>
                    <a:pt x="204" y="379"/>
                  </a:cubicBezTo>
                  <a:cubicBezTo>
                    <a:pt x="204" y="379"/>
                    <a:pt x="204" y="379"/>
                    <a:pt x="204" y="379"/>
                  </a:cubicBezTo>
                  <a:cubicBezTo>
                    <a:pt x="205" y="381"/>
                    <a:pt x="205" y="380"/>
                    <a:pt x="203" y="379"/>
                  </a:cubicBezTo>
                  <a:cubicBezTo>
                    <a:pt x="203" y="378"/>
                    <a:pt x="202" y="377"/>
                    <a:pt x="201" y="377"/>
                  </a:cubicBezTo>
                  <a:cubicBezTo>
                    <a:pt x="200" y="375"/>
                    <a:pt x="198" y="373"/>
                    <a:pt x="197" y="371"/>
                  </a:cubicBezTo>
                  <a:cubicBezTo>
                    <a:pt x="194" y="368"/>
                    <a:pt x="191" y="367"/>
                    <a:pt x="187" y="366"/>
                  </a:cubicBezTo>
                  <a:cubicBezTo>
                    <a:pt x="187" y="365"/>
                    <a:pt x="187" y="366"/>
                    <a:pt x="187" y="366"/>
                  </a:cubicBezTo>
                  <a:cubicBezTo>
                    <a:pt x="191" y="368"/>
                    <a:pt x="194" y="371"/>
                    <a:pt x="197" y="374"/>
                  </a:cubicBezTo>
                  <a:cubicBezTo>
                    <a:pt x="200" y="377"/>
                    <a:pt x="202" y="380"/>
                    <a:pt x="205" y="382"/>
                  </a:cubicBezTo>
                  <a:cubicBezTo>
                    <a:pt x="205" y="382"/>
                    <a:pt x="205" y="382"/>
                    <a:pt x="205" y="381"/>
                  </a:cubicBezTo>
                  <a:cubicBezTo>
                    <a:pt x="206" y="385"/>
                    <a:pt x="207" y="388"/>
                    <a:pt x="207" y="392"/>
                  </a:cubicBezTo>
                  <a:cubicBezTo>
                    <a:pt x="195" y="375"/>
                    <a:pt x="179" y="363"/>
                    <a:pt x="162" y="352"/>
                  </a:cubicBezTo>
                  <a:cubicBezTo>
                    <a:pt x="154" y="348"/>
                    <a:pt x="145" y="343"/>
                    <a:pt x="136" y="340"/>
                  </a:cubicBezTo>
                  <a:cubicBezTo>
                    <a:pt x="132" y="339"/>
                    <a:pt x="128" y="337"/>
                    <a:pt x="123" y="337"/>
                  </a:cubicBezTo>
                  <a:cubicBezTo>
                    <a:pt x="121" y="337"/>
                    <a:pt x="119" y="336"/>
                    <a:pt x="117" y="337"/>
                  </a:cubicBezTo>
                  <a:close/>
                  <a:moveTo>
                    <a:pt x="124" y="341"/>
                  </a:moveTo>
                  <a:cubicBezTo>
                    <a:pt x="129" y="342"/>
                    <a:pt x="133" y="343"/>
                    <a:pt x="137" y="344"/>
                  </a:cubicBezTo>
                  <a:cubicBezTo>
                    <a:pt x="146" y="348"/>
                    <a:pt x="154" y="352"/>
                    <a:pt x="161" y="356"/>
                  </a:cubicBezTo>
                  <a:cubicBezTo>
                    <a:pt x="170" y="361"/>
                    <a:pt x="179" y="366"/>
                    <a:pt x="186" y="373"/>
                  </a:cubicBezTo>
                  <a:cubicBezTo>
                    <a:pt x="194" y="380"/>
                    <a:pt x="200" y="388"/>
                    <a:pt x="207" y="395"/>
                  </a:cubicBezTo>
                  <a:cubicBezTo>
                    <a:pt x="207" y="397"/>
                    <a:pt x="208" y="399"/>
                    <a:pt x="208" y="400"/>
                  </a:cubicBezTo>
                  <a:cubicBezTo>
                    <a:pt x="209" y="405"/>
                    <a:pt x="210" y="410"/>
                    <a:pt x="210" y="416"/>
                  </a:cubicBezTo>
                  <a:cubicBezTo>
                    <a:pt x="208" y="416"/>
                    <a:pt x="207" y="418"/>
                    <a:pt x="206" y="421"/>
                  </a:cubicBezTo>
                  <a:cubicBezTo>
                    <a:pt x="201" y="434"/>
                    <a:pt x="207" y="451"/>
                    <a:pt x="211" y="463"/>
                  </a:cubicBezTo>
                  <a:cubicBezTo>
                    <a:pt x="213" y="469"/>
                    <a:pt x="215" y="474"/>
                    <a:pt x="217" y="480"/>
                  </a:cubicBezTo>
                  <a:cubicBezTo>
                    <a:pt x="218" y="485"/>
                    <a:pt x="219" y="489"/>
                    <a:pt x="221" y="493"/>
                  </a:cubicBezTo>
                  <a:cubicBezTo>
                    <a:pt x="225" y="502"/>
                    <a:pt x="232" y="510"/>
                    <a:pt x="236" y="519"/>
                  </a:cubicBezTo>
                  <a:cubicBezTo>
                    <a:pt x="241" y="528"/>
                    <a:pt x="243" y="538"/>
                    <a:pt x="248" y="547"/>
                  </a:cubicBezTo>
                  <a:cubicBezTo>
                    <a:pt x="249" y="549"/>
                    <a:pt x="251" y="551"/>
                    <a:pt x="252" y="553"/>
                  </a:cubicBezTo>
                  <a:cubicBezTo>
                    <a:pt x="251" y="552"/>
                    <a:pt x="251" y="552"/>
                    <a:pt x="250" y="551"/>
                  </a:cubicBezTo>
                  <a:cubicBezTo>
                    <a:pt x="244" y="545"/>
                    <a:pt x="239" y="541"/>
                    <a:pt x="233" y="535"/>
                  </a:cubicBezTo>
                  <a:cubicBezTo>
                    <a:pt x="223" y="525"/>
                    <a:pt x="213" y="515"/>
                    <a:pt x="206" y="502"/>
                  </a:cubicBezTo>
                  <a:cubicBezTo>
                    <a:pt x="200" y="489"/>
                    <a:pt x="196" y="476"/>
                    <a:pt x="192" y="462"/>
                  </a:cubicBezTo>
                  <a:cubicBezTo>
                    <a:pt x="189" y="450"/>
                    <a:pt x="186" y="438"/>
                    <a:pt x="178" y="429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77" y="425"/>
                    <a:pt x="177" y="421"/>
                    <a:pt x="176" y="417"/>
                  </a:cubicBezTo>
                  <a:cubicBezTo>
                    <a:pt x="174" y="413"/>
                    <a:pt x="172" y="409"/>
                    <a:pt x="170" y="405"/>
                  </a:cubicBezTo>
                  <a:cubicBezTo>
                    <a:pt x="164" y="397"/>
                    <a:pt x="157" y="389"/>
                    <a:pt x="151" y="381"/>
                  </a:cubicBezTo>
                  <a:cubicBezTo>
                    <a:pt x="148" y="377"/>
                    <a:pt x="145" y="372"/>
                    <a:pt x="142" y="368"/>
                  </a:cubicBezTo>
                  <a:cubicBezTo>
                    <a:pt x="139" y="363"/>
                    <a:pt x="137" y="359"/>
                    <a:pt x="134" y="355"/>
                  </a:cubicBezTo>
                  <a:cubicBezTo>
                    <a:pt x="129" y="350"/>
                    <a:pt x="124" y="346"/>
                    <a:pt x="119" y="341"/>
                  </a:cubicBezTo>
                  <a:cubicBezTo>
                    <a:pt x="121" y="341"/>
                    <a:pt x="123" y="341"/>
                    <a:pt x="124" y="341"/>
                  </a:cubicBezTo>
                  <a:close/>
                  <a:moveTo>
                    <a:pt x="103" y="382"/>
                  </a:moveTo>
                  <a:cubicBezTo>
                    <a:pt x="103" y="382"/>
                    <a:pt x="104" y="383"/>
                    <a:pt x="105" y="383"/>
                  </a:cubicBezTo>
                  <a:cubicBezTo>
                    <a:pt x="105" y="383"/>
                    <a:pt x="106" y="384"/>
                    <a:pt x="107" y="384"/>
                  </a:cubicBezTo>
                  <a:cubicBezTo>
                    <a:pt x="108" y="385"/>
                    <a:pt x="109" y="385"/>
                    <a:pt x="110" y="385"/>
                  </a:cubicBezTo>
                  <a:cubicBezTo>
                    <a:pt x="112" y="386"/>
                    <a:pt x="116" y="386"/>
                    <a:pt x="117" y="384"/>
                  </a:cubicBezTo>
                  <a:cubicBezTo>
                    <a:pt x="118" y="377"/>
                    <a:pt x="110" y="372"/>
                    <a:pt x="109" y="366"/>
                  </a:cubicBezTo>
                  <a:cubicBezTo>
                    <a:pt x="115" y="372"/>
                    <a:pt x="118" y="380"/>
                    <a:pt x="125" y="384"/>
                  </a:cubicBezTo>
                  <a:cubicBezTo>
                    <a:pt x="127" y="385"/>
                    <a:pt x="128" y="384"/>
                    <a:pt x="128" y="382"/>
                  </a:cubicBezTo>
                  <a:cubicBezTo>
                    <a:pt x="127" y="379"/>
                    <a:pt x="126" y="377"/>
                    <a:pt x="130" y="377"/>
                  </a:cubicBezTo>
                  <a:cubicBezTo>
                    <a:pt x="130" y="377"/>
                    <a:pt x="132" y="377"/>
                    <a:pt x="132" y="376"/>
                  </a:cubicBezTo>
                  <a:cubicBezTo>
                    <a:pt x="134" y="373"/>
                    <a:pt x="133" y="370"/>
                    <a:pt x="132" y="367"/>
                  </a:cubicBezTo>
                  <a:cubicBezTo>
                    <a:pt x="130" y="363"/>
                    <a:pt x="128" y="357"/>
                    <a:pt x="125" y="353"/>
                  </a:cubicBezTo>
                  <a:cubicBezTo>
                    <a:pt x="125" y="352"/>
                    <a:pt x="123" y="350"/>
                    <a:pt x="121" y="348"/>
                  </a:cubicBezTo>
                  <a:cubicBezTo>
                    <a:pt x="125" y="351"/>
                    <a:pt x="128" y="354"/>
                    <a:pt x="131" y="358"/>
                  </a:cubicBezTo>
                  <a:cubicBezTo>
                    <a:pt x="138" y="366"/>
                    <a:pt x="143" y="376"/>
                    <a:pt x="149" y="385"/>
                  </a:cubicBezTo>
                  <a:cubicBezTo>
                    <a:pt x="155" y="393"/>
                    <a:pt x="162" y="400"/>
                    <a:pt x="168" y="408"/>
                  </a:cubicBezTo>
                  <a:cubicBezTo>
                    <a:pt x="171" y="413"/>
                    <a:pt x="172" y="417"/>
                    <a:pt x="174" y="422"/>
                  </a:cubicBezTo>
                  <a:cubicBezTo>
                    <a:pt x="174" y="425"/>
                    <a:pt x="175" y="427"/>
                    <a:pt x="176" y="429"/>
                  </a:cubicBezTo>
                  <a:cubicBezTo>
                    <a:pt x="176" y="429"/>
                    <a:pt x="176" y="429"/>
                    <a:pt x="176" y="429"/>
                  </a:cubicBezTo>
                  <a:cubicBezTo>
                    <a:pt x="172" y="435"/>
                    <a:pt x="176" y="442"/>
                    <a:pt x="176" y="448"/>
                  </a:cubicBezTo>
                  <a:cubicBezTo>
                    <a:pt x="175" y="448"/>
                    <a:pt x="174" y="447"/>
                    <a:pt x="173" y="446"/>
                  </a:cubicBezTo>
                  <a:cubicBezTo>
                    <a:pt x="172" y="446"/>
                    <a:pt x="171" y="446"/>
                    <a:pt x="171" y="447"/>
                  </a:cubicBezTo>
                  <a:cubicBezTo>
                    <a:pt x="170" y="449"/>
                    <a:pt x="170" y="451"/>
                    <a:pt x="170" y="452"/>
                  </a:cubicBezTo>
                  <a:cubicBezTo>
                    <a:pt x="169" y="455"/>
                    <a:pt x="168" y="456"/>
                    <a:pt x="165" y="455"/>
                  </a:cubicBezTo>
                  <a:cubicBezTo>
                    <a:pt x="163" y="453"/>
                    <a:pt x="160" y="451"/>
                    <a:pt x="157" y="451"/>
                  </a:cubicBezTo>
                  <a:cubicBezTo>
                    <a:pt x="157" y="451"/>
                    <a:pt x="157" y="451"/>
                    <a:pt x="156" y="451"/>
                  </a:cubicBezTo>
                  <a:cubicBezTo>
                    <a:pt x="158" y="445"/>
                    <a:pt x="156" y="438"/>
                    <a:pt x="154" y="433"/>
                  </a:cubicBezTo>
                  <a:cubicBezTo>
                    <a:pt x="152" y="427"/>
                    <a:pt x="148" y="420"/>
                    <a:pt x="144" y="415"/>
                  </a:cubicBezTo>
                  <a:cubicBezTo>
                    <a:pt x="139" y="408"/>
                    <a:pt x="131" y="403"/>
                    <a:pt x="123" y="400"/>
                  </a:cubicBezTo>
                  <a:cubicBezTo>
                    <a:pt x="119" y="399"/>
                    <a:pt x="116" y="398"/>
                    <a:pt x="113" y="396"/>
                  </a:cubicBezTo>
                  <a:cubicBezTo>
                    <a:pt x="111" y="394"/>
                    <a:pt x="110" y="392"/>
                    <a:pt x="109" y="391"/>
                  </a:cubicBezTo>
                  <a:cubicBezTo>
                    <a:pt x="107" y="388"/>
                    <a:pt x="104" y="386"/>
                    <a:pt x="101" y="384"/>
                  </a:cubicBezTo>
                  <a:cubicBezTo>
                    <a:pt x="101" y="384"/>
                    <a:pt x="101" y="384"/>
                    <a:pt x="101" y="384"/>
                  </a:cubicBezTo>
                  <a:cubicBezTo>
                    <a:pt x="100" y="382"/>
                    <a:pt x="101" y="381"/>
                    <a:pt x="103" y="382"/>
                  </a:cubicBezTo>
                  <a:close/>
                  <a:moveTo>
                    <a:pt x="153" y="452"/>
                  </a:moveTo>
                  <a:cubicBezTo>
                    <a:pt x="152" y="453"/>
                    <a:pt x="152" y="453"/>
                    <a:pt x="151" y="454"/>
                  </a:cubicBezTo>
                  <a:cubicBezTo>
                    <a:pt x="150" y="449"/>
                    <a:pt x="148" y="445"/>
                    <a:pt x="146" y="441"/>
                  </a:cubicBezTo>
                  <a:cubicBezTo>
                    <a:pt x="144" y="436"/>
                    <a:pt x="142" y="432"/>
                    <a:pt x="140" y="428"/>
                  </a:cubicBezTo>
                  <a:cubicBezTo>
                    <a:pt x="138" y="424"/>
                    <a:pt x="136" y="419"/>
                    <a:pt x="134" y="415"/>
                  </a:cubicBezTo>
                  <a:cubicBezTo>
                    <a:pt x="134" y="413"/>
                    <a:pt x="133" y="411"/>
                    <a:pt x="132" y="409"/>
                  </a:cubicBezTo>
                  <a:cubicBezTo>
                    <a:pt x="135" y="411"/>
                    <a:pt x="138" y="413"/>
                    <a:pt x="140" y="416"/>
                  </a:cubicBezTo>
                  <a:cubicBezTo>
                    <a:pt x="148" y="425"/>
                    <a:pt x="156" y="439"/>
                    <a:pt x="153" y="452"/>
                  </a:cubicBezTo>
                  <a:close/>
                  <a:moveTo>
                    <a:pt x="101" y="389"/>
                  </a:moveTo>
                  <a:cubicBezTo>
                    <a:pt x="101" y="389"/>
                    <a:pt x="101" y="389"/>
                    <a:pt x="101" y="389"/>
                  </a:cubicBezTo>
                  <a:cubicBezTo>
                    <a:pt x="106" y="393"/>
                    <a:pt x="110" y="400"/>
                    <a:pt x="116" y="402"/>
                  </a:cubicBezTo>
                  <a:cubicBezTo>
                    <a:pt x="118" y="409"/>
                    <a:pt x="119" y="414"/>
                    <a:pt x="116" y="421"/>
                  </a:cubicBezTo>
                  <a:cubicBezTo>
                    <a:pt x="115" y="424"/>
                    <a:pt x="114" y="427"/>
                    <a:pt x="112" y="429"/>
                  </a:cubicBezTo>
                  <a:cubicBezTo>
                    <a:pt x="112" y="430"/>
                    <a:pt x="111" y="430"/>
                    <a:pt x="111" y="430"/>
                  </a:cubicBezTo>
                  <a:cubicBezTo>
                    <a:pt x="110" y="425"/>
                    <a:pt x="103" y="419"/>
                    <a:pt x="101" y="414"/>
                  </a:cubicBezTo>
                  <a:cubicBezTo>
                    <a:pt x="94" y="405"/>
                    <a:pt x="96" y="393"/>
                    <a:pt x="92" y="383"/>
                  </a:cubicBezTo>
                  <a:cubicBezTo>
                    <a:pt x="95" y="385"/>
                    <a:pt x="98" y="387"/>
                    <a:pt x="101" y="389"/>
                  </a:cubicBezTo>
                  <a:close/>
                  <a:moveTo>
                    <a:pt x="108" y="433"/>
                  </a:moveTo>
                  <a:cubicBezTo>
                    <a:pt x="108" y="433"/>
                    <a:pt x="108" y="433"/>
                    <a:pt x="108" y="434"/>
                  </a:cubicBezTo>
                  <a:cubicBezTo>
                    <a:pt x="107" y="433"/>
                    <a:pt x="107" y="433"/>
                    <a:pt x="107" y="433"/>
                  </a:cubicBezTo>
                  <a:cubicBezTo>
                    <a:pt x="102" y="428"/>
                    <a:pt x="96" y="426"/>
                    <a:pt x="92" y="421"/>
                  </a:cubicBezTo>
                  <a:cubicBezTo>
                    <a:pt x="82" y="411"/>
                    <a:pt x="73" y="401"/>
                    <a:pt x="67" y="388"/>
                  </a:cubicBezTo>
                  <a:cubicBezTo>
                    <a:pt x="63" y="379"/>
                    <a:pt x="58" y="370"/>
                    <a:pt x="53" y="362"/>
                  </a:cubicBezTo>
                  <a:cubicBezTo>
                    <a:pt x="54" y="362"/>
                    <a:pt x="54" y="362"/>
                    <a:pt x="55" y="363"/>
                  </a:cubicBezTo>
                  <a:cubicBezTo>
                    <a:pt x="59" y="364"/>
                    <a:pt x="63" y="365"/>
                    <a:pt x="66" y="367"/>
                  </a:cubicBezTo>
                  <a:cubicBezTo>
                    <a:pt x="69" y="368"/>
                    <a:pt x="72" y="370"/>
                    <a:pt x="75" y="372"/>
                  </a:cubicBezTo>
                  <a:cubicBezTo>
                    <a:pt x="80" y="375"/>
                    <a:pt x="84" y="377"/>
                    <a:pt x="88" y="380"/>
                  </a:cubicBezTo>
                  <a:cubicBezTo>
                    <a:pt x="87" y="381"/>
                    <a:pt x="87" y="381"/>
                    <a:pt x="88" y="382"/>
                  </a:cubicBezTo>
                  <a:cubicBezTo>
                    <a:pt x="92" y="391"/>
                    <a:pt x="90" y="402"/>
                    <a:pt x="95" y="411"/>
                  </a:cubicBezTo>
                  <a:cubicBezTo>
                    <a:pt x="97" y="415"/>
                    <a:pt x="100" y="418"/>
                    <a:pt x="102" y="421"/>
                  </a:cubicBezTo>
                  <a:cubicBezTo>
                    <a:pt x="103" y="422"/>
                    <a:pt x="104" y="424"/>
                    <a:pt x="105" y="425"/>
                  </a:cubicBezTo>
                  <a:cubicBezTo>
                    <a:pt x="105" y="425"/>
                    <a:pt x="105" y="425"/>
                    <a:pt x="105" y="425"/>
                  </a:cubicBezTo>
                  <a:cubicBezTo>
                    <a:pt x="105" y="426"/>
                    <a:pt x="106" y="427"/>
                    <a:pt x="106" y="428"/>
                  </a:cubicBezTo>
                  <a:cubicBezTo>
                    <a:pt x="106" y="429"/>
                    <a:pt x="106" y="430"/>
                    <a:pt x="107" y="431"/>
                  </a:cubicBezTo>
                  <a:cubicBezTo>
                    <a:pt x="107" y="431"/>
                    <a:pt x="107" y="431"/>
                    <a:pt x="107" y="431"/>
                  </a:cubicBezTo>
                  <a:cubicBezTo>
                    <a:pt x="108" y="430"/>
                    <a:pt x="108" y="429"/>
                    <a:pt x="107" y="428"/>
                  </a:cubicBezTo>
                  <a:cubicBezTo>
                    <a:pt x="108" y="430"/>
                    <a:pt x="109" y="432"/>
                    <a:pt x="108" y="433"/>
                  </a:cubicBezTo>
                  <a:close/>
                  <a:moveTo>
                    <a:pt x="132" y="482"/>
                  </a:moveTo>
                  <a:cubicBezTo>
                    <a:pt x="131" y="477"/>
                    <a:pt x="129" y="472"/>
                    <a:pt x="127" y="468"/>
                  </a:cubicBezTo>
                  <a:cubicBezTo>
                    <a:pt x="125" y="462"/>
                    <a:pt x="123" y="456"/>
                    <a:pt x="120" y="450"/>
                  </a:cubicBezTo>
                  <a:cubicBezTo>
                    <a:pt x="117" y="446"/>
                    <a:pt x="114" y="440"/>
                    <a:pt x="110" y="436"/>
                  </a:cubicBezTo>
                  <a:cubicBezTo>
                    <a:pt x="115" y="434"/>
                    <a:pt x="118" y="425"/>
                    <a:pt x="120" y="421"/>
                  </a:cubicBezTo>
                  <a:cubicBezTo>
                    <a:pt x="122" y="414"/>
                    <a:pt x="121" y="408"/>
                    <a:pt x="118" y="403"/>
                  </a:cubicBezTo>
                  <a:cubicBezTo>
                    <a:pt x="122" y="404"/>
                    <a:pt x="125" y="405"/>
                    <a:pt x="128" y="407"/>
                  </a:cubicBezTo>
                  <a:cubicBezTo>
                    <a:pt x="128" y="407"/>
                    <a:pt x="128" y="407"/>
                    <a:pt x="128" y="407"/>
                  </a:cubicBezTo>
                  <a:cubicBezTo>
                    <a:pt x="128" y="410"/>
                    <a:pt x="130" y="414"/>
                    <a:pt x="131" y="416"/>
                  </a:cubicBezTo>
                  <a:cubicBezTo>
                    <a:pt x="133" y="421"/>
                    <a:pt x="136" y="426"/>
                    <a:pt x="138" y="430"/>
                  </a:cubicBezTo>
                  <a:cubicBezTo>
                    <a:pt x="140" y="436"/>
                    <a:pt x="143" y="441"/>
                    <a:pt x="145" y="446"/>
                  </a:cubicBezTo>
                  <a:cubicBezTo>
                    <a:pt x="147" y="450"/>
                    <a:pt x="148" y="454"/>
                    <a:pt x="150" y="459"/>
                  </a:cubicBezTo>
                  <a:cubicBezTo>
                    <a:pt x="150" y="459"/>
                    <a:pt x="150" y="459"/>
                    <a:pt x="150" y="459"/>
                  </a:cubicBezTo>
                  <a:cubicBezTo>
                    <a:pt x="150" y="459"/>
                    <a:pt x="150" y="459"/>
                    <a:pt x="150" y="460"/>
                  </a:cubicBezTo>
                  <a:cubicBezTo>
                    <a:pt x="150" y="463"/>
                    <a:pt x="151" y="466"/>
                    <a:pt x="152" y="470"/>
                  </a:cubicBezTo>
                  <a:cubicBezTo>
                    <a:pt x="152" y="470"/>
                    <a:pt x="152" y="470"/>
                    <a:pt x="152" y="470"/>
                  </a:cubicBezTo>
                  <a:cubicBezTo>
                    <a:pt x="147" y="472"/>
                    <a:pt x="142" y="474"/>
                    <a:pt x="138" y="477"/>
                  </a:cubicBezTo>
                  <a:cubicBezTo>
                    <a:pt x="136" y="479"/>
                    <a:pt x="134" y="480"/>
                    <a:pt x="132" y="482"/>
                  </a:cubicBezTo>
                  <a:close/>
                  <a:moveTo>
                    <a:pt x="263" y="609"/>
                  </a:moveTo>
                  <a:cubicBezTo>
                    <a:pt x="258" y="606"/>
                    <a:pt x="255" y="602"/>
                    <a:pt x="250" y="599"/>
                  </a:cubicBezTo>
                  <a:cubicBezTo>
                    <a:pt x="246" y="597"/>
                    <a:pt x="242" y="597"/>
                    <a:pt x="238" y="596"/>
                  </a:cubicBezTo>
                  <a:cubicBezTo>
                    <a:pt x="228" y="593"/>
                    <a:pt x="219" y="587"/>
                    <a:pt x="210" y="581"/>
                  </a:cubicBezTo>
                  <a:cubicBezTo>
                    <a:pt x="200" y="575"/>
                    <a:pt x="190" y="569"/>
                    <a:pt x="181" y="561"/>
                  </a:cubicBezTo>
                  <a:cubicBezTo>
                    <a:pt x="173" y="554"/>
                    <a:pt x="165" y="547"/>
                    <a:pt x="157" y="539"/>
                  </a:cubicBezTo>
                  <a:cubicBezTo>
                    <a:pt x="154" y="535"/>
                    <a:pt x="149" y="533"/>
                    <a:pt x="146" y="529"/>
                  </a:cubicBezTo>
                  <a:cubicBezTo>
                    <a:pt x="143" y="526"/>
                    <a:pt x="141" y="521"/>
                    <a:pt x="140" y="516"/>
                  </a:cubicBezTo>
                  <a:cubicBezTo>
                    <a:pt x="139" y="508"/>
                    <a:pt x="139" y="500"/>
                    <a:pt x="136" y="493"/>
                  </a:cubicBezTo>
                  <a:cubicBezTo>
                    <a:pt x="132" y="486"/>
                    <a:pt x="137" y="482"/>
                    <a:pt x="143" y="479"/>
                  </a:cubicBezTo>
                  <a:cubicBezTo>
                    <a:pt x="146" y="477"/>
                    <a:pt x="150" y="475"/>
                    <a:pt x="154" y="473"/>
                  </a:cubicBezTo>
                  <a:cubicBezTo>
                    <a:pt x="154" y="475"/>
                    <a:pt x="155" y="476"/>
                    <a:pt x="155" y="477"/>
                  </a:cubicBezTo>
                  <a:cubicBezTo>
                    <a:pt x="159" y="484"/>
                    <a:pt x="162" y="492"/>
                    <a:pt x="165" y="499"/>
                  </a:cubicBezTo>
                  <a:cubicBezTo>
                    <a:pt x="170" y="509"/>
                    <a:pt x="176" y="519"/>
                    <a:pt x="183" y="527"/>
                  </a:cubicBezTo>
                  <a:cubicBezTo>
                    <a:pt x="190" y="536"/>
                    <a:pt x="199" y="543"/>
                    <a:pt x="208" y="551"/>
                  </a:cubicBezTo>
                  <a:cubicBezTo>
                    <a:pt x="216" y="560"/>
                    <a:pt x="225" y="568"/>
                    <a:pt x="233" y="577"/>
                  </a:cubicBezTo>
                  <a:cubicBezTo>
                    <a:pt x="238" y="584"/>
                    <a:pt x="244" y="592"/>
                    <a:pt x="253" y="594"/>
                  </a:cubicBezTo>
                  <a:cubicBezTo>
                    <a:pt x="255" y="594"/>
                    <a:pt x="256" y="591"/>
                    <a:pt x="254" y="590"/>
                  </a:cubicBezTo>
                  <a:cubicBezTo>
                    <a:pt x="244" y="587"/>
                    <a:pt x="238" y="577"/>
                    <a:pt x="231" y="570"/>
                  </a:cubicBezTo>
                  <a:cubicBezTo>
                    <a:pt x="224" y="562"/>
                    <a:pt x="216" y="553"/>
                    <a:pt x="207" y="546"/>
                  </a:cubicBezTo>
                  <a:cubicBezTo>
                    <a:pt x="199" y="538"/>
                    <a:pt x="191" y="531"/>
                    <a:pt x="184" y="523"/>
                  </a:cubicBezTo>
                  <a:cubicBezTo>
                    <a:pt x="184" y="522"/>
                    <a:pt x="183" y="521"/>
                    <a:pt x="183" y="520"/>
                  </a:cubicBezTo>
                  <a:cubicBezTo>
                    <a:pt x="185" y="523"/>
                    <a:pt x="187" y="524"/>
                    <a:pt x="189" y="527"/>
                  </a:cubicBezTo>
                  <a:cubicBezTo>
                    <a:pt x="193" y="530"/>
                    <a:pt x="197" y="534"/>
                    <a:pt x="201" y="536"/>
                  </a:cubicBezTo>
                  <a:cubicBezTo>
                    <a:pt x="202" y="537"/>
                    <a:pt x="202" y="536"/>
                    <a:pt x="202" y="536"/>
                  </a:cubicBezTo>
                  <a:cubicBezTo>
                    <a:pt x="194" y="530"/>
                    <a:pt x="188" y="522"/>
                    <a:pt x="181" y="515"/>
                  </a:cubicBezTo>
                  <a:cubicBezTo>
                    <a:pt x="180" y="515"/>
                    <a:pt x="180" y="515"/>
                    <a:pt x="180" y="516"/>
                  </a:cubicBezTo>
                  <a:cubicBezTo>
                    <a:pt x="180" y="517"/>
                    <a:pt x="181" y="518"/>
                    <a:pt x="181" y="518"/>
                  </a:cubicBezTo>
                  <a:cubicBezTo>
                    <a:pt x="176" y="512"/>
                    <a:pt x="172" y="505"/>
                    <a:pt x="169" y="497"/>
                  </a:cubicBezTo>
                  <a:cubicBezTo>
                    <a:pt x="165" y="490"/>
                    <a:pt x="162" y="483"/>
                    <a:pt x="159" y="476"/>
                  </a:cubicBezTo>
                  <a:cubicBezTo>
                    <a:pt x="157" y="471"/>
                    <a:pt x="152" y="463"/>
                    <a:pt x="154" y="457"/>
                  </a:cubicBezTo>
                  <a:cubicBezTo>
                    <a:pt x="155" y="452"/>
                    <a:pt x="160" y="456"/>
                    <a:pt x="163" y="458"/>
                  </a:cubicBezTo>
                  <a:cubicBezTo>
                    <a:pt x="165" y="459"/>
                    <a:pt x="167" y="459"/>
                    <a:pt x="170" y="459"/>
                  </a:cubicBezTo>
                  <a:cubicBezTo>
                    <a:pt x="173" y="459"/>
                    <a:pt x="173" y="454"/>
                    <a:pt x="174" y="451"/>
                  </a:cubicBezTo>
                  <a:cubicBezTo>
                    <a:pt x="174" y="451"/>
                    <a:pt x="175" y="452"/>
                    <a:pt x="176" y="452"/>
                  </a:cubicBezTo>
                  <a:cubicBezTo>
                    <a:pt x="177" y="453"/>
                    <a:pt x="179" y="453"/>
                    <a:pt x="179" y="451"/>
                  </a:cubicBezTo>
                  <a:cubicBezTo>
                    <a:pt x="181" y="446"/>
                    <a:pt x="176" y="439"/>
                    <a:pt x="177" y="433"/>
                  </a:cubicBezTo>
                  <a:cubicBezTo>
                    <a:pt x="185" y="445"/>
                    <a:pt x="187" y="459"/>
                    <a:pt x="191" y="471"/>
                  </a:cubicBezTo>
                  <a:cubicBezTo>
                    <a:pt x="194" y="484"/>
                    <a:pt x="198" y="496"/>
                    <a:pt x="204" y="507"/>
                  </a:cubicBezTo>
                  <a:cubicBezTo>
                    <a:pt x="212" y="520"/>
                    <a:pt x="222" y="529"/>
                    <a:pt x="232" y="539"/>
                  </a:cubicBezTo>
                  <a:cubicBezTo>
                    <a:pt x="238" y="544"/>
                    <a:pt x="244" y="549"/>
                    <a:pt x="249" y="554"/>
                  </a:cubicBezTo>
                  <a:cubicBezTo>
                    <a:pt x="254" y="560"/>
                    <a:pt x="259" y="566"/>
                    <a:pt x="265" y="571"/>
                  </a:cubicBezTo>
                  <a:cubicBezTo>
                    <a:pt x="265" y="571"/>
                    <a:pt x="266" y="571"/>
                    <a:pt x="266" y="571"/>
                  </a:cubicBezTo>
                  <a:cubicBezTo>
                    <a:pt x="266" y="572"/>
                    <a:pt x="267" y="572"/>
                    <a:pt x="267" y="573"/>
                  </a:cubicBezTo>
                  <a:cubicBezTo>
                    <a:pt x="268" y="574"/>
                    <a:pt x="269" y="573"/>
                    <a:pt x="269" y="572"/>
                  </a:cubicBezTo>
                  <a:cubicBezTo>
                    <a:pt x="267" y="568"/>
                    <a:pt x="264" y="564"/>
                    <a:pt x="262" y="561"/>
                  </a:cubicBezTo>
                  <a:cubicBezTo>
                    <a:pt x="262" y="560"/>
                    <a:pt x="262" y="560"/>
                    <a:pt x="262" y="560"/>
                  </a:cubicBezTo>
                  <a:cubicBezTo>
                    <a:pt x="258" y="547"/>
                    <a:pt x="250" y="537"/>
                    <a:pt x="244" y="525"/>
                  </a:cubicBezTo>
                  <a:cubicBezTo>
                    <a:pt x="244" y="525"/>
                    <a:pt x="243" y="525"/>
                    <a:pt x="243" y="526"/>
                  </a:cubicBezTo>
                  <a:cubicBezTo>
                    <a:pt x="246" y="532"/>
                    <a:pt x="248" y="538"/>
                    <a:pt x="252" y="543"/>
                  </a:cubicBezTo>
                  <a:cubicBezTo>
                    <a:pt x="255" y="548"/>
                    <a:pt x="257" y="553"/>
                    <a:pt x="260" y="558"/>
                  </a:cubicBezTo>
                  <a:cubicBezTo>
                    <a:pt x="257" y="555"/>
                    <a:pt x="255" y="552"/>
                    <a:pt x="252" y="548"/>
                  </a:cubicBezTo>
                  <a:cubicBezTo>
                    <a:pt x="247" y="541"/>
                    <a:pt x="245" y="533"/>
                    <a:pt x="242" y="525"/>
                  </a:cubicBezTo>
                  <a:cubicBezTo>
                    <a:pt x="240" y="519"/>
                    <a:pt x="237" y="513"/>
                    <a:pt x="233" y="508"/>
                  </a:cubicBezTo>
                  <a:cubicBezTo>
                    <a:pt x="234" y="509"/>
                    <a:pt x="235" y="510"/>
                    <a:pt x="236" y="511"/>
                  </a:cubicBezTo>
                  <a:cubicBezTo>
                    <a:pt x="236" y="511"/>
                    <a:pt x="237" y="511"/>
                    <a:pt x="236" y="510"/>
                  </a:cubicBezTo>
                  <a:cubicBezTo>
                    <a:pt x="235" y="509"/>
                    <a:pt x="235" y="506"/>
                    <a:pt x="234" y="504"/>
                  </a:cubicBezTo>
                  <a:cubicBezTo>
                    <a:pt x="233" y="503"/>
                    <a:pt x="233" y="501"/>
                    <a:pt x="231" y="501"/>
                  </a:cubicBezTo>
                  <a:cubicBezTo>
                    <a:pt x="231" y="501"/>
                    <a:pt x="231" y="502"/>
                    <a:pt x="231" y="502"/>
                  </a:cubicBezTo>
                  <a:cubicBezTo>
                    <a:pt x="230" y="503"/>
                    <a:pt x="232" y="505"/>
                    <a:pt x="232" y="507"/>
                  </a:cubicBezTo>
                  <a:cubicBezTo>
                    <a:pt x="233" y="507"/>
                    <a:pt x="233" y="507"/>
                    <a:pt x="233" y="508"/>
                  </a:cubicBezTo>
                  <a:cubicBezTo>
                    <a:pt x="232" y="506"/>
                    <a:pt x="231" y="504"/>
                    <a:pt x="230" y="502"/>
                  </a:cubicBezTo>
                  <a:cubicBezTo>
                    <a:pt x="228" y="499"/>
                    <a:pt x="225" y="495"/>
                    <a:pt x="224" y="491"/>
                  </a:cubicBezTo>
                  <a:cubicBezTo>
                    <a:pt x="222" y="487"/>
                    <a:pt x="221" y="482"/>
                    <a:pt x="220" y="477"/>
                  </a:cubicBezTo>
                  <a:cubicBezTo>
                    <a:pt x="216" y="463"/>
                    <a:pt x="208" y="449"/>
                    <a:pt x="208" y="433"/>
                  </a:cubicBezTo>
                  <a:cubicBezTo>
                    <a:pt x="208" y="427"/>
                    <a:pt x="208" y="418"/>
                    <a:pt x="216" y="418"/>
                  </a:cubicBezTo>
                  <a:cubicBezTo>
                    <a:pt x="220" y="418"/>
                    <a:pt x="222" y="418"/>
                    <a:pt x="226" y="416"/>
                  </a:cubicBezTo>
                  <a:cubicBezTo>
                    <a:pt x="231" y="415"/>
                    <a:pt x="234" y="418"/>
                    <a:pt x="237" y="420"/>
                  </a:cubicBezTo>
                  <a:cubicBezTo>
                    <a:pt x="237" y="420"/>
                    <a:pt x="237" y="420"/>
                    <a:pt x="237" y="420"/>
                  </a:cubicBezTo>
                  <a:cubicBezTo>
                    <a:pt x="238" y="426"/>
                    <a:pt x="240" y="431"/>
                    <a:pt x="242" y="437"/>
                  </a:cubicBezTo>
                  <a:cubicBezTo>
                    <a:pt x="240" y="438"/>
                    <a:pt x="240" y="442"/>
                    <a:pt x="240" y="444"/>
                  </a:cubicBezTo>
                  <a:cubicBezTo>
                    <a:pt x="239" y="450"/>
                    <a:pt x="237" y="455"/>
                    <a:pt x="236" y="461"/>
                  </a:cubicBezTo>
                  <a:cubicBezTo>
                    <a:pt x="235" y="466"/>
                    <a:pt x="235" y="471"/>
                    <a:pt x="236" y="477"/>
                  </a:cubicBezTo>
                  <a:cubicBezTo>
                    <a:pt x="236" y="480"/>
                    <a:pt x="236" y="484"/>
                    <a:pt x="236" y="487"/>
                  </a:cubicBezTo>
                  <a:cubicBezTo>
                    <a:pt x="235" y="490"/>
                    <a:pt x="235" y="493"/>
                    <a:pt x="235" y="495"/>
                  </a:cubicBezTo>
                  <a:cubicBezTo>
                    <a:pt x="238" y="509"/>
                    <a:pt x="250" y="516"/>
                    <a:pt x="258" y="526"/>
                  </a:cubicBezTo>
                  <a:cubicBezTo>
                    <a:pt x="268" y="538"/>
                    <a:pt x="277" y="551"/>
                    <a:pt x="284" y="564"/>
                  </a:cubicBezTo>
                  <a:cubicBezTo>
                    <a:pt x="287" y="570"/>
                    <a:pt x="290" y="576"/>
                    <a:pt x="295" y="580"/>
                  </a:cubicBezTo>
                  <a:cubicBezTo>
                    <a:pt x="296" y="581"/>
                    <a:pt x="296" y="582"/>
                    <a:pt x="297" y="583"/>
                  </a:cubicBezTo>
                  <a:cubicBezTo>
                    <a:pt x="297" y="583"/>
                    <a:pt x="296" y="584"/>
                    <a:pt x="296" y="585"/>
                  </a:cubicBezTo>
                  <a:cubicBezTo>
                    <a:pt x="298" y="593"/>
                    <a:pt x="297" y="603"/>
                    <a:pt x="290" y="609"/>
                  </a:cubicBezTo>
                  <a:cubicBezTo>
                    <a:pt x="287" y="612"/>
                    <a:pt x="284" y="614"/>
                    <a:pt x="281" y="616"/>
                  </a:cubicBezTo>
                  <a:cubicBezTo>
                    <a:pt x="279" y="618"/>
                    <a:pt x="277" y="619"/>
                    <a:pt x="275" y="621"/>
                  </a:cubicBezTo>
                  <a:cubicBezTo>
                    <a:pt x="272" y="616"/>
                    <a:pt x="268" y="613"/>
                    <a:pt x="263" y="609"/>
                  </a:cubicBezTo>
                  <a:close/>
                  <a:moveTo>
                    <a:pt x="300" y="586"/>
                  </a:moveTo>
                  <a:cubicBezTo>
                    <a:pt x="300" y="586"/>
                    <a:pt x="300" y="587"/>
                    <a:pt x="301" y="587"/>
                  </a:cubicBezTo>
                  <a:cubicBezTo>
                    <a:pt x="303" y="592"/>
                    <a:pt x="304" y="598"/>
                    <a:pt x="301" y="604"/>
                  </a:cubicBezTo>
                  <a:cubicBezTo>
                    <a:pt x="299" y="610"/>
                    <a:pt x="295" y="614"/>
                    <a:pt x="290" y="618"/>
                  </a:cubicBezTo>
                  <a:cubicBezTo>
                    <a:pt x="289" y="619"/>
                    <a:pt x="290" y="620"/>
                    <a:pt x="290" y="619"/>
                  </a:cubicBezTo>
                  <a:cubicBezTo>
                    <a:pt x="300" y="617"/>
                    <a:pt x="306" y="602"/>
                    <a:pt x="305" y="591"/>
                  </a:cubicBezTo>
                  <a:cubicBezTo>
                    <a:pt x="306" y="593"/>
                    <a:pt x="308" y="595"/>
                    <a:pt x="309" y="598"/>
                  </a:cubicBezTo>
                  <a:cubicBezTo>
                    <a:pt x="311" y="600"/>
                    <a:pt x="313" y="602"/>
                    <a:pt x="315" y="605"/>
                  </a:cubicBezTo>
                  <a:cubicBezTo>
                    <a:pt x="314" y="614"/>
                    <a:pt x="307" y="621"/>
                    <a:pt x="299" y="623"/>
                  </a:cubicBezTo>
                  <a:cubicBezTo>
                    <a:pt x="293" y="624"/>
                    <a:pt x="284" y="624"/>
                    <a:pt x="279" y="622"/>
                  </a:cubicBezTo>
                  <a:cubicBezTo>
                    <a:pt x="282" y="620"/>
                    <a:pt x="285" y="619"/>
                    <a:pt x="288" y="616"/>
                  </a:cubicBezTo>
                  <a:cubicBezTo>
                    <a:pt x="291" y="614"/>
                    <a:pt x="295" y="610"/>
                    <a:pt x="297" y="606"/>
                  </a:cubicBezTo>
                  <a:cubicBezTo>
                    <a:pt x="300" y="600"/>
                    <a:pt x="301" y="593"/>
                    <a:pt x="300" y="586"/>
                  </a:cubicBezTo>
                  <a:close/>
                  <a:moveTo>
                    <a:pt x="390" y="734"/>
                  </a:moveTo>
                  <a:cubicBezTo>
                    <a:pt x="390" y="743"/>
                    <a:pt x="391" y="756"/>
                    <a:pt x="383" y="761"/>
                  </a:cubicBezTo>
                  <a:cubicBezTo>
                    <a:pt x="380" y="764"/>
                    <a:pt x="375" y="765"/>
                    <a:pt x="371" y="767"/>
                  </a:cubicBezTo>
                  <a:cubicBezTo>
                    <a:pt x="368" y="768"/>
                    <a:pt x="359" y="774"/>
                    <a:pt x="357" y="769"/>
                  </a:cubicBezTo>
                  <a:cubicBezTo>
                    <a:pt x="355" y="765"/>
                    <a:pt x="357" y="761"/>
                    <a:pt x="357" y="757"/>
                  </a:cubicBezTo>
                  <a:cubicBezTo>
                    <a:pt x="357" y="753"/>
                    <a:pt x="356" y="750"/>
                    <a:pt x="355" y="746"/>
                  </a:cubicBezTo>
                  <a:cubicBezTo>
                    <a:pt x="352" y="739"/>
                    <a:pt x="347" y="732"/>
                    <a:pt x="343" y="725"/>
                  </a:cubicBezTo>
                  <a:cubicBezTo>
                    <a:pt x="338" y="716"/>
                    <a:pt x="334" y="706"/>
                    <a:pt x="328" y="698"/>
                  </a:cubicBezTo>
                  <a:cubicBezTo>
                    <a:pt x="321" y="689"/>
                    <a:pt x="314" y="681"/>
                    <a:pt x="307" y="672"/>
                  </a:cubicBezTo>
                  <a:cubicBezTo>
                    <a:pt x="301" y="663"/>
                    <a:pt x="296" y="653"/>
                    <a:pt x="288" y="644"/>
                  </a:cubicBezTo>
                  <a:cubicBezTo>
                    <a:pt x="284" y="639"/>
                    <a:pt x="277" y="635"/>
                    <a:pt x="277" y="628"/>
                  </a:cubicBezTo>
                  <a:cubicBezTo>
                    <a:pt x="277" y="628"/>
                    <a:pt x="278" y="627"/>
                    <a:pt x="278" y="627"/>
                  </a:cubicBezTo>
                  <a:cubicBezTo>
                    <a:pt x="277" y="626"/>
                    <a:pt x="277" y="625"/>
                    <a:pt x="277" y="624"/>
                  </a:cubicBezTo>
                  <a:cubicBezTo>
                    <a:pt x="280" y="626"/>
                    <a:pt x="284" y="626"/>
                    <a:pt x="288" y="626"/>
                  </a:cubicBezTo>
                  <a:cubicBezTo>
                    <a:pt x="293" y="626"/>
                    <a:pt x="298" y="626"/>
                    <a:pt x="302" y="625"/>
                  </a:cubicBezTo>
                  <a:cubicBezTo>
                    <a:pt x="308" y="622"/>
                    <a:pt x="317" y="615"/>
                    <a:pt x="317" y="608"/>
                  </a:cubicBezTo>
                  <a:cubicBezTo>
                    <a:pt x="318" y="610"/>
                    <a:pt x="320" y="612"/>
                    <a:pt x="321" y="612"/>
                  </a:cubicBezTo>
                  <a:cubicBezTo>
                    <a:pt x="320" y="614"/>
                    <a:pt x="319" y="617"/>
                    <a:pt x="318" y="619"/>
                  </a:cubicBezTo>
                  <a:cubicBezTo>
                    <a:pt x="318" y="619"/>
                    <a:pt x="317" y="618"/>
                    <a:pt x="317" y="618"/>
                  </a:cubicBezTo>
                  <a:cubicBezTo>
                    <a:pt x="317" y="618"/>
                    <a:pt x="316" y="618"/>
                    <a:pt x="316" y="619"/>
                  </a:cubicBezTo>
                  <a:cubicBezTo>
                    <a:pt x="316" y="619"/>
                    <a:pt x="317" y="620"/>
                    <a:pt x="317" y="621"/>
                  </a:cubicBezTo>
                  <a:cubicBezTo>
                    <a:pt x="315" y="625"/>
                    <a:pt x="312" y="628"/>
                    <a:pt x="308" y="629"/>
                  </a:cubicBezTo>
                  <a:cubicBezTo>
                    <a:pt x="303" y="631"/>
                    <a:pt x="298" y="629"/>
                    <a:pt x="292" y="630"/>
                  </a:cubicBezTo>
                  <a:cubicBezTo>
                    <a:pt x="292" y="630"/>
                    <a:pt x="292" y="630"/>
                    <a:pt x="292" y="630"/>
                  </a:cubicBezTo>
                  <a:cubicBezTo>
                    <a:pt x="297" y="633"/>
                    <a:pt x="306" y="633"/>
                    <a:pt x="311" y="630"/>
                  </a:cubicBezTo>
                  <a:cubicBezTo>
                    <a:pt x="314" y="628"/>
                    <a:pt x="316" y="625"/>
                    <a:pt x="318" y="622"/>
                  </a:cubicBezTo>
                  <a:cubicBezTo>
                    <a:pt x="319" y="624"/>
                    <a:pt x="320" y="625"/>
                    <a:pt x="321" y="625"/>
                  </a:cubicBezTo>
                  <a:cubicBezTo>
                    <a:pt x="322" y="626"/>
                    <a:pt x="323" y="625"/>
                    <a:pt x="323" y="625"/>
                  </a:cubicBezTo>
                  <a:cubicBezTo>
                    <a:pt x="322" y="623"/>
                    <a:pt x="321" y="622"/>
                    <a:pt x="320" y="621"/>
                  </a:cubicBezTo>
                  <a:cubicBezTo>
                    <a:pt x="320" y="621"/>
                    <a:pt x="320" y="620"/>
                    <a:pt x="319" y="620"/>
                  </a:cubicBezTo>
                  <a:cubicBezTo>
                    <a:pt x="320" y="618"/>
                    <a:pt x="321" y="615"/>
                    <a:pt x="322" y="613"/>
                  </a:cubicBezTo>
                  <a:cubicBezTo>
                    <a:pt x="322" y="613"/>
                    <a:pt x="322" y="613"/>
                    <a:pt x="322" y="613"/>
                  </a:cubicBezTo>
                  <a:cubicBezTo>
                    <a:pt x="325" y="626"/>
                    <a:pt x="337" y="638"/>
                    <a:pt x="344" y="649"/>
                  </a:cubicBezTo>
                  <a:cubicBezTo>
                    <a:pt x="347" y="653"/>
                    <a:pt x="350" y="657"/>
                    <a:pt x="352" y="660"/>
                  </a:cubicBezTo>
                  <a:cubicBezTo>
                    <a:pt x="353" y="662"/>
                    <a:pt x="354" y="663"/>
                    <a:pt x="354" y="664"/>
                  </a:cubicBezTo>
                  <a:cubicBezTo>
                    <a:pt x="357" y="669"/>
                    <a:pt x="358" y="675"/>
                    <a:pt x="360" y="680"/>
                  </a:cubicBezTo>
                  <a:cubicBezTo>
                    <a:pt x="362" y="685"/>
                    <a:pt x="365" y="688"/>
                    <a:pt x="367" y="693"/>
                  </a:cubicBezTo>
                  <a:cubicBezTo>
                    <a:pt x="370" y="697"/>
                    <a:pt x="372" y="702"/>
                    <a:pt x="375" y="707"/>
                  </a:cubicBezTo>
                  <a:cubicBezTo>
                    <a:pt x="377" y="710"/>
                    <a:pt x="380" y="714"/>
                    <a:pt x="383" y="718"/>
                  </a:cubicBezTo>
                  <a:cubicBezTo>
                    <a:pt x="385" y="722"/>
                    <a:pt x="386" y="726"/>
                    <a:pt x="388" y="731"/>
                  </a:cubicBezTo>
                  <a:cubicBezTo>
                    <a:pt x="389" y="732"/>
                    <a:pt x="389" y="733"/>
                    <a:pt x="390" y="734"/>
                  </a:cubicBezTo>
                  <a:close/>
                  <a:moveTo>
                    <a:pt x="421" y="721"/>
                  </a:moveTo>
                  <a:cubicBezTo>
                    <a:pt x="421" y="721"/>
                    <a:pt x="421" y="721"/>
                    <a:pt x="421" y="721"/>
                  </a:cubicBezTo>
                  <a:cubicBezTo>
                    <a:pt x="416" y="728"/>
                    <a:pt x="406" y="731"/>
                    <a:pt x="398" y="727"/>
                  </a:cubicBezTo>
                  <a:cubicBezTo>
                    <a:pt x="392" y="723"/>
                    <a:pt x="388" y="718"/>
                    <a:pt x="385" y="712"/>
                  </a:cubicBezTo>
                  <a:cubicBezTo>
                    <a:pt x="380" y="702"/>
                    <a:pt x="376" y="693"/>
                    <a:pt x="371" y="683"/>
                  </a:cubicBezTo>
                  <a:cubicBezTo>
                    <a:pt x="371" y="685"/>
                    <a:pt x="372" y="686"/>
                    <a:pt x="373" y="686"/>
                  </a:cubicBezTo>
                  <a:cubicBezTo>
                    <a:pt x="374" y="686"/>
                    <a:pt x="374" y="686"/>
                    <a:pt x="374" y="686"/>
                  </a:cubicBezTo>
                  <a:cubicBezTo>
                    <a:pt x="373" y="682"/>
                    <a:pt x="372" y="678"/>
                    <a:pt x="369" y="676"/>
                  </a:cubicBezTo>
                  <a:cubicBezTo>
                    <a:pt x="368" y="675"/>
                    <a:pt x="368" y="676"/>
                    <a:pt x="368" y="676"/>
                  </a:cubicBezTo>
                  <a:cubicBezTo>
                    <a:pt x="368" y="677"/>
                    <a:pt x="368" y="679"/>
                    <a:pt x="369" y="680"/>
                  </a:cubicBezTo>
                  <a:cubicBezTo>
                    <a:pt x="368" y="679"/>
                    <a:pt x="367" y="678"/>
                    <a:pt x="367" y="676"/>
                  </a:cubicBezTo>
                  <a:cubicBezTo>
                    <a:pt x="360" y="665"/>
                    <a:pt x="353" y="653"/>
                    <a:pt x="344" y="642"/>
                  </a:cubicBezTo>
                  <a:cubicBezTo>
                    <a:pt x="337" y="632"/>
                    <a:pt x="330" y="621"/>
                    <a:pt x="323" y="610"/>
                  </a:cubicBezTo>
                  <a:cubicBezTo>
                    <a:pt x="323" y="609"/>
                    <a:pt x="323" y="609"/>
                    <a:pt x="322" y="610"/>
                  </a:cubicBezTo>
                  <a:cubicBezTo>
                    <a:pt x="320" y="608"/>
                    <a:pt x="317" y="603"/>
                    <a:pt x="316" y="601"/>
                  </a:cubicBezTo>
                  <a:cubicBezTo>
                    <a:pt x="314" y="598"/>
                    <a:pt x="312" y="594"/>
                    <a:pt x="309" y="591"/>
                  </a:cubicBezTo>
                  <a:cubicBezTo>
                    <a:pt x="306" y="587"/>
                    <a:pt x="302" y="583"/>
                    <a:pt x="298" y="579"/>
                  </a:cubicBezTo>
                  <a:cubicBezTo>
                    <a:pt x="294" y="575"/>
                    <a:pt x="291" y="570"/>
                    <a:pt x="288" y="564"/>
                  </a:cubicBezTo>
                  <a:cubicBezTo>
                    <a:pt x="282" y="554"/>
                    <a:pt x="275" y="544"/>
                    <a:pt x="268" y="534"/>
                  </a:cubicBezTo>
                  <a:cubicBezTo>
                    <a:pt x="265" y="529"/>
                    <a:pt x="262" y="525"/>
                    <a:pt x="258" y="520"/>
                  </a:cubicBezTo>
                  <a:cubicBezTo>
                    <a:pt x="254" y="516"/>
                    <a:pt x="249" y="513"/>
                    <a:pt x="246" y="508"/>
                  </a:cubicBezTo>
                  <a:cubicBezTo>
                    <a:pt x="242" y="503"/>
                    <a:pt x="237" y="496"/>
                    <a:pt x="239" y="490"/>
                  </a:cubicBezTo>
                  <a:cubicBezTo>
                    <a:pt x="241" y="485"/>
                    <a:pt x="244" y="479"/>
                    <a:pt x="249" y="477"/>
                  </a:cubicBezTo>
                  <a:cubicBezTo>
                    <a:pt x="254" y="474"/>
                    <a:pt x="256" y="485"/>
                    <a:pt x="258" y="488"/>
                  </a:cubicBezTo>
                  <a:cubicBezTo>
                    <a:pt x="260" y="493"/>
                    <a:pt x="264" y="499"/>
                    <a:pt x="267" y="503"/>
                  </a:cubicBezTo>
                  <a:cubicBezTo>
                    <a:pt x="275" y="514"/>
                    <a:pt x="283" y="523"/>
                    <a:pt x="290" y="534"/>
                  </a:cubicBezTo>
                  <a:cubicBezTo>
                    <a:pt x="294" y="539"/>
                    <a:pt x="298" y="544"/>
                    <a:pt x="300" y="549"/>
                  </a:cubicBezTo>
                  <a:cubicBezTo>
                    <a:pt x="303" y="554"/>
                    <a:pt x="304" y="560"/>
                    <a:pt x="307" y="564"/>
                  </a:cubicBezTo>
                  <a:cubicBezTo>
                    <a:pt x="307" y="565"/>
                    <a:pt x="308" y="565"/>
                    <a:pt x="308" y="564"/>
                  </a:cubicBezTo>
                  <a:cubicBezTo>
                    <a:pt x="310" y="570"/>
                    <a:pt x="313" y="575"/>
                    <a:pt x="316" y="580"/>
                  </a:cubicBezTo>
                  <a:cubicBezTo>
                    <a:pt x="313" y="583"/>
                    <a:pt x="318" y="586"/>
                    <a:pt x="319" y="589"/>
                  </a:cubicBezTo>
                  <a:cubicBezTo>
                    <a:pt x="322" y="596"/>
                    <a:pt x="324" y="603"/>
                    <a:pt x="331" y="607"/>
                  </a:cubicBezTo>
                  <a:cubicBezTo>
                    <a:pt x="332" y="608"/>
                    <a:pt x="333" y="606"/>
                    <a:pt x="332" y="605"/>
                  </a:cubicBezTo>
                  <a:cubicBezTo>
                    <a:pt x="327" y="600"/>
                    <a:pt x="325" y="595"/>
                    <a:pt x="322" y="589"/>
                  </a:cubicBezTo>
                  <a:cubicBezTo>
                    <a:pt x="322" y="588"/>
                    <a:pt x="321" y="586"/>
                    <a:pt x="320" y="585"/>
                  </a:cubicBezTo>
                  <a:cubicBezTo>
                    <a:pt x="320" y="585"/>
                    <a:pt x="318" y="582"/>
                    <a:pt x="318" y="582"/>
                  </a:cubicBezTo>
                  <a:cubicBezTo>
                    <a:pt x="322" y="582"/>
                    <a:pt x="325" y="578"/>
                    <a:pt x="328" y="576"/>
                  </a:cubicBezTo>
                  <a:cubicBezTo>
                    <a:pt x="333" y="571"/>
                    <a:pt x="338" y="577"/>
                    <a:pt x="341" y="580"/>
                  </a:cubicBezTo>
                  <a:cubicBezTo>
                    <a:pt x="342" y="580"/>
                    <a:pt x="342" y="580"/>
                    <a:pt x="343" y="580"/>
                  </a:cubicBezTo>
                  <a:cubicBezTo>
                    <a:pt x="343" y="583"/>
                    <a:pt x="344" y="585"/>
                    <a:pt x="345" y="587"/>
                  </a:cubicBezTo>
                  <a:cubicBezTo>
                    <a:pt x="346" y="592"/>
                    <a:pt x="346" y="598"/>
                    <a:pt x="346" y="603"/>
                  </a:cubicBezTo>
                  <a:cubicBezTo>
                    <a:pt x="346" y="603"/>
                    <a:pt x="346" y="603"/>
                    <a:pt x="346" y="604"/>
                  </a:cubicBezTo>
                  <a:cubicBezTo>
                    <a:pt x="344" y="606"/>
                    <a:pt x="343" y="608"/>
                    <a:pt x="343" y="611"/>
                  </a:cubicBezTo>
                  <a:cubicBezTo>
                    <a:pt x="343" y="611"/>
                    <a:pt x="343" y="611"/>
                    <a:pt x="343" y="611"/>
                  </a:cubicBezTo>
                  <a:cubicBezTo>
                    <a:pt x="346" y="607"/>
                    <a:pt x="350" y="604"/>
                    <a:pt x="353" y="601"/>
                  </a:cubicBezTo>
                  <a:cubicBezTo>
                    <a:pt x="355" y="600"/>
                    <a:pt x="357" y="598"/>
                    <a:pt x="359" y="596"/>
                  </a:cubicBezTo>
                  <a:cubicBezTo>
                    <a:pt x="358" y="597"/>
                    <a:pt x="357" y="599"/>
                    <a:pt x="356" y="600"/>
                  </a:cubicBezTo>
                  <a:cubicBezTo>
                    <a:pt x="354" y="602"/>
                    <a:pt x="351" y="604"/>
                    <a:pt x="350" y="606"/>
                  </a:cubicBezTo>
                  <a:cubicBezTo>
                    <a:pt x="350" y="607"/>
                    <a:pt x="351" y="607"/>
                    <a:pt x="351" y="607"/>
                  </a:cubicBezTo>
                  <a:cubicBezTo>
                    <a:pt x="355" y="606"/>
                    <a:pt x="358" y="602"/>
                    <a:pt x="360" y="599"/>
                  </a:cubicBezTo>
                  <a:cubicBezTo>
                    <a:pt x="362" y="597"/>
                    <a:pt x="363" y="594"/>
                    <a:pt x="363" y="592"/>
                  </a:cubicBezTo>
                  <a:cubicBezTo>
                    <a:pt x="363" y="592"/>
                    <a:pt x="363" y="591"/>
                    <a:pt x="363" y="591"/>
                  </a:cubicBezTo>
                  <a:cubicBezTo>
                    <a:pt x="365" y="589"/>
                    <a:pt x="367" y="587"/>
                    <a:pt x="368" y="585"/>
                  </a:cubicBezTo>
                  <a:cubicBezTo>
                    <a:pt x="375" y="593"/>
                    <a:pt x="370" y="602"/>
                    <a:pt x="361" y="606"/>
                  </a:cubicBezTo>
                  <a:cubicBezTo>
                    <a:pt x="360" y="607"/>
                    <a:pt x="359" y="607"/>
                    <a:pt x="358" y="608"/>
                  </a:cubicBezTo>
                  <a:cubicBezTo>
                    <a:pt x="360" y="607"/>
                    <a:pt x="361" y="605"/>
                    <a:pt x="363" y="604"/>
                  </a:cubicBezTo>
                  <a:cubicBezTo>
                    <a:pt x="363" y="603"/>
                    <a:pt x="362" y="602"/>
                    <a:pt x="362" y="603"/>
                  </a:cubicBezTo>
                  <a:cubicBezTo>
                    <a:pt x="359" y="605"/>
                    <a:pt x="355" y="606"/>
                    <a:pt x="353" y="609"/>
                  </a:cubicBezTo>
                  <a:cubicBezTo>
                    <a:pt x="353" y="610"/>
                    <a:pt x="353" y="610"/>
                    <a:pt x="354" y="610"/>
                  </a:cubicBezTo>
                  <a:cubicBezTo>
                    <a:pt x="349" y="612"/>
                    <a:pt x="345" y="613"/>
                    <a:pt x="340" y="610"/>
                  </a:cubicBezTo>
                  <a:cubicBezTo>
                    <a:pt x="339" y="609"/>
                    <a:pt x="337" y="611"/>
                    <a:pt x="338" y="613"/>
                  </a:cubicBezTo>
                  <a:cubicBezTo>
                    <a:pt x="346" y="620"/>
                    <a:pt x="360" y="612"/>
                    <a:pt x="367" y="607"/>
                  </a:cubicBezTo>
                  <a:cubicBezTo>
                    <a:pt x="370" y="605"/>
                    <a:pt x="372" y="603"/>
                    <a:pt x="373" y="600"/>
                  </a:cubicBezTo>
                  <a:cubicBezTo>
                    <a:pt x="376" y="604"/>
                    <a:pt x="379" y="608"/>
                    <a:pt x="381" y="612"/>
                  </a:cubicBezTo>
                  <a:cubicBezTo>
                    <a:pt x="387" y="624"/>
                    <a:pt x="391" y="635"/>
                    <a:pt x="396" y="647"/>
                  </a:cubicBezTo>
                  <a:cubicBezTo>
                    <a:pt x="401" y="658"/>
                    <a:pt x="406" y="670"/>
                    <a:pt x="413" y="681"/>
                  </a:cubicBezTo>
                  <a:cubicBezTo>
                    <a:pt x="415" y="684"/>
                    <a:pt x="417" y="687"/>
                    <a:pt x="420" y="691"/>
                  </a:cubicBezTo>
                  <a:cubicBezTo>
                    <a:pt x="420" y="691"/>
                    <a:pt x="420" y="691"/>
                    <a:pt x="420" y="691"/>
                  </a:cubicBezTo>
                  <a:cubicBezTo>
                    <a:pt x="420" y="693"/>
                    <a:pt x="421" y="695"/>
                    <a:pt x="422" y="697"/>
                  </a:cubicBezTo>
                  <a:cubicBezTo>
                    <a:pt x="423" y="698"/>
                    <a:pt x="424" y="701"/>
                    <a:pt x="423" y="703"/>
                  </a:cubicBezTo>
                  <a:cubicBezTo>
                    <a:pt x="423" y="703"/>
                    <a:pt x="423" y="703"/>
                    <a:pt x="424" y="703"/>
                  </a:cubicBezTo>
                  <a:cubicBezTo>
                    <a:pt x="425" y="703"/>
                    <a:pt x="426" y="701"/>
                    <a:pt x="425" y="699"/>
                  </a:cubicBezTo>
                  <a:cubicBezTo>
                    <a:pt x="426" y="700"/>
                    <a:pt x="426" y="701"/>
                    <a:pt x="426" y="702"/>
                  </a:cubicBezTo>
                  <a:cubicBezTo>
                    <a:pt x="426" y="703"/>
                    <a:pt x="426" y="704"/>
                    <a:pt x="427" y="704"/>
                  </a:cubicBezTo>
                  <a:cubicBezTo>
                    <a:pt x="426" y="706"/>
                    <a:pt x="425" y="707"/>
                    <a:pt x="425" y="709"/>
                  </a:cubicBezTo>
                  <a:cubicBezTo>
                    <a:pt x="423" y="713"/>
                    <a:pt x="422" y="717"/>
                    <a:pt x="421" y="721"/>
                  </a:cubicBezTo>
                  <a:close/>
                  <a:moveTo>
                    <a:pt x="468" y="722"/>
                  </a:moveTo>
                  <a:cubicBezTo>
                    <a:pt x="467" y="726"/>
                    <a:pt x="465" y="730"/>
                    <a:pt x="464" y="734"/>
                  </a:cubicBezTo>
                  <a:cubicBezTo>
                    <a:pt x="459" y="741"/>
                    <a:pt x="449" y="744"/>
                    <a:pt x="441" y="742"/>
                  </a:cubicBezTo>
                  <a:cubicBezTo>
                    <a:pt x="435" y="742"/>
                    <a:pt x="429" y="739"/>
                    <a:pt x="426" y="734"/>
                  </a:cubicBezTo>
                  <a:cubicBezTo>
                    <a:pt x="423" y="728"/>
                    <a:pt x="425" y="720"/>
                    <a:pt x="427" y="713"/>
                  </a:cubicBezTo>
                  <a:cubicBezTo>
                    <a:pt x="430" y="706"/>
                    <a:pt x="434" y="699"/>
                    <a:pt x="436" y="691"/>
                  </a:cubicBezTo>
                  <a:cubicBezTo>
                    <a:pt x="439" y="683"/>
                    <a:pt x="442" y="674"/>
                    <a:pt x="444" y="666"/>
                  </a:cubicBezTo>
                  <a:cubicBezTo>
                    <a:pt x="446" y="657"/>
                    <a:pt x="449" y="649"/>
                    <a:pt x="449" y="640"/>
                  </a:cubicBezTo>
                  <a:cubicBezTo>
                    <a:pt x="449" y="634"/>
                    <a:pt x="448" y="627"/>
                    <a:pt x="447" y="621"/>
                  </a:cubicBezTo>
                  <a:cubicBezTo>
                    <a:pt x="448" y="621"/>
                    <a:pt x="448" y="621"/>
                    <a:pt x="448" y="621"/>
                  </a:cubicBezTo>
                  <a:cubicBezTo>
                    <a:pt x="455" y="622"/>
                    <a:pt x="459" y="627"/>
                    <a:pt x="465" y="631"/>
                  </a:cubicBezTo>
                  <a:cubicBezTo>
                    <a:pt x="470" y="633"/>
                    <a:pt x="475" y="635"/>
                    <a:pt x="480" y="637"/>
                  </a:cubicBezTo>
                  <a:cubicBezTo>
                    <a:pt x="485" y="639"/>
                    <a:pt x="490" y="641"/>
                    <a:pt x="496" y="642"/>
                  </a:cubicBezTo>
                  <a:cubicBezTo>
                    <a:pt x="493" y="644"/>
                    <a:pt x="491" y="648"/>
                    <a:pt x="490" y="650"/>
                  </a:cubicBezTo>
                  <a:cubicBezTo>
                    <a:pt x="486" y="657"/>
                    <a:pt x="484" y="664"/>
                    <a:pt x="482" y="672"/>
                  </a:cubicBezTo>
                  <a:cubicBezTo>
                    <a:pt x="479" y="684"/>
                    <a:pt x="476" y="695"/>
                    <a:pt x="472" y="707"/>
                  </a:cubicBezTo>
                  <a:cubicBezTo>
                    <a:pt x="470" y="712"/>
                    <a:pt x="469" y="716"/>
                    <a:pt x="468" y="722"/>
                  </a:cubicBezTo>
                  <a:close/>
                  <a:moveTo>
                    <a:pt x="641" y="696"/>
                  </a:moveTo>
                  <a:cubicBezTo>
                    <a:pt x="632" y="703"/>
                    <a:pt x="622" y="708"/>
                    <a:pt x="613" y="714"/>
                  </a:cubicBezTo>
                  <a:cubicBezTo>
                    <a:pt x="594" y="725"/>
                    <a:pt x="577" y="737"/>
                    <a:pt x="559" y="748"/>
                  </a:cubicBezTo>
                  <a:cubicBezTo>
                    <a:pt x="541" y="760"/>
                    <a:pt x="523" y="773"/>
                    <a:pt x="505" y="785"/>
                  </a:cubicBezTo>
                  <a:cubicBezTo>
                    <a:pt x="490" y="795"/>
                    <a:pt x="474" y="803"/>
                    <a:pt x="458" y="811"/>
                  </a:cubicBezTo>
                  <a:cubicBezTo>
                    <a:pt x="459" y="789"/>
                    <a:pt x="468" y="767"/>
                    <a:pt x="466" y="745"/>
                  </a:cubicBezTo>
                  <a:cubicBezTo>
                    <a:pt x="467" y="744"/>
                    <a:pt x="469" y="742"/>
                    <a:pt x="470" y="740"/>
                  </a:cubicBezTo>
                  <a:cubicBezTo>
                    <a:pt x="474" y="733"/>
                    <a:pt x="475" y="722"/>
                    <a:pt x="473" y="714"/>
                  </a:cubicBezTo>
                  <a:cubicBezTo>
                    <a:pt x="476" y="703"/>
                    <a:pt x="481" y="691"/>
                    <a:pt x="484" y="680"/>
                  </a:cubicBezTo>
                  <a:cubicBezTo>
                    <a:pt x="486" y="673"/>
                    <a:pt x="487" y="666"/>
                    <a:pt x="489" y="659"/>
                  </a:cubicBezTo>
                  <a:cubicBezTo>
                    <a:pt x="491" y="655"/>
                    <a:pt x="492" y="651"/>
                    <a:pt x="495" y="648"/>
                  </a:cubicBezTo>
                  <a:cubicBezTo>
                    <a:pt x="497" y="645"/>
                    <a:pt x="498" y="644"/>
                    <a:pt x="501" y="643"/>
                  </a:cubicBezTo>
                  <a:cubicBezTo>
                    <a:pt x="504" y="643"/>
                    <a:pt x="508" y="642"/>
                    <a:pt x="511" y="640"/>
                  </a:cubicBezTo>
                  <a:cubicBezTo>
                    <a:pt x="516" y="638"/>
                    <a:pt x="521" y="631"/>
                    <a:pt x="519" y="625"/>
                  </a:cubicBezTo>
                  <a:cubicBezTo>
                    <a:pt x="520" y="625"/>
                    <a:pt x="521" y="625"/>
                    <a:pt x="522" y="625"/>
                  </a:cubicBezTo>
                  <a:cubicBezTo>
                    <a:pt x="527" y="624"/>
                    <a:pt x="529" y="615"/>
                    <a:pt x="530" y="611"/>
                  </a:cubicBezTo>
                  <a:cubicBezTo>
                    <a:pt x="534" y="600"/>
                    <a:pt x="541" y="593"/>
                    <a:pt x="550" y="586"/>
                  </a:cubicBezTo>
                  <a:cubicBezTo>
                    <a:pt x="558" y="578"/>
                    <a:pt x="566" y="569"/>
                    <a:pt x="574" y="560"/>
                  </a:cubicBezTo>
                  <a:cubicBezTo>
                    <a:pt x="581" y="552"/>
                    <a:pt x="590" y="545"/>
                    <a:pt x="598" y="537"/>
                  </a:cubicBezTo>
                  <a:cubicBezTo>
                    <a:pt x="605" y="530"/>
                    <a:pt x="612" y="523"/>
                    <a:pt x="618" y="515"/>
                  </a:cubicBezTo>
                  <a:cubicBezTo>
                    <a:pt x="619" y="514"/>
                    <a:pt x="623" y="508"/>
                    <a:pt x="625" y="505"/>
                  </a:cubicBezTo>
                  <a:cubicBezTo>
                    <a:pt x="628" y="504"/>
                    <a:pt x="630" y="504"/>
                    <a:pt x="633" y="503"/>
                  </a:cubicBezTo>
                  <a:cubicBezTo>
                    <a:pt x="640" y="501"/>
                    <a:pt x="646" y="498"/>
                    <a:pt x="653" y="496"/>
                  </a:cubicBezTo>
                  <a:cubicBezTo>
                    <a:pt x="665" y="491"/>
                    <a:pt x="678" y="486"/>
                    <a:pt x="690" y="480"/>
                  </a:cubicBezTo>
                  <a:cubicBezTo>
                    <a:pt x="696" y="477"/>
                    <a:pt x="703" y="473"/>
                    <a:pt x="708" y="467"/>
                  </a:cubicBezTo>
                  <a:cubicBezTo>
                    <a:pt x="708" y="472"/>
                    <a:pt x="709" y="476"/>
                    <a:pt x="710" y="480"/>
                  </a:cubicBezTo>
                  <a:cubicBezTo>
                    <a:pt x="712" y="487"/>
                    <a:pt x="713" y="493"/>
                    <a:pt x="715" y="500"/>
                  </a:cubicBezTo>
                  <a:cubicBezTo>
                    <a:pt x="718" y="512"/>
                    <a:pt x="722" y="524"/>
                    <a:pt x="727" y="536"/>
                  </a:cubicBezTo>
                  <a:cubicBezTo>
                    <a:pt x="729" y="540"/>
                    <a:pt x="731" y="544"/>
                    <a:pt x="734" y="548"/>
                  </a:cubicBezTo>
                  <a:cubicBezTo>
                    <a:pt x="727" y="552"/>
                    <a:pt x="723" y="566"/>
                    <a:pt x="721" y="572"/>
                  </a:cubicBezTo>
                  <a:cubicBezTo>
                    <a:pt x="715" y="588"/>
                    <a:pt x="708" y="604"/>
                    <a:pt x="704" y="621"/>
                  </a:cubicBezTo>
                  <a:cubicBezTo>
                    <a:pt x="702" y="628"/>
                    <a:pt x="701" y="635"/>
                    <a:pt x="699" y="641"/>
                  </a:cubicBezTo>
                  <a:cubicBezTo>
                    <a:pt x="699" y="641"/>
                    <a:pt x="698" y="641"/>
                    <a:pt x="698" y="641"/>
                  </a:cubicBezTo>
                  <a:cubicBezTo>
                    <a:pt x="686" y="644"/>
                    <a:pt x="678" y="657"/>
                    <a:pt x="678" y="669"/>
                  </a:cubicBezTo>
                  <a:cubicBezTo>
                    <a:pt x="678" y="669"/>
                    <a:pt x="677" y="669"/>
                    <a:pt x="677" y="669"/>
                  </a:cubicBezTo>
                  <a:cubicBezTo>
                    <a:pt x="672" y="671"/>
                    <a:pt x="666" y="675"/>
                    <a:pt x="662" y="680"/>
                  </a:cubicBezTo>
                  <a:cubicBezTo>
                    <a:pt x="654" y="684"/>
                    <a:pt x="648" y="691"/>
                    <a:pt x="641" y="696"/>
                  </a:cubicBezTo>
                  <a:close/>
                  <a:moveTo>
                    <a:pt x="695" y="680"/>
                  </a:moveTo>
                  <a:cubicBezTo>
                    <a:pt x="690" y="676"/>
                    <a:pt x="687" y="671"/>
                    <a:pt x="688" y="664"/>
                  </a:cubicBezTo>
                  <a:cubicBezTo>
                    <a:pt x="688" y="657"/>
                    <a:pt x="692" y="652"/>
                    <a:pt x="697" y="648"/>
                  </a:cubicBezTo>
                  <a:cubicBezTo>
                    <a:pt x="695" y="652"/>
                    <a:pt x="694" y="657"/>
                    <a:pt x="693" y="662"/>
                  </a:cubicBezTo>
                  <a:cubicBezTo>
                    <a:pt x="692" y="668"/>
                    <a:pt x="692" y="674"/>
                    <a:pt x="695" y="680"/>
                  </a:cubicBezTo>
                  <a:close/>
                  <a:moveTo>
                    <a:pt x="698" y="685"/>
                  </a:moveTo>
                  <a:cubicBezTo>
                    <a:pt x="698" y="685"/>
                    <a:pt x="698" y="685"/>
                    <a:pt x="698" y="685"/>
                  </a:cubicBezTo>
                  <a:cubicBezTo>
                    <a:pt x="698" y="685"/>
                    <a:pt x="698" y="685"/>
                    <a:pt x="698" y="685"/>
                  </a:cubicBezTo>
                  <a:cubicBezTo>
                    <a:pt x="698" y="686"/>
                    <a:pt x="698" y="686"/>
                    <a:pt x="697" y="687"/>
                  </a:cubicBezTo>
                  <a:cubicBezTo>
                    <a:pt x="697" y="687"/>
                    <a:pt x="697" y="687"/>
                    <a:pt x="697" y="687"/>
                  </a:cubicBezTo>
                  <a:cubicBezTo>
                    <a:pt x="686" y="688"/>
                    <a:pt x="681" y="677"/>
                    <a:pt x="681" y="668"/>
                  </a:cubicBezTo>
                  <a:cubicBezTo>
                    <a:pt x="681" y="663"/>
                    <a:pt x="683" y="658"/>
                    <a:pt x="685" y="654"/>
                  </a:cubicBezTo>
                  <a:cubicBezTo>
                    <a:pt x="687" y="652"/>
                    <a:pt x="689" y="649"/>
                    <a:pt x="691" y="648"/>
                  </a:cubicBezTo>
                  <a:cubicBezTo>
                    <a:pt x="693" y="646"/>
                    <a:pt x="696" y="644"/>
                    <a:pt x="698" y="643"/>
                  </a:cubicBezTo>
                  <a:cubicBezTo>
                    <a:pt x="698" y="643"/>
                    <a:pt x="698" y="644"/>
                    <a:pt x="698" y="644"/>
                  </a:cubicBezTo>
                  <a:cubicBezTo>
                    <a:pt x="698" y="644"/>
                    <a:pt x="698" y="644"/>
                    <a:pt x="697" y="644"/>
                  </a:cubicBezTo>
                  <a:cubicBezTo>
                    <a:pt x="682" y="651"/>
                    <a:pt x="679" y="679"/>
                    <a:pt x="698" y="685"/>
                  </a:cubicBezTo>
                  <a:close/>
                  <a:moveTo>
                    <a:pt x="692" y="713"/>
                  </a:moveTo>
                  <a:cubicBezTo>
                    <a:pt x="685" y="716"/>
                    <a:pt x="675" y="721"/>
                    <a:pt x="668" y="716"/>
                  </a:cubicBezTo>
                  <a:cubicBezTo>
                    <a:pt x="650" y="704"/>
                    <a:pt x="661" y="679"/>
                    <a:pt x="678" y="673"/>
                  </a:cubicBezTo>
                  <a:cubicBezTo>
                    <a:pt x="679" y="683"/>
                    <a:pt x="686" y="692"/>
                    <a:pt x="697" y="690"/>
                  </a:cubicBezTo>
                  <a:cubicBezTo>
                    <a:pt x="697" y="695"/>
                    <a:pt x="699" y="701"/>
                    <a:pt x="701" y="704"/>
                  </a:cubicBezTo>
                  <a:cubicBezTo>
                    <a:pt x="703" y="706"/>
                    <a:pt x="704" y="708"/>
                    <a:pt x="706" y="709"/>
                  </a:cubicBezTo>
                  <a:cubicBezTo>
                    <a:pt x="701" y="709"/>
                    <a:pt x="695" y="712"/>
                    <a:pt x="692" y="713"/>
                  </a:cubicBezTo>
                  <a:close/>
                  <a:moveTo>
                    <a:pt x="704" y="702"/>
                  </a:moveTo>
                  <a:cubicBezTo>
                    <a:pt x="704" y="702"/>
                    <a:pt x="704" y="702"/>
                    <a:pt x="704" y="701"/>
                  </a:cubicBezTo>
                  <a:cubicBezTo>
                    <a:pt x="702" y="698"/>
                    <a:pt x="701" y="695"/>
                    <a:pt x="701" y="691"/>
                  </a:cubicBezTo>
                  <a:cubicBezTo>
                    <a:pt x="701" y="690"/>
                    <a:pt x="701" y="689"/>
                    <a:pt x="701" y="687"/>
                  </a:cubicBezTo>
                  <a:cubicBezTo>
                    <a:pt x="702" y="688"/>
                    <a:pt x="702" y="688"/>
                    <a:pt x="703" y="689"/>
                  </a:cubicBezTo>
                  <a:cubicBezTo>
                    <a:pt x="702" y="693"/>
                    <a:pt x="702" y="699"/>
                    <a:pt x="704" y="702"/>
                  </a:cubicBezTo>
                  <a:close/>
                  <a:moveTo>
                    <a:pt x="706" y="685"/>
                  </a:moveTo>
                  <a:cubicBezTo>
                    <a:pt x="700" y="687"/>
                    <a:pt x="696" y="674"/>
                    <a:pt x="696" y="669"/>
                  </a:cubicBezTo>
                  <a:cubicBezTo>
                    <a:pt x="696" y="664"/>
                    <a:pt x="697" y="659"/>
                    <a:pt x="698" y="654"/>
                  </a:cubicBezTo>
                  <a:cubicBezTo>
                    <a:pt x="702" y="642"/>
                    <a:pt x="705" y="629"/>
                    <a:pt x="708" y="616"/>
                  </a:cubicBezTo>
                  <a:cubicBezTo>
                    <a:pt x="712" y="602"/>
                    <a:pt x="718" y="588"/>
                    <a:pt x="723" y="574"/>
                  </a:cubicBezTo>
                  <a:cubicBezTo>
                    <a:pt x="725" y="569"/>
                    <a:pt x="727" y="564"/>
                    <a:pt x="729" y="559"/>
                  </a:cubicBezTo>
                  <a:cubicBezTo>
                    <a:pt x="731" y="556"/>
                    <a:pt x="733" y="553"/>
                    <a:pt x="735" y="551"/>
                  </a:cubicBezTo>
                  <a:cubicBezTo>
                    <a:pt x="736" y="551"/>
                    <a:pt x="736" y="552"/>
                    <a:pt x="737" y="553"/>
                  </a:cubicBezTo>
                  <a:cubicBezTo>
                    <a:pt x="731" y="556"/>
                    <a:pt x="731" y="564"/>
                    <a:pt x="728" y="569"/>
                  </a:cubicBezTo>
                  <a:cubicBezTo>
                    <a:pt x="726" y="574"/>
                    <a:pt x="724" y="580"/>
                    <a:pt x="724" y="586"/>
                  </a:cubicBezTo>
                  <a:cubicBezTo>
                    <a:pt x="724" y="586"/>
                    <a:pt x="724" y="587"/>
                    <a:pt x="724" y="586"/>
                  </a:cubicBezTo>
                  <a:cubicBezTo>
                    <a:pt x="726" y="581"/>
                    <a:pt x="728" y="576"/>
                    <a:pt x="729" y="570"/>
                  </a:cubicBezTo>
                  <a:cubicBezTo>
                    <a:pt x="730" y="566"/>
                    <a:pt x="732" y="563"/>
                    <a:pt x="734" y="559"/>
                  </a:cubicBezTo>
                  <a:cubicBezTo>
                    <a:pt x="735" y="558"/>
                    <a:pt x="736" y="555"/>
                    <a:pt x="737" y="554"/>
                  </a:cubicBezTo>
                  <a:cubicBezTo>
                    <a:pt x="741" y="559"/>
                    <a:pt x="745" y="565"/>
                    <a:pt x="750" y="570"/>
                  </a:cubicBezTo>
                  <a:cubicBezTo>
                    <a:pt x="748" y="571"/>
                    <a:pt x="746" y="578"/>
                    <a:pt x="746" y="579"/>
                  </a:cubicBezTo>
                  <a:cubicBezTo>
                    <a:pt x="743" y="585"/>
                    <a:pt x="740" y="591"/>
                    <a:pt x="736" y="598"/>
                  </a:cubicBezTo>
                  <a:cubicBezTo>
                    <a:pt x="733" y="605"/>
                    <a:pt x="729" y="612"/>
                    <a:pt x="726" y="619"/>
                  </a:cubicBezTo>
                  <a:cubicBezTo>
                    <a:pt x="722" y="627"/>
                    <a:pt x="717" y="634"/>
                    <a:pt x="712" y="642"/>
                  </a:cubicBezTo>
                  <a:cubicBezTo>
                    <a:pt x="711" y="642"/>
                    <a:pt x="712" y="643"/>
                    <a:pt x="712" y="643"/>
                  </a:cubicBezTo>
                  <a:cubicBezTo>
                    <a:pt x="708" y="648"/>
                    <a:pt x="707" y="654"/>
                    <a:pt x="708" y="660"/>
                  </a:cubicBezTo>
                  <a:cubicBezTo>
                    <a:pt x="709" y="663"/>
                    <a:pt x="711" y="666"/>
                    <a:pt x="714" y="668"/>
                  </a:cubicBezTo>
                  <a:cubicBezTo>
                    <a:pt x="716" y="670"/>
                    <a:pt x="720" y="671"/>
                    <a:pt x="722" y="671"/>
                  </a:cubicBezTo>
                  <a:cubicBezTo>
                    <a:pt x="723" y="671"/>
                    <a:pt x="723" y="671"/>
                    <a:pt x="723" y="670"/>
                  </a:cubicBezTo>
                  <a:cubicBezTo>
                    <a:pt x="720" y="673"/>
                    <a:pt x="717" y="677"/>
                    <a:pt x="714" y="680"/>
                  </a:cubicBezTo>
                  <a:cubicBezTo>
                    <a:pt x="713" y="681"/>
                    <a:pt x="712" y="682"/>
                    <a:pt x="711" y="683"/>
                  </a:cubicBezTo>
                  <a:cubicBezTo>
                    <a:pt x="711" y="683"/>
                    <a:pt x="711" y="683"/>
                    <a:pt x="710" y="683"/>
                  </a:cubicBezTo>
                  <a:cubicBezTo>
                    <a:pt x="705" y="682"/>
                    <a:pt x="702" y="673"/>
                    <a:pt x="702" y="668"/>
                  </a:cubicBezTo>
                  <a:cubicBezTo>
                    <a:pt x="702" y="667"/>
                    <a:pt x="701" y="667"/>
                    <a:pt x="701" y="668"/>
                  </a:cubicBezTo>
                  <a:cubicBezTo>
                    <a:pt x="700" y="674"/>
                    <a:pt x="701" y="681"/>
                    <a:pt x="706" y="685"/>
                  </a:cubicBezTo>
                  <a:close/>
                  <a:moveTo>
                    <a:pt x="789" y="596"/>
                  </a:moveTo>
                  <a:cubicBezTo>
                    <a:pt x="778" y="622"/>
                    <a:pt x="756" y="644"/>
                    <a:pt x="733" y="660"/>
                  </a:cubicBezTo>
                  <a:cubicBezTo>
                    <a:pt x="734" y="658"/>
                    <a:pt x="734" y="655"/>
                    <a:pt x="736" y="653"/>
                  </a:cubicBezTo>
                  <a:cubicBezTo>
                    <a:pt x="738" y="649"/>
                    <a:pt x="741" y="646"/>
                    <a:pt x="744" y="643"/>
                  </a:cubicBezTo>
                  <a:cubicBezTo>
                    <a:pt x="749" y="637"/>
                    <a:pt x="753" y="631"/>
                    <a:pt x="758" y="625"/>
                  </a:cubicBezTo>
                  <a:cubicBezTo>
                    <a:pt x="762" y="618"/>
                    <a:pt x="767" y="610"/>
                    <a:pt x="772" y="604"/>
                  </a:cubicBezTo>
                  <a:cubicBezTo>
                    <a:pt x="775" y="600"/>
                    <a:pt x="779" y="596"/>
                    <a:pt x="779" y="591"/>
                  </a:cubicBezTo>
                  <a:cubicBezTo>
                    <a:pt x="782" y="593"/>
                    <a:pt x="786" y="595"/>
                    <a:pt x="789" y="596"/>
                  </a:cubicBezTo>
                  <a:cubicBezTo>
                    <a:pt x="789" y="596"/>
                    <a:pt x="789" y="596"/>
                    <a:pt x="789" y="596"/>
                  </a:cubicBezTo>
                  <a:close/>
                  <a:moveTo>
                    <a:pt x="792" y="597"/>
                  </a:moveTo>
                  <a:cubicBezTo>
                    <a:pt x="794" y="598"/>
                    <a:pt x="795" y="598"/>
                    <a:pt x="797" y="599"/>
                  </a:cubicBezTo>
                  <a:cubicBezTo>
                    <a:pt x="794" y="610"/>
                    <a:pt x="784" y="618"/>
                    <a:pt x="776" y="625"/>
                  </a:cubicBezTo>
                  <a:cubicBezTo>
                    <a:pt x="775" y="626"/>
                    <a:pt x="775" y="626"/>
                    <a:pt x="774" y="627"/>
                  </a:cubicBezTo>
                  <a:cubicBezTo>
                    <a:pt x="781" y="618"/>
                    <a:pt x="788" y="608"/>
                    <a:pt x="792" y="597"/>
                  </a:cubicBezTo>
                  <a:close/>
                  <a:moveTo>
                    <a:pt x="777" y="590"/>
                  </a:moveTo>
                  <a:cubicBezTo>
                    <a:pt x="776" y="596"/>
                    <a:pt x="769" y="603"/>
                    <a:pt x="765" y="608"/>
                  </a:cubicBezTo>
                  <a:cubicBezTo>
                    <a:pt x="761" y="615"/>
                    <a:pt x="756" y="621"/>
                    <a:pt x="751" y="628"/>
                  </a:cubicBezTo>
                  <a:cubicBezTo>
                    <a:pt x="746" y="634"/>
                    <a:pt x="741" y="640"/>
                    <a:pt x="736" y="647"/>
                  </a:cubicBezTo>
                  <a:cubicBezTo>
                    <a:pt x="732" y="652"/>
                    <a:pt x="730" y="658"/>
                    <a:pt x="727" y="664"/>
                  </a:cubicBezTo>
                  <a:cubicBezTo>
                    <a:pt x="727" y="664"/>
                    <a:pt x="727" y="664"/>
                    <a:pt x="727" y="664"/>
                  </a:cubicBezTo>
                  <a:cubicBezTo>
                    <a:pt x="726" y="665"/>
                    <a:pt x="724" y="667"/>
                    <a:pt x="722" y="667"/>
                  </a:cubicBezTo>
                  <a:cubicBezTo>
                    <a:pt x="720" y="666"/>
                    <a:pt x="717" y="666"/>
                    <a:pt x="715" y="665"/>
                  </a:cubicBezTo>
                  <a:cubicBezTo>
                    <a:pt x="713" y="663"/>
                    <a:pt x="712" y="660"/>
                    <a:pt x="712" y="657"/>
                  </a:cubicBezTo>
                  <a:cubicBezTo>
                    <a:pt x="711" y="653"/>
                    <a:pt x="713" y="648"/>
                    <a:pt x="714" y="644"/>
                  </a:cubicBezTo>
                  <a:cubicBezTo>
                    <a:pt x="724" y="634"/>
                    <a:pt x="732" y="623"/>
                    <a:pt x="740" y="611"/>
                  </a:cubicBezTo>
                  <a:cubicBezTo>
                    <a:pt x="744" y="605"/>
                    <a:pt x="748" y="599"/>
                    <a:pt x="752" y="593"/>
                  </a:cubicBezTo>
                  <a:cubicBezTo>
                    <a:pt x="756" y="589"/>
                    <a:pt x="760" y="585"/>
                    <a:pt x="762" y="580"/>
                  </a:cubicBezTo>
                  <a:cubicBezTo>
                    <a:pt x="765" y="582"/>
                    <a:pt x="768" y="584"/>
                    <a:pt x="772" y="586"/>
                  </a:cubicBezTo>
                  <a:cubicBezTo>
                    <a:pt x="773" y="587"/>
                    <a:pt x="775" y="588"/>
                    <a:pt x="777" y="589"/>
                  </a:cubicBezTo>
                  <a:cubicBezTo>
                    <a:pt x="777" y="589"/>
                    <a:pt x="777" y="589"/>
                    <a:pt x="777" y="590"/>
                  </a:cubicBezTo>
                  <a:close/>
                  <a:moveTo>
                    <a:pt x="749" y="591"/>
                  </a:moveTo>
                  <a:cubicBezTo>
                    <a:pt x="745" y="597"/>
                    <a:pt x="741" y="603"/>
                    <a:pt x="737" y="610"/>
                  </a:cubicBezTo>
                  <a:cubicBezTo>
                    <a:pt x="734" y="614"/>
                    <a:pt x="731" y="619"/>
                    <a:pt x="728" y="623"/>
                  </a:cubicBezTo>
                  <a:cubicBezTo>
                    <a:pt x="728" y="622"/>
                    <a:pt x="729" y="621"/>
                    <a:pt x="729" y="621"/>
                  </a:cubicBezTo>
                  <a:cubicBezTo>
                    <a:pt x="732" y="614"/>
                    <a:pt x="735" y="606"/>
                    <a:pt x="739" y="600"/>
                  </a:cubicBezTo>
                  <a:cubicBezTo>
                    <a:pt x="742" y="593"/>
                    <a:pt x="746" y="587"/>
                    <a:pt x="749" y="580"/>
                  </a:cubicBezTo>
                  <a:cubicBezTo>
                    <a:pt x="750" y="579"/>
                    <a:pt x="752" y="574"/>
                    <a:pt x="752" y="571"/>
                  </a:cubicBezTo>
                  <a:cubicBezTo>
                    <a:pt x="754" y="574"/>
                    <a:pt x="757" y="576"/>
                    <a:pt x="760" y="578"/>
                  </a:cubicBezTo>
                  <a:cubicBezTo>
                    <a:pt x="756" y="582"/>
                    <a:pt x="753" y="587"/>
                    <a:pt x="749" y="591"/>
                  </a:cubicBezTo>
                  <a:close/>
                  <a:moveTo>
                    <a:pt x="744" y="695"/>
                  </a:moveTo>
                  <a:cubicBezTo>
                    <a:pt x="743" y="697"/>
                    <a:pt x="741" y="699"/>
                    <a:pt x="740" y="701"/>
                  </a:cubicBezTo>
                  <a:cubicBezTo>
                    <a:pt x="735" y="706"/>
                    <a:pt x="729" y="709"/>
                    <a:pt x="722" y="708"/>
                  </a:cubicBezTo>
                  <a:cubicBezTo>
                    <a:pt x="717" y="708"/>
                    <a:pt x="713" y="707"/>
                    <a:pt x="709" y="704"/>
                  </a:cubicBezTo>
                  <a:cubicBezTo>
                    <a:pt x="714" y="706"/>
                    <a:pt x="720" y="705"/>
                    <a:pt x="724" y="704"/>
                  </a:cubicBezTo>
                  <a:cubicBezTo>
                    <a:pt x="731" y="701"/>
                    <a:pt x="738" y="697"/>
                    <a:pt x="744" y="693"/>
                  </a:cubicBezTo>
                  <a:cubicBezTo>
                    <a:pt x="744" y="694"/>
                    <a:pt x="744" y="694"/>
                    <a:pt x="744" y="695"/>
                  </a:cubicBezTo>
                  <a:close/>
                  <a:moveTo>
                    <a:pt x="821" y="625"/>
                  </a:moveTo>
                  <a:cubicBezTo>
                    <a:pt x="821" y="625"/>
                    <a:pt x="821" y="625"/>
                    <a:pt x="820" y="625"/>
                  </a:cubicBezTo>
                  <a:cubicBezTo>
                    <a:pt x="811" y="635"/>
                    <a:pt x="800" y="644"/>
                    <a:pt x="789" y="653"/>
                  </a:cubicBezTo>
                  <a:cubicBezTo>
                    <a:pt x="779" y="662"/>
                    <a:pt x="768" y="671"/>
                    <a:pt x="757" y="679"/>
                  </a:cubicBezTo>
                  <a:cubicBezTo>
                    <a:pt x="748" y="686"/>
                    <a:pt x="738" y="694"/>
                    <a:pt x="727" y="699"/>
                  </a:cubicBezTo>
                  <a:cubicBezTo>
                    <a:pt x="722" y="701"/>
                    <a:pt x="718" y="702"/>
                    <a:pt x="713" y="702"/>
                  </a:cubicBezTo>
                  <a:cubicBezTo>
                    <a:pt x="709" y="701"/>
                    <a:pt x="706" y="699"/>
                    <a:pt x="708" y="694"/>
                  </a:cubicBezTo>
                  <a:cubicBezTo>
                    <a:pt x="710" y="688"/>
                    <a:pt x="716" y="683"/>
                    <a:pt x="720" y="678"/>
                  </a:cubicBezTo>
                  <a:cubicBezTo>
                    <a:pt x="725" y="673"/>
                    <a:pt x="730" y="669"/>
                    <a:pt x="735" y="664"/>
                  </a:cubicBezTo>
                  <a:cubicBezTo>
                    <a:pt x="745" y="656"/>
                    <a:pt x="755" y="648"/>
                    <a:pt x="765" y="640"/>
                  </a:cubicBezTo>
                  <a:cubicBezTo>
                    <a:pt x="772" y="633"/>
                    <a:pt x="780" y="627"/>
                    <a:pt x="787" y="620"/>
                  </a:cubicBezTo>
                  <a:cubicBezTo>
                    <a:pt x="792" y="614"/>
                    <a:pt x="798" y="608"/>
                    <a:pt x="800" y="599"/>
                  </a:cubicBezTo>
                  <a:cubicBezTo>
                    <a:pt x="801" y="599"/>
                    <a:pt x="802" y="599"/>
                    <a:pt x="803" y="599"/>
                  </a:cubicBezTo>
                  <a:cubicBezTo>
                    <a:pt x="807" y="600"/>
                    <a:pt x="812" y="599"/>
                    <a:pt x="817" y="599"/>
                  </a:cubicBezTo>
                  <a:cubicBezTo>
                    <a:pt x="820" y="599"/>
                    <a:pt x="822" y="599"/>
                    <a:pt x="824" y="598"/>
                  </a:cubicBezTo>
                  <a:cubicBezTo>
                    <a:pt x="822" y="607"/>
                    <a:pt x="821" y="615"/>
                    <a:pt x="821" y="625"/>
                  </a:cubicBezTo>
                  <a:close/>
                  <a:moveTo>
                    <a:pt x="824" y="594"/>
                  </a:moveTo>
                  <a:cubicBezTo>
                    <a:pt x="820" y="597"/>
                    <a:pt x="814" y="595"/>
                    <a:pt x="810" y="596"/>
                  </a:cubicBezTo>
                  <a:cubicBezTo>
                    <a:pt x="806" y="596"/>
                    <a:pt x="802" y="596"/>
                    <a:pt x="797" y="595"/>
                  </a:cubicBezTo>
                  <a:cubicBezTo>
                    <a:pt x="787" y="592"/>
                    <a:pt x="776" y="586"/>
                    <a:pt x="767" y="580"/>
                  </a:cubicBezTo>
                  <a:cubicBezTo>
                    <a:pt x="750" y="569"/>
                    <a:pt x="737" y="550"/>
                    <a:pt x="730" y="532"/>
                  </a:cubicBezTo>
                  <a:cubicBezTo>
                    <a:pt x="727" y="527"/>
                    <a:pt x="725" y="522"/>
                    <a:pt x="724" y="516"/>
                  </a:cubicBezTo>
                  <a:cubicBezTo>
                    <a:pt x="724" y="516"/>
                    <a:pt x="724" y="516"/>
                    <a:pt x="724" y="516"/>
                  </a:cubicBezTo>
                  <a:cubicBezTo>
                    <a:pt x="717" y="496"/>
                    <a:pt x="713" y="474"/>
                    <a:pt x="718" y="453"/>
                  </a:cubicBezTo>
                  <a:cubicBezTo>
                    <a:pt x="720" y="442"/>
                    <a:pt x="724" y="430"/>
                    <a:pt x="732" y="422"/>
                  </a:cubicBezTo>
                  <a:cubicBezTo>
                    <a:pt x="736" y="419"/>
                    <a:pt x="740" y="418"/>
                    <a:pt x="744" y="415"/>
                  </a:cubicBezTo>
                  <a:cubicBezTo>
                    <a:pt x="745" y="414"/>
                    <a:pt x="746" y="414"/>
                    <a:pt x="747" y="413"/>
                  </a:cubicBezTo>
                  <a:cubicBezTo>
                    <a:pt x="750" y="412"/>
                    <a:pt x="753" y="412"/>
                    <a:pt x="755" y="411"/>
                  </a:cubicBezTo>
                  <a:cubicBezTo>
                    <a:pt x="769" y="409"/>
                    <a:pt x="782" y="405"/>
                    <a:pt x="795" y="399"/>
                  </a:cubicBezTo>
                  <a:cubicBezTo>
                    <a:pt x="796" y="399"/>
                    <a:pt x="796" y="399"/>
                    <a:pt x="797" y="398"/>
                  </a:cubicBezTo>
                  <a:cubicBezTo>
                    <a:pt x="803" y="397"/>
                    <a:pt x="808" y="394"/>
                    <a:pt x="815" y="395"/>
                  </a:cubicBezTo>
                  <a:cubicBezTo>
                    <a:pt x="816" y="396"/>
                    <a:pt x="817" y="396"/>
                    <a:pt x="817" y="396"/>
                  </a:cubicBezTo>
                  <a:cubicBezTo>
                    <a:pt x="822" y="397"/>
                    <a:pt x="827" y="398"/>
                    <a:pt x="831" y="399"/>
                  </a:cubicBezTo>
                  <a:cubicBezTo>
                    <a:pt x="840" y="402"/>
                    <a:pt x="848" y="406"/>
                    <a:pt x="854" y="412"/>
                  </a:cubicBezTo>
                  <a:cubicBezTo>
                    <a:pt x="866" y="423"/>
                    <a:pt x="879" y="437"/>
                    <a:pt x="884" y="452"/>
                  </a:cubicBezTo>
                  <a:cubicBezTo>
                    <a:pt x="889" y="470"/>
                    <a:pt x="892" y="490"/>
                    <a:pt x="890" y="509"/>
                  </a:cubicBezTo>
                  <a:cubicBezTo>
                    <a:pt x="890" y="517"/>
                    <a:pt x="888" y="525"/>
                    <a:pt x="887" y="534"/>
                  </a:cubicBezTo>
                  <a:cubicBezTo>
                    <a:pt x="887" y="540"/>
                    <a:pt x="887" y="547"/>
                    <a:pt x="885" y="553"/>
                  </a:cubicBezTo>
                  <a:cubicBezTo>
                    <a:pt x="879" y="543"/>
                    <a:pt x="866" y="539"/>
                    <a:pt x="857" y="548"/>
                  </a:cubicBezTo>
                  <a:cubicBezTo>
                    <a:pt x="846" y="558"/>
                    <a:pt x="834" y="567"/>
                    <a:pt x="829" y="582"/>
                  </a:cubicBezTo>
                  <a:cubicBezTo>
                    <a:pt x="827" y="586"/>
                    <a:pt x="826" y="590"/>
                    <a:pt x="825" y="594"/>
                  </a:cubicBezTo>
                  <a:cubicBezTo>
                    <a:pt x="825" y="594"/>
                    <a:pt x="824" y="594"/>
                    <a:pt x="824" y="594"/>
                  </a:cubicBezTo>
                  <a:close/>
                  <a:moveTo>
                    <a:pt x="935" y="598"/>
                  </a:moveTo>
                  <a:cubicBezTo>
                    <a:pt x="940" y="605"/>
                    <a:pt x="945" y="611"/>
                    <a:pt x="949" y="618"/>
                  </a:cubicBezTo>
                  <a:cubicBezTo>
                    <a:pt x="957" y="632"/>
                    <a:pt x="964" y="647"/>
                    <a:pt x="970" y="661"/>
                  </a:cubicBezTo>
                  <a:cubicBezTo>
                    <a:pt x="973" y="668"/>
                    <a:pt x="976" y="676"/>
                    <a:pt x="976" y="684"/>
                  </a:cubicBezTo>
                  <a:cubicBezTo>
                    <a:pt x="976" y="692"/>
                    <a:pt x="974" y="700"/>
                    <a:pt x="970" y="707"/>
                  </a:cubicBezTo>
                  <a:cubicBezTo>
                    <a:pt x="965" y="715"/>
                    <a:pt x="960" y="721"/>
                    <a:pt x="950" y="724"/>
                  </a:cubicBezTo>
                  <a:cubicBezTo>
                    <a:pt x="943" y="727"/>
                    <a:pt x="936" y="729"/>
                    <a:pt x="929" y="730"/>
                  </a:cubicBezTo>
                  <a:cubicBezTo>
                    <a:pt x="920" y="731"/>
                    <a:pt x="911" y="731"/>
                    <a:pt x="903" y="732"/>
                  </a:cubicBezTo>
                  <a:cubicBezTo>
                    <a:pt x="896" y="732"/>
                    <a:pt x="889" y="732"/>
                    <a:pt x="883" y="732"/>
                  </a:cubicBezTo>
                  <a:cubicBezTo>
                    <a:pt x="866" y="729"/>
                    <a:pt x="855" y="717"/>
                    <a:pt x="848" y="702"/>
                  </a:cubicBezTo>
                  <a:cubicBezTo>
                    <a:pt x="841" y="687"/>
                    <a:pt x="833" y="673"/>
                    <a:pt x="829" y="657"/>
                  </a:cubicBezTo>
                  <a:cubicBezTo>
                    <a:pt x="826" y="642"/>
                    <a:pt x="824" y="626"/>
                    <a:pt x="826" y="610"/>
                  </a:cubicBezTo>
                  <a:cubicBezTo>
                    <a:pt x="827" y="595"/>
                    <a:pt x="832" y="577"/>
                    <a:pt x="844" y="565"/>
                  </a:cubicBezTo>
                  <a:cubicBezTo>
                    <a:pt x="849" y="560"/>
                    <a:pt x="854" y="554"/>
                    <a:pt x="860" y="549"/>
                  </a:cubicBezTo>
                  <a:cubicBezTo>
                    <a:pt x="864" y="547"/>
                    <a:pt x="868" y="546"/>
                    <a:pt x="871" y="547"/>
                  </a:cubicBezTo>
                  <a:cubicBezTo>
                    <a:pt x="868" y="549"/>
                    <a:pt x="864" y="551"/>
                    <a:pt x="862" y="555"/>
                  </a:cubicBezTo>
                  <a:cubicBezTo>
                    <a:pt x="856" y="565"/>
                    <a:pt x="855" y="577"/>
                    <a:pt x="848" y="587"/>
                  </a:cubicBezTo>
                  <a:cubicBezTo>
                    <a:pt x="842" y="597"/>
                    <a:pt x="839" y="609"/>
                    <a:pt x="838" y="621"/>
                  </a:cubicBezTo>
                  <a:cubicBezTo>
                    <a:pt x="836" y="632"/>
                    <a:pt x="836" y="644"/>
                    <a:pt x="839" y="655"/>
                  </a:cubicBezTo>
                  <a:cubicBezTo>
                    <a:pt x="840" y="656"/>
                    <a:pt x="841" y="656"/>
                    <a:pt x="841" y="655"/>
                  </a:cubicBezTo>
                  <a:cubicBezTo>
                    <a:pt x="839" y="636"/>
                    <a:pt x="840" y="613"/>
                    <a:pt x="848" y="595"/>
                  </a:cubicBezTo>
                  <a:cubicBezTo>
                    <a:pt x="850" y="590"/>
                    <a:pt x="854" y="586"/>
                    <a:pt x="856" y="580"/>
                  </a:cubicBezTo>
                  <a:cubicBezTo>
                    <a:pt x="858" y="576"/>
                    <a:pt x="859" y="572"/>
                    <a:pt x="861" y="567"/>
                  </a:cubicBezTo>
                  <a:cubicBezTo>
                    <a:pt x="862" y="562"/>
                    <a:pt x="864" y="557"/>
                    <a:pt x="868" y="553"/>
                  </a:cubicBezTo>
                  <a:cubicBezTo>
                    <a:pt x="871" y="551"/>
                    <a:pt x="873" y="549"/>
                    <a:pt x="876" y="550"/>
                  </a:cubicBezTo>
                  <a:cubicBezTo>
                    <a:pt x="877" y="550"/>
                    <a:pt x="877" y="550"/>
                    <a:pt x="877" y="550"/>
                  </a:cubicBezTo>
                  <a:cubicBezTo>
                    <a:pt x="879" y="552"/>
                    <a:pt x="881" y="554"/>
                    <a:pt x="882" y="556"/>
                  </a:cubicBezTo>
                  <a:cubicBezTo>
                    <a:pt x="882" y="556"/>
                    <a:pt x="882" y="557"/>
                    <a:pt x="882" y="557"/>
                  </a:cubicBezTo>
                  <a:cubicBezTo>
                    <a:pt x="880" y="556"/>
                    <a:pt x="877" y="557"/>
                    <a:pt x="875" y="557"/>
                  </a:cubicBezTo>
                  <a:cubicBezTo>
                    <a:pt x="871" y="558"/>
                    <a:pt x="868" y="560"/>
                    <a:pt x="866" y="564"/>
                  </a:cubicBezTo>
                  <a:cubicBezTo>
                    <a:pt x="866" y="564"/>
                    <a:pt x="866" y="565"/>
                    <a:pt x="866" y="564"/>
                  </a:cubicBezTo>
                  <a:cubicBezTo>
                    <a:pt x="869" y="562"/>
                    <a:pt x="872" y="559"/>
                    <a:pt x="875" y="558"/>
                  </a:cubicBezTo>
                  <a:cubicBezTo>
                    <a:pt x="878" y="558"/>
                    <a:pt x="881" y="559"/>
                    <a:pt x="884" y="559"/>
                  </a:cubicBezTo>
                  <a:cubicBezTo>
                    <a:pt x="883" y="560"/>
                    <a:pt x="883" y="561"/>
                    <a:pt x="882" y="562"/>
                  </a:cubicBezTo>
                  <a:cubicBezTo>
                    <a:pt x="880" y="560"/>
                    <a:pt x="877" y="562"/>
                    <a:pt x="875" y="564"/>
                  </a:cubicBezTo>
                  <a:cubicBezTo>
                    <a:pt x="875" y="564"/>
                    <a:pt x="875" y="564"/>
                    <a:pt x="874" y="564"/>
                  </a:cubicBezTo>
                  <a:cubicBezTo>
                    <a:pt x="872" y="565"/>
                    <a:pt x="870" y="568"/>
                    <a:pt x="868" y="571"/>
                  </a:cubicBezTo>
                  <a:cubicBezTo>
                    <a:pt x="866" y="574"/>
                    <a:pt x="864" y="578"/>
                    <a:pt x="862" y="582"/>
                  </a:cubicBezTo>
                  <a:cubicBezTo>
                    <a:pt x="858" y="589"/>
                    <a:pt x="855" y="596"/>
                    <a:pt x="853" y="604"/>
                  </a:cubicBezTo>
                  <a:cubicBezTo>
                    <a:pt x="851" y="611"/>
                    <a:pt x="851" y="618"/>
                    <a:pt x="851" y="626"/>
                  </a:cubicBezTo>
                  <a:cubicBezTo>
                    <a:pt x="850" y="631"/>
                    <a:pt x="849" y="637"/>
                    <a:pt x="852" y="642"/>
                  </a:cubicBezTo>
                  <a:cubicBezTo>
                    <a:pt x="852" y="643"/>
                    <a:pt x="853" y="642"/>
                    <a:pt x="853" y="642"/>
                  </a:cubicBezTo>
                  <a:cubicBezTo>
                    <a:pt x="850" y="629"/>
                    <a:pt x="852" y="614"/>
                    <a:pt x="856" y="601"/>
                  </a:cubicBezTo>
                  <a:cubicBezTo>
                    <a:pt x="858" y="595"/>
                    <a:pt x="861" y="589"/>
                    <a:pt x="864" y="583"/>
                  </a:cubicBezTo>
                  <a:cubicBezTo>
                    <a:pt x="861" y="592"/>
                    <a:pt x="859" y="602"/>
                    <a:pt x="859" y="610"/>
                  </a:cubicBezTo>
                  <a:cubicBezTo>
                    <a:pt x="858" y="614"/>
                    <a:pt x="859" y="618"/>
                    <a:pt x="859" y="622"/>
                  </a:cubicBezTo>
                  <a:cubicBezTo>
                    <a:pt x="859" y="625"/>
                    <a:pt x="858" y="628"/>
                    <a:pt x="859" y="631"/>
                  </a:cubicBezTo>
                  <a:cubicBezTo>
                    <a:pt x="860" y="638"/>
                    <a:pt x="861" y="646"/>
                    <a:pt x="865" y="652"/>
                  </a:cubicBezTo>
                  <a:cubicBezTo>
                    <a:pt x="865" y="652"/>
                    <a:pt x="865" y="652"/>
                    <a:pt x="865" y="651"/>
                  </a:cubicBezTo>
                  <a:cubicBezTo>
                    <a:pt x="863" y="645"/>
                    <a:pt x="861" y="638"/>
                    <a:pt x="860" y="631"/>
                  </a:cubicBezTo>
                  <a:cubicBezTo>
                    <a:pt x="860" y="627"/>
                    <a:pt x="859" y="624"/>
                    <a:pt x="859" y="620"/>
                  </a:cubicBezTo>
                  <a:cubicBezTo>
                    <a:pt x="860" y="617"/>
                    <a:pt x="861" y="614"/>
                    <a:pt x="861" y="611"/>
                  </a:cubicBezTo>
                  <a:cubicBezTo>
                    <a:pt x="861" y="604"/>
                    <a:pt x="862" y="597"/>
                    <a:pt x="864" y="591"/>
                  </a:cubicBezTo>
                  <a:cubicBezTo>
                    <a:pt x="866" y="584"/>
                    <a:pt x="869" y="579"/>
                    <a:pt x="873" y="573"/>
                  </a:cubicBezTo>
                  <a:cubicBezTo>
                    <a:pt x="873" y="574"/>
                    <a:pt x="873" y="575"/>
                    <a:pt x="873" y="576"/>
                  </a:cubicBezTo>
                  <a:cubicBezTo>
                    <a:pt x="871" y="582"/>
                    <a:pt x="869" y="588"/>
                    <a:pt x="867" y="595"/>
                  </a:cubicBezTo>
                  <a:cubicBezTo>
                    <a:pt x="867" y="599"/>
                    <a:pt x="867" y="603"/>
                    <a:pt x="866" y="607"/>
                  </a:cubicBezTo>
                  <a:cubicBezTo>
                    <a:pt x="866" y="611"/>
                    <a:pt x="865" y="614"/>
                    <a:pt x="865" y="618"/>
                  </a:cubicBezTo>
                  <a:cubicBezTo>
                    <a:pt x="866" y="627"/>
                    <a:pt x="866" y="636"/>
                    <a:pt x="868" y="644"/>
                  </a:cubicBezTo>
                  <a:cubicBezTo>
                    <a:pt x="869" y="652"/>
                    <a:pt x="871" y="660"/>
                    <a:pt x="872" y="668"/>
                  </a:cubicBezTo>
                  <a:cubicBezTo>
                    <a:pt x="872" y="668"/>
                    <a:pt x="873" y="668"/>
                    <a:pt x="873" y="668"/>
                  </a:cubicBezTo>
                  <a:cubicBezTo>
                    <a:pt x="873" y="659"/>
                    <a:pt x="870" y="651"/>
                    <a:pt x="869" y="642"/>
                  </a:cubicBezTo>
                  <a:cubicBezTo>
                    <a:pt x="868" y="634"/>
                    <a:pt x="867" y="626"/>
                    <a:pt x="867" y="618"/>
                  </a:cubicBezTo>
                  <a:cubicBezTo>
                    <a:pt x="867" y="613"/>
                    <a:pt x="867" y="608"/>
                    <a:pt x="868" y="603"/>
                  </a:cubicBezTo>
                  <a:cubicBezTo>
                    <a:pt x="869" y="600"/>
                    <a:pt x="868" y="595"/>
                    <a:pt x="869" y="592"/>
                  </a:cubicBezTo>
                  <a:cubicBezTo>
                    <a:pt x="870" y="588"/>
                    <a:pt x="873" y="584"/>
                    <a:pt x="874" y="579"/>
                  </a:cubicBezTo>
                  <a:cubicBezTo>
                    <a:pt x="875" y="580"/>
                    <a:pt x="875" y="580"/>
                    <a:pt x="875" y="581"/>
                  </a:cubicBezTo>
                  <a:cubicBezTo>
                    <a:pt x="875" y="581"/>
                    <a:pt x="875" y="581"/>
                    <a:pt x="875" y="581"/>
                  </a:cubicBezTo>
                  <a:cubicBezTo>
                    <a:pt x="874" y="584"/>
                    <a:pt x="873" y="589"/>
                    <a:pt x="872" y="592"/>
                  </a:cubicBezTo>
                  <a:cubicBezTo>
                    <a:pt x="871" y="596"/>
                    <a:pt x="871" y="601"/>
                    <a:pt x="870" y="606"/>
                  </a:cubicBezTo>
                  <a:cubicBezTo>
                    <a:pt x="870" y="607"/>
                    <a:pt x="872" y="607"/>
                    <a:pt x="872" y="606"/>
                  </a:cubicBezTo>
                  <a:cubicBezTo>
                    <a:pt x="873" y="601"/>
                    <a:pt x="874" y="596"/>
                    <a:pt x="875" y="591"/>
                  </a:cubicBezTo>
                  <a:cubicBezTo>
                    <a:pt x="875" y="588"/>
                    <a:pt x="877" y="585"/>
                    <a:pt x="878" y="583"/>
                  </a:cubicBezTo>
                  <a:cubicBezTo>
                    <a:pt x="879" y="584"/>
                    <a:pt x="881" y="585"/>
                    <a:pt x="883" y="586"/>
                  </a:cubicBezTo>
                  <a:cubicBezTo>
                    <a:pt x="882" y="587"/>
                    <a:pt x="882" y="588"/>
                    <a:pt x="882" y="589"/>
                  </a:cubicBezTo>
                  <a:cubicBezTo>
                    <a:pt x="882" y="591"/>
                    <a:pt x="882" y="593"/>
                    <a:pt x="883" y="594"/>
                  </a:cubicBezTo>
                  <a:cubicBezTo>
                    <a:pt x="883" y="595"/>
                    <a:pt x="884" y="594"/>
                    <a:pt x="884" y="594"/>
                  </a:cubicBezTo>
                  <a:cubicBezTo>
                    <a:pt x="884" y="592"/>
                    <a:pt x="884" y="590"/>
                    <a:pt x="884" y="589"/>
                  </a:cubicBezTo>
                  <a:cubicBezTo>
                    <a:pt x="884" y="588"/>
                    <a:pt x="884" y="587"/>
                    <a:pt x="884" y="586"/>
                  </a:cubicBezTo>
                  <a:cubicBezTo>
                    <a:pt x="886" y="587"/>
                    <a:pt x="889" y="587"/>
                    <a:pt x="891" y="586"/>
                  </a:cubicBezTo>
                  <a:cubicBezTo>
                    <a:pt x="891" y="591"/>
                    <a:pt x="895" y="598"/>
                    <a:pt x="898" y="602"/>
                  </a:cubicBezTo>
                  <a:cubicBezTo>
                    <a:pt x="904" y="609"/>
                    <a:pt x="908" y="617"/>
                    <a:pt x="916" y="624"/>
                  </a:cubicBezTo>
                  <a:cubicBezTo>
                    <a:pt x="916" y="624"/>
                    <a:pt x="917" y="623"/>
                    <a:pt x="916" y="623"/>
                  </a:cubicBezTo>
                  <a:cubicBezTo>
                    <a:pt x="910" y="617"/>
                    <a:pt x="906" y="609"/>
                    <a:pt x="901" y="601"/>
                  </a:cubicBezTo>
                  <a:cubicBezTo>
                    <a:pt x="900" y="599"/>
                    <a:pt x="899" y="597"/>
                    <a:pt x="898" y="595"/>
                  </a:cubicBezTo>
                  <a:cubicBezTo>
                    <a:pt x="900" y="598"/>
                    <a:pt x="902" y="601"/>
                    <a:pt x="904" y="603"/>
                  </a:cubicBezTo>
                  <a:cubicBezTo>
                    <a:pt x="908" y="608"/>
                    <a:pt x="913" y="612"/>
                    <a:pt x="918" y="616"/>
                  </a:cubicBezTo>
                  <a:cubicBezTo>
                    <a:pt x="923" y="620"/>
                    <a:pt x="927" y="623"/>
                    <a:pt x="931" y="628"/>
                  </a:cubicBezTo>
                  <a:cubicBezTo>
                    <a:pt x="931" y="629"/>
                    <a:pt x="932" y="629"/>
                    <a:pt x="932" y="628"/>
                  </a:cubicBezTo>
                  <a:cubicBezTo>
                    <a:pt x="931" y="624"/>
                    <a:pt x="928" y="622"/>
                    <a:pt x="925" y="619"/>
                  </a:cubicBezTo>
                  <a:cubicBezTo>
                    <a:pt x="920" y="615"/>
                    <a:pt x="915" y="612"/>
                    <a:pt x="911" y="607"/>
                  </a:cubicBezTo>
                  <a:cubicBezTo>
                    <a:pt x="904" y="600"/>
                    <a:pt x="899" y="593"/>
                    <a:pt x="896" y="584"/>
                  </a:cubicBezTo>
                  <a:cubicBezTo>
                    <a:pt x="897" y="584"/>
                    <a:pt x="897" y="584"/>
                    <a:pt x="898" y="584"/>
                  </a:cubicBezTo>
                  <a:cubicBezTo>
                    <a:pt x="898" y="586"/>
                    <a:pt x="900" y="588"/>
                    <a:pt x="901" y="590"/>
                  </a:cubicBezTo>
                  <a:cubicBezTo>
                    <a:pt x="903" y="593"/>
                    <a:pt x="906" y="596"/>
                    <a:pt x="908" y="599"/>
                  </a:cubicBezTo>
                  <a:cubicBezTo>
                    <a:pt x="911" y="602"/>
                    <a:pt x="914" y="604"/>
                    <a:pt x="918" y="607"/>
                  </a:cubicBezTo>
                  <a:cubicBezTo>
                    <a:pt x="923" y="612"/>
                    <a:pt x="927" y="617"/>
                    <a:pt x="932" y="622"/>
                  </a:cubicBezTo>
                  <a:cubicBezTo>
                    <a:pt x="932" y="622"/>
                    <a:pt x="933" y="622"/>
                    <a:pt x="933" y="621"/>
                  </a:cubicBezTo>
                  <a:cubicBezTo>
                    <a:pt x="929" y="612"/>
                    <a:pt x="919" y="607"/>
                    <a:pt x="912" y="599"/>
                  </a:cubicBezTo>
                  <a:cubicBezTo>
                    <a:pt x="908" y="594"/>
                    <a:pt x="904" y="590"/>
                    <a:pt x="901" y="584"/>
                  </a:cubicBezTo>
                  <a:cubicBezTo>
                    <a:pt x="902" y="584"/>
                    <a:pt x="904" y="585"/>
                    <a:pt x="905" y="585"/>
                  </a:cubicBezTo>
                  <a:cubicBezTo>
                    <a:pt x="905" y="585"/>
                    <a:pt x="905" y="585"/>
                    <a:pt x="905" y="585"/>
                  </a:cubicBezTo>
                  <a:cubicBezTo>
                    <a:pt x="904" y="591"/>
                    <a:pt x="911" y="595"/>
                    <a:pt x="914" y="598"/>
                  </a:cubicBezTo>
                  <a:cubicBezTo>
                    <a:pt x="921" y="605"/>
                    <a:pt x="928" y="612"/>
                    <a:pt x="936" y="617"/>
                  </a:cubicBezTo>
                  <a:cubicBezTo>
                    <a:pt x="937" y="617"/>
                    <a:pt x="937" y="617"/>
                    <a:pt x="937" y="616"/>
                  </a:cubicBezTo>
                  <a:cubicBezTo>
                    <a:pt x="931" y="610"/>
                    <a:pt x="923" y="606"/>
                    <a:pt x="918" y="599"/>
                  </a:cubicBezTo>
                  <a:cubicBezTo>
                    <a:pt x="914" y="595"/>
                    <a:pt x="908" y="591"/>
                    <a:pt x="907" y="585"/>
                  </a:cubicBezTo>
                  <a:cubicBezTo>
                    <a:pt x="909" y="586"/>
                    <a:pt x="911" y="586"/>
                    <a:pt x="913" y="587"/>
                  </a:cubicBezTo>
                  <a:cubicBezTo>
                    <a:pt x="912" y="587"/>
                    <a:pt x="912" y="588"/>
                    <a:pt x="913" y="588"/>
                  </a:cubicBezTo>
                  <a:cubicBezTo>
                    <a:pt x="915" y="593"/>
                    <a:pt x="920" y="597"/>
                    <a:pt x="924" y="601"/>
                  </a:cubicBezTo>
                  <a:cubicBezTo>
                    <a:pt x="928" y="605"/>
                    <a:pt x="932" y="609"/>
                    <a:pt x="936" y="613"/>
                  </a:cubicBezTo>
                  <a:cubicBezTo>
                    <a:pt x="936" y="613"/>
                    <a:pt x="937" y="613"/>
                    <a:pt x="937" y="612"/>
                  </a:cubicBezTo>
                  <a:cubicBezTo>
                    <a:pt x="937" y="610"/>
                    <a:pt x="935" y="608"/>
                    <a:pt x="933" y="607"/>
                  </a:cubicBezTo>
                  <a:cubicBezTo>
                    <a:pt x="930" y="604"/>
                    <a:pt x="927" y="601"/>
                    <a:pt x="924" y="598"/>
                  </a:cubicBezTo>
                  <a:cubicBezTo>
                    <a:pt x="921" y="595"/>
                    <a:pt x="918" y="592"/>
                    <a:pt x="916" y="589"/>
                  </a:cubicBezTo>
                  <a:cubicBezTo>
                    <a:pt x="916" y="588"/>
                    <a:pt x="915" y="588"/>
                    <a:pt x="915" y="587"/>
                  </a:cubicBezTo>
                  <a:cubicBezTo>
                    <a:pt x="918" y="588"/>
                    <a:pt x="922" y="588"/>
                    <a:pt x="925" y="588"/>
                  </a:cubicBezTo>
                  <a:cubicBezTo>
                    <a:pt x="929" y="591"/>
                    <a:pt x="932" y="595"/>
                    <a:pt x="935" y="598"/>
                  </a:cubicBezTo>
                  <a:close/>
                  <a:moveTo>
                    <a:pt x="1145" y="566"/>
                  </a:moveTo>
                  <a:cubicBezTo>
                    <a:pt x="1133" y="572"/>
                    <a:pt x="1119" y="575"/>
                    <a:pt x="1106" y="580"/>
                  </a:cubicBezTo>
                  <a:cubicBezTo>
                    <a:pt x="1098" y="583"/>
                    <a:pt x="1090" y="584"/>
                    <a:pt x="1082" y="585"/>
                  </a:cubicBezTo>
                  <a:cubicBezTo>
                    <a:pt x="1075" y="585"/>
                    <a:pt x="1068" y="586"/>
                    <a:pt x="1061" y="587"/>
                  </a:cubicBezTo>
                  <a:cubicBezTo>
                    <a:pt x="1046" y="590"/>
                    <a:pt x="1030" y="592"/>
                    <a:pt x="1015" y="595"/>
                  </a:cubicBezTo>
                  <a:cubicBezTo>
                    <a:pt x="1007" y="596"/>
                    <a:pt x="999" y="597"/>
                    <a:pt x="991" y="596"/>
                  </a:cubicBezTo>
                  <a:cubicBezTo>
                    <a:pt x="983" y="596"/>
                    <a:pt x="976" y="596"/>
                    <a:pt x="968" y="593"/>
                  </a:cubicBezTo>
                  <a:cubicBezTo>
                    <a:pt x="963" y="591"/>
                    <a:pt x="958" y="589"/>
                    <a:pt x="953" y="588"/>
                  </a:cubicBezTo>
                  <a:cubicBezTo>
                    <a:pt x="950" y="587"/>
                    <a:pt x="946" y="585"/>
                    <a:pt x="943" y="586"/>
                  </a:cubicBezTo>
                  <a:cubicBezTo>
                    <a:pt x="943" y="586"/>
                    <a:pt x="943" y="586"/>
                    <a:pt x="943" y="586"/>
                  </a:cubicBezTo>
                  <a:cubicBezTo>
                    <a:pt x="939" y="584"/>
                    <a:pt x="934" y="585"/>
                    <a:pt x="931" y="585"/>
                  </a:cubicBezTo>
                  <a:cubicBezTo>
                    <a:pt x="929" y="585"/>
                    <a:pt x="927" y="585"/>
                    <a:pt x="924" y="584"/>
                  </a:cubicBezTo>
                  <a:cubicBezTo>
                    <a:pt x="923" y="584"/>
                    <a:pt x="921" y="583"/>
                    <a:pt x="919" y="584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16" y="583"/>
                    <a:pt x="914" y="583"/>
                    <a:pt x="911" y="582"/>
                  </a:cubicBezTo>
                  <a:cubicBezTo>
                    <a:pt x="907" y="581"/>
                    <a:pt x="889" y="576"/>
                    <a:pt x="887" y="584"/>
                  </a:cubicBezTo>
                  <a:cubicBezTo>
                    <a:pt x="885" y="583"/>
                    <a:pt x="882" y="582"/>
                    <a:pt x="880" y="580"/>
                  </a:cubicBezTo>
                  <a:cubicBezTo>
                    <a:pt x="880" y="579"/>
                    <a:pt x="879" y="579"/>
                    <a:pt x="879" y="579"/>
                  </a:cubicBezTo>
                  <a:cubicBezTo>
                    <a:pt x="880" y="578"/>
                    <a:pt x="880" y="578"/>
                    <a:pt x="880" y="577"/>
                  </a:cubicBezTo>
                  <a:cubicBezTo>
                    <a:pt x="880" y="574"/>
                    <a:pt x="882" y="571"/>
                    <a:pt x="883" y="569"/>
                  </a:cubicBezTo>
                  <a:cubicBezTo>
                    <a:pt x="883" y="569"/>
                    <a:pt x="884" y="569"/>
                    <a:pt x="884" y="568"/>
                  </a:cubicBezTo>
                  <a:cubicBezTo>
                    <a:pt x="885" y="565"/>
                    <a:pt x="886" y="561"/>
                    <a:pt x="888" y="558"/>
                  </a:cubicBezTo>
                  <a:cubicBezTo>
                    <a:pt x="889" y="558"/>
                    <a:pt x="890" y="558"/>
                    <a:pt x="891" y="558"/>
                  </a:cubicBezTo>
                  <a:cubicBezTo>
                    <a:pt x="891" y="559"/>
                    <a:pt x="890" y="560"/>
                    <a:pt x="889" y="561"/>
                  </a:cubicBezTo>
                  <a:cubicBezTo>
                    <a:pt x="888" y="563"/>
                    <a:pt x="886" y="567"/>
                    <a:pt x="888" y="569"/>
                  </a:cubicBezTo>
                  <a:cubicBezTo>
                    <a:pt x="888" y="569"/>
                    <a:pt x="889" y="569"/>
                    <a:pt x="889" y="569"/>
                  </a:cubicBezTo>
                  <a:cubicBezTo>
                    <a:pt x="891" y="567"/>
                    <a:pt x="891" y="563"/>
                    <a:pt x="893" y="561"/>
                  </a:cubicBezTo>
                  <a:cubicBezTo>
                    <a:pt x="893" y="560"/>
                    <a:pt x="894" y="559"/>
                    <a:pt x="895" y="557"/>
                  </a:cubicBezTo>
                  <a:cubicBezTo>
                    <a:pt x="897" y="557"/>
                    <a:pt x="899" y="557"/>
                    <a:pt x="901" y="557"/>
                  </a:cubicBezTo>
                  <a:cubicBezTo>
                    <a:pt x="899" y="558"/>
                    <a:pt x="897" y="560"/>
                    <a:pt x="896" y="562"/>
                  </a:cubicBezTo>
                  <a:cubicBezTo>
                    <a:pt x="895" y="564"/>
                    <a:pt x="892" y="567"/>
                    <a:pt x="894" y="569"/>
                  </a:cubicBezTo>
                  <a:cubicBezTo>
                    <a:pt x="894" y="570"/>
                    <a:pt x="895" y="570"/>
                    <a:pt x="895" y="569"/>
                  </a:cubicBezTo>
                  <a:cubicBezTo>
                    <a:pt x="897" y="568"/>
                    <a:pt x="897" y="565"/>
                    <a:pt x="899" y="563"/>
                  </a:cubicBezTo>
                  <a:cubicBezTo>
                    <a:pt x="900" y="561"/>
                    <a:pt x="902" y="558"/>
                    <a:pt x="905" y="557"/>
                  </a:cubicBezTo>
                  <a:cubicBezTo>
                    <a:pt x="905" y="557"/>
                    <a:pt x="906" y="557"/>
                    <a:pt x="907" y="557"/>
                  </a:cubicBezTo>
                  <a:cubicBezTo>
                    <a:pt x="907" y="557"/>
                    <a:pt x="906" y="558"/>
                    <a:pt x="906" y="559"/>
                  </a:cubicBezTo>
                  <a:cubicBezTo>
                    <a:pt x="905" y="560"/>
                    <a:pt x="901" y="564"/>
                    <a:pt x="903" y="566"/>
                  </a:cubicBezTo>
                  <a:cubicBezTo>
                    <a:pt x="903" y="566"/>
                    <a:pt x="904" y="567"/>
                    <a:pt x="904" y="566"/>
                  </a:cubicBezTo>
                  <a:cubicBezTo>
                    <a:pt x="905" y="566"/>
                    <a:pt x="905" y="565"/>
                    <a:pt x="906" y="564"/>
                  </a:cubicBezTo>
                  <a:cubicBezTo>
                    <a:pt x="907" y="562"/>
                    <a:pt x="907" y="561"/>
                    <a:pt x="908" y="560"/>
                  </a:cubicBezTo>
                  <a:cubicBezTo>
                    <a:pt x="909" y="559"/>
                    <a:pt x="910" y="558"/>
                    <a:pt x="911" y="557"/>
                  </a:cubicBezTo>
                  <a:cubicBezTo>
                    <a:pt x="912" y="557"/>
                    <a:pt x="913" y="557"/>
                    <a:pt x="913" y="557"/>
                  </a:cubicBezTo>
                  <a:cubicBezTo>
                    <a:pt x="910" y="560"/>
                    <a:pt x="908" y="564"/>
                    <a:pt x="910" y="566"/>
                  </a:cubicBezTo>
                  <a:cubicBezTo>
                    <a:pt x="911" y="567"/>
                    <a:pt x="911" y="566"/>
                    <a:pt x="911" y="566"/>
                  </a:cubicBezTo>
                  <a:cubicBezTo>
                    <a:pt x="913" y="564"/>
                    <a:pt x="913" y="562"/>
                    <a:pt x="915" y="560"/>
                  </a:cubicBezTo>
                  <a:cubicBezTo>
                    <a:pt x="916" y="559"/>
                    <a:pt x="917" y="558"/>
                    <a:pt x="918" y="557"/>
                  </a:cubicBezTo>
                  <a:cubicBezTo>
                    <a:pt x="918" y="557"/>
                    <a:pt x="919" y="557"/>
                    <a:pt x="920" y="557"/>
                  </a:cubicBezTo>
                  <a:cubicBezTo>
                    <a:pt x="920" y="557"/>
                    <a:pt x="921" y="557"/>
                    <a:pt x="921" y="557"/>
                  </a:cubicBezTo>
                  <a:cubicBezTo>
                    <a:pt x="920" y="557"/>
                    <a:pt x="920" y="558"/>
                    <a:pt x="919" y="558"/>
                  </a:cubicBezTo>
                  <a:cubicBezTo>
                    <a:pt x="918" y="560"/>
                    <a:pt x="916" y="564"/>
                    <a:pt x="917" y="566"/>
                  </a:cubicBezTo>
                  <a:cubicBezTo>
                    <a:pt x="918" y="567"/>
                    <a:pt x="918" y="567"/>
                    <a:pt x="918" y="566"/>
                  </a:cubicBezTo>
                  <a:cubicBezTo>
                    <a:pt x="920" y="564"/>
                    <a:pt x="920" y="562"/>
                    <a:pt x="921" y="560"/>
                  </a:cubicBezTo>
                  <a:cubicBezTo>
                    <a:pt x="922" y="559"/>
                    <a:pt x="923" y="557"/>
                    <a:pt x="924" y="557"/>
                  </a:cubicBezTo>
                  <a:cubicBezTo>
                    <a:pt x="925" y="557"/>
                    <a:pt x="927" y="557"/>
                    <a:pt x="928" y="557"/>
                  </a:cubicBezTo>
                  <a:cubicBezTo>
                    <a:pt x="926" y="559"/>
                    <a:pt x="924" y="561"/>
                    <a:pt x="924" y="564"/>
                  </a:cubicBezTo>
                  <a:cubicBezTo>
                    <a:pt x="924" y="564"/>
                    <a:pt x="924" y="565"/>
                    <a:pt x="924" y="564"/>
                  </a:cubicBezTo>
                  <a:cubicBezTo>
                    <a:pt x="926" y="563"/>
                    <a:pt x="927" y="561"/>
                    <a:pt x="929" y="559"/>
                  </a:cubicBezTo>
                  <a:cubicBezTo>
                    <a:pt x="930" y="558"/>
                    <a:pt x="930" y="557"/>
                    <a:pt x="931" y="557"/>
                  </a:cubicBezTo>
                  <a:cubicBezTo>
                    <a:pt x="932" y="557"/>
                    <a:pt x="933" y="557"/>
                    <a:pt x="933" y="557"/>
                  </a:cubicBezTo>
                  <a:cubicBezTo>
                    <a:pt x="931" y="559"/>
                    <a:pt x="929" y="562"/>
                    <a:pt x="930" y="565"/>
                  </a:cubicBezTo>
                  <a:cubicBezTo>
                    <a:pt x="930" y="565"/>
                    <a:pt x="930" y="566"/>
                    <a:pt x="930" y="565"/>
                  </a:cubicBezTo>
                  <a:cubicBezTo>
                    <a:pt x="931" y="563"/>
                    <a:pt x="932" y="561"/>
                    <a:pt x="934" y="559"/>
                  </a:cubicBezTo>
                  <a:cubicBezTo>
                    <a:pt x="934" y="559"/>
                    <a:pt x="935" y="558"/>
                    <a:pt x="936" y="557"/>
                  </a:cubicBezTo>
                  <a:cubicBezTo>
                    <a:pt x="936" y="557"/>
                    <a:pt x="936" y="557"/>
                    <a:pt x="936" y="557"/>
                  </a:cubicBezTo>
                  <a:cubicBezTo>
                    <a:pt x="936" y="557"/>
                    <a:pt x="936" y="557"/>
                    <a:pt x="937" y="557"/>
                  </a:cubicBezTo>
                  <a:cubicBezTo>
                    <a:pt x="936" y="557"/>
                    <a:pt x="936" y="558"/>
                    <a:pt x="936" y="558"/>
                  </a:cubicBezTo>
                  <a:cubicBezTo>
                    <a:pt x="936" y="559"/>
                    <a:pt x="937" y="559"/>
                    <a:pt x="937" y="559"/>
                  </a:cubicBezTo>
                  <a:cubicBezTo>
                    <a:pt x="937" y="560"/>
                    <a:pt x="939" y="561"/>
                    <a:pt x="940" y="560"/>
                  </a:cubicBezTo>
                  <a:cubicBezTo>
                    <a:pt x="940" y="560"/>
                    <a:pt x="941" y="559"/>
                    <a:pt x="941" y="559"/>
                  </a:cubicBezTo>
                  <a:cubicBezTo>
                    <a:pt x="941" y="558"/>
                    <a:pt x="942" y="558"/>
                    <a:pt x="942" y="558"/>
                  </a:cubicBezTo>
                  <a:cubicBezTo>
                    <a:pt x="942" y="558"/>
                    <a:pt x="942" y="558"/>
                    <a:pt x="943" y="558"/>
                  </a:cubicBezTo>
                  <a:cubicBezTo>
                    <a:pt x="943" y="557"/>
                    <a:pt x="943" y="557"/>
                    <a:pt x="943" y="557"/>
                  </a:cubicBezTo>
                  <a:cubicBezTo>
                    <a:pt x="943" y="557"/>
                    <a:pt x="943" y="556"/>
                    <a:pt x="943" y="556"/>
                  </a:cubicBezTo>
                  <a:cubicBezTo>
                    <a:pt x="945" y="555"/>
                    <a:pt x="946" y="553"/>
                    <a:pt x="947" y="551"/>
                  </a:cubicBezTo>
                  <a:cubicBezTo>
                    <a:pt x="948" y="550"/>
                    <a:pt x="949" y="549"/>
                    <a:pt x="950" y="548"/>
                  </a:cubicBezTo>
                  <a:cubicBezTo>
                    <a:pt x="955" y="546"/>
                    <a:pt x="959" y="546"/>
                    <a:pt x="965" y="546"/>
                  </a:cubicBezTo>
                  <a:cubicBezTo>
                    <a:pt x="974" y="548"/>
                    <a:pt x="983" y="549"/>
                    <a:pt x="993" y="549"/>
                  </a:cubicBezTo>
                  <a:cubicBezTo>
                    <a:pt x="1013" y="550"/>
                    <a:pt x="1033" y="549"/>
                    <a:pt x="1053" y="547"/>
                  </a:cubicBezTo>
                  <a:cubicBezTo>
                    <a:pt x="1068" y="546"/>
                    <a:pt x="1083" y="544"/>
                    <a:pt x="1099" y="546"/>
                  </a:cubicBezTo>
                  <a:cubicBezTo>
                    <a:pt x="1107" y="547"/>
                    <a:pt x="1114" y="551"/>
                    <a:pt x="1122" y="553"/>
                  </a:cubicBezTo>
                  <a:cubicBezTo>
                    <a:pt x="1129" y="555"/>
                    <a:pt x="1135" y="556"/>
                    <a:pt x="1142" y="555"/>
                  </a:cubicBezTo>
                  <a:cubicBezTo>
                    <a:pt x="1144" y="555"/>
                    <a:pt x="1158" y="553"/>
                    <a:pt x="1158" y="556"/>
                  </a:cubicBezTo>
                  <a:cubicBezTo>
                    <a:pt x="1157" y="561"/>
                    <a:pt x="1149" y="564"/>
                    <a:pt x="1145" y="566"/>
                  </a:cubicBezTo>
                  <a:close/>
                  <a:moveTo>
                    <a:pt x="1156" y="551"/>
                  </a:moveTo>
                  <a:cubicBezTo>
                    <a:pt x="1154" y="551"/>
                    <a:pt x="1151" y="551"/>
                    <a:pt x="1150" y="551"/>
                  </a:cubicBezTo>
                  <a:cubicBezTo>
                    <a:pt x="1143" y="553"/>
                    <a:pt x="1136" y="553"/>
                    <a:pt x="1129" y="552"/>
                  </a:cubicBezTo>
                  <a:cubicBezTo>
                    <a:pt x="1126" y="551"/>
                    <a:pt x="1122" y="550"/>
                    <a:pt x="1119" y="549"/>
                  </a:cubicBezTo>
                  <a:cubicBezTo>
                    <a:pt x="1123" y="548"/>
                    <a:pt x="1128" y="547"/>
                    <a:pt x="1132" y="546"/>
                  </a:cubicBezTo>
                  <a:cubicBezTo>
                    <a:pt x="1137" y="546"/>
                    <a:pt x="1142" y="547"/>
                    <a:pt x="1147" y="547"/>
                  </a:cubicBezTo>
                  <a:cubicBezTo>
                    <a:pt x="1147" y="547"/>
                    <a:pt x="1147" y="546"/>
                    <a:pt x="1147" y="546"/>
                  </a:cubicBezTo>
                  <a:cubicBezTo>
                    <a:pt x="1144" y="542"/>
                    <a:pt x="1136" y="545"/>
                    <a:pt x="1132" y="545"/>
                  </a:cubicBezTo>
                  <a:cubicBezTo>
                    <a:pt x="1126" y="545"/>
                    <a:pt x="1120" y="545"/>
                    <a:pt x="1114" y="547"/>
                  </a:cubicBezTo>
                  <a:cubicBezTo>
                    <a:pt x="1113" y="546"/>
                    <a:pt x="1112" y="546"/>
                    <a:pt x="1111" y="546"/>
                  </a:cubicBezTo>
                  <a:cubicBezTo>
                    <a:pt x="1113" y="545"/>
                    <a:pt x="1114" y="544"/>
                    <a:pt x="1116" y="544"/>
                  </a:cubicBezTo>
                  <a:cubicBezTo>
                    <a:pt x="1119" y="544"/>
                    <a:pt x="1122" y="542"/>
                    <a:pt x="1125" y="543"/>
                  </a:cubicBezTo>
                  <a:cubicBezTo>
                    <a:pt x="1125" y="543"/>
                    <a:pt x="1125" y="542"/>
                    <a:pt x="1125" y="542"/>
                  </a:cubicBezTo>
                  <a:cubicBezTo>
                    <a:pt x="1121" y="542"/>
                    <a:pt x="1117" y="542"/>
                    <a:pt x="1113" y="543"/>
                  </a:cubicBezTo>
                  <a:cubicBezTo>
                    <a:pt x="1112" y="543"/>
                    <a:pt x="1109" y="543"/>
                    <a:pt x="1108" y="544"/>
                  </a:cubicBezTo>
                  <a:cubicBezTo>
                    <a:pt x="1105" y="544"/>
                    <a:pt x="1102" y="543"/>
                    <a:pt x="1100" y="543"/>
                  </a:cubicBezTo>
                  <a:cubicBezTo>
                    <a:pt x="1101" y="543"/>
                    <a:pt x="1101" y="542"/>
                    <a:pt x="1102" y="542"/>
                  </a:cubicBezTo>
                  <a:cubicBezTo>
                    <a:pt x="1104" y="541"/>
                    <a:pt x="1106" y="540"/>
                    <a:pt x="1107" y="539"/>
                  </a:cubicBezTo>
                  <a:cubicBezTo>
                    <a:pt x="1107" y="539"/>
                    <a:pt x="1107" y="538"/>
                    <a:pt x="1107" y="538"/>
                  </a:cubicBezTo>
                  <a:cubicBezTo>
                    <a:pt x="1105" y="538"/>
                    <a:pt x="1103" y="539"/>
                    <a:pt x="1101" y="540"/>
                  </a:cubicBezTo>
                  <a:cubicBezTo>
                    <a:pt x="1100" y="540"/>
                    <a:pt x="1098" y="540"/>
                    <a:pt x="1098" y="541"/>
                  </a:cubicBezTo>
                  <a:cubicBezTo>
                    <a:pt x="1097" y="541"/>
                    <a:pt x="1097" y="540"/>
                    <a:pt x="1097" y="540"/>
                  </a:cubicBezTo>
                  <a:cubicBezTo>
                    <a:pt x="1102" y="538"/>
                    <a:pt x="1107" y="534"/>
                    <a:pt x="1109" y="533"/>
                  </a:cubicBezTo>
                  <a:cubicBezTo>
                    <a:pt x="1110" y="532"/>
                    <a:pt x="1109" y="531"/>
                    <a:pt x="1108" y="532"/>
                  </a:cubicBezTo>
                  <a:cubicBezTo>
                    <a:pt x="1105" y="534"/>
                    <a:pt x="1102" y="535"/>
                    <a:pt x="1098" y="537"/>
                  </a:cubicBezTo>
                  <a:cubicBezTo>
                    <a:pt x="1097" y="538"/>
                    <a:pt x="1095" y="539"/>
                    <a:pt x="1093" y="540"/>
                  </a:cubicBezTo>
                  <a:cubicBezTo>
                    <a:pt x="1092" y="540"/>
                    <a:pt x="1092" y="540"/>
                    <a:pt x="1091" y="540"/>
                  </a:cubicBezTo>
                  <a:cubicBezTo>
                    <a:pt x="1093" y="539"/>
                    <a:pt x="1094" y="538"/>
                    <a:pt x="1095" y="537"/>
                  </a:cubicBezTo>
                  <a:cubicBezTo>
                    <a:pt x="1099" y="533"/>
                    <a:pt x="1104" y="530"/>
                    <a:pt x="1108" y="526"/>
                  </a:cubicBezTo>
                  <a:cubicBezTo>
                    <a:pt x="1112" y="523"/>
                    <a:pt x="1119" y="521"/>
                    <a:pt x="1121" y="515"/>
                  </a:cubicBezTo>
                  <a:cubicBezTo>
                    <a:pt x="1122" y="515"/>
                    <a:pt x="1121" y="514"/>
                    <a:pt x="1121" y="515"/>
                  </a:cubicBezTo>
                  <a:cubicBezTo>
                    <a:pt x="1116" y="518"/>
                    <a:pt x="1111" y="523"/>
                    <a:pt x="1105" y="527"/>
                  </a:cubicBezTo>
                  <a:cubicBezTo>
                    <a:pt x="1105" y="527"/>
                    <a:pt x="1104" y="527"/>
                    <a:pt x="1104" y="527"/>
                  </a:cubicBezTo>
                  <a:cubicBezTo>
                    <a:pt x="1105" y="526"/>
                    <a:pt x="1107" y="524"/>
                    <a:pt x="1108" y="523"/>
                  </a:cubicBezTo>
                  <a:cubicBezTo>
                    <a:pt x="1113" y="518"/>
                    <a:pt x="1117" y="512"/>
                    <a:pt x="1121" y="506"/>
                  </a:cubicBezTo>
                  <a:cubicBezTo>
                    <a:pt x="1126" y="506"/>
                    <a:pt x="1134" y="509"/>
                    <a:pt x="1136" y="513"/>
                  </a:cubicBezTo>
                  <a:cubicBezTo>
                    <a:pt x="1138" y="514"/>
                    <a:pt x="1139" y="517"/>
                    <a:pt x="1141" y="518"/>
                  </a:cubicBezTo>
                  <a:cubicBezTo>
                    <a:pt x="1143" y="519"/>
                    <a:pt x="1145" y="520"/>
                    <a:pt x="1147" y="521"/>
                  </a:cubicBezTo>
                  <a:cubicBezTo>
                    <a:pt x="1150" y="524"/>
                    <a:pt x="1150" y="527"/>
                    <a:pt x="1152" y="530"/>
                  </a:cubicBezTo>
                  <a:cubicBezTo>
                    <a:pt x="1152" y="531"/>
                    <a:pt x="1153" y="532"/>
                    <a:pt x="1155" y="534"/>
                  </a:cubicBezTo>
                  <a:cubicBezTo>
                    <a:pt x="1159" y="539"/>
                    <a:pt x="1158" y="545"/>
                    <a:pt x="1156" y="551"/>
                  </a:cubicBezTo>
                  <a:close/>
                </a:path>
              </a:pathLst>
            </a:custGeom>
            <a:solidFill>
              <a:srgbClr val="574F1F">
                <a:alpha val="1215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组合 1337">
              <a:extLst>
                <a:ext uri="{FF2B5EF4-FFF2-40B4-BE49-F238E27FC236}">
                  <a16:creationId xmlns:a16="http://schemas.microsoft.com/office/drawing/2014/main" xmlns="" id="{6C7387C3-CACF-445F-8F6F-F0AB4DBF819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" y="3577805"/>
              <a:ext cx="4864118" cy="340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组合 521">
              <a:extLst>
                <a:ext uri="{FF2B5EF4-FFF2-40B4-BE49-F238E27FC236}">
                  <a16:creationId xmlns:a16="http://schemas.microsoft.com/office/drawing/2014/main" xmlns="" id="{9DEE6228-9FEF-470F-9B74-15340489333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114" y="267478"/>
              <a:ext cx="4413060" cy="3566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E1BD521-DD30-49A1-B7A7-58714892F0E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28"/>
          <a:stretch/>
        </p:blipFill>
        <p:spPr>
          <a:xfrm>
            <a:off x="0" y="-18054"/>
            <a:ext cx="1723194" cy="1700577"/>
          </a:xfrm>
          <a:prstGeom prst="rect">
            <a:avLst/>
          </a:prstGeom>
        </p:spPr>
      </p:pic>
      <p:pic>
        <p:nvPicPr>
          <p:cNvPr id="8" name="Group 8">
            <a:extLst>
              <a:ext uri="{FF2B5EF4-FFF2-40B4-BE49-F238E27FC236}">
                <a16:creationId xmlns:a16="http://schemas.microsoft.com/office/drawing/2014/main" xmlns="" id="{7DF9189E-C183-4C81-8BDA-48B04D69C4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2" r="19778" b="283"/>
          <a:stretch/>
        </p:blipFill>
        <p:spPr bwMode="auto">
          <a:xfrm>
            <a:off x="1544356" y="158261"/>
            <a:ext cx="2585847" cy="107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Freeform 7">
            <a:extLst>
              <a:ext uri="{FF2B5EF4-FFF2-40B4-BE49-F238E27FC236}">
                <a16:creationId xmlns:a16="http://schemas.microsoft.com/office/drawing/2014/main" xmlns="" id="{971D9DF7-87DF-4061-90F5-EB3078BFC238}"/>
              </a:ext>
            </a:extLst>
          </p:cNvPr>
          <p:cNvSpPr>
            <a:spLocks/>
          </p:cNvSpPr>
          <p:nvPr/>
        </p:nvSpPr>
        <p:spPr bwMode="auto">
          <a:xfrm>
            <a:off x="4554245" y="1091235"/>
            <a:ext cx="6702639" cy="3461256"/>
          </a:xfrm>
          <a:custGeom>
            <a:avLst/>
            <a:gdLst>
              <a:gd name="T0" fmla="*/ 2741 w 2586"/>
              <a:gd name="T1" fmla="*/ 1704 h 2173"/>
              <a:gd name="T2" fmla="*/ 2687 w 2586"/>
              <a:gd name="T3" fmla="*/ 1759 h 2173"/>
              <a:gd name="T4" fmla="*/ 2585 w 2586"/>
              <a:gd name="T5" fmla="*/ 1766 h 2173"/>
              <a:gd name="T6" fmla="*/ 2573 w 2586"/>
              <a:gd name="T7" fmla="*/ 1766 h 2173"/>
              <a:gd name="T8" fmla="*/ 1508 w 2586"/>
              <a:gd name="T9" fmla="*/ 1899 h 2173"/>
              <a:gd name="T10" fmla="*/ 286 w 2586"/>
              <a:gd name="T11" fmla="*/ 3636 h 2173"/>
              <a:gd name="T12" fmla="*/ 286 w 2586"/>
              <a:gd name="T13" fmla="*/ 3664 h 2173"/>
              <a:gd name="T14" fmla="*/ 380 w 2586"/>
              <a:gd name="T15" fmla="*/ 4405 h 2173"/>
              <a:gd name="T16" fmla="*/ 451 w 2586"/>
              <a:gd name="T17" fmla="*/ 4988 h 2173"/>
              <a:gd name="T18" fmla="*/ 357 w 2586"/>
              <a:gd name="T19" fmla="*/ 5475 h 2173"/>
              <a:gd name="T20" fmla="*/ 0 w 2586"/>
              <a:gd name="T21" fmla="*/ 5946 h 2173"/>
              <a:gd name="T22" fmla="*/ 357 w 2586"/>
              <a:gd name="T23" fmla="*/ 6415 h 2173"/>
              <a:gd name="T24" fmla="*/ 451 w 2586"/>
              <a:gd name="T25" fmla="*/ 6903 h 2173"/>
              <a:gd name="T26" fmla="*/ 380 w 2586"/>
              <a:gd name="T27" fmla="*/ 7488 h 2173"/>
              <a:gd name="T28" fmla="*/ 286 w 2586"/>
              <a:gd name="T29" fmla="*/ 8226 h 2173"/>
              <a:gd name="T30" fmla="*/ 286 w 2586"/>
              <a:gd name="T31" fmla="*/ 8259 h 2173"/>
              <a:gd name="T32" fmla="*/ 1508 w 2586"/>
              <a:gd name="T33" fmla="*/ 9992 h 2173"/>
              <a:gd name="T34" fmla="*/ 2328 w 2586"/>
              <a:gd name="T35" fmla="*/ 10120 h 2173"/>
              <a:gd name="T36" fmla="*/ 2425 w 2586"/>
              <a:gd name="T37" fmla="*/ 10127 h 2173"/>
              <a:gd name="T38" fmla="*/ 2491 w 2586"/>
              <a:gd name="T39" fmla="*/ 10198 h 2173"/>
              <a:gd name="T40" fmla="*/ 7165 w 2586"/>
              <a:gd name="T41" fmla="*/ 12177 h 2173"/>
              <a:gd name="T42" fmla="*/ 11839 w 2586"/>
              <a:gd name="T43" fmla="*/ 10205 h 2173"/>
              <a:gd name="T44" fmla="*/ 11905 w 2586"/>
              <a:gd name="T45" fmla="*/ 10127 h 2173"/>
              <a:gd name="T46" fmla="*/ 12007 w 2586"/>
              <a:gd name="T47" fmla="*/ 10127 h 2173"/>
              <a:gd name="T48" fmla="*/ 12933 w 2586"/>
              <a:gd name="T49" fmla="*/ 9992 h 2173"/>
              <a:gd name="T50" fmla="*/ 14155 w 2586"/>
              <a:gd name="T51" fmla="*/ 8259 h 2173"/>
              <a:gd name="T52" fmla="*/ 14155 w 2586"/>
              <a:gd name="T53" fmla="*/ 8226 h 2173"/>
              <a:gd name="T54" fmla="*/ 14060 w 2586"/>
              <a:gd name="T55" fmla="*/ 7488 h 2173"/>
              <a:gd name="T56" fmla="*/ 13990 w 2586"/>
              <a:gd name="T57" fmla="*/ 6903 h 2173"/>
              <a:gd name="T58" fmla="*/ 14084 w 2586"/>
              <a:gd name="T59" fmla="*/ 6415 h 2173"/>
              <a:gd name="T60" fmla="*/ 14441 w 2586"/>
              <a:gd name="T61" fmla="*/ 5946 h 2173"/>
              <a:gd name="T62" fmla="*/ 14084 w 2586"/>
              <a:gd name="T63" fmla="*/ 5475 h 2173"/>
              <a:gd name="T64" fmla="*/ 13990 w 2586"/>
              <a:gd name="T65" fmla="*/ 4988 h 2173"/>
              <a:gd name="T66" fmla="*/ 14060 w 2586"/>
              <a:gd name="T67" fmla="*/ 4405 h 2173"/>
              <a:gd name="T68" fmla="*/ 14155 w 2586"/>
              <a:gd name="T69" fmla="*/ 3664 h 2173"/>
              <a:gd name="T70" fmla="*/ 14155 w 2586"/>
              <a:gd name="T71" fmla="*/ 3636 h 2173"/>
              <a:gd name="T72" fmla="*/ 12933 w 2586"/>
              <a:gd name="T73" fmla="*/ 1899 h 2173"/>
              <a:gd name="T74" fmla="*/ 11766 w 2586"/>
              <a:gd name="T75" fmla="*/ 1771 h 2173"/>
              <a:gd name="T76" fmla="*/ 11667 w 2586"/>
              <a:gd name="T77" fmla="*/ 1775 h 2173"/>
              <a:gd name="T78" fmla="*/ 11593 w 2586"/>
              <a:gd name="T79" fmla="*/ 1709 h 2173"/>
              <a:gd name="T80" fmla="*/ 7165 w 2586"/>
              <a:gd name="T81" fmla="*/ 0 h 2173"/>
              <a:gd name="T82" fmla="*/ 2741 w 2586"/>
              <a:gd name="T83" fmla="*/ 1704 h 217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586" h="2173">
                <a:moveTo>
                  <a:pt x="491" y="304"/>
                </a:moveTo>
                <a:cubicBezTo>
                  <a:pt x="481" y="314"/>
                  <a:pt x="481" y="314"/>
                  <a:pt x="481" y="314"/>
                </a:cubicBezTo>
                <a:cubicBezTo>
                  <a:pt x="463" y="315"/>
                  <a:pt x="463" y="315"/>
                  <a:pt x="463" y="315"/>
                </a:cubicBezTo>
                <a:cubicBezTo>
                  <a:pt x="461" y="315"/>
                  <a:pt x="461" y="315"/>
                  <a:pt x="461" y="315"/>
                </a:cubicBezTo>
                <a:cubicBezTo>
                  <a:pt x="390" y="313"/>
                  <a:pt x="328" y="321"/>
                  <a:pt x="270" y="339"/>
                </a:cubicBezTo>
                <a:cubicBezTo>
                  <a:pt x="109" y="389"/>
                  <a:pt x="51" y="532"/>
                  <a:pt x="51" y="649"/>
                </a:cubicBezTo>
                <a:cubicBezTo>
                  <a:pt x="51" y="654"/>
                  <a:pt x="51" y="654"/>
                  <a:pt x="51" y="654"/>
                </a:cubicBezTo>
                <a:cubicBezTo>
                  <a:pt x="52" y="704"/>
                  <a:pt x="61" y="748"/>
                  <a:pt x="68" y="786"/>
                </a:cubicBezTo>
                <a:cubicBezTo>
                  <a:pt x="75" y="822"/>
                  <a:pt x="81" y="856"/>
                  <a:pt x="81" y="890"/>
                </a:cubicBezTo>
                <a:cubicBezTo>
                  <a:pt x="81" y="921"/>
                  <a:pt x="75" y="950"/>
                  <a:pt x="64" y="977"/>
                </a:cubicBezTo>
                <a:cubicBezTo>
                  <a:pt x="49" y="1011"/>
                  <a:pt x="27" y="1039"/>
                  <a:pt x="0" y="1061"/>
                </a:cubicBezTo>
                <a:cubicBezTo>
                  <a:pt x="27" y="1083"/>
                  <a:pt x="49" y="1111"/>
                  <a:pt x="64" y="1145"/>
                </a:cubicBezTo>
                <a:cubicBezTo>
                  <a:pt x="75" y="1172"/>
                  <a:pt x="81" y="1201"/>
                  <a:pt x="81" y="1232"/>
                </a:cubicBezTo>
                <a:cubicBezTo>
                  <a:pt x="81" y="1266"/>
                  <a:pt x="75" y="1300"/>
                  <a:pt x="68" y="1336"/>
                </a:cubicBezTo>
                <a:cubicBezTo>
                  <a:pt x="61" y="1375"/>
                  <a:pt x="52" y="1418"/>
                  <a:pt x="51" y="1468"/>
                </a:cubicBezTo>
                <a:cubicBezTo>
                  <a:pt x="51" y="1474"/>
                  <a:pt x="51" y="1474"/>
                  <a:pt x="51" y="1474"/>
                </a:cubicBezTo>
                <a:cubicBezTo>
                  <a:pt x="51" y="1590"/>
                  <a:pt x="109" y="1733"/>
                  <a:pt x="270" y="1783"/>
                </a:cubicBezTo>
                <a:cubicBezTo>
                  <a:pt x="314" y="1797"/>
                  <a:pt x="362" y="1805"/>
                  <a:pt x="417" y="1806"/>
                </a:cubicBezTo>
                <a:cubicBezTo>
                  <a:pt x="434" y="1807"/>
                  <a:pt x="434" y="1807"/>
                  <a:pt x="434" y="1807"/>
                </a:cubicBezTo>
                <a:cubicBezTo>
                  <a:pt x="446" y="1820"/>
                  <a:pt x="446" y="1820"/>
                  <a:pt x="446" y="1820"/>
                </a:cubicBezTo>
                <a:cubicBezTo>
                  <a:pt x="636" y="2041"/>
                  <a:pt x="949" y="2173"/>
                  <a:pt x="1283" y="2173"/>
                </a:cubicBezTo>
                <a:cubicBezTo>
                  <a:pt x="1617" y="2173"/>
                  <a:pt x="1930" y="2041"/>
                  <a:pt x="2120" y="1821"/>
                </a:cubicBezTo>
                <a:cubicBezTo>
                  <a:pt x="2132" y="1807"/>
                  <a:pt x="2132" y="1807"/>
                  <a:pt x="2132" y="1807"/>
                </a:cubicBezTo>
                <a:cubicBezTo>
                  <a:pt x="2150" y="1807"/>
                  <a:pt x="2150" y="1807"/>
                  <a:pt x="2150" y="1807"/>
                </a:cubicBezTo>
                <a:cubicBezTo>
                  <a:pt x="2210" y="1807"/>
                  <a:pt x="2265" y="1799"/>
                  <a:pt x="2316" y="1783"/>
                </a:cubicBezTo>
                <a:cubicBezTo>
                  <a:pt x="2477" y="1733"/>
                  <a:pt x="2535" y="1590"/>
                  <a:pt x="2535" y="1474"/>
                </a:cubicBezTo>
                <a:cubicBezTo>
                  <a:pt x="2535" y="1468"/>
                  <a:pt x="2535" y="1468"/>
                  <a:pt x="2535" y="1468"/>
                </a:cubicBezTo>
                <a:cubicBezTo>
                  <a:pt x="2534" y="1418"/>
                  <a:pt x="2525" y="1375"/>
                  <a:pt x="2518" y="1336"/>
                </a:cubicBezTo>
                <a:cubicBezTo>
                  <a:pt x="2511" y="1300"/>
                  <a:pt x="2505" y="1266"/>
                  <a:pt x="2505" y="1232"/>
                </a:cubicBezTo>
                <a:cubicBezTo>
                  <a:pt x="2505" y="1201"/>
                  <a:pt x="2510" y="1172"/>
                  <a:pt x="2522" y="1145"/>
                </a:cubicBezTo>
                <a:cubicBezTo>
                  <a:pt x="2537" y="1111"/>
                  <a:pt x="2558" y="1083"/>
                  <a:pt x="2586" y="1061"/>
                </a:cubicBezTo>
                <a:cubicBezTo>
                  <a:pt x="2558" y="1039"/>
                  <a:pt x="2537" y="1011"/>
                  <a:pt x="2522" y="977"/>
                </a:cubicBezTo>
                <a:cubicBezTo>
                  <a:pt x="2510" y="950"/>
                  <a:pt x="2505" y="921"/>
                  <a:pt x="2505" y="890"/>
                </a:cubicBezTo>
                <a:cubicBezTo>
                  <a:pt x="2505" y="856"/>
                  <a:pt x="2511" y="822"/>
                  <a:pt x="2518" y="786"/>
                </a:cubicBezTo>
                <a:cubicBezTo>
                  <a:pt x="2525" y="748"/>
                  <a:pt x="2534" y="704"/>
                  <a:pt x="2535" y="654"/>
                </a:cubicBezTo>
                <a:cubicBezTo>
                  <a:pt x="2535" y="649"/>
                  <a:pt x="2535" y="649"/>
                  <a:pt x="2535" y="649"/>
                </a:cubicBezTo>
                <a:cubicBezTo>
                  <a:pt x="2535" y="532"/>
                  <a:pt x="2477" y="389"/>
                  <a:pt x="2316" y="339"/>
                </a:cubicBezTo>
                <a:cubicBezTo>
                  <a:pt x="2253" y="319"/>
                  <a:pt x="2185" y="312"/>
                  <a:pt x="2107" y="316"/>
                </a:cubicBezTo>
                <a:cubicBezTo>
                  <a:pt x="2089" y="317"/>
                  <a:pt x="2089" y="317"/>
                  <a:pt x="2089" y="317"/>
                </a:cubicBezTo>
                <a:cubicBezTo>
                  <a:pt x="2076" y="305"/>
                  <a:pt x="2076" y="305"/>
                  <a:pt x="2076" y="305"/>
                </a:cubicBezTo>
                <a:cubicBezTo>
                  <a:pt x="1882" y="111"/>
                  <a:pt x="1593" y="0"/>
                  <a:pt x="1283" y="0"/>
                </a:cubicBezTo>
                <a:cubicBezTo>
                  <a:pt x="974" y="0"/>
                  <a:pt x="686" y="110"/>
                  <a:pt x="491" y="304"/>
                </a:cubicBezTo>
                <a:close/>
              </a:path>
            </a:pathLst>
          </a:custGeom>
          <a:solidFill>
            <a:srgbClr val="CCE6E4"/>
          </a:solid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vi-VN" altLang="zh-CN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Em hãy</a:t>
            </a:r>
            <a:r>
              <a:rPr kumimoji="0" lang="vi-VN" altLang="zh-CN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phân tích một hình ảnh         trong bài em cho là độc đáo nhất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(bằng đoạn văn 3 – 5 câu)</a:t>
            </a:r>
            <a:r>
              <a:rPr kumimoji="0" lang="vi-VN" altLang="zh-CN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E3FFD881-C735-4BDF-922F-AF68DA2F9E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87" y="1575699"/>
            <a:ext cx="4267007" cy="4381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4B45A2F-62E0-426D-9765-419ACBC0D577}"/>
              </a:ext>
            </a:extLst>
          </p:cNvPr>
          <p:cNvSpPr txBox="1"/>
          <p:nvPr/>
        </p:nvSpPr>
        <p:spPr>
          <a:xfrm>
            <a:off x="1631401" y="295192"/>
            <a:ext cx="3303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solidFill>
                  <a:srgbClr val="778D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  <a:endParaRPr lang="en-US" sz="4000" b="1" dirty="0">
              <a:solidFill>
                <a:srgbClr val="778D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2020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B309EEC-607D-4A06-B024-8E190ED376AA}"/>
              </a:ext>
            </a:extLst>
          </p:cNvPr>
          <p:cNvSpPr/>
          <p:nvPr/>
        </p:nvSpPr>
        <p:spPr>
          <a:xfrm>
            <a:off x="208670" y="158261"/>
            <a:ext cx="11774659" cy="654147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xmlns="" id="{6D1371C2-ED9D-4C98-B4A5-6E8D2CA1A186}"/>
              </a:ext>
            </a:extLst>
          </p:cNvPr>
          <p:cNvGrpSpPr>
            <a:grpSpLocks/>
          </p:cNvGrpSpPr>
          <p:nvPr/>
        </p:nvGrpSpPr>
        <p:grpSpPr bwMode="auto">
          <a:xfrm>
            <a:off x="567269" y="347599"/>
            <a:ext cx="11152188" cy="6983413"/>
            <a:chOff x="0" y="0"/>
            <a:chExt cx="11151065" cy="6983832"/>
          </a:xfrm>
        </p:grpSpPr>
        <p:sp>
          <p:nvSpPr>
            <p:cNvPr id="4" name="Freeform 1224">
              <a:extLst>
                <a:ext uri="{FF2B5EF4-FFF2-40B4-BE49-F238E27FC236}">
                  <a16:creationId xmlns:a16="http://schemas.microsoft.com/office/drawing/2014/main" xmlns="" id="{276ACE5F-9C2F-47BC-B513-49F42C6561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5147" y="0"/>
              <a:ext cx="4865918" cy="3419055"/>
            </a:xfrm>
            <a:custGeom>
              <a:avLst/>
              <a:gdLst>
                <a:gd name="T0" fmla="*/ 2918713 w 1162"/>
                <a:gd name="T1" fmla="*/ 516005 h 815"/>
                <a:gd name="T2" fmla="*/ 653256 w 1162"/>
                <a:gd name="T3" fmla="*/ 205563 h 815"/>
                <a:gd name="T4" fmla="*/ 242877 w 1162"/>
                <a:gd name="T5" fmla="*/ 1522843 h 815"/>
                <a:gd name="T6" fmla="*/ 1695952 w 1162"/>
                <a:gd name="T7" fmla="*/ 3070857 h 815"/>
                <a:gd name="T8" fmla="*/ 3969785 w 1162"/>
                <a:gd name="T9" fmla="*/ 3058271 h 815"/>
                <a:gd name="T10" fmla="*/ 4120536 w 1162"/>
                <a:gd name="T11" fmla="*/ 2277972 h 815"/>
                <a:gd name="T12" fmla="*/ 3957222 w 1162"/>
                <a:gd name="T13" fmla="*/ 2152117 h 815"/>
                <a:gd name="T14" fmla="*/ 3655720 w 1162"/>
                <a:gd name="T15" fmla="*/ 1690649 h 815"/>
                <a:gd name="T16" fmla="*/ 3726908 w 1162"/>
                <a:gd name="T17" fmla="*/ 2244410 h 815"/>
                <a:gd name="T18" fmla="*/ 2491585 w 1162"/>
                <a:gd name="T19" fmla="*/ 1527038 h 815"/>
                <a:gd name="T20" fmla="*/ 2625586 w 1162"/>
                <a:gd name="T21" fmla="*/ 1657088 h 815"/>
                <a:gd name="T22" fmla="*/ 2721899 w 1162"/>
                <a:gd name="T23" fmla="*/ 1581575 h 815"/>
                <a:gd name="T24" fmla="*/ 2185894 w 1162"/>
                <a:gd name="T25" fmla="*/ 2580023 h 815"/>
                <a:gd name="T26" fmla="*/ 1993268 w 1162"/>
                <a:gd name="T27" fmla="*/ 2651341 h 815"/>
                <a:gd name="T28" fmla="*/ 1453075 w 1162"/>
                <a:gd name="T29" fmla="*/ 2378655 h 815"/>
                <a:gd name="T30" fmla="*/ 695131 w 1162"/>
                <a:gd name="T31" fmla="*/ 931325 h 815"/>
                <a:gd name="T32" fmla="*/ 728631 w 1162"/>
                <a:gd name="T33" fmla="*/ 658640 h 815"/>
                <a:gd name="T34" fmla="*/ 770507 w 1162"/>
                <a:gd name="T35" fmla="*/ 1308890 h 815"/>
                <a:gd name="T36" fmla="*/ 1620577 w 1162"/>
                <a:gd name="T37" fmla="*/ 1367622 h 815"/>
                <a:gd name="T38" fmla="*/ 1453075 w 1162"/>
                <a:gd name="T39" fmla="*/ 1564794 h 815"/>
                <a:gd name="T40" fmla="*/ 1453075 w 1162"/>
                <a:gd name="T41" fmla="*/ 2005286 h 815"/>
                <a:gd name="T42" fmla="*/ 2437147 w 1162"/>
                <a:gd name="T43" fmla="*/ 1493477 h 815"/>
                <a:gd name="T44" fmla="*/ 2257082 w 1162"/>
                <a:gd name="T45" fmla="*/ 1824894 h 815"/>
                <a:gd name="T46" fmla="*/ 2206832 w 1162"/>
                <a:gd name="T47" fmla="*/ 1929773 h 815"/>
                <a:gd name="T48" fmla="*/ 1947205 w 1162"/>
                <a:gd name="T49" fmla="*/ 2382851 h 815"/>
                <a:gd name="T50" fmla="*/ 1423763 w 1162"/>
                <a:gd name="T51" fmla="*/ 2395436 h 815"/>
                <a:gd name="T52" fmla="*/ 1867642 w 1162"/>
                <a:gd name="T53" fmla="*/ 2575828 h 815"/>
                <a:gd name="T54" fmla="*/ 4325726 w 1162"/>
                <a:gd name="T55" fmla="*/ 1564794 h 815"/>
                <a:gd name="T56" fmla="*/ 4154037 w 1162"/>
                <a:gd name="T57" fmla="*/ 1073961 h 815"/>
                <a:gd name="T58" fmla="*/ 3538469 w 1162"/>
                <a:gd name="T59" fmla="*/ 1170450 h 815"/>
                <a:gd name="T60" fmla="*/ 3207653 w 1162"/>
                <a:gd name="T61" fmla="*/ 1136888 h 815"/>
                <a:gd name="T62" fmla="*/ 3266279 w 1162"/>
                <a:gd name="T63" fmla="*/ 767714 h 815"/>
                <a:gd name="T64" fmla="*/ 2742837 w 1162"/>
                <a:gd name="T65" fmla="*/ 1413769 h 815"/>
                <a:gd name="T66" fmla="*/ 2734462 w 1162"/>
                <a:gd name="T67" fmla="*/ 1237572 h 815"/>
                <a:gd name="T68" fmla="*/ 2537647 w 1162"/>
                <a:gd name="T69" fmla="*/ 784495 h 815"/>
                <a:gd name="T70" fmla="*/ 2491585 w 1162"/>
                <a:gd name="T71" fmla="*/ 599908 h 815"/>
                <a:gd name="T72" fmla="*/ 2504147 w 1162"/>
                <a:gd name="T73" fmla="*/ 1296304 h 815"/>
                <a:gd name="T74" fmla="*/ 1922079 w 1162"/>
                <a:gd name="T75" fmla="*/ 1157864 h 815"/>
                <a:gd name="T76" fmla="*/ 1846704 w 1162"/>
                <a:gd name="T77" fmla="*/ 1191425 h 815"/>
                <a:gd name="T78" fmla="*/ 1545201 w 1162"/>
                <a:gd name="T79" fmla="*/ 906154 h 815"/>
                <a:gd name="T80" fmla="*/ 1264636 w 1162"/>
                <a:gd name="T81" fmla="*/ 306247 h 815"/>
                <a:gd name="T82" fmla="*/ 1109697 w 1162"/>
                <a:gd name="T83" fmla="*/ 167806 h 815"/>
                <a:gd name="T84" fmla="*/ 938008 w 1162"/>
                <a:gd name="T85" fmla="*/ 121660 h 815"/>
                <a:gd name="T86" fmla="*/ 1708515 w 1162"/>
                <a:gd name="T87" fmla="*/ 1275328 h 815"/>
                <a:gd name="T88" fmla="*/ 1666640 w 1162"/>
                <a:gd name="T89" fmla="*/ 1308890 h 815"/>
                <a:gd name="T90" fmla="*/ 933821 w 1162"/>
                <a:gd name="T91" fmla="*/ 771909 h 815"/>
                <a:gd name="T92" fmla="*/ 753757 w 1162"/>
                <a:gd name="T93" fmla="*/ 339808 h 815"/>
                <a:gd name="T94" fmla="*/ 397816 w 1162"/>
                <a:gd name="T95" fmla="*/ 918740 h 815"/>
                <a:gd name="T96" fmla="*/ 799820 w 1162"/>
                <a:gd name="T97" fmla="*/ 1451525 h 815"/>
                <a:gd name="T98" fmla="*/ 523442 w 1162"/>
                <a:gd name="T99" fmla="*/ 1610941 h 815"/>
                <a:gd name="T100" fmla="*/ 314065 w 1162"/>
                <a:gd name="T101" fmla="*/ 1560599 h 815"/>
                <a:gd name="T102" fmla="*/ 841695 w 1162"/>
                <a:gd name="T103" fmla="*/ 2248605 h 815"/>
                <a:gd name="T104" fmla="*/ 1189261 w 1162"/>
                <a:gd name="T105" fmla="*/ 2366070 h 815"/>
                <a:gd name="T106" fmla="*/ 1440513 w 1162"/>
                <a:gd name="T107" fmla="*/ 2722659 h 815"/>
                <a:gd name="T108" fmla="*/ 1478201 w 1162"/>
                <a:gd name="T109" fmla="*/ 2521291 h 815"/>
                <a:gd name="T110" fmla="*/ 1917892 w 1162"/>
                <a:gd name="T111" fmla="*/ 3402274 h 815"/>
                <a:gd name="T112" fmla="*/ 2918713 w 1162"/>
                <a:gd name="T113" fmla="*/ 2894660 h 815"/>
                <a:gd name="T114" fmla="*/ 3316529 w 1162"/>
                <a:gd name="T115" fmla="*/ 2504510 h 815"/>
                <a:gd name="T116" fmla="*/ 3056902 w 1162"/>
                <a:gd name="T117" fmla="*/ 2231825 h 815"/>
                <a:gd name="T118" fmla="*/ 3664095 w 1162"/>
                <a:gd name="T119" fmla="*/ 2340899 h 815"/>
                <a:gd name="T120" fmla="*/ 3760408 w 1162"/>
                <a:gd name="T121" fmla="*/ 2496120 h 815"/>
                <a:gd name="T122" fmla="*/ 3697595 w 1162"/>
                <a:gd name="T123" fmla="*/ 2387046 h 815"/>
                <a:gd name="T124" fmla="*/ 3948847 w 1162"/>
                <a:gd name="T125" fmla="*/ 2332509 h 81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162" h="815">
                  <a:moveTo>
                    <a:pt x="1160" y="552"/>
                  </a:moveTo>
                  <a:cubicBezTo>
                    <a:pt x="1159" y="552"/>
                    <a:pt x="1159" y="552"/>
                    <a:pt x="1158" y="551"/>
                  </a:cubicBezTo>
                  <a:cubicBezTo>
                    <a:pt x="1161" y="547"/>
                    <a:pt x="1162" y="542"/>
                    <a:pt x="1160" y="537"/>
                  </a:cubicBezTo>
                  <a:cubicBezTo>
                    <a:pt x="1159" y="534"/>
                    <a:pt x="1156" y="532"/>
                    <a:pt x="1155" y="530"/>
                  </a:cubicBezTo>
                  <a:cubicBezTo>
                    <a:pt x="1153" y="527"/>
                    <a:pt x="1153" y="523"/>
                    <a:pt x="1151" y="521"/>
                  </a:cubicBezTo>
                  <a:cubicBezTo>
                    <a:pt x="1148" y="518"/>
                    <a:pt x="1144" y="517"/>
                    <a:pt x="1142" y="514"/>
                  </a:cubicBezTo>
                  <a:cubicBezTo>
                    <a:pt x="1139" y="512"/>
                    <a:pt x="1138" y="509"/>
                    <a:pt x="1134" y="507"/>
                  </a:cubicBezTo>
                  <a:cubicBezTo>
                    <a:pt x="1131" y="505"/>
                    <a:pt x="1127" y="503"/>
                    <a:pt x="1123" y="503"/>
                  </a:cubicBezTo>
                  <a:cubicBezTo>
                    <a:pt x="1127" y="498"/>
                    <a:pt x="1130" y="492"/>
                    <a:pt x="1132" y="486"/>
                  </a:cubicBezTo>
                  <a:cubicBezTo>
                    <a:pt x="1137" y="477"/>
                    <a:pt x="1140" y="466"/>
                    <a:pt x="1136" y="456"/>
                  </a:cubicBezTo>
                  <a:cubicBezTo>
                    <a:pt x="1135" y="452"/>
                    <a:pt x="1132" y="448"/>
                    <a:pt x="1128" y="446"/>
                  </a:cubicBezTo>
                  <a:cubicBezTo>
                    <a:pt x="1126" y="445"/>
                    <a:pt x="1122" y="445"/>
                    <a:pt x="1121" y="442"/>
                  </a:cubicBezTo>
                  <a:cubicBezTo>
                    <a:pt x="1121" y="439"/>
                    <a:pt x="1121" y="437"/>
                    <a:pt x="1120" y="434"/>
                  </a:cubicBezTo>
                  <a:cubicBezTo>
                    <a:pt x="1118" y="423"/>
                    <a:pt x="1109" y="413"/>
                    <a:pt x="1098" y="410"/>
                  </a:cubicBezTo>
                  <a:cubicBezTo>
                    <a:pt x="1086" y="406"/>
                    <a:pt x="1072" y="408"/>
                    <a:pt x="1060" y="410"/>
                  </a:cubicBezTo>
                  <a:cubicBezTo>
                    <a:pt x="1045" y="413"/>
                    <a:pt x="1030" y="417"/>
                    <a:pt x="1015" y="421"/>
                  </a:cubicBezTo>
                  <a:cubicBezTo>
                    <a:pt x="1006" y="423"/>
                    <a:pt x="996" y="426"/>
                    <a:pt x="987" y="429"/>
                  </a:cubicBezTo>
                  <a:cubicBezTo>
                    <a:pt x="988" y="428"/>
                    <a:pt x="989" y="425"/>
                    <a:pt x="989" y="423"/>
                  </a:cubicBezTo>
                  <a:cubicBezTo>
                    <a:pt x="992" y="419"/>
                    <a:pt x="995" y="414"/>
                    <a:pt x="998" y="410"/>
                  </a:cubicBezTo>
                  <a:cubicBezTo>
                    <a:pt x="1006" y="400"/>
                    <a:pt x="1016" y="393"/>
                    <a:pt x="1026" y="384"/>
                  </a:cubicBezTo>
                  <a:cubicBezTo>
                    <a:pt x="1041" y="371"/>
                    <a:pt x="1052" y="354"/>
                    <a:pt x="1050" y="332"/>
                  </a:cubicBezTo>
                  <a:cubicBezTo>
                    <a:pt x="1048" y="314"/>
                    <a:pt x="1035" y="295"/>
                    <a:pt x="1017" y="290"/>
                  </a:cubicBezTo>
                  <a:cubicBezTo>
                    <a:pt x="1007" y="288"/>
                    <a:pt x="998" y="287"/>
                    <a:pt x="988" y="289"/>
                  </a:cubicBezTo>
                  <a:cubicBezTo>
                    <a:pt x="987" y="289"/>
                    <a:pt x="984" y="289"/>
                    <a:pt x="982" y="290"/>
                  </a:cubicBezTo>
                  <a:cubicBezTo>
                    <a:pt x="988" y="286"/>
                    <a:pt x="993" y="280"/>
                    <a:pt x="997" y="275"/>
                  </a:cubicBezTo>
                  <a:cubicBezTo>
                    <a:pt x="1002" y="269"/>
                    <a:pt x="1006" y="261"/>
                    <a:pt x="1003" y="253"/>
                  </a:cubicBezTo>
                  <a:cubicBezTo>
                    <a:pt x="1003" y="252"/>
                    <a:pt x="1002" y="252"/>
                    <a:pt x="1001" y="252"/>
                  </a:cubicBezTo>
                  <a:cubicBezTo>
                    <a:pt x="1000" y="252"/>
                    <a:pt x="998" y="252"/>
                    <a:pt x="997" y="253"/>
                  </a:cubicBezTo>
                  <a:cubicBezTo>
                    <a:pt x="994" y="253"/>
                    <a:pt x="994" y="252"/>
                    <a:pt x="995" y="249"/>
                  </a:cubicBezTo>
                  <a:cubicBezTo>
                    <a:pt x="996" y="248"/>
                    <a:pt x="994" y="246"/>
                    <a:pt x="993" y="246"/>
                  </a:cubicBezTo>
                  <a:cubicBezTo>
                    <a:pt x="994" y="243"/>
                    <a:pt x="993" y="240"/>
                    <a:pt x="991" y="238"/>
                  </a:cubicBezTo>
                  <a:cubicBezTo>
                    <a:pt x="988" y="234"/>
                    <a:pt x="984" y="233"/>
                    <a:pt x="980" y="232"/>
                  </a:cubicBezTo>
                  <a:cubicBezTo>
                    <a:pt x="975" y="231"/>
                    <a:pt x="972" y="225"/>
                    <a:pt x="966" y="225"/>
                  </a:cubicBezTo>
                  <a:cubicBezTo>
                    <a:pt x="961" y="224"/>
                    <a:pt x="955" y="224"/>
                    <a:pt x="949" y="225"/>
                  </a:cubicBezTo>
                  <a:cubicBezTo>
                    <a:pt x="934" y="227"/>
                    <a:pt x="920" y="232"/>
                    <a:pt x="905" y="234"/>
                  </a:cubicBezTo>
                  <a:cubicBezTo>
                    <a:pt x="898" y="235"/>
                    <a:pt x="891" y="235"/>
                    <a:pt x="884" y="237"/>
                  </a:cubicBezTo>
                  <a:cubicBezTo>
                    <a:pt x="879" y="238"/>
                    <a:pt x="874" y="240"/>
                    <a:pt x="870" y="242"/>
                  </a:cubicBezTo>
                  <a:cubicBezTo>
                    <a:pt x="870" y="241"/>
                    <a:pt x="871" y="240"/>
                    <a:pt x="872" y="239"/>
                  </a:cubicBezTo>
                  <a:cubicBezTo>
                    <a:pt x="874" y="236"/>
                    <a:pt x="875" y="234"/>
                    <a:pt x="877" y="232"/>
                  </a:cubicBezTo>
                  <a:cubicBezTo>
                    <a:pt x="894" y="206"/>
                    <a:pt x="903" y="178"/>
                    <a:pt x="899" y="148"/>
                  </a:cubicBezTo>
                  <a:cubicBezTo>
                    <a:pt x="895" y="121"/>
                    <a:pt x="885" y="86"/>
                    <a:pt x="857" y="76"/>
                  </a:cubicBezTo>
                  <a:cubicBezTo>
                    <a:pt x="851" y="73"/>
                    <a:pt x="844" y="69"/>
                    <a:pt x="838" y="70"/>
                  </a:cubicBezTo>
                  <a:cubicBezTo>
                    <a:pt x="833" y="70"/>
                    <a:pt x="827" y="73"/>
                    <a:pt x="824" y="77"/>
                  </a:cubicBezTo>
                  <a:cubicBezTo>
                    <a:pt x="822" y="78"/>
                    <a:pt x="819" y="81"/>
                    <a:pt x="816" y="82"/>
                  </a:cubicBezTo>
                  <a:cubicBezTo>
                    <a:pt x="813" y="82"/>
                    <a:pt x="810" y="81"/>
                    <a:pt x="806" y="80"/>
                  </a:cubicBezTo>
                  <a:cubicBezTo>
                    <a:pt x="800" y="79"/>
                    <a:pt x="794" y="79"/>
                    <a:pt x="788" y="82"/>
                  </a:cubicBezTo>
                  <a:cubicBezTo>
                    <a:pt x="775" y="87"/>
                    <a:pt x="763" y="95"/>
                    <a:pt x="752" y="105"/>
                  </a:cubicBezTo>
                  <a:cubicBezTo>
                    <a:pt x="747" y="110"/>
                    <a:pt x="743" y="116"/>
                    <a:pt x="738" y="121"/>
                  </a:cubicBezTo>
                  <a:cubicBezTo>
                    <a:pt x="736" y="124"/>
                    <a:pt x="733" y="127"/>
                    <a:pt x="733" y="131"/>
                  </a:cubicBezTo>
                  <a:cubicBezTo>
                    <a:pt x="732" y="131"/>
                    <a:pt x="732" y="131"/>
                    <a:pt x="732" y="131"/>
                  </a:cubicBezTo>
                  <a:cubicBezTo>
                    <a:pt x="729" y="130"/>
                    <a:pt x="729" y="126"/>
                    <a:pt x="727" y="125"/>
                  </a:cubicBezTo>
                  <a:cubicBezTo>
                    <a:pt x="724" y="123"/>
                    <a:pt x="722" y="123"/>
                    <a:pt x="719" y="123"/>
                  </a:cubicBezTo>
                  <a:cubicBezTo>
                    <a:pt x="712" y="122"/>
                    <a:pt x="704" y="122"/>
                    <a:pt x="697" y="123"/>
                  </a:cubicBezTo>
                  <a:cubicBezTo>
                    <a:pt x="689" y="124"/>
                    <a:pt x="681" y="125"/>
                    <a:pt x="673" y="126"/>
                  </a:cubicBezTo>
                  <a:cubicBezTo>
                    <a:pt x="670" y="127"/>
                    <a:pt x="668" y="127"/>
                    <a:pt x="665" y="128"/>
                  </a:cubicBezTo>
                  <a:cubicBezTo>
                    <a:pt x="662" y="127"/>
                    <a:pt x="658" y="124"/>
                    <a:pt x="655" y="122"/>
                  </a:cubicBezTo>
                  <a:cubicBezTo>
                    <a:pt x="652" y="121"/>
                    <a:pt x="648" y="119"/>
                    <a:pt x="645" y="117"/>
                  </a:cubicBezTo>
                  <a:cubicBezTo>
                    <a:pt x="638" y="114"/>
                    <a:pt x="630" y="111"/>
                    <a:pt x="623" y="109"/>
                  </a:cubicBezTo>
                  <a:cubicBezTo>
                    <a:pt x="610" y="106"/>
                    <a:pt x="595" y="105"/>
                    <a:pt x="581" y="106"/>
                  </a:cubicBezTo>
                  <a:cubicBezTo>
                    <a:pt x="567" y="107"/>
                    <a:pt x="554" y="112"/>
                    <a:pt x="543" y="121"/>
                  </a:cubicBezTo>
                  <a:cubicBezTo>
                    <a:pt x="540" y="124"/>
                    <a:pt x="535" y="128"/>
                    <a:pt x="533" y="132"/>
                  </a:cubicBezTo>
                  <a:cubicBezTo>
                    <a:pt x="533" y="132"/>
                    <a:pt x="533" y="132"/>
                    <a:pt x="533" y="132"/>
                  </a:cubicBezTo>
                  <a:cubicBezTo>
                    <a:pt x="530" y="131"/>
                    <a:pt x="528" y="131"/>
                    <a:pt x="525" y="130"/>
                  </a:cubicBezTo>
                  <a:cubicBezTo>
                    <a:pt x="520" y="116"/>
                    <a:pt x="514" y="101"/>
                    <a:pt x="505" y="89"/>
                  </a:cubicBezTo>
                  <a:cubicBezTo>
                    <a:pt x="499" y="81"/>
                    <a:pt x="488" y="68"/>
                    <a:pt x="477" y="74"/>
                  </a:cubicBezTo>
                  <a:cubicBezTo>
                    <a:pt x="474" y="75"/>
                    <a:pt x="472" y="78"/>
                    <a:pt x="469" y="79"/>
                  </a:cubicBezTo>
                  <a:cubicBezTo>
                    <a:pt x="465" y="81"/>
                    <a:pt x="463" y="78"/>
                    <a:pt x="460" y="76"/>
                  </a:cubicBezTo>
                  <a:cubicBezTo>
                    <a:pt x="457" y="74"/>
                    <a:pt x="454" y="74"/>
                    <a:pt x="451" y="77"/>
                  </a:cubicBezTo>
                  <a:cubicBezTo>
                    <a:pt x="450" y="79"/>
                    <a:pt x="449" y="76"/>
                    <a:pt x="447" y="75"/>
                  </a:cubicBezTo>
                  <a:cubicBezTo>
                    <a:pt x="445" y="73"/>
                    <a:pt x="443" y="72"/>
                    <a:pt x="440" y="71"/>
                  </a:cubicBezTo>
                  <a:cubicBezTo>
                    <a:pt x="436" y="69"/>
                    <a:pt x="433" y="69"/>
                    <a:pt x="429" y="72"/>
                  </a:cubicBezTo>
                  <a:cubicBezTo>
                    <a:pt x="424" y="75"/>
                    <a:pt x="419" y="82"/>
                    <a:pt x="415" y="87"/>
                  </a:cubicBezTo>
                  <a:cubicBezTo>
                    <a:pt x="410" y="92"/>
                    <a:pt x="407" y="99"/>
                    <a:pt x="402" y="105"/>
                  </a:cubicBezTo>
                  <a:cubicBezTo>
                    <a:pt x="397" y="112"/>
                    <a:pt x="390" y="118"/>
                    <a:pt x="386" y="126"/>
                  </a:cubicBezTo>
                  <a:cubicBezTo>
                    <a:pt x="383" y="133"/>
                    <a:pt x="381" y="139"/>
                    <a:pt x="380" y="147"/>
                  </a:cubicBezTo>
                  <a:cubicBezTo>
                    <a:pt x="377" y="162"/>
                    <a:pt x="373" y="177"/>
                    <a:pt x="371" y="192"/>
                  </a:cubicBezTo>
                  <a:cubicBezTo>
                    <a:pt x="369" y="183"/>
                    <a:pt x="366" y="173"/>
                    <a:pt x="362" y="164"/>
                  </a:cubicBezTo>
                  <a:cubicBezTo>
                    <a:pt x="357" y="153"/>
                    <a:pt x="351" y="143"/>
                    <a:pt x="344" y="133"/>
                  </a:cubicBezTo>
                  <a:cubicBezTo>
                    <a:pt x="342" y="129"/>
                    <a:pt x="341" y="125"/>
                    <a:pt x="338" y="122"/>
                  </a:cubicBezTo>
                  <a:cubicBezTo>
                    <a:pt x="337" y="121"/>
                    <a:pt x="333" y="120"/>
                    <a:pt x="333" y="119"/>
                  </a:cubicBezTo>
                  <a:cubicBezTo>
                    <a:pt x="332" y="118"/>
                    <a:pt x="331" y="117"/>
                    <a:pt x="330" y="116"/>
                  </a:cubicBezTo>
                  <a:cubicBezTo>
                    <a:pt x="329" y="114"/>
                    <a:pt x="328" y="113"/>
                    <a:pt x="327" y="111"/>
                  </a:cubicBezTo>
                  <a:cubicBezTo>
                    <a:pt x="325" y="109"/>
                    <a:pt x="322" y="106"/>
                    <a:pt x="319" y="104"/>
                  </a:cubicBezTo>
                  <a:cubicBezTo>
                    <a:pt x="319" y="103"/>
                    <a:pt x="319" y="103"/>
                    <a:pt x="319" y="103"/>
                  </a:cubicBezTo>
                  <a:cubicBezTo>
                    <a:pt x="314" y="98"/>
                    <a:pt x="313" y="88"/>
                    <a:pt x="310" y="82"/>
                  </a:cubicBezTo>
                  <a:cubicBezTo>
                    <a:pt x="307" y="74"/>
                    <a:pt x="304" y="67"/>
                    <a:pt x="300" y="60"/>
                  </a:cubicBezTo>
                  <a:cubicBezTo>
                    <a:pt x="296" y="53"/>
                    <a:pt x="291" y="46"/>
                    <a:pt x="286" y="40"/>
                  </a:cubicBezTo>
                  <a:cubicBezTo>
                    <a:pt x="280" y="33"/>
                    <a:pt x="274" y="26"/>
                    <a:pt x="267" y="20"/>
                  </a:cubicBezTo>
                  <a:cubicBezTo>
                    <a:pt x="261" y="15"/>
                    <a:pt x="254" y="10"/>
                    <a:pt x="246" y="6"/>
                  </a:cubicBezTo>
                  <a:cubicBezTo>
                    <a:pt x="244" y="5"/>
                    <a:pt x="238" y="2"/>
                    <a:pt x="236" y="4"/>
                  </a:cubicBezTo>
                  <a:cubicBezTo>
                    <a:pt x="229" y="0"/>
                    <a:pt x="223" y="18"/>
                    <a:pt x="222" y="23"/>
                  </a:cubicBezTo>
                  <a:cubicBezTo>
                    <a:pt x="217" y="41"/>
                    <a:pt x="218" y="59"/>
                    <a:pt x="222" y="77"/>
                  </a:cubicBezTo>
                  <a:cubicBezTo>
                    <a:pt x="227" y="99"/>
                    <a:pt x="234" y="120"/>
                    <a:pt x="245" y="140"/>
                  </a:cubicBezTo>
                  <a:cubicBezTo>
                    <a:pt x="251" y="150"/>
                    <a:pt x="259" y="158"/>
                    <a:pt x="267" y="167"/>
                  </a:cubicBezTo>
                  <a:cubicBezTo>
                    <a:pt x="271" y="172"/>
                    <a:pt x="276" y="177"/>
                    <a:pt x="281" y="182"/>
                  </a:cubicBezTo>
                  <a:cubicBezTo>
                    <a:pt x="269" y="179"/>
                    <a:pt x="256" y="178"/>
                    <a:pt x="244" y="180"/>
                  </a:cubicBezTo>
                  <a:cubicBezTo>
                    <a:pt x="244" y="176"/>
                    <a:pt x="243" y="172"/>
                    <a:pt x="243" y="168"/>
                  </a:cubicBezTo>
                  <a:cubicBezTo>
                    <a:pt x="242" y="163"/>
                    <a:pt x="242" y="159"/>
                    <a:pt x="241" y="154"/>
                  </a:cubicBezTo>
                  <a:cubicBezTo>
                    <a:pt x="239" y="146"/>
                    <a:pt x="237" y="138"/>
                    <a:pt x="233" y="130"/>
                  </a:cubicBezTo>
                  <a:cubicBezTo>
                    <a:pt x="229" y="122"/>
                    <a:pt x="222" y="115"/>
                    <a:pt x="217" y="107"/>
                  </a:cubicBezTo>
                  <a:cubicBezTo>
                    <a:pt x="213" y="99"/>
                    <a:pt x="210" y="90"/>
                    <a:pt x="204" y="84"/>
                  </a:cubicBezTo>
                  <a:cubicBezTo>
                    <a:pt x="199" y="80"/>
                    <a:pt x="196" y="76"/>
                    <a:pt x="193" y="71"/>
                  </a:cubicBezTo>
                  <a:cubicBezTo>
                    <a:pt x="191" y="68"/>
                    <a:pt x="189" y="65"/>
                    <a:pt x="186" y="63"/>
                  </a:cubicBezTo>
                  <a:cubicBezTo>
                    <a:pt x="183" y="59"/>
                    <a:pt x="179" y="56"/>
                    <a:pt x="176" y="52"/>
                  </a:cubicBezTo>
                  <a:cubicBezTo>
                    <a:pt x="170" y="47"/>
                    <a:pt x="162" y="42"/>
                    <a:pt x="156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53" y="45"/>
                    <a:pt x="149" y="42"/>
                    <a:pt x="145" y="42"/>
                  </a:cubicBezTo>
                  <a:cubicBezTo>
                    <a:pt x="138" y="42"/>
                    <a:pt x="131" y="41"/>
                    <a:pt x="126" y="45"/>
                  </a:cubicBezTo>
                  <a:cubicBezTo>
                    <a:pt x="119" y="50"/>
                    <a:pt x="114" y="58"/>
                    <a:pt x="108" y="65"/>
                  </a:cubicBezTo>
                  <a:cubicBezTo>
                    <a:pt x="103" y="72"/>
                    <a:pt x="98" y="79"/>
                    <a:pt x="94" y="87"/>
                  </a:cubicBezTo>
                  <a:cubicBezTo>
                    <a:pt x="87" y="103"/>
                    <a:pt x="77" y="119"/>
                    <a:pt x="74" y="137"/>
                  </a:cubicBezTo>
                  <a:cubicBezTo>
                    <a:pt x="72" y="145"/>
                    <a:pt x="71" y="154"/>
                    <a:pt x="71" y="163"/>
                  </a:cubicBezTo>
                  <a:cubicBezTo>
                    <a:pt x="71" y="168"/>
                    <a:pt x="71" y="172"/>
                    <a:pt x="72" y="177"/>
                  </a:cubicBezTo>
                  <a:cubicBezTo>
                    <a:pt x="72" y="178"/>
                    <a:pt x="72" y="179"/>
                    <a:pt x="72" y="181"/>
                  </a:cubicBezTo>
                  <a:cubicBezTo>
                    <a:pt x="69" y="178"/>
                    <a:pt x="65" y="177"/>
                    <a:pt x="63" y="173"/>
                  </a:cubicBezTo>
                  <a:cubicBezTo>
                    <a:pt x="58" y="164"/>
                    <a:pt x="47" y="163"/>
                    <a:pt x="38" y="160"/>
                  </a:cubicBezTo>
                  <a:cubicBezTo>
                    <a:pt x="35" y="159"/>
                    <a:pt x="32" y="159"/>
                    <a:pt x="30" y="158"/>
                  </a:cubicBezTo>
                  <a:cubicBezTo>
                    <a:pt x="26" y="152"/>
                    <a:pt x="23" y="145"/>
                    <a:pt x="19" y="139"/>
                  </a:cubicBezTo>
                  <a:cubicBezTo>
                    <a:pt x="13" y="133"/>
                    <a:pt x="6" y="127"/>
                    <a:pt x="0" y="122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" y="127"/>
                    <a:pt x="2" y="128"/>
                    <a:pt x="3" y="129"/>
                  </a:cubicBezTo>
                  <a:cubicBezTo>
                    <a:pt x="9" y="134"/>
                    <a:pt x="15" y="139"/>
                    <a:pt x="19" y="145"/>
                  </a:cubicBezTo>
                  <a:cubicBezTo>
                    <a:pt x="22" y="149"/>
                    <a:pt x="24" y="154"/>
                    <a:pt x="27" y="158"/>
                  </a:cubicBezTo>
                  <a:cubicBezTo>
                    <a:pt x="20" y="157"/>
                    <a:pt x="13" y="158"/>
                    <a:pt x="5" y="160"/>
                  </a:cubicBezTo>
                  <a:cubicBezTo>
                    <a:pt x="4" y="160"/>
                    <a:pt x="2" y="161"/>
                    <a:pt x="0" y="162"/>
                  </a:cubicBezTo>
                  <a:cubicBezTo>
                    <a:pt x="1" y="160"/>
                    <a:pt x="0" y="159"/>
                    <a:pt x="0" y="15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5" y="163"/>
                    <a:pt x="10" y="162"/>
                    <a:pt x="15" y="162"/>
                  </a:cubicBezTo>
                  <a:cubicBezTo>
                    <a:pt x="27" y="159"/>
                    <a:pt x="38" y="163"/>
                    <a:pt x="49" y="167"/>
                  </a:cubicBezTo>
                  <a:cubicBezTo>
                    <a:pt x="52" y="168"/>
                    <a:pt x="57" y="169"/>
                    <a:pt x="59" y="173"/>
                  </a:cubicBezTo>
                  <a:cubicBezTo>
                    <a:pt x="60" y="174"/>
                    <a:pt x="61" y="176"/>
                    <a:pt x="62" y="178"/>
                  </a:cubicBezTo>
                  <a:cubicBezTo>
                    <a:pt x="65" y="182"/>
                    <a:pt x="70" y="183"/>
                    <a:pt x="73" y="188"/>
                  </a:cubicBezTo>
                  <a:cubicBezTo>
                    <a:pt x="79" y="197"/>
                    <a:pt x="80" y="209"/>
                    <a:pt x="81" y="220"/>
                  </a:cubicBezTo>
                  <a:cubicBezTo>
                    <a:pt x="81" y="231"/>
                    <a:pt x="82" y="242"/>
                    <a:pt x="84" y="253"/>
                  </a:cubicBezTo>
                  <a:cubicBezTo>
                    <a:pt x="86" y="264"/>
                    <a:pt x="87" y="275"/>
                    <a:pt x="90" y="285"/>
                  </a:cubicBezTo>
                  <a:cubicBezTo>
                    <a:pt x="97" y="304"/>
                    <a:pt x="108" y="320"/>
                    <a:pt x="114" y="338"/>
                  </a:cubicBezTo>
                  <a:cubicBezTo>
                    <a:pt x="114" y="339"/>
                    <a:pt x="114" y="339"/>
                    <a:pt x="115" y="339"/>
                  </a:cubicBezTo>
                  <a:cubicBezTo>
                    <a:pt x="115" y="339"/>
                    <a:pt x="115" y="340"/>
                    <a:pt x="115" y="340"/>
                  </a:cubicBezTo>
                  <a:cubicBezTo>
                    <a:pt x="114" y="343"/>
                    <a:pt x="115" y="346"/>
                    <a:pt x="118" y="348"/>
                  </a:cubicBezTo>
                  <a:cubicBezTo>
                    <a:pt x="122" y="353"/>
                    <a:pt x="124" y="359"/>
                    <a:pt x="127" y="365"/>
                  </a:cubicBezTo>
                  <a:cubicBezTo>
                    <a:pt x="128" y="366"/>
                    <a:pt x="131" y="374"/>
                    <a:pt x="129" y="374"/>
                  </a:cubicBezTo>
                  <a:cubicBezTo>
                    <a:pt x="128" y="374"/>
                    <a:pt x="126" y="374"/>
                    <a:pt x="125" y="374"/>
                  </a:cubicBezTo>
                  <a:cubicBezTo>
                    <a:pt x="124" y="376"/>
                    <a:pt x="123" y="377"/>
                    <a:pt x="124" y="378"/>
                  </a:cubicBezTo>
                  <a:cubicBezTo>
                    <a:pt x="118" y="374"/>
                    <a:pt x="115" y="366"/>
                    <a:pt x="109" y="361"/>
                  </a:cubicBezTo>
                  <a:cubicBezTo>
                    <a:pt x="108" y="360"/>
                    <a:pt x="106" y="360"/>
                    <a:pt x="106" y="362"/>
                  </a:cubicBezTo>
                  <a:cubicBezTo>
                    <a:pt x="105" y="367"/>
                    <a:pt x="108" y="371"/>
                    <a:pt x="110" y="375"/>
                  </a:cubicBezTo>
                  <a:cubicBezTo>
                    <a:pt x="110" y="375"/>
                    <a:pt x="114" y="383"/>
                    <a:pt x="112" y="382"/>
                  </a:cubicBezTo>
                  <a:cubicBezTo>
                    <a:pt x="110" y="382"/>
                    <a:pt x="107" y="380"/>
                    <a:pt x="105" y="379"/>
                  </a:cubicBezTo>
                  <a:cubicBezTo>
                    <a:pt x="102" y="378"/>
                    <a:pt x="98" y="378"/>
                    <a:pt x="97" y="381"/>
                  </a:cubicBezTo>
                  <a:cubicBezTo>
                    <a:pt x="96" y="382"/>
                    <a:pt x="96" y="382"/>
                    <a:pt x="96" y="382"/>
                  </a:cubicBezTo>
                  <a:cubicBezTo>
                    <a:pt x="90" y="377"/>
                    <a:pt x="82" y="372"/>
                    <a:pt x="75" y="368"/>
                  </a:cubicBezTo>
                  <a:cubicBezTo>
                    <a:pt x="66" y="363"/>
                    <a:pt x="57" y="357"/>
                    <a:pt x="47" y="352"/>
                  </a:cubicBezTo>
                  <a:cubicBezTo>
                    <a:pt x="38" y="348"/>
                    <a:pt x="29" y="342"/>
                    <a:pt x="20" y="337"/>
                  </a:cubicBezTo>
                  <a:cubicBezTo>
                    <a:pt x="13" y="333"/>
                    <a:pt x="7" y="329"/>
                    <a:pt x="0" y="326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7" y="333"/>
                    <a:pt x="13" y="337"/>
                    <a:pt x="20" y="341"/>
                  </a:cubicBezTo>
                  <a:cubicBezTo>
                    <a:pt x="29" y="346"/>
                    <a:pt x="38" y="351"/>
                    <a:pt x="47" y="356"/>
                  </a:cubicBezTo>
                  <a:cubicBezTo>
                    <a:pt x="52" y="359"/>
                    <a:pt x="56" y="361"/>
                    <a:pt x="61" y="363"/>
                  </a:cubicBezTo>
                  <a:cubicBezTo>
                    <a:pt x="60" y="363"/>
                    <a:pt x="59" y="363"/>
                    <a:pt x="58" y="363"/>
                  </a:cubicBezTo>
                  <a:cubicBezTo>
                    <a:pt x="56" y="362"/>
                    <a:pt x="54" y="360"/>
                    <a:pt x="51" y="359"/>
                  </a:cubicBezTo>
                  <a:cubicBezTo>
                    <a:pt x="51" y="359"/>
                    <a:pt x="50" y="359"/>
                    <a:pt x="50" y="359"/>
                  </a:cubicBezTo>
                  <a:cubicBezTo>
                    <a:pt x="48" y="357"/>
                    <a:pt x="45" y="356"/>
                    <a:pt x="43" y="356"/>
                  </a:cubicBezTo>
                  <a:cubicBezTo>
                    <a:pt x="32" y="352"/>
                    <a:pt x="20" y="349"/>
                    <a:pt x="9" y="348"/>
                  </a:cubicBezTo>
                  <a:cubicBezTo>
                    <a:pt x="6" y="348"/>
                    <a:pt x="3" y="348"/>
                    <a:pt x="0" y="347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12" y="352"/>
                    <a:pt x="25" y="353"/>
                    <a:pt x="37" y="356"/>
                  </a:cubicBezTo>
                  <a:cubicBezTo>
                    <a:pt x="41" y="357"/>
                    <a:pt x="45" y="359"/>
                    <a:pt x="48" y="360"/>
                  </a:cubicBezTo>
                  <a:cubicBezTo>
                    <a:pt x="48" y="360"/>
                    <a:pt x="48" y="361"/>
                    <a:pt x="48" y="361"/>
                  </a:cubicBezTo>
                  <a:cubicBezTo>
                    <a:pt x="51" y="366"/>
                    <a:pt x="54" y="370"/>
                    <a:pt x="56" y="374"/>
                  </a:cubicBezTo>
                  <a:cubicBezTo>
                    <a:pt x="59" y="380"/>
                    <a:pt x="61" y="386"/>
                    <a:pt x="64" y="392"/>
                  </a:cubicBezTo>
                  <a:cubicBezTo>
                    <a:pt x="70" y="403"/>
                    <a:pt x="78" y="412"/>
                    <a:pt x="87" y="421"/>
                  </a:cubicBezTo>
                  <a:cubicBezTo>
                    <a:pt x="91" y="425"/>
                    <a:pt x="96" y="428"/>
                    <a:pt x="101" y="432"/>
                  </a:cubicBezTo>
                  <a:cubicBezTo>
                    <a:pt x="107" y="436"/>
                    <a:pt x="111" y="442"/>
                    <a:pt x="115" y="448"/>
                  </a:cubicBezTo>
                  <a:cubicBezTo>
                    <a:pt x="122" y="460"/>
                    <a:pt x="126" y="473"/>
                    <a:pt x="131" y="485"/>
                  </a:cubicBezTo>
                  <a:cubicBezTo>
                    <a:pt x="131" y="485"/>
                    <a:pt x="131" y="486"/>
                    <a:pt x="131" y="486"/>
                  </a:cubicBezTo>
                  <a:cubicBezTo>
                    <a:pt x="130" y="489"/>
                    <a:pt x="131" y="492"/>
                    <a:pt x="132" y="495"/>
                  </a:cubicBezTo>
                  <a:cubicBezTo>
                    <a:pt x="134" y="499"/>
                    <a:pt x="135" y="503"/>
                    <a:pt x="135" y="507"/>
                  </a:cubicBezTo>
                  <a:cubicBezTo>
                    <a:pt x="136" y="515"/>
                    <a:pt x="137" y="524"/>
                    <a:pt x="142" y="531"/>
                  </a:cubicBezTo>
                  <a:cubicBezTo>
                    <a:pt x="146" y="535"/>
                    <a:pt x="151" y="538"/>
                    <a:pt x="154" y="542"/>
                  </a:cubicBezTo>
                  <a:cubicBezTo>
                    <a:pt x="158" y="545"/>
                    <a:pt x="162" y="549"/>
                    <a:pt x="166" y="553"/>
                  </a:cubicBezTo>
                  <a:cubicBezTo>
                    <a:pt x="175" y="561"/>
                    <a:pt x="184" y="569"/>
                    <a:pt x="194" y="575"/>
                  </a:cubicBezTo>
                  <a:cubicBezTo>
                    <a:pt x="204" y="582"/>
                    <a:pt x="213" y="588"/>
                    <a:pt x="224" y="594"/>
                  </a:cubicBezTo>
                  <a:cubicBezTo>
                    <a:pt x="228" y="596"/>
                    <a:pt x="232" y="598"/>
                    <a:pt x="237" y="599"/>
                  </a:cubicBezTo>
                  <a:cubicBezTo>
                    <a:pt x="243" y="600"/>
                    <a:pt x="248" y="602"/>
                    <a:pt x="253" y="606"/>
                  </a:cubicBezTo>
                  <a:cubicBezTo>
                    <a:pt x="257" y="609"/>
                    <a:pt x="261" y="612"/>
                    <a:pt x="265" y="615"/>
                  </a:cubicBezTo>
                  <a:cubicBezTo>
                    <a:pt x="270" y="618"/>
                    <a:pt x="272" y="621"/>
                    <a:pt x="275" y="626"/>
                  </a:cubicBezTo>
                  <a:cubicBezTo>
                    <a:pt x="270" y="632"/>
                    <a:pt x="277" y="639"/>
                    <a:pt x="281" y="643"/>
                  </a:cubicBezTo>
                  <a:cubicBezTo>
                    <a:pt x="291" y="651"/>
                    <a:pt x="296" y="663"/>
                    <a:pt x="303" y="673"/>
                  </a:cubicBezTo>
                  <a:cubicBezTo>
                    <a:pt x="312" y="684"/>
                    <a:pt x="322" y="694"/>
                    <a:pt x="329" y="706"/>
                  </a:cubicBezTo>
                  <a:cubicBezTo>
                    <a:pt x="334" y="716"/>
                    <a:pt x="340" y="726"/>
                    <a:pt x="345" y="736"/>
                  </a:cubicBezTo>
                  <a:cubicBezTo>
                    <a:pt x="348" y="741"/>
                    <a:pt x="351" y="747"/>
                    <a:pt x="353" y="753"/>
                  </a:cubicBezTo>
                  <a:cubicBezTo>
                    <a:pt x="354" y="758"/>
                    <a:pt x="352" y="762"/>
                    <a:pt x="352" y="766"/>
                  </a:cubicBezTo>
                  <a:cubicBezTo>
                    <a:pt x="352" y="768"/>
                    <a:pt x="353" y="770"/>
                    <a:pt x="353" y="771"/>
                  </a:cubicBezTo>
                  <a:cubicBezTo>
                    <a:pt x="353" y="771"/>
                    <a:pt x="353" y="772"/>
                    <a:pt x="353" y="772"/>
                  </a:cubicBezTo>
                  <a:cubicBezTo>
                    <a:pt x="352" y="777"/>
                    <a:pt x="353" y="783"/>
                    <a:pt x="353" y="789"/>
                  </a:cubicBezTo>
                  <a:cubicBezTo>
                    <a:pt x="354" y="795"/>
                    <a:pt x="354" y="800"/>
                    <a:pt x="354" y="806"/>
                  </a:cubicBezTo>
                  <a:cubicBezTo>
                    <a:pt x="353" y="809"/>
                    <a:pt x="353" y="812"/>
                    <a:pt x="352" y="815"/>
                  </a:cubicBezTo>
                  <a:cubicBezTo>
                    <a:pt x="356" y="815"/>
                    <a:pt x="356" y="815"/>
                    <a:pt x="356" y="815"/>
                  </a:cubicBezTo>
                  <a:cubicBezTo>
                    <a:pt x="357" y="810"/>
                    <a:pt x="357" y="805"/>
                    <a:pt x="357" y="800"/>
                  </a:cubicBezTo>
                  <a:cubicBezTo>
                    <a:pt x="357" y="791"/>
                    <a:pt x="357" y="782"/>
                    <a:pt x="356" y="774"/>
                  </a:cubicBezTo>
                  <a:cubicBezTo>
                    <a:pt x="358" y="775"/>
                    <a:pt x="362" y="775"/>
                    <a:pt x="366" y="773"/>
                  </a:cubicBezTo>
                  <a:cubicBezTo>
                    <a:pt x="373" y="770"/>
                    <a:pt x="385" y="768"/>
                    <a:pt x="389" y="760"/>
                  </a:cubicBezTo>
                  <a:cubicBezTo>
                    <a:pt x="393" y="752"/>
                    <a:pt x="394" y="744"/>
                    <a:pt x="392" y="735"/>
                  </a:cubicBezTo>
                  <a:cubicBezTo>
                    <a:pt x="392" y="735"/>
                    <a:pt x="393" y="735"/>
                    <a:pt x="393" y="735"/>
                  </a:cubicBezTo>
                  <a:cubicBezTo>
                    <a:pt x="393" y="735"/>
                    <a:pt x="394" y="734"/>
                    <a:pt x="393" y="734"/>
                  </a:cubicBezTo>
                  <a:cubicBezTo>
                    <a:pt x="392" y="731"/>
                    <a:pt x="391" y="729"/>
                    <a:pt x="390" y="726"/>
                  </a:cubicBezTo>
                  <a:cubicBezTo>
                    <a:pt x="391" y="727"/>
                    <a:pt x="393" y="728"/>
                    <a:pt x="394" y="729"/>
                  </a:cubicBezTo>
                  <a:cubicBezTo>
                    <a:pt x="397" y="730"/>
                    <a:pt x="399" y="731"/>
                    <a:pt x="402" y="732"/>
                  </a:cubicBezTo>
                  <a:cubicBezTo>
                    <a:pt x="398" y="732"/>
                    <a:pt x="396" y="739"/>
                    <a:pt x="397" y="743"/>
                  </a:cubicBezTo>
                  <a:cubicBezTo>
                    <a:pt x="397" y="743"/>
                    <a:pt x="398" y="743"/>
                    <a:pt x="398" y="743"/>
                  </a:cubicBezTo>
                  <a:cubicBezTo>
                    <a:pt x="399" y="740"/>
                    <a:pt x="400" y="732"/>
                    <a:pt x="404" y="733"/>
                  </a:cubicBezTo>
                  <a:cubicBezTo>
                    <a:pt x="405" y="733"/>
                    <a:pt x="405" y="732"/>
                    <a:pt x="405" y="732"/>
                  </a:cubicBezTo>
                  <a:cubicBezTo>
                    <a:pt x="411" y="732"/>
                    <a:pt x="417" y="731"/>
                    <a:pt x="421" y="726"/>
                  </a:cubicBezTo>
                  <a:cubicBezTo>
                    <a:pt x="420" y="728"/>
                    <a:pt x="421" y="730"/>
                    <a:pt x="421" y="732"/>
                  </a:cubicBezTo>
                  <a:cubicBezTo>
                    <a:pt x="427" y="752"/>
                    <a:pt x="465" y="751"/>
                    <a:pt x="469" y="732"/>
                  </a:cubicBezTo>
                  <a:cubicBezTo>
                    <a:pt x="469" y="732"/>
                    <a:pt x="470" y="731"/>
                    <a:pt x="470" y="731"/>
                  </a:cubicBezTo>
                  <a:cubicBezTo>
                    <a:pt x="469" y="734"/>
                    <a:pt x="468" y="736"/>
                    <a:pt x="467" y="738"/>
                  </a:cubicBezTo>
                  <a:cubicBezTo>
                    <a:pt x="463" y="745"/>
                    <a:pt x="455" y="749"/>
                    <a:pt x="447" y="750"/>
                  </a:cubicBezTo>
                  <a:cubicBezTo>
                    <a:pt x="439" y="751"/>
                    <a:pt x="431" y="750"/>
                    <a:pt x="425" y="746"/>
                  </a:cubicBezTo>
                  <a:cubicBezTo>
                    <a:pt x="419" y="743"/>
                    <a:pt x="415" y="738"/>
                    <a:pt x="411" y="732"/>
                  </a:cubicBezTo>
                  <a:cubicBezTo>
                    <a:pt x="411" y="732"/>
                    <a:pt x="410" y="732"/>
                    <a:pt x="410" y="733"/>
                  </a:cubicBezTo>
                  <a:cubicBezTo>
                    <a:pt x="412" y="749"/>
                    <a:pt x="433" y="756"/>
                    <a:pt x="447" y="753"/>
                  </a:cubicBezTo>
                  <a:cubicBezTo>
                    <a:pt x="453" y="752"/>
                    <a:pt x="459" y="751"/>
                    <a:pt x="463" y="748"/>
                  </a:cubicBezTo>
                  <a:cubicBezTo>
                    <a:pt x="461" y="759"/>
                    <a:pt x="460" y="772"/>
                    <a:pt x="458" y="784"/>
                  </a:cubicBezTo>
                  <a:cubicBezTo>
                    <a:pt x="456" y="793"/>
                    <a:pt x="454" y="803"/>
                    <a:pt x="454" y="812"/>
                  </a:cubicBezTo>
                  <a:cubicBezTo>
                    <a:pt x="454" y="813"/>
                    <a:pt x="454" y="813"/>
                    <a:pt x="454" y="813"/>
                  </a:cubicBezTo>
                  <a:cubicBezTo>
                    <a:pt x="453" y="805"/>
                    <a:pt x="453" y="798"/>
                    <a:pt x="455" y="791"/>
                  </a:cubicBezTo>
                  <a:cubicBezTo>
                    <a:pt x="455" y="790"/>
                    <a:pt x="454" y="790"/>
                    <a:pt x="454" y="790"/>
                  </a:cubicBezTo>
                  <a:cubicBezTo>
                    <a:pt x="450" y="797"/>
                    <a:pt x="450" y="806"/>
                    <a:pt x="451" y="814"/>
                  </a:cubicBezTo>
                  <a:cubicBezTo>
                    <a:pt x="451" y="814"/>
                    <a:pt x="451" y="815"/>
                    <a:pt x="451" y="815"/>
                  </a:cubicBezTo>
                  <a:cubicBezTo>
                    <a:pt x="459" y="815"/>
                    <a:pt x="459" y="815"/>
                    <a:pt x="459" y="815"/>
                  </a:cubicBezTo>
                  <a:cubicBezTo>
                    <a:pt x="476" y="808"/>
                    <a:pt x="492" y="798"/>
                    <a:pt x="507" y="788"/>
                  </a:cubicBezTo>
                  <a:cubicBezTo>
                    <a:pt x="525" y="776"/>
                    <a:pt x="543" y="763"/>
                    <a:pt x="561" y="752"/>
                  </a:cubicBezTo>
                  <a:cubicBezTo>
                    <a:pt x="579" y="740"/>
                    <a:pt x="597" y="727"/>
                    <a:pt x="616" y="716"/>
                  </a:cubicBezTo>
                  <a:cubicBezTo>
                    <a:pt x="631" y="707"/>
                    <a:pt x="645" y="697"/>
                    <a:pt x="658" y="686"/>
                  </a:cubicBezTo>
                  <a:cubicBezTo>
                    <a:pt x="653" y="695"/>
                    <a:pt x="653" y="705"/>
                    <a:pt x="660" y="713"/>
                  </a:cubicBezTo>
                  <a:cubicBezTo>
                    <a:pt x="662" y="716"/>
                    <a:pt x="665" y="718"/>
                    <a:pt x="668" y="720"/>
                  </a:cubicBezTo>
                  <a:cubicBezTo>
                    <a:pt x="664" y="721"/>
                    <a:pt x="661" y="724"/>
                    <a:pt x="658" y="726"/>
                  </a:cubicBezTo>
                  <a:cubicBezTo>
                    <a:pt x="651" y="731"/>
                    <a:pt x="645" y="736"/>
                    <a:pt x="638" y="741"/>
                  </a:cubicBezTo>
                  <a:cubicBezTo>
                    <a:pt x="628" y="749"/>
                    <a:pt x="617" y="756"/>
                    <a:pt x="606" y="762"/>
                  </a:cubicBezTo>
                  <a:cubicBezTo>
                    <a:pt x="596" y="767"/>
                    <a:pt x="586" y="774"/>
                    <a:pt x="577" y="781"/>
                  </a:cubicBezTo>
                  <a:cubicBezTo>
                    <a:pt x="560" y="794"/>
                    <a:pt x="541" y="804"/>
                    <a:pt x="523" y="815"/>
                  </a:cubicBezTo>
                  <a:cubicBezTo>
                    <a:pt x="530" y="815"/>
                    <a:pt x="530" y="815"/>
                    <a:pt x="530" y="815"/>
                  </a:cubicBezTo>
                  <a:cubicBezTo>
                    <a:pt x="546" y="805"/>
                    <a:pt x="563" y="795"/>
                    <a:pt x="578" y="784"/>
                  </a:cubicBezTo>
                  <a:cubicBezTo>
                    <a:pt x="597" y="771"/>
                    <a:pt x="617" y="760"/>
                    <a:pt x="636" y="747"/>
                  </a:cubicBezTo>
                  <a:cubicBezTo>
                    <a:pt x="643" y="742"/>
                    <a:pt x="649" y="738"/>
                    <a:pt x="656" y="732"/>
                  </a:cubicBezTo>
                  <a:cubicBezTo>
                    <a:pt x="660" y="729"/>
                    <a:pt x="666" y="721"/>
                    <a:pt x="672" y="721"/>
                  </a:cubicBezTo>
                  <a:cubicBezTo>
                    <a:pt x="676" y="721"/>
                    <a:pt x="680" y="721"/>
                    <a:pt x="684" y="720"/>
                  </a:cubicBezTo>
                  <a:cubicBezTo>
                    <a:pt x="689" y="718"/>
                    <a:pt x="693" y="716"/>
                    <a:pt x="698" y="714"/>
                  </a:cubicBezTo>
                  <a:cubicBezTo>
                    <a:pt x="702" y="713"/>
                    <a:pt x="706" y="713"/>
                    <a:pt x="710" y="712"/>
                  </a:cubicBezTo>
                  <a:cubicBezTo>
                    <a:pt x="712" y="713"/>
                    <a:pt x="715" y="714"/>
                    <a:pt x="719" y="714"/>
                  </a:cubicBezTo>
                  <a:cubicBezTo>
                    <a:pt x="727" y="715"/>
                    <a:pt x="736" y="713"/>
                    <a:pt x="741" y="706"/>
                  </a:cubicBezTo>
                  <a:cubicBezTo>
                    <a:pt x="744" y="702"/>
                    <a:pt x="747" y="698"/>
                    <a:pt x="747" y="693"/>
                  </a:cubicBezTo>
                  <a:cubicBezTo>
                    <a:pt x="747" y="692"/>
                    <a:pt x="748" y="691"/>
                    <a:pt x="748" y="690"/>
                  </a:cubicBezTo>
                  <a:cubicBezTo>
                    <a:pt x="751" y="688"/>
                    <a:pt x="754" y="686"/>
                    <a:pt x="757" y="683"/>
                  </a:cubicBezTo>
                  <a:cubicBezTo>
                    <a:pt x="769" y="675"/>
                    <a:pt x="780" y="665"/>
                    <a:pt x="792" y="656"/>
                  </a:cubicBezTo>
                  <a:cubicBezTo>
                    <a:pt x="802" y="647"/>
                    <a:pt x="813" y="639"/>
                    <a:pt x="821" y="628"/>
                  </a:cubicBezTo>
                  <a:cubicBezTo>
                    <a:pt x="821" y="628"/>
                    <a:pt x="821" y="628"/>
                    <a:pt x="821" y="629"/>
                  </a:cubicBezTo>
                  <a:cubicBezTo>
                    <a:pt x="822" y="644"/>
                    <a:pt x="825" y="659"/>
                    <a:pt x="830" y="673"/>
                  </a:cubicBezTo>
                  <a:cubicBezTo>
                    <a:pt x="833" y="681"/>
                    <a:pt x="836" y="688"/>
                    <a:pt x="840" y="695"/>
                  </a:cubicBezTo>
                  <a:cubicBezTo>
                    <a:pt x="843" y="702"/>
                    <a:pt x="846" y="709"/>
                    <a:pt x="850" y="715"/>
                  </a:cubicBezTo>
                  <a:cubicBezTo>
                    <a:pt x="858" y="725"/>
                    <a:pt x="868" y="734"/>
                    <a:pt x="881" y="735"/>
                  </a:cubicBezTo>
                  <a:cubicBezTo>
                    <a:pt x="888" y="736"/>
                    <a:pt x="895" y="735"/>
                    <a:pt x="902" y="735"/>
                  </a:cubicBezTo>
                  <a:cubicBezTo>
                    <a:pt x="910" y="735"/>
                    <a:pt x="917" y="735"/>
                    <a:pt x="924" y="734"/>
                  </a:cubicBezTo>
                  <a:cubicBezTo>
                    <a:pt x="932" y="733"/>
                    <a:pt x="940" y="732"/>
                    <a:pt x="948" y="729"/>
                  </a:cubicBezTo>
                  <a:cubicBezTo>
                    <a:pt x="953" y="727"/>
                    <a:pt x="960" y="725"/>
                    <a:pt x="965" y="721"/>
                  </a:cubicBezTo>
                  <a:cubicBezTo>
                    <a:pt x="973" y="712"/>
                    <a:pt x="980" y="697"/>
                    <a:pt x="980" y="684"/>
                  </a:cubicBezTo>
                  <a:cubicBezTo>
                    <a:pt x="980" y="670"/>
                    <a:pt x="973" y="658"/>
                    <a:pt x="967" y="646"/>
                  </a:cubicBezTo>
                  <a:cubicBezTo>
                    <a:pt x="960" y="631"/>
                    <a:pt x="953" y="616"/>
                    <a:pt x="943" y="603"/>
                  </a:cubicBezTo>
                  <a:cubicBezTo>
                    <a:pt x="940" y="599"/>
                    <a:pt x="936" y="593"/>
                    <a:pt x="931" y="588"/>
                  </a:cubicBezTo>
                  <a:cubicBezTo>
                    <a:pt x="935" y="588"/>
                    <a:pt x="939" y="588"/>
                    <a:pt x="942" y="588"/>
                  </a:cubicBezTo>
                  <a:cubicBezTo>
                    <a:pt x="943" y="589"/>
                    <a:pt x="943" y="589"/>
                    <a:pt x="944" y="589"/>
                  </a:cubicBezTo>
                  <a:cubicBezTo>
                    <a:pt x="947" y="588"/>
                    <a:pt x="954" y="592"/>
                    <a:pt x="957" y="593"/>
                  </a:cubicBezTo>
                  <a:cubicBezTo>
                    <a:pt x="961" y="594"/>
                    <a:pt x="966" y="596"/>
                    <a:pt x="970" y="598"/>
                  </a:cubicBezTo>
                  <a:cubicBezTo>
                    <a:pt x="977" y="600"/>
                    <a:pt x="984" y="600"/>
                    <a:pt x="991" y="600"/>
                  </a:cubicBezTo>
                  <a:cubicBezTo>
                    <a:pt x="997" y="601"/>
                    <a:pt x="1003" y="601"/>
                    <a:pt x="1009" y="600"/>
                  </a:cubicBezTo>
                  <a:cubicBezTo>
                    <a:pt x="1023" y="598"/>
                    <a:pt x="1036" y="595"/>
                    <a:pt x="1050" y="593"/>
                  </a:cubicBezTo>
                  <a:cubicBezTo>
                    <a:pt x="1057" y="592"/>
                    <a:pt x="1064" y="590"/>
                    <a:pt x="1071" y="589"/>
                  </a:cubicBezTo>
                  <a:cubicBezTo>
                    <a:pt x="1078" y="589"/>
                    <a:pt x="1084" y="588"/>
                    <a:pt x="1091" y="588"/>
                  </a:cubicBezTo>
                  <a:cubicBezTo>
                    <a:pt x="1098" y="587"/>
                    <a:pt x="1105" y="585"/>
                    <a:pt x="1112" y="582"/>
                  </a:cubicBezTo>
                  <a:cubicBezTo>
                    <a:pt x="1119" y="579"/>
                    <a:pt x="1127" y="576"/>
                    <a:pt x="1135" y="574"/>
                  </a:cubicBezTo>
                  <a:cubicBezTo>
                    <a:pt x="1143" y="571"/>
                    <a:pt x="1155" y="567"/>
                    <a:pt x="1159" y="560"/>
                  </a:cubicBezTo>
                  <a:cubicBezTo>
                    <a:pt x="1161" y="558"/>
                    <a:pt x="1162" y="554"/>
                    <a:pt x="1160" y="552"/>
                  </a:cubicBezTo>
                  <a:close/>
                  <a:moveTo>
                    <a:pt x="1016" y="424"/>
                  </a:moveTo>
                  <a:cubicBezTo>
                    <a:pt x="1028" y="421"/>
                    <a:pt x="1041" y="418"/>
                    <a:pt x="1054" y="415"/>
                  </a:cubicBezTo>
                  <a:cubicBezTo>
                    <a:pt x="1065" y="413"/>
                    <a:pt x="1078" y="410"/>
                    <a:pt x="1090" y="412"/>
                  </a:cubicBezTo>
                  <a:cubicBezTo>
                    <a:pt x="1103" y="414"/>
                    <a:pt x="1115" y="423"/>
                    <a:pt x="1117" y="436"/>
                  </a:cubicBezTo>
                  <a:cubicBezTo>
                    <a:pt x="1118" y="439"/>
                    <a:pt x="1117" y="445"/>
                    <a:pt x="1120" y="447"/>
                  </a:cubicBezTo>
                  <a:cubicBezTo>
                    <a:pt x="1125" y="449"/>
                    <a:pt x="1129" y="449"/>
                    <a:pt x="1132" y="454"/>
                  </a:cubicBezTo>
                  <a:cubicBezTo>
                    <a:pt x="1137" y="464"/>
                    <a:pt x="1134" y="477"/>
                    <a:pt x="1129" y="486"/>
                  </a:cubicBezTo>
                  <a:cubicBezTo>
                    <a:pt x="1123" y="498"/>
                    <a:pt x="1116" y="510"/>
                    <a:pt x="1108" y="519"/>
                  </a:cubicBezTo>
                  <a:cubicBezTo>
                    <a:pt x="1103" y="524"/>
                    <a:pt x="1099" y="528"/>
                    <a:pt x="1095" y="533"/>
                  </a:cubicBezTo>
                  <a:cubicBezTo>
                    <a:pt x="1092" y="536"/>
                    <a:pt x="1089" y="540"/>
                    <a:pt x="1084" y="541"/>
                  </a:cubicBezTo>
                  <a:cubicBezTo>
                    <a:pt x="1084" y="541"/>
                    <a:pt x="1084" y="541"/>
                    <a:pt x="1084" y="541"/>
                  </a:cubicBezTo>
                  <a:cubicBezTo>
                    <a:pt x="1078" y="541"/>
                    <a:pt x="1072" y="542"/>
                    <a:pt x="1066" y="542"/>
                  </a:cubicBezTo>
                  <a:cubicBezTo>
                    <a:pt x="1049" y="544"/>
                    <a:pt x="1033" y="545"/>
                    <a:pt x="1016" y="545"/>
                  </a:cubicBezTo>
                  <a:cubicBezTo>
                    <a:pt x="1007" y="545"/>
                    <a:pt x="998" y="545"/>
                    <a:pt x="989" y="545"/>
                  </a:cubicBezTo>
                  <a:cubicBezTo>
                    <a:pt x="991" y="544"/>
                    <a:pt x="992" y="544"/>
                    <a:pt x="994" y="544"/>
                  </a:cubicBezTo>
                  <a:cubicBezTo>
                    <a:pt x="996" y="544"/>
                    <a:pt x="999" y="544"/>
                    <a:pt x="1002" y="544"/>
                  </a:cubicBezTo>
                  <a:cubicBezTo>
                    <a:pt x="1001" y="544"/>
                    <a:pt x="1001" y="544"/>
                    <a:pt x="1001" y="544"/>
                  </a:cubicBezTo>
                  <a:cubicBezTo>
                    <a:pt x="1001" y="544"/>
                    <a:pt x="1001" y="545"/>
                    <a:pt x="1001" y="545"/>
                  </a:cubicBezTo>
                  <a:cubicBezTo>
                    <a:pt x="1005" y="545"/>
                    <a:pt x="1008" y="544"/>
                    <a:pt x="1012" y="544"/>
                  </a:cubicBezTo>
                  <a:cubicBezTo>
                    <a:pt x="1013" y="544"/>
                    <a:pt x="1014" y="544"/>
                    <a:pt x="1015" y="544"/>
                  </a:cubicBezTo>
                  <a:cubicBezTo>
                    <a:pt x="1021" y="544"/>
                    <a:pt x="1027" y="544"/>
                    <a:pt x="1033" y="543"/>
                  </a:cubicBezTo>
                  <a:cubicBezTo>
                    <a:pt x="1040" y="541"/>
                    <a:pt x="1045" y="539"/>
                    <a:pt x="1051" y="537"/>
                  </a:cubicBezTo>
                  <a:cubicBezTo>
                    <a:pt x="1052" y="537"/>
                    <a:pt x="1051" y="536"/>
                    <a:pt x="1051" y="536"/>
                  </a:cubicBezTo>
                  <a:cubicBezTo>
                    <a:pt x="1045" y="538"/>
                    <a:pt x="1038" y="540"/>
                    <a:pt x="1031" y="541"/>
                  </a:cubicBezTo>
                  <a:cubicBezTo>
                    <a:pt x="1030" y="541"/>
                    <a:pt x="1028" y="541"/>
                    <a:pt x="1026" y="541"/>
                  </a:cubicBezTo>
                  <a:cubicBezTo>
                    <a:pt x="1033" y="540"/>
                    <a:pt x="1038" y="537"/>
                    <a:pt x="1044" y="536"/>
                  </a:cubicBezTo>
                  <a:cubicBezTo>
                    <a:pt x="1045" y="535"/>
                    <a:pt x="1045" y="535"/>
                    <a:pt x="1044" y="535"/>
                  </a:cubicBezTo>
                  <a:cubicBezTo>
                    <a:pt x="1037" y="536"/>
                    <a:pt x="1029" y="539"/>
                    <a:pt x="1022" y="540"/>
                  </a:cubicBezTo>
                  <a:cubicBezTo>
                    <a:pt x="1018" y="541"/>
                    <a:pt x="1015" y="541"/>
                    <a:pt x="1011" y="541"/>
                  </a:cubicBezTo>
                  <a:cubicBezTo>
                    <a:pt x="1011" y="541"/>
                    <a:pt x="1010" y="541"/>
                    <a:pt x="1010" y="541"/>
                  </a:cubicBezTo>
                  <a:cubicBezTo>
                    <a:pt x="1007" y="541"/>
                    <a:pt x="1003" y="541"/>
                    <a:pt x="1000" y="541"/>
                  </a:cubicBezTo>
                  <a:cubicBezTo>
                    <a:pt x="1007" y="539"/>
                    <a:pt x="1014" y="536"/>
                    <a:pt x="1020" y="534"/>
                  </a:cubicBezTo>
                  <a:cubicBezTo>
                    <a:pt x="1021" y="534"/>
                    <a:pt x="1020" y="533"/>
                    <a:pt x="1020" y="533"/>
                  </a:cubicBezTo>
                  <a:cubicBezTo>
                    <a:pt x="1008" y="537"/>
                    <a:pt x="996" y="540"/>
                    <a:pt x="984" y="543"/>
                  </a:cubicBezTo>
                  <a:cubicBezTo>
                    <a:pt x="984" y="543"/>
                    <a:pt x="984" y="543"/>
                    <a:pt x="984" y="543"/>
                  </a:cubicBezTo>
                  <a:cubicBezTo>
                    <a:pt x="982" y="543"/>
                    <a:pt x="981" y="543"/>
                    <a:pt x="979" y="544"/>
                  </a:cubicBezTo>
                  <a:cubicBezTo>
                    <a:pt x="978" y="544"/>
                    <a:pt x="977" y="544"/>
                    <a:pt x="977" y="544"/>
                  </a:cubicBezTo>
                  <a:cubicBezTo>
                    <a:pt x="981" y="542"/>
                    <a:pt x="985" y="539"/>
                    <a:pt x="989" y="537"/>
                  </a:cubicBezTo>
                  <a:cubicBezTo>
                    <a:pt x="996" y="533"/>
                    <a:pt x="1004" y="529"/>
                    <a:pt x="1012" y="527"/>
                  </a:cubicBezTo>
                  <a:cubicBezTo>
                    <a:pt x="1012" y="527"/>
                    <a:pt x="1012" y="526"/>
                    <a:pt x="1012" y="526"/>
                  </a:cubicBezTo>
                  <a:cubicBezTo>
                    <a:pt x="1003" y="528"/>
                    <a:pt x="997" y="531"/>
                    <a:pt x="989" y="535"/>
                  </a:cubicBezTo>
                  <a:cubicBezTo>
                    <a:pt x="985" y="536"/>
                    <a:pt x="982" y="538"/>
                    <a:pt x="978" y="540"/>
                  </a:cubicBezTo>
                  <a:cubicBezTo>
                    <a:pt x="976" y="541"/>
                    <a:pt x="973" y="542"/>
                    <a:pt x="971" y="543"/>
                  </a:cubicBezTo>
                  <a:cubicBezTo>
                    <a:pt x="970" y="543"/>
                    <a:pt x="969" y="543"/>
                    <a:pt x="968" y="543"/>
                  </a:cubicBezTo>
                  <a:cubicBezTo>
                    <a:pt x="962" y="542"/>
                    <a:pt x="955" y="541"/>
                    <a:pt x="950" y="544"/>
                  </a:cubicBezTo>
                  <a:cubicBezTo>
                    <a:pt x="946" y="546"/>
                    <a:pt x="943" y="548"/>
                    <a:pt x="941" y="552"/>
                  </a:cubicBezTo>
                  <a:cubicBezTo>
                    <a:pt x="938" y="550"/>
                    <a:pt x="933" y="551"/>
                    <a:pt x="930" y="551"/>
                  </a:cubicBezTo>
                  <a:cubicBezTo>
                    <a:pt x="929" y="551"/>
                    <a:pt x="928" y="551"/>
                    <a:pt x="927" y="551"/>
                  </a:cubicBezTo>
                  <a:cubicBezTo>
                    <a:pt x="937" y="549"/>
                    <a:pt x="947" y="544"/>
                    <a:pt x="956" y="541"/>
                  </a:cubicBezTo>
                  <a:cubicBezTo>
                    <a:pt x="964" y="538"/>
                    <a:pt x="971" y="535"/>
                    <a:pt x="978" y="532"/>
                  </a:cubicBezTo>
                  <a:cubicBezTo>
                    <a:pt x="985" y="528"/>
                    <a:pt x="993" y="524"/>
                    <a:pt x="1001" y="521"/>
                  </a:cubicBezTo>
                  <a:cubicBezTo>
                    <a:pt x="1001" y="520"/>
                    <a:pt x="1001" y="519"/>
                    <a:pt x="1000" y="520"/>
                  </a:cubicBezTo>
                  <a:cubicBezTo>
                    <a:pt x="992" y="523"/>
                    <a:pt x="985" y="527"/>
                    <a:pt x="977" y="530"/>
                  </a:cubicBezTo>
                  <a:cubicBezTo>
                    <a:pt x="970" y="533"/>
                    <a:pt x="963" y="535"/>
                    <a:pt x="955" y="538"/>
                  </a:cubicBezTo>
                  <a:cubicBezTo>
                    <a:pt x="942" y="543"/>
                    <a:pt x="928" y="548"/>
                    <a:pt x="914" y="549"/>
                  </a:cubicBezTo>
                  <a:cubicBezTo>
                    <a:pt x="913" y="549"/>
                    <a:pt x="913" y="550"/>
                    <a:pt x="912" y="550"/>
                  </a:cubicBezTo>
                  <a:cubicBezTo>
                    <a:pt x="912" y="550"/>
                    <a:pt x="911" y="550"/>
                    <a:pt x="911" y="550"/>
                  </a:cubicBezTo>
                  <a:cubicBezTo>
                    <a:pt x="909" y="550"/>
                    <a:pt x="907" y="550"/>
                    <a:pt x="905" y="550"/>
                  </a:cubicBezTo>
                  <a:cubicBezTo>
                    <a:pt x="905" y="550"/>
                    <a:pt x="906" y="549"/>
                    <a:pt x="906" y="549"/>
                  </a:cubicBezTo>
                  <a:cubicBezTo>
                    <a:pt x="906" y="549"/>
                    <a:pt x="907" y="549"/>
                    <a:pt x="907" y="549"/>
                  </a:cubicBezTo>
                  <a:cubicBezTo>
                    <a:pt x="911" y="549"/>
                    <a:pt x="915" y="547"/>
                    <a:pt x="919" y="545"/>
                  </a:cubicBezTo>
                  <a:cubicBezTo>
                    <a:pt x="924" y="543"/>
                    <a:pt x="929" y="540"/>
                    <a:pt x="934" y="538"/>
                  </a:cubicBezTo>
                  <a:cubicBezTo>
                    <a:pt x="944" y="532"/>
                    <a:pt x="954" y="526"/>
                    <a:pt x="965" y="523"/>
                  </a:cubicBezTo>
                  <a:cubicBezTo>
                    <a:pt x="966" y="522"/>
                    <a:pt x="966" y="521"/>
                    <a:pt x="965" y="521"/>
                  </a:cubicBezTo>
                  <a:cubicBezTo>
                    <a:pt x="954" y="525"/>
                    <a:pt x="944" y="529"/>
                    <a:pt x="934" y="534"/>
                  </a:cubicBezTo>
                  <a:cubicBezTo>
                    <a:pt x="929" y="536"/>
                    <a:pt x="924" y="539"/>
                    <a:pt x="919" y="541"/>
                  </a:cubicBezTo>
                  <a:cubicBezTo>
                    <a:pt x="916" y="543"/>
                    <a:pt x="912" y="544"/>
                    <a:pt x="909" y="545"/>
                  </a:cubicBezTo>
                  <a:cubicBezTo>
                    <a:pt x="910" y="545"/>
                    <a:pt x="910" y="544"/>
                    <a:pt x="910" y="544"/>
                  </a:cubicBezTo>
                  <a:cubicBezTo>
                    <a:pt x="911" y="543"/>
                    <a:pt x="912" y="543"/>
                    <a:pt x="913" y="542"/>
                  </a:cubicBezTo>
                  <a:cubicBezTo>
                    <a:pt x="916" y="541"/>
                    <a:pt x="919" y="539"/>
                    <a:pt x="921" y="538"/>
                  </a:cubicBezTo>
                  <a:cubicBezTo>
                    <a:pt x="928" y="534"/>
                    <a:pt x="934" y="529"/>
                    <a:pt x="940" y="525"/>
                  </a:cubicBezTo>
                  <a:cubicBezTo>
                    <a:pt x="947" y="521"/>
                    <a:pt x="954" y="517"/>
                    <a:pt x="960" y="513"/>
                  </a:cubicBezTo>
                  <a:cubicBezTo>
                    <a:pt x="967" y="508"/>
                    <a:pt x="974" y="504"/>
                    <a:pt x="980" y="500"/>
                  </a:cubicBezTo>
                  <a:cubicBezTo>
                    <a:pt x="981" y="500"/>
                    <a:pt x="980" y="500"/>
                    <a:pt x="980" y="500"/>
                  </a:cubicBezTo>
                  <a:cubicBezTo>
                    <a:pt x="964" y="508"/>
                    <a:pt x="950" y="518"/>
                    <a:pt x="934" y="527"/>
                  </a:cubicBezTo>
                  <a:cubicBezTo>
                    <a:pt x="928" y="531"/>
                    <a:pt x="923" y="534"/>
                    <a:pt x="917" y="537"/>
                  </a:cubicBezTo>
                  <a:cubicBezTo>
                    <a:pt x="918" y="535"/>
                    <a:pt x="920" y="534"/>
                    <a:pt x="921" y="532"/>
                  </a:cubicBezTo>
                  <a:cubicBezTo>
                    <a:pt x="921" y="532"/>
                    <a:pt x="921" y="532"/>
                    <a:pt x="921" y="532"/>
                  </a:cubicBezTo>
                  <a:cubicBezTo>
                    <a:pt x="926" y="532"/>
                    <a:pt x="930" y="529"/>
                    <a:pt x="934" y="526"/>
                  </a:cubicBezTo>
                  <a:cubicBezTo>
                    <a:pt x="939" y="523"/>
                    <a:pt x="943" y="520"/>
                    <a:pt x="948" y="517"/>
                  </a:cubicBezTo>
                  <a:cubicBezTo>
                    <a:pt x="957" y="510"/>
                    <a:pt x="965" y="503"/>
                    <a:pt x="972" y="495"/>
                  </a:cubicBezTo>
                  <a:cubicBezTo>
                    <a:pt x="973" y="494"/>
                    <a:pt x="972" y="494"/>
                    <a:pt x="972" y="494"/>
                  </a:cubicBezTo>
                  <a:cubicBezTo>
                    <a:pt x="964" y="503"/>
                    <a:pt x="955" y="510"/>
                    <a:pt x="945" y="516"/>
                  </a:cubicBezTo>
                  <a:cubicBezTo>
                    <a:pt x="940" y="519"/>
                    <a:pt x="936" y="522"/>
                    <a:pt x="931" y="524"/>
                  </a:cubicBezTo>
                  <a:cubicBezTo>
                    <a:pt x="930" y="525"/>
                    <a:pt x="929" y="525"/>
                    <a:pt x="928" y="526"/>
                  </a:cubicBezTo>
                  <a:cubicBezTo>
                    <a:pt x="928" y="526"/>
                    <a:pt x="928" y="526"/>
                    <a:pt x="928" y="525"/>
                  </a:cubicBezTo>
                  <a:cubicBezTo>
                    <a:pt x="928" y="525"/>
                    <a:pt x="928" y="525"/>
                    <a:pt x="928" y="525"/>
                  </a:cubicBezTo>
                  <a:cubicBezTo>
                    <a:pt x="934" y="521"/>
                    <a:pt x="939" y="517"/>
                    <a:pt x="945" y="513"/>
                  </a:cubicBezTo>
                  <a:cubicBezTo>
                    <a:pt x="950" y="510"/>
                    <a:pt x="953" y="508"/>
                    <a:pt x="957" y="502"/>
                  </a:cubicBezTo>
                  <a:cubicBezTo>
                    <a:pt x="957" y="502"/>
                    <a:pt x="957" y="502"/>
                    <a:pt x="957" y="502"/>
                  </a:cubicBezTo>
                  <a:cubicBezTo>
                    <a:pt x="960" y="499"/>
                    <a:pt x="963" y="496"/>
                    <a:pt x="965" y="494"/>
                  </a:cubicBezTo>
                  <a:cubicBezTo>
                    <a:pt x="974" y="485"/>
                    <a:pt x="983" y="476"/>
                    <a:pt x="994" y="469"/>
                  </a:cubicBezTo>
                  <a:cubicBezTo>
                    <a:pt x="994" y="469"/>
                    <a:pt x="994" y="468"/>
                    <a:pt x="993" y="469"/>
                  </a:cubicBezTo>
                  <a:cubicBezTo>
                    <a:pt x="983" y="474"/>
                    <a:pt x="975" y="483"/>
                    <a:pt x="966" y="491"/>
                  </a:cubicBezTo>
                  <a:cubicBezTo>
                    <a:pt x="964" y="492"/>
                    <a:pt x="962" y="494"/>
                    <a:pt x="960" y="496"/>
                  </a:cubicBezTo>
                  <a:cubicBezTo>
                    <a:pt x="957" y="497"/>
                    <a:pt x="954" y="499"/>
                    <a:pt x="951" y="501"/>
                  </a:cubicBezTo>
                  <a:cubicBezTo>
                    <a:pt x="953" y="499"/>
                    <a:pt x="955" y="497"/>
                    <a:pt x="957" y="495"/>
                  </a:cubicBezTo>
                  <a:cubicBezTo>
                    <a:pt x="964" y="488"/>
                    <a:pt x="972" y="481"/>
                    <a:pt x="979" y="475"/>
                  </a:cubicBezTo>
                  <a:cubicBezTo>
                    <a:pt x="982" y="471"/>
                    <a:pt x="986" y="468"/>
                    <a:pt x="989" y="465"/>
                  </a:cubicBezTo>
                  <a:cubicBezTo>
                    <a:pt x="993" y="461"/>
                    <a:pt x="997" y="459"/>
                    <a:pt x="1001" y="457"/>
                  </a:cubicBezTo>
                  <a:cubicBezTo>
                    <a:pt x="1006" y="453"/>
                    <a:pt x="1012" y="448"/>
                    <a:pt x="1019" y="447"/>
                  </a:cubicBezTo>
                  <a:cubicBezTo>
                    <a:pt x="1019" y="447"/>
                    <a:pt x="1019" y="446"/>
                    <a:pt x="1019" y="446"/>
                  </a:cubicBezTo>
                  <a:cubicBezTo>
                    <a:pt x="1013" y="446"/>
                    <a:pt x="1008" y="449"/>
                    <a:pt x="1003" y="453"/>
                  </a:cubicBezTo>
                  <a:cubicBezTo>
                    <a:pt x="997" y="458"/>
                    <a:pt x="990" y="462"/>
                    <a:pt x="984" y="468"/>
                  </a:cubicBezTo>
                  <a:cubicBezTo>
                    <a:pt x="975" y="474"/>
                    <a:pt x="967" y="481"/>
                    <a:pt x="959" y="489"/>
                  </a:cubicBezTo>
                  <a:cubicBezTo>
                    <a:pt x="955" y="492"/>
                    <a:pt x="951" y="497"/>
                    <a:pt x="947" y="501"/>
                  </a:cubicBezTo>
                  <a:cubicBezTo>
                    <a:pt x="955" y="492"/>
                    <a:pt x="964" y="484"/>
                    <a:pt x="972" y="476"/>
                  </a:cubicBezTo>
                  <a:cubicBezTo>
                    <a:pt x="977" y="471"/>
                    <a:pt x="982" y="465"/>
                    <a:pt x="987" y="462"/>
                  </a:cubicBezTo>
                  <a:cubicBezTo>
                    <a:pt x="992" y="459"/>
                    <a:pt x="996" y="457"/>
                    <a:pt x="1000" y="452"/>
                  </a:cubicBezTo>
                  <a:cubicBezTo>
                    <a:pt x="1001" y="452"/>
                    <a:pt x="1000" y="451"/>
                    <a:pt x="999" y="451"/>
                  </a:cubicBezTo>
                  <a:cubicBezTo>
                    <a:pt x="990" y="461"/>
                    <a:pt x="978" y="467"/>
                    <a:pt x="969" y="476"/>
                  </a:cubicBezTo>
                  <a:cubicBezTo>
                    <a:pt x="962" y="483"/>
                    <a:pt x="954" y="489"/>
                    <a:pt x="948" y="496"/>
                  </a:cubicBezTo>
                  <a:cubicBezTo>
                    <a:pt x="949" y="494"/>
                    <a:pt x="950" y="492"/>
                    <a:pt x="951" y="490"/>
                  </a:cubicBezTo>
                  <a:cubicBezTo>
                    <a:pt x="952" y="491"/>
                    <a:pt x="952" y="491"/>
                    <a:pt x="953" y="491"/>
                  </a:cubicBezTo>
                  <a:cubicBezTo>
                    <a:pt x="958" y="487"/>
                    <a:pt x="962" y="481"/>
                    <a:pt x="966" y="476"/>
                  </a:cubicBezTo>
                  <a:cubicBezTo>
                    <a:pt x="970" y="471"/>
                    <a:pt x="974" y="467"/>
                    <a:pt x="979" y="463"/>
                  </a:cubicBezTo>
                  <a:cubicBezTo>
                    <a:pt x="988" y="454"/>
                    <a:pt x="999" y="447"/>
                    <a:pt x="1008" y="439"/>
                  </a:cubicBezTo>
                  <a:cubicBezTo>
                    <a:pt x="1009" y="439"/>
                    <a:pt x="1008" y="439"/>
                    <a:pt x="1008" y="439"/>
                  </a:cubicBezTo>
                  <a:cubicBezTo>
                    <a:pt x="996" y="444"/>
                    <a:pt x="987" y="453"/>
                    <a:pt x="977" y="461"/>
                  </a:cubicBezTo>
                  <a:cubicBezTo>
                    <a:pt x="972" y="466"/>
                    <a:pt x="968" y="471"/>
                    <a:pt x="963" y="475"/>
                  </a:cubicBezTo>
                  <a:cubicBezTo>
                    <a:pt x="961" y="478"/>
                    <a:pt x="959" y="480"/>
                    <a:pt x="957" y="482"/>
                  </a:cubicBezTo>
                  <a:cubicBezTo>
                    <a:pt x="965" y="470"/>
                    <a:pt x="972" y="457"/>
                    <a:pt x="976" y="443"/>
                  </a:cubicBezTo>
                  <a:cubicBezTo>
                    <a:pt x="977" y="441"/>
                    <a:pt x="977" y="439"/>
                    <a:pt x="978" y="438"/>
                  </a:cubicBezTo>
                  <a:cubicBezTo>
                    <a:pt x="978" y="438"/>
                    <a:pt x="979" y="437"/>
                    <a:pt x="979" y="437"/>
                  </a:cubicBezTo>
                  <a:cubicBezTo>
                    <a:pt x="990" y="431"/>
                    <a:pt x="1004" y="428"/>
                    <a:pt x="1016" y="424"/>
                  </a:cubicBezTo>
                  <a:close/>
                  <a:moveTo>
                    <a:pt x="893" y="481"/>
                  </a:moveTo>
                  <a:cubicBezTo>
                    <a:pt x="893" y="481"/>
                    <a:pt x="893" y="481"/>
                    <a:pt x="893" y="481"/>
                  </a:cubicBezTo>
                  <a:cubicBezTo>
                    <a:pt x="893" y="481"/>
                    <a:pt x="893" y="481"/>
                    <a:pt x="894" y="481"/>
                  </a:cubicBezTo>
                  <a:cubicBezTo>
                    <a:pt x="895" y="480"/>
                    <a:pt x="894" y="478"/>
                    <a:pt x="894" y="477"/>
                  </a:cubicBezTo>
                  <a:cubicBezTo>
                    <a:pt x="895" y="474"/>
                    <a:pt x="895" y="471"/>
                    <a:pt x="896" y="469"/>
                  </a:cubicBezTo>
                  <a:cubicBezTo>
                    <a:pt x="896" y="466"/>
                    <a:pt x="896" y="462"/>
                    <a:pt x="895" y="459"/>
                  </a:cubicBezTo>
                  <a:cubicBezTo>
                    <a:pt x="895" y="456"/>
                    <a:pt x="896" y="452"/>
                    <a:pt x="895" y="448"/>
                  </a:cubicBezTo>
                  <a:cubicBezTo>
                    <a:pt x="895" y="448"/>
                    <a:pt x="894" y="448"/>
                    <a:pt x="894" y="448"/>
                  </a:cubicBezTo>
                  <a:cubicBezTo>
                    <a:pt x="893" y="452"/>
                    <a:pt x="894" y="455"/>
                    <a:pt x="894" y="459"/>
                  </a:cubicBezTo>
                  <a:cubicBezTo>
                    <a:pt x="894" y="462"/>
                    <a:pt x="893" y="466"/>
                    <a:pt x="894" y="469"/>
                  </a:cubicBezTo>
                  <a:cubicBezTo>
                    <a:pt x="894" y="471"/>
                    <a:pt x="893" y="474"/>
                    <a:pt x="892" y="477"/>
                  </a:cubicBezTo>
                  <a:cubicBezTo>
                    <a:pt x="892" y="476"/>
                    <a:pt x="892" y="475"/>
                    <a:pt x="892" y="475"/>
                  </a:cubicBezTo>
                  <a:cubicBezTo>
                    <a:pt x="890" y="465"/>
                    <a:pt x="889" y="455"/>
                    <a:pt x="885" y="446"/>
                  </a:cubicBezTo>
                  <a:cubicBezTo>
                    <a:pt x="883" y="441"/>
                    <a:pt x="880" y="437"/>
                    <a:pt x="877" y="432"/>
                  </a:cubicBezTo>
                  <a:cubicBezTo>
                    <a:pt x="877" y="428"/>
                    <a:pt x="875" y="424"/>
                    <a:pt x="874" y="420"/>
                  </a:cubicBezTo>
                  <a:cubicBezTo>
                    <a:pt x="873" y="414"/>
                    <a:pt x="872" y="408"/>
                    <a:pt x="873" y="403"/>
                  </a:cubicBezTo>
                  <a:cubicBezTo>
                    <a:pt x="873" y="402"/>
                    <a:pt x="871" y="401"/>
                    <a:pt x="871" y="402"/>
                  </a:cubicBezTo>
                  <a:cubicBezTo>
                    <a:pt x="871" y="408"/>
                    <a:pt x="871" y="413"/>
                    <a:pt x="872" y="419"/>
                  </a:cubicBezTo>
                  <a:cubicBezTo>
                    <a:pt x="872" y="422"/>
                    <a:pt x="873" y="425"/>
                    <a:pt x="874" y="427"/>
                  </a:cubicBezTo>
                  <a:cubicBezTo>
                    <a:pt x="870" y="422"/>
                    <a:pt x="865" y="417"/>
                    <a:pt x="859" y="412"/>
                  </a:cubicBezTo>
                  <a:cubicBezTo>
                    <a:pt x="859" y="408"/>
                    <a:pt x="858" y="405"/>
                    <a:pt x="857" y="402"/>
                  </a:cubicBezTo>
                  <a:cubicBezTo>
                    <a:pt x="856" y="397"/>
                    <a:pt x="856" y="390"/>
                    <a:pt x="857" y="385"/>
                  </a:cubicBezTo>
                  <a:cubicBezTo>
                    <a:pt x="857" y="384"/>
                    <a:pt x="855" y="383"/>
                    <a:pt x="855" y="385"/>
                  </a:cubicBezTo>
                  <a:cubicBezTo>
                    <a:pt x="855" y="391"/>
                    <a:pt x="855" y="396"/>
                    <a:pt x="856" y="402"/>
                  </a:cubicBezTo>
                  <a:cubicBezTo>
                    <a:pt x="856" y="404"/>
                    <a:pt x="856" y="407"/>
                    <a:pt x="857" y="410"/>
                  </a:cubicBezTo>
                  <a:cubicBezTo>
                    <a:pt x="855" y="408"/>
                    <a:pt x="853" y="407"/>
                    <a:pt x="851" y="405"/>
                  </a:cubicBezTo>
                  <a:cubicBezTo>
                    <a:pt x="851" y="404"/>
                    <a:pt x="851" y="403"/>
                    <a:pt x="851" y="402"/>
                  </a:cubicBezTo>
                  <a:cubicBezTo>
                    <a:pt x="851" y="401"/>
                    <a:pt x="850" y="400"/>
                    <a:pt x="850" y="399"/>
                  </a:cubicBezTo>
                  <a:cubicBezTo>
                    <a:pt x="850" y="398"/>
                    <a:pt x="848" y="398"/>
                    <a:pt x="848" y="399"/>
                  </a:cubicBezTo>
                  <a:cubicBezTo>
                    <a:pt x="848" y="400"/>
                    <a:pt x="848" y="402"/>
                    <a:pt x="849" y="403"/>
                  </a:cubicBezTo>
                  <a:cubicBezTo>
                    <a:pt x="849" y="403"/>
                    <a:pt x="849" y="403"/>
                    <a:pt x="849" y="404"/>
                  </a:cubicBezTo>
                  <a:cubicBezTo>
                    <a:pt x="841" y="399"/>
                    <a:pt x="833" y="396"/>
                    <a:pt x="824" y="394"/>
                  </a:cubicBezTo>
                  <a:cubicBezTo>
                    <a:pt x="821" y="394"/>
                    <a:pt x="816" y="391"/>
                    <a:pt x="812" y="391"/>
                  </a:cubicBezTo>
                  <a:cubicBezTo>
                    <a:pt x="813" y="390"/>
                    <a:pt x="814" y="390"/>
                    <a:pt x="815" y="389"/>
                  </a:cubicBezTo>
                  <a:cubicBezTo>
                    <a:pt x="820" y="385"/>
                    <a:pt x="824" y="382"/>
                    <a:pt x="828" y="378"/>
                  </a:cubicBezTo>
                  <a:cubicBezTo>
                    <a:pt x="836" y="372"/>
                    <a:pt x="851" y="362"/>
                    <a:pt x="854" y="350"/>
                  </a:cubicBezTo>
                  <a:cubicBezTo>
                    <a:pt x="854" y="350"/>
                    <a:pt x="855" y="350"/>
                    <a:pt x="855" y="349"/>
                  </a:cubicBezTo>
                  <a:cubicBezTo>
                    <a:pt x="855" y="335"/>
                    <a:pt x="848" y="321"/>
                    <a:pt x="838" y="310"/>
                  </a:cubicBezTo>
                  <a:cubicBezTo>
                    <a:pt x="838" y="310"/>
                    <a:pt x="838" y="309"/>
                    <a:pt x="838" y="309"/>
                  </a:cubicBezTo>
                  <a:cubicBezTo>
                    <a:pt x="839" y="309"/>
                    <a:pt x="839" y="308"/>
                    <a:pt x="839" y="308"/>
                  </a:cubicBezTo>
                  <a:cubicBezTo>
                    <a:pt x="840" y="305"/>
                    <a:pt x="845" y="302"/>
                    <a:pt x="847" y="300"/>
                  </a:cubicBezTo>
                  <a:cubicBezTo>
                    <a:pt x="851" y="295"/>
                    <a:pt x="856" y="290"/>
                    <a:pt x="860" y="285"/>
                  </a:cubicBezTo>
                  <a:cubicBezTo>
                    <a:pt x="864" y="280"/>
                    <a:pt x="868" y="274"/>
                    <a:pt x="874" y="272"/>
                  </a:cubicBezTo>
                  <a:cubicBezTo>
                    <a:pt x="879" y="270"/>
                    <a:pt x="883" y="269"/>
                    <a:pt x="886" y="266"/>
                  </a:cubicBezTo>
                  <a:cubicBezTo>
                    <a:pt x="899" y="257"/>
                    <a:pt x="911" y="251"/>
                    <a:pt x="927" y="252"/>
                  </a:cubicBezTo>
                  <a:cubicBezTo>
                    <a:pt x="945" y="254"/>
                    <a:pt x="957" y="264"/>
                    <a:pt x="966" y="280"/>
                  </a:cubicBezTo>
                  <a:cubicBezTo>
                    <a:pt x="980" y="306"/>
                    <a:pt x="988" y="337"/>
                    <a:pt x="988" y="367"/>
                  </a:cubicBezTo>
                  <a:cubicBezTo>
                    <a:pt x="986" y="382"/>
                    <a:pt x="984" y="397"/>
                    <a:pt x="978" y="411"/>
                  </a:cubicBezTo>
                  <a:cubicBezTo>
                    <a:pt x="972" y="429"/>
                    <a:pt x="962" y="446"/>
                    <a:pt x="953" y="463"/>
                  </a:cubicBezTo>
                  <a:cubicBezTo>
                    <a:pt x="945" y="478"/>
                    <a:pt x="935" y="492"/>
                    <a:pt x="924" y="505"/>
                  </a:cubicBezTo>
                  <a:cubicBezTo>
                    <a:pt x="926" y="501"/>
                    <a:pt x="929" y="496"/>
                    <a:pt x="931" y="492"/>
                  </a:cubicBezTo>
                  <a:cubicBezTo>
                    <a:pt x="933" y="487"/>
                    <a:pt x="935" y="482"/>
                    <a:pt x="938" y="478"/>
                  </a:cubicBezTo>
                  <a:cubicBezTo>
                    <a:pt x="939" y="478"/>
                    <a:pt x="938" y="477"/>
                    <a:pt x="938" y="477"/>
                  </a:cubicBezTo>
                  <a:cubicBezTo>
                    <a:pt x="933" y="480"/>
                    <a:pt x="932" y="486"/>
                    <a:pt x="929" y="491"/>
                  </a:cubicBezTo>
                  <a:cubicBezTo>
                    <a:pt x="926" y="497"/>
                    <a:pt x="921" y="503"/>
                    <a:pt x="920" y="510"/>
                  </a:cubicBezTo>
                  <a:cubicBezTo>
                    <a:pt x="920" y="510"/>
                    <a:pt x="919" y="510"/>
                    <a:pt x="919" y="511"/>
                  </a:cubicBezTo>
                  <a:cubicBezTo>
                    <a:pt x="913" y="517"/>
                    <a:pt x="907" y="524"/>
                    <a:pt x="901" y="530"/>
                  </a:cubicBezTo>
                  <a:cubicBezTo>
                    <a:pt x="901" y="529"/>
                    <a:pt x="902" y="527"/>
                    <a:pt x="902" y="526"/>
                  </a:cubicBezTo>
                  <a:cubicBezTo>
                    <a:pt x="904" y="522"/>
                    <a:pt x="907" y="517"/>
                    <a:pt x="909" y="513"/>
                  </a:cubicBezTo>
                  <a:cubicBezTo>
                    <a:pt x="910" y="513"/>
                    <a:pt x="909" y="513"/>
                    <a:pt x="909" y="513"/>
                  </a:cubicBezTo>
                  <a:cubicBezTo>
                    <a:pt x="908" y="514"/>
                    <a:pt x="906" y="516"/>
                    <a:pt x="905" y="517"/>
                  </a:cubicBezTo>
                  <a:cubicBezTo>
                    <a:pt x="906" y="517"/>
                    <a:pt x="906" y="516"/>
                    <a:pt x="906" y="516"/>
                  </a:cubicBezTo>
                  <a:cubicBezTo>
                    <a:pt x="909" y="507"/>
                    <a:pt x="912" y="498"/>
                    <a:pt x="913" y="488"/>
                  </a:cubicBezTo>
                  <a:cubicBezTo>
                    <a:pt x="913" y="488"/>
                    <a:pt x="912" y="488"/>
                    <a:pt x="912" y="488"/>
                  </a:cubicBezTo>
                  <a:cubicBezTo>
                    <a:pt x="909" y="497"/>
                    <a:pt x="908" y="506"/>
                    <a:pt x="904" y="515"/>
                  </a:cubicBezTo>
                  <a:cubicBezTo>
                    <a:pt x="901" y="522"/>
                    <a:pt x="898" y="529"/>
                    <a:pt x="894" y="535"/>
                  </a:cubicBezTo>
                  <a:cubicBezTo>
                    <a:pt x="894" y="535"/>
                    <a:pt x="894" y="535"/>
                    <a:pt x="894" y="535"/>
                  </a:cubicBezTo>
                  <a:cubicBezTo>
                    <a:pt x="893" y="537"/>
                    <a:pt x="891" y="538"/>
                    <a:pt x="890" y="540"/>
                  </a:cubicBezTo>
                  <a:cubicBezTo>
                    <a:pt x="890" y="538"/>
                    <a:pt x="890" y="537"/>
                    <a:pt x="890" y="535"/>
                  </a:cubicBezTo>
                  <a:cubicBezTo>
                    <a:pt x="891" y="526"/>
                    <a:pt x="894" y="516"/>
                    <a:pt x="894" y="507"/>
                  </a:cubicBezTo>
                  <a:cubicBezTo>
                    <a:pt x="894" y="498"/>
                    <a:pt x="894" y="490"/>
                    <a:pt x="893" y="481"/>
                  </a:cubicBezTo>
                  <a:close/>
                  <a:moveTo>
                    <a:pt x="713" y="477"/>
                  </a:moveTo>
                  <a:cubicBezTo>
                    <a:pt x="712" y="474"/>
                    <a:pt x="712" y="471"/>
                    <a:pt x="711" y="468"/>
                  </a:cubicBezTo>
                  <a:cubicBezTo>
                    <a:pt x="710" y="459"/>
                    <a:pt x="714" y="450"/>
                    <a:pt x="715" y="441"/>
                  </a:cubicBezTo>
                  <a:cubicBezTo>
                    <a:pt x="716" y="435"/>
                    <a:pt x="717" y="429"/>
                    <a:pt x="721" y="424"/>
                  </a:cubicBezTo>
                  <a:cubicBezTo>
                    <a:pt x="724" y="421"/>
                    <a:pt x="728" y="418"/>
                    <a:pt x="731" y="416"/>
                  </a:cubicBezTo>
                  <a:cubicBezTo>
                    <a:pt x="735" y="415"/>
                    <a:pt x="739" y="414"/>
                    <a:pt x="742" y="414"/>
                  </a:cubicBezTo>
                  <a:cubicBezTo>
                    <a:pt x="740" y="414"/>
                    <a:pt x="738" y="415"/>
                    <a:pt x="737" y="416"/>
                  </a:cubicBezTo>
                  <a:cubicBezTo>
                    <a:pt x="733" y="418"/>
                    <a:pt x="729" y="421"/>
                    <a:pt x="726" y="424"/>
                  </a:cubicBezTo>
                  <a:cubicBezTo>
                    <a:pt x="720" y="433"/>
                    <a:pt x="716" y="443"/>
                    <a:pt x="714" y="454"/>
                  </a:cubicBezTo>
                  <a:cubicBezTo>
                    <a:pt x="713" y="461"/>
                    <a:pt x="712" y="469"/>
                    <a:pt x="713" y="477"/>
                  </a:cubicBezTo>
                  <a:close/>
                  <a:moveTo>
                    <a:pt x="712" y="421"/>
                  </a:moveTo>
                  <a:cubicBezTo>
                    <a:pt x="712" y="420"/>
                    <a:pt x="711" y="418"/>
                    <a:pt x="709" y="416"/>
                  </a:cubicBezTo>
                  <a:cubicBezTo>
                    <a:pt x="712" y="417"/>
                    <a:pt x="715" y="417"/>
                    <a:pt x="717" y="417"/>
                  </a:cubicBezTo>
                  <a:cubicBezTo>
                    <a:pt x="720" y="417"/>
                    <a:pt x="723" y="417"/>
                    <a:pt x="726" y="416"/>
                  </a:cubicBezTo>
                  <a:cubicBezTo>
                    <a:pt x="721" y="419"/>
                    <a:pt x="718" y="423"/>
                    <a:pt x="715" y="428"/>
                  </a:cubicBezTo>
                  <a:cubicBezTo>
                    <a:pt x="714" y="425"/>
                    <a:pt x="713" y="421"/>
                    <a:pt x="712" y="421"/>
                  </a:cubicBezTo>
                  <a:close/>
                  <a:moveTo>
                    <a:pt x="741" y="410"/>
                  </a:moveTo>
                  <a:cubicBezTo>
                    <a:pt x="728" y="413"/>
                    <a:pt x="715" y="413"/>
                    <a:pt x="702" y="412"/>
                  </a:cubicBezTo>
                  <a:cubicBezTo>
                    <a:pt x="695" y="411"/>
                    <a:pt x="689" y="411"/>
                    <a:pt x="682" y="410"/>
                  </a:cubicBezTo>
                  <a:cubicBezTo>
                    <a:pt x="676" y="409"/>
                    <a:pt x="670" y="409"/>
                    <a:pt x="664" y="407"/>
                  </a:cubicBezTo>
                  <a:cubicBezTo>
                    <a:pt x="653" y="404"/>
                    <a:pt x="644" y="398"/>
                    <a:pt x="636" y="390"/>
                  </a:cubicBezTo>
                  <a:cubicBezTo>
                    <a:pt x="632" y="386"/>
                    <a:pt x="626" y="379"/>
                    <a:pt x="620" y="383"/>
                  </a:cubicBezTo>
                  <a:cubicBezTo>
                    <a:pt x="619" y="383"/>
                    <a:pt x="619" y="384"/>
                    <a:pt x="620" y="384"/>
                  </a:cubicBezTo>
                  <a:cubicBezTo>
                    <a:pt x="628" y="385"/>
                    <a:pt x="633" y="393"/>
                    <a:pt x="639" y="399"/>
                  </a:cubicBezTo>
                  <a:cubicBezTo>
                    <a:pt x="638" y="398"/>
                    <a:pt x="637" y="398"/>
                    <a:pt x="635" y="397"/>
                  </a:cubicBezTo>
                  <a:cubicBezTo>
                    <a:pt x="634" y="396"/>
                    <a:pt x="633" y="396"/>
                    <a:pt x="632" y="396"/>
                  </a:cubicBezTo>
                  <a:cubicBezTo>
                    <a:pt x="631" y="396"/>
                    <a:pt x="631" y="396"/>
                    <a:pt x="631" y="396"/>
                  </a:cubicBezTo>
                  <a:cubicBezTo>
                    <a:pt x="630" y="399"/>
                    <a:pt x="636" y="399"/>
                    <a:pt x="637" y="400"/>
                  </a:cubicBezTo>
                  <a:cubicBezTo>
                    <a:pt x="640" y="402"/>
                    <a:pt x="643" y="404"/>
                    <a:pt x="646" y="406"/>
                  </a:cubicBezTo>
                  <a:cubicBezTo>
                    <a:pt x="647" y="406"/>
                    <a:pt x="647" y="405"/>
                    <a:pt x="647" y="405"/>
                  </a:cubicBezTo>
                  <a:cubicBezTo>
                    <a:pt x="647" y="405"/>
                    <a:pt x="647" y="404"/>
                    <a:pt x="646" y="404"/>
                  </a:cubicBezTo>
                  <a:cubicBezTo>
                    <a:pt x="656" y="409"/>
                    <a:pt x="665" y="412"/>
                    <a:pt x="676" y="413"/>
                  </a:cubicBezTo>
                  <a:cubicBezTo>
                    <a:pt x="685" y="414"/>
                    <a:pt x="695" y="415"/>
                    <a:pt x="704" y="416"/>
                  </a:cubicBezTo>
                  <a:cubicBezTo>
                    <a:pt x="705" y="417"/>
                    <a:pt x="706" y="417"/>
                    <a:pt x="707" y="418"/>
                  </a:cubicBezTo>
                  <a:cubicBezTo>
                    <a:pt x="709" y="420"/>
                    <a:pt x="710" y="422"/>
                    <a:pt x="711" y="424"/>
                  </a:cubicBezTo>
                  <a:cubicBezTo>
                    <a:pt x="712" y="425"/>
                    <a:pt x="713" y="429"/>
                    <a:pt x="714" y="430"/>
                  </a:cubicBezTo>
                  <a:cubicBezTo>
                    <a:pt x="714" y="431"/>
                    <a:pt x="713" y="432"/>
                    <a:pt x="713" y="433"/>
                  </a:cubicBezTo>
                  <a:cubicBezTo>
                    <a:pt x="712" y="439"/>
                    <a:pt x="712" y="444"/>
                    <a:pt x="710" y="450"/>
                  </a:cubicBezTo>
                  <a:cubicBezTo>
                    <a:pt x="709" y="454"/>
                    <a:pt x="708" y="459"/>
                    <a:pt x="707" y="463"/>
                  </a:cubicBezTo>
                  <a:cubicBezTo>
                    <a:pt x="702" y="472"/>
                    <a:pt x="691" y="476"/>
                    <a:pt x="683" y="480"/>
                  </a:cubicBezTo>
                  <a:cubicBezTo>
                    <a:pt x="671" y="485"/>
                    <a:pt x="660" y="489"/>
                    <a:pt x="648" y="494"/>
                  </a:cubicBezTo>
                  <a:cubicBezTo>
                    <a:pt x="642" y="496"/>
                    <a:pt x="636" y="499"/>
                    <a:pt x="630" y="500"/>
                  </a:cubicBezTo>
                  <a:cubicBezTo>
                    <a:pt x="624" y="501"/>
                    <a:pt x="619" y="501"/>
                    <a:pt x="613" y="502"/>
                  </a:cubicBezTo>
                  <a:cubicBezTo>
                    <a:pt x="601" y="503"/>
                    <a:pt x="590" y="500"/>
                    <a:pt x="581" y="493"/>
                  </a:cubicBezTo>
                  <a:cubicBezTo>
                    <a:pt x="572" y="487"/>
                    <a:pt x="563" y="477"/>
                    <a:pt x="557" y="468"/>
                  </a:cubicBezTo>
                  <a:cubicBezTo>
                    <a:pt x="550" y="457"/>
                    <a:pt x="547" y="445"/>
                    <a:pt x="543" y="434"/>
                  </a:cubicBezTo>
                  <a:cubicBezTo>
                    <a:pt x="539" y="423"/>
                    <a:pt x="536" y="412"/>
                    <a:pt x="540" y="401"/>
                  </a:cubicBezTo>
                  <a:cubicBezTo>
                    <a:pt x="542" y="395"/>
                    <a:pt x="543" y="389"/>
                    <a:pt x="545" y="383"/>
                  </a:cubicBezTo>
                  <a:cubicBezTo>
                    <a:pt x="547" y="378"/>
                    <a:pt x="550" y="375"/>
                    <a:pt x="553" y="371"/>
                  </a:cubicBezTo>
                  <a:cubicBezTo>
                    <a:pt x="560" y="366"/>
                    <a:pt x="567" y="360"/>
                    <a:pt x="576" y="360"/>
                  </a:cubicBezTo>
                  <a:cubicBezTo>
                    <a:pt x="583" y="360"/>
                    <a:pt x="589" y="361"/>
                    <a:pt x="595" y="364"/>
                  </a:cubicBezTo>
                  <a:cubicBezTo>
                    <a:pt x="598" y="365"/>
                    <a:pt x="601" y="367"/>
                    <a:pt x="604" y="368"/>
                  </a:cubicBezTo>
                  <a:cubicBezTo>
                    <a:pt x="606" y="369"/>
                    <a:pt x="607" y="370"/>
                    <a:pt x="609" y="370"/>
                  </a:cubicBezTo>
                  <a:cubicBezTo>
                    <a:pt x="609" y="370"/>
                    <a:pt x="609" y="370"/>
                    <a:pt x="609" y="370"/>
                  </a:cubicBezTo>
                  <a:cubicBezTo>
                    <a:pt x="608" y="371"/>
                    <a:pt x="607" y="372"/>
                    <a:pt x="607" y="373"/>
                  </a:cubicBezTo>
                  <a:cubicBezTo>
                    <a:pt x="606" y="375"/>
                    <a:pt x="605" y="378"/>
                    <a:pt x="605" y="380"/>
                  </a:cubicBezTo>
                  <a:cubicBezTo>
                    <a:pt x="593" y="374"/>
                    <a:pt x="579" y="385"/>
                    <a:pt x="567" y="386"/>
                  </a:cubicBezTo>
                  <a:cubicBezTo>
                    <a:pt x="566" y="386"/>
                    <a:pt x="566" y="388"/>
                    <a:pt x="567" y="388"/>
                  </a:cubicBezTo>
                  <a:cubicBezTo>
                    <a:pt x="573" y="387"/>
                    <a:pt x="579" y="384"/>
                    <a:pt x="584" y="383"/>
                  </a:cubicBezTo>
                  <a:cubicBezTo>
                    <a:pt x="591" y="381"/>
                    <a:pt x="598" y="380"/>
                    <a:pt x="604" y="381"/>
                  </a:cubicBezTo>
                  <a:cubicBezTo>
                    <a:pt x="605" y="381"/>
                    <a:pt x="605" y="381"/>
                    <a:pt x="605" y="381"/>
                  </a:cubicBezTo>
                  <a:cubicBezTo>
                    <a:pt x="605" y="381"/>
                    <a:pt x="605" y="382"/>
                    <a:pt x="605" y="383"/>
                  </a:cubicBezTo>
                  <a:cubicBezTo>
                    <a:pt x="604" y="383"/>
                    <a:pt x="604" y="383"/>
                    <a:pt x="603" y="384"/>
                  </a:cubicBezTo>
                  <a:cubicBezTo>
                    <a:pt x="602" y="386"/>
                    <a:pt x="601" y="389"/>
                    <a:pt x="601" y="391"/>
                  </a:cubicBezTo>
                  <a:cubicBezTo>
                    <a:pt x="595" y="392"/>
                    <a:pt x="592" y="397"/>
                    <a:pt x="587" y="400"/>
                  </a:cubicBezTo>
                  <a:cubicBezTo>
                    <a:pt x="583" y="402"/>
                    <a:pt x="581" y="404"/>
                    <a:pt x="578" y="407"/>
                  </a:cubicBezTo>
                  <a:cubicBezTo>
                    <a:pt x="576" y="409"/>
                    <a:pt x="574" y="410"/>
                    <a:pt x="571" y="412"/>
                  </a:cubicBezTo>
                  <a:cubicBezTo>
                    <a:pt x="571" y="412"/>
                    <a:pt x="571" y="412"/>
                    <a:pt x="570" y="412"/>
                  </a:cubicBezTo>
                  <a:cubicBezTo>
                    <a:pt x="570" y="413"/>
                    <a:pt x="569" y="414"/>
                    <a:pt x="568" y="414"/>
                  </a:cubicBezTo>
                  <a:cubicBezTo>
                    <a:pt x="567" y="415"/>
                    <a:pt x="569" y="418"/>
                    <a:pt x="571" y="416"/>
                  </a:cubicBezTo>
                  <a:cubicBezTo>
                    <a:pt x="574" y="413"/>
                    <a:pt x="577" y="410"/>
                    <a:pt x="581" y="407"/>
                  </a:cubicBezTo>
                  <a:cubicBezTo>
                    <a:pt x="583" y="406"/>
                    <a:pt x="585" y="404"/>
                    <a:pt x="587" y="402"/>
                  </a:cubicBezTo>
                  <a:cubicBezTo>
                    <a:pt x="590" y="398"/>
                    <a:pt x="596" y="393"/>
                    <a:pt x="601" y="391"/>
                  </a:cubicBezTo>
                  <a:cubicBezTo>
                    <a:pt x="602" y="392"/>
                    <a:pt x="602" y="392"/>
                    <a:pt x="602" y="393"/>
                  </a:cubicBezTo>
                  <a:cubicBezTo>
                    <a:pt x="599" y="395"/>
                    <a:pt x="597" y="398"/>
                    <a:pt x="595" y="401"/>
                  </a:cubicBezTo>
                  <a:cubicBezTo>
                    <a:pt x="595" y="401"/>
                    <a:pt x="595" y="401"/>
                    <a:pt x="596" y="401"/>
                  </a:cubicBezTo>
                  <a:cubicBezTo>
                    <a:pt x="598" y="399"/>
                    <a:pt x="600" y="396"/>
                    <a:pt x="602" y="394"/>
                  </a:cubicBezTo>
                  <a:cubicBezTo>
                    <a:pt x="603" y="394"/>
                    <a:pt x="603" y="395"/>
                    <a:pt x="604" y="395"/>
                  </a:cubicBezTo>
                  <a:cubicBezTo>
                    <a:pt x="602" y="397"/>
                    <a:pt x="601" y="400"/>
                    <a:pt x="600" y="403"/>
                  </a:cubicBezTo>
                  <a:cubicBezTo>
                    <a:pt x="600" y="403"/>
                    <a:pt x="600" y="403"/>
                    <a:pt x="600" y="403"/>
                  </a:cubicBezTo>
                  <a:cubicBezTo>
                    <a:pt x="601" y="400"/>
                    <a:pt x="603" y="398"/>
                    <a:pt x="605" y="396"/>
                  </a:cubicBezTo>
                  <a:cubicBezTo>
                    <a:pt x="606" y="397"/>
                    <a:pt x="608" y="397"/>
                    <a:pt x="610" y="397"/>
                  </a:cubicBezTo>
                  <a:cubicBezTo>
                    <a:pt x="612" y="397"/>
                    <a:pt x="614" y="397"/>
                    <a:pt x="617" y="397"/>
                  </a:cubicBezTo>
                  <a:cubicBezTo>
                    <a:pt x="617" y="397"/>
                    <a:pt x="617" y="397"/>
                    <a:pt x="617" y="397"/>
                  </a:cubicBezTo>
                  <a:cubicBezTo>
                    <a:pt x="617" y="404"/>
                    <a:pt x="621" y="410"/>
                    <a:pt x="625" y="414"/>
                  </a:cubicBezTo>
                  <a:cubicBezTo>
                    <a:pt x="631" y="421"/>
                    <a:pt x="637" y="428"/>
                    <a:pt x="644" y="433"/>
                  </a:cubicBezTo>
                  <a:cubicBezTo>
                    <a:pt x="644" y="434"/>
                    <a:pt x="645" y="433"/>
                    <a:pt x="644" y="433"/>
                  </a:cubicBezTo>
                  <a:cubicBezTo>
                    <a:pt x="638" y="428"/>
                    <a:pt x="633" y="421"/>
                    <a:pt x="628" y="415"/>
                  </a:cubicBezTo>
                  <a:cubicBezTo>
                    <a:pt x="626" y="412"/>
                    <a:pt x="623" y="410"/>
                    <a:pt x="622" y="407"/>
                  </a:cubicBezTo>
                  <a:cubicBezTo>
                    <a:pt x="620" y="404"/>
                    <a:pt x="620" y="401"/>
                    <a:pt x="619" y="398"/>
                  </a:cubicBezTo>
                  <a:cubicBezTo>
                    <a:pt x="619" y="398"/>
                    <a:pt x="619" y="398"/>
                    <a:pt x="619" y="398"/>
                  </a:cubicBezTo>
                  <a:cubicBezTo>
                    <a:pt x="619" y="398"/>
                    <a:pt x="619" y="397"/>
                    <a:pt x="619" y="397"/>
                  </a:cubicBezTo>
                  <a:cubicBezTo>
                    <a:pt x="619" y="397"/>
                    <a:pt x="618" y="397"/>
                    <a:pt x="618" y="397"/>
                  </a:cubicBezTo>
                  <a:cubicBezTo>
                    <a:pt x="619" y="396"/>
                    <a:pt x="620" y="396"/>
                    <a:pt x="622" y="396"/>
                  </a:cubicBezTo>
                  <a:cubicBezTo>
                    <a:pt x="622" y="398"/>
                    <a:pt x="623" y="400"/>
                    <a:pt x="625" y="401"/>
                  </a:cubicBezTo>
                  <a:cubicBezTo>
                    <a:pt x="626" y="404"/>
                    <a:pt x="629" y="405"/>
                    <a:pt x="630" y="406"/>
                  </a:cubicBezTo>
                  <a:cubicBezTo>
                    <a:pt x="630" y="407"/>
                    <a:pt x="631" y="406"/>
                    <a:pt x="631" y="406"/>
                  </a:cubicBezTo>
                  <a:cubicBezTo>
                    <a:pt x="629" y="405"/>
                    <a:pt x="628" y="403"/>
                    <a:pt x="627" y="401"/>
                  </a:cubicBezTo>
                  <a:cubicBezTo>
                    <a:pt x="625" y="399"/>
                    <a:pt x="624" y="398"/>
                    <a:pt x="623" y="396"/>
                  </a:cubicBezTo>
                  <a:cubicBezTo>
                    <a:pt x="624" y="396"/>
                    <a:pt x="625" y="395"/>
                    <a:pt x="625" y="395"/>
                  </a:cubicBezTo>
                  <a:cubicBezTo>
                    <a:pt x="625" y="396"/>
                    <a:pt x="625" y="396"/>
                    <a:pt x="626" y="397"/>
                  </a:cubicBezTo>
                  <a:cubicBezTo>
                    <a:pt x="632" y="405"/>
                    <a:pt x="641" y="409"/>
                    <a:pt x="651" y="412"/>
                  </a:cubicBezTo>
                  <a:cubicBezTo>
                    <a:pt x="651" y="412"/>
                    <a:pt x="651" y="412"/>
                    <a:pt x="651" y="412"/>
                  </a:cubicBezTo>
                  <a:cubicBezTo>
                    <a:pt x="641" y="409"/>
                    <a:pt x="634" y="402"/>
                    <a:pt x="627" y="395"/>
                  </a:cubicBezTo>
                  <a:cubicBezTo>
                    <a:pt x="627" y="395"/>
                    <a:pt x="627" y="395"/>
                    <a:pt x="627" y="395"/>
                  </a:cubicBezTo>
                  <a:cubicBezTo>
                    <a:pt x="628" y="394"/>
                    <a:pt x="629" y="394"/>
                    <a:pt x="630" y="394"/>
                  </a:cubicBezTo>
                  <a:cubicBezTo>
                    <a:pt x="631" y="393"/>
                    <a:pt x="631" y="392"/>
                    <a:pt x="630" y="392"/>
                  </a:cubicBezTo>
                  <a:cubicBezTo>
                    <a:pt x="626" y="392"/>
                    <a:pt x="622" y="392"/>
                    <a:pt x="619" y="393"/>
                  </a:cubicBezTo>
                  <a:cubicBezTo>
                    <a:pt x="615" y="393"/>
                    <a:pt x="612" y="393"/>
                    <a:pt x="610" y="390"/>
                  </a:cubicBezTo>
                  <a:cubicBezTo>
                    <a:pt x="608" y="387"/>
                    <a:pt x="607" y="383"/>
                    <a:pt x="608" y="380"/>
                  </a:cubicBezTo>
                  <a:cubicBezTo>
                    <a:pt x="610" y="372"/>
                    <a:pt x="619" y="365"/>
                    <a:pt x="627" y="371"/>
                  </a:cubicBezTo>
                  <a:cubicBezTo>
                    <a:pt x="631" y="374"/>
                    <a:pt x="634" y="378"/>
                    <a:pt x="639" y="380"/>
                  </a:cubicBezTo>
                  <a:cubicBezTo>
                    <a:pt x="643" y="382"/>
                    <a:pt x="648" y="382"/>
                    <a:pt x="652" y="383"/>
                  </a:cubicBezTo>
                  <a:cubicBezTo>
                    <a:pt x="665" y="384"/>
                    <a:pt x="677" y="388"/>
                    <a:pt x="689" y="392"/>
                  </a:cubicBezTo>
                  <a:cubicBezTo>
                    <a:pt x="700" y="394"/>
                    <a:pt x="711" y="398"/>
                    <a:pt x="722" y="400"/>
                  </a:cubicBezTo>
                  <a:cubicBezTo>
                    <a:pt x="731" y="401"/>
                    <a:pt x="741" y="399"/>
                    <a:pt x="750" y="398"/>
                  </a:cubicBezTo>
                  <a:cubicBezTo>
                    <a:pt x="758" y="397"/>
                    <a:pt x="766" y="395"/>
                    <a:pt x="774" y="394"/>
                  </a:cubicBezTo>
                  <a:cubicBezTo>
                    <a:pt x="778" y="393"/>
                    <a:pt x="785" y="392"/>
                    <a:pt x="787" y="388"/>
                  </a:cubicBezTo>
                  <a:cubicBezTo>
                    <a:pt x="787" y="387"/>
                    <a:pt x="786" y="386"/>
                    <a:pt x="786" y="387"/>
                  </a:cubicBezTo>
                  <a:cubicBezTo>
                    <a:pt x="784" y="390"/>
                    <a:pt x="778" y="390"/>
                    <a:pt x="775" y="391"/>
                  </a:cubicBezTo>
                  <a:cubicBezTo>
                    <a:pt x="771" y="392"/>
                    <a:pt x="767" y="392"/>
                    <a:pt x="764" y="393"/>
                  </a:cubicBezTo>
                  <a:cubicBezTo>
                    <a:pt x="758" y="394"/>
                    <a:pt x="752" y="395"/>
                    <a:pt x="746" y="395"/>
                  </a:cubicBezTo>
                  <a:cubicBezTo>
                    <a:pt x="740" y="396"/>
                    <a:pt x="733" y="397"/>
                    <a:pt x="727" y="396"/>
                  </a:cubicBezTo>
                  <a:cubicBezTo>
                    <a:pt x="720" y="396"/>
                    <a:pt x="712" y="394"/>
                    <a:pt x="705" y="392"/>
                  </a:cubicBezTo>
                  <a:cubicBezTo>
                    <a:pt x="709" y="392"/>
                    <a:pt x="712" y="391"/>
                    <a:pt x="715" y="390"/>
                  </a:cubicBezTo>
                  <a:cubicBezTo>
                    <a:pt x="723" y="388"/>
                    <a:pt x="731" y="387"/>
                    <a:pt x="740" y="387"/>
                  </a:cubicBezTo>
                  <a:cubicBezTo>
                    <a:pt x="740" y="387"/>
                    <a:pt x="740" y="386"/>
                    <a:pt x="740" y="386"/>
                  </a:cubicBezTo>
                  <a:cubicBezTo>
                    <a:pt x="733" y="385"/>
                    <a:pt x="727" y="386"/>
                    <a:pt x="721" y="388"/>
                  </a:cubicBezTo>
                  <a:cubicBezTo>
                    <a:pt x="717" y="389"/>
                    <a:pt x="712" y="390"/>
                    <a:pt x="707" y="390"/>
                  </a:cubicBezTo>
                  <a:cubicBezTo>
                    <a:pt x="704" y="390"/>
                    <a:pt x="700" y="389"/>
                    <a:pt x="697" y="390"/>
                  </a:cubicBezTo>
                  <a:cubicBezTo>
                    <a:pt x="694" y="389"/>
                    <a:pt x="691" y="388"/>
                    <a:pt x="688" y="387"/>
                  </a:cubicBezTo>
                  <a:cubicBezTo>
                    <a:pt x="688" y="387"/>
                    <a:pt x="688" y="387"/>
                    <a:pt x="688" y="387"/>
                  </a:cubicBezTo>
                  <a:cubicBezTo>
                    <a:pt x="690" y="387"/>
                    <a:pt x="693" y="386"/>
                    <a:pt x="695" y="386"/>
                  </a:cubicBezTo>
                  <a:cubicBezTo>
                    <a:pt x="706" y="385"/>
                    <a:pt x="716" y="383"/>
                    <a:pt x="726" y="381"/>
                  </a:cubicBezTo>
                  <a:cubicBezTo>
                    <a:pt x="727" y="381"/>
                    <a:pt x="727" y="380"/>
                    <a:pt x="726" y="380"/>
                  </a:cubicBezTo>
                  <a:cubicBezTo>
                    <a:pt x="717" y="382"/>
                    <a:pt x="708" y="384"/>
                    <a:pt x="698" y="384"/>
                  </a:cubicBezTo>
                  <a:cubicBezTo>
                    <a:pt x="694" y="384"/>
                    <a:pt x="690" y="385"/>
                    <a:pt x="686" y="385"/>
                  </a:cubicBezTo>
                  <a:cubicBezTo>
                    <a:pt x="683" y="385"/>
                    <a:pt x="680" y="384"/>
                    <a:pt x="678" y="383"/>
                  </a:cubicBezTo>
                  <a:cubicBezTo>
                    <a:pt x="678" y="383"/>
                    <a:pt x="679" y="383"/>
                    <a:pt x="680" y="383"/>
                  </a:cubicBezTo>
                  <a:cubicBezTo>
                    <a:pt x="687" y="382"/>
                    <a:pt x="694" y="380"/>
                    <a:pt x="701" y="378"/>
                  </a:cubicBezTo>
                  <a:cubicBezTo>
                    <a:pt x="717" y="375"/>
                    <a:pt x="732" y="370"/>
                    <a:pt x="748" y="367"/>
                  </a:cubicBezTo>
                  <a:cubicBezTo>
                    <a:pt x="749" y="366"/>
                    <a:pt x="748" y="366"/>
                    <a:pt x="748" y="366"/>
                  </a:cubicBezTo>
                  <a:cubicBezTo>
                    <a:pt x="740" y="366"/>
                    <a:pt x="734" y="369"/>
                    <a:pt x="726" y="371"/>
                  </a:cubicBezTo>
                  <a:cubicBezTo>
                    <a:pt x="718" y="372"/>
                    <a:pt x="711" y="375"/>
                    <a:pt x="703" y="376"/>
                  </a:cubicBezTo>
                  <a:cubicBezTo>
                    <a:pt x="695" y="377"/>
                    <a:pt x="688" y="379"/>
                    <a:pt x="681" y="380"/>
                  </a:cubicBezTo>
                  <a:cubicBezTo>
                    <a:pt x="675" y="381"/>
                    <a:pt x="669" y="380"/>
                    <a:pt x="664" y="379"/>
                  </a:cubicBezTo>
                  <a:cubicBezTo>
                    <a:pt x="667" y="378"/>
                    <a:pt x="670" y="378"/>
                    <a:pt x="673" y="377"/>
                  </a:cubicBezTo>
                  <a:cubicBezTo>
                    <a:pt x="678" y="376"/>
                    <a:pt x="684" y="377"/>
                    <a:pt x="689" y="375"/>
                  </a:cubicBezTo>
                  <a:cubicBezTo>
                    <a:pt x="694" y="374"/>
                    <a:pt x="699" y="372"/>
                    <a:pt x="704" y="371"/>
                  </a:cubicBezTo>
                  <a:cubicBezTo>
                    <a:pt x="705" y="371"/>
                    <a:pt x="704" y="370"/>
                    <a:pt x="704" y="370"/>
                  </a:cubicBezTo>
                  <a:cubicBezTo>
                    <a:pt x="694" y="372"/>
                    <a:pt x="684" y="374"/>
                    <a:pt x="674" y="375"/>
                  </a:cubicBezTo>
                  <a:cubicBezTo>
                    <a:pt x="675" y="375"/>
                    <a:pt x="676" y="374"/>
                    <a:pt x="677" y="374"/>
                  </a:cubicBezTo>
                  <a:cubicBezTo>
                    <a:pt x="687" y="369"/>
                    <a:pt x="698" y="363"/>
                    <a:pt x="709" y="359"/>
                  </a:cubicBezTo>
                  <a:cubicBezTo>
                    <a:pt x="710" y="359"/>
                    <a:pt x="710" y="359"/>
                    <a:pt x="709" y="359"/>
                  </a:cubicBezTo>
                  <a:cubicBezTo>
                    <a:pt x="690" y="363"/>
                    <a:pt x="674" y="378"/>
                    <a:pt x="654" y="376"/>
                  </a:cubicBezTo>
                  <a:cubicBezTo>
                    <a:pt x="654" y="376"/>
                    <a:pt x="654" y="377"/>
                    <a:pt x="653" y="377"/>
                  </a:cubicBezTo>
                  <a:cubicBezTo>
                    <a:pt x="652" y="377"/>
                    <a:pt x="651" y="377"/>
                    <a:pt x="650" y="377"/>
                  </a:cubicBezTo>
                  <a:cubicBezTo>
                    <a:pt x="657" y="376"/>
                    <a:pt x="664" y="374"/>
                    <a:pt x="670" y="371"/>
                  </a:cubicBezTo>
                  <a:cubicBezTo>
                    <a:pt x="680" y="368"/>
                    <a:pt x="689" y="364"/>
                    <a:pt x="698" y="360"/>
                  </a:cubicBezTo>
                  <a:cubicBezTo>
                    <a:pt x="718" y="351"/>
                    <a:pt x="738" y="342"/>
                    <a:pt x="760" y="338"/>
                  </a:cubicBezTo>
                  <a:cubicBezTo>
                    <a:pt x="761" y="337"/>
                    <a:pt x="760" y="336"/>
                    <a:pt x="760" y="336"/>
                  </a:cubicBezTo>
                  <a:cubicBezTo>
                    <a:pt x="739" y="340"/>
                    <a:pt x="720" y="349"/>
                    <a:pt x="701" y="357"/>
                  </a:cubicBezTo>
                  <a:cubicBezTo>
                    <a:pt x="691" y="361"/>
                    <a:pt x="681" y="365"/>
                    <a:pt x="671" y="369"/>
                  </a:cubicBezTo>
                  <a:cubicBezTo>
                    <a:pt x="663" y="371"/>
                    <a:pt x="655" y="373"/>
                    <a:pt x="647" y="375"/>
                  </a:cubicBezTo>
                  <a:cubicBezTo>
                    <a:pt x="647" y="374"/>
                    <a:pt x="647" y="374"/>
                    <a:pt x="647" y="374"/>
                  </a:cubicBezTo>
                  <a:cubicBezTo>
                    <a:pt x="654" y="373"/>
                    <a:pt x="661" y="370"/>
                    <a:pt x="667" y="367"/>
                  </a:cubicBezTo>
                  <a:cubicBezTo>
                    <a:pt x="680" y="362"/>
                    <a:pt x="691" y="352"/>
                    <a:pt x="705" y="349"/>
                  </a:cubicBezTo>
                  <a:cubicBezTo>
                    <a:pt x="705" y="349"/>
                    <a:pt x="705" y="349"/>
                    <a:pt x="705" y="349"/>
                  </a:cubicBezTo>
                  <a:cubicBezTo>
                    <a:pt x="698" y="350"/>
                    <a:pt x="693" y="352"/>
                    <a:pt x="687" y="356"/>
                  </a:cubicBezTo>
                  <a:cubicBezTo>
                    <a:pt x="679" y="360"/>
                    <a:pt x="671" y="364"/>
                    <a:pt x="663" y="367"/>
                  </a:cubicBezTo>
                  <a:cubicBezTo>
                    <a:pt x="661" y="368"/>
                    <a:pt x="658" y="369"/>
                    <a:pt x="656" y="369"/>
                  </a:cubicBezTo>
                  <a:cubicBezTo>
                    <a:pt x="658" y="368"/>
                    <a:pt x="661" y="366"/>
                    <a:pt x="663" y="365"/>
                  </a:cubicBezTo>
                  <a:cubicBezTo>
                    <a:pt x="663" y="365"/>
                    <a:pt x="663" y="365"/>
                    <a:pt x="663" y="365"/>
                  </a:cubicBezTo>
                  <a:cubicBezTo>
                    <a:pt x="660" y="366"/>
                    <a:pt x="657" y="366"/>
                    <a:pt x="654" y="367"/>
                  </a:cubicBezTo>
                  <a:cubicBezTo>
                    <a:pt x="651" y="369"/>
                    <a:pt x="648" y="370"/>
                    <a:pt x="644" y="371"/>
                  </a:cubicBezTo>
                  <a:cubicBezTo>
                    <a:pt x="644" y="371"/>
                    <a:pt x="644" y="371"/>
                    <a:pt x="643" y="371"/>
                  </a:cubicBezTo>
                  <a:cubicBezTo>
                    <a:pt x="647" y="369"/>
                    <a:pt x="650" y="367"/>
                    <a:pt x="654" y="365"/>
                  </a:cubicBezTo>
                  <a:cubicBezTo>
                    <a:pt x="659" y="362"/>
                    <a:pt x="664" y="359"/>
                    <a:pt x="668" y="355"/>
                  </a:cubicBezTo>
                  <a:cubicBezTo>
                    <a:pt x="677" y="349"/>
                    <a:pt x="687" y="343"/>
                    <a:pt x="697" y="338"/>
                  </a:cubicBezTo>
                  <a:cubicBezTo>
                    <a:pt x="698" y="338"/>
                    <a:pt x="697" y="337"/>
                    <a:pt x="696" y="337"/>
                  </a:cubicBezTo>
                  <a:cubicBezTo>
                    <a:pt x="686" y="342"/>
                    <a:pt x="675" y="347"/>
                    <a:pt x="665" y="354"/>
                  </a:cubicBezTo>
                  <a:cubicBezTo>
                    <a:pt x="660" y="358"/>
                    <a:pt x="655" y="361"/>
                    <a:pt x="649" y="364"/>
                  </a:cubicBezTo>
                  <a:cubicBezTo>
                    <a:pt x="648" y="365"/>
                    <a:pt x="647" y="366"/>
                    <a:pt x="646" y="366"/>
                  </a:cubicBezTo>
                  <a:cubicBezTo>
                    <a:pt x="646" y="366"/>
                    <a:pt x="646" y="366"/>
                    <a:pt x="647" y="365"/>
                  </a:cubicBezTo>
                  <a:cubicBezTo>
                    <a:pt x="649" y="364"/>
                    <a:pt x="651" y="362"/>
                    <a:pt x="653" y="361"/>
                  </a:cubicBezTo>
                  <a:cubicBezTo>
                    <a:pt x="658" y="358"/>
                    <a:pt x="663" y="355"/>
                    <a:pt x="668" y="351"/>
                  </a:cubicBezTo>
                  <a:cubicBezTo>
                    <a:pt x="677" y="344"/>
                    <a:pt x="685" y="335"/>
                    <a:pt x="696" y="330"/>
                  </a:cubicBezTo>
                  <a:cubicBezTo>
                    <a:pt x="697" y="329"/>
                    <a:pt x="696" y="328"/>
                    <a:pt x="696" y="329"/>
                  </a:cubicBezTo>
                  <a:cubicBezTo>
                    <a:pt x="683" y="334"/>
                    <a:pt x="674" y="344"/>
                    <a:pt x="663" y="351"/>
                  </a:cubicBezTo>
                  <a:cubicBezTo>
                    <a:pt x="659" y="354"/>
                    <a:pt x="654" y="356"/>
                    <a:pt x="650" y="359"/>
                  </a:cubicBezTo>
                  <a:cubicBezTo>
                    <a:pt x="650" y="359"/>
                    <a:pt x="650" y="359"/>
                    <a:pt x="650" y="359"/>
                  </a:cubicBezTo>
                  <a:cubicBezTo>
                    <a:pt x="655" y="355"/>
                    <a:pt x="660" y="351"/>
                    <a:pt x="666" y="347"/>
                  </a:cubicBezTo>
                  <a:cubicBezTo>
                    <a:pt x="676" y="340"/>
                    <a:pt x="685" y="332"/>
                    <a:pt x="695" y="324"/>
                  </a:cubicBezTo>
                  <a:cubicBezTo>
                    <a:pt x="705" y="316"/>
                    <a:pt x="716" y="308"/>
                    <a:pt x="725" y="298"/>
                  </a:cubicBezTo>
                  <a:cubicBezTo>
                    <a:pt x="729" y="293"/>
                    <a:pt x="733" y="287"/>
                    <a:pt x="738" y="283"/>
                  </a:cubicBezTo>
                  <a:cubicBezTo>
                    <a:pt x="741" y="282"/>
                    <a:pt x="743" y="280"/>
                    <a:pt x="745" y="278"/>
                  </a:cubicBezTo>
                  <a:cubicBezTo>
                    <a:pt x="745" y="278"/>
                    <a:pt x="746" y="278"/>
                    <a:pt x="746" y="278"/>
                  </a:cubicBezTo>
                  <a:cubicBezTo>
                    <a:pt x="758" y="276"/>
                    <a:pt x="768" y="279"/>
                    <a:pt x="779" y="281"/>
                  </a:cubicBezTo>
                  <a:cubicBezTo>
                    <a:pt x="788" y="284"/>
                    <a:pt x="796" y="285"/>
                    <a:pt x="804" y="289"/>
                  </a:cubicBezTo>
                  <a:cubicBezTo>
                    <a:pt x="804" y="289"/>
                    <a:pt x="805" y="289"/>
                    <a:pt x="805" y="289"/>
                  </a:cubicBezTo>
                  <a:cubicBezTo>
                    <a:pt x="807" y="290"/>
                    <a:pt x="808" y="291"/>
                    <a:pt x="810" y="292"/>
                  </a:cubicBezTo>
                  <a:cubicBezTo>
                    <a:pt x="828" y="302"/>
                    <a:pt x="847" y="320"/>
                    <a:pt x="852" y="341"/>
                  </a:cubicBezTo>
                  <a:cubicBezTo>
                    <a:pt x="852" y="342"/>
                    <a:pt x="852" y="342"/>
                    <a:pt x="852" y="342"/>
                  </a:cubicBezTo>
                  <a:cubicBezTo>
                    <a:pt x="854" y="351"/>
                    <a:pt x="846" y="359"/>
                    <a:pt x="839" y="365"/>
                  </a:cubicBezTo>
                  <a:cubicBezTo>
                    <a:pt x="832" y="371"/>
                    <a:pt x="825" y="377"/>
                    <a:pt x="817" y="382"/>
                  </a:cubicBezTo>
                  <a:cubicBezTo>
                    <a:pt x="806" y="391"/>
                    <a:pt x="792" y="397"/>
                    <a:pt x="778" y="402"/>
                  </a:cubicBezTo>
                  <a:cubicBezTo>
                    <a:pt x="766" y="406"/>
                    <a:pt x="754" y="407"/>
                    <a:pt x="741" y="410"/>
                  </a:cubicBezTo>
                  <a:close/>
                  <a:moveTo>
                    <a:pt x="521" y="621"/>
                  </a:moveTo>
                  <a:cubicBezTo>
                    <a:pt x="520" y="621"/>
                    <a:pt x="520" y="621"/>
                    <a:pt x="519" y="621"/>
                  </a:cubicBezTo>
                  <a:cubicBezTo>
                    <a:pt x="521" y="620"/>
                    <a:pt x="522" y="617"/>
                    <a:pt x="522" y="615"/>
                  </a:cubicBezTo>
                  <a:cubicBezTo>
                    <a:pt x="523" y="613"/>
                    <a:pt x="520" y="613"/>
                    <a:pt x="520" y="614"/>
                  </a:cubicBezTo>
                  <a:cubicBezTo>
                    <a:pt x="520" y="616"/>
                    <a:pt x="519" y="617"/>
                    <a:pt x="519" y="618"/>
                  </a:cubicBezTo>
                  <a:cubicBezTo>
                    <a:pt x="518" y="618"/>
                    <a:pt x="517" y="619"/>
                    <a:pt x="516" y="619"/>
                  </a:cubicBezTo>
                  <a:cubicBezTo>
                    <a:pt x="515" y="619"/>
                    <a:pt x="515" y="620"/>
                    <a:pt x="516" y="621"/>
                  </a:cubicBezTo>
                  <a:cubicBezTo>
                    <a:pt x="514" y="621"/>
                    <a:pt x="513" y="621"/>
                    <a:pt x="512" y="621"/>
                  </a:cubicBezTo>
                  <a:cubicBezTo>
                    <a:pt x="509" y="622"/>
                    <a:pt x="506" y="623"/>
                    <a:pt x="504" y="624"/>
                  </a:cubicBezTo>
                  <a:cubicBezTo>
                    <a:pt x="501" y="625"/>
                    <a:pt x="499" y="625"/>
                    <a:pt x="497" y="624"/>
                  </a:cubicBezTo>
                  <a:cubicBezTo>
                    <a:pt x="497" y="623"/>
                    <a:pt x="497" y="623"/>
                    <a:pt x="496" y="622"/>
                  </a:cubicBezTo>
                  <a:cubicBezTo>
                    <a:pt x="495" y="621"/>
                    <a:pt x="495" y="620"/>
                    <a:pt x="493" y="619"/>
                  </a:cubicBezTo>
                  <a:cubicBezTo>
                    <a:pt x="493" y="619"/>
                    <a:pt x="492" y="619"/>
                    <a:pt x="492" y="619"/>
                  </a:cubicBezTo>
                  <a:cubicBezTo>
                    <a:pt x="492" y="619"/>
                    <a:pt x="492" y="619"/>
                    <a:pt x="491" y="619"/>
                  </a:cubicBezTo>
                  <a:cubicBezTo>
                    <a:pt x="491" y="619"/>
                    <a:pt x="490" y="618"/>
                    <a:pt x="490" y="618"/>
                  </a:cubicBezTo>
                  <a:cubicBezTo>
                    <a:pt x="491" y="616"/>
                    <a:pt x="492" y="615"/>
                    <a:pt x="494" y="613"/>
                  </a:cubicBezTo>
                  <a:cubicBezTo>
                    <a:pt x="495" y="611"/>
                    <a:pt x="498" y="609"/>
                    <a:pt x="499" y="606"/>
                  </a:cubicBezTo>
                  <a:cubicBezTo>
                    <a:pt x="503" y="600"/>
                    <a:pt x="506" y="592"/>
                    <a:pt x="513" y="588"/>
                  </a:cubicBezTo>
                  <a:cubicBezTo>
                    <a:pt x="518" y="585"/>
                    <a:pt x="522" y="583"/>
                    <a:pt x="525" y="578"/>
                  </a:cubicBezTo>
                  <a:cubicBezTo>
                    <a:pt x="528" y="571"/>
                    <a:pt x="532" y="566"/>
                    <a:pt x="536" y="560"/>
                  </a:cubicBezTo>
                  <a:cubicBezTo>
                    <a:pt x="547" y="548"/>
                    <a:pt x="558" y="537"/>
                    <a:pt x="570" y="526"/>
                  </a:cubicBezTo>
                  <a:cubicBezTo>
                    <a:pt x="573" y="523"/>
                    <a:pt x="577" y="519"/>
                    <a:pt x="580" y="515"/>
                  </a:cubicBezTo>
                  <a:cubicBezTo>
                    <a:pt x="582" y="512"/>
                    <a:pt x="585" y="507"/>
                    <a:pt x="589" y="505"/>
                  </a:cubicBezTo>
                  <a:cubicBezTo>
                    <a:pt x="590" y="504"/>
                    <a:pt x="590" y="502"/>
                    <a:pt x="588" y="503"/>
                  </a:cubicBezTo>
                  <a:cubicBezTo>
                    <a:pt x="585" y="504"/>
                    <a:pt x="582" y="508"/>
                    <a:pt x="579" y="511"/>
                  </a:cubicBezTo>
                  <a:cubicBezTo>
                    <a:pt x="576" y="515"/>
                    <a:pt x="573" y="519"/>
                    <a:pt x="569" y="523"/>
                  </a:cubicBezTo>
                  <a:cubicBezTo>
                    <a:pt x="565" y="526"/>
                    <a:pt x="562" y="529"/>
                    <a:pt x="559" y="532"/>
                  </a:cubicBezTo>
                  <a:cubicBezTo>
                    <a:pt x="559" y="531"/>
                    <a:pt x="560" y="530"/>
                    <a:pt x="561" y="529"/>
                  </a:cubicBezTo>
                  <a:cubicBezTo>
                    <a:pt x="563" y="526"/>
                    <a:pt x="566" y="522"/>
                    <a:pt x="569" y="519"/>
                  </a:cubicBezTo>
                  <a:cubicBezTo>
                    <a:pt x="574" y="513"/>
                    <a:pt x="580" y="507"/>
                    <a:pt x="584" y="500"/>
                  </a:cubicBezTo>
                  <a:cubicBezTo>
                    <a:pt x="584" y="500"/>
                    <a:pt x="584" y="500"/>
                    <a:pt x="584" y="500"/>
                  </a:cubicBezTo>
                  <a:cubicBezTo>
                    <a:pt x="592" y="504"/>
                    <a:pt x="601" y="507"/>
                    <a:pt x="610" y="506"/>
                  </a:cubicBezTo>
                  <a:cubicBezTo>
                    <a:pt x="614" y="505"/>
                    <a:pt x="618" y="505"/>
                    <a:pt x="623" y="505"/>
                  </a:cubicBezTo>
                  <a:cubicBezTo>
                    <a:pt x="617" y="510"/>
                    <a:pt x="609" y="520"/>
                    <a:pt x="608" y="521"/>
                  </a:cubicBezTo>
                  <a:cubicBezTo>
                    <a:pt x="594" y="537"/>
                    <a:pt x="577" y="551"/>
                    <a:pt x="563" y="567"/>
                  </a:cubicBezTo>
                  <a:cubicBezTo>
                    <a:pt x="555" y="575"/>
                    <a:pt x="547" y="582"/>
                    <a:pt x="540" y="590"/>
                  </a:cubicBezTo>
                  <a:cubicBezTo>
                    <a:pt x="533" y="596"/>
                    <a:pt x="529" y="602"/>
                    <a:pt x="527" y="610"/>
                  </a:cubicBezTo>
                  <a:cubicBezTo>
                    <a:pt x="526" y="611"/>
                    <a:pt x="526" y="613"/>
                    <a:pt x="525" y="616"/>
                  </a:cubicBezTo>
                  <a:cubicBezTo>
                    <a:pt x="525" y="616"/>
                    <a:pt x="525" y="616"/>
                    <a:pt x="524" y="616"/>
                  </a:cubicBezTo>
                  <a:cubicBezTo>
                    <a:pt x="524" y="616"/>
                    <a:pt x="523" y="617"/>
                    <a:pt x="523" y="617"/>
                  </a:cubicBezTo>
                  <a:cubicBezTo>
                    <a:pt x="522" y="618"/>
                    <a:pt x="521" y="619"/>
                    <a:pt x="521" y="621"/>
                  </a:cubicBezTo>
                  <a:cubicBezTo>
                    <a:pt x="521" y="621"/>
                    <a:pt x="521" y="621"/>
                    <a:pt x="521" y="621"/>
                  </a:cubicBezTo>
                  <a:close/>
                  <a:moveTo>
                    <a:pt x="453" y="616"/>
                  </a:moveTo>
                  <a:cubicBezTo>
                    <a:pt x="451" y="615"/>
                    <a:pt x="449" y="613"/>
                    <a:pt x="448" y="612"/>
                  </a:cubicBezTo>
                  <a:cubicBezTo>
                    <a:pt x="448" y="611"/>
                    <a:pt x="448" y="610"/>
                    <a:pt x="447" y="610"/>
                  </a:cubicBezTo>
                  <a:cubicBezTo>
                    <a:pt x="450" y="612"/>
                    <a:pt x="453" y="613"/>
                    <a:pt x="457" y="614"/>
                  </a:cubicBezTo>
                  <a:cubicBezTo>
                    <a:pt x="458" y="615"/>
                    <a:pt x="459" y="616"/>
                    <a:pt x="460" y="617"/>
                  </a:cubicBezTo>
                  <a:cubicBezTo>
                    <a:pt x="465" y="619"/>
                    <a:pt x="471" y="620"/>
                    <a:pt x="476" y="622"/>
                  </a:cubicBezTo>
                  <a:cubicBezTo>
                    <a:pt x="482" y="624"/>
                    <a:pt x="486" y="624"/>
                    <a:pt x="492" y="622"/>
                  </a:cubicBezTo>
                  <a:cubicBezTo>
                    <a:pt x="492" y="622"/>
                    <a:pt x="492" y="622"/>
                    <a:pt x="492" y="622"/>
                  </a:cubicBezTo>
                  <a:cubicBezTo>
                    <a:pt x="492" y="623"/>
                    <a:pt x="493" y="623"/>
                    <a:pt x="493" y="624"/>
                  </a:cubicBezTo>
                  <a:cubicBezTo>
                    <a:pt x="494" y="628"/>
                    <a:pt x="498" y="630"/>
                    <a:pt x="503" y="629"/>
                  </a:cubicBezTo>
                  <a:cubicBezTo>
                    <a:pt x="506" y="628"/>
                    <a:pt x="508" y="627"/>
                    <a:pt x="511" y="625"/>
                  </a:cubicBezTo>
                  <a:cubicBezTo>
                    <a:pt x="513" y="625"/>
                    <a:pt x="515" y="625"/>
                    <a:pt x="517" y="625"/>
                  </a:cubicBezTo>
                  <a:cubicBezTo>
                    <a:pt x="518" y="634"/>
                    <a:pt x="509" y="640"/>
                    <a:pt x="501" y="639"/>
                  </a:cubicBezTo>
                  <a:cubicBezTo>
                    <a:pt x="492" y="639"/>
                    <a:pt x="484" y="635"/>
                    <a:pt x="476" y="632"/>
                  </a:cubicBezTo>
                  <a:cubicBezTo>
                    <a:pt x="472" y="630"/>
                    <a:pt x="468" y="628"/>
                    <a:pt x="464" y="626"/>
                  </a:cubicBezTo>
                  <a:cubicBezTo>
                    <a:pt x="461" y="624"/>
                    <a:pt x="458" y="621"/>
                    <a:pt x="454" y="619"/>
                  </a:cubicBezTo>
                  <a:cubicBezTo>
                    <a:pt x="454" y="619"/>
                    <a:pt x="453" y="619"/>
                    <a:pt x="453" y="619"/>
                  </a:cubicBezTo>
                  <a:cubicBezTo>
                    <a:pt x="454" y="618"/>
                    <a:pt x="454" y="617"/>
                    <a:pt x="453" y="616"/>
                  </a:cubicBezTo>
                  <a:close/>
                  <a:moveTo>
                    <a:pt x="360" y="549"/>
                  </a:moveTo>
                  <a:cubicBezTo>
                    <a:pt x="361" y="525"/>
                    <a:pt x="362" y="499"/>
                    <a:pt x="367" y="475"/>
                  </a:cubicBezTo>
                  <a:cubicBezTo>
                    <a:pt x="367" y="474"/>
                    <a:pt x="367" y="474"/>
                    <a:pt x="366" y="473"/>
                  </a:cubicBezTo>
                  <a:cubicBezTo>
                    <a:pt x="366" y="473"/>
                    <a:pt x="366" y="473"/>
                    <a:pt x="367" y="473"/>
                  </a:cubicBezTo>
                  <a:cubicBezTo>
                    <a:pt x="368" y="472"/>
                    <a:pt x="370" y="471"/>
                    <a:pt x="372" y="471"/>
                  </a:cubicBezTo>
                  <a:cubicBezTo>
                    <a:pt x="372" y="471"/>
                    <a:pt x="372" y="471"/>
                    <a:pt x="372" y="471"/>
                  </a:cubicBezTo>
                  <a:cubicBezTo>
                    <a:pt x="372" y="471"/>
                    <a:pt x="372" y="471"/>
                    <a:pt x="372" y="472"/>
                  </a:cubicBezTo>
                  <a:cubicBezTo>
                    <a:pt x="371" y="472"/>
                    <a:pt x="371" y="473"/>
                    <a:pt x="371" y="474"/>
                  </a:cubicBezTo>
                  <a:cubicBezTo>
                    <a:pt x="371" y="476"/>
                    <a:pt x="370" y="478"/>
                    <a:pt x="370" y="479"/>
                  </a:cubicBezTo>
                  <a:cubicBezTo>
                    <a:pt x="370" y="480"/>
                    <a:pt x="371" y="480"/>
                    <a:pt x="371" y="480"/>
                  </a:cubicBezTo>
                  <a:cubicBezTo>
                    <a:pt x="372" y="478"/>
                    <a:pt x="373" y="475"/>
                    <a:pt x="373" y="473"/>
                  </a:cubicBezTo>
                  <a:cubicBezTo>
                    <a:pt x="373" y="472"/>
                    <a:pt x="374" y="471"/>
                    <a:pt x="373" y="470"/>
                  </a:cubicBezTo>
                  <a:cubicBezTo>
                    <a:pt x="376" y="469"/>
                    <a:pt x="378" y="468"/>
                    <a:pt x="380" y="466"/>
                  </a:cubicBezTo>
                  <a:cubicBezTo>
                    <a:pt x="380" y="467"/>
                    <a:pt x="380" y="467"/>
                    <a:pt x="380" y="468"/>
                  </a:cubicBezTo>
                  <a:cubicBezTo>
                    <a:pt x="380" y="468"/>
                    <a:pt x="380" y="469"/>
                    <a:pt x="380" y="469"/>
                  </a:cubicBezTo>
                  <a:cubicBezTo>
                    <a:pt x="377" y="475"/>
                    <a:pt x="377" y="484"/>
                    <a:pt x="376" y="490"/>
                  </a:cubicBezTo>
                  <a:cubicBezTo>
                    <a:pt x="374" y="499"/>
                    <a:pt x="375" y="507"/>
                    <a:pt x="375" y="516"/>
                  </a:cubicBezTo>
                  <a:cubicBezTo>
                    <a:pt x="375" y="526"/>
                    <a:pt x="375" y="535"/>
                    <a:pt x="374" y="545"/>
                  </a:cubicBezTo>
                  <a:cubicBezTo>
                    <a:pt x="373" y="550"/>
                    <a:pt x="372" y="556"/>
                    <a:pt x="371" y="561"/>
                  </a:cubicBezTo>
                  <a:cubicBezTo>
                    <a:pt x="370" y="565"/>
                    <a:pt x="369" y="568"/>
                    <a:pt x="369" y="571"/>
                  </a:cubicBezTo>
                  <a:cubicBezTo>
                    <a:pt x="369" y="571"/>
                    <a:pt x="369" y="571"/>
                    <a:pt x="368" y="571"/>
                  </a:cubicBezTo>
                  <a:cubicBezTo>
                    <a:pt x="366" y="575"/>
                    <a:pt x="368" y="580"/>
                    <a:pt x="365" y="584"/>
                  </a:cubicBezTo>
                  <a:cubicBezTo>
                    <a:pt x="364" y="585"/>
                    <a:pt x="364" y="586"/>
                    <a:pt x="363" y="587"/>
                  </a:cubicBezTo>
                  <a:cubicBezTo>
                    <a:pt x="363" y="586"/>
                    <a:pt x="363" y="585"/>
                    <a:pt x="363" y="584"/>
                  </a:cubicBezTo>
                  <a:cubicBezTo>
                    <a:pt x="363" y="572"/>
                    <a:pt x="360" y="561"/>
                    <a:pt x="360" y="549"/>
                  </a:cubicBezTo>
                  <a:close/>
                  <a:moveTo>
                    <a:pt x="359" y="574"/>
                  </a:moveTo>
                  <a:cubicBezTo>
                    <a:pt x="360" y="581"/>
                    <a:pt x="361" y="587"/>
                    <a:pt x="357" y="593"/>
                  </a:cubicBezTo>
                  <a:cubicBezTo>
                    <a:pt x="356" y="594"/>
                    <a:pt x="355" y="595"/>
                    <a:pt x="355" y="596"/>
                  </a:cubicBezTo>
                  <a:cubicBezTo>
                    <a:pt x="354" y="596"/>
                    <a:pt x="353" y="597"/>
                    <a:pt x="352" y="598"/>
                  </a:cubicBezTo>
                  <a:cubicBezTo>
                    <a:pt x="351" y="598"/>
                    <a:pt x="351" y="599"/>
                    <a:pt x="350" y="599"/>
                  </a:cubicBezTo>
                  <a:cubicBezTo>
                    <a:pt x="350" y="599"/>
                    <a:pt x="349" y="599"/>
                    <a:pt x="349" y="599"/>
                  </a:cubicBezTo>
                  <a:cubicBezTo>
                    <a:pt x="349" y="598"/>
                    <a:pt x="349" y="596"/>
                    <a:pt x="349" y="595"/>
                  </a:cubicBezTo>
                  <a:cubicBezTo>
                    <a:pt x="350" y="595"/>
                    <a:pt x="350" y="596"/>
                    <a:pt x="350" y="596"/>
                  </a:cubicBezTo>
                  <a:cubicBezTo>
                    <a:pt x="350" y="596"/>
                    <a:pt x="351" y="596"/>
                    <a:pt x="351" y="595"/>
                  </a:cubicBezTo>
                  <a:cubicBezTo>
                    <a:pt x="351" y="591"/>
                    <a:pt x="352" y="587"/>
                    <a:pt x="352" y="582"/>
                  </a:cubicBezTo>
                  <a:cubicBezTo>
                    <a:pt x="351" y="579"/>
                    <a:pt x="351" y="576"/>
                    <a:pt x="350" y="573"/>
                  </a:cubicBezTo>
                  <a:cubicBezTo>
                    <a:pt x="351" y="575"/>
                    <a:pt x="352" y="577"/>
                    <a:pt x="352" y="580"/>
                  </a:cubicBezTo>
                  <a:cubicBezTo>
                    <a:pt x="352" y="583"/>
                    <a:pt x="352" y="587"/>
                    <a:pt x="352" y="590"/>
                  </a:cubicBezTo>
                  <a:cubicBezTo>
                    <a:pt x="352" y="591"/>
                    <a:pt x="353" y="591"/>
                    <a:pt x="353" y="590"/>
                  </a:cubicBezTo>
                  <a:cubicBezTo>
                    <a:pt x="353" y="586"/>
                    <a:pt x="353" y="582"/>
                    <a:pt x="353" y="578"/>
                  </a:cubicBezTo>
                  <a:cubicBezTo>
                    <a:pt x="352" y="574"/>
                    <a:pt x="352" y="571"/>
                    <a:pt x="350" y="568"/>
                  </a:cubicBezTo>
                  <a:cubicBezTo>
                    <a:pt x="350" y="568"/>
                    <a:pt x="349" y="568"/>
                    <a:pt x="349" y="568"/>
                  </a:cubicBezTo>
                  <a:cubicBezTo>
                    <a:pt x="349" y="567"/>
                    <a:pt x="349" y="566"/>
                    <a:pt x="349" y="565"/>
                  </a:cubicBezTo>
                  <a:cubicBezTo>
                    <a:pt x="348" y="562"/>
                    <a:pt x="348" y="558"/>
                    <a:pt x="348" y="554"/>
                  </a:cubicBezTo>
                  <a:cubicBezTo>
                    <a:pt x="347" y="551"/>
                    <a:pt x="348" y="548"/>
                    <a:pt x="347" y="544"/>
                  </a:cubicBezTo>
                  <a:cubicBezTo>
                    <a:pt x="347" y="538"/>
                    <a:pt x="347" y="532"/>
                    <a:pt x="346" y="526"/>
                  </a:cubicBezTo>
                  <a:cubicBezTo>
                    <a:pt x="346" y="525"/>
                    <a:pt x="345" y="525"/>
                    <a:pt x="345" y="526"/>
                  </a:cubicBezTo>
                  <a:cubicBezTo>
                    <a:pt x="345" y="533"/>
                    <a:pt x="344" y="540"/>
                    <a:pt x="346" y="547"/>
                  </a:cubicBezTo>
                  <a:cubicBezTo>
                    <a:pt x="347" y="553"/>
                    <a:pt x="346" y="561"/>
                    <a:pt x="347" y="567"/>
                  </a:cubicBezTo>
                  <a:cubicBezTo>
                    <a:pt x="347" y="574"/>
                    <a:pt x="350" y="580"/>
                    <a:pt x="349" y="586"/>
                  </a:cubicBezTo>
                  <a:cubicBezTo>
                    <a:pt x="349" y="587"/>
                    <a:pt x="349" y="588"/>
                    <a:pt x="349" y="590"/>
                  </a:cubicBezTo>
                  <a:cubicBezTo>
                    <a:pt x="349" y="589"/>
                    <a:pt x="349" y="589"/>
                    <a:pt x="349" y="588"/>
                  </a:cubicBezTo>
                  <a:cubicBezTo>
                    <a:pt x="347" y="584"/>
                    <a:pt x="345" y="579"/>
                    <a:pt x="344" y="575"/>
                  </a:cubicBezTo>
                  <a:cubicBezTo>
                    <a:pt x="342" y="564"/>
                    <a:pt x="340" y="552"/>
                    <a:pt x="340" y="541"/>
                  </a:cubicBezTo>
                  <a:cubicBezTo>
                    <a:pt x="340" y="522"/>
                    <a:pt x="344" y="504"/>
                    <a:pt x="340" y="485"/>
                  </a:cubicBezTo>
                  <a:cubicBezTo>
                    <a:pt x="340" y="485"/>
                    <a:pt x="341" y="485"/>
                    <a:pt x="341" y="485"/>
                  </a:cubicBezTo>
                  <a:cubicBezTo>
                    <a:pt x="349" y="482"/>
                    <a:pt x="356" y="478"/>
                    <a:pt x="364" y="474"/>
                  </a:cubicBezTo>
                  <a:cubicBezTo>
                    <a:pt x="361" y="484"/>
                    <a:pt x="360" y="496"/>
                    <a:pt x="359" y="506"/>
                  </a:cubicBezTo>
                  <a:cubicBezTo>
                    <a:pt x="359" y="518"/>
                    <a:pt x="358" y="530"/>
                    <a:pt x="357" y="542"/>
                  </a:cubicBezTo>
                  <a:cubicBezTo>
                    <a:pt x="357" y="553"/>
                    <a:pt x="358" y="563"/>
                    <a:pt x="359" y="574"/>
                  </a:cubicBezTo>
                  <a:close/>
                  <a:moveTo>
                    <a:pt x="323" y="576"/>
                  </a:moveTo>
                  <a:cubicBezTo>
                    <a:pt x="323" y="576"/>
                    <a:pt x="323" y="576"/>
                    <a:pt x="323" y="576"/>
                  </a:cubicBezTo>
                  <a:cubicBezTo>
                    <a:pt x="322" y="577"/>
                    <a:pt x="322" y="577"/>
                    <a:pt x="321" y="578"/>
                  </a:cubicBezTo>
                  <a:cubicBezTo>
                    <a:pt x="320" y="578"/>
                    <a:pt x="320" y="579"/>
                    <a:pt x="319" y="579"/>
                  </a:cubicBezTo>
                  <a:cubicBezTo>
                    <a:pt x="319" y="579"/>
                    <a:pt x="319" y="579"/>
                    <a:pt x="319" y="579"/>
                  </a:cubicBezTo>
                  <a:cubicBezTo>
                    <a:pt x="311" y="566"/>
                    <a:pt x="307" y="551"/>
                    <a:pt x="302" y="537"/>
                  </a:cubicBezTo>
                  <a:cubicBezTo>
                    <a:pt x="297" y="523"/>
                    <a:pt x="291" y="509"/>
                    <a:pt x="286" y="495"/>
                  </a:cubicBezTo>
                  <a:cubicBezTo>
                    <a:pt x="282" y="486"/>
                    <a:pt x="277" y="478"/>
                    <a:pt x="272" y="469"/>
                  </a:cubicBezTo>
                  <a:cubicBezTo>
                    <a:pt x="274" y="471"/>
                    <a:pt x="276" y="473"/>
                    <a:pt x="279" y="475"/>
                  </a:cubicBezTo>
                  <a:cubicBezTo>
                    <a:pt x="286" y="480"/>
                    <a:pt x="294" y="484"/>
                    <a:pt x="303" y="487"/>
                  </a:cubicBezTo>
                  <a:cubicBezTo>
                    <a:pt x="303" y="487"/>
                    <a:pt x="303" y="487"/>
                    <a:pt x="303" y="487"/>
                  </a:cubicBezTo>
                  <a:cubicBezTo>
                    <a:pt x="303" y="491"/>
                    <a:pt x="304" y="495"/>
                    <a:pt x="305" y="499"/>
                  </a:cubicBezTo>
                  <a:cubicBezTo>
                    <a:pt x="305" y="503"/>
                    <a:pt x="306" y="506"/>
                    <a:pt x="307" y="510"/>
                  </a:cubicBezTo>
                  <a:cubicBezTo>
                    <a:pt x="309" y="517"/>
                    <a:pt x="313" y="524"/>
                    <a:pt x="316" y="531"/>
                  </a:cubicBezTo>
                  <a:cubicBezTo>
                    <a:pt x="321" y="545"/>
                    <a:pt x="326" y="560"/>
                    <a:pt x="336" y="571"/>
                  </a:cubicBezTo>
                  <a:cubicBezTo>
                    <a:pt x="335" y="571"/>
                    <a:pt x="334" y="570"/>
                    <a:pt x="333" y="570"/>
                  </a:cubicBezTo>
                  <a:cubicBezTo>
                    <a:pt x="330" y="570"/>
                    <a:pt x="327" y="571"/>
                    <a:pt x="325" y="573"/>
                  </a:cubicBezTo>
                  <a:cubicBezTo>
                    <a:pt x="325" y="574"/>
                    <a:pt x="324" y="574"/>
                    <a:pt x="324" y="575"/>
                  </a:cubicBezTo>
                  <a:cubicBezTo>
                    <a:pt x="323" y="574"/>
                    <a:pt x="323" y="574"/>
                    <a:pt x="322" y="574"/>
                  </a:cubicBezTo>
                  <a:cubicBezTo>
                    <a:pt x="322" y="574"/>
                    <a:pt x="321" y="574"/>
                    <a:pt x="322" y="574"/>
                  </a:cubicBezTo>
                  <a:cubicBezTo>
                    <a:pt x="322" y="575"/>
                    <a:pt x="322" y="575"/>
                    <a:pt x="323" y="576"/>
                  </a:cubicBezTo>
                  <a:close/>
                  <a:moveTo>
                    <a:pt x="176" y="253"/>
                  </a:moveTo>
                  <a:cubicBezTo>
                    <a:pt x="172" y="261"/>
                    <a:pt x="166" y="272"/>
                    <a:pt x="168" y="281"/>
                  </a:cubicBezTo>
                  <a:cubicBezTo>
                    <a:pt x="167" y="278"/>
                    <a:pt x="166" y="274"/>
                    <a:pt x="165" y="270"/>
                  </a:cubicBezTo>
                  <a:cubicBezTo>
                    <a:pt x="165" y="271"/>
                    <a:pt x="166" y="271"/>
                    <a:pt x="167" y="271"/>
                  </a:cubicBezTo>
                  <a:cubicBezTo>
                    <a:pt x="167" y="272"/>
                    <a:pt x="167" y="271"/>
                    <a:pt x="167" y="271"/>
                  </a:cubicBezTo>
                  <a:cubicBezTo>
                    <a:pt x="167" y="269"/>
                    <a:pt x="165" y="267"/>
                    <a:pt x="165" y="265"/>
                  </a:cubicBezTo>
                  <a:cubicBezTo>
                    <a:pt x="166" y="262"/>
                    <a:pt x="166" y="259"/>
                    <a:pt x="167" y="256"/>
                  </a:cubicBezTo>
                  <a:cubicBezTo>
                    <a:pt x="168" y="251"/>
                    <a:pt x="170" y="245"/>
                    <a:pt x="173" y="241"/>
                  </a:cubicBezTo>
                  <a:cubicBezTo>
                    <a:pt x="174" y="241"/>
                    <a:pt x="173" y="241"/>
                    <a:pt x="173" y="241"/>
                  </a:cubicBezTo>
                  <a:cubicBezTo>
                    <a:pt x="169" y="246"/>
                    <a:pt x="167" y="252"/>
                    <a:pt x="165" y="258"/>
                  </a:cubicBezTo>
                  <a:cubicBezTo>
                    <a:pt x="165" y="258"/>
                    <a:pt x="165" y="258"/>
                    <a:pt x="165" y="259"/>
                  </a:cubicBezTo>
                  <a:cubicBezTo>
                    <a:pt x="164" y="257"/>
                    <a:pt x="164" y="256"/>
                    <a:pt x="164" y="255"/>
                  </a:cubicBezTo>
                  <a:cubicBezTo>
                    <a:pt x="164" y="252"/>
                    <a:pt x="164" y="249"/>
                    <a:pt x="165" y="246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4"/>
                    <a:pt x="165" y="244"/>
                    <a:pt x="165" y="244"/>
                  </a:cubicBezTo>
                  <a:cubicBezTo>
                    <a:pt x="167" y="237"/>
                    <a:pt x="170" y="232"/>
                    <a:pt x="174" y="226"/>
                  </a:cubicBezTo>
                  <a:cubicBezTo>
                    <a:pt x="174" y="226"/>
                    <a:pt x="173" y="226"/>
                    <a:pt x="173" y="226"/>
                  </a:cubicBezTo>
                  <a:cubicBezTo>
                    <a:pt x="170" y="229"/>
                    <a:pt x="167" y="234"/>
                    <a:pt x="165" y="239"/>
                  </a:cubicBezTo>
                  <a:cubicBezTo>
                    <a:pt x="165" y="237"/>
                    <a:pt x="165" y="236"/>
                    <a:pt x="165" y="234"/>
                  </a:cubicBezTo>
                  <a:cubicBezTo>
                    <a:pt x="165" y="230"/>
                    <a:pt x="166" y="226"/>
                    <a:pt x="166" y="222"/>
                  </a:cubicBezTo>
                  <a:cubicBezTo>
                    <a:pt x="166" y="221"/>
                    <a:pt x="164" y="221"/>
                    <a:pt x="164" y="222"/>
                  </a:cubicBezTo>
                  <a:cubicBezTo>
                    <a:pt x="164" y="224"/>
                    <a:pt x="164" y="227"/>
                    <a:pt x="164" y="229"/>
                  </a:cubicBezTo>
                  <a:cubicBezTo>
                    <a:pt x="164" y="231"/>
                    <a:pt x="163" y="233"/>
                    <a:pt x="163" y="235"/>
                  </a:cubicBezTo>
                  <a:cubicBezTo>
                    <a:pt x="163" y="238"/>
                    <a:pt x="163" y="241"/>
                    <a:pt x="164" y="244"/>
                  </a:cubicBezTo>
                  <a:cubicBezTo>
                    <a:pt x="164" y="245"/>
                    <a:pt x="163" y="247"/>
                    <a:pt x="163" y="248"/>
                  </a:cubicBezTo>
                  <a:cubicBezTo>
                    <a:pt x="163" y="250"/>
                    <a:pt x="162" y="253"/>
                    <a:pt x="162" y="257"/>
                  </a:cubicBezTo>
                  <a:cubicBezTo>
                    <a:pt x="161" y="250"/>
                    <a:pt x="160" y="244"/>
                    <a:pt x="160" y="237"/>
                  </a:cubicBezTo>
                  <a:cubicBezTo>
                    <a:pt x="161" y="233"/>
                    <a:pt x="161" y="229"/>
                    <a:pt x="159" y="226"/>
                  </a:cubicBezTo>
                  <a:cubicBezTo>
                    <a:pt x="156" y="222"/>
                    <a:pt x="152" y="218"/>
                    <a:pt x="151" y="212"/>
                  </a:cubicBezTo>
                  <a:cubicBezTo>
                    <a:pt x="151" y="204"/>
                    <a:pt x="151" y="198"/>
                    <a:pt x="146" y="190"/>
                  </a:cubicBezTo>
                  <a:cubicBezTo>
                    <a:pt x="144" y="187"/>
                    <a:pt x="141" y="183"/>
                    <a:pt x="140" y="179"/>
                  </a:cubicBezTo>
                  <a:cubicBezTo>
                    <a:pt x="139" y="178"/>
                    <a:pt x="138" y="170"/>
                    <a:pt x="141" y="171"/>
                  </a:cubicBezTo>
                  <a:cubicBezTo>
                    <a:pt x="143" y="171"/>
                    <a:pt x="144" y="172"/>
                    <a:pt x="146" y="173"/>
                  </a:cubicBezTo>
                  <a:cubicBezTo>
                    <a:pt x="151" y="175"/>
                    <a:pt x="158" y="178"/>
                    <a:pt x="160" y="184"/>
                  </a:cubicBezTo>
                  <a:cubicBezTo>
                    <a:pt x="161" y="186"/>
                    <a:pt x="162" y="189"/>
                    <a:pt x="164" y="190"/>
                  </a:cubicBezTo>
                  <a:cubicBezTo>
                    <a:pt x="164" y="192"/>
                    <a:pt x="166" y="194"/>
                    <a:pt x="166" y="195"/>
                  </a:cubicBezTo>
                  <a:cubicBezTo>
                    <a:pt x="167" y="197"/>
                    <a:pt x="168" y="199"/>
                    <a:pt x="169" y="200"/>
                  </a:cubicBezTo>
                  <a:cubicBezTo>
                    <a:pt x="170" y="202"/>
                    <a:pt x="170" y="203"/>
                    <a:pt x="171" y="205"/>
                  </a:cubicBezTo>
                  <a:cubicBezTo>
                    <a:pt x="172" y="213"/>
                    <a:pt x="178" y="221"/>
                    <a:pt x="180" y="229"/>
                  </a:cubicBezTo>
                  <a:cubicBezTo>
                    <a:pt x="181" y="233"/>
                    <a:pt x="182" y="238"/>
                    <a:pt x="183" y="242"/>
                  </a:cubicBezTo>
                  <a:cubicBezTo>
                    <a:pt x="184" y="247"/>
                    <a:pt x="184" y="251"/>
                    <a:pt x="185" y="256"/>
                  </a:cubicBezTo>
                  <a:cubicBezTo>
                    <a:pt x="185" y="256"/>
                    <a:pt x="185" y="256"/>
                    <a:pt x="185" y="256"/>
                  </a:cubicBezTo>
                  <a:cubicBezTo>
                    <a:pt x="184" y="258"/>
                    <a:pt x="182" y="260"/>
                    <a:pt x="181" y="263"/>
                  </a:cubicBezTo>
                  <a:cubicBezTo>
                    <a:pt x="179" y="267"/>
                    <a:pt x="179" y="271"/>
                    <a:pt x="179" y="275"/>
                  </a:cubicBezTo>
                  <a:cubicBezTo>
                    <a:pt x="177" y="287"/>
                    <a:pt x="178" y="301"/>
                    <a:pt x="180" y="312"/>
                  </a:cubicBezTo>
                  <a:cubicBezTo>
                    <a:pt x="181" y="318"/>
                    <a:pt x="182" y="325"/>
                    <a:pt x="184" y="331"/>
                  </a:cubicBezTo>
                  <a:cubicBezTo>
                    <a:pt x="179" y="322"/>
                    <a:pt x="178" y="312"/>
                    <a:pt x="174" y="303"/>
                  </a:cubicBezTo>
                  <a:cubicBezTo>
                    <a:pt x="173" y="297"/>
                    <a:pt x="171" y="291"/>
                    <a:pt x="169" y="286"/>
                  </a:cubicBezTo>
                  <a:cubicBezTo>
                    <a:pt x="169" y="286"/>
                    <a:pt x="170" y="286"/>
                    <a:pt x="170" y="285"/>
                  </a:cubicBezTo>
                  <a:cubicBezTo>
                    <a:pt x="170" y="280"/>
                    <a:pt x="170" y="275"/>
                    <a:pt x="171" y="270"/>
                  </a:cubicBezTo>
                  <a:cubicBezTo>
                    <a:pt x="172" y="264"/>
                    <a:pt x="174" y="258"/>
                    <a:pt x="176" y="253"/>
                  </a:cubicBezTo>
                  <a:cubicBezTo>
                    <a:pt x="176" y="253"/>
                    <a:pt x="176" y="253"/>
                    <a:pt x="176" y="253"/>
                  </a:cubicBezTo>
                  <a:close/>
                  <a:moveTo>
                    <a:pt x="157" y="248"/>
                  </a:moveTo>
                  <a:cubicBezTo>
                    <a:pt x="158" y="254"/>
                    <a:pt x="159" y="260"/>
                    <a:pt x="160" y="266"/>
                  </a:cubicBezTo>
                  <a:cubicBezTo>
                    <a:pt x="162" y="271"/>
                    <a:pt x="163" y="276"/>
                    <a:pt x="165" y="281"/>
                  </a:cubicBezTo>
                  <a:cubicBezTo>
                    <a:pt x="163" y="278"/>
                    <a:pt x="162" y="275"/>
                    <a:pt x="161" y="273"/>
                  </a:cubicBezTo>
                  <a:cubicBezTo>
                    <a:pt x="157" y="261"/>
                    <a:pt x="152" y="250"/>
                    <a:pt x="148" y="238"/>
                  </a:cubicBezTo>
                  <a:cubicBezTo>
                    <a:pt x="140" y="219"/>
                    <a:pt x="131" y="197"/>
                    <a:pt x="136" y="176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137" y="186"/>
                    <a:pt x="145" y="191"/>
                    <a:pt x="147" y="200"/>
                  </a:cubicBezTo>
                  <a:cubicBezTo>
                    <a:pt x="148" y="205"/>
                    <a:pt x="147" y="211"/>
                    <a:pt x="149" y="216"/>
                  </a:cubicBezTo>
                  <a:cubicBezTo>
                    <a:pt x="150" y="221"/>
                    <a:pt x="156" y="225"/>
                    <a:pt x="157" y="230"/>
                  </a:cubicBezTo>
                  <a:cubicBezTo>
                    <a:pt x="158" y="236"/>
                    <a:pt x="157" y="242"/>
                    <a:pt x="157" y="248"/>
                  </a:cubicBezTo>
                  <a:close/>
                  <a:moveTo>
                    <a:pt x="163" y="261"/>
                  </a:moveTo>
                  <a:cubicBezTo>
                    <a:pt x="163" y="261"/>
                    <a:pt x="163" y="262"/>
                    <a:pt x="164" y="263"/>
                  </a:cubicBezTo>
                  <a:cubicBezTo>
                    <a:pt x="164" y="264"/>
                    <a:pt x="164" y="265"/>
                    <a:pt x="164" y="266"/>
                  </a:cubicBezTo>
                  <a:cubicBezTo>
                    <a:pt x="163" y="264"/>
                    <a:pt x="163" y="262"/>
                    <a:pt x="163" y="261"/>
                  </a:cubicBezTo>
                  <a:close/>
                  <a:moveTo>
                    <a:pt x="213" y="192"/>
                  </a:moveTo>
                  <a:cubicBezTo>
                    <a:pt x="206" y="196"/>
                    <a:pt x="200" y="201"/>
                    <a:pt x="196" y="208"/>
                  </a:cubicBezTo>
                  <a:cubicBezTo>
                    <a:pt x="194" y="213"/>
                    <a:pt x="192" y="218"/>
                    <a:pt x="192" y="223"/>
                  </a:cubicBezTo>
                  <a:cubicBezTo>
                    <a:pt x="190" y="220"/>
                    <a:pt x="189" y="218"/>
                    <a:pt x="187" y="215"/>
                  </a:cubicBezTo>
                  <a:cubicBezTo>
                    <a:pt x="184" y="210"/>
                    <a:pt x="183" y="204"/>
                    <a:pt x="182" y="197"/>
                  </a:cubicBezTo>
                  <a:cubicBezTo>
                    <a:pt x="179" y="184"/>
                    <a:pt x="177" y="170"/>
                    <a:pt x="174" y="157"/>
                  </a:cubicBezTo>
                  <a:cubicBezTo>
                    <a:pt x="172" y="143"/>
                    <a:pt x="169" y="130"/>
                    <a:pt x="164" y="117"/>
                  </a:cubicBezTo>
                  <a:cubicBezTo>
                    <a:pt x="164" y="115"/>
                    <a:pt x="162" y="111"/>
                    <a:pt x="160" y="110"/>
                  </a:cubicBezTo>
                  <a:cubicBezTo>
                    <a:pt x="160" y="102"/>
                    <a:pt x="160" y="95"/>
                    <a:pt x="161" y="87"/>
                  </a:cubicBezTo>
                  <a:cubicBezTo>
                    <a:pt x="161" y="81"/>
                    <a:pt x="161" y="74"/>
                    <a:pt x="164" y="68"/>
                  </a:cubicBezTo>
                  <a:cubicBezTo>
                    <a:pt x="167" y="63"/>
                    <a:pt x="169" y="72"/>
                    <a:pt x="170" y="74"/>
                  </a:cubicBezTo>
                  <a:cubicBezTo>
                    <a:pt x="171" y="78"/>
                    <a:pt x="173" y="80"/>
                    <a:pt x="176" y="82"/>
                  </a:cubicBezTo>
                  <a:cubicBezTo>
                    <a:pt x="183" y="89"/>
                    <a:pt x="187" y="98"/>
                    <a:pt x="189" y="107"/>
                  </a:cubicBezTo>
                  <a:cubicBezTo>
                    <a:pt x="191" y="112"/>
                    <a:pt x="191" y="116"/>
                    <a:pt x="191" y="121"/>
                  </a:cubicBezTo>
                  <a:cubicBezTo>
                    <a:pt x="191" y="123"/>
                    <a:pt x="192" y="125"/>
                    <a:pt x="193" y="127"/>
                  </a:cubicBezTo>
                  <a:cubicBezTo>
                    <a:pt x="194" y="128"/>
                    <a:pt x="196" y="129"/>
                    <a:pt x="197" y="129"/>
                  </a:cubicBezTo>
                  <a:cubicBezTo>
                    <a:pt x="200" y="131"/>
                    <a:pt x="202" y="132"/>
                    <a:pt x="203" y="135"/>
                  </a:cubicBezTo>
                  <a:cubicBezTo>
                    <a:pt x="205" y="139"/>
                    <a:pt x="207" y="143"/>
                    <a:pt x="208" y="146"/>
                  </a:cubicBezTo>
                  <a:cubicBezTo>
                    <a:pt x="212" y="155"/>
                    <a:pt x="214" y="164"/>
                    <a:pt x="213" y="174"/>
                  </a:cubicBezTo>
                  <a:cubicBezTo>
                    <a:pt x="213" y="180"/>
                    <a:pt x="212" y="186"/>
                    <a:pt x="213" y="192"/>
                  </a:cubicBezTo>
                  <a:close/>
                  <a:moveTo>
                    <a:pt x="193" y="242"/>
                  </a:moveTo>
                  <a:cubicBezTo>
                    <a:pt x="193" y="240"/>
                    <a:pt x="192" y="239"/>
                    <a:pt x="192" y="238"/>
                  </a:cubicBezTo>
                  <a:cubicBezTo>
                    <a:pt x="192" y="236"/>
                    <a:pt x="191" y="234"/>
                    <a:pt x="191" y="233"/>
                  </a:cubicBezTo>
                  <a:cubicBezTo>
                    <a:pt x="191" y="232"/>
                    <a:pt x="191" y="232"/>
                    <a:pt x="191" y="232"/>
                  </a:cubicBezTo>
                  <a:cubicBezTo>
                    <a:pt x="192" y="232"/>
                    <a:pt x="192" y="233"/>
                    <a:pt x="193" y="234"/>
                  </a:cubicBezTo>
                  <a:cubicBezTo>
                    <a:pt x="194" y="237"/>
                    <a:pt x="194" y="239"/>
                    <a:pt x="193" y="242"/>
                  </a:cubicBezTo>
                  <a:close/>
                  <a:moveTo>
                    <a:pt x="189" y="237"/>
                  </a:moveTo>
                  <a:cubicBezTo>
                    <a:pt x="189" y="239"/>
                    <a:pt x="190" y="241"/>
                    <a:pt x="190" y="243"/>
                  </a:cubicBezTo>
                  <a:cubicBezTo>
                    <a:pt x="190" y="244"/>
                    <a:pt x="190" y="245"/>
                    <a:pt x="191" y="246"/>
                  </a:cubicBezTo>
                  <a:cubicBezTo>
                    <a:pt x="189" y="248"/>
                    <a:pt x="188" y="251"/>
                    <a:pt x="186" y="254"/>
                  </a:cubicBezTo>
                  <a:cubicBezTo>
                    <a:pt x="186" y="246"/>
                    <a:pt x="183" y="237"/>
                    <a:pt x="181" y="228"/>
                  </a:cubicBezTo>
                  <a:cubicBezTo>
                    <a:pt x="180" y="224"/>
                    <a:pt x="179" y="219"/>
                    <a:pt x="177" y="214"/>
                  </a:cubicBezTo>
                  <a:cubicBezTo>
                    <a:pt x="177" y="214"/>
                    <a:pt x="177" y="215"/>
                    <a:pt x="177" y="215"/>
                  </a:cubicBezTo>
                  <a:cubicBezTo>
                    <a:pt x="181" y="220"/>
                    <a:pt x="185" y="225"/>
                    <a:pt x="190" y="230"/>
                  </a:cubicBezTo>
                  <a:cubicBezTo>
                    <a:pt x="188" y="231"/>
                    <a:pt x="188" y="235"/>
                    <a:pt x="189" y="237"/>
                  </a:cubicBezTo>
                  <a:close/>
                  <a:moveTo>
                    <a:pt x="161" y="121"/>
                  </a:moveTo>
                  <a:cubicBezTo>
                    <a:pt x="162" y="124"/>
                    <a:pt x="163" y="128"/>
                    <a:pt x="165" y="131"/>
                  </a:cubicBezTo>
                  <a:cubicBezTo>
                    <a:pt x="165" y="132"/>
                    <a:pt x="166" y="134"/>
                    <a:pt x="167" y="135"/>
                  </a:cubicBezTo>
                  <a:cubicBezTo>
                    <a:pt x="167" y="136"/>
                    <a:pt x="167" y="137"/>
                    <a:pt x="167" y="138"/>
                  </a:cubicBezTo>
                  <a:cubicBezTo>
                    <a:pt x="170" y="150"/>
                    <a:pt x="172" y="162"/>
                    <a:pt x="174" y="173"/>
                  </a:cubicBezTo>
                  <a:cubicBezTo>
                    <a:pt x="176" y="184"/>
                    <a:pt x="177" y="196"/>
                    <a:pt x="180" y="207"/>
                  </a:cubicBezTo>
                  <a:cubicBezTo>
                    <a:pt x="182" y="213"/>
                    <a:pt x="185" y="218"/>
                    <a:pt x="188" y="223"/>
                  </a:cubicBezTo>
                  <a:cubicBezTo>
                    <a:pt x="186" y="221"/>
                    <a:pt x="184" y="218"/>
                    <a:pt x="182" y="216"/>
                  </a:cubicBezTo>
                  <a:cubicBezTo>
                    <a:pt x="175" y="206"/>
                    <a:pt x="169" y="195"/>
                    <a:pt x="167" y="183"/>
                  </a:cubicBezTo>
                  <a:cubicBezTo>
                    <a:pt x="164" y="171"/>
                    <a:pt x="162" y="159"/>
                    <a:pt x="161" y="148"/>
                  </a:cubicBezTo>
                  <a:cubicBezTo>
                    <a:pt x="160" y="142"/>
                    <a:pt x="160" y="137"/>
                    <a:pt x="159" y="132"/>
                  </a:cubicBezTo>
                  <a:cubicBezTo>
                    <a:pt x="159" y="127"/>
                    <a:pt x="158" y="123"/>
                    <a:pt x="158" y="118"/>
                  </a:cubicBezTo>
                  <a:cubicBezTo>
                    <a:pt x="158" y="118"/>
                    <a:pt x="158" y="118"/>
                    <a:pt x="158" y="117"/>
                  </a:cubicBezTo>
                  <a:cubicBezTo>
                    <a:pt x="159" y="119"/>
                    <a:pt x="160" y="120"/>
                    <a:pt x="161" y="121"/>
                  </a:cubicBezTo>
                  <a:close/>
                  <a:moveTo>
                    <a:pt x="184" y="312"/>
                  </a:moveTo>
                  <a:cubicBezTo>
                    <a:pt x="182" y="304"/>
                    <a:pt x="181" y="297"/>
                    <a:pt x="181" y="290"/>
                  </a:cubicBezTo>
                  <a:cubicBezTo>
                    <a:pt x="181" y="288"/>
                    <a:pt x="181" y="286"/>
                    <a:pt x="182" y="284"/>
                  </a:cubicBezTo>
                  <a:cubicBezTo>
                    <a:pt x="185" y="294"/>
                    <a:pt x="191" y="303"/>
                    <a:pt x="198" y="311"/>
                  </a:cubicBezTo>
                  <a:cubicBezTo>
                    <a:pt x="202" y="315"/>
                    <a:pt x="206" y="320"/>
                    <a:pt x="211" y="324"/>
                  </a:cubicBezTo>
                  <a:cubicBezTo>
                    <a:pt x="210" y="328"/>
                    <a:pt x="211" y="332"/>
                    <a:pt x="209" y="336"/>
                  </a:cubicBezTo>
                  <a:cubicBezTo>
                    <a:pt x="208" y="338"/>
                    <a:pt x="207" y="344"/>
                    <a:pt x="204" y="345"/>
                  </a:cubicBezTo>
                  <a:cubicBezTo>
                    <a:pt x="202" y="347"/>
                    <a:pt x="197" y="345"/>
                    <a:pt x="194" y="344"/>
                  </a:cubicBezTo>
                  <a:cubicBezTo>
                    <a:pt x="192" y="339"/>
                    <a:pt x="189" y="335"/>
                    <a:pt x="188" y="329"/>
                  </a:cubicBezTo>
                  <a:cubicBezTo>
                    <a:pt x="186" y="324"/>
                    <a:pt x="185" y="318"/>
                    <a:pt x="184" y="312"/>
                  </a:cubicBezTo>
                  <a:close/>
                  <a:moveTo>
                    <a:pt x="208" y="347"/>
                  </a:moveTo>
                  <a:cubicBezTo>
                    <a:pt x="210" y="344"/>
                    <a:pt x="211" y="340"/>
                    <a:pt x="212" y="336"/>
                  </a:cubicBezTo>
                  <a:cubicBezTo>
                    <a:pt x="213" y="333"/>
                    <a:pt x="213" y="330"/>
                    <a:pt x="213" y="327"/>
                  </a:cubicBezTo>
                  <a:cubicBezTo>
                    <a:pt x="218" y="331"/>
                    <a:pt x="223" y="335"/>
                    <a:pt x="229" y="338"/>
                  </a:cubicBezTo>
                  <a:cubicBezTo>
                    <a:pt x="230" y="338"/>
                    <a:pt x="230" y="338"/>
                    <a:pt x="231" y="338"/>
                  </a:cubicBezTo>
                  <a:cubicBezTo>
                    <a:pt x="229" y="341"/>
                    <a:pt x="229" y="345"/>
                    <a:pt x="228" y="348"/>
                  </a:cubicBezTo>
                  <a:cubicBezTo>
                    <a:pt x="228" y="354"/>
                    <a:pt x="228" y="359"/>
                    <a:pt x="229" y="364"/>
                  </a:cubicBezTo>
                  <a:cubicBezTo>
                    <a:pt x="230" y="370"/>
                    <a:pt x="234" y="376"/>
                    <a:pt x="235" y="382"/>
                  </a:cubicBezTo>
                  <a:cubicBezTo>
                    <a:pt x="236" y="386"/>
                    <a:pt x="235" y="390"/>
                    <a:pt x="235" y="395"/>
                  </a:cubicBezTo>
                  <a:cubicBezTo>
                    <a:pt x="235" y="400"/>
                    <a:pt x="235" y="405"/>
                    <a:pt x="236" y="410"/>
                  </a:cubicBezTo>
                  <a:cubicBezTo>
                    <a:pt x="236" y="412"/>
                    <a:pt x="236" y="413"/>
                    <a:pt x="236" y="415"/>
                  </a:cubicBezTo>
                  <a:cubicBezTo>
                    <a:pt x="235" y="414"/>
                    <a:pt x="234" y="413"/>
                    <a:pt x="232" y="412"/>
                  </a:cubicBezTo>
                  <a:cubicBezTo>
                    <a:pt x="227" y="411"/>
                    <a:pt x="224" y="414"/>
                    <a:pt x="219" y="414"/>
                  </a:cubicBezTo>
                  <a:cubicBezTo>
                    <a:pt x="217" y="414"/>
                    <a:pt x="215" y="414"/>
                    <a:pt x="214" y="415"/>
                  </a:cubicBezTo>
                  <a:cubicBezTo>
                    <a:pt x="213" y="408"/>
                    <a:pt x="211" y="402"/>
                    <a:pt x="211" y="396"/>
                  </a:cubicBezTo>
                  <a:cubicBezTo>
                    <a:pt x="210" y="390"/>
                    <a:pt x="209" y="384"/>
                    <a:pt x="208" y="377"/>
                  </a:cubicBezTo>
                  <a:cubicBezTo>
                    <a:pt x="207" y="372"/>
                    <a:pt x="206" y="367"/>
                    <a:pt x="203" y="362"/>
                  </a:cubicBezTo>
                  <a:cubicBezTo>
                    <a:pt x="200" y="358"/>
                    <a:pt x="198" y="353"/>
                    <a:pt x="195" y="347"/>
                  </a:cubicBezTo>
                  <a:cubicBezTo>
                    <a:pt x="195" y="347"/>
                    <a:pt x="195" y="347"/>
                    <a:pt x="195" y="347"/>
                  </a:cubicBezTo>
                  <a:cubicBezTo>
                    <a:pt x="200" y="348"/>
                    <a:pt x="204" y="350"/>
                    <a:pt x="208" y="347"/>
                  </a:cubicBezTo>
                  <a:close/>
                  <a:moveTo>
                    <a:pt x="233" y="367"/>
                  </a:moveTo>
                  <a:cubicBezTo>
                    <a:pt x="232" y="361"/>
                    <a:pt x="231" y="355"/>
                    <a:pt x="232" y="348"/>
                  </a:cubicBezTo>
                  <a:cubicBezTo>
                    <a:pt x="232" y="346"/>
                    <a:pt x="233" y="342"/>
                    <a:pt x="233" y="339"/>
                  </a:cubicBezTo>
                  <a:cubicBezTo>
                    <a:pt x="240" y="343"/>
                    <a:pt x="248" y="347"/>
                    <a:pt x="255" y="346"/>
                  </a:cubicBezTo>
                  <a:cubicBezTo>
                    <a:pt x="250" y="353"/>
                    <a:pt x="246" y="361"/>
                    <a:pt x="242" y="368"/>
                  </a:cubicBezTo>
                  <a:cubicBezTo>
                    <a:pt x="240" y="372"/>
                    <a:pt x="239" y="376"/>
                    <a:pt x="238" y="380"/>
                  </a:cubicBezTo>
                  <a:cubicBezTo>
                    <a:pt x="237" y="375"/>
                    <a:pt x="235" y="371"/>
                    <a:pt x="233" y="367"/>
                  </a:cubicBezTo>
                  <a:close/>
                  <a:moveTo>
                    <a:pt x="246" y="367"/>
                  </a:moveTo>
                  <a:cubicBezTo>
                    <a:pt x="252" y="355"/>
                    <a:pt x="260" y="342"/>
                    <a:pt x="271" y="334"/>
                  </a:cubicBezTo>
                  <a:cubicBezTo>
                    <a:pt x="281" y="327"/>
                    <a:pt x="291" y="320"/>
                    <a:pt x="303" y="315"/>
                  </a:cubicBezTo>
                  <a:cubicBezTo>
                    <a:pt x="308" y="314"/>
                    <a:pt x="313" y="312"/>
                    <a:pt x="318" y="311"/>
                  </a:cubicBezTo>
                  <a:cubicBezTo>
                    <a:pt x="325" y="310"/>
                    <a:pt x="331" y="309"/>
                    <a:pt x="338" y="309"/>
                  </a:cubicBezTo>
                  <a:cubicBezTo>
                    <a:pt x="348" y="308"/>
                    <a:pt x="358" y="309"/>
                    <a:pt x="368" y="311"/>
                  </a:cubicBezTo>
                  <a:cubicBezTo>
                    <a:pt x="371" y="311"/>
                    <a:pt x="410" y="317"/>
                    <a:pt x="409" y="321"/>
                  </a:cubicBezTo>
                  <a:cubicBezTo>
                    <a:pt x="409" y="321"/>
                    <a:pt x="409" y="321"/>
                    <a:pt x="409" y="322"/>
                  </a:cubicBezTo>
                  <a:cubicBezTo>
                    <a:pt x="409" y="322"/>
                    <a:pt x="409" y="322"/>
                    <a:pt x="409" y="322"/>
                  </a:cubicBezTo>
                  <a:cubicBezTo>
                    <a:pt x="409" y="322"/>
                    <a:pt x="408" y="323"/>
                    <a:pt x="408" y="324"/>
                  </a:cubicBezTo>
                  <a:cubicBezTo>
                    <a:pt x="408" y="323"/>
                    <a:pt x="408" y="323"/>
                    <a:pt x="408" y="323"/>
                  </a:cubicBezTo>
                  <a:cubicBezTo>
                    <a:pt x="394" y="317"/>
                    <a:pt x="378" y="315"/>
                    <a:pt x="363" y="314"/>
                  </a:cubicBezTo>
                  <a:cubicBezTo>
                    <a:pt x="355" y="314"/>
                    <a:pt x="348" y="315"/>
                    <a:pt x="340" y="314"/>
                  </a:cubicBezTo>
                  <a:cubicBezTo>
                    <a:pt x="333" y="314"/>
                    <a:pt x="327" y="314"/>
                    <a:pt x="320" y="314"/>
                  </a:cubicBezTo>
                  <a:cubicBezTo>
                    <a:pt x="306" y="316"/>
                    <a:pt x="291" y="323"/>
                    <a:pt x="280" y="330"/>
                  </a:cubicBezTo>
                  <a:cubicBezTo>
                    <a:pt x="267" y="338"/>
                    <a:pt x="257" y="349"/>
                    <a:pt x="253" y="363"/>
                  </a:cubicBezTo>
                  <a:cubicBezTo>
                    <a:pt x="252" y="363"/>
                    <a:pt x="254" y="364"/>
                    <a:pt x="254" y="363"/>
                  </a:cubicBezTo>
                  <a:cubicBezTo>
                    <a:pt x="261" y="349"/>
                    <a:pt x="272" y="338"/>
                    <a:pt x="286" y="330"/>
                  </a:cubicBezTo>
                  <a:cubicBezTo>
                    <a:pt x="299" y="324"/>
                    <a:pt x="312" y="317"/>
                    <a:pt x="327" y="317"/>
                  </a:cubicBezTo>
                  <a:cubicBezTo>
                    <a:pt x="333" y="317"/>
                    <a:pt x="340" y="318"/>
                    <a:pt x="347" y="318"/>
                  </a:cubicBezTo>
                  <a:cubicBezTo>
                    <a:pt x="353" y="317"/>
                    <a:pt x="360" y="317"/>
                    <a:pt x="367" y="318"/>
                  </a:cubicBezTo>
                  <a:cubicBezTo>
                    <a:pt x="374" y="319"/>
                    <a:pt x="382" y="320"/>
                    <a:pt x="389" y="321"/>
                  </a:cubicBezTo>
                  <a:cubicBezTo>
                    <a:pt x="395" y="322"/>
                    <a:pt x="402" y="325"/>
                    <a:pt x="408" y="324"/>
                  </a:cubicBezTo>
                  <a:cubicBezTo>
                    <a:pt x="408" y="324"/>
                    <a:pt x="408" y="324"/>
                    <a:pt x="408" y="324"/>
                  </a:cubicBezTo>
                  <a:cubicBezTo>
                    <a:pt x="408" y="325"/>
                    <a:pt x="407" y="327"/>
                    <a:pt x="407" y="328"/>
                  </a:cubicBezTo>
                  <a:cubicBezTo>
                    <a:pt x="401" y="325"/>
                    <a:pt x="394" y="326"/>
                    <a:pt x="387" y="326"/>
                  </a:cubicBezTo>
                  <a:cubicBezTo>
                    <a:pt x="379" y="325"/>
                    <a:pt x="371" y="323"/>
                    <a:pt x="363" y="322"/>
                  </a:cubicBezTo>
                  <a:cubicBezTo>
                    <a:pt x="363" y="322"/>
                    <a:pt x="363" y="323"/>
                    <a:pt x="363" y="323"/>
                  </a:cubicBezTo>
                  <a:cubicBezTo>
                    <a:pt x="369" y="325"/>
                    <a:pt x="377" y="326"/>
                    <a:pt x="384" y="327"/>
                  </a:cubicBezTo>
                  <a:cubicBezTo>
                    <a:pt x="392" y="327"/>
                    <a:pt x="399" y="327"/>
                    <a:pt x="407" y="330"/>
                  </a:cubicBezTo>
                  <a:cubicBezTo>
                    <a:pt x="407" y="330"/>
                    <a:pt x="407" y="331"/>
                    <a:pt x="406" y="331"/>
                  </a:cubicBezTo>
                  <a:cubicBezTo>
                    <a:pt x="402" y="332"/>
                    <a:pt x="399" y="331"/>
                    <a:pt x="395" y="331"/>
                  </a:cubicBezTo>
                  <a:cubicBezTo>
                    <a:pt x="391" y="331"/>
                    <a:pt x="388" y="331"/>
                    <a:pt x="385" y="330"/>
                  </a:cubicBezTo>
                  <a:cubicBezTo>
                    <a:pt x="384" y="330"/>
                    <a:pt x="383" y="331"/>
                    <a:pt x="384" y="331"/>
                  </a:cubicBezTo>
                  <a:cubicBezTo>
                    <a:pt x="387" y="334"/>
                    <a:pt x="390" y="333"/>
                    <a:pt x="394" y="333"/>
                  </a:cubicBezTo>
                  <a:cubicBezTo>
                    <a:pt x="398" y="333"/>
                    <a:pt x="402" y="334"/>
                    <a:pt x="406" y="334"/>
                  </a:cubicBezTo>
                  <a:cubicBezTo>
                    <a:pt x="406" y="335"/>
                    <a:pt x="406" y="336"/>
                    <a:pt x="406" y="337"/>
                  </a:cubicBezTo>
                  <a:cubicBezTo>
                    <a:pt x="406" y="337"/>
                    <a:pt x="406" y="337"/>
                    <a:pt x="405" y="336"/>
                  </a:cubicBezTo>
                  <a:cubicBezTo>
                    <a:pt x="405" y="336"/>
                    <a:pt x="405" y="335"/>
                    <a:pt x="405" y="335"/>
                  </a:cubicBezTo>
                  <a:cubicBezTo>
                    <a:pt x="398" y="336"/>
                    <a:pt x="392" y="337"/>
                    <a:pt x="386" y="338"/>
                  </a:cubicBezTo>
                  <a:cubicBezTo>
                    <a:pt x="381" y="338"/>
                    <a:pt x="375" y="338"/>
                    <a:pt x="370" y="338"/>
                  </a:cubicBezTo>
                  <a:cubicBezTo>
                    <a:pt x="369" y="339"/>
                    <a:pt x="369" y="339"/>
                    <a:pt x="370" y="339"/>
                  </a:cubicBezTo>
                  <a:cubicBezTo>
                    <a:pt x="376" y="340"/>
                    <a:pt x="382" y="339"/>
                    <a:pt x="388" y="338"/>
                  </a:cubicBezTo>
                  <a:cubicBezTo>
                    <a:pt x="393" y="338"/>
                    <a:pt x="398" y="338"/>
                    <a:pt x="403" y="337"/>
                  </a:cubicBezTo>
                  <a:cubicBezTo>
                    <a:pt x="399" y="339"/>
                    <a:pt x="396" y="341"/>
                    <a:pt x="391" y="341"/>
                  </a:cubicBezTo>
                  <a:cubicBezTo>
                    <a:pt x="388" y="342"/>
                    <a:pt x="384" y="342"/>
                    <a:pt x="380" y="343"/>
                  </a:cubicBezTo>
                  <a:cubicBezTo>
                    <a:pt x="372" y="343"/>
                    <a:pt x="365" y="343"/>
                    <a:pt x="357" y="344"/>
                  </a:cubicBezTo>
                  <a:cubicBezTo>
                    <a:pt x="357" y="345"/>
                    <a:pt x="357" y="345"/>
                    <a:pt x="357" y="345"/>
                  </a:cubicBezTo>
                  <a:cubicBezTo>
                    <a:pt x="366" y="345"/>
                    <a:pt x="375" y="345"/>
                    <a:pt x="383" y="344"/>
                  </a:cubicBezTo>
                  <a:cubicBezTo>
                    <a:pt x="387" y="344"/>
                    <a:pt x="391" y="343"/>
                    <a:pt x="395" y="342"/>
                  </a:cubicBezTo>
                  <a:cubicBezTo>
                    <a:pt x="399" y="341"/>
                    <a:pt x="402" y="341"/>
                    <a:pt x="405" y="338"/>
                  </a:cubicBezTo>
                  <a:cubicBezTo>
                    <a:pt x="406" y="338"/>
                    <a:pt x="406" y="338"/>
                    <a:pt x="406" y="338"/>
                  </a:cubicBezTo>
                  <a:cubicBezTo>
                    <a:pt x="406" y="338"/>
                    <a:pt x="406" y="339"/>
                    <a:pt x="406" y="340"/>
                  </a:cubicBezTo>
                  <a:cubicBezTo>
                    <a:pt x="406" y="340"/>
                    <a:pt x="406" y="340"/>
                    <a:pt x="406" y="340"/>
                  </a:cubicBezTo>
                  <a:cubicBezTo>
                    <a:pt x="401" y="339"/>
                    <a:pt x="397" y="343"/>
                    <a:pt x="392" y="344"/>
                  </a:cubicBezTo>
                  <a:cubicBezTo>
                    <a:pt x="389" y="345"/>
                    <a:pt x="385" y="345"/>
                    <a:pt x="382" y="346"/>
                  </a:cubicBezTo>
                  <a:cubicBezTo>
                    <a:pt x="378" y="347"/>
                    <a:pt x="374" y="348"/>
                    <a:pt x="370" y="348"/>
                  </a:cubicBezTo>
                  <a:cubicBezTo>
                    <a:pt x="363" y="348"/>
                    <a:pt x="354" y="348"/>
                    <a:pt x="347" y="347"/>
                  </a:cubicBezTo>
                  <a:cubicBezTo>
                    <a:pt x="339" y="346"/>
                    <a:pt x="331" y="344"/>
                    <a:pt x="324" y="344"/>
                  </a:cubicBezTo>
                  <a:cubicBezTo>
                    <a:pt x="323" y="344"/>
                    <a:pt x="323" y="345"/>
                    <a:pt x="324" y="346"/>
                  </a:cubicBezTo>
                  <a:cubicBezTo>
                    <a:pt x="332" y="348"/>
                    <a:pt x="340" y="348"/>
                    <a:pt x="349" y="349"/>
                  </a:cubicBezTo>
                  <a:cubicBezTo>
                    <a:pt x="355" y="351"/>
                    <a:pt x="362" y="351"/>
                    <a:pt x="368" y="350"/>
                  </a:cubicBezTo>
                  <a:cubicBezTo>
                    <a:pt x="376" y="349"/>
                    <a:pt x="382" y="347"/>
                    <a:pt x="389" y="346"/>
                  </a:cubicBezTo>
                  <a:cubicBezTo>
                    <a:pt x="390" y="346"/>
                    <a:pt x="391" y="345"/>
                    <a:pt x="392" y="345"/>
                  </a:cubicBezTo>
                  <a:cubicBezTo>
                    <a:pt x="390" y="346"/>
                    <a:pt x="388" y="347"/>
                    <a:pt x="386" y="347"/>
                  </a:cubicBezTo>
                  <a:cubicBezTo>
                    <a:pt x="379" y="349"/>
                    <a:pt x="371" y="350"/>
                    <a:pt x="365" y="353"/>
                  </a:cubicBezTo>
                  <a:cubicBezTo>
                    <a:pt x="364" y="353"/>
                    <a:pt x="364" y="353"/>
                    <a:pt x="365" y="353"/>
                  </a:cubicBezTo>
                  <a:cubicBezTo>
                    <a:pt x="368" y="354"/>
                    <a:pt x="372" y="352"/>
                    <a:pt x="375" y="352"/>
                  </a:cubicBezTo>
                  <a:cubicBezTo>
                    <a:pt x="381" y="350"/>
                    <a:pt x="386" y="349"/>
                    <a:pt x="392" y="347"/>
                  </a:cubicBezTo>
                  <a:cubicBezTo>
                    <a:pt x="393" y="347"/>
                    <a:pt x="406" y="343"/>
                    <a:pt x="406" y="341"/>
                  </a:cubicBezTo>
                  <a:cubicBezTo>
                    <a:pt x="406" y="341"/>
                    <a:pt x="406" y="341"/>
                    <a:pt x="406" y="341"/>
                  </a:cubicBezTo>
                  <a:cubicBezTo>
                    <a:pt x="406" y="342"/>
                    <a:pt x="406" y="343"/>
                    <a:pt x="406" y="344"/>
                  </a:cubicBezTo>
                  <a:cubicBezTo>
                    <a:pt x="405" y="344"/>
                    <a:pt x="403" y="345"/>
                    <a:pt x="401" y="346"/>
                  </a:cubicBezTo>
                  <a:cubicBezTo>
                    <a:pt x="400" y="347"/>
                    <a:pt x="398" y="348"/>
                    <a:pt x="397" y="350"/>
                  </a:cubicBezTo>
                  <a:cubicBezTo>
                    <a:pt x="396" y="350"/>
                    <a:pt x="397" y="350"/>
                    <a:pt x="397" y="350"/>
                  </a:cubicBezTo>
                  <a:cubicBezTo>
                    <a:pt x="395" y="350"/>
                    <a:pt x="393" y="351"/>
                    <a:pt x="392" y="352"/>
                  </a:cubicBezTo>
                  <a:cubicBezTo>
                    <a:pt x="387" y="353"/>
                    <a:pt x="382" y="356"/>
                    <a:pt x="378" y="359"/>
                  </a:cubicBezTo>
                  <a:cubicBezTo>
                    <a:pt x="368" y="365"/>
                    <a:pt x="358" y="370"/>
                    <a:pt x="347" y="372"/>
                  </a:cubicBezTo>
                  <a:cubicBezTo>
                    <a:pt x="346" y="372"/>
                    <a:pt x="346" y="373"/>
                    <a:pt x="347" y="373"/>
                  </a:cubicBezTo>
                  <a:cubicBezTo>
                    <a:pt x="352" y="373"/>
                    <a:pt x="357" y="372"/>
                    <a:pt x="362" y="370"/>
                  </a:cubicBezTo>
                  <a:cubicBezTo>
                    <a:pt x="367" y="368"/>
                    <a:pt x="373" y="365"/>
                    <a:pt x="377" y="362"/>
                  </a:cubicBezTo>
                  <a:cubicBezTo>
                    <a:pt x="383" y="358"/>
                    <a:pt x="389" y="355"/>
                    <a:pt x="396" y="353"/>
                  </a:cubicBezTo>
                  <a:cubicBezTo>
                    <a:pt x="399" y="352"/>
                    <a:pt x="404" y="352"/>
                    <a:pt x="407" y="350"/>
                  </a:cubicBezTo>
                  <a:cubicBezTo>
                    <a:pt x="407" y="350"/>
                    <a:pt x="407" y="351"/>
                    <a:pt x="407" y="352"/>
                  </a:cubicBezTo>
                  <a:cubicBezTo>
                    <a:pt x="406" y="352"/>
                    <a:pt x="404" y="352"/>
                    <a:pt x="403" y="353"/>
                  </a:cubicBezTo>
                  <a:cubicBezTo>
                    <a:pt x="403" y="353"/>
                    <a:pt x="403" y="353"/>
                    <a:pt x="403" y="353"/>
                  </a:cubicBezTo>
                  <a:cubicBezTo>
                    <a:pt x="404" y="353"/>
                    <a:pt x="406" y="353"/>
                    <a:pt x="407" y="352"/>
                  </a:cubicBezTo>
                  <a:cubicBezTo>
                    <a:pt x="407" y="352"/>
                    <a:pt x="407" y="352"/>
                    <a:pt x="408" y="352"/>
                  </a:cubicBezTo>
                  <a:cubicBezTo>
                    <a:pt x="408" y="353"/>
                    <a:pt x="408" y="353"/>
                    <a:pt x="408" y="354"/>
                  </a:cubicBezTo>
                  <a:cubicBezTo>
                    <a:pt x="408" y="354"/>
                    <a:pt x="408" y="354"/>
                    <a:pt x="408" y="354"/>
                  </a:cubicBezTo>
                  <a:cubicBezTo>
                    <a:pt x="405" y="354"/>
                    <a:pt x="402" y="356"/>
                    <a:pt x="400" y="357"/>
                  </a:cubicBezTo>
                  <a:cubicBezTo>
                    <a:pt x="399" y="358"/>
                    <a:pt x="400" y="358"/>
                    <a:pt x="400" y="358"/>
                  </a:cubicBezTo>
                  <a:cubicBezTo>
                    <a:pt x="403" y="357"/>
                    <a:pt x="406" y="357"/>
                    <a:pt x="408" y="355"/>
                  </a:cubicBezTo>
                  <a:cubicBezTo>
                    <a:pt x="408" y="355"/>
                    <a:pt x="408" y="355"/>
                    <a:pt x="408" y="355"/>
                  </a:cubicBezTo>
                  <a:cubicBezTo>
                    <a:pt x="409" y="360"/>
                    <a:pt x="411" y="365"/>
                    <a:pt x="412" y="370"/>
                  </a:cubicBezTo>
                  <a:cubicBezTo>
                    <a:pt x="403" y="375"/>
                    <a:pt x="397" y="386"/>
                    <a:pt x="391" y="394"/>
                  </a:cubicBezTo>
                  <a:cubicBezTo>
                    <a:pt x="391" y="394"/>
                    <a:pt x="391" y="395"/>
                    <a:pt x="391" y="395"/>
                  </a:cubicBezTo>
                  <a:cubicBezTo>
                    <a:pt x="395" y="391"/>
                    <a:pt x="398" y="386"/>
                    <a:pt x="402" y="382"/>
                  </a:cubicBezTo>
                  <a:cubicBezTo>
                    <a:pt x="405" y="379"/>
                    <a:pt x="409" y="375"/>
                    <a:pt x="413" y="371"/>
                  </a:cubicBezTo>
                  <a:cubicBezTo>
                    <a:pt x="414" y="375"/>
                    <a:pt x="415" y="378"/>
                    <a:pt x="416" y="381"/>
                  </a:cubicBezTo>
                  <a:cubicBezTo>
                    <a:pt x="412" y="382"/>
                    <a:pt x="406" y="387"/>
                    <a:pt x="403" y="389"/>
                  </a:cubicBezTo>
                  <a:cubicBezTo>
                    <a:pt x="398" y="393"/>
                    <a:pt x="392" y="399"/>
                    <a:pt x="389" y="405"/>
                  </a:cubicBezTo>
                  <a:cubicBezTo>
                    <a:pt x="389" y="406"/>
                    <a:pt x="390" y="407"/>
                    <a:pt x="390" y="406"/>
                  </a:cubicBezTo>
                  <a:cubicBezTo>
                    <a:pt x="394" y="400"/>
                    <a:pt x="398" y="396"/>
                    <a:pt x="404" y="391"/>
                  </a:cubicBezTo>
                  <a:cubicBezTo>
                    <a:pt x="406" y="389"/>
                    <a:pt x="410" y="386"/>
                    <a:pt x="413" y="385"/>
                  </a:cubicBezTo>
                  <a:cubicBezTo>
                    <a:pt x="414" y="384"/>
                    <a:pt x="416" y="384"/>
                    <a:pt x="417" y="383"/>
                  </a:cubicBezTo>
                  <a:cubicBezTo>
                    <a:pt x="417" y="384"/>
                    <a:pt x="417" y="385"/>
                    <a:pt x="418" y="386"/>
                  </a:cubicBezTo>
                  <a:cubicBezTo>
                    <a:pt x="413" y="387"/>
                    <a:pt x="407" y="395"/>
                    <a:pt x="404" y="398"/>
                  </a:cubicBezTo>
                  <a:cubicBezTo>
                    <a:pt x="402" y="401"/>
                    <a:pt x="399" y="404"/>
                    <a:pt x="396" y="407"/>
                  </a:cubicBezTo>
                  <a:cubicBezTo>
                    <a:pt x="393" y="412"/>
                    <a:pt x="389" y="417"/>
                    <a:pt x="387" y="422"/>
                  </a:cubicBezTo>
                  <a:cubicBezTo>
                    <a:pt x="387" y="423"/>
                    <a:pt x="388" y="423"/>
                    <a:pt x="388" y="422"/>
                  </a:cubicBezTo>
                  <a:cubicBezTo>
                    <a:pt x="392" y="419"/>
                    <a:pt x="393" y="414"/>
                    <a:pt x="396" y="410"/>
                  </a:cubicBezTo>
                  <a:cubicBezTo>
                    <a:pt x="399" y="406"/>
                    <a:pt x="401" y="403"/>
                    <a:pt x="404" y="400"/>
                  </a:cubicBezTo>
                  <a:cubicBezTo>
                    <a:pt x="407" y="397"/>
                    <a:pt x="410" y="394"/>
                    <a:pt x="412" y="392"/>
                  </a:cubicBezTo>
                  <a:cubicBezTo>
                    <a:pt x="414" y="390"/>
                    <a:pt x="416" y="388"/>
                    <a:pt x="418" y="387"/>
                  </a:cubicBezTo>
                  <a:cubicBezTo>
                    <a:pt x="419" y="389"/>
                    <a:pt x="419" y="390"/>
                    <a:pt x="420" y="392"/>
                  </a:cubicBezTo>
                  <a:cubicBezTo>
                    <a:pt x="415" y="394"/>
                    <a:pt x="413" y="399"/>
                    <a:pt x="409" y="402"/>
                  </a:cubicBezTo>
                  <a:cubicBezTo>
                    <a:pt x="407" y="404"/>
                    <a:pt x="402" y="409"/>
                    <a:pt x="404" y="412"/>
                  </a:cubicBezTo>
                  <a:cubicBezTo>
                    <a:pt x="404" y="413"/>
                    <a:pt x="404" y="413"/>
                    <a:pt x="404" y="412"/>
                  </a:cubicBezTo>
                  <a:cubicBezTo>
                    <a:pt x="407" y="408"/>
                    <a:pt x="408" y="404"/>
                    <a:pt x="412" y="400"/>
                  </a:cubicBezTo>
                  <a:cubicBezTo>
                    <a:pt x="415" y="398"/>
                    <a:pt x="418" y="395"/>
                    <a:pt x="420" y="393"/>
                  </a:cubicBezTo>
                  <a:cubicBezTo>
                    <a:pt x="421" y="394"/>
                    <a:pt x="422" y="396"/>
                    <a:pt x="423" y="397"/>
                  </a:cubicBezTo>
                  <a:cubicBezTo>
                    <a:pt x="421" y="399"/>
                    <a:pt x="419" y="403"/>
                    <a:pt x="418" y="405"/>
                  </a:cubicBezTo>
                  <a:cubicBezTo>
                    <a:pt x="418" y="406"/>
                    <a:pt x="419" y="406"/>
                    <a:pt x="419" y="406"/>
                  </a:cubicBezTo>
                  <a:cubicBezTo>
                    <a:pt x="421" y="404"/>
                    <a:pt x="422" y="401"/>
                    <a:pt x="424" y="398"/>
                  </a:cubicBezTo>
                  <a:cubicBezTo>
                    <a:pt x="424" y="399"/>
                    <a:pt x="424" y="400"/>
                    <a:pt x="425" y="400"/>
                  </a:cubicBezTo>
                  <a:cubicBezTo>
                    <a:pt x="426" y="402"/>
                    <a:pt x="428" y="404"/>
                    <a:pt x="429" y="405"/>
                  </a:cubicBezTo>
                  <a:cubicBezTo>
                    <a:pt x="428" y="407"/>
                    <a:pt x="427" y="409"/>
                    <a:pt x="426" y="410"/>
                  </a:cubicBezTo>
                  <a:cubicBezTo>
                    <a:pt x="424" y="414"/>
                    <a:pt x="421" y="417"/>
                    <a:pt x="419" y="421"/>
                  </a:cubicBezTo>
                  <a:cubicBezTo>
                    <a:pt x="413" y="430"/>
                    <a:pt x="407" y="439"/>
                    <a:pt x="399" y="447"/>
                  </a:cubicBezTo>
                  <a:cubicBezTo>
                    <a:pt x="384" y="462"/>
                    <a:pt x="366" y="470"/>
                    <a:pt x="347" y="478"/>
                  </a:cubicBezTo>
                  <a:cubicBezTo>
                    <a:pt x="347" y="478"/>
                    <a:pt x="347" y="478"/>
                    <a:pt x="347" y="478"/>
                  </a:cubicBezTo>
                  <a:cubicBezTo>
                    <a:pt x="342" y="480"/>
                    <a:pt x="337" y="482"/>
                    <a:pt x="331" y="483"/>
                  </a:cubicBezTo>
                  <a:cubicBezTo>
                    <a:pt x="330" y="483"/>
                    <a:pt x="329" y="484"/>
                    <a:pt x="328" y="484"/>
                  </a:cubicBezTo>
                  <a:cubicBezTo>
                    <a:pt x="313" y="486"/>
                    <a:pt x="298" y="483"/>
                    <a:pt x="285" y="475"/>
                  </a:cubicBezTo>
                  <a:cubicBezTo>
                    <a:pt x="281" y="472"/>
                    <a:pt x="275" y="468"/>
                    <a:pt x="272" y="464"/>
                  </a:cubicBezTo>
                  <a:cubicBezTo>
                    <a:pt x="270" y="461"/>
                    <a:pt x="268" y="456"/>
                    <a:pt x="264" y="454"/>
                  </a:cubicBezTo>
                  <a:cubicBezTo>
                    <a:pt x="254" y="449"/>
                    <a:pt x="253" y="437"/>
                    <a:pt x="250" y="427"/>
                  </a:cubicBezTo>
                  <a:cubicBezTo>
                    <a:pt x="249" y="426"/>
                    <a:pt x="248" y="426"/>
                    <a:pt x="248" y="427"/>
                  </a:cubicBezTo>
                  <a:cubicBezTo>
                    <a:pt x="248" y="432"/>
                    <a:pt x="249" y="438"/>
                    <a:pt x="250" y="444"/>
                  </a:cubicBezTo>
                  <a:cubicBezTo>
                    <a:pt x="250" y="443"/>
                    <a:pt x="249" y="443"/>
                    <a:pt x="249" y="442"/>
                  </a:cubicBezTo>
                  <a:cubicBezTo>
                    <a:pt x="247" y="439"/>
                    <a:pt x="245" y="436"/>
                    <a:pt x="244" y="432"/>
                  </a:cubicBezTo>
                  <a:cubicBezTo>
                    <a:pt x="242" y="425"/>
                    <a:pt x="240" y="417"/>
                    <a:pt x="239" y="410"/>
                  </a:cubicBezTo>
                  <a:cubicBezTo>
                    <a:pt x="237" y="395"/>
                    <a:pt x="240" y="381"/>
                    <a:pt x="246" y="367"/>
                  </a:cubicBezTo>
                  <a:close/>
                  <a:moveTo>
                    <a:pt x="407" y="347"/>
                  </a:moveTo>
                  <a:cubicBezTo>
                    <a:pt x="406" y="347"/>
                    <a:pt x="406" y="348"/>
                    <a:pt x="406" y="348"/>
                  </a:cubicBezTo>
                  <a:cubicBezTo>
                    <a:pt x="406" y="347"/>
                    <a:pt x="402" y="348"/>
                    <a:pt x="401" y="349"/>
                  </a:cubicBezTo>
                  <a:cubicBezTo>
                    <a:pt x="400" y="349"/>
                    <a:pt x="399" y="349"/>
                    <a:pt x="398" y="350"/>
                  </a:cubicBezTo>
                  <a:cubicBezTo>
                    <a:pt x="399" y="349"/>
                    <a:pt x="401" y="348"/>
                    <a:pt x="402" y="347"/>
                  </a:cubicBezTo>
                  <a:cubicBezTo>
                    <a:pt x="404" y="346"/>
                    <a:pt x="405" y="346"/>
                    <a:pt x="406" y="345"/>
                  </a:cubicBezTo>
                  <a:cubicBezTo>
                    <a:pt x="406" y="346"/>
                    <a:pt x="407" y="347"/>
                    <a:pt x="407" y="347"/>
                  </a:cubicBezTo>
                  <a:close/>
                  <a:moveTo>
                    <a:pt x="449" y="263"/>
                  </a:moveTo>
                  <a:cubicBezTo>
                    <a:pt x="449" y="261"/>
                    <a:pt x="449" y="258"/>
                    <a:pt x="450" y="256"/>
                  </a:cubicBezTo>
                  <a:cubicBezTo>
                    <a:pt x="450" y="256"/>
                    <a:pt x="450" y="256"/>
                    <a:pt x="450" y="256"/>
                  </a:cubicBezTo>
                  <a:cubicBezTo>
                    <a:pt x="451" y="257"/>
                    <a:pt x="452" y="259"/>
                    <a:pt x="452" y="261"/>
                  </a:cubicBezTo>
                  <a:cubicBezTo>
                    <a:pt x="452" y="261"/>
                    <a:pt x="451" y="262"/>
                    <a:pt x="451" y="263"/>
                  </a:cubicBezTo>
                  <a:cubicBezTo>
                    <a:pt x="450" y="266"/>
                    <a:pt x="451" y="268"/>
                    <a:pt x="451" y="271"/>
                  </a:cubicBezTo>
                  <a:cubicBezTo>
                    <a:pt x="451" y="273"/>
                    <a:pt x="451" y="276"/>
                    <a:pt x="452" y="278"/>
                  </a:cubicBezTo>
                  <a:cubicBezTo>
                    <a:pt x="451" y="278"/>
                    <a:pt x="451" y="278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49" y="273"/>
                    <a:pt x="449" y="268"/>
                    <a:pt x="449" y="263"/>
                  </a:cubicBezTo>
                  <a:close/>
                  <a:moveTo>
                    <a:pt x="448" y="255"/>
                  </a:moveTo>
                  <a:cubicBezTo>
                    <a:pt x="448" y="252"/>
                    <a:pt x="448" y="248"/>
                    <a:pt x="448" y="245"/>
                  </a:cubicBezTo>
                  <a:cubicBezTo>
                    <a:pt x="448" y="246"/>
                    <a:pt x="448" y="248"/>
                    <a:pt x="449" y="249"/>
                  </a:cubicBezTo>
                  <a:cubicBezTo>
                    <a:pt x="449" y="250"/>
                    <a:pt x="449" y="252"/>
                    <a:pt x="450" y="253"/>
                  </a:cubicBezTo>
                  <a:cubicBezTo>
                    <a:pt x="449" y="253"/>
                    <a:pt x="448" y="254"/>
                    <a:pt x="448" y="255"/>
                  </a:cubicBezTo>
                  <a:close/>
                  <a:moveTo>
                    <a:pt x="450" y="283"/>
                  </a:moveTo>
                  <a:cubicBezTo>
                    <a:pt x="456" y="280"/>
                    <a:pt x="463" y="279"/>
                    <a:pt x="469" y="277"/>
                  </a:cubicBezTo>
                  <a:cubicBezTo>
                    <a:pt x="477" y="274"/>
                    <a:pt x="485" y="272"/>
                    <a:pt x="493" y="271"/>
                  </a:cubicBezTo>
                  <a:cubicBezTo>
                    <a:pt x="501" y="270"/>
                    <a:pt x="509" y="271"/>
                    <a:pt x="517" y="274"/>
                  </a:cubicBezTo>
                  <a:cubicBezTo>
                    <a:pt x="526" y="276"/>
                    <a:pt x="535" y="277"/>
                    <a:pt x="542" y="281"/>
                  </a:cubicBezTo>
                  <a:cubicBezTo>
                    <a:pt x="549" y="284"/>
                    <a:pt x="556" y="289"/>
                    <a:pt x="562" y="293"/>
                  </a:cubicBezTo>
                  <a:cubicBezTo>
                    <a:pt x="570" y="298"/>
                    <a:pt x="577" y="303"/>
                    <a:pt x="582" y="312"/>
                  </a:cubicBezTo>
                  <a:cubicBezTo>
                    <a:pt x="586" y="318"/>
                    <a:pt x="589" y="323"/>
                    <a:pt x="594" y="328"/>
                  </a:cubicBezTo>
                  <a:cubicBezTo>
                    <a:pt x="594" y="329"/>
                    <a:pt x="594" y="329"/>
                    <a:pt x="594" y="329"/>
                  </a:cubicBezTo>
                  <a:cubicBezTo>
                    <a:pt x="594" y="329"/>
                    <a:pt x="594" y="329"/>
                    <a:pt x="595" y="330"/>
                  </a:cubicBezTo>
                  <a:cubicBezTo>
                    <a:pt x="595" y="330"/>
                    <a:pt x="596" y="330"/>
                    <a:pt x="596" y="330"/>
                  </a:cubicBezTo>
                  <a:cubicBezTo>
                    <a:pt x="596" y="336"/>
                    <a:pt x="597" y="343"/>
                    <a:pt x="598" y="349"/>
                  </a:cubicBezTo>
                  <a:cubicBezTo>
                    <a:pt x="599" y="353"/>
                    <a:pt x="600" y="358"/>
                    <a:pt x="602" y="363"/>
                  </a:cubicBezTo>
                  <a:cubicBezTo>
                    <a:pt x="600" y="362"/>
                    <a:pt x="598" y="361"/>
                    <a:pt x="596" y="360"/>
                  </a:cubicBezTo>
                  <a:cubicBezTo>
                    <a:pt x="593" y="359"/>
                    <a:pt x="590" y="358"/>
                    <a:pt x="587" y="358"/>
                  </a:cubicBezTo>
                  <a:cubicBezTo>
                    <a:pt x="586" y="357"/>
                    <a:pt x="585" y="356"/>
                    <a:pt x="584" y="356"/>
                  </a:cubicBezTo>
                  <a:cubicBezTo>
                    <a:pt x="582" y="355"/>
                    <a:pt x="579" y="354"/>
                    <a:pt x="577" y="354"/>
                  </a:cubicBezTo>
                  <a:cubicBezTo>
                    <a:pt x="577" y="354"/>
                    <a:pt x="576" y="354"/>
                    <a:pt x="577" y="354"/>
                  </a:cubicBezTo>
                  <a:cubicBezTo>
                    <a:pt x="578" y="355"/>
                    <a:pt x="580" y="356"/>
                    <a:pt x="582" y="356"/>
                  </a:cubicBezTo>
                  <a:cubicBezTo>
                    <a:pt x="582" y="356"/>
                    <a:pt x="584" y="357"/>
                    <a:pt x="586" y="357"/>
                  </a:cubicBezTo>
                  <a:cubicBezTo>
                    <a:pt x="582" y="356"/>
                    <a:pt x="579" y="356"/>
                    <a:pt x="575" y="356"/>
                  </a:cubicBezTo>
                  <a:cubicBezTo>
                    <a:pt x="568" y="357"/>
                    <a:pt x="560" y="361"/>
                    <a:pt x="553" y="366"/>
                  </a:cubicBezTo>
                  <a:cubicBezTo>
                    <a:pt x="544" y="369"/>
                    <a:pt x="536" y="371"/>
                    <a:pt x="526" y="374"/>
                  </a:cubicBezTo>
                  <a:cubicBezTo>
                    <a:pt x="521" y="375"/>
                    <a:pt x="516" y="376"/>
                    <a:pt x="510" y="378"/>
                  </a:cubicBezTo>
                  <a:cubicBezTo>
                    <a:pt x="508" y="379"/>
                    <a:pt x="505" y="380"/>
                    <a:pt x="502" y="381"/>
                  </a:cubicBezTo>
                  <a:cubicBezTo>
                    <a:pt x="501" y="381"/>
                    <a:pt x="501" y="382"/>
                    <a:pt x="500" y="382"/>
                  </a:cubicBezTo>
                  <a:cubicBezTo>
                    <a:pt x="500" y="382"/>
                    <a:pt x="500" y="382"/>
                    <a:pt x="500" y="382"/>
                  </a:cubicBezTo>
                  <a:cubicBezTo>
                    <a:pt x="500" y="383"/>
                    <a:pt x="500" y="383"/>
                    <a:pt x="500" y="383"/>
                  </a:cubicBezTo>
                  <a:cubicBezTo>
                    <a:pt x="504" y="385"/>
                    <a:pt x="510" y="380"/>
                    <a:pt x="513" y="379"/>
                  </a:cubicBezTo>
                  <a:cubicBezTo>
                    <a:pt x="518" y="378"/>
                    <a:pt x="523" y="377"/>
                    <a:pt x="529" y="375"/>
                  </a:cubicBezTo>
                  <a:cubicBezTo>
                    <a:pt x="534" y="374"/>
                    <a:pt x="540" y="372"/>
                    <a:pt x="546" y="370"/>
                  </a:cubicBezTo>
                  <a:cubicBezTo>
                    <a:pt x="547" y="370"/>
                    <a:pt x="548" y="370"/>
                    <a:pt x="550" y="369"/>
                  </a:cubicBezTo>
                  <a:cubicBezTo>
                    <a:pt x="549" y="370"/>
                    <a:pt x="548" y="371"/>
                    <a:pt x="547" y="372"/>
                  </a:cubicBezTo>
                  <a:cubicBezTo>
                    <a:pt x="543" y="374"/>
                    <a:pt x="539" y="377"/>
                    <a:pt x="535" y="379"/>
                  </a:cubicBezTo>
                  <a:cubicBezTo>
                    <a:pt x="531" y="381"/>
                    <a:pt x="526" y="382"/>
                    <a:pt x="521" y="384"/>
                  </a:cubicBezTo>
                  <a:cubicBezTo>
                    <a:pt x="517" y="386"/>
                    <a:pt x="513" y="388"/>
                    <a:pt x="508" y="389"/>
                  </a:cubicBezTo>
                  <a:cubicBezTo>
                    <a:pt x="507" y="390"/>
                    <a:pt x="505" y="391"/>
                    <a:pt x="503" y="392"/>
                  </a:cubicBezTo>
                  <a:cubicBezTo>
                    <a:pt x="502" y="392"/>
                    <a:pt x="499" y="394"/>
                    <a:pt x="498" y="394"/>
                  </a:cubicBezTo>
                  <a:cubicBezTo>
                    <a:pt x="498" y="394"/>
                    <a:pt x="498" y="394"/>
                    <a:pt x="498" y="394"/>
                  </a:cubicBezTo>
                  <a:cubicBezTo>
                    <a:pt x="497" y="394"/>
                    <a:pt x="496" y="395"/>
                    <a:pt x="497" y="396"/>
                  </a:cubicBezTo>
                  <a:cubicBezTo>
                    <a:pt x="497" y="396"/>
                    <a:pt x="497" y="396"/>
                    <a:pt x="497" y="396"/>
                  </a:cubicBezTo>
                  <a:cubicBezTo>
                    <a:pt x="497" y="396"/>
                    <a:pt x="498" y="396"/>
                    <a:pt x="499" y="396"/>
                  </a:cubicBezTo>
                  <a:cubicBezTo>
                    <a:pt x="507" y="392"/>
                    <a:pt x="516" y="388"/>
                    <a:pt x="525" y="384"/>
                  </a:cubicBezTo>
                  <a:cubicBezTo>
                    <a:pt x="532" y="381"/>
                    <a:pt x="540" y="378"/>
                    <a:pt x="546" y="374"/>
                  </a:cubicBezTo>
                  <a:cubicBezTo>
                    <a:pt x="546" y="374"/>
                    <a:pt x="546" y="374"/>
                    <a:pt x="546" y="374"/>
                  </a:cubicBezTo>
                  <a:cubicBezTo>
                    <a:pt x="544" y="376"/>
                    <a:pt x="543" y="379"/>
                    <a:pt x="542" y="381"/>
                  </a:cubicBezTo>
                  <a:cubicBezTo>
                    <a:pt x="542" y="381"/>
                    <a:pt x="542" y="381"/>
                    <a:pt x="542" y="382"/>
                  </a:cubicBezTo>
                  <a:cubicBezTo>
                    <a:pt x="535" y="386"/>
                    <a:pt x="529" y="392"/>
                    <a:pt x="523" y="397"/>
                  </a:cubicBezTo>
                  <a:cubicBezTo>
                    <a:pt x="519" y="401"/>
                    <a:pt x="515" y="406"/>
                    <a:pt x="510" y="408"/>
                  </a:cubicBezTo>
                  <a:cubicBezTo>
                    <a:pt x="507" y="409"/>
                    <a:pt x="505" y="409"/>
                    <a:pt x="504" y="411"/>
                  </a:cubicBezTo>
                  <a:cubicBezTo>
                    <a:pt x="504" y="412"/>
                    <a:pt x="504" y="413"/>
                    <a:pt x="505" y="412"/>
                  </a:cubicBezTo>
                  <a:cubicBezTo>
                    <a:pt x="512" y="408"/>
                    <a:pt x="518" y="403"/>
                    <a:pt x="524" y="398"/>
                  </a:cubicBezTo>
                  <a:cubicBezTo>
                    <a:pt x="528" y="395"/>
                    <a:pt x="532" y="393"/>
                    <a:pt x="535" y="390"/>
                  </a:cubicBezTo>
                  <a:cubicBezTo>
                    <a:pt x="536" y="389"/>
                    <a:pt x="539" y="387"/>
                    <a:pt x="541" y="385"/>
                  </a:cubicBezTo>
                  <a:cubicBezTo>
                    <a:pt x="540" y="387"/>
                    <a:pt x="540" y="389"/>
                    <a:pt x="539" y="391"/>
                  </a:cubicBezTo>
                  <a:cubicBezTo>
                    <a:pt x="539" y="391"/>
                    <a:pt x="539" y="391"/>
                    <a:pt x="539" y="391"/>
                  </a:cubicBezTo>
                  <a:cubicBezTo>
                    <a:pt x="536" y="392"/>
                    <a:pt x="534" y="394"/>
                    <a:pt x="532" y="397"/>
                  </a:cubicBezTo>
                  <a:cubicBezTo>
                    <a:pt x="529" y="400"/>
                    <a:pt x="526" y="403"/>
                    <a:pt x="524" y="407"/>
                  </a:cubicBezTo>
                  <a:cubicBezTo>
                    <a:pt x="522" y="409"/>
                    <a:pt x="521" y="413"/>
                    <a:pt x="519" y="415"/>
                  </a:cubicBezTo>
                  <a:cubicBezTo>
                    <a:pt x="517" y="417"/>
                    <a:pt x="515" y="418"/>
                    <a:pt x="512" y="420"/>
                  </a:cubicBezTo>
                  <a:cubicBezTo>
                    <a:pt x="510" y="422"/>
                    <a:pt x="507" y="424"/>
                    <a:pt x="507" y="428"/>
                  </a:cubicBezTo>
                  <a:cubicBezTo>
                    <a:pt x="507" y="428"/>
                    <a:pt x="508" y="428"/>
                    <a:pt x="508" y="428"/>
                  </a:cubicBezTo>
                  <a:cubicBezTo>
                    <a:pt x="510" y="422"/>
                    <a:pt x="515" y="421"/>
                    <a:pt x="518" y="417"/>
                  </a:cubicBezTo>
                  <a:cubicBezTo>
                    <a:pt x="521" y="414"/>
                    <a:pt x="523" y="411"/>
                    <a:pt x="525" y="408"/>
                  </a:cubicBezTo>
                  <a:cubicBezTo>
                    <a:pt x="529" y="402"/>
                    <a:pt x="534" y="397"/>
                    <a:pt x="539" y="392"/>
                  </a:cubicBezTo>
                  <a:cubicBezTo>
                    <a:pt x="538" y="395"/>
                    <a:pt x="537" y="397"/>
                    <a:pt x="536" y="400"/>
                  </a:cubicBezTo>
                  <a:cubicBezTo>
                    <a:pt x="536" y="401"/>
                    <a:pt x="535" y="403"/>
                    <a:pt x="535" y="404"/>
                  </a:cubicBezTo>
                  <a:cubicBezTo>
                    <a:pt x="535" y="404"/>
                    <a:pt x="535" y="404"/>
                    <a:pt x="535" y="404"/>
                  </a:cubicBezTo>
                  <a:cubicBezTo>
                    <a:pt x="533" y="406"/>
                    <a:pt x="530" y="408"/>
                    <a:pt x="529" y="411"/>
                  </a:cubicBezTo>
                  <a:cubicBezTo>
                    <a:pt x="529" y="411"/>
                    <a:pt x="530" y="411"/>
                    <a:pt x="530" y="411"/>
                  </a:cubicBezTo>
                  <a:cubicBezTo>
                    <a:pt x="532" y="409"/>
                    <a:pt x="533" y="407"/>
                    <a:pt x="535" y="405"/>
                  </a:cubicBezTo>
                  <a:cubicBezTo>
                    <a:pt x="533" y="415"/>
                    <a:pt x="535" y="424"/>
                    <a:pt x="539" y="435"/>
                  </a:cubicBezTo>
                  <a:cubicBezTo>
                    <a:pt x="541" y="440"/>
                    <a:pt x="542" y="445"/>
                    <a:pt x="544" y="450"/>
                  </a:cubicBezTo>
                  <a:cubicBezTo>
                    <a:pt x="538" y="455"/>
                    <a:pt x="528" y="454"/>
                    <a:pt x="521" y="453"/>
                  </a:cubicBezTo>
                  <a:cubicBezTo>
                    <a:pt x="512" y="452"/>
                    <a:pt x="503" y="450"/>
                    <a:pt x="494" y="448"/>
                  </a:cubicBezTo>
                  <a:cubicBezTo>
                    <a:pt x="486" y="445"/>
                    <a:pt x="478" y="440"/>
                    <a:pt x="470" y="436"/>
                  </a:cubicBezTo>
                  <a:cubicBezTo>
                    <a:pt x="463" y="433"/>
                    <a:pt x="456" y="429"/>
                    <a:pt x="451" y="422"/>
                  </a:cubicBezTo>
                  <a:cubicBezTo>
                    <a:pt x="445" y="416"/>
                    <a:pt x="439" y="411"/>
                    <a:pt x="434" y="405"/>
                  </a:cubicBezTo>
                  <a:cubicBezTo>
                    <a:pt x="433" y="405"/>
                    <a:pt x="433" y="405"/>
                    <a:pt x="433" y="404"/>
                  </a:cubicBezTo>
                  <a:cubicBezTo>
                    <a:pt x="433" y="404"/>
                    <a:pt x="433" y="404"/>
                    <a:pt x="432" y="403"/>
                  </a:cubicBezTo>
                  <a:cubicBezTo>
                    <a:pt x="427" y="398"/>
                    <a:pt x="424" y="392"/>
                    <a:pt x="421" y="384"/>
                  </a:cubicBezTo>
                  <a:cubicBezTo>
                    <a:pt x="419" y="377"/>
                    <a:pt x="417" y="369"/>
                    <a:pt x="414" y="362"/>
                  </a:cubicBezTo>
                  <a:cubicBezTo>
                    <a:pt x="412" y="355"/>
                    <a:pt x="410" y="347"/>
                    <a:pt x="410" y="340"/>
                  </a:cubicBezTo>
                  <a:cubicBezTo>
                    <a:pt x="410" y="332"/>
                    <a:pt x="411" y="325"/>
                    <a:pt x="415" y="318"/>
                  </a:cubicBezTo>
                  <a:cubicBezTo>
                    <a:pt x="419" y="311"/>
                    <a:pt x="425" y="305"/>
                    <a:pt x="430" y="299"/>
                  </a:cubicBezTo>
                  <a:cubicBezTo>
                    <a:pt x="436" y="293"/>
                    <a:pt x="442" y="287"/>
                    <a:pt x="450" y="283"/>
                  </a:cubicBezTo>
                  <a:close/>
                  <a:moveTo>
                    <a:pt x="455" y="277"/>
                  </a:moveTo>
                  <a:cubicBezTo>
                    <a:pt x="455" y="276"/>
                    <a:pt x="456" y="275"/>
                    <a:pt x="456" y="274"/>
                  </a:cubicBezTo>
                  <a:cubicBezTo>
                    <a:pt x="456" y="275"/>
                    <a:pt x="456" y="276"/>
                    <a:pt x="456" y="276"/>
                  </a:cubicBezTo>
                  <a:cubicBezTo>
                    <a:pt x="456" y="277"/>
                    <a:pt x="455" y="277"/>
                    <a:pt x="455" y="277"/>
                  </a:cubicBezTo>
                  <a:close/>
                  <a:moveTo>
                    <a:pt x="528" y="466"/>
                  </a:moveTo>
                  <a:cubicBezTo>
                    <a:pt x="532" y="466"/>
                    <a:pt x="536" y="464"/>
                    <a:pt x="539" y="462"/>
                  </a:cubicBezTo>
                  <a:cubicBezTo>
                    <a:pt x="542" y="460"/>
                    <a:pt x="544" y="459"/>
                    <a:pt x="547" y="457"/>
                  </a:cubicBezTo>
                  <a:cubicBezTo>
                    <a:pt x="547" y="457"/>
                    <a:pt x="547" y="457"/>
                    <a:pt x="547" y="457"/>
                  </a:cubicBezTo>
                  <a:cubicBezTo>
                    <a:pt x="544" y="460"/>
                    <a:pt x="542" y="463"/>
                    <a:pt x="540" y="465"/>
                  </a:cubicBezTo>
                  <a:cubicBezTo>
                    <a:pt x="537" y="469"/>
                    <a:pt x="533" y="469"/>
                    <a:pt x="529" y="472"/>
                  </a:cubicBezTo>
                  <a:cubicBezTo>
                    <a:pt x="529" y="472"/>
                    <a:pt x="529" y="473"/>
                    <a:pt x="529" y="473"/>
                  </a:cubicBezTo>
                  <a:cubicBezTo>
                    <a:pt x="533" y="474"/>
                    <a:pt x="537" y="470"/>
                    <a:pt x="539" y="468"/>
                  </a:cubicBezTo>
                  <a:cubicBezTo>
                    <a:pt x="542" y="465"/>
                    <a:pt x="545" y="462"/>
                    <a:pt x="548" y="458"/>
                  </a:cubicBezTo>
                  <a:cubicBezTo>
                    <a:pt x="550" y="463"/>
                    <a:pt x="552" y="467"/>
                    <a:pt x="555" y="471"/>
                  </a:cubicBezTo>
                  <a:cubicBezTo>
                    <a:pt x="558" y="476"/>
                    <a:pt x="562" y="480"/>
                    <a:pt x="566" y="485"/>
                  </a:cubicBezTo>
                  <a:cubicBezTo>
                    <a:pt x="560" y="486"/>
                    <a:pt x="555" y="490"/>
                    <a:pt x="549" y="491"/>
                  </a:cubicBezTo>
                  <a:cubicBezTo>
                    <a:pt x="542" y="492"/>
                    <a:pt x="535" y="491"/>
                    <a:pt x="528" y="489"/>
                  </a:cubicBezTo>
                  <a:cubicBezTo>
                    <a:pt x="514" y="484"/>
                    <a:pt x="500" y="479"/>
                    <a:pt x="488" y="471"/>
                  </a:cubicBezTo>
                  <a:cubicBezTo>
                    <a:pt x="481" y="467"/>
                    <a:pt x="475" y="463"/>
                    <a:pt x="470" y="458"/>
                  </a:cubicBezTo>
                  <a:cubicBezTo>
                    <a:pt x="470" y="457"/>
                    <a:pt x="469" y="456"/>
                    <a:pt x="469" y="456"/>
                  </a:cubicBezTo>
                  <a:cubicBezTo>
                    <a:pt x="463" y="451"/>
                    <a:pt x="459" y="445"/>
                    <a:pt x="454" y="438"/>
                  </a:cubicBezTo>
                  <a:cubicBezTo>
                    <a:pt x="451" y="433"/>
                    <a:pt x="446" y="427"/>
                    <a:pt x="443" y="421"/>
                  </a:cubicBezTo>
                  <a:cubicBezTo>
                    <a:pt x="443" y="420"/>
                    <a:pt x="443" y="419"/>
                    <a:pt x="442" y="418"/>
                  </a:cubicBezTo>
                  <a:cubicBezTo>
                    <a:pt x="447" y="423"/>
                    <a:pt x="451" y="429"/>
                    <a:pt x="457" y="433"/>
                  </a:cubicBezTo>
                  <a:cubicBezTo>
                    <a:pt x="463" y="437"/>
                    <a:pt x="471" y="440"/>
                    <a:pt x="477" y="443"/>
                  </a:cubicBezTo>
                  <a:cubicBezTo>
                    <a:pt x="480" y="445"/>
                    <a:pt x="483" y="446"/>
                    <a:pt x="485" y="447"/>
                  </a:cubicBezTo>
                  <a:cubicBezTo>
                    <a:pt x="485" y="447"/>
                    <a:pt x="485" y="447"/>
                    <a:pt x="485" y="447"/>
                  </a:cubicBezTo>
                  <a:cubicBezTo>
                    <a:pt x="504" y="463"/>
                    <a:pt x="522" y="480"/>
                    <a:pt x="546" y="486"/>
                  </a:cubicBezTo>
                  <a:cubicBezTo>
                    <a:pt x="547" y="486"/>
                    <a:pt x="548" y="485"/>
                    <a:pt x="547" y="485"/>
                  </a:cubicBezTo>
                  <a:cubicBezTo>
                    <a:pt x="536" y="478"/>
                    <a:pt x="523" y="474"/>
                    <a:pt x="513" y="466"/>
                  </a:cubicBezTo>
                  <a:cubicBezTo>
                    <a:pt x="507" y="462"/>
                    <a:pt x="502" y="456"/>
                    <a:pt x="496" y="451"/>
                  </a:cubicBezTo>
                  <a:cubicBezTo>
                    <a:pt x="502" y="453"/>
                    <a:pt x="508" y="454"/>
                    <a:pt x="514" y="456"/>
                  </a:cubicBezTo>
                  <a:cubicBezTo>
                    <a:pt x="513" y="456"/>
                    <a:pt x="512" y="456"/>
                    <a:pt x="511" y="456"/>
                  </a:cubicBezTo>
                  <a:cubicBezTo>
                    <a:pt x="509" y="456"/>
                    <a:pt x="508" y="457"/>
                    <a:pt x="507" y="457"/>
                  </a:cubicBezTo>
                  <a:cubicBezTo>
                    <a:pt x="507" y="458"/>
                    <a:pt x="507" y="459"/>
                    <a:pt x="507" y="459"/>
                  </a:cubicBezTo>
                  <a:cubicBezTo>
                    <a:pt x="510" y="460"/>
                    <a:pt x="513" y="458"/>
                    <a:pt x="515" y="457"/>
                  </a:cubicBezTo>
                  <a:cubicBezTo>
                    <a:pt x="517" y="457"/>
                    <a:pt x="518" y="457"/>
                    <a:pt x="520" y="456"/>
                  </a:cubicBezTo>
                  <a:cubicBezTo>
                    <a:pt x="525" y="457"/>
                    <a:pt x="532" y="458"/>
                    <a:pt x="538" y="457"/>
                  </a:cubicBezTo>
                  <a:cubicBezTo>
                    <a:pt x="534" y="458"/>
                    <a:pt x="531" y="460"/>
                    <a:pt x="527" y="460"/>
                  </a:cubicBezTo>
                  <a:cubicBezTo>
                    <a:pt x="523" y="460"/>
                    <a:pt x="519" y="460"/>
                    <a:pt x="515" y="462"/>
                  </a:cubicBezTo>
                  <a:cubicBezTo>
                    <a:pt x="514" y="462"/>
                    <a:pt x="514" y="464"/>
                    <a:pt x="516" y="464"/>
                  </a:cubicBezTo>
                  <a:cubicBezTo>
                    <a:pt x="522" y="463"/>
                    <a:pt x="528" y="461"/>
                    <a:pt x="535" y="459"/>
                  </a:cubicBezTo>
                  <a:cubicBezTo>
                    <a:pt x="538" y="459"/>
                    <a:pt x="542" y="457"/>
                    <a:pt x="545" y="454"/>
                  </a:cubicBezTo>
                  <a:cubicBezTo>
                    <a:pt x="545" y="454"/>
                    <a:pt x="545" y="453"/>
                    <a:pt x="545" y="453"/>
                  </a:cubicBezTo>
                  <a:cubicBezTo>
                    <a:pt x="546" y="454"/>
                    <a:pt x="546" y="455"/>
                    <a:pt x="547" y="456"/>
                  </a:cubicBezTo>
                  <a:cubicBezTo>
                    <a:pt x="544" y="457"/>
                    <a:pt x="541" y="459"/>
                    <a:pt x="538" y="460"/>
                  </a:cubicBezTo>
                  <a:cubicBezTo>
                    <a:pt x="534" y="462"/>
                    <a:pt x="531" y="463"/>
                    <a:pt x="528" y="465"/>
                  </a:cubicBezTo>
                  <a:cubicBezTo>
                    <a:pt x="528" y="466"/>
                    <a:pt x="528" y="467"/>
                    <a:pt x="528" y="466"/>
                  </a:cubicBezTo>
                  <a:close/>
                  <a:moveTo>
                    <a:pt x="527" y="554"/>
                  </a:moveTo>
                  <a:cubicBezTo>
                    <a:pt x="521" y="565"/>
                    <a:pt x="511" y="574"/>
                    <a:pt x="508" y="586"/>
                  </a:cubicBezTo>
                  <a:cubicBezTo>
                    <a:pt x="508" y="587"/>
                    <a:pt x="508" y="587"/>
                    <a:pt x="509" y="587"/>
                  </a:cubicBezTo>
                  <a:cubicBezTo>
                    <a:pt x="508" y="587"/>
                    <a:pt x="508" y="587"/>
                    <a:pt x="508" y="587"/>
                  </a:cubicBezTo>
                  <a:cubicBezTo>
                    <a:pt x="503" y="592"/>
                    <a:pt x="500" y="599"/>
                    <a:pt x="496" y="605"/>
                  </a:cubicBezTo>
                  <a:cubicBezTo>
                    <a:pt x="494" y="608"/>
                    <a:pt x="490" y="612"/>
                    <a:pt x="487" y="615"/>
                  </a:cubicBezTo>
                  <a:cubicBezTo>
                    <a:pt x="487" y="615"/>
                    <a:pt x="487" y="615"/>
                    <a:pt x="487" y="614"/>
                  </a:cubicBezTo>
                  <a:cubicBezTo>
                    <a:pt x="488" y="614"/>
                    <a:pt x="488" y="614"/>
                    <a:pt x="489" y="613"/>
                  </a:cubicBezTo>
                  <a:cubicBezTo>
                    <a:pt x="490" y="607"/>
                    <a:pt x="492" y="600"/>
                    <a:pt x="495" y="595"/>
                  </a:cubicBezTo>
                  <a:cubicBezTo>
                    <a:pt x="498" y="588"/>
                    <a:pt x="503" y="584"/>
                    <a:pt x="507" y="578"/>
                  </a:cubicBezTo>
                  <a:cubicBezTo>
                    <a:pt x="515" y="569"/>
                    <a:pt x="521" y="558"/>
                    <a:pt x="526" y="547"/>
                  </a:cubicBezTo>
                  <a:cubicBezTo>
                    <a:pt x="532" y="536"/>
                    <a:pt x="537" y="524"/>
                    <a:pt x="544" y="513"/>
                  </a:cubicBezTo>
                  <a:cubicBezTo>
                    <a:pt x="548" y="507"/>
                    <a:pt x="554" y="500"/>
                    <a:pt x="554" y="493"/>
                  </a:cubicBezTo>
                  <a:cubicBezTo>
                    <a:pt x="558" y="491"/>
                    <a:pt x="562" y="489"/>
                    <a:pt x="567" y="487"/>
                  </a:cubicBezTo>
                  <a:cubicBezTo>
                    <a:pt x="567" y="487"/>
                    <a:pt x="567" y="487"/>
                    <a:pt x="567" y="487"/>
                  </a:cubicBezTo>
                  <a:cubicBezTo>
                    <a:pt x="571" y="490"/>
                    <a:pt x="575" y="494"/>
                    <a:pt x="579" y="497"/>
                  </a:cubicBezTo>
                  <a:cubicBezTo>
                    <a:pt x="580" y="497"/>
                    <a:pt x="581" y="498"/>
                    <a:pt x="582" y="499"/>
                  </a:cubicBezTo>
                  <a:cubicBezTo>
                    <a:pt x="582" y="499"/>
                    <a:pt x="582" y="499"/>
                    <a:pt x="582" y="499"/>
                  </a:cubicBezTo>
                  <a:cubicBezTo>
                    <a:pt x="575" y="507"/>
                    <a:pt x="568" y="514"/>
                    <a:pt x="562" y="522"/>
                  </a:cubicBezTo>
                  <a:cubicBezTo>
                    <a:pt x="558" y="527"/>
                    <a:pt x="553" y="532"/>
                    <a:pt x="552" y="538"/>
                  </a:cubicBezTo>
                  <a:cubicBezTo>
                    <a:pt x="546" y="544"/>
                    <a:pt x="540" y="551"/>
                    <a:pt x="534" y="558"/>
                  </a:cubicBezTo>
                  <a:cubicBezTo>
                    <a:pt x="530" y="563"/>
                    <a:pt x="526" y="567"/>
                    <a:pt x="523" y="573"/>
                  </a:cubicBezTo>
                  <a:cubicBezTo>
                    <a:pt x="521" y="578"/>
                    <a:pt x="520" y="581"/>
                    <a:pt x="515" y="583"/>
                  </a:cubicBezTo>
                  <a:cubicBezTo>
                    <a:pt x="513" y="584"/>
                    <a:pt x="511" y="585"/>
                    <a:pt x="509" y="587"/>
                  </a:cubicBezTo>
                  <a:cubicBezTo>
                    <a:pt x="513" y="581"/>
                    <a:pt x="515" y="575"/>
                    <a:pt x="519" y="570"/>
                  </a:cubicBezTo>
                  <a:cubicBezTo>
                    <a:pt x="522" y="565"/>
                    <a:pt x="525" y="560"/>
                    <a:pt x="528" y="555"/>
                  </a:cubicBezTo>
                  <a:cubicBezTo>
                    <a:pt x="528" y="554"/>
                    <a:pt x="528" y="554"/>
                    <a:pt x="527" y="554"/>
                  </a:cubicBezTo>
                  <a:close/>
                  <a:moveTo>
                    <a:pt x="486" y="620"/>
                  </a:moveTo>
                  <a:cubicBezTo>
                    <a:pt x="486" y="620"/>
                    <a:pt x="486" y="620"/>
                    <a:pt x="486" y="620"/>
                  </a:cubicBezTo>
                  <a:cubicBezTo>
                    <a:pt x="481" y="620"/>
                    <a:pt x="477" y="618"/>
                    <a:pt x="472" y="617"/>
                  </a:cubicBezTo>
                  <a:cubicBezTo>
                    <a:pt x="469" y="616"/>
                    <a:pt x="460" y="615"/>
                    <a:pt x="461" y="611"/>
                  </a:cubicBezTo>
                  <a:cubicBezTo>
                    <a:pt x="464" y="600"/>
                    <a:pt x="470" y="589"/>
                    <a:pt x="475" y="578"/>
                  </a:cubicBezTo>
                  <a:cubicBezTo>
                    <a:pt x="482" y="563"/>
                    <a:pt x="488" y="547"/>
                    <a:pt x="493" y="532"/>
                  </a:cubicBezTo>
                  <a:cubicBezTo>
                    <a:pt x="499" y="517"/>
                    <a:pt x="505" y="501"/>
                    <a:pt x="509" y="486"/>
                  </a:cubicBezTo>
                  <a:cubicBezTo>
                    <a:pt x="516" y="489"/>
                    <a:pt x="523" y="491"/>
                    <a:pt x="531" y="493"/>
                  </a:cubicBezTo>
                  <a:cubicBezTo>
                    <a:pt x="530" y="493"/>
                    <a:pt x="530" y="494"/>
                    <a:pt x="530" y="494"/>
                  </a:cubicBezTo>
                  <a:cubicBezTo>
                    <a:pt x="531" y="498"/>
                    <a:pt x="525" y="505"/>
                    <a:pt x="522" y="508"/>
                  </a:cubicBezTo>
                  <a:cubicBezTo>
                    <a:pt x="518" y="513"/>
                    <a:pt x="516" y="520"/>
                    <a:pt x="514" y="526"/>
                  </a:cubicBezTo>
                  <a:cubicBezTo>
                    <a:pt x="511" y="534"/>
                    <a:pt x="508" y="542"/>
                    <a:pt x="505" y="550"/>
                  </a:cubicBezTo>
                  <a:cubicBezTo>
                    <a:pt x="502" y="556"/>
                    <a:pt x="498" y="563"/>
                    <a:pt x="496" y="569"/>
                  </a:cubicBezTo>
                  <a:cubicBezTo>
                    <a:pt x="491" y="580"/>
                    <a:pt x="487" y="591"/>
                    <a:pt x="484" y="602"/>
                  </a:cubicBezTo>
                  <a:cubicBezTo>
                    <a:pt x="482" y="609"/>
                    <a:pt x="481" y="615"/>
                    <a:pt x="486" y="620"/>
                  </a:cubicBezTo>
                  <a:close/>
                  <a:moveTo>
                    <a:pt x="466" y="585"/>
                  </a:moveTo>
                  <a:cubicBezTo>
                    <a:pt x="466" y="579"/>
                    <a:pt x="466" y="573"/>
                    <a:pt x="465" y="568"/>
                  </a:cubicBezTo>
                  <a:cubicBezTo>
                    <a:pt x="464" y="560"/>
                    <a:pt x="462" y="553"/>
                    <a:pt x="462" y="546"/>
                  </a:cubicBezTo>
                  <a:cubicBezTo>
                    <a:pt x="461" y="539"/>
                    <a:pt x="462" y="533"/>
                    <a:pt x="462" y="526"/>
                  </a:cubicBezTo>
                  <a:cubicBezTo>
                    <a:pt x="462" y="513"/>
                    <a:pt x="462" y="499"/>
                    <a:pt x="466" y="486"/>
                  </a:cubicBezTo>
                  <a:cubicBezTo>
                    <a:pt x="468" y="479"/>
                    <a:pt x="471" y="471"/>
                    <a:pt x="471" y="463"/>
                  </a:cubicBezTo>
                  <a:cubicBezTo>
                    <a:pt x="477" y="469"/>
                    <a:pt x="484" y="473"/>
                    <a:pt x="491" y="477"/>
                  </a:cubicBezTo>
                  <a:cubicBezTo>
                    <a:pt x="496" y="480"/>
                    <a:pt x="500" y="482"/>
                    <a:pt x="505" y="484"/>
                  </a:cubicBezTo>
                  <a:cubicBezTo>
                    <a:pt x="503" y="494"/>
                    <a:pt x="499" y="503"/>
                    <a:pt x="496" y="513"/>
                  </a:cubicBezTo>
                  <a:cubicBezTo>
                    <a:pt x="493" y="522"/>
                    <a:pt x="490" y="531"/>
                    <a:pt x="486" y="540"/>
                  </a:cubicBezTo>
                  <a:cubicBezTo>
                    <a:pt x="480" y="557"/>
                    <a:pt x="473" y="573"/>
                    <a:pt x="466" y="590"/>
                  </a:cubicBezTo>
                  <a:cubicBezTo>
                    <a:pt x="466" y="588"/>
                    <a:pt x="466" y="586"/>
                    <a:pt x="466" y="585"/>
                  </a:cubicBezTo>
                  <a:close/>
                  <a:moveTo>
                    <a:pt x="492" y="588"/>
                  </a:moveTo>
                  <a:cubicBezTo>
                    <a:pt x="497" y="576"/>
                    <a:pt x="502" y="564"/>
                    <a:pt x="508" y="552"/>
                  </a:cubicBezTo>
                  <a:cubicBezTo>
                    <a:pt x="511" y="546"/>
                    <a:pt x="513" y="539"/>
                    <a:pt x="515" y="533"/>
                  </a:cubicBezTo>
                  <a:cubicBezTo>
                    <a:pt x="518" y="526"/>
                    <a:pt x="520" y="518"/>
                    <a:pt x="524" y="511"/>
                  </a:cubicBezTo>
                  <a:cubicBezTo>
                    <a:pt x="527" y="507"/>
                    <a:pt x="535" y="499"/>
                    <a:pt x="532" y="493"/>
                  </a:cubicBezTo>
                  <a:cubicBezTo>
                    <a:pt x="533" y="493"/>
                    <a:pt x="533" y="494"/>
                    <a:pt x="534" y="494"/>
                  </a:cubicBezTo>
                  <a:cubicBezTo>
                    <a:pt x="539" y="495"/>
                    <a:pt x="546" y="495"/>
                    <a:pt x="551" y="494"/>
                  </a:cubicBezTo>
                  <a:cubicBezTo>
                    <a:pt x="548" y="503"/>
                    <a:pt x="541" y="510"/>
                    <a:pt x="537" y="519"/>
                  </a:cubicBezTo>
                  <a:cubicBezTo>
                    <a:pt x="531" y="530"/>
                    <a:pt x="525" y="541"/>
                    <a:pt x="519" y="553"/>
                  </a:cubicBezTo>
                  <a:cubicBezTo>
                    <a:pt x="516" y="559"/>
                    <a:pt x="513" y="565"/>
                    <a:pt x="509" y="570"/>
                  </a:cubicBezTo>
                  <a:cubicBezTo>
                    <a:pt x="506" y="575"/>
                    <a:pt x="501" y="579"/>
                    <a:pt x="498" y="583"/>
                  </a:cubicBezTo>
                  <a:cubicBezTo>
                    <a:pt x="492" y="590"/>
                    <a:pt x="489" y="597"/>
                    <a:pt x="487" y="605"/>
                  </a:cubicBezTo>
                  <a:cubicBezTo>
                    <a:pt x="488" y="599"/>
                    <a:pt x="491" y="592"/>
                    <a:pt x="492" y="588"/>
                  </a:cubicBezTo>
                  <a:close/>
                  <a:moveTo>
                    <a:pt x="244" y="441"/>
                  </a:moveTo>
                  <a:cubicBezTo>
                    <a:pt x="246" y="444"/>
                    <a:pt x="249" y="447"/>
                    <a:pt x="252" y="449"/>
                  </a:cubicBezTo>
                  <a:cubicBezTo>
                    <a:pt x="253" y="451"/>
                    <a:pt x="255" y="453"/>
                    <a:pt x="257" y="455"/>
                  </a:cubicBezTo>
                  <a:cubicBezTo>
                    <a:pt x="257" y="455"/>
                    <a:pt x="258" y="456"/>
                    <a:pt x="259" y="456"/>
                  </a:cubicBezTo>
                  <a:cubicBezTo>
                    <a:pt x="260" y="458"/>
                    <a:pt x="263" y="462"/>
                    <a:pt x="263" y="462"/>
                  </a:cubicBezTo>
                  <a:cubicBezTo>
                    <a:pt x="264" y="463"/>
                    <a:pt x="264" y="463"/>
                    <a:pt x="264" y="463"/>
                  </a:cubicBezTo>
                  <a:cubicBezTo>
                    <a:pt x="262" y="468"/>
                    <a:pt x="259" y="473"/>
                    <a:pt x="258" y="479"/>
                  </a:cubicBezTo>
                  <a:cubicBezTo>
                    <a:pt x="256" y="474"/>
                    <a:pt x="253" y="470"/>
                    <a:pt x="248" y="473"/>
                  </a:cubicBezTo>
                  <a:cubicBezTo>
                    <a:pt x="245" y="475"/>
                    <a:pt x="242" y="478"/>
                    <a:pt x="239" y="481"/>
                  </a:cubicBezTo>
                  <a:cubicBezTo>
                    <a:pt x="239" y="480"/>
                    <a:pt x="239" y="479"/>
                    <a:pt x="239" y="478"/>
                  </a:cubicBezTo>
                  <a:cubicBezTo>
                    <a:pt x="239" y="472"/>
                    <a:pt x="238" y="466"/>
                    <a:pt x="240" y="460"/>
                  </a:cubicBezTo>
                  <a:cubicBezTo>
                    <a:pt x="241" y="454"/>
                    <a:pt x="242" y="449"/>
                    <a:pt x="243" y="444"/>
                  </a:cubicBezTo>
                  <a:cubicBezTo>
                    <a:pt x="244" y="443"/>
                    <a:pt x="244" y="442"/>
                    <a:pt x="244" y="441"/>
                  </a:cubicBezTo>
                  <a:close/>
                  <a:moveTo>
                    <a:pt x="262" y="474"/>
                  </a:moveTo>
                  <a:cubicBezTo>
                    <a:pt x="263" y="471"/>
                    <a:pt x="265" y="468"/>
                    <a:pt x="266" y="466"/>
                  </a:cubicBezTo>
                  <a:cubicBezTo>
                    <a:pt x="267" y="468"/>
                    <a:pt x="269" y="470"/>
                    <a:pt x="270" y="472"/>
                  </a:cubicBezTo>
                  <a:cubicBezTo>
                    <a:pt x="277" y="483"/>
                    <a:pt x="282" y="494"/>
                    <a:pt x="287" y="506"/>
                  </a:cubicBezTo>
                  <a:cubicBezTo>
                    <a:pt x="292" y="519"/>
                    <a:pt x="297" y="532"/>
                    <a:pt x="301" y="545"/>
                  </a:cubicBezTo>
                  <a:cubicBezTo>
                    <a:pt x="297" y="539"/>
                    <a:pt x="294" y="533"/>
                    <a:pt x="290" y="527"/>
                  </a:cubicBezTo>
                  <a:cubicBezTo>
                    <a:pt x="282" y="515"/>
                    <a:pt x="272" y="505"/>
                    <a:pt x="265" y="493"/>
                  </a:cubicBezTo>
                  <a:cubicBezTo>
                    <a:pt x="263" y="490"/>
                    <a:pt x="262" y="488"/>
                    <a:pt x="262" y="485"/>
                  </a:cubicBezTo>
                  <a:cubicBezTo>
                    <a:pt x="261" y="482"/>
                    <a:pt x="261" y="477"/>
                    <a:pt x="262" y="474"/>
                  </a:cubicBezTo>
                  <a:close/>
                  <a:moveTo>
                    <a:pt x="319" y="530"/>
                  </a:moveTo>
                  <a:cubicBezTo>
                    <a:pt x="316" y="522"/>
                    <a:pt x="312" y="515"/>
                    <a:pt x="310" y="507"/>
                  </a:cubicBezTo>
                  <a:cubicBezTo>
                    <a:pt x="309" y="501"/>
                    <a:pt x="308" y="493"/>
                    <a:pt x="305" y="487"/>
                  </a:cubicBezTo>
                  <a:cubicBezTo>
                    <a:pt x="315" y="490"/>
                    <a:pt x="325" y="490"/>
                    <a:pt x="336" y="487"/>
                  </a:cubicBezTo>
                  <a:cubicBezTo>
                    <a:pt x="336" y="486"/>
                    <a:pt x="336" y="486"/>
                    <a:pt x="337" y="486"/>
                  </a:cubicBezTo>
                  <a:cubicBezTo>
                    <a:pt x="340" y="505"/>
                    <a:pt x="335" y="524"/>
                    <a:pt x="337" y="543"/>
                  </a:cubicBezTo>
                  <a:cubicBezTo>
                    <a:pt x="337" y="552"/>
                    <a:pt x="338" y="562"/>
                    <a:pt x="340" y="571"/>
                  </a:cubicBezTo>
                  <a:cubicBezTo>
                    <a:pt x="340" y="571"/>
                    <a:pt x="340" y="571"/>
                    <a:pt x="340" y="571"/>
                  </a:cubicBezTo>
                  <a:cubicBezTo>
                    <a:pt x="340" y="571"/>
                    <a:pt x="340" y="570"/>
                    <a:pt x="339" y="570"/>
                  </a:cubicBezTo>
                  <a:cubicBezTo>
                    <a:pt x="329" y="558"/>
                    <a:pt x="325" y="544"/>
                    <a:pt x="319" y="530"/>
                  </a:cubicBezTo>
                  <a:close/>
                  <a:moveTo>
                    <a:pt x="370" y="572"/>
                  </a:moveTo>
                  <a:cubicBezTo>
                    <a:pt x="370" y="571"/>
                    <a:pt x="370" y="571"/>
                    <a:pt x="370" y="571"/>
                  </a:cubicBezTo>
                  <a:cubicBezTo>
                    <a:pt x="374" y="565"/>
                    <a:pt x="375" y="556"/>
                    <a:pt x="376" y="549"/>
                  </a:cubicBezTo>
                  <a:cubicBezTo>
                    <a:pt x="377" y="539"/>
                    <a:pt x="378" y="530"/>
                    <a:pt x="378" y="520"/>
                  </a:cubicBezTo>
                  <a:cubicBezTo>
                    <a:pt x="378" y="510"/>
                    <a:pt x="377" y="501"/>
                    <a:pt x="379" y="491"/>
                  </a:cubicBezTo>
                  <a:cubicBezTo>
                    <a:pt x="381" y="484"/>
                    <a:pt x="381" y="477"/>
                    <a:pt x="382" y="470"/>
                  </a:cubicBezTo>
                  <a:cubicBezTo>
                    <a:pt x="382" y="470"/>
                    <a:pt x="382" y="470"/>
                    <a:pt x="382" y="469"/>
                  </a:cubicBezTo>
                  <a:cubicBezTo>
                    <a:pt x="382" y="469"/>
                    <a:pt x="383" y="468"/>
                    <a:pt x="383" y="467"/>
                  </a:cubicBezTo>
                  <a:cubicBezTo>
                    <a:pt x="383" y="466"/>
                    <a:pt x="384" y="465"/>
                    <a:pt x="384" y="464"/>
                  </a:cubicBezTo>
                  <a:cubicBezTo>
                    <a:pt x="387" y="462"/>
                    <a:pt x="391" y="459"/>
                    <a:pt x="394" y="456"/>
                  </a:cubicBezTo>
                  <a:cubicBezTo>
                    <a:pt x="403" y="449"/>
                    <a:pt x="410" y="441"/>
                    <a:pt x="417" y="431"/>
                  </a:cubicBezTo>
                  <a:cubicBezTo>
                    <a:pt x="420" y="426"/>
                    <a:pt x="423" y="421"/>
                    <a:pt x="426" y="416"/>
                  </a:cubicBezTo>
                  <a:cubicBezTo>
                    <a:pt x="428" y="413"/>
                    <a:pt x="429" y="409"/>
                    <a:pt x="431" y="407"/>
                  </a:cubicBezTo>
                  <a:cubicBezTo>
                    <a:pt x="432" y="408"/>
                    <a:pt x="432" y="408"/>
                    <a:pt x="433" y="409"/>
                  </a:cubicBezTo>
                  <a:cubicBezTo>
                    <a:pt x="433" y="409"/>
                    <a:pt x="433" y="409"/>
                    <a:pt x="433" y="410"/>
                  </a:cubicBezTo>
                  <a:cubicBezTo>
                    <a:pt x="438" y="415"/>
                    <a:pt x="439" y="423"/>
                    <a:pt x="443" y="429"/>
                  </a:cubicBezTo>
                  <a:cubicBezTo>
                    <a:pt x="444" y="430"/>
                    <a:pt x="445" y="432"/>
                    <a:pt x="446" y="433"/>
                  </a:cubicBezTo>
                  <a:cubicBezTo>
                    <a:pt x="443" y="440"/>
                    <a:pt x="440" y="448"/>
                    <a:pt x="439" y="455"/>
                  </a:cubicBezTo>
                  <a:cubicBezTo>
                    <a:pt x="438" y="464"/>
                    <a:pt x="440" y="472"/>
                    <a:pt x="438" y="481"/>
                  </a:cubicBezTo>
                  <a:cubicBezTo>
                    <a:pt x="436" y="489"/>
                    <a:pt x="434" y="498"/>
                    <a:pt x="434" y="507"/>
                  </a:cubicBezTo>
                  <a:cubicBezTo>
                    <a:pt x="434" y="516"/>
                    <a:pt x="435" y="525"/>
                    <a:pt x="436" y="534"/>
                  </a:cubicBezTo>
                  <a:cubicBezTo>
                    <a:pt x="437" y="543"/>
                    <a:pt x="437" y="552"/>
                    <a:pt x="437" y="562"/>
                  </a:cubicBezTo>
                  <a:cubicBezTo>
                    <a:pt x="437" y="570"/>
                    <a:pt x="438" y="579"/>
                    <a:pt x="438" y="587"/>
                  </a:cubicBezTo>
                  <a:cubicBezTo>
                    <a:pt x="439" y="593"/>
                    <a:pt x="440" y="599"/>
                    <a:pt x="443" y="604"/>
                  </a:cubicBezTo>
                  <a:cubicBezTo>
                    <a:pt x="442" y="604"/>
                    <a:pt x="442" y="604"/>
                    <a:pt x="442" y="604"/>
                  </a:cubicBezTo>
                  <a:cubicBezTo>
                    <a:pt x="442" y="604"/>
                    <a:pt x="441" y="604"/>
                    <a:pt x="441" y="604"/>
                  </a:cubicBezTo>
                  <a:cubicBezTo>
                    <a:pt x="441" y="604"/>
                    <a:pt x="441" y="604"/>
                    <a:pt x="441" y="604"/>
                  </a:cubicBezTo>
                  <a:cubicBezTo>
                    <a:pt x="442" y="604"/>
                    <a:pt x="441" y="604"/>
                    <a:pt x="442" y="605"/>
                  </a:cubicBezTo>
                  <a:cubicBezTo>
                    <a:pt x="442" y="605"/>
                    <a:pt x="442" y="606"/>
                    <a:pt x="442" y="606"/>
                  </a:cubicBezTo>
                  <a:cubicBezTo>
                    <a:pt x="442" y="606"/>
                    <a:pt x="442" y="607"/>
                    <a:pt x="442" y="607"/>
                  </a:cubicBezTo>
                  <a:cubicBezTo>
                    <a:pt x="442" y="608"/>
                    <a:pt x="442" y="608"/>
                    <a:pt x="442" y="608"/>
                  </a:cubicBezTo>
                  <a:cubicBezTo>
                    <a:pt x="441" y="607"/>
                    <a:pt x="441" y="607"/>
                    <a:pt x="440" y="608"/>
                  </a:cubicBezTo>
                  <a:cubicBezTo>
                    <a:pt x="439" y="609"/>
                    <a:pt x="439" y="613"/>
                    <a:pt x="440" y="615"/>
                  </a:cubicBezTo>
                  <a:cubicBezTo>
                    <a:pt x="441" y="617"/>
                    <a:pt x="442" y="618"/>
                    <a:pt x="444" y="619"/>
                  </a:cubicBezTo>
                  <a:cubicBezTo>
                    <a:pt x="443" y="622"/>
                    <a:pt x="444" y="625"/>
                    <a:pt x="444" y="628"/>
                  </a:cubicBezTo>
                  <a:cubicBezTo>
                    <a:pt x="445" y="634"/>
                    <a:pt x="445" y="640"/>
                    <a:pt x="444" y="646"/>
                  </a:cubicBezTo>
                  <a:cubicBezTo>
                    <a:pt x="443" y="658"/>
                    <a:pt x="439" y="670"/>
                    <a:pt x="435" y="682"/>
                  </a:cubicBezTo>
                  <a:cubicBezTo>
                    <a:pt x="433" y="688"/>
                    <a:pt x="431" y="694"/>
                    <a:pt x="428" y="700"/>
                  </a:cubicBezTo>
                  <a:cubicBezTo>
                    <a:pt x="428" y="694"/>
                    <a:pt x="422" y="688"/>
                    <a:pt x="419" y="684"/>
                  </a:cubicBezTo>
                  <a:cubicBezTo>
                    <a:pt x="412" y="672"/>
                    <a:pt x="406" y="659"/>
                    <a:pt x="400" y="647"/>
                  </a:cubicBezTo>
                  <a:cubicBezTo>
                    <a:pt x="394" y="633"/>
                    <a:pt x="390" y="620"/>
                    <a:pt x="382" y="607"/>
                  </a:cubicBezTo>
                  <a:cubicBezTo>
                    <a:pt x="381" y="604"/>
                    <a:pt x="378" y="602"/>
                    <a:pt x="377" y="598"/>
                  </a:cubicBezTo>
                  <a:cubicBezTo>
                    <a:pt x="376" y="596"/>
                    <a:pt x="376" y="593"/>
                    <a:pt x="375" y="590"/>
                  </a:cubicBezTo>
                  <a:cubicBezTo>
                    <a:pt x="374" y="586"/>
                    <a:pt x="373" y="583"/>
                    <a:pt x="369" y="581"/>
                  </a:cubicBezTo>
                  <a:cubicBezTo>
                    <a:pt x="370" y="578"/>
                    <a:pt x="370" y="575"/>
                    <a:pt x="370" y="572"/>
                  </a:cubicBezTo>
                  <a:close/>
                  <a:moveTo>
                    <a:pt x="444" y="615"/>
                  </a:moveTo>
                  <a:cubicBezTo>
                    <a:pt x="444" y="615"/>
                    <a:pt x="444" y="614"/>
                    <a:pt x="443" y="614"/>
                  </a:cubicBezTo>
                  <a:cubicBezTo>
                    <a:pt x="443" y="613"/>
                    <a:pt x="443" y="612"/>
                    <a:pt x="443" y="611"/>
                  </a:cubicBezTo>
                  <a:cubicBezTo>
                    <a:pt x="443" y="611"/>
                    <a:pt x="444" y="611"/>
                    <a:pt x="444" y="611"/>
                  </a:cubicBezTo>
                  <a:cubicBezTo>
                    <a:pt x="445" y="612"/>
                    <a:pt x="445" y="613"/>
                    <a:pt x="446" y="614"/>
                  </a:cubicBezTo>
                  <a:cubicBezTo>
                    <a:pt x="446" y="614"/>
                    <a:pt x="446" y="614"/>
                    <a:pt x="446" y="614"/>
                  </a:cubicBezTo>
                  <a:cubicBezTo>
                    <a:pt x="445" y="614"/>
                    <a:pt x="445" y="614"/>
                    <a:pt x="445" y="615"/>
                  </a:cubicBezTo>
                  <a:cubicBezTo>
                    <a:pt x="445" y="615"/>
                    <a:pt x="444" y="615"/>
                    <a:pt x="444" y="615"/>
                  </a:cubicBezTo>
                  <a:close/>
                  <a:moveTo>
                    <a:pt x="443" y="595"/>
                  </a:moveTo>
                  <a:cubicBezTo>
                    <a:pt x="442" y="589"/>
                    <a:pt x="442" y="583"/>
                    <a:pt x="441" y="577"/>
                  </a:cubicBezTo>
                  <a:cubicBezTo>
                    <a:pt x="439" y="560"/>
                    <a:pt x="441" y="543"/>
                    <a:pt x="439" y="526"/>
                  </a:cubicBezTo>
                  <a:cubicBezTo>
                    <a:pt x="438" y="517"/>
                    <a:pt x="437" y="508"/>
                    <a:pt x="438" y="500"/>
                  </a:cubicBezTo>
                  <a:cubicBezTo>
                    <a:pt x="439" y="492"/>
                    <a:pt x="442" y="484"/>
                    <a:pt x="443" y="476"/>
                  </a:cubicBezTo>
                  <a:cubicBezTo>
                    <a:pt x="443" y="468"/>
                    <a:pt x="441" y="461"/>
                    <a:pt x="443" y="454"/>
                  </a:cubicBezTo>
                  <a:cubicBezTo>
                    <a:pt x="444" y="448"/>
                    <a:pt x="446" y="442"/>
                    <a:pt x="448" y="436"/>
                  </a:cubicBezTo>
                  <a:cubicBezTo>
                    <a:pt x="451" y="440"/>
                    <a:pt x="454" y="444"/>
                    <a:pt x="457" y="448"/>
                  </a:cubicBezTo>
                  <a:cubicBezTo>
                    <a:pt x="460" y="453"/>
                    <a:pt x="463" y="457"/>
                    <a:pt x="467" y="460"/>
                  </a:cubicBezTo>
                  <a:cubicBezTo>
                    <a:pt x="468" y="471"/>
                    <a:pt x="463" y="482"/>
                    <a:pt x="461" y="492"/>
                  </a:cubicBezTo>
                  <a:cubicBezTo>
                    <a:pt x="459" y="503"/>
                    <a:pt x="459" y="515"/>
                    <a:pt x="459" y="526"/>
                  </a:cubicBezTo>
                  <a:cubicBezTo>
                    <a:pt x="458" y="539"/>
                    <a:pt x="459" y="551"/>
                    <a:pt x="461" y="564"/>
                  </a:cubicBezTo>
                  <a:cubicBezTo>
                    <a:pt x="463" y="571"/>
                    <a:pt x="463" y="578"/>
                    <a:pt x="463" y="585"/>
                  </a:cubicBezTo>
                  <a:cubicBezTo>
                    <a:pt x="463" y="586"/>
                    <a:pt x="463" y="593"/>
                    <a:pt x="463" y="596"/>
                  </a:cubicBezTo>
                  <a:cubicBezTo>
                    <a:pt x="461" y="599"/>
                    <a:pt x="459" y="603"/>
                    <a:pt x="458" y="607"/>
                  </a:cubicBezTo>
                  <a:cubicBezTo>
                    <a:pt x="456" y="607"/>
                    <a:pt x="455" y="608"/>
                    <a:pt x="454" y="608"/>
                  </a:cubicBezTo>
                  <a:cubicBezTo>
                    <a:pt x="452" y="608"/>
                    <a:pt x="451" y="607"/>
                    <a:pt x="449" y="607"/>
                  </a:cubicBezTo>
                  <a:cubicBezTo>
                    <a:pt x="449" y="606"/>
                    <a:pt x="448" y="606"/>
                    <a:pt x="448" y="606"/>
                  </a:cubicBezTo>
                  <a:cubicBezTo>
                    <a:pt x="445" y="603"/>
                    <a:pt x="444" y="599"/>
                    <a:pt x="443" y="595"/>
                  </a:cubicBezTo>
                  <a:close/>
                  <a:moveTo>
                    <a:pt x="908" y="527"/>
                  </a:moveTo>
                  <a:cubicBezTo>
                    <a:pt x="916" y="520"/>
                    <a:pt x="922" y="512"/>
                    <a:pt x="928" y="505"/>
                  </a:cubicBezTo>
                  <a:cubicBezTo>
                    <a:pt x="940" y="490"/>
                    <a:pt x="950" y="475"/>
                    <a:pt x="959" y="459"/>
                  </a:cubicBezTo>
                  <a:cubicBezTo>
                    <a:pt x="967" y="443"/>
                    <a:pt x="976" y="427"/>
                    <a:pt x="981" y="410"/>
                  </a:cubicBezTo>
                  <a:cubicBezTo>
                    <a:pt x="985" y="398"/>
                    <a:pt x="986" y="385"/>
                    <a:pt x="988" y="372"/>
                  </a:cubicBezTo>
                  <a:cubicBezTo>
                    <a:pt x="988" y="388"/>
                    <a:pt x="985" y="403"/>
                    <a:pt x="980" y="418"/>
                  </a:cubicBezTo>
                  <a:cubicBezTo>
                    <a:pt x="974" y="435"/>
                    <a:pt x="971" y="452"/>
                    <a:pt x="962" y="467"/>
                  </a:cubicBezTo>
                  <a:cubicBezTo>
                    <a:pt x="957" y="475"/>
                    <a:pt x="952" y="482"/>
                    <a:pt x="947" y="490"/>
                  </a:cubicBezTo>
                  <a:cubicBezTo>
                    <a:pt x="943" y="497"/>
                    <a:pt x="939" y="504"/>
                    <a:pt x="934" y="510"/>
                  </a:cubicBezTo>
                  <a:cubicBezTo>
                    <a:pt x="927" y="521"/>
                    <a:pt x="917" y="531"/>
                    <a:pt x="909" y="541"/>
                  </a:cubicBezTo>
                  <a:cubicBezTo>
                    <a:pt x="907" y="542"/>
                    <a:pt x="906" y="544"/>
                    <a:pt x="905" y="546"/>
                  </a:cubicBezTo>
                  <a:cubicBezTo>
                    <a:pt x="904" y="547"/>
                    <a:pt x="904" y="548"/>
                    <a:pt x="903" y="549"/>
                  </a:cubicBezTo>
                  <a:cubicBezTo>
                    <a:pt x="902" y="549"/>
                    <a:pt x="902" y="549"/>
                    <a:pt x="902" y="549"/>
                  </a:cubicBezTo>
                  <a:cubicBezTo>
                    <a:pt x="901" y="549"/>
                    <a:pt x="901" y="550"/>
                    <a:pt x="901" y="550"/>
                  </a:cubicBezTo>
                  <a:cubicBezTo>
                    <a:pt x="898" y="550"/>
                    <a:pt x="896" y="550"/>
                    <a:pt x="893" y="551"/>
                  </a:cubicBezTo>
                  <a:cubicBezTo>
                    <a:pt x="892" y="551"/>
                    <a:pt x="890" y="551"/>
                    <a:pt x="888" y="551"/>
                  </a:cubicBezTo>
                  <a:cubicBezTo>
                    <a:pt x="889" y="550"/>
                    <a:pt x="889" y="548"/>
                    <a:pt x="890" y="546"/>
                  </a:cubicBezTo>
                  <a:cubicBezTo>
                    <a:pt x="893" y="538"/>
                    <a:pt x="902" y="533"/>
                    <a:pt x="908" y="527"/>
                  </a:cubicBezTo>
                  <a:close/>
                  <a:moveTo>
                    <a:pt x="988" y="406"/>
                  </a:moveTo>
                  <a:cubicBezTo>
                    <a:pt x="988" y="406"/>
                    <a:pt x="988" y="406"/>
                    <a:pt x="988" y="406"/>
                  </a:cubicBezTo>
                  <a:cubicBezTo>
                    <a:pt x="988" y="406"/>
                    <a:pt x="988" y="406"/>
                    <a:pt x="989" y="406"/>
                  </a:cubicBezTo>
                  <a:cubicBezTo>
                    <a:pt x="988" y="407"/>
                    <a:pt x="987" y="408"/>
                    <a:pt x="987" y="409"/>
                  </a:cubicBezTo>
                  <a:cubicBezTo>
                    <a:pt x="987" y="408"/>
                    <a:pt x="987" y="407"/>
                    <a:pt x="987" y="407"/>
                  </a:cubicBezTo>
                  <a:cubicBezTo>
                    <a:pt x="988" y="406"/>
                    <a:pt x="988" y="406"/>
                    <a:pt x="988" y="406"/>
                  </a:cubicBezTo>
                  <a:close/>
                  <a:moveTo>
                    <a:pt x="949" y="508"/>
                  </a:moveTo>
                  <a:cubicBezTo>
                    <a:pt x="952" y="506"/>
                    <a:pt x="954" y="504"/>
                    <a:pt x="956" y="502"/>
                  </a:cubicBezTo>
                  <a:cubicBezTo>
                    <a:pt x="954" y="505"/>
                    <a:pt x="952" y="506"/>
                    <a:pt x="949" y="508"/>
                  </a:cubicBezTo>
                  <a:close/>
                  <a:moveTo>
                    <a:pt x="986" y="292"/>
                  </a:moveTo>
                  <a:cubicBezTo>
                    <a:pt x="990" y="292"/>
                    <a:pt x="993" y="291"/>
                    <a:pt x="997" y="291"/>
                  </a:cubicBezTo>
                  <a:cubicBezTo>
                    <a:pt x="1007" y="292"/>
                    <a:pt x="1018" y="293"/>
                    <a:pt x="1026" y="299"/>
                  </a:cubicBezTo>
                  <a:cubicBezTo>
                    <a:pt x="1041" y="309"/>
                    <a:pt x="1048" y="326"/>
                    <a:pt x="1046" y="344"/>
                  </a:cubicBezTo>
                  <a:cubicBezTo>
                    <a:pt x="1044" y="355"/>
                    <a:pt x="1040" y="365"/>
                    <a:pt x="1033" y="373"/>
                  </a:cubicBezTo>
                  <a:cubicBezTo>
                    <a:pt x="1027" y="379"/>
                    <a:pt x="1020" y="384"/>
                    <a:pt x="1013" y="390"/>
                  </a:cubicBezTo>
                  <a:cubicBezTo>
                    <a:pt x="1012" y="390"/>
                    <a:pt x="1012" y="391"/>
                    <a:pt x="1012" y="391"/>
                  </a:cubicBezTo>
                  <a:cubicBezTo>
                    <a:pt x="1016" y="387"/>
                    <a:pt x="1019" y="383"/>
                    <a:pt x="1023" y="379"/>
                  </a:cubicBezTo>
                  <a:cubicBezTo>
                    <a:pt x="1023" y="378"/>
                    <a:pt x="1023" y="377"/>
                    <a:pt x="1022" y="378"/>
                  </a:cubicBezTo>
                  <a:cubicBezTo>
                    <a:pt x="1016" y="382"/>
                    <a:pt x="1013" y="387"/>
                    <a:pt x="1008" y="392"/>
                  </a:cubicBezTo>
                  <a:cubicBezTo>
                    <a:pt x="1004" y="397"/>
                    <a:pt x="998" y="401"/>
                    <a:pt x="994" y="407"/>
                  </a:cubicBezTo>
                  <a:cubicBezTo>
                    <a:pt x="990" y="411"/>
                    <a:pt x="985" y="418"/>
                    <a:pt x="983" y="424"/>
                  </a:cubicBezTo>
                  <a:cubicBezTo>
                    <a:pt x="985" y="416"/>
                    <a:pt x="989" y="410"/>
                    <a:pt x="994" y="403"/>
                  </a:cubicBezTo>
                  <a:cubicBezTo>
                    <a:pt x="998" y="397"/>
                    <a:pt x="1002" y="393"/>
                    <a:pt x="1007" y="388"/>
                  </a:cubicBezTo>
                  <a:cubicBezTo>
                    <a:pt x="1010" y="385"/>
                    <a:pt x="1014" y="382"/>
                    <a:pt x="1016" y="377"/>
                  </a:cubicBezTo>
                  <a:cubicBezTo>
                    <a:pt x="1016" y="377"/>
                    <a:pt x="1016" y="377"/>
                    <a:pt x="1015" y="377"/>
                  </a:cubicBezTo>
                  <a:cubicBezTo>
                    <a:pt x="1007" y="385"/>
                    <a:pt x="999" y="391"/>
                    <a:pt x="992" y="400"/>
                  </a:cubicBezTo>
                  <a:cubicBezTo>
                    <a:pt x="994" y="396"/>
                    <a:pt x="996" y="393"/>
                    <a:pt x="999" y="389"/>
                  </a:cubicBezTo>
                  <a:cubicBezTo>
                    <a:pt x="1003" y="386"/>
                    <a:pt x="1006" y="382"/>
                    <a:pt x="1010" y="378"/>
                  </a:cubicBezTo>
                  <a:cubicBezTo>
                    <a:pt x="1011" y="378"/>
                    <a:pt x="1010" y="377"/>
                    <a:pt x="1009" y="377"/>
                  </a:cubicBezTo>
                  <a:cubicBezTo>
                    <a:pt x="1005" y="381"/>
                    <a:pt x="1000" y="385"/>
                    <a:pt x="995" y="390"/>
                  </a:cubicBezTo>
                  <a:cubicBezTo>
                    <a:pt x="999" y="385"/>
                    <a:pt x="1002" y="381"/>
                    <a:pt x="1005" y="376"/>
                  </a:cubicBezTo>
                  <a:cubicBezTo>
                    <a:pt x="1009" y="372"/>
                    <a:pt x="1013" y="368"/>
                    <a:pt x="1017" y="364"/>
                  </a:cubicBezTo>
                  <a:cubicBezTo>
                    <a:pt x="1022" y="359"/>
                    <a:pt x="1030" y="350"/>
                    <a:pt x="1027" y="342"/>
                  </a:cubicBezTo>
                  <a:cubicBezTo>
                    <a:pt x="1027" y="342"/>
                    <a:pt x="1027" y="342"/>
                    <a:pt x="1027" y="342"/>
                  </a:cubicBezTo>
                  <a:cubicBezTo>
                    <a:pt x="1020" y="363"/>
                    <a:pt x="998" y="373"/>
                    <a:pt x="990" y="393"/>
                  </a:cubicBezTo>
                  <a:cubicBezTo>
                    <a:pt x="991" y="388"/>
                    <a:pt x="992" y="383"/>
                    <a:pt x="992" y="378"/>
                  </a:cubicBezTo>
                  <a:cubicBezTo>
                    <a:pt x="993" y="373"/>
                    <a:pt x="997" y="368"/>
                    <a:pt x="1000" y="365"/>
                  </a:cubicBezTo>
                  <a:cubicBezTo>
                    <a:pt x="1005" y="359"/>
                    <a:pt x="1012" y="354"/>
                    <a:pt x="1017" y="348"/>
                  </a:cubicBezTo>
                  <a:cubicBezTo>
                    <a:pt x="1017" y="348"/>
                    <a:pt x="1017" y="347"/>
                    <a:pt x="1017" y="347"/>
                  </a:cubicBezTo>
                  <a:cubicBezTo>
                    <a:pt x="1009" y="353"/>
                    <a:pt x="1003" y="360"/>
                    <a:pt x="997" y="367"/>
                  </a:cubicBezTo>
                  <a:cubicBezTo>
                    <a:pt x="996" y="369"/>
                    <a:pt x="994" y="371"/>
                    <a:pt x="992" y="374"/>
                  </a:cubicBezTo>
                  <a:cubicBezTo>
                    <a:pt x="992" y="372"/>
                    <a:pt x="992" y="371"/>
                    <a:pt x="992" y="369"/>
                  </a:cubicBezTo>
                  <a:cubicBezTo>
                    <a:pt x="994" y="366"/>
                    <a:pt x="995" y="363"/>
                    <a:pt x="996" y="359"/>
                  </a:cubicBezTo>
                  <a:cubicBezTo>
                    <a:pt x="998" y="356"/>
                    <a:pt x="1000" y="353"/>
                    <a:pt x="1002" y="349"/>
                  </a:cubicBezTo>
                  <a:cubicBezTo>
                    <a:pt x="1009" y="341"/>
                    <a:pt x="1017" y="334"/>
                    <a:pt x="1027" y="330"/>
                  </a:cubicBezTo>
                  <a:cubicBezTo>
                    <a:pt x="1027" y="330"/>
                    <a:pt x="1027" y="330"/>
                    <a:pt x="1026" y="330"/>
                  </a:cubicBezTo>
                  <a:cubicBezTo>
                    <a:pt x="1020" y="331"/>
                    <a:pt x="1015" y="335"/>
                    <a:pt x="1011" y="339"/>
                  </a:cubicBezTo>
                  <a:cubicBezTo>
                    <a:pt x="1007" y="342"/>
                    <a:pt x="1003" y="346"/>
                    <a:pt x="1000" y="350"/>
                  </a:cubicBezTo>
                  <a:cubicBezTo>
                    <a:pt x="999" y="352"/>
                    <a:pt x="995" y="357"/>
                    <a:pt x="992" y="362"/>
                  </a:cubicBezTo>
                  <a:cubicBezTo>
                    <a:pt x="992" y="361"/>
                    <a:pt x="992" y="360"/>
                    <a:pt x="992" y="359"/>
                  </a:cubicBezTo>
                  <a:cubicBezTo>
                    <a:pt x="992" y="359"/>
                    <a:pt x="992" y="359"/>
                    <a:pt x="992" y="359"/>
                  </a:cubicBezTo>
                  <a:cubicBezTo>
                    <a:pt x="993" y="356"/>
                    <a:pt x="993" y="354"/>
                    <a:pt x="994" y="351"/>
                  </a:cubicBezTo>
                  <a:cubicBezTo>
                    <a:pt x="996" y="349"/>
                    <a:pt x="997" y="346"/>
                    <a:pt x="998" y="344"/>
                  </a:cubicBezTo>
                  <a:cubicBezTo>
                    <a:pt x="999" y="343"/>
                    <a:pt x="997" y="342"/>
                    <a:pt x="997" y="343"/>
                  </a:cubicBezTo>
                  <a:cubicBezTo>
                    <a:pt x="995" y="346"/>
                    <a:pt x="993" y="349"/>
                    <a:pt x="992" y="352"/>
                  </a:cubicBezTo>
                  <a:cubicBezTo>
                    <a:pt x="992" y="352"/>
                    <a:pt x="992" y="353"/>
                    <a:pt x="991" y="353"/>
                  </a:cubicBezTo>
                  <a:cubicBezTo>
                    <a:pt x="991" y="352"/>
                    <a:pt x="991" y="351"/>
                    <a:pt x="991" y="350"/>
                  </a:cubicBezTo>
                  <a:cubicBezTo>
                    <a:pt x="991" y="346"/>
                    <a:pt x="990" y="342"/>
                    <a:pt x="990" y="338"/>
                  </a:cubicBezTo>
                  <a:cubicBezTo>
                    <a:pt x="990" y="336"/>
                    <a:pt x="991" y="333"/>
                    <a:pt x="992" y="331"/>
                  </a:cubicBezTo>
                  <a:cubicBezTo>
                    <a:pt x="993" y="328"/>
                    <a:pt x="995" y="326"/>
                    <a:pt x="996" y="324"/>
                  </a:cubicBezTo>
                  <a:cubicBezTo>
                    <a:pt x="997" y="323"/>
                    <a:pt x="996" y="322"/>
                    <a:pt x="995" y="323"/>
                  </a:cubicBezTo>
                  <a:cubicBezTo>
                    <a:pt x="993" y="326"/>
                    <a:pt x="990" y="330"/>
                    <a:pt x="989" y="334"/>
                  </a:cubicBezTo>
                  <a:cubicBezTo>
                    <a:pt x="987" y="325"/>
                    <a:pt x="985" y="316"/>
                    <a:pt x="982" y="308"/>
                  </a:cubicBezTo>
                  <a:cubicBezTo>
                    <a:pt x="980" y="303"/>
                    <a:pt x="979" y="298"/>
                    <a:pt x="977" y="294"/>
                  </a:cubicBezTo>
                  <a:cubicBezTo>
                    <a:pt x="979" y="293"/>
                    <a:pt x="984" y="292"/>
                    <a:pt x="986" y="292"/>
                  </a:cubicBezTo>
                  <a:close/>
                  <a:moveTo>
                    <a:pt x="992" y="256"/>
                  </a:moveTo>
                  <a:cubicBezTo>
                    <a:pt x="992" y="256"/>
                    <a:pt x="992" y="256"/>
                    <a:pt x="992" y="256"/>
                  </a:cubicBezTo>
                  <a:cubicBezTo>
                    <a:pt x="995" y="257"/>
                    <a:pt x="998" y="256"/>
                    <a:pt x="1000" y="255"/>
                  </a:cubicBezTo>
                  <a:cubicBezTo>
                    <a:pt x="1003" y="263"/>
                    <a:pt x="996" y="271"/>
                    <a:pt x="992" y="276"/>
                  </a:cubicBezTo>
                  <a:cubicBezTo>
                    <a:pt x="987" y="281"/>
                    <a:pt x="980" y="285"/>
                    <a:pt x="975" y="290"/>
                  </a:cubicBezTo>
                  <a:cubicBezTo>
                    <a:pt x="973" y="285"/>
                    <a:pt x="971" y="280"/>
                    <a:pt x="968" y="276"/>
                  </a:cubicBezTo>
                  <a:cubicBezTo>
                    <a:pt x="972" y="275"/>
                    <a:pt x="977" y="271"/>
                    <a:pt x="980" y="269"/>
                  </a:cubicBezTo>
                  <a:cubicBezTo>
                    <a:pt x="985" y="266"/>
                    <a:pt x="989" y="261"/>
                    <a:pt x="992" y="256"/>
                  </a:cubicBezTo>
                  <a:close/>
                  <a:moveTo>
                    <a:pt x="880" y="242"/>
                  </a:moveTo>
                  <a:cubicBezTo>
                    <a:pt x="885" y="240"/>
                    <a:pt x="891" y="239"/>
                    <a:pt x="896" y="239"/>
                  </a:cubicBezTo>
                  <a:cubicBezTo>
                    <a:pt x="908" y="237"/>
                    <a:pt x="920" y="234"/>
                    <a:pt x="932" y="231"/>
                  </a:cubicBezTo>
                  <a:cubicBezTo>
                    <a:pt x="939" y="230"/>
                    <a:pt x="946" y="229"/>
                    <a:pt x="953" y="228"/>
                  </a:cubicBezTo>
                  <a:cubicBezTo>
                    <a:pt x="957" y="228"/>
                    <a:pt x="965" y="226"/>
                    <a:pt x="969" y="229"/>
                  </a:cubicBezTo>
                  <a:cubicBezTo>
                    <a:pt x="973" y="231"/>
                    <a:pt x="975" y="235"/>
                    <a:pt x="980" y="236"/>
                  </a:cubicBezTo>
                  <a:cubicBezTo>
                    <a:pt x="988" y="237"/>
                    <a:pt x="992" y="241"/>
                    <a:pt x="991" y="249"/>
                  </a:cubicBezTo>
                  <a:cubicBezTo>
                    <a:pt x="991" y="250"/>
                    <a:pt x="991" y="250"/>
                    <a:pt x="991" y="250"/>
                  </a:cubicBezTo>
                  <a:cubicBezTo>
                    <a:pt x="988" y="257"/>
                    <a:pt x="984" y="263"/>
                    <a:pt x="977" y="267"/>
                  </a:cubicBezTo>
                  <a:cubicBezTo>
                    <a:pt x="974" y="269"/>
                    <a:pt x="969" y="270"/>
                    <a:pt x="966" y="273"/>
                  </a:cubicBezTo>
                  <a:cubicBezTo>
                    <a:pt x="965" y="271"/>
                    <a:pt x="964" y="270"/>
                    <a:pt x="963" y="268"/>
                  </a:cubicBezTo>
                  <a:cubicBezTo>
                    <a:pt x="954" y="257"/>
                    <a:pt x="943" y="250"/>
                    <a:pt x="929" y="249"/>
                  </a:cubicBezTo>
                  <a:cubicBezTo>
                    <a:pt x="915" y="248"/>
                    <a:pt x="902" y="250"/>
                    <a:pt x="891" y="258"/>
                  </a:cubicBezTo>
                  <a:cubicBezTo>
                    <a:pt x="888" y="260"/>
                    <a:pt x="885" y="263"/>
                    <a:pt x="882" y="264"/>
                  </a:cubicBezTo>
                  <a:cubicBezTo>
                    <a:pt x="879" y="266"/>
                    <a:pt x="877" y="267"/>
                    <a:pt x="874" y="268"/>
                  </a:cubicBezTo>
                  <a:cubicBezTo>
                    <a:pt x="871" y="269"/>
                    <a:pt x="869" y="271"/>
                    <a:pt x="867" y="273"/>
                  </a:cubicBezTo>
                  <a:cubicBezTo>
                    <a:pt x="867" y="272"/>
                    <a:pt x="867" y="272"/>
                    <a:pt x="866" y="272"/>
                  </a:cubicBezTo>
                  <a:cubicBezTo>
                    <a:pt x="866" y="272"/>
                    <a:pt x="865" y="272"/>
                    <a:pt x="864" y="272"/>
                  </a:cubicBezTo>
                  <a:cubicBezTo>
                    <a:pt x="864" y="272"/>
                    <a:pt x="863" y="272"/>
                    <a:pt x="863" y="272"/>
                  </a:cubicBezTo>
                  <a:cubicBezTo>
                    <a:pt x="861" y="272"/>
                    <a:pt x="860" y="273"/>
                    <a:pt x="859" y="274"/>
                  </a:cubicBezTo>
                  <a:cubicBezTo>
                    <a:pt x="859" y="274"/>
                    <a:pt x="859" y="275"/>
                    <a:pt x="860" y="275"/>
                  </a:cubicBezTo>
                  <a:cubicBezTo>
                    <a:pt x="861" y="275"/>
                    <a:pt x="862" y="274"/>
                    <a:pt x="863" y="274"/>
                  </a:cubicBezTo>
                  <a:cubicBezTo>
                    <a:pt x="863" y="274"/>
                    <a:pt x="864" y="274"/>
                    <a:pt x="865" y="273"/>
                  </a:cubicBezTo>
                  <a:cubicBezTo>
                    <a:pt x="865" y="273"/>
                    <a:pt x="866" y="273"/>
                    <a:pt x="866" y="273"/>
                  </a:cubicBezTo>
                  <a:cubicBezTo>
                    <a:pt x="864" y="275"/>
                    <a:pt x="861" y="278"/>
                    <a:pt x="859" y="281"/>
                  </a:cubicBezTo>
                  <a:cubicBezTo>
                    <a:pt x="856" y="284"/>
                    <a:pt x="853" y="288"/>
                    <a:pt x="849" y="291"/>
                  </a:cubicBezTo>
                  <a:cubicBezTo>
                    <a:pt x="847" y="294"/>
                    <a:pt x="845" y="297"/>
                    <a:pt x="842" y="300"/>
                  </a:cubicBezTo>
                  <a:cubicBezTo>
                    <a:pt x="840" y="302"/>
                    <a:pt x="836" y="304"/>
                    <a:pt x="836" y="307"/>
                  </a:cubicBezTo>
                  <a:cubicBezTo>
                    <a:pt x="835" y="307"/>
                    <a:pt x="835" y="307"/>
                    <a:pt x="835" y="307"/>
                  </a:cubicBezTo>
                  <a:cubicBezTo>
                    <a:pt x="833" y="304"/>
                    <a:pt x="830" y="302"/>
                    <a:pt x="827" y="299"/>
                  </a:cubicBezTo>
                  <a:cubicBezTo>
                    <a:pt x="830" y="298"/>
                    <a:pt x="833" y="296"/>
                    <a:pt x="836" y="295"/>
                  </a:cubicBezTo>
                  <a:cubicBezTo>
                    <a:pt x="839" y="294"/>
                    <a:pt x="843" y="294"/>
                    <a:pt x="846" y="292"/>
                  </a:cubicBezTo>
                  <a:cubicBezTo>
                    <a:pt x="846" y="292"/>
                    <a:pt x="846" y="292"/>
                    <a:pt x="846" y="292"/>
                  </a:cubicBezTo>
                  <a:cubicBezTo>
                    <a:pt x="843" y="291"/>
                    <a:pt x="839" y="292"/>
                    <a:pt x="836" y="293"/>
                  </a:cubicBezTo>
                  <a:cubicBezTo>
                    <a:pt x="832" y="294"/>
                    <a:pt x="828" y="295"/>
                    <a:pt x="825" y="297"/>
                  </a:cubicBezTo>
                  <a:cubicBezTo>
                    <a:pt x="825" y="297"/>
                    <a:pt x="825" y="297"/>
                    <a:pt x="824" y="298"/>
                  </a:cubicBezTo>
                  <a:cubicBezTo>
                    <a:pt x="824" y="297"/>
                    <a:pt x="823" y="297"/>
                    <a:pt x="823" y="296"/>
                  </a:cubicBezTo>
                  <a:cubicBezTo>
                    <a:pt x="824" y="295"/>
                    <a:pt x="826" y="294"/>
                    <a:pt x="827" y="294"/>
                  </a:cubicBezTo>
                  <a:cubicBezTo>
                    <a:pt x="829" y="293"/>
                    <a:pt x="832" y="292"/>
                    <a:pt x="834" y="291"/>
                  </a:cubicBezTo>
                  <a:cubicBezTo>
                    <a:pt x="839" y="290"/>
                    <a:pt x="843" y="286"/>
                    <a:pt x="848" y="285"/>
                  </a:cubicBezTo>
                  <a:cubicBezTo>
                    <a:pt x="849" y="285"/>
                    <a:pt x="849" y="285"/>
                    <a:pt x="848" y="285"/>
                  </a:cubicBezTo>
                  <a:cubicBezTo>
                    <a:pt x="843" y="283"/>
                    <a:pt x="837" y="287"/>
                    <a:pt x="832" y="290"/>
                  </a:cubicBezTo>
                  <a:cubicBezTo>
                    <a:pt x="830" y="291"/>
                    <a:pt x="823" y="292"/>
                    <a:pt x="820" y="294"/>
                  </a:cubicBezTo>
                  <a:cubicBezTo>
                    <a:pt x="819" y="294"/>
                    <a:pt x="818" y="293"/>
                    <a:pt x="818" y="293"/>
                  </a:cubicBezTo>
                  <a:cubicBezTo>
                    <a:pt x="820" y="292"/>
                    <a:pt x="823" y="290"/>
                    <a:pt x="825" y="289"/>
                  </a:cubicBezTo>
                  <a:cubicBezTo>
                    <a:pt x="832" y="286"/>
                    <a:pt x="838" y="284"/>
                    <a:pt x="845" y="282"/>
                  </a:cubicBezTo>
                  <a:cubicBezTo>
                    <a:pt x="847" y="281"/>
                    <a:pt x="846" y="278"/>
                    <a:pt x="845" y="279"/>
                  </a:cubicBezTo>
                  <a:cubicBezTo>
                    <a:pt x="837" y="282"/>
                    <a:pt x="830" y="285"/>
                    <a:pt x="822" y="287"/>
                  </a:cubicBezTo>
                  <a:cubicBezTo>
                    <a:pt x="820" y="288"/>
                    <a:pt x="816" y="289"/>
                    <a:pt x="815" y="291"/>
                  </a:cubicBezTo>
                  <a:cubicBezTo>
                    <a:pt x="814" y="291"/>
                    <a:pt x="814" y="290"/>
                    <a:pt x="813" y="290"/>
                  </a:cubicBezTo>
                  <a:cubicBezTo>
                    <a:pt x="813" y="290"/>
                    <a:pt x="813" y="290"/>
                    <a:pt x="813" y="290"/>
                  </a:cubicBezTo>
                  <a:cubicBezTo>
                    <a:pt x="813" y="289"/>
                    <a:pt x="813" y="289"/>
                    <a:pt x="813" y="289"/>
                  </a:cubicBezTo>
                  <a:cubicBezTo>
                    <a:pt x="815" y="287"/>
                    <a:pt x="817" y="285"/>
                    <a:pt x="819" y="284"/>
                  </a:cubicBezTo>
                  <a:cubicBezTo>
                    <a:pt x="822" y="282"/>
                    <a:pt x="825" y="281"/>
                    <a:pt x="828" y="279"/>
                  </a:cubicBezTo>
                  <a:cubicBezTo>
                    <a:pt x="836" y="276"/>
                    <a:pt x="843" y="273"/>
                    <a:pt x="850" y="270"/>
                  </a:cubicBezTo>
                  <a:cubicBezTo>
                    <a:pt x="864" y="265"/>
                    <a:pt x="877" y="262"/>
                    <a:pt x="891" y="257"/>
                  </a:cubicBezTo>
                  <a:cubicBezTo>
                    <a:pt x="891" y="257"/>
                    <a:pt x="891" y="256"/>
                    <a:pt x="891" y="256"/>
                  </a:cubicBezTo>
                  <a:cubicBezTo>
                    <a:pt x="876" y="258"/>
                    <a:pt x="862" y="264"/>
                    <a:pt x="848" y="269"/>
                  </a:cubicBezTo>
                  <a:cubicBezTo>
                    <a:pt x="842" y="271"/>
                    <a:pt x="835" y="274"/>
                    <a:pt x="829" y="276"/>
                  </a:cubicBezTo>
                  <a:cubicBezTo>
                    <a:pt x="834" y="273"/>
                    <a:pt x="838" y="270"/>
                    <a:pt x="843" y="267"/>
                  </a:cubicBezTo>
                  <a:cubicBezTo>
                    <a:pt x="846" y="266"/>
                    <a:pt x="849" y="264"/>
                    <a:pt x="853" y="263"/>
                  </a:cubicBezTo>
                  <a:cubicBezTo>
                    <a:pt x="858" y="261"/>
                    <a:pt x="863" y="260"/>
                    <a:pt x="869" y="257"/>
                  </a:cubicBezTo>
                  <a:cubicBezTo>
                    <a:pt x="878" y="253"/>
                    <a:pt x="888" y="248"/>
                    <a:pt x="899" y="247"/>
                  </a:cubicBezTo>
                  <a:cubicBezTo>
                    <a:pt x="899" y="246"/>
                    <a:pt x="899" y="245"/>
                    <a:pt x="898" y="245"/>
                  </a:cubicBezTo>
                  <a:cubicBezTo>
                    <a:pt x="888" y="246"/>
                    <a:pt x="879" y="251"/>
                    <a:pt x="869" y="255"/>
                  </a:cubicBezTo>
                  <a:cubicBezTo>
                    <a:pt x="863" y="257"/>
                    <a:pt x="856" y="259"/>
                    <a:pt x="850" y="262"/>
                  </a:cubicBezTo>
                  <a:cubicBezTo>
                    <a:pt x="850" y="262"/>
                    <a:pt x="849" y="262"/>
                    <a:pt x="849" y="262"/>
                  </a:cubicBezTo>
                  <a:cubicBezTo>
                    <a:pt x="855" y="257"/>
                    <a:pt x="861" y="252"/>
                    <a:pt x="866" y="246"/>
                  </a:cubicBezTo>
                  <a:cubicBezTo>
                    <a:pt x="871" y="246"/>
                    <a:pt x="875" y="244"/>
                    <a:pt x="880" y="242"/>
                  </a:cubicBezTo>
                  <a:close/>
                  <a:moveTo>
                    <a:pt x="743" y="122"/>
                  </a:moveTo>
                  <a:cubicBezTo>
                    <a:pt x="745" y="119"/>
                    <a:pt x="747" y="116"/>
                    <a:pt x="750" y="113"/>
                  </a:cubicBezTo>
                  <a:cubicBezTo>
                    <a:pt x="760" y="102"/>
                    <a:pt x="773" y="91"/>
                    <a:pt x="788" y="86"/>
                  </a:cubicBezTo>
                  <a:cubicBezTo>
                    <a:pt x="793" y="84"/>
                    <a:pt x="797" y="82"/>
                    <a:pt x="802" y="83"/>
                  </a:cubicBezTo>
                  <a:cubicBezTo>
                    <a:pt x="806" y="83"/>
                    <a:pt x="809" y="85"/>
                    <a:pt x="812" y="85"/>
                  </a:cubicBezTo>
                  <a:cubicBezTo>
                    <a:pt x="816" y="86"/>
                    <a:pt x="819" y="85"/>
                    <a:pt x="822" y="83"/>
                  </a:cubicBezTo>
                  <a:cubicBezTo>
                    <a:pt x="828" y="78"/>
                    <a:pt x="835" y="71"/>
                    <a:pt x="843" y="74"/>
                  </a:cubicBezTo>
                  <a:cubicBezTo>
                    <a:pt x="850" y="77"/>
                    <a:pt x="858" y="79"/>
                    <a:pt x="864" y="83"/>
                  </a:cubicBezTo>
                  <a:cubicBezTo>
                    <a:pt x="879" y="92"/>
                    <a:pt x="886" y="110"/>
                    <a:pt x="891" y="126"/>
                  </a:cubicBezTo>
                  <a:cubicBezTo>
                    <a:pt x="895" y="141"/>
                    <a:pt x="898" y="156"/>
                    <a:pt x="897" y="171"/>
                  </a:cubicBezTo>
                  <a:cubicBezTo>
                    <a:pt x="895" y="188"/>
                    <a:pt x="890" y="204"/>
                    <a:pt x="881" y="218"/>
                  </a:cubicBezTo>
                  <a:cubicBezTo>
                    <a:pt x="876" y="227"/>
                    <a:pt x="870" y="235"/>
                    <a:pt x="864" y="243"/>
                  </a:cubicBezTo>
                  <a:cubicBezTo>
                    <a:pt x="863" y="244"/>
                    <a:pt x="862" y="245"/>
                    <a:pt x="860" y="246"/>
                  </a:cubicBezTo>
                  <a:cubicBezTo>
                    <a:pt x="854" y="251"/>
                    <a:pt x="848" y="256"/>
                    <a:pt x="842" y="260"/>
                  </a:cubicBezTo>
                  <a:cubicBezTo>
                    <a:pt x="835" y="265"/>
                    <a:pt x="828" y="269"/>
                    <a:pt x="821" y="274"/>
                  </a:cubicBezTo>
                  <a:cubicBezTo>
                    <a:pt x="816" y="278"/>
                    <a:pt x="811" y="282"/>
                    <a:pt x="805" y="286"/>
                  </a:cubicBezTo>
                  <a:cubicBezTo>
                    <a:pt x="803" y="285"/>
                    <a:pt x="801" y="284"/>
                    <a:pt x="798" y="283"/>
                  </a:cubicBezTo>
                  <a:cubicBezTo>
                    <a:pt x="801" y="282"/>
                    <a:pt x="803" y="280"/>
                    <a:pt x="805" y="278"/>
                  </a:cubicBezTo>
                  <a:cubicBezTo>
                    <a:pt x="811" y="274"/>
                    <a:pt x="817" y="270"/>
                    <a:pt x="823" y="265"/>
                  </a:cubicBezTo>
                  <a:cubicBezTo>
                    <a:pt x="836" y="255"/>
                    <a:pt x="848" y="243"/>
                    <a:pt x="859" y="230"/>
                  </a:cubicBezTo>
                  <a:cubicBezTo>
                    <a:pt x="868" y="218"/>
                    <a:pt x="878" y="205"/>
                    <a:pt x="884" y="191"/>
                  </a:cubicBezTo>
                  <a:cubicBezTo>
                    <a:pt x="888" y="182"/>
                    <a:pt x="893" y="171"/>
                    <a:pt x="890" y="161"/>
                  </a:cubicBezTo>
                  <a:cubicBezTo>
                    <a:pt x="890" y="161"/>
                    <a:pt x="889" y="161"/>
                    <a:pt x="889" y="162"/>
                  </a:cubicBezTo>
                  <a:cubicBezTo>
                    <a:pt x="890" y="172"/>
                    <a:pt x="885" y="183"/>
                    <a:pt x="880" y="193"/>
                  </a:cubicBezTo>
                  <a:cubicBezTo>
                    <a:pt x="873" y="206"/>
                    <a:pt x="864" y="220"/>
                    <a:pt x="854" y="231"/>
                  </a:cubicBezTo>
                  <a:cubicBezTo>
                    <a:pt x="844" y="242"/>
                    <a:pt x="833" y="252"/>
                    <a:pt x="822" y="261"/>
                  </a:cubicBezTo>
                  <a:cubicBezTo>
                    <a:pt x="816" y="265"/>
                    <a:pt x="810" y="270"/>
                    <a:pt x="804" y="274"/>
                  </a:cubicBezTo>
                  <a:cubicBezTo>
                    <a:pt x="801" y="277"/>
                    <a:pt x="798" y="280"/>
                    <a:pt x="793" y="282"/>
                  </a:cubicBezTo>
                  <a:cubicBezTo>
                    <a:pt x="789" y="280"/>
                    <a:pt x="784" y="279"/>
                    <a:pt x="779" y="278"/>
                  </a:cubicBezTo>
                  <a:cubicBezTo>
                    <a:pt x="773" y="276"/>
                    <a:pt x="767" y="275"/>
                    <a:pt x="761" y="274"/>
                  </a:cubicBezTo>
                  <a:cubicBezTo>
                    <a:pt x="763" y="273"/>
                    <a:pt x="765" y="272"/>
                    <a:pt x="766" y="271"/>
                  </a:cubicBezTo>
                  <a:cubicBezTo>
                    <a:pt x="772" y="267"/>
                    <a:pt x="777" y="262"/>
                    <a:pt x="781" y="257"/>
                  </a:cubicBezTo>
                  <a:cubicBezTo>
                    <a:pt x="786" y="252"/>
                    <a:pt x="790" y="247"/>
                    <a:pt x="794" y="241"/>
                  </a:cubicBezTo>
                  <a:cubicBezTo>
                    <a:pt x="797" y="236"/>
                    <a:pt x="801" y="231"/>
                    <a:pt x="804" y="226"/>
                  </a:cubicBezTo>
                  <a:cubicBezTo>
                    <a:pt x="807" y="221"/>
                    <a:pt x="810" y="215"/>
                    <a:pt x="814" y="210"/>
                  </a:cubicBezTo>
                  <a:cubicBezTo>
                    <a:pt x="814" y="209"/>
                    <a:pt x="813" y="208"/>
                    <a:pt x="812" y="209"/>
                  </a:cubicBezTo>
                  <a:cubicBezTo>
                    <a:pt x="809" y="213"/>
                    <a:pt x="805" y="218"/>
                    <a:pt x="802" y="222"/>
                  </a:cubicBezTo>
                  <a:cubicBezTo>
                    <a:pt x="800" y="227"/>
                    <a:pt x="798" y="232"/>
                    <a:pt x="795" y="237"/>
                  </a:cubicBezTo>
                  <a:cubicBezTo>
                    <a:pt x="791" y="243"/>
                    <a:pt x="786" y="248"/>
                    <a:pt x="782" y="253"/>
                  </a:cubicBezTo>
                  <a:cubicBezTo>
                    <a:pt x="776" y="259"/>
                    <a:pt x="767" y="270"/>
                    <a:pt x="758" y="272"/>
                  </a:cubicBezTo>
                  <a:cubicBezTo>
                    <a:pt x="760" y="270"/>
                    <a:pt x="761" y="268"/>
                    <a:pt x="762" y="267"/>
                  </a:cubicBezTo>
                  <a:cubicBezTo>
                    <a:pt x="767" y="261"/>
                    <a:pt x="771" y="255"/>
                    <a:pt x="774" y="249"/>
                  </a:cubicBezTo>
                  <a:cubicBezTo>
                    <a:pt x="777" y="245"/>
                    <a:pt x="779" y="242"/>
                    <a:pt x="782" y="238"/>
                  </a:cubicBezTo>
                  <a:cubicBezTo>
                    <a:pt x="785" y="235"/>
                    <a:pt x="787" y="231"/>
                    <a:pt x="789" y="227"/>
                  </a:cubicBezTo>
                  <a:cubicBezTo>
                    <a:pt x="790" y="224"/>
                    <a:pt x="793" y="221"/>
                    <a:pt x="794" y="217"/>
                  </a:cubicBezTo>
                  <a:cubicBezTo>
                    <a:pt x="797" y="213"/>
                    <a:pt x="798" y="209"/>
                    <a:pt x="801" y="205"/>
                  </a:cubicBezTo>
                  <a:cubicBezTo>
                    <a:pt x="802" y="205"/>
                    <a:pt x="801" y="204"/>
                    <a:pt x="800" y="204"/>
                  </a:cubicBezTo>
                  <a:cubicBezTo>
                    <a:pt x="798" y="207"/>
                    <a:pt x="796" y="209"/>
                    <a:pt x="795" y="212"/>
                  </a:cubicBezTo>
                  <a:cubicBezTo>
                    <a:pt x="793" y="216"/>
                    <a:pt x="792" y="220"/>
                    <a:pt x="790" y="223"/>
                  </a:cubicBezTo>
                  <a:cubicBezTo>
                    <a:pt x="787" y="227"/>
                    <a:pt x="785" y="230"/>
                    <a:pt x="783" y="233"/>
                  </a:cubicBezTo>
                  <a:cubicBezTo>
                    <a:pt x="781" y="236"/>
                    <a:pt x="779" y="239"/>
                    <a:pt x="778" y="242"/>
                  </a:cubicBezTo>
                  <a:cubicBezTo>
                    <a:pt x="773" y="248"/>
                    <a:pt x="768" y="254"/>
                    <a:pt x="763" y="260"/>
                  </a:cubicBezTo>
                  <a:cubicBezTo>
                    <a:pt x="760" y="264"/>
                    <a:pt x="758" y="267"/>
                    <a:pt x="754" y="270"/>
                  </a:cubicBezTo>
                  <a:cubicBezTo>
                    <a:pt x="753" y="270"/>
                    <a:pt x="753" y="270"/>
                    <a:pt x="753" y="270"/>
                  </a:cubicBezTo>
                  <a:cubicBezTo>
                    <a:pt x="756" y="266"/>
                    <a:pt x="758" y="261"/>
                    <a:pt x="761" y="256"/>
                  </a:cubicBezTo>
                  <a:cubicBezTo>
                    <a:pt x="761" y="256"/>
                    <a:pt x="760" y="256"/>
                    <a:pt x="760" y="256"/>
                  </a:cubicBezTo>
                  <a:cubicBezTo>
                    <a:pt x="758" y="258"/>
                    <a:pt x="757" y="260"/>
                    <a:pt x="756" y="262"/>
                  </a:cubicBezTo>
                  <a:cubicBezTo>
                    <a:pt x="756" y="260"/>
                    <a:pt x="757" y="259"/>
                    <a:pt x="757" y="258"/>
                  </a:cubicBezTo>
                  <a:cubicBezTo>
                    <a:pt x="758" y="257"/>
                    <a:pt x="758" y="255"/>
                    <a:pt x="759" y="253"/>
                  </a:cubicBezTo>
                  <a:cubicBezTo>
                    <a:pt x="759" y="253"/>
                    <a:pt x="760" y="253"/>
                    <a:pt x="760" y="253"/>
                  </a:cubicBezTo>
                  <a:cubicBezTo>
                    <a:pt x="765" y="242"/>
                    <a:pt x="771" y="232"/>
                    <a:pt x="777" y="223"/>
                  </a:cubicBezTo>
                  <a:cubicBezTo>
                    <a:pt x="782" y="217"/>
                    <a:pt x="786" y="210"/>
                    <a:pt x="789" y="203"/>
                  </a:cubicBezTo>
                  <a:cubicBezTo>
                    <a:pt x="791" y="199"/>
                    <a:pt x="793" y="195"/>
                    <a:pt x="795" y="192"/>
                  </a:cubicBezTo>
                  <a:cubicBezTo>
                    <a:pt x="797" y="188"/>
                    <a:pt x="798" y="185"/>
                    <a:pt x="800" y="182"/>
                  </a:cubicBezTo>
                  <a:cubicBezTo>
                    <a:pt x="800" y="180"/>
                    <a:pt x="798" y="179"/>
                    <a:pt x="798" y="181"/>
                  </a:cubicBezTo>
                  <a:cubicBezTo>
                    <a:pt x="794" y="188"/>
                    <a:pt x="791" y="196"/>
                    <a:pt x="786" y="204"/>
                  </a:cubicBezTo>
                  <a:cubicBezTo>
                    <a:pt x="782" y="211"/>
                    <a:pt x="777" y="218"/>
                    <a:pt x="773" y="225"/>
                  </a:cubicBezTo>
                  <a:cubicBezTo>
                    <a:pt x="770" y="229"/>
                    <a:pt x="767" y="234"/>
                    <a:pt x="764" y="238"/>
                  </a:cubicBezTo>
                  <a:cubicBezTo>
                    <a:pt x="766" y="234"/>
                    <a:pt x="767" y="230"/>
                    <a:pt x="768" y="226"/>
                  </a:cubicBezTo>
                  <a:cubicBezTo>
                    <a:pt x="769" y="222"/>
                    <a:pt x="771" y="219"/>
                    <a:pt x="773" y="215"/>
                  </a:cubicBezTo>
                  <a:cubicBezTo>
                    <a:pt x="775" y="211"/>
                    <a:pt x="776" y="206"/>
                    <a:pt x="779" y="201"/>
                  </a:cubicBezTo>
                  <a:cubicBezTo>
                    <a:pt x="779" y="201"/>
                    <a:pt x="779" y="200"/>
                    <a:pt x="779" y="201"/>
                  </a:cubicBezTo>
                  <a:cubicBezTo>
                    <a:pt x="775" y="205"/>
                    <a:pt x="774" y="211"/>
                    <a:pt x="771" y="216"/>
                  </a:cubicBezTo>
                  <a:cubicBezTo>
                    <a:pt x="770" y="218"/>
                    <a:pt x="769" y="220"/>
                    <a:pt x="769" y="221"/>
                  </a:cubicBezTo>
                  <a:cubicBezTo>
                    <a:pt x="769" y="220"/>
                    <a:pt x="769" y="219"/>
                    <a:pt x="769" y="219"/>
                  </a:cubicBezTo>
                  <a:cubicBezTo>
                    <a:pt x="769" y="217"/>
                    <a:pt x="769" y="215"/>
                    <a:pt x="770" y="213"/>
                  </a:cubicBezTo>
                  <a:cubicBezTo>
                    <a:pt x="772" y="209"/>
                    <a:pt x="773" y="204"/>
                    <a:pt x="775" y="200"/>
                  </a:cubicBezTo>
                  <a:cubicBezTo>
                    <a:pt x="777" y="194"/>
                    <a:pt x="779" y="187"/>
                    <a:pt x="782" y="182"/>
                  </a:cubicBezTo>
                  <a:cubicBezTo>
                    <a:pt x="785" y="177"/>
                    <a:pt x="788" y="173"/>
                    <a:pt x="790" y="167"/>
                  </a:cubicBezTo>
                  <a:cubicBezTo>
                    <a:pt x="791" y="162"/>
                    <a:pt x="793" y="157"/>
                    <a:pt x="796" y="151"/>
                  </a:cubicBezTo>
                  <a:cubicBezTo>
                    <a:pt x="796" y="151"/>
                    <a:pt x="795" y="151"/>
                    <a:pt x="795" y="151"/>
                  </a:cubicBezTo>
                  <a:cubicBezTo>
                    <a:pt x="792" y="156"/>
                    <a:pt x="791" y="161"/>
                    <a:pt x="788" y="166"/>
                  </a:cubicBezTo>
                  <a:cubicBezTo>
                    <a:pt x="786" y="169"/>
                    <a:pt x="785" y="172"/>
                    <a:pt x="783" y="175"/>
                  </a:cubicBezTo>
                  <a:cubicBezTo>
                    <a:pt x="782" y="178"/>
                    <a:pt x="782" y="181"/>
                    <a:pt x="780" y="183"/>
                  </a:cubicBezTo>
                  <a:cubicBezTo>
                    <a:pt x="777" y="188"/>
                    <a:pt x="775" y="194"/>
                    <a:pt x="772" y="199"/>
                  </a:cubicBezTo>
                  <a:cubicBezTo>
                    <a:pt x="772" y="201"/>
                    <a:pt x="771" y="204"/>
                    <a:pt x="770" y="206"/>
                  </a:cubicBezTo>
                  <a:cubicBezTo>
                    <a:pt x="770" y="203"/>
                    <a:pt x="769" y="200"/>
                    <a:pt x="769" y="198"/>
                  </a:cubicBezTo>
                  <a:cubicBezTo>
                    <a:pt x="770" y="192"/>
                    <a:pt x="774" y="186"/>
                    <a:pt x="775" y="181"/>
                  </a:cubicBezTo>
                  <a:cubicBezTo>
                    <a:pt x="777" y="172"/>
                    <a:pt x="780" y="165"/>
                    <a:pt x="785" y="157"/>
                  </a:cubicBezTo>
                  <a:cubicBezTo>
                    <a:pt x="785" y="157"/>
                    <a:pt x="784" y="156"/>
                    <a:pt x="784" y="157"/>
                  </a:cubicBezTo>
                  <a:cubicBezTo>
                    <a:pt x="777" y="162"/>
                    <a:pt x="774" y="172"/>
                    <a:pt x="773" y="180"/>
                  </a:cubicBezTo>
                  <a:cubicBezTo>
                    <a:pt x="772" y="184"/>
                    <a:pt x="772" y="187"/>
                    <a:pt x="770" y="191"/>
                  </a:cubicBezTo>
                  <a:cubicBezTo>
                    <a:pt x="769" y="192"/>
                    <a:pt x="769" y="192"/>
                    <a:pt x="769" y="193"/>
                  </a:cubicBezTo>
                  <a:cubicBezTo>
                    <a:pt x="768" y="191"/>
                    <a:pt x="768" y="188"/>
                    <a:pt x="768" y="186"/>
                  </a:cubicBezTo>
                  <a:cubicBezTo>
                    <a:pt x="768" y="186"/>
                    <a:pt x="768" y="185"/>
                    <a:pt x="768" y="185"/>
                  </a:cubicBezTo>
                  <a:cubicBezTo>
                    <a:pt x="769" y="183"/>
                    <a:pt x="769" y="180"/>
                    <a:pt x="770" y="178"/>
                  </a:cubicBezTo>
                  <a:cubicBezTo>
                    <a:pt x="772" y="172"/>
                    <a:pt x="774" y="166"/>
                    <a:pt x="776" y="160"/>
                  </a:cubicBezTo>
                  <a:cubicBezTo>
                    <a:pt x="777" y="159"/>
                    <a:pt x="775" y="158"/>
                    <a:pt x="775" y="159"/>
                  </a:cubicBezTo>
                  <a:cubicBezTo>
                    <a:pt x="772" y="166"/>
                    <a:pt x="770" y="173"/>
                    <a:pt x="767" y="180"/>
                  </a:cubicBezTo>
                  <a:cubicBezTo>
                    <a:pt x="767" y="180"/>
                    <a:pt x="767" y="180"/>
                    <a:pt x="766" y="181"/>
                  </a:cubicBezTo>
                  <a:cubicBezTo>
                    <a:pt x="766" y="178"/>
                    <a:pt x="765" y="176"/>
                    <a:pt x="764" y="173"/>
                  </a:cubicBezTo>
                  <a:cubicBezTo>
                    <a:pt x="764" y="173"/>
                    <a:pt x="764" y="173"/>
                    <a:pt x="764" y="173"/>
                  </a:cubicBezTo>
                  <a:cubicBezTo>
                    <a:pt x="764" y="171"/>
                    <a:pt x="764" y="170"/>
                    <a:pt x="764" y="169"/>
                  </a:cubicBezTo>
                  <a:cubicBezTo>
                    <a:pt x="765" y="166"/>
                    <a:pt x="765" y="163"/>
                    <a:pt x="765" y="160"/>
                  </a:cubicBezTo>
                  <a:cubicBezTo>
                    <a:pt x="766" y="153"/>
                    <a:pt x="767" y="148"/>
                    <a:pt x="769" y="142"/>
                  </a:cubicBezTo>
                  <a:cubicBezTo>
                    <a:pt x="770" y="141"/>
                    <a:pt x="769" y="141"/>
                    <a:pt x="768" y="141"/>
                  </a:cubicBezTo>
                  <a:cubicBezTo>
                    <a:pt x="764" y="148"/>
                    <a:pt x="765" y="154"/>
                    <a:pt x="763" y="161"/>
                  </a:cubicBezTo>
                  <a:cubicBezTo>
                    <a:pt x="763" y="162"/>
                    <a:pt x="762" y="164"/>
                    <a:pt x="762" y="165"/>
                  </a:cubicBezTo>
                  <a:cubicBezTo>
                    <a:pt x="759" y="158"/>
                    <a:pt x="756" y="149"/>
                    <a:pt x="749" y="145"/>
                  </a:cubicBezTo>
                  <a:cubicBezTo>
                    <a:pt x="747" y="143"/>
                    <a:pt x="746" y="143"/>
                    <a:pt x="743" y="143"/>
                  </a:cubicBezTo>
                  <a:cubicBezTo>
                    <a:pt x="741" y="142"/>
                    <a:pt x="742" y="137"/>
                    <a:pt x="741" y="136"/>
                  </a:cubicBezTo>
                  <a:cubicBezTo>
                    <a:pt x="739" y="133"/>
                    <a:pt x="738" y="132"/>
                    <a:pt x="736" y="132"/>
                  </a:cubicBezTo>
                  <a:cubicBezTo>
                    <a:pt x="736" y="128"/>
                    <a:pt x="740" y="124"/>
                    <a:pt x="743" y="122"/>
                  </a:cubicBezTo>
                  <a:close/>
                  <a:moveTo>
                    <a:pt x="684" y="129"/>
                  </a:moveTo>
                  <a:cubicBezTo>
                    <a:pt x="692" y="127"/>
                    <a:pt x="700" y="126"/>
                    <a:pt x="708" y="126"/>
                  </a:cubicBezTo>
                  <a:cubicBezTo>
                    <a:pt x="712" y="126"/>
                    <a:pt x="716" y="126"/>
                    <a:pt x="719" y="126"/>
                  </a:cubicBezTo>
                  <a:cubicBezTo>
                    <a:pt x="722" y="127"/>
                    <a:pt x="725" y="128"/>
                    <a:pt x="726" y="130"/>
                  </a:cubicBezTo>
                  <a:cubicBezTo>
                    <a:pt x="726" y="131"/>
                    <a:pt x="727" y="132"/>
                    <a:pt x="727" y="132"/>
                  </a:cubicBezTo>
                  <a:cubicBezTo>
                    <a:pt x="730" y="135"/>
                    <a:pt x="737" y="133"/>
                    <a:pt x="738" y="139"/>
                  </a:cubicBezTo>
                  <a:cubicBezTo>
                    <a:pt x="738" y="142"/>
                    <a:pt x="739" y="146"/>
                    <a:pt x="743" y="146"/>
                  </a:cubicBezTo>
                  <a:cubicBezTo>
                    <a:pt x="750" y="146"/>
                    <a:pt x="753" y="155"/>
                    <a:pt x="756" y="160"/>
                  </a:cubicBezTo>
                  <a:cubicBezTo>
                    <a:pt x="761" y="172"/>
                    <a:pt x="765" y="186"/>
                    <a:pt x="766" y="199"/>
                  </a:cubicBezTo>
                  <a:cubicBezTo>
                    <a:pt x="767" y="216"/>
                    <a:pt x="763" y="230"/>
                    <a:pt x="758" y="245"/>
                  </a:cubicBezTo>
                  <a:cubicBezTo>
                    <a:pt x="755" y="254"/>
                    <a:pt x="752" y="266"/>
                    <a:pt x="745" y="273"/>
                  </a:cubicBezTo>
                  <a:cubicBezTo>
                    <a:pt x="745" y="273"/>
                    <a:pt x="745" y="273"/>
                    <a:pt x="745" y="273"/>
                  </a:cubicBezTo>
                  <a:cubicBezTo>
                    <a:pt x="742" y="275"/>
                    <a:pt x="740" y="278"/>
                    <a:pt x="737" y="280"/>
                  </a:cubicBezTo>
                  <a:cubicBezTo>
                    <a:pt x="734" y="282"/>
                    <a:pt x="732" y="284"/>
                    <a:pt x="730" y="286"/>
                  </a:cubicBezTo>
                  <a:cubicBezTo>
                    <a:pt x="726" y="291"/>
                    <a:pt x="722" y="296"/>
                    <a:pt x="718" y="300"/>
                  </a:cubicBezTo>
                  <a:cubicBezTo>
                    <a:pt x="709" y="309"/>
                    <a:pt x="699" y="316"/>
                    <a:pt x="689" y="324"/>
                  </a:cubicBezTo>
                  <a:cubicBezTo>
                    <a:pt x="684" y="329"/>
                    <a:pt x="679" y="334"/>
                    <a:pt x="673" y="338"/>
                  </a:cubicBezTo>
                  <a:cubicBezTo>
                    <a:pt x="668" y="342"/>
                    <a:pt x="663" y="345"/>
                    <a:pt x="657" y="349"/>
                  </a:cubicBezTo>
                  <a:cubicBezTo>
                    <a:pt x="649" y="355"/>
                    <a:pt x="642" y="363"/>
                    <a:pt x="635" y="372"/>
                  </a:cubicBezTo>
                  <a:cubicBezTo>
                    <a:pt x="635" y="372"/>
                    <a:pt x="635" y="372"/>
                    <a:pt x="635" y="372"/>
                  </a:cubicBezTo>
                  <a:cubicBezTo>
                    <a:pt x="635" y="372"/>
                    <a:pt x="634" y="371"/>
                    <a:pt x="633" y="371"/>
                  </a:cubicBezTo>
                  <a:cubicBezTo>
                    <a:pt x="630" y="368"/>
                    <a:pt x="627" y="365"/>
                    <a:pt x="623" y="365"/>
                  </a:cubicBezTo>
                  <a:cubicBezTo>
                    <a:pt x="628" y="357"/>
                    <a:pt x="634" y="350"/>
                    <a:pt x="642" y="345"/>
                  </a:cubicBezTo>
                  <a:cubicBezTo>
                    <a:pt x="646" y="342"/>
                    <a:pt x="650" y="339"/>
                    <a:pt x="655" y="337"/>
                  </a:cubicBezTo>
                  <a:cubicBezTo>
                    <a:pt x="659" y="335"/>
                    <a:pt x="664" y="334"/>
                    <a:pt x="668" y="332"/>
                  </a:cubicBezTo>
                  <a:cubicBezTo>
                    <a:pt x="674" y="327"/>
                    <a:pt x="679" y="319"/>
                    <a:pt x="684" y="313"/>
                  </a:cubicBezTo>
                  <a:cubicBezTo>
                    <a:pt x="689" y="305"/>
                    <a:pt x="695" y="296"/>
                    <a:pt x="704" y="291"/>
                  </a:cubicBezTo>
                  <a:cubicBezTo>
                    <a:pt x="711" y="288"/>
                    <a:pt x="719" y="286"/>
                    <a:pt x="726" y="283"/>
                  </a:cubicBezTo>
                  <a:cubicBezTo>
                    <a:pt x="732" y="280"/>
                    <a:pt x="737" y="274"/>
                    <a:pt x="741" y="268"/>
                  </a:cubicBezTo>
                  <a:cubicBezTo>
                    <a:pt x="745" y="263"/>
                    <a:pt x="748" y="258"/>
                    <a:pt x="750" y="252"/>
                  </a:cubicBezTo>
                  <a:cubicBezTo>
                    <a:pt x="751" y="248"/>
                    <a:pt x="754" y="243"/>
                    <a:pt x="752" y="240"/>
                  </a:cubicBezTo>
                  <a:cubicBezTo>
                    <a:pt x="752" y="239"/>
                    <a:pt x="751" y="240"/>
                    <a:pt x="751" y="241"/>
                  </a:cubicBezTo>
                  <a:cubicBezTo>
                    <a:pt x="752" y="245"/>
                    <a:pt x="747" y="253"/>
                    <a:pt x="746" y="256"/>
                  </a:cubicBezTo>
                  <a:cubicBezTo>
                    <a:pt x="741" y="263"/>
                    <a:pt x="737" y="270"/>
                    <a:pt x="731" y="275"/>
                  </a:cubicBezTo>
                  <a:cubicBezTo>
                    <a:pt x="725" y="281"/>
                    <a:pt x="717" y="282"/>
                    <a:pt x="710" y="285"/>
                  </a:cubicBezTo>
                  <a:cubicBezTo>
                    <a:pt x="703" y="287"/>
                    <a:pt x="697" y="291"/>
                    <a:pt x="692" y="296"/>
                  </a:cubicBezTo>
                  <a:cubicBezTo>
                    <a:pt x="686" y="303"/>
                    <a:pt x="681" y="310"/>
                    <a:pt x="675" y="317"/>
                  </a:cubicBezTo>
                  <a:cubicBezTo>
                    <a:pt x="673" y="321"/>
                    <a:pt x="670" y="326"/>
                    <a:pt x="666" y="328"/>
                  </a:cubicBezTo>
                  <a:cubicBezTo>
                    <a:pt x="664" y="329"/>
                    <a:pt x="662" y="330"/>
                    <a:pt x="661" y="331"/>
                  </a:cubicBezTo>
                  <a:cubicBezTo>
                    <a:pt x="666" y="325"/>
                    <a:pt x="669" y="319"/>
                    <a:pt x="674" y="314"/>
                  </a:cubicBezTo>
                  <a:cubicBezTo>
                    <a:pt x="679" y="310"/>
                    <a:pt x="682" y="304"/>
                    <a:pt x="687" y="300"/>
                  </a:cubicBezTo>
                  <a:cubicBezTo>
                    <a:pt x="690" y="296"/>
                    <a:pt x="694" y="291"/>
                    <a:pt x="698" y="287"/>
                  </a:cubicBezTo>
                  <a:cubicBezTo>
                    <a:pt x="698" y="287"/>
                    <a:pt x="697" y="286"/>
                    <a:pt x="697" y="287"/>
                  </a:cubicBezTo>
                  <a:cubicBezTo>
                    <a:pt x="692" y="291"/>
                    <a:pt x="689" y="296"/>
                    <a:pt x="685" y="301"/>
                  </a:cubicBezTo>
                  <a:cubicBezTo>
                    <a:pt x="681" y="305"/>
                    <a:pt x="677" y="309"/>
                    <a:pt x="673" y="313"/>
                  </a:cubicBezTo>
                  <a:cubicBezTo>
                    <a:pt x="666" y="319"/>
                    <a:pt x="662" y="328"/>
                    <a:pt x="654" y="333"/>
                  </a:cubicBezTo>
                  <a:cubicBezTo>
                    <a:pt x="654" y="333"/>
                    <a:pt x="654" y="333"/>
                    <a:pt x="654" y="333"/>
                  </a:cubicBezTo>
                  <a:cubicBezTo>
                    <a:pt x="656" y="331"/>
                    <a:pt x="657" y="329"/>
                    <a:pt x="659" y="327"/>
                  </a:cubicBezTo>
                  <a:cubicBezTo>
                    <a:pt x="663" y="322"/>
                    <a:pt x="667" y="317"/>
                    <a:pt x="671" y="312"/>
                  </a:cubicBezTo>
                  <a:cubicBezTo>
                    <a:pt x="671" y="312"/>
                    <a:pt x="670" y="311"/>
                    <a:pt x="670" y="312"/>
                  </a:cubicBezTo>
                  <a:cubicBezTo>
                    <a:pt x="667" y="317"/>
                    <a:pt x="662" y="321"/>
                    <a:pt x="658" y="326"/>
                  </a:cubicBezTo>
                  <a:cubicBezTo>
                    <a:pt x="655" y="329"/>
                    <a:pt x="653" y="333"/>
                    <a:pt x="649" y="335"/>
                  </a:cubicBezTo>
                  <a:cubicBezTo>
                    <a:pt x="648" y="336"/>
                    <a:pt x="648" y="336"/>
                    <a:pt x="648" y="336"/>
                  </a:cubicBezTo>
                  <a:cubicBezTo>
                    <a:pt x="646" y="337"/>
                    <a:pt x="643" y="339"/>
                    <a:pt x="641" y="340"/>
                  </a:cubicBezTo>
                  <a:cubicBezTo>
                    <a:pt x="642" y="339"/>
                    <a:pt x="644" y="337"/>
                    <a:pt x="645" y="335"/>
                  </a:cubicBezTo>
                  <a:cubicBezTo>
                    <a:pt x="645" y="335"/>
                    <a:pt x="645" y="335"/>
                    <a:pt x="645" y="335"/>
                  </a:cubicBezTo>
                  <a:cubicBezTo>
                    <a:pt x="641" y="339"/>
                    <a:pt x="637" y="342"/>
                    <a:pt x="633" y="346"/>
                  </a:cubicBezTo>
                  <a:cubicBezTo>
                    <a:pt x="630" y="349"/>
                    <a:pt x="626" y="352"/>
                    <a:pt x="623" y="356"/>
                  </a:cubicBezTo>
                  <a:cubicBezTo>
                    <a:pt x="623" y="356"/>
                    <a:pt x="623" y="355"/>
                    <a:pt x="623" y="354"/>
                  </a:cubicBezTo>
                  <a:cubicBezTo>
                    <a:pt x="624" y="354"/>
                    <a:pt x="624" y="353"/>
                    <a:pt x="625" y="352"/>
                  </a:cubicBezTo>
                  <a:cubicBezTo>
                    <a:pt x="627" y="350"/>
                    <a:pt x="629" y="347"/>
                    <a:pt x="631" y="345"/>
                  </a:cubicBezTo>
                  <a:cubicBezTo>
                    <a:pt x="632" y="343"/>
                    <a:pt x="633" y="341"/>
                    <a:pt x="634" y="339"/>
                  </a:cubicBezTo>
                  <a:cubicBezTo>
                    <a:pt x="635" y="339"/>
                    <a:pt x="635" y="339"/>
                    <a:pt x="635" y="338"/>
                  </a:cubicBezTo>
                  <a:cubicBezTo>
                    <a:pt x="636" y="337"/>
                    <a:pt x="636" y="336"/>
                    <a:pt x="637" y="335"/>
                  </a:cubicBezTo>
                  <a:cubicBezTo>
                    <a:pt x="641" y="330"/>
                    <a:pt x="644" y="325"/>
                    <a:pt x="648" y="320"/>
                  </a:cubicBezTo>
                  <a:cubicBezTo>
                    <a:pt x="648" y="320"/>
                    <a:pt x="648" y="320"/>
                    <a:pt x="647" y="320"/>
                  </a:cubicBezTo>
                  <a:cubicBezTo>
                    <a:pt x="644" y="323"/>
                    <a:pt x="642" y="326"/>
                    <a:pt x="640" y="330"/>
                  </a:cubicBezTo>
                  <a:cubicBezTo>
                    <a:pt x="643" y="324"/>
                    <a:pt x="646" y="319"/>
                    <a:pt x="649" y="313"/>
                  </a:cubicBezTo>
                  <a:cubicBezTo>
                    <a:pt x="654" y="306"/>
                    <a:pt x="659" y="299"/>
                    <a:pt x="664" y="291"/>
                  </a:cubicBezTo>
                  <a:cubicBezTo>
                    <a:pt x="664" y="291"/>
                    <a:pt x="663" y="290"/>
                    <a:pt x="663" y="290"/>
                  </a:cubicBezTo>
                  <a:cubicBezTo>
                    <a:pt x="657" y="298"/>
                    <a:pt x="652" y="306"/>
                    <a:pt x="647" y="314"/>
                  </a:cubicBezTo>
                  <a:cubicBezTo>
                    <a:pt x="642" y="322"/>
                    <a:pt x="637" y="329"/>
                    <a:pt x="634" y="337"/>
                  </a:cubicBezTo>
                  <a:cubicBezTo>
                    <a:pt x="632" y="340"/>
                    <a:pt x="630" y="342"/>
                    <a:pt x="628" y="345"/>
                  </a:cubicBezTo>
                  <a:cubicBezTo>
                    <a:pt x="627" y="346"/>
                    <a:pt x="626" y="348"/>
                    <a:pt x="624" y="349"/>
                  </a:cubicBezTo>
                  <a:cubicBezTo>
                    <a:pt x="629" y="340"/>
                    <a:pt x="633" y="331"/>
                    <a:pt x="638" y="322"/>
                  </a:cubicBezTo>
                  <a:cubicBezTo>
                    <a:pt x="641" y="317"/>
                    <a:pt x="643" y="312"/>
                    <a:pt x="646" y="308"/>
                  </a:cubicBezTo>
                  <a:cubicBezTo>
                    <a:pt x="648" y="303"/>
                    <a:pt x="651" y="299"/>
                    <a:pt x="653" y="295"/>
                  </a:cubicBezTo>
                  <a:cubicBezTo>
                    <a:pt x="653" y="294"/>
                    <a:pt x="653" y="294"/>
                    <a:pt x="653" y="294"/>
                  </a:cubicBezTo>
                  <a:cubicBezTo>
                    <a:pt x="645" y="303"/>
                    <a:pt x="642" y="315"/>
                    <a:pt x="635" y="325"/>
                  </a:cubicBezTo>
                  <a:cubicBezTo>
                    <a:pt x="631" y="331"/>
                    <a:pt x="626" y="337"/>
                    <a:pt x="624" y="345"/>
                  </a:cubicBezTo>
                  <a:cubicBezTo>
                    <a:pt x="625" y="341"/>
                    <a:pt x="626" y="337"/>
                    <a:pt x="627" y="334"/>
                  </a:cubicBezTo>
                  <a:cubicBezTo>
                    <a:pt x="632" y="323"/>
                    <a:pt x="638" y="314"/>
                    <a:pt x="642" y="303"/>
                  </a:cubicBezTo>
                  <a:cubicBezTo>
                    <a:pt x="643" y="302"/>
                    <a:pt x="641" y="302"/>
                    <a:pt x="640" y="303"/>
                  </a:cubicBezTo>
                  <a:cubicBezTo>
                    <a:pt x="636" y="314"/>
                    <a:pt x="628" y="324"/>
                    <a:pt x="624" y="335"/>
                  </a:cubicBezTo>
                  <a:cubicBezTo>
                    <a:pt x="622" y="340"/>
                    <a:pt x="621" y="346"/>
                    <a:pt x="620" y="351"/>
                  </a:cubicBezTo>
                  <a:cubicBezTo>
                    <a:pt x="620" y="351"/>
                    <a:pt x="619" y="350"/>
                    <a:pt x="619" y="350"/>
                  </a:cubicBezTo>
                  <a:cubicBezTo>
                    <a:pt x="619" y="350"/>
                    <a:pt x="619" y="349"/>
                    <a:pt x="619" y="349"/>
                  </a:cubicBezTo>
                  <a:cubicBezTo>
                    <a:pt x="620" y="347"/>
                    <a:pt x="620" y="344"/>
                    <a:pt x="620" y="341"/>
                  </a:cubicBezTo>
                  <a:cubicBezTo>
                    <a:pt x="621" y="335"/>
                    <a:pt x="624" y="329"/>
                    <a:pt x="626" y="324"/>
                  </a:cubicBezTo>
                  <a:cubicBezTo>
                    <a:pt x="631" y="313"/>
                    <a:pt x="637" y="302"/>
                    <a:pt x="640" y="290"/>
                  </a:cubicBezTo>
                  <a:cubicBezTo>
                    <a:pt x="640" y="290"/>
                    <a:pt x="640" y="290"/>
                    <a:pt x="640" y="290"/>
                  </a:cubicBezTo>
                  <a:cubicBezTo>
                    <a:pt x="634" y="303"/>
                    <a:pt x="628" y="315"/>
                    <a:pt x="622" y="328"/>
                  </a:cubicBezTo>
                  <a:cubicBezTo>
                    <a:pt x="622" y="329"/>
                    <a:pt x="622" y="330"/>
                    <a:pt x="621" y="330"/>
                  </a:cubicBezTo>
                  <a:cubicBezTo>
                    <a:pt x="622" y="324"/>
                    <a:pt x="625" y="319"/>
                    <a:pt x="627" y="313"/>
                  </a:cubicBezTo>
                  <a:cubicBezTo>
                    <a:pt x="629" y="310"/>
                    <a:pt x="629" y="307"/>
                    <a:pt x="630" y="304"/>
                  </a:cubicBezTo>
                  <a:cubicBezTo>
                    <a:pt x="632" y="300"/>
                    <a:pt x="634" y="296"/>
                    <a:pt x="635" y="292"/>
                  </a:cubicBezTo>
                  <a:cubicBezTo>
                    <a:pt x="636" y="291"/>
                    <a:pt x="635" y="291"/>
                    <a:pt x="635" y="291"/>
                  </a:cubicBezTo>
                  <a:cubicBezTo>
                    <a:pt x="632" y="296"/>
                    <a:pt x="631" y="301"/>
                    <a:pt x="629" y="306"/>
                  </a:cubicBezTo>
                  <a:cubicBezTo>
                    <a:pt x="627" y="309"/>
                    <a:pt x="625" y="312"/>
                    <a:pt x="624" y="315"/>
                  </a:cubicBezTo>
                  <a:cubicBezTo>
                    <a:pt x="623" y="318"/>
                    <a:pt x="622" y="320"/>
                    <a:pt x="621" y="323"/>
                  </a:cubicBezTo>
                  <a:cubicBezTo>
                    <a:pt x="621" y="321"/>
                    <a:pt x="621" y="319"/>
                    <a:pt x="621" y="317"/>
                  </a:cubicBezTo>
                  <a:cubicBezTo>
                    <a:pt x="623" y="313"/>
                    <a:pt x="624" y="309"/>
                    <a:pt x="625" y="305"/>
                  </a:cubicBezTo>
                  <a:cubicBezTo>
                    <a:pt x="625" y="305"/>
                    <a:pt x="625" y="305"/>
                    <a:pt x="624" y="305"/>
                  </a:cubicBezTo>
                  <a:cubicBezTo>
                    <a:pt x="623" y="307"/>
                    <a:pt x="622" y="310"/>
                    <a:pt x="621" y="313"/>
                  </a:cubicBezTo>
                  <a:cubicBezTo>
                    <a:pt x="622" y="308"/>
                    <a:pt x="622" y="303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4" y="297"/>
                    <a:pt x="624" y="295"/>
                    <a:pt x="625" y="293"/>
                  </a:cubicBezTo>
                  <a:cubicBezTo>
                    <a:pt x="626" y="291"/>
                    <a:pt x="627" y="289"/>
                    <a:pt x="628" y="287"/>
                  </a:cubicBezTo>
                  <a:cubicBezTo>
                    <a:pt x="630" y="283"/>
                    <a:pt x="631" y="280"/>
                    <a:pt x="631" y="277"/>
                  </a:cubicBezTo>
                  <a:cubicBezTo>
                    <a:pt x="631" y="276"/>
                    <a:pt x="631" y="276"/>
                    <a:pt x="630" y="277"/>
                  </a:cubicBezTo>
                  <a:cubicBezTo>
                    <a:pt x="629" y="281"/>
                    <a:pt x="627" y="285"/>
                    <a:pt x="625" y="289"/>
                  </a:cubicBezTo>
                  <a:cubicBezTo>
                    <a:pt x="624" y="291"/>
                    <a:pt x="623" y="292"/>
                    <a:pt x="623" y="294"/>
                  </a:cubicBezTo>
                  <a:cubicBezTo>
                    <a:pt x="623" y="292"/>
                    <a:pt x="623" y="289"/>
                    <a:pt x="623" y="286"/>
                  </a:cubicBezTo>
                  <a:cubicBezTo>
                    <a:pt x="624" y="286"/>
                    <a:pt x="624" y="286"/>
                    <a:pt x="624" y="286"/>
                  </a:cubicBezTo>
                  <a:cubicBezTo>
                    <a:pt x="625" y="282"/>
                    <a:pt x="627" y="279"/>
                    <a:pt x="628" y="276"/>
                  </a:cubicBezTo>
                  <a:cubicBezTo>
                    <a:pt x="628" y="275"/>
                    <a:pt x="628" y="275"/>
                    <a:pt x="627" y="275"/>
                  </a:cubicBezTo>
                  <a:cubicBezTo>
                    <a:pt x="626" y="277"/>
                    <a:pt x="625" y="280"/>
                    <a:pt x="624" y="282"/>
                  </a:cubicBezTo>
                  <a:cubicBezTo>
                    <a:pt x="624" y="280"/>
                    <a:pt x="624" y="278"/>
                    <a:pt x="624" y="276"/>
                  </a:cubicBezTo>
                  <a:cubicBezTo>
                    <a:pt x="624" y="267"/>
                    <a:pt x="624" y="257"/>
                    <a:pt x="622" y="247"/>
                  </a:cubicBezTo>
                  <a:cubicBezTo>
                    <a:pt x="624" y="245"/>
                    <a:pt x="622" y="243"/>
                    <a:pt x="623" y="241"/>
                  </a:cubicBezTo>
                  <a:cubicBezTo>
                    <a:pt x="623" y="239"/>
                    <a:pt x="623" y="238"/>
                    <a:pt x="623" y="237"/>
                  </a:cubicBezTo>
                  <a:cubicBezTo>
                    <a:pt x="623" y="235"/>
                    <a:pt x="623" y="234"/>
                    <a:pt x="623" y="233"/>
                  </a:cubicBezTo>
                  <a:cubicBezTo>
                    <a:pt x="623" y="232"/>
                    <a:pt x="622" y="232"/>
                    <a:pt x="622" y="233"/>
                  </a:cubicBezTo>
                  <a:cubicBezTo>
                    <a:pt x="622" y="234"/>
                    <a:pt x="621" y="236"/>
                    <a:pt x="621" y="237"/>
                  </a:cubicBezTo>
                  <a:cubicBezTo>
                    <a:pt x="621" y="238"/>
                    <a:pt x="622" y="239"/>
                    <a:pt x="622" y="241"/>
                  </a:cubicBezTo>
                  <a:cubicBezTo>
                    <a:pt x="622" y="242"/>
                    <a:pt x="622" y="243"/>
                    <a:pt x="621" y="244"/>
                  </a:cubicBezTo>
                  <a:cubicBezTo>
                    <a:pt x="620" y="239"/>
                    <a:pt x="619" y="234"/>
                    <a:pt x="617" y="229"/>
                  </a:cubicBezTo>
                  <a:cubicBezTo>
                    <a:pt x="613" y="218"/>
                    <a:pt x="607" y="206"/>
                    <a:pt x="601" y="196"/>
                  </a:cubicBezTo>
                  <a:cubicBezTo>
                    <a:pt x="601" y="193"/>
                    <a:pt x="605" y="190"/>
                    <a:pt x="606" y="187"/>
                  </a:cubicBezTo>
                  <a:cubicBezTo>
                    <a:pt x="609" y="184"/>
                    <a:pt x="611" y="180"/>
                    <a:pt x="614" y="177"/>
                  </a:cubicBezTo>
                  <a:cubicBezTo>
                    <a:pt x="619" y="170"/>
                    <a:pt x="624" y="163"/>
                    <a:pt x="631" y="157"/>
                  </a:cubicBezTo>
                  <a:cubicBezTo>
                    <a:pt x="636" y="152"/>
                    <a:pt x="641" y="147"/>
                    <a:pt x="648" y="144"/>
                  </a:cubicBezTo>
                  <a:cubicBezTo>
                    <a:pt x="653" y="141"/>
                    <a:pt x="657" y="139"/>
                    <a:pt x="662" y="136"/>
                  </a:cubicBezTo>
                  <a:cubicBezTo>
                    <a:pt x="668" y="130"/>
                    <a:pt x="676" y="130"/>
                    <a:pt x="684" y="129"/>
                  </a:cubicBezTo>
                  <a:close/>
                  <a:moveTo>
                    <a:pt x="538" y="132"/>
                  </a:moveTo>
                  <a:cubicBezTo>
                    <a:pt x="540" y="130"/>
                    <a:pt x="541" y="129"/>
                    <a:pt x="542" y="128"/>
                  </a:cubicBezTo>
                  <a:cubicBezTo>
                    <a:pt x="547" y="123"/>
                    <a:pt x="552" y="119"/>
                    <a:pt x="558" y="116"/>
                  </a:cubicBezTo>
                  <a:cubicBezTo>
                    <a:pt x="570" y="111"/>
                    <a:pt x="582" y="109"/>
                    <a:pt x="595" y="110"/>
                  </a:cubicBezTo>
                  <a:cubicBezTo>
                    <a:pt x="596" y="110"/>
                    <a:pt x="597" y="110"/>
                    <a:pt x="598" y="110"/>
                  </a:cubicBezTo>
                  <a:cubicBezTo>
                    <a:pt x="598" y="110"/>
                    <a:pt x="598" y="110"/>
                    <a:pt x="598" y="110"/>
                  </a:cubicBezTo>
                  <a:cubicBezTo>
                    <a:pt x="585" y="110"/>
                    <a:pt x="570" y="113"/>
                    <a:pt x="560" y="121"/>
                  </a:cubicBezTo>
                  <a:cubicBezTo>
                    <a:pt x="559" y="122"/>
                    <a:pt x="560" y="123"/>
                    <a:pt x="561" y="122"/>
                  </a:cubicBezTo>
                  <a:cubicBezTo>
                    <a:pt x="574" y="118"/>
                    <a:pt x="586" y="112"/>
                    <a:pt x="601" y="113"/>
                  </a:cubicBezTo>
                  <a:cubicBezTo>
                    <a:pt x="608" y="113"/>
                    <a:pt x="615" y="115"/>
                    <a:pt x="622" y="117"/>
                  </a:cubicBezTo>
                  <a:cubicBezTo>
                    <a:pt x="628" y="119"/>
                    <a:pt x="633" y="124"/>
                    <a:pt x="639" y="124"/>
                  </a:cubicBezTo>
                  <a:cubicBezTo>
                    <a:pt x="639" y="124"/>
                    <a:pt x="639" y="124"/>
                    <a:pt x="639" y="124"/>
                  </a:cubicBezTo>
                  <a:cubicBezTo>
                    <a:pt x="635" y="122"/>
                    <a:pt x="632" y="119"/>
                    <a:pt x="628" y="117"/>
                  </a:cubicBezTo>
                  <a:cubicBezTo>
                    <a:pt x="625" y="115"/>
                    <a:pt x="621" y="114"/>
                    <a:pt x="618" y="113"/>
                  </a:cubicBezTo>
                  <a:cubicBezTo>
                    <a:pt x="613" y="112"/>
                    <a:pt x="609" y="111"/>
                    <a:pt x="604" y="110"/>
                  </a:cubicBezTo>
                  <a:cubicBezTo>
                    <a:pt x="614" y="111"/>
                    <a:pt x="623" y="113"/>
                    <a:pt x="633" y="116"/>
                  </a:cubicBezTo>
                  <a:cubicBezTo>
                    <a:pt x="640" y="119"/>
                    <a:pt x="647" y="122"/>
                    <a:pt x="653" y="125"/>
                  </a:cubicBezTo>
                  <a:cubicBezTo>
                    <a:pt x="656" y="127"/>
                    <a:pt x="659" y="129"/>
                    <a:pt x="662" y="130"/>
                  </a:cubicBezTo>
                  <a:cubicBezTo>
                    <a:pt x="661" y="131"/>
                    <a:pt x="659" y="132"/>
                    <a:pt x="658" y="134"/>
                  </a:cubicBezTo>
                  <a:cubicBezTo>
                    <a:pt x="653" y="138"/>
                    <a:pt x="646" y="140"/>
                    <a:pt x="640" y="144"/>
                  </a:cubicBezTo>
                  <a:cubicBezTo>
                    <a:pt x="635" y="148"/>
                    <a:pt x="630" y="152"/>
                    <a:pt x="625" y="157"/>
                  </a:cubicBezTo>
                  <a:cubicBezTo>
                    <a:pt x="622" y="160"/>
                    <a:pt x="619" y="164"/>
                    <a:pt x="616" y="168"/>
                  </a:cubicBezTo>
                  <a:cubicBezTo>
                    <a:pt x="616" y="166"/>
                    <a:pt x="616" y="164"/>
                    <a:pt x="616" y="163"/>
                  </a:cubicBezTo>
                  <a:cubicBezTo>
                    <a:pt x="616" y="160"/>
                    <a:pt x="616" y="156"/>
                    <a:pt x="617" y="153"/>
                  </a:cubicBezTo>
                  <a:cubicBezTo>
                    <a:pt x="617" y="153"/>
                    <a:pt x="616" y="152"/>
                    <a:pt x="616" y="153"/>
                  </a:cubicBezTo>
                  <a:cubicBezTo>
                    <a:pt x="615" y="156"/>
                    <a:pt x="614" y="159"/>
                    <a:pt x="613" y="163"/>
                  </a:cubicBezTo>
                  <a:cubicBezTo>
                    <a:pt x="613" y="165"/>
                    <a:pt x="613" y="168"/>
                    <a:pt x="614" y="170"/>
                  </a:cubicBezTo>
                  <a:cubicBezTo>
                    <a:pt x="612" y="172"/>
                    <a:pt x="611" y="174"/>
                    <a:pt x="609" y="177"/>
                  </a:cubicBezTo>
                  <a:cubicBezTo>
                    <a:pt x="609" y="178"/>
                    <a:pt x="608" y="178"/>
                    <a:pt x="607" y="179"/>
                  </a:cubicBezTo>
                  <a:cubicBezTo>
                    <a:pt x="607" y="178"/>
                    <a:pt x="607" y="176"/>
                    <a:pt x="607" y="175"/>
                  </a:cubicBezTo>
                  <a:cubicBezTo>
                    <a:pt x="607" y="171"/>
                    <a:pt x="606" y="167"/>
                    <a:pt x="607" y="163"/>
                  </a:cubicBezTo>
                  <a:cubicBezTo>
                    <a:pt x="607" y="162"/>
                    <a:pt x="606" y="162"/>
                    <a:pt x="605" y="163"/>
                  </a:cubicBezTo>
                  <a:cubicBezTo>
                    <a:pt x="605" y="166"/>
                    <a:pt x="604" y="170"/>
                    <a:pt x="604" y="173"/>
                  </a:cubicBezTo>
                  <a:cubicBezTo>
                    <a:pt x="604" y="175"/>
                    <a:pt x="605" y="177"/>
                    <a:pt x="604" y="179"/>
                  </a:cubicBezTo>
                  <a:cubicBezTo>
                    <a:pt x="604" y="181"/>
                    <a:pt x="604" y="182"/>
                    <a:pt x="604" y="184"/>
                  </a:cubicBezTo>
                  <a:cubicBezTo>
                    <a:pt x="604" y="184"/>
                    <a:pt x="604" y="184"/>
                    <a:pt x="604" y="184"/>
                  </a:cubicBezTo>
                  <a:cubicBezTo>
                    <a:pt x="603" y="185"/>
                    <a:pt x="603" y="186"/>
                    <a:pt x="602" y="186"/>
                  </a:cubicBezTo>
                  <a:cubicBezTo>
                    <a:pt x="602" y="182"/>
                    <a:pt x="601" y="178"/>
                    <a:pt x="600" y="174"/>
                  </a:cubicBezTo>
                  <a:cubicBezTo>
                    <a:pt x="600" y="170"/>
                    <a:pt x="600" y="166"/>
                    <a:pt x="600" y="162"/>
                  </a:cubicBezTo>
                  <a:cubicBezTo>
                    <a:pt x="600" y="157"/>
                    <a:pt x="599" y="153"/>
                    <a:pt x="600" y="148"/>
                  </a:cubicBezTo>
                  <a:cubicBezTo>
                    <a:pt x="600" y="144"/>
                    <a:pt x="601" y="140"/>
                    <a:pt x="602" y="136"/>
                  </a:cubicBezTo>
                  <a:cubicBezTo>
                    <a:pt x="602" y="135"/>
                    <a:pt x="601" y="135"/>
                    <a:pt x="601" y="135"/>
                  </a:cubicBezTo>
                  <a:cubicBezTo>
                    <a:pt x="599" y="139"/>
                    <a:pt x="598" y="143"/>
                    <a:pt x="598" y="148"/>
                  </a:cubicBezTo>
                  <a:cubicBezTo>
                    <a:pt x="599" y="153"/>
                    <a:pt x="598" y="158"/>
                    <a:pt x="598" y="164"/>
                  </a:cubicBezTo>
                  <a:cubicBezTo>
                    <a:pt x="599" y="170"/>
                    <a:pt x="598" y="176"/>
                    <a:pt x="599" y="182"/>
                  </a:cubicBezTo>
                  <a:cubicBezTo>
                    <a:pt x="599" y="180"/>
                    <a:pt x="598" y="179"/>
                    <a:pt x="598" y="177"/>
                  </a:cubicBezTo>
                  <a:cubicBezTo>
                    <a:pt x="597" y="171"/>
                    <a:pt x="596" y="165"/>
                    <a:pt x="595" y="159"/>
                  </a:cubicBezTo>
                  <a:cubicBezTo>
                    <a:pt x="595" y="154"/>
                    <a:pt x="595" y="149"/>
                    <a:pt x="595" y="143"/>
                  </a:cubicBezTo>
                  <a:cubicBezTo>
                    <a:pt x="595" y="138"/>
                    <a:pt x="594" y="133"/>
                    <a:pt x="596" y="128"/>
                  </a:cubicBezTo>
                  <a:cubicBezTo>
                    <a:pt x="596" y="127"/>
                    <a:pt x="595" y="127"/>
                    <a:pt x="594" y="128"/>
                  </a:cubicBezTo>
                  <a:cubicBezTo>
                    <a:pt x="593" y="132"/>
                    <a:pt x="593" y="137"/>
                    <a:pt x="593" y="142"/>
                  </a:cubicBezTo>
                  <a:cubicBezTo>
                    <a:pt x="594" y="148"/>
                    <a:pt x="593" y="154"/>
                    <a:pt x="593" y="161"/>
                  </a:cubicBezTo>
                  <a:cubicBezTo>
                    <a:pt x="594" y="167"/>
                    <a:pt x="595" y="173"/>
                    <a:pt x="596" y="180"/>
                  </a:cubicBezTo>
                  <a:cubicBezTo>
                    <a:pt x="597" y="182"/>
                    <a:pt x="597" y="184"/>
                    <a:pt x="597" y="187"/>
                  </a:cubicBezTo>
                  <a:cubicBezTo>
                    <a:pt x="597" y="185"/>
                    <a:pt x="596" y="183"/>
                    <a:pt x="596" y="182"/>
                  </a:cubicBezTo>
                  <a:cubicBezTo>
                    <a:pt x="595" y="181"/>
                    <a:pt x="595" y="181"/>
                    <a:pt x="595" y="182"/>
                  </a:cubicBezTo>
                  <a:cubicBezTo>
                    <a:pt x="595" y="184"/>
                    <a:pt x="595" y="186"/>
                    <a:pt x="595" y="187"/>
                  </a:cubicBezTo>
                  <a:cubicBezTo>
                    <a:pt x="595" y="187"/>
                    <a:pt x="594" y="186"/>
                    <a:pt x="594" y="186"/>
                  </a:cubicBezTo>
                  <a:cubicBezTo>
                    <a:pt x="594" y="186"/>
                    <a:pt x="594" y="185"/>
                    <a:pt x="593" y="185"/>
                  </a:cubicBezTo>
                  <a:cubicBezTo>
                    <a:pt x="592" y="183"/>
                    <a:pt x="590" y="180"/>
                    <a:pt x="589" y="177"/>
                  </a:cubicBezTo>
                  <a:cubicBezTo>
                    <a:pt x="586" y="168"/>
                    <a:pt x="583" y="160"/>
                    <a:pt x="580" y="152"/>
                  </a:cubicBezTo>
                  <a:cubicBezTo>
                    <a:pt x="578" y="144"/>
                    <a:pt x="576" y="137"/>
                    <a:pt x="578" y="129"/>
                  </a:cubicBezTo>
                  <a:cubicBezTo>
                    <a:pt x="578" y="129"/>
                    <a:pt x="577" y="129"/>
                    <a:pt x="577" y="129"/>
                  </a:cubicBezTo>
                  <a:cubicBezTo>
                    <a:pt x="572" y="134"/>
                    <a:pt x="575" y="144"/>
                    <a:pt x="577" y="150"/>
                  </a:cubicBezTo>
                  <a:cubicBezTo>
                    <a:pt x="579" y="155"/>
                    <a:pt x="581" y="160"/>
                    <a:pt x="583" y="165"/>
                  </a:cubicBezTo>
                  <a:cubicBezTo>
                    <a:pt x="584" y="167"/>
                    <a:pt x="585" y="170"/>
                    <a:pt x="586" y="172"/>
                  </a:cubicBezTo>
                  <a:cubicBezTo>
                    <a:pt x="585" y="172"/>
                    <a:pt x="585" y="171"/>
                    <a:pt x="585" y="171"/>
                  </a:cubicBezTo>
                  <a:cubicBezTo>
                    <a:pt x="582" y="168"/>
                    <a:pt x="580" y="165"/>
                    <a:pt x="578" y="162"/>
                  </a:cubicBezTo>
                  <a:cubicBezTo>
                    <a:pt x="578" y="162"/>
                    <a:pt x="578" y="162"/>
                    <a:pt x="578" y="162"/>
                  </a:cubicBezTo>
                  <a:cubicBezTo>
                    <a:pt x="577" y="161"/>
                    <a:pt x="577" y="160"/>
                    <a:pt x="577" y="159"/>
                  </a:cubicBezTo>
                  <a:cubicBezTo>
                    <a:pt x="576" y="158"/>
                    <a:pt x="576" y="157"/>
                    <a:pt x="576" y="156"/>
                  </a:cubicBezTo>
                  <a:cubicBezTo>
                    <a:pt x="575" y="155"/>
                    <a:pt x="575" y="154"/>
                    <a:pt x="574" y="152"/>
                  </a:cubicBezTo>
                  <a:cubicBezTo>
                    <a:pt x="573" y="152"/>
                    <a:pt x="573" y="152"/>
                    <a:pt x="573" y="153"/>
                  </a:cubicBezTo>
                  <a:cubicBezTo>
                    <a:pt x="573" y="155"/>
                    <a:pt x="574" y="157"/>
                    <a:pt x="574" y="158"/>
                  </a:cubicBezTo>
                  <a:cubicBezTo>
                    <a:pt x="574" y="158"/>
                    <a:pt x="573" y="157"/>
                    <a:pt x="572" y="156"/>
                  </a:cubicBezTo>
                  <a:cubicBezTo>
                    <a:pt x="563" y="147"/>
                    <a:pt x="554" y="139"/>
                    <a:pt x="541" y="135"/>
                  </a:cubicBezTo>
                  <a:cubicBezTo>
                    <a:pt x="540" y="134"/>
                    <a:pt x="538" y="134"/>
                    <a:pt x="537" y="133"/>
                  </a:cubicBezTo>
                  <a:cubicBezTo>
                    <a:pt x="537" y="133"/>
                    <a:pt x="538" y="132"/>
                    <a:pt x="538" y="132"/>
                  </a:cubicBezTo>
                  <a:close/>
                  <a:moveTo>
                    <a:pt x="525" y="135"/>
                  </a:moveTo>
                  <a:cubicBezTo>
                    <a:pt x="531" y="136"/>
                    <a:pt x="538" y="137"/>
                    <a:pt x="544" y="139"/>
                  </a:cubicBezTo>
                  <a:cubicBezTo>
                    <a:pt x="556" y="144"/>
                    <a:pt x="566" y="154"/>
                    <a:pt x="574" y="163"/>
                  </a:cubicBezTo>
                  <a:cubicBezTo>
                    <a:pt x="579" y="168"/>
                    <a:pt x="583" y="173"/>
                    <a:pt x="586" y="179"/>
                  </a:cubicBezTo>
                  <a:cubicBezTo>
                    <a:pt x="589" y="183"/>
                    <a:pt x="591" y="187"/>
                    <a:pt x="594" y="190"/>
                  </a:cubicBezTo>
                  <a:cubicBezTo>
                    <a:pt x="601" y="206"/>
                    <a:pt x="611" y="220"/>
                    <a:pt x="616" y="238"/>
                  </a:cubicBezTo>
                  <a:cubicBezTo>
                    <a:pt x="621" y="254"/>
                    <a:pt x="621" y="270"/>
                    <a:pt x="620" y="287"/>
                  </a:cubicBezTo>
                  <a:cubicBezTo>
                    <a:pt x="619" y="304"/>
                    <a:pt x="617" y="321"/>
                    <a:pt x="616" y="339"/>
                  </a:cubicBezTo>
                  <a:cubicBezTo>
                    <a:pt x="616" y="345"/>
                    <a:pt x="616" y="351"/>
                    <a:pt x="616" y="357"/>
                  </a:cubicBezTo>
                  <a:cubicBezTo>
                    <a:pt x="616" y="359"/>
                    <a:pt x="616" y="363"/>
                    <a:pt x="617" y="365"/>
                  </a:cubicBezTo>
                  <a:cubicBezTo>
                    <a:pt x="615" y="366"/>
                    <a:pt x="613" y="367"/>
                    <a:pt x="611" y="368"/>
                  </a:cubicBezTo>
                  <a:cubicBezTo>
                    <a:pt x="611" y="368"/>
                    <a:pt x="611" y="368"/>
                    <a:pt x="610" y="367"/>
                  </a:cubicBezTo>
                  <a:cubicBezTo>
                    <a:pt x="607" y="365"/>
                    <a:pt x="605" y="362"/>
                    <a:pt x="603" y="358"/>
                  </a:cubicBezTo>
                  <a:cubicBezTo>
                    <a:pt x="601" y="351"/>
                    <a:pt x="600" y="344"/>
                    <a:pt x="600" y="338"/>
                  </a:cubicBezTo>
                  <a:cubicBezTo>
                    <a:pt x="599" y="324"/>
                    <a:pt x="601" y="311"/>
                    <a:pt x="605" y="297"/>
                  </a:cubicBezTo>
                  <a:cubicBezTo>
                    <a:pt x="608" y="284"/>
                    <a:pt x="610" y="270"/>
                    <a:pt x="609" y="256"/>
                  </a:cubicBezTo>
                  <a:cubicBezTo>
                    <a:pt x="609" y="250"/>
                    <a:pt x="609" y="243"/>
                    <a:pt x="607" y="237"/>
                  </a:cubicBezTo>
                  <a:cubicBezTo>
                    <a:pt x="605" y="232"/>
                    <a:pt x="603" y="227"/>
                    <a:pt x="601" y="222"/>
                  </a:cubicBezTo>
                  <a:cubicBezTo>
                    <a:pt x="600" y="221"/>
                    <a:pt x="599" y="222"/>
                    <a:pt x="599" y="223"/>
                  </a:cubicBezTo>
                  <a:cubicBezTo>
                    <a:pt x="601" y="230"/>
                    <a:pt x="604" y="236"/>
                    <a:pt x="605" y="243"/>
                  </a:cubicBezTo>
                  <a:cubicBezTo>
                    <a:pt x="606" y="251"/>
                    <a:pt x="606" y="258"/>
                    <a:pt x="606" y="266"/>
                  </a:cubicBezTo>
                  <a:cubicBezTo>
                    <a:pt x="605" y="274"/>
                    <a:pt x="605" y="281"/>
                    <a:pt x="603" y="289"/>
                  </a:cubicBezTo>
                  <a:cubicBezTo>
                    <a:pt x="602" y="296"/>
                    <a:pt x="599" y="303"/>
                    <a:pt x="598" y="309"/>
                  </a:cubicBezTo>
                  <a:cubicBezTo>
                    <a:pt x="597" y="315"/>
                    <a:pt x="597" y="321"/>
                    <a:pt x="596" y="327"/>
                  </a:cubicBezTo>
                  <a:cubicBezTo>
                    <a:pt x="596" y="326"/>
                    <a:pt x="596" y="326"/>
                    <a:pt x="596" y="326"/>
                  </a:cubicBezTo>
                  <a:cubicBezTo>
                    <a:pt x="596" y="326"/>
                    <a:pt x="597" y="325"/>
                    <a:pt x="596" y="325"/>
                  </a:cubicBezTo>
                  <a:cubicBezTo>
                    <a:pt x="595" y="323"/>
                    <a:pt x="595" y="320"/>
                    <a:pt x="595" y="318"/>
                  </a:cubicBezTo>
                  <a:cubicBezTo>
                    <a:pt x="595" y="318"/>
                    <a:pt x="595" y="318"/>
                    <a:pt x="595" y="318"/>
                  </a:cubicBezTo>
                  <a:cubicBezTo>
                    <a:pt x="595" y="317"/>
                    <a:pt x="595" y="317"/>
                    <a:pt x="596" y="316"/>
                  </a:cubicBezTo>
                  <a:cubicBezTo>
                    <a:pt x="596" y="316"/>
                    <a:pt x="596" y="315"/>
                    <a:pt x="596" y="315"/>
                  </a:cubicBezTo>
                  <a:cubicBezTo>
                    <a:pt x="596" y="314"/>
                    <a:pt x="595" y="313"/>
                    <a:pt x="595" y="312"/>
                  </a:cubicBezTo>
                  <a:cubicBezTo>
                    <a:pt x="595" y="312"/>
                    <a:pt x="594" y="312"/>
                    <a:pt x="594" y="313"/>
                  </a:cubicBezTo>
                  <a:cubicBezTo>
                    <a:pt x="594" y="313"/>
                    <a:pt x="594" y="314"/>
                    <a:pt x="594" y="315"/>
                  </a:cubicBezTo>
                  <a:cubicBezTo>
                    <a:pt x="594" y="316"/>
                    <a:pt x="594" y="316"/>
                    <a:pt x="594" y="316"/>
                  </a:cubicBezTo>
                  <a:cubicBezTo>
                    <a:pt x="594" y="317"/>
                    <a:pt x="594" y="317"/>
                    <a:pt x="594" y="317"/>
                  </a:cubicBezTo>
                  <a:cubicBezTo>
                    <a:pt x="594" y="317"/>
                    <a:pt x="594" y="316"/>
                    <a:pt x="593" y="316"/>
                  </a:cubicBezTo>
                  <a:cubicBezTo>
                    <a:pt x="593" y="316"/>
                    <a:pt x="593" y="316"/>
                    <a:pt x="593" y="316"/>
                  </a:cubicBezTo>
                  <a:cubicBezTo>
                    <a:pt x="593" y="314"/>
                    <a:pt x="593" y="313"/>
                    <a:pt x="592" y="312"/>
                  </a:cubicBezTo>
                  <a:cubicBezTo>
                    <a:pt x="592" y="312"/>
                    <a:pt x="592" y="312"/>
                    <a:pt x="592" y="311"/>
                  </a:cubicBezTo>
                  <a:cubicBezTo>
                    <a:pt x="592" y="311"/>
                    <a:pt x="592" y="311"/>
                    <a:pt x="591" y="310"/>
                  </a:cubicBezTo>
                  <a:cubicBezTo>
                    <a:pt x="591" y="310"/>
                    <a:pt x="591" y="310"/>
                    <a:pt x="591" y="310"/>
                  </a:cubicBezTo>
                  <a:cubicBezTo>
                    <a:pt x="591" y="311"/>
                    <a:pt x="591" y="311"/>
                    <a:pt x="591" y="311"/>
                  </a:cubicBezTo>
                  <a:cubicBezTo>
                    <a:pt x="590" y="311"/>
                    <a:pt x="590" y="312"/>
                    <a:pt x="590" y="312"/>
                  </a:cubicBezTo>
                  <a:cubicBezTo>
                    <a:pt x="590" y="313"/>
                    <a:pt x="590" y="315"/>
                    <a:pt x="591" y="316"/>
                  </a:cubicBezTo>
                  <a:cubicBezTo>
                    <a:pt x="587" y="306"/>
                    <a:pt x="584" y="295"/>
                    <a:pt x="582" y="285"/>
                  </a:cubicBezTo>
                  <a:cubicBezTo>
                    <a:pt x="582" y="284"/>
                    <a:pt x="581" y="284"/>
                    <a:pt x="581" y="285"/>
                  </a:cubicBezTo>
                  <a:cubicBezTo>
                    <a:pt x="581" y="291"/>
                    <a:pt x="583" y="297"/>
                    <a:pt x="585" y="303"/>
                  </a:cubicBezTo>
                  <a:cubicBezTo>
                    <a:pt x="586" y="306"/>
                    <a:pt x="587" y="310"/>
                    <a:pt x="588" y="313"/>
                  </a:cubicBezTo>
                  <a:cubicBezTo>
                    <a:pt x="589" y="315"/>
                    <a:pt x="589" y="316"/>
                    <a:pt x="590" y="318"/>
                  </a:cubicBezTo>
                  <a:cubicBezTo>
                    <a:pt x="591" y="319"/>
                    <a:pt x="592" y="318"/>
                    <a:pt x="591" y="318"/>
                  </a:cubicBezTo>
                  <a:cubicBezTo>
                    <a:pt x="592" y="318"/>
                    <a:pt x="592" y="319"/>
                    <a:pt x="592" y="319"/>
                  </a:cubicBezTo>
                  <a:cubicBezTo>
                    <a:pt x="592" y="319"/>
                    <a:pt x="592" y="319"/>
                    <a:pt x="592" y="319"/>
                  </a:cubicBezTo>
                  <a:cubicBezTo>
                    <a:pt x="592" y="320"/>
                    <a:pt x="592" y="321"/>
                    <a:pt x="593" y="322"/>
                  </a:cubicBezTo>
                  <a:cubicBezTo>
                    <a:pt x="588" y="315"/>
                    <a:pt x="584" y="306"/>
                    <a:pt x="578" y="300"/>
                  </a:cubicBezTo>
                  <a:cubicBezTo>
                    <a:pt x="571" y="293"/>
                    <a:pt x="561" y="288"/>
                    <a:pt x="553" y="282"/>
                  </a:cubicBezTo>
                  <a:cubicBezTo>
                    <a:pt x="552" y="282"/>
                    <a:pt x="551" y="281"/>
                    <a:pt x="550" y="281"/>
                  </a:cubicBezTo>
                  <a:cubicBezTo>
                    <a:pt x="550" y="281"/>
                    <a:pt x="550" y="281"/>
                    <a:pt x="550" y="281"/>
                  </a:cubicBezTo>
                  <a:cubicBezTo>
                    <a:pt x="546" y="278"/>
                    <a:pt x="543" y="276"/>
                    <a:pt x="539" y="274"/>
                  </a:cubicBezTo>
                  <a:cubicBezTo>
                    <a:pt x="539" y="274"/>
                    <a:pt x="539" y="274"/>
                    <a:pt x="539" y="274"/>
                  </a:cubicBezTo>
                  <a:cubicBezTo>
                    <a:pt x="540" y="275"/>
                    <a:pt x="542" y="276"/>
                    <a:pt x="543" y="278"/>
                  </a:cubicBezTo>
                  <a:cubicBezTo>
                    <a:pt x="540" y="276"/>
                    <a:pt x="537" y="275"/>
                    <a:pt x="535" y="274"/>
                  </a:cubicBezTo>
                  <a:cubicBezTo>
                    <a:pt x="536" y="275"/>
                    <a:pt x="536" y="275"/>
                    <a:pt x="537" y="275"/>
                  </a:cubicBezTo>
                  <a:cubicBezTo>
                    <a:pt x="538" y="275"/>
                    <a:pt x="538" y="275"/>
                    <a:pt x="538" y="275"/>
                  </a:cubicBezTo>
                  <a:cubicBezTo>
                    <a:pt x="533" y="270"/>
                    <a:pt x="525" y="267"/>
                    <a:pt x="519" y="264"/>
                  </a:cubicBezTo>
                  <a:cubicBezTo>
                    <a:pt x="515" y="262"/>
                    <a:pt x="512" y="260"/>
                    <a:pt x="508" y="259"/>
                  </a:cubicBezTo>
                  <a:cubicBezTo>
                    <a:pt x="504" y="258"/>
                    <a:pt x="500" y="256"/>
                    <a:pt x="496" y="256"/>
                  </a:cubicBezTo>
                  <a:cubicBezTo>
                    <a:pt x="495" y="255"/>
                    <a:pt x="493" y="255"/>
                    <a:pt x="491" y="256"/>
                  </a:cubicBezTo>
                  <a:cubicBezTo>
                    <a:pt x="491" y="256"/>
                    <a:pt x="491" y="257"/>
                    <a:pt x="492" y="257"/>
                  </a:cubicBezTo>
                  <a:cubicBezTo>
                    <a:pt x="494" y="256"/>
                    <a:pt x="499" y="258"/>
                    <a:pt x="501" y="258"/>
                  </a:cubicBezTo>
                  <a:cubicBezTo>
                    <a:pt x="504" y="259"/>
                    <a:pt x="507" y="260"/>
                    <a:pt x="510" y="261"/>
                  </a:cubicBezTo>
                  <a:cubicBezTo>
                    <a:pt x="516" y="263"/>
                    <a:pt x="520" y="266"/>
                    <a:pt x="525" y="269"/>
                  </a:cubicBezTo>
                  <a:cubicBezTo>
                    <a:pt x="528" y="271"/>
                    <a:pt x="531" y="273"/>
                    <a:pt x="534" y="274"/>
                  </a:cubicBezTo>
                  <a:cubicBezTo>
                    <a:pt x="531" y="273"/>
                    <a:pt x="527" y="272"/>
                    <a:pt x="524" y="271"/>
                  </a:cubicBezTo>
                  <a:cubicBezTo>
                    <a:pt x="514" y="269"/>
                    <a:pt x="504" y="266"/>
                    <a:pt x="494" y="267"/>
                  </a:cubicBezTo>
                  <a:cubicBezTo>
                    <a:pt x="487" y="267"/>
                    <a:pt x="479" y="270"/>
                    <a:pt x="472" y="272"/>
                  </a:cubicBezTo>
                  <a:cubicBezTo>
                    <a:pt x="468" y="273"/>
                    <a:pt x="464" y="274"/>
                    <a:pt x="459" y="276"/>
                  </a:cubicBezTo>
                  <a:cubicBezTo>
                    <a:pt x="458" y="271"/>
                    <a:pt x="458" y="266"/>
                    <a:pt x="456" y="261"/>
                  </a:cubicBezTo>
                  <a:cubicBezTo>
                    <a:pt x="454" y="256"/>
                    <a:pt x="452" y="251"/>
                    <a:pt x="452" y="245"/>
                  </a:cubicBezTo>
                  <a:cubicBezTo>
                    <a:pt x="452" y="240"/>
                    <a:pt x="452" y="235"/>
                    <a:pt x="453" y="230"/>
                  </a:cubicBezTo>
                  <a:cubicBezTo>
                    <a:pt x="453" y="225"/>
                    <a:pt x="453" y="219"/>
                    <a:pt x="455" y="214"/>
                  </a:cubicBezTo>
                  <a:cubicBezTo>
                    <a:pt x="456" y="209"/>
                    <a:pt x="459" y="204"/>
                    <a:pt x="461" y="199"/>
                  </a:cubicBezTo>
                  <a:cubicBezTo>
                    <a:pt x="463" y="194"/>
                    <a:pt x="464" y="188"/>
                    <a:pt x="465" y="183"/>
                  </a:cubicBezTo>
                  <a:cubicBezTo>
                    <a:pt x="466" y="178"/>
                    <a:pt x="467" y="172"/>
                    <a:pt x="471" y="167"/>
                  </a:cubicBezTo>
                  <a:cubicBezTo>
                    <a:pt x="474" y="163"/>
                    <a:pt x="478" y="158"/>
                    <a:pt x="482" y="154"/>
                  </a:cubicBezTo>
                  <a:cubicBezTo>
                    <a:pt x="486" y="150"/>
                    <a:pt x="490" y="146"/>
                    <a:pt x="494" y="143"/>
                  </a:cubicBezTo>
                  <a:cubicBezTo>
                    <a:pt x="498" y="139"/>
                    <a:pt x="502" y="135"/>
                    <a:pt x="508" y="134"/>
                  </a:cubicBezTo>
                  <a:cubicBezTo>
                    <a:pt x="513" y="133"/>
                    <a:pt x="519" y="134"/>
                    <a:pt x="525" y="135"/>
                  </a:cubicBezTo>
                  <a:close/>
                  <a:moveTo>
                    <a:pt x="373" y="210"/>
                  </a:moveTo>
                  <a:cubicBezTo>
                    <a:pt x="375" y="203"/>
                    <a:pt x="375" y="197"/>
                    <a:pt x="376" y="190"/>
                  </a:cubicBezTo>
                  <a:cubicBezTo>
                    <a:pt x="378" y="176"/>
                    <a:pt x="381" y="162"/>
                    <a:pt x="384" y="148"/>
                  </a:cubicBezTo>
                  <a:cubicBezTo>
                    <a:pt x="385" y="140"/>
                    <a:pt x="387" y="133"/>
                    <a:pt x="391" y="126"/>
                  </a:cubicBezTo>
                  <a:cubicBezTo>
                    <a:pt x="394" y="120"/>
                    <a:pt x="400" y="115"/>
                    <a:pt x="404" y="109"/>
                  </a:cubicBezTo>
                  <a:cubicBezTo>
                    <a:pt x="412" y="98"/>
                    <a:pt x="419" y="86"/>
                    <a:pt x="429" y="77"/>
                  </a:cubicBezTo>
                  <a:cubicBezTo>
                    <a:pt x="435" y="72"/>
                    <a:pt x="440" y="74"/>
                    <a:pt x="445" y="78"/>
                  </a:cubicBezTo>
                  <a:cubicBezTo>
                    <a:pt x="448" y="80"/>
                    <a:pt x="448" y="84"/>
                    <a:pt x="452" y="82"/>
                  </a:cubicBezTo>
                  <a:cubicBezTo>
                    <a:pt x="455" y="80"/>
                    <a:pt x="455" y="76"/>
                    <a:pt x="459" y="80"/>
                  </a:cubicBezTo>
                  <a:cubicBezTo>
                    <a:pt x="460" y="81"/>
                    <a:pt x="461" y="82"/>
                    <a:pt x="463" y="83"/>
                  </a:cubicBezTo>
                  <a:cubicBezTo>
                    <a:pt x="466" y="85"/>
                    <a:pt x="469" y="83"/>
                    <a:pt x="472" y="82"/>
                  </a:cubicBezTo>
                  <a:cubicBezTo>
                    <a:pt x="477" y="77"/>
                    <a:pt x="483" y="74"/>
                    <a:pt x="490" y="78"/>
                  </a:cubicBezTo>
                  <a:cubicBezTo>
                    <a:pt x="496" y="81"/>
                    <a:pt x="501" y="88"/>
                    <a:pt x="504" y="94"/>
                  </a:cubicBezTo>
                  <a:cubicBezTo>
                    <a:pt x="512" y="105"/>
                    <a:pt x="517" y="117"/>
                    <a:pt x="522" y="130"/>
                  </a:cubicBezTo>
                  <a:cubicBezTo>
                    <a:pt x="516" y="129"/>
                    <a:pt x="510" y="129"/>
                    <a:pt x="505" y="131"/>
                  </a:cubicBezTo>
                  <a:cubicBezTo>
                    <a:pt x="496" y="134"/>
                    <a:pt x="487" y="143"/>
                    <a:pt x="481" y="150"/>
                  </a:cubicBezTo>
                  <a:cubicBezTo>
                    <a:pt x="472" y="159"/>
                    <a:pt x="464" y="168"/>
                    <a:pt x="462" y="180"/>
                  </a:cubicBezTo>
                  <a:cubicBezTo>
                    <a:pt x="460" y="187"/>
                    <a:pt x="459" y="194"/>
                    <a:pt x="456" y="201"/>
                  </a:cubicBezTo>
                  <a:cubicBezTo>
                    <a:pt x="456" y="202"/>
                    <a:pt x="455" y="202"/>
                    <a:pt x="455" y="203"/>
                  </a:cubicBezTo>
                  <a:cubicBezTo>
                    <a:pt x="456" y="198"/>
                    <a:pt x="457" y="194"/>
                    <a:pt x="458" y="189"/>
                  </a:cubicBezTo>
                  <a:cubicBezTo>
                    <a:pt x="459" y="183"/>
                    <a:pt x="460" y="178"/>
                    <a:pt x="462" y="172"/>
                  </a:cubicBezTo>
                  <a:cubicBezTo>
                    <a:pt x="462" y="172"/>
                    <a:pt x="461" y="171"/>
                    <a:pt x="461" y="172"/>
                  </a:cubicBezTo>
                  <a:cubicBezTo>
                    <a:pt x="458" y="177"/>
                    <a:pt x="456" y="182"/>
                    <a:pt x="456" y="187"/>
                  </a:cubicBezTo>
                  <a:cubicBezTo>
                    <a:pt x="455" y="195"/>
                    <a:pt x="452" y="202"/>
                    <a:pt x="450" y="209"/>
                  </a:cubicBezTo>
                  <a:cubicBezTo>
                    <a:pt x="447" y="220"/>
                    <a:pt x="447" y="231"/>
                    <a:pt x="447" y="242"/>
                  </a:cubicBezTo>
                  <a:cubicBezTo>
                    <a:pt x="447" y="246"/>
                    <a:pt x="447" y="249"/>
                    <a:pt x="446" y="253"/>
                  </a:cubicBezTo>
                  <a:cubicBezTo>
                    <a:pt x="445" y="258"/>
                    <a:pt x="446" y="263"/>
                    <a:pt x="445" y="267"/>
                  </a:cubicBezTo>
                  <a:cubicBezTo>
                    <a:pt x="445" y="270"/>
                    <a:pt x="443" y="278"/>
                    <a:pt x="446" y="280"/>
                  </a:cubicBezTo>
                  <a:cubicBezTo>
                    <a:pt x="447" y="280"/>
                    <a:pt x="448" y="280"/>
                    <a:pt x="447" y="279"/>
                  </a:cubicBezTo>
                  <a:cubicBezTo>
                    <a:pt x="447" y="278"/>
                    <a:pt x="447" y="275"/>
                    <a:pt x="447" y="273"/>
                  </a:cubicBezTo>
                  <a:cubicBezTo>
                    <a:pt x="447" y="276"/>
                    <a:pt x="448" y="278"/>
                    <a:pt x="448" y="279"/>
                  </a:cubicBezTo>
                  <a:cubicBezTo>
                    <a:pt x="448" y="279"/>
                    <a:pt x="448" y="279"/>
                    <a:pt x="449" y="279"/>
                  </a:cubicBezTo>
                  <a:cubicBezTo>
                    <a:pt x="447" y="280"/>
                    <a:pt x="445" y="281"/>
                    <a:pt x="443" y="283"/>
                  </a:cubicBezTo>
                  <a:cubicBezTo>
                    <a:pt x="443" y="283"/>
                    <a:pt x="443" y="282"/>
                    <a:pt x="443" y="282"/>
                  </a:cubicBezTo>
                  <a:cubicBezTo>
                    <a:pt x="442" y="277"/>
                    <a:pt x="443" y="271"/>
                    <a:pt x="443" y="266"/>
                  </a:cubicBezTo>
                  <a:cubicBezTo>
                    <a:pt x="443" y="258"/>
                    <a:pt x="443" y="250"/>
                    <a:pt x="444" y="242"/>
                  </a:cubicBezTo>
                  <a:cubicBezTo>
                    <a:pt x="445" y="224"/>
                    <a:pt x="447" y="206"/>
                    <a:pt x="453" y="189"/>
                  </a:cubicBezTo>
                  <a:cubicBezTo>
                    <a:pt x="453" y="189"/>
                    <a:pt x="452" y="189"/>
                    <a:pt x="452" y="189"/>
                  </a:cubicBezTo>
                  <a:cubicBezTo>
                    <a:pt x="446" y="206"/>
                    <a:pt x="441" y="224"/>
                    <a:pt x="440" y="241"/>
                  </a:cubicBezTo>
                  <a:cubicBezTo>
                    <a:pt x="440" y="251"/>
                    <a:pt x="440" y="260"/>
                    <a:pt x="440" y="269"/>
                  </a:cubicBezTo>
                  <a:cubicBezTo>
                    <a:pt x="440" y="273"/>
                    <a:pt x="439" y="280"/>
                    <a:pt x="440" y="284"/>
                  </a:cubicBezTo>
                  <a:cubicBezTo>
                    <a:pt x="440" y="284"/>
                    <a:pt x="441" y="284"/>
                    <a:pt x="441" y="284"/>
                  </a:cubicBezTo>
                  <a:cubicBezTo>
                    <a:pt x="439" y="286"/>
                    <a:pt x="437" y="287"/>
                    <a:pt x="435" y="289"/>
                  </a:cubicBezTo>
                  <a:cubicBezTo>
                    <a:pt x="436" y="287"/>
                    <a:pt x="436" y="285"/>
                    <a:pt x="436" y="283"/>
                  </a:cubicBezTo>
                  <a:cubicBezTo>
                    <a:pt x="436" y="281"/>
                    <a:pt x="436" y="278"/>
                    <a:pt x="436" y="276"/>
                  </a:cubicBezTo>
                  <a:cubicBezTo>
                    <a:pt x="436" y="275"/>
                    <a:pt x="435" y="275"/>
                    <a:pt x="435" y="275"/>
                  </a:cubicBezTo>
                  <a:cubicBezTo>
                    <a:pt x="433" y="280"/>
                    <a:pt x="434" y="285"/>
                    <a:pt x="433" y="289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3" y="291"/>
                    <a:pt x="432" y="291"/>
                    <a:pt x="432" y="292"/>
                  </a:cubicBezTo>
                  <a:cubicBezTo>
                    <a:pt x="432" y="284"/>
                    <a:pt x="430" y="276"/>
                    <a:pt x="430" y="268"/>
                  </a:cubicBezTo>
                  <a:cubicBezTo>
                    <a:pt x="430" y="264"/>
                    <a:pt x="431" y="259"/>
                    <a:pt x="431" y="255"/>
                  </a:cubicBezTo>
                  <a:cubicBezTo>
                    <a:pt x="431" y="252"/>
                    <a:pt x="430" y="248"/>
                    <a:pt x="430" y="245"/>
                  </a:cubicBezTo>
                  <a:cubicBezTo>
                    <a:pt x="430" y="244"/>
                    <a:pt x="429" y="243"/>
                    <a:pt x="429" y="244"/>
                  </a:cubicBezTo>
                  <a:cubicBezTo>
                    <a:pt x="428" y="252"/>
                    <a:pt x="428" y="260"/>
                    <a:pt x="427" y="268"/>
                  </a:cubicBezTo>
                  <a:cubicBezTo>
                    <a:pt x="427" y="276"/>
                    <a:pt x="429" y="284"/>
                    <a:pt x="429" y="292"/>
                  </a:cubicBezTo>
                  <a:cubicBezTo>
                    <a:pt x="429" y="293"/>
                    <a:pt x="430" y="293"/>
                    <a:pt x="430" y="293"/>
                  </a:cubicBezTo>
                  <a:cubicBezTo>
                    <a:pt x="428" y="295"/>
                    <a:pt x="427" y="297"/>
                    <a:pt x="425" y="299"/>
                  </a:cubicBezTo>
                  <a:cubicBezTo>
                    <a:pt x="425" y="298"/>
                    <a:pt x="425" y="297"/>
                    <a:pt x="426" y="296"/>
                  </a:cubicBezTo>
                  <a:cubicBezTo>
                    <a:pt x="426" y="294"/>
                    <a:pt x="426" y="292"/>
                    <a:pt x="426" y="290"/>
                  </a:cubicBezTo>
                  <a:cubicBezTo>
                    <a:pt x="426" y="290"/>
                    <a:pt x="426" y="289"/>
                    <a:pt x="426" y="290"/>
                  </a:cubicBezTo>
                  <a:cubicBezTo>
                    <a:pt x="425" y="291"/>
                    <a:pt x="424" y="293"/>
                    <a:pt x="424" y="295"/>
                  </a:cubicBezTo>
                  <a:cubicBezTo>
                    <a:pt x="423" y="293"/>
                    <a:pt x="422" y="291"/>
                    <a:pt x="422" y="289"/>
                  </a:cubicBezTo>
                  <a:cubicBezTo>
                    <a:pt x="422" y="289"/>
                    <a:pt x="422" y="289"/>
                    <a:pt x="423" y="289"/>
                  </a:cubicBezTo>
                  <a:cubicBezTo>
                    <a:pt x="423" y="289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7"/>
                    <a:pt x="423" y="287"/>
                  </a:cubicBezTo>
                  <a:cubicBezTo>
                    <a:pt x="424" y="286"/>
                    <a:pt x="424" y="285"/>
                    <a:pt x="424" y="284"/>
                  </a:cubicBezTo>
                  <a:cubicBezTo>
                    <a:pt x="423" y="282"/>
                    <a:pt x="423" y="280"/>
                    <a:pt x="423" y="278"/>
                  </a:cubicBezTo>
                  <a:cubicBezTo>
                    <a:pt x="422" y="277"/>
                    <a:pt x="422" y="277"/>
                    <a:pt x="422" y="278"/>
                  </a:cubicBezTo>
                  <a:cubicBezTo>
                    <a:pt x="421" y="279"/>
                    <a:pt x="421" y="281"/>
                    <a:pt x="421" y="283"/>
                  </a:cubicBezTo>
                  <a:cubicBezTo>
                    <a:pt x="421" y="285"/>
                    <a:pt x="421" y="286"/>
                    <a:pt x="421" y="288"/>
                  </a:cubicBezTo>
                  <a:cubicBezTo>
                    <a:pt x="421" y="287"/>
                    <a:pt x="420" y="285"/>
                    <a:pt x="420" y="284"/>
                  </a:cubicBezTo>
                  <a:cubicBezTo>
                    <a:pt x="418" y="279"/>
                    <a:pt x="417" y="275"/>
                    <a:pt x="416" y="271"/>
                  </a:cubicBezTo>
                  <a:cubicBezTo>
                    <a:pt x="414" y="262"/>
                    <a:pt x="413" y="254"/>
                    <a:pt x="413" y="245"/>
                  </a:cubicBezTo>
                  <a:cubicBezTo>
                    <a:pt x="413" y="244"/>
                    <a:pt x="412" y="244"/>
                    <a:pt x="412" y="245"/>
                  </a:cubicBezTo>
                  <a:cubicBezTo>
                    <a:pt x="411" y="254"/>
                    <a:pt x="413" y="263"/>
                    <a:pt x="414" y="271"/>
                  </a:cubicBezTo>
                  <a:cubicBezTo>
                    <a:pt x="415" y="278"/>
                    <a:pt x="417" y="285"/>
                    <a:pt x="419" y="292"/>
                  </a:cubicBezTo>
                  <a:cubicBezTo>
                    <a:pt x="417" y="287"/>
                    <a:pt x="414" y="282"/>
                    <a:pt x="410" y="277"/>
                  </a:cubicBezTo>
                  <a:cubicBezTo>
                    <a:pt x="410" y="277"/>
                    <a:pt x="410" y="276"/>
                    <a:pt x="410" y="276"/>
                  </a:cubicBezTo>
                  <a:cubicBezTo>
                    <a:pt x="410" y="276"/>
                    <a:pt x="410" y="275"/>
                    <a:pt x="410" y="274"/>
                  </a:cubicBezTo>
                  <a:cubicBezTo>
                    <a:pt x="410" y="274"/>
                    <a:pt x="410" y="273"/>
                    <a:pt x="409" y="273"/>
                  </a:cubicBezTo>
                  <a:cubicBezTo>
                    <a:pt x="409" y="273"/>
                    <a:pt x="409" y="273"/>
                    <a:pt x="409" y="273"/>
                  </a:cubicBezTo>
                  <a:cubicBezTo>
                    <a:pt x="408" y="273"/>
                    <a:pt x="408" y="274"/>
                    <a:pt x="408" y="274"/>
                  </a:cubicBezTo>
                  <a:cubicBezTo>
                    <a:pt x="407" y="272"/>
                    <a:pt x="406" y="270"/>
                    <a:pt x="405" y="268"/>
                  </a:cubicBezTo>
                  <a:cubicBezTo>
                    <a:pt x="401" y="262"/>
                    <a:pt x="397" y="255"/>
                    <a:pt x="393" y="249"/>
                  </a:cubicBezTo>
                  <a:cubicBezTo>
                    <a:pt x="389" y="244"/>
                    <a:pt x="384" y="239"/>
                    <a:pt x="379" y="234"/>
                  </a:cubicBezTo>
                  <a:cubicBezTo>
                    <a:pt x="377" y="232"/>
                    <a:pt x="375" y="229"/>
                    <a:pt x="373" y="227"/>
                  </a:cubicBezTo>
                  <a:cubicBezTo>
                    <a:pt x="372" y="221"/>
                    <a:pt x="373" y="215"/>
                    <a:pt x="373" y="210"/>
                  </a:cubicBezTo>
                  <a:close/>
                  <a:moveTo>
                    <a:pt x="343" y="137"/>
                  </a:moveTo>
                  <a:cubicBezTo>
                    <a:pt x="349" y="146"/>
                    <a:pt x="355" y="156"/>
                    <a:pt x="359" y="166"/>
                  </a:cubicBezTo>
                  <a:cubicBezTo>
                    <a:pt x="363" y="175"/>
                    <a:pt x="368" y="185"/>
                    <a:pt x="369" y="196"/>
                  </a:cubicBezTo>
                  <a:cubicBezTo>
                    <a:pt x="370" y="199"/>
                    <a:pt x="370" y="203"/>
                    <a:pt x="370" y="207"/>
                  </a:cubicBezTo>
                  <a:cubicBezTo>
                    <a:pt x="370" y="210"/>
                    <a:pt x="369" y="213"/>
                    <a:pt x="369" y="216"/>
                  </a:cubicBezTo>
                  <a:cubicBezTo>
                    <a:pt x="369" y="218"/>
                    <a:pt x="369" y="221"/>
                    <a:pt x="370" y="223"/>
                  </a:cubicBezTo>
                  <a:cubicBezTo>
                    <a:pt x="368" y="221"/>
                    <a:pt x="365" y="219"/>
                    <a:pt x="363" y="216"/>
                  </a:cubicBezTo>
                  <a:cubicBezTo>
                    <a:pt x="363" y="216"/>
                    <a:pt x="363" y="216"/>
                    <a:pt x="363" y="216"/>
                  </a:cubicBezTo>
                  <a:cubicBezTo>
                    <a:pt x="363" y="216"/>
                    <a:pt x="363" y="216"/>
                    <a:pt x="363" y="215"/>
                  </a:cubicBezTo>
                  <a:cubicBezTo>
                    <a:pt x="364" y="200"/>
                    <a:pt x="357" y="185"/>
                    <a:pt x="352" y="170"/>
                  </a:cubicBezTo>
                  <a:cubicBezTo>
                    <a:pt x="348" y="157"/>
                    <a:pt x="346" y="144"/>
                    <a:pt x="340" y="132"/>
                  </a:cubicBezTo>
                  <a:cubicBezTo>
                    <a:pt x="341" y="134"/>
                    <a:pt x="342" y="136"/>
                    <a:pt x="343" y="137"/>
                  </a:cubicBezTo>
                  <a:close/>
                  <a:moveTo>
                    <a:pt x="321" y="108"/>
                  </a:moveTo>
                  <a:cubicBezTo>
                    <a:pt x="322" y="110"/>
                    <a:pt x="325" y="112"/>
                    <a:pt x="326" y="114"/>
                  </a:cubicBezTo>
                  <a:cubicBezTo>
                    <a:pt x="326" y="115"/>
                    <a:pt x="326" y="116"/>
                    <a:pt x="326" y="116"/>
                  </a:cubicBezTo>
                  <a:cubicBezTo>
                    <a:pt x="328" y="118"/>
                    <a:pt x="329" y="119"/>
                    <a:pt x="330" y="121"/>
                  </a:cubicBezTo>
                  <a:cubicBezTo>
                    <a:pt x="330" y="121"/>
                    <a:pt x="330" y="121"/>
                    <a:pt x="330" y="121"/>
                  </a:cubicBezTo>
                  <a:cubicBezTo>
                    <a:pt x="331" y="124"/>
                    <a:pt x="331" y="127"/>
                    <a:pt x="334" y="129"/>
                  </a:cubicBezTo>
                  <a:cubicBezTo>
                    <a:pt x="334" y="130"/>
                    <a:pt x="335" y="130"/>
                    <a:pt x="336" y="129"/>
                  </a:cubicBezTo>
                  <a:cubicBezTo>
                    <a:pt x="343" y="143"/>
                    <a:pt x="344" y="158"/>
                    <a:pt x="349" y="172"/>
                  </a:cubicBezTo>
                  <a:cubicBezTo>
                    <a:pt x="354" y="186"/>
                    <a:pt x="360" y="200"/>
                    <a:pt x="361" y="215"/>
                  </a:cubicBezTo>
                  <a:cubicBezTo>
                    <a:pt x="356" y="211"/>
                    <a:pt x="351" y="208"/>
                    <a:pt x="345" y="205"/>
                  </a:cubicBezTo>
                  <a:cubicBezTo>
                    <a:pt x="339" y="201"/>
                    <a:pt x="333" y="198"/>
                    <a:pt x="327" y="195"/>
                  </a:cubicBezTo>
                  <a:cubicBezTo>
                    <a:pt x="328" y="184"/>
                    <a:pt x="322" y="174"/>
                    <a:pt x="317" y="164"/>
                  </a:cubicBezTo>
                  <a:cubicBezTo>
                    <a:pt x="314" y="157"/>
                    <a:pt x="311" y="150"/>
                    <a:pt x="310" y="143"/>
                  </a:cubicBezTo>
                  <a:cubicBezTo>
                    <a:pt x="308" y="135"/>
                    <a:pt x="308" y="129"/>
                    <a:pt x="309" y="121"/>
                  </a:cubicBezTo>
                  <a:cubicBezTo>
                    <a:pt x="309" y="121"/>
                    <a:pt x="308" y="121"/>
                    <a:pt x="308" y="121"/>
                  </a:cubicBezTo>
                  <a:cubicBezTo>
                    <a:pt x="305" y="126"/>
                    <a:pt x="306" y="132"/>
                    <a:pt x="307" y="137"/>
                  </a:cubicBezTo>
                  <a:cubicBezTo>
                    <a:pt x="308" y="145"/>
                    <a:pt x="310" y="152"/>
                    <a:pt x="313" y="159"/>
                  </a:cubicBezTo>
                  <a:cubicBezTo>
                    <a:pt x="318" y="171"/>
                    <a:pt x="324" y="182"/>
                    <a:pt x="325" y="194"/>
                  </a:cubicBezTo>
                  <a:cubicBezTo>
                    <a:pt x="319" y="191"/>
                    <a:pt x="312" y="188"/>
                    <a:pt x="305" y="187"/>
                  </a:cubicBezTo>
                  <a:cubicBezTo>
                    <a:pt x="304" y="187"/>
                    <a:pt x="304" y="186"/>
                    <a:pt x="303" y="186"/>
                  </a:cubicBezTo>
                  <a:cubicBezTo>
                    <a:pt x="303" y="186"/>
                    <a:pt x="303" y="185"/>
                    <a:pt x="303" y="185"/>
                  </a:cubicBezTo>
                  <a:cubicBezTo>
                    <a:pt x="300" y="180"/>
                    <a:pt x="301" y="175"/>
                    <a:pt x="300" y="170"/>
                  </a:cubicBezTo>
                  <a:cubicBezTo>
                    <a:pt x="300" y="164"/>
                    <a:pt x="300" y="158"/>
                    <a:pt x="300" y="153"/>
                  </a:cubicBezTo>
                  <a:cubicBezTo>
                    <a:pt x="300" y="142"/>
                    <a:pt x="302" y="133"/>
                    <a:pt x="306" y="123"/>
                  </a:cubicBezTo>
                  <a:cubicBezTo>
                    <a:pt x="308" y="118"/>
                    <a:pt x="309" y="113"/>
                    <a:pt x="312" y="108"/>
                  </a:cubicBezTo>
                  <a:cubicBezTo>
                    <a:pt x="312" y="108"/>
                    <a:pt x="312" y="108"/>
                    <a:pt x="312" y="107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313" y="106"/>
                    <a:pt x="314" y="105"/>
                    <a:pt x="314" y="104"/>
                  </a:cubicBezTo>
                  <a:cubicBezTo>
                    <a:pt x="315" y="103"/>
                    <a:pt x="320" y="107"/>
                    <a:pt x="321" y="108"/>
                  </a:cubicBezTo>
                  <a:close/>
                  <a:moveTo>
                    <a:pt x="297" y="173"/>
                  </a:moveTo>
                  <a:cubicBezTo>
                    <a:pt x="297" y="177"/>
                    <a:pt x="297" y="181"/>
                    <a:pt x="299" y="185"/>
                  </a:cubicBezTo>
                  <a:cubicBezTo>
                    <a:pt x="297" y="185"/>
                    <a:pt x="295" y="184"/>
                    <a:pt x="293" y="184"/>
                  </a:cubicBezTo>
                  <a:cubicBezTo>
                    <a:pt x="293" y="184"/>
                    <a:pt x="293" y="183"/>
                    <a:pt x="293" y="183"/>
                  </a:cubicBezTo>
                  <a:cubicBezTo>
                    <a:pt x="293" y="183"/>
                    <a:pt x="293" y="182"/>
                    <a:pt x="293" y="182"/>
                  </a:cubicBezTo>
                  <a:cubicBezTo>
                    <a:pt x="288" y="170"/>
                    <a:pt x="292" y="155"/>
                    <a:pt x="295" y="142"/>
                  </a:cubicBezTo>
                  <a:cubicBezTo>
                    <a:pt x="297" y="136"/>
                    <a:pt x="298" y="129"/>
                    <a:pt x="300" y="122"/>
                  </a:cubicBezTo>
                  <a:cubicBezTo>
                    <a:pt x="302" y="118"/>
                    <a:pt x="303" y="114"/>
                    <a:pt x="307" y="112"/>
                  </a:cubicBezTo>
                  <a:cubicBezTo>
                    <a:pt x="306" y="114"/>
                    <a:pt x="305" y="116"/>
                    <a:pt x="305" y="117"/>
                  </a:cubicBezTo>
                  <a:cubicBezTo>
                    <a:pt x="303" y="123"/>
                    <a:pt x="300" y="129"/>
                    <a:pt x="299" y="136"/>
                  </a:cubicBezTo>
                  <a:cubicBezTo>
                    <a:pt x="298" y="141"/>
                    <a:pt x="297" y="147"/>
                    <a:pt x="297" y="152"/>
                  </a:cubicBezTo>
                  <a:cubicBezTo>
                    <a:pt x="297" y="159"/>
                    <a:pt x="297" y="166"/>
                    <a:pt x="297" y="173"/>
                  </a:cubicBezTo>
                  <a:close/>
                  <a:moveTo>
                    <a:pt x="239" y="8"/>
                  </a:moveTo>
                  <a:cubicBezTo>
                    <a:pt x="238" y="6"/>
                    <a:pt x="245" y="10"/>
                    <a:pt x="246" y="10"/>
                  </a:cubicBezTo>
                  <a:cubicBezTo>
                    <a:pt x="249" y="12"/>
                    <a:pt x="252" y="14"/>
                    <a:pt x="256" y="16"/>
                  </a:cubicBezTo>
                  <a:cubicBezTo>
                    <a:pt x="264" y="22"/>
                    <a:pt x="272" y="30"/>
                    <a:pt x="279" y="38"/>
                  </a:cubicBezTo>
                  <a:cubicBezTo>
                    <a:pt x="288" y="49"/>
                    <a:pt x="296" y="60"/>
                    <a:pt x="302" y="73"/>
                  </a:cubicBezTo>
                  <a:cubicBezTo>
                    <a:pt x="305" y="80"/>
                    <a:pt x="309" y="86"/>
                    <a:pt x="311" y="93"/>
                  </a:cubicBezTo>
                  <a:cubicBezTo>
                    <a:pt x="312" y="96"/>
                    <a:pt x="313" y="99"/>
                    <a:pt x="315" y="102"/>
                  </a:cubicBezTo>
                  <a:cubicBezTo>
                    <a:pt x="312" y="102"/>
                    <a:pt x="310" y="104"/>
                    <a:pt x="309" y="107"/>
                  </a:cubicBezTo>
                  <a:cubicBezTo>
                    <a:pt x="306" y="108"/>
                    <a:pt x="304" y="110"/>
                    <a:pt x="302" y="112"/>
                  </a:cubicBezTo>
                  <a:cubicBezTo>
                    <a:pt x="302" y="108"/>
                    <a:pt x="300" y="104"/>
                    <a:pt x="299" y="101"/>
                  </a:cubicBezTo>
                  <a:cubicBezTo>
                    <a:pt x="298" y="99"/>
                    <a:pt x="297" y="97"/>
                    <a:pt x="297" y="96"/>
                  </a:cubicBezTo>
                  <a:cubicBezTo>
                    <a:pt x="297" y="96"/>
                    <a:pt x="297" y="96"/>
                    <a:pt x="297" y="95"/>
                  </a:cubicBezTo>
                  <a:cubicBezTo>
                    <a:pt x="298" y="93"/>
                    <a:pt x="297" y="90"/>
                    <a:pt x="297" y="88"/>
                  </a:cubicBezTo>
                  <a:cubicBezTo>
                    <a:pt x="297" y="85"/>
                    <a:pt x="297" y="82"/>
                    <a:pt x="298" y="79"/>
                  </a:cubicBezTo>
                  <a:cubicBezTo>
                    <a:pt x="298" y="79"/>
                    <a:pt x="297" y="79"/>
                    <a:pt x="297" y="79"/>
                  </a:cubicBezTo>
                  <a:cubicBezTo>
                    <a:pt x="296" y="82"/>
                    <a:pt x="296" y="85"/>
                    <a:pt x="296" y="88"/>
                  </a:cubicBezTo>
                  <a:cubicBezTo>
                    <a:pt x="296" y="89"/>
                    <a:pt x="295" y="91"/>
                    <a:pt x="295" y="93"/>
                  </a:cubicBezTo>
                  <a:cubicBezTo>
                    <a:pt x="294" y="91"/>
                    <a:pt x="293" y="89"/>
                    <a:pt x="292" y="87"/>
                  </a:cubicBezTo>
                  <a:cubicBezTo>
                    <a:pt x="293" y="86"/>
                    <a:pt x="293" y="83"/>
                    <a:pt x="293" y="82"/>
                  </a:cubicBezTo>
                  <a:cubicBezTo>
                    <a:pt x="293" y="80"/>
                    <a:pt x="293" y="77"/>
                    <a:pt x="293" y="75"/>
                  </a:cubicBezTo>
                  <a:cubicBezTo>
                    <a:pt x="293" y="74"/>
                    <a:pt x="292" y="74"/>
                    <a:pt x="292" y="75"/>
                  </a:cubicBezTo>
                  <a:cubicBezTo>
                    <a:pt x="291" y="77"/>
                    <a:pt x="291" y="80"/>
                    <a:pt x="291" y="82"/>
                  </a:cubicBezTo>
                  <a:cubicBezTo>
                    <a:pt x="291" y="83"/>
                    <a:pt x="291" y="84"/>
                    <a:pt x="291" y="84"/>
                  </a:cubicBezTo>
                  <a:cubicBezTo>
                    <a:pt x="290" y="83"/>
                    <a:pt x="289" y="82"/>
                    <a:pt x="289" y="81"/>
                  </a:cubicBezTo>
                  <a:cubicBezTo>
                    <a:pt x="289" y="80"/>
                    <a:pt x="288" y="78"/>
                    <a:pt x="288" y="77"/>
                  </a:cubicBezTo>
                  <a:cubicBezTo>
                    <a:pt x="288" y="75"/>
                    <a:pt x="288" y="74"/>
                    <a:pt x="288" y="72"/>
                  </a:cubicBezTo>
                  <a:cubicBezTo>
                    <a:pt x="288" y="71"/>
                    <a:pt x="287" y="71"/>
                    <a:pt x="287" y="72"/>
                  </a:cubicBezTo>
                  <a:cubicBezTo>
                    <a:pt x="287" y="74"/>
                    <a:pt x="287" y="76"/>
                    <a:pt x="287" y="78"/>
                  </a:cubicBezTo>
                  <a:cubicBezTo>
                    <a:pt x="287" y="78"/>
                    <a:pt x="287" y="78"/>
                    <a:pt x="287" y="78"/>
                  </a:cubicBezTo>
                  <a:cubicBezTo>
                    <a:pt x="287" y="78"/>
                    <a:pt x="286" y="77"/>
                    <a:pt x="286" y="76"/>
                  </a:cubicBezTo>
                  <a:cubicBezTo>
                    <a:pt x="285" y="76"/>
                    <a:pt x="284" y="75"/>
                    <a:pt x="284" y="73"/>
                  </a:cubicBezTo>
                  <a:cubicBezTo>
                    <a:pt x="284" y="71"/>
                    <a:pt x="284" y="69"/>
                    <a:pt x="284" y="67"/>
                  </a:cubicBezTo>
                  <a:cubicBezTo>
                    <a:pt x="284" y="64"/>
                    <a:pt x="284" y="62"/>
                    <a:pt x="284" y="59"/>
                  </a:cubicBezTo>
                  <a:cubicBezTo>
                    <a:pt x="284" y="58"/>
                    <a:pt x="284" y="58"/>
                    <a:pt x="284" y="59"/>
                  </a:cubicBezTo>
                  <a:cubicBezTo>
                    <a:pt x="283" y="61"/>
                    <a:pt x="283" y="64"/>
                    <a:pt x="283" y="67"/>
                  </a:cubicBezTo>
                  <a:cubicBezTo>
                    <a:pt x="283" y="68"/>
                    <a:pt x="282" y="70"/>
                    <a:pt x="282" y="71"/>
                  </a:cubicBezTo>
                  <a:cubicBezTo>
                    <a:pt x="281" y="69"/>
                    <a:pt x="279" y="67"/>
                    <a:pt x="277" y="65"/>
                  </a:cubicBezTo>
                  <a:cubicBezTo>
                    <a:pt x="278" y="63"/>
                    <a:pt x="278" y="62"/>
                    <a:pt x="278" y="60"/>
                  </a:cubicBezTo>
                  <a:cubicBezTo>
                    <a:pt x="278" y="58"/>
                    <a:pt x="278" y="56"/>
                    <a:pt x="278" y="55"/>
                  </a:cubicBezTo>
                  <a:cubicBezTo>
                    <a:pt x="278" y="54"/>
                    <a:pt x="277" y="53"/>
                    <a:pt x="277" y="54"/>
                  </a:cubicBezTo>
                  <a:cubicBezTo>
                    <a:pt x="277" y="57"/>
                    <a:pt x="276" y="61"/>
                    <a:pt x="276" y="64"/>
                  </a:cubicBezTo>
                  <a:cubicBezTo>
                    <a:pt x="275" y="63"/>
                    <a:pt x="274" y="61"/>
                    <a:pt x="273" y="60"/>
                  </a:cubicBezTo>
                  <a:cubicBezTo>
                    <a:pt x="273" y="59"/>
                    <a:pt x="273" y="58"/>
                    <a:pt x="273" y="56"/>
                  </a:cubicBezTo>
                  <a:cubicBezTo>
                    <a:pt x="273" y="55"/>
                    <a:pt x="273" y="53"/>
                    <a:pt x="273" y="51"/>
                  </a:cubicBezTo>
                  <a:cubicBezTo>
                    <a:pt x="273" y="50"/>
                    <a:pt x="272" y="50"/>
                    <a:pt x="272" y="51"/>
                  </a:cubicBezTo>
                  <a:cubicBezTo>
                    <a:pt x="272" y="53"/>
                    <a:pt x="272" y="55"/>
                    <a:pt x="272" y="56"/>
                  </a:cubicBezTo>
                  <a:cubicBezTo>
                    <a:pt x="272" y="57"/>
                    <a:pt x="271" y="58"/>
                    <a:pt x="271" y="59"/>
                  </a:cubicBezTo>
                  <a:cubicBezTo>
                    <a:pt x="270" y="58"/>
                    <a:pt x="269" y="57"/>
                    <a:pt x="268" y="56"/>
                  </a:cubicBezTo>
                  <a:cubicBezTo>
                    <a:pt x="268" y="56"/>
                    <a:pt x="268" y="56"/>
                    <a:pt x="268" y="56"/>
                  </a:cubicBezTo>
                  <a:cubicBezTo>
                    <a:pt x="270" y="55"/>
                    <a:pt x="270" y="52"/>
                    <a:pt x="270" y="50"/>
                  </a:cubicBezTo>
                  <a:cubicBezTo>
                    <a:pt x="271" y="48"/>
                    <a:pt x="271" y="46"/>
                    <a:pt x="271" y="44"/>
                  </a:cubicBezTo>
                  <a:cubicBezTo>
                    <a:pt x="271" y="43"/>
                    <a:pt x="270" y="43"/>
                    <a:pt x="270" y="44"/>
                  </a:cubicBezTo>
                  <a:cubicBezTo>
                    <a:pt x="269" y="46"/>
                    <a:pt x="269" y="48"/>
                    <a:pt x="269" y="50"/>
                  </a:cubicBezTo>
                  <a:cubicBezTo>
                    <a:pt x="268" y="52"/>
                    <a:pt x="267" y="54"/>
                    <a:pt x="267" y="56"/>
                  </a:cubicBezTo>
                  <a:cubicBezTo>
                    <a:pt x="267" y="56"/>
                    <a:pt x="267" y="56"/>
                    <a:pt x="267" y="56"/>
                  </a:cubicBezTo>
                  <a:cubicBezTo>
                    <a:pt x="266" y="55"/>
                    <a:pt x="264" y="54"/>
                    <a:pt x="262" y="54"/>
                  </a:cubicBezTo>
                  <a:cubicBezTo>
                    <a:pt x="263" y="52"/>
                    <a:pt x="264" y="49"/>
                    <a:pt x="264" y="47"/>
                  </a:cubicBezTo>
                  <a:cubicBezTo>
                    <a:pt x="265" y="45"/>
                    <a:pt x="265" y="43"/>
                    <a:pt x="265" y="40"/>
                  </a:cubicBezTo>
                  <a:cubicBezTo>
                    <a:pt x="265" y="40"/>
                    <a:pt x="263" y="40"/>
                    <a:pt x="263" y="40"/>
                  </a:cubicBezTo>
                  <a:cubicBezTo>
                    <a:pt x="264" y="43"/>
                    <a:pt x="263" y="45"/>
                    <a:pt x="262" y="47"/>
                  </a:cubicBezTo>
                  <a:cubicBezTo>
                    <a:pt x="262" y="49"/>
                    <a:pt x="261" y="51"/>
                    <a:pt x="261" y="53"/>
                  </a:cubicBezTo>
                  <a:cubicBezTo>
                    <a:pt x="261" y="53"/>
                    <a:pt x="261" y="54"/>
                    <a:pt x="261" y="54"/>
                  </a:cubicBezTo>
                  <a:cubicBezTo>
                    <a:pt x="260" y="54"/>
                    <a:pt x="259" y="54"/>
                    <a:pt x="257" y="54"/>
                  </a:cubicBezTo>
                  <a:cubicBezTo>
                    <a:pt x="257" y="54"/>
                    <a:pt x="257" y="53"/>
                    <a:pt x="257" y="53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7" y="51"/>
                    <a:pt x="258" y="49"/>
                    <a:pt x="258" y="48"/>
                  </a:cubicBezTo>
                  <a:cubicBezTo>
                    <a:pt x="258" y="47"/>
                    <a:pt x="258" y="47"/>
                    <a:pt x="257" y="47"/>
                  </a:cubicBezTo>
                  <a:cubicBezTo>
                    <a:pt x="257" y="49"/>
                    <a:pt x="256" y="50"/>
                    <a:pt x="256" y="51"/>
                  </a:cubicBezTo>
                  <a:cubicBezTo>
                    <a:pt x="255" y="49"/>
                    <a:pt x="255" y="48"/>
                    <a:pt x="254" y="46"/>
                  </a:cubicBezTo>
                  <a:cubicBezTo>
                    <a:pt x="254" y="46"/>
                    <a:pt x="254" y="46"/>
                    <a:pt x="254" y="46"/>
                  </a:cubicBezTo>
                  <a:cubicBezTo>
                    <a:pt x="255" y="44"/>
                    <a:pt x="255" y="40"/>
                    <a:pt x="256" y="38"/>
                  </a:cubicBezTo>
                  <a:cubicBezTo>
                    <a:pt x="256" y="35"/>
                    <a:pt x="256" y="32"/>
                    <a:pt x="256" y="28"/>
                  </a:cubicBezTo>
                  <a:cubicBezTo>
                    <a:pt x="256" y="28"/>
                    <a:pt x="255" y="28"/>
                    <a:pt x="255" y="28"/>
                  </a:cubicBezTo>
                  <a:cubicBezTo>
                    <a:pt x="255" y="32"/>
                    <a:pt x="254" y="35"/>
                    <a:pt x="254" y="38"/>
                  </a:cubicBezTo>
                  <a:cubicBezTo>
                    <a:pt x="253" y="40"/>
                    <a:pt x="253" y="42"/>
                    <a:pt x="253" y="43"/>
                  </a:cubicBezTo>
                  <a:cubicBezTo>
                    <a:pt x="248" y="32"/>
                    <a:pt x="243" y="20"/>
                    <a:pt x="238" y="9"/>
                  </a:cubicBezTo>
                  <a:cubicBezTo>
                    <a:pt x="238" y="9"/>
                    <a:pt x="239" y="8"/>
                    <a:pt x="239" y="8"/>
                  </a:cubicBezTo>
                  <a:close/>
                  <a:moveTo>
                    <a:pt x="235" y="9"/>
                  </a:moveTo>
                  <a:cubicBezTo>
                    <a:pt x="236" y="9"/>
                    <a:pt x="236" y="9"/>
                    <a:pt x="237" y="9"/>
                  </a:cubicBezTo>
                  <a:cubicBezTo>
                    <a:pt x="237" y="17"/>
                    <a:pt x="242" y="24"/>
                    <a:pt x="245" y="31"/>
                  </a:cubicBezTo>
                  <a:cubicBezTo>
                    <a:pt x="248" y="40"/>
                    <a:pt x="251" y="48"/>
                    <a:pt x="255" y="56"/>
                  </a:cubicBezTo>
                  <a:cubicBezTo>
                    <a:pt x="255" y="57"/>
                    <a:pt x="255" y="57"/>
                    <a:pt x="255" y="58"/>
                  </a:cubicBezTo>
                  <a:cubicBezTo>
                    <a:pt x="255" y="58"/>
                    <a:pt x="255" y="58"/>
                    <a:pt x="256" y="58"/>
                  </a:cubicBezTo>
                  <a:cubicBezTo>
                    <a:pt x="256" y="58"/>
                    <a:pt x="256" y="58"/>
                    <a:pt x="256" y="58"/>
                  </a:cubicBezTo>
                  <a:cubicBezTo>
                    <a:pt x="256" y="58"/>
                    <a:pt x="257" y="58"/>
                    <a:pt x="258" y="58"/>
                  </a:cubicBezTo>
                  <a:cubicBezTo>
                    <a:pt x="262" y="55"/>
                    <a:pt x="267" y="60"/>
                    <a:pt x="270" y="63"/>
                  </a:cubicBezTo>
                  <a:cubicBezTo>
                    <a:pt x="276" y="68"/>
                    <a:pt x="280" y="75"/>
                    <a:pt x="284" y="81"/>
                  </a:cubicBezTo>
                  <a:cubicBezTo>
                    <a:pt x="291" y="91"/>
                    <a:pt x="300" y="105"/>
                    <a:pt x="298" y="117"/>
                  </a:cubicBezTo>
                  <a:cubicBezTo>
                    <a:pt x="298" y="117"/>
                    <a:pt x="298" y="118"/>
                    <a:pt x="298" y="118"/>
                  </a:cubicBezTo>
                  <a:cubicBezTo>
                    <a:pt x="298" y="120"/>
                    <a:pt x="297" y="122"/>
                    <a:pt x="296" y="123"/>
                  </a:cubicBezTo>
                  <a:cubicBezTo>
                    <a:pt x="294" y="131"/>
                    <a:pt x="293" y="138"/>
                    <a:pt x="291" y="146"/>
                  </a:cubicBezTo>
                  <a:cubicBezTo>
                    <a:pt x="289" y="154"/>
                    <a:pt x="286" y="164"/>
                    <a:pt x="287" y="174"/>
                  </a:cubicBezTo>
                  <a:cubicBezTo>
                    <a:pt x="284" y="170"/>
                    <a:pt x="281" y="166"/>
                    <a:pt x="278" y="162"/>
                  </a:cubicBezTo>
                  <a:cubicBezTo>
                    <a:pt x="270" y="150"/>
                    <a:pt x="262" y="137"/>
                    <a:pt x="255" y="124"/>
                  </a:cubicBezTo>
                  <a:cubicBezTo>
                    <a:pt x="251" y="117"/>
                    <a:pt x="248" y="110"/>
                    <a:pt x="245" y="102"/>
                  </a:cubicBezTo>
                  <a:cubicBezTo>
                    <a:pt x="245" y="102"/>
                    <a:pt x="245" y="102"/>
                    <a:pt x="245" y="102"/>
                  </a:cubicBezTo>
                  <a:cubicBezTo>
                    <a:pt x="245" y="100"/>
                    <a:pt x="245" y="97"/>
                    <a:pt x="244" y="95"/>
                  </a:cubicBezTo>
                  <a:cubicBezTo>
                    <a:pt x="244" y="93"/>
                    <a:pt x="244" y="91"/>
                    <a:pt x="244" y="89"/>
                  </a:cubicBezTo>
                  <a:cubicBezTo>
                    <a:pt x="244" y="87"/>
                    <a:pt x="242" y="87"/>
                    <a:pt x="242" y="89"/>
                  </a:cubicBezTo>
                  <a:cubicBezTo>
                    <a:pt x="242" y="91"/>
                    <a:pt x="242" y="93"/>
                    <a:pt x="242" y="95"/>
                  </a:cubicBezTo>
                  <a:cubicBezTo>
                    <a:pt x="241" y="92"/>
                    <a:pt x="241" y="88"/>
                    <a:pt x="240" y="85"/>
                  </a:cubicBezTo>
                  <a:cubicBezTo>
                    <a:pt x="239" y="72"/>
                    <a:pt x="239" y="60"/>
                    <a:pt x="236" y="47"/>
                  </a:cubicBezTo>
                  <a:cubicBezTo>
                    <a:pt x="235" y="47"/>
                    <a:pt x="235" y="46"/>
                    <a:pt x="234" y="46"/>
                  </a:cubicBezTo>
                  <a:cubicBezTo>
                    <a:pt x="232" y="46"/>
                    <a:pt x="233" y="34"/>
                    <a:pt x="232" y="32"/>
                  </a:cubicBezTo>
                  <a:cubicBezTo>
                    <a:pt x="231" y="26"/>
                    <a:pt x="229" y="21"/>
                    <a:pt x="229" y="16"/>
                  </a:cubicBezTo>
                  <a:cubicBezTo>
                    <a:pt x="229" y="15"/>
                    <a:pt x="229" y="15"/>
                    <a:pt x="228" y="15"/>
                  </a:cubicBezTo>
                  <a:cubicBezTo>
                    <a:pt x="230" y="11"/>
                    <a:pt x="232" y="5"/>
                    <a:pt x="235" y="9"/>
                  </a:cubicBezTo>
                  <a:close/>
                  <a:moveTo>
                    <a:pt x="269" y="165"/>
                  </a:moveTo>
                  <a:cubicBezTo>
                    <a:pt x="262" y="157"/>
                    <a:pt x="255" y="149"/>
                    <a:pt x="250" y="140"/>
                  </a:cubicBezTo>
                  <a:cubicBezTo>
                    <a:pt x="240" y="123"/>
                    <a:pt x="233" y="106"/>
                    <a:pt x="228" y="87"/>
                  </a:cubicBezTo>
                  <a:cubicBezTo>
                    <a:pt x="223" y="68"/>
                    <a:pt x="220" y="49"/>
                    <a:pt x="224" y="29"/>
                  </a:cubicBezTo>
                  <a:cubicBezTo>
                    <a:pt x="225" y="27"/>
                    <a:pt x="225" y="25"/>
                    <a:pt x="226" y="23"/>
                  </a:cubicBezTo>
                  <a:cubicBezTo>
                    <a:pt x="226" y="28"/>
                    <a:pt x="229" y="32"/>
                    <a:pt x="229" y="37"/>
                  </a:cubicBezTo>
                  <a:cubicBezTo>
                    <a:pt x="229" y="41"/>
                    <a:pt x="227" y="48"/>
                    <a:pt x="232" y="50"/>
                  </a:cubicBezTo>
                  <a:cubicBezTo>
                    <a:pt x="235" y="61"/>
                    <a:pt x="234" y="74"/>
                    <a:pt x="236" y="86"/>
                  </a:cubicBezTo>
                  <a:cubicBezTo>
                    <a:pt x="238" y="98"/>
                    <a:pt x="243" y="110"/>
                    <a:pt x="249" y="121"/>
                  </a:cubicBezTo>
                  <a:cubicBezTo>
                    <a:pt x="255" y="134"/>
                    <a:pt x="263" y="146"/>
                    <a:pt x="271" y="158"/>
                  </a:cubicBezTo>
                  <a:cubicBezTo>
                    <a:pt x="274" y="163"/>
                    <a:pt x="277" y="168"/>
                    <a:pt x="281" y="172"/>
                  </a:cubicBezTo>
                  <a:cubicBezTo>
                    <a:pt x="282" y="174"/>
                    <a:pt x="285" y="176"/>
                    <a:pt x="288" y="178"/>
                  </a:cubicBezTo>
                  <a:cubicBezTo>
                    <a:pt x="288" y="179"/>
                    <a:pt x="288" y="181"/>
                    <a:pt x="289" y="182"/>
                  </a:cubicBezTo>
                  <a:cubicBezTo>
                    <a:pt x="281" y="178"/>
                    <a:pt x="275" y="171"/>
                    <a:pt x="269" y="165"/>
                  </a:cubicBezTo>
                  <a:close/>
                  <a:moveTo>
                    <a:pt x="275" y="184"/>
                  </a:moveTo>
                  <a:cubicBezTo>
                    <a:pt x="279" y="184"/>
                    <a:pt x="284" y="185"/>
                    <a:pt x="289" y="186"/>
                  </a:cubicBezTo>
                  <a:cubicBezTo>
                    <a:pt x="289" y="187"/>
                    <a:pt x="290" y="187"/>
                    <a:pt x="290" y="187"/>
                  </a:cubicBezTo>
                  <a:cubicBezTo>
                    <a:pt x="291" y="187"/>
                    <a:pt x="291" y="187"/>
                    <a:pt x="292" y="187"/>
                  </a:cubicBezTo>
                  <a:cubicBezTo>
                    <a:pt x="294" y="188"/>
                    <a:pt x="296" y="188"/>
                    <a:pt x="298" y="188"/>
                  </a:cubicBezTo>
                  <a:cubicBezTo>
                    <a:pt x="306" y="190"/>
                    <a:pt x="314" y="192"/>
                    <a:pt x="321" y="196"/>
                  </a:cubicBezTo>
                  <a:cubicBezTo>
                    <a:pt x="337" y="205"/>
                    <a:pt x="354" y="211"/>
                    <a:pt x="366" y="224"/>
                  </a:cubicBezTo>
                  <a:cubicBezTo>
                    <a:pt x="372" y="231"/>
                    <a:pt x="378" y="237"/>
                    <a:pt x="384" y="244"/>
                  </a:cubicBezTo>
                  <a:cubicBezTo>
                    <a:pt x="390" y="250"/>
                    <a:pt x="394" y="257"/>
                    <a:pt x="398" y="264"/>
                  </a:cubicBezTo>
                  <a:cubicBezTo>
                    <a:pt x="406" y="276"/>
                    <a:pt x="416" y="289"/>
                    <a:pt x="422" y="303"/>
                  </a:cubicBezTo>
                  <a:cubicBezTo>
                    <a:pt x="421" y="303"/>
                    <a:pt x="421" y="304"/>
                    <a:pt x="421" y="304"/>
                  </a:cubicBezTo>
                  <a:cubicBezTo>
                    <a:pt x="420" y="305"/>
                    <a:pt x="419" y="307"/>
                    <a:pt x="418" y="308"/>
                  </a:cubicBezTo>
                  <a:cubicBezTo>
                    <a:pt x="418" y="307"/>
                    <a:pt x="418" y="307"/>
                    <a:pt x="418" y="307"/>
                  </a:cubicBezTo>
                  <a:cubicBezTo>
                    <a:pt x="406" y="285"/>
                    <a:pt x="397" y="261"/>
                    <a:pt x="378" y="244"/>
                  </a:cubicBezTo>
                  <a:cubicBezTo>
                    <a:pt x="369" y="235"/>
                    <a:pt x="359" y="228"/>
                    <a:pt x="349" y="220"/>
                  </a:cubicBezTo>
                  <a:cubicBezTo>
                    <a:pt x="339" y="212"/>
                    <a:pt x="330" y="203"/>
                    <a:pt x="319" y="197"/>
                  </a:cubicBezTo>
                  <a:cubicBezTo>
                    <a:pt x="308" y="192"/>
                    <a:pt x="295" y="189"/>
                    <a:pt x="283" y="187"/>
                  </a:cubicBezTo>
                  <a:cubicBezTo>
                    <a:pt x="272" y="186"/>
                    <a:pt x="261" y="184"/>
                    <a:pt x="250" y="186"/>
                  </a:cubicBezTo>
                  <a:cubicBezTo>
                    <a:pt x="239" y="187"/>
                    <a:pt x="229" y="191"/>
                    <a:pt x="219" y="198"/>
                  </a:cubicBezTo>
                  <a:cubicBezTo>
                    <a:pt x="209" y="205"/>
                    <a:pt x="206" y="214"/>
                    <a:pt x="201" y="225"/>
                  </a:cubicBezTo>
                  <a:cubicBezTo>
                    <a:pt x="200" y="226"/>
                    <a:pt x="202" y="227"/>
                    <a:pt x="202" y="226"/>
                  </a:cubicBezTo>
                  <a:cubicBezTo>
                    <a:pt x="206" y="221"/>
                    <a:pt x="208" y="216"/>
                    <a:pt x="211" y="211"/>
                  </a:cubicBezTo>
                  <a:cubicBezTo>
                    <a:pt x="215" y="206"/>
                    <a:pt x="220" y="202"/>
                    <a:pt x="226" y="198"/>
                  </a:cubicBezTo>
                  <a:cubicBezTo>
                    <a:pt x="236" y="192"/>
                    <a:pt x="246" y="189"/>
                    <a:pt x="258" y="189"/>
                  </a:cubicBezTo>
                  <a:cubicBezTo>
                    <a:pt x="270" y="189"/>
                    <a:pt x="282" y="190"/>
                    <a:pt x="294" y="193"/>
                  </a:cubicBezTo>
                  <a:cubicBezTo>
                    <a:pt x="305" y="195"/>
                    <a:pt x="316" y="198"/>
                    <a:pt x="325" y="205"/>
                  </a:cubicBezTo>
                  <a:cubicBezTo>
                    <a:pt x="334" y="212"/>
                    <a:pt x="343" y="219"/>
                    <a:pt x="352" y="226"/>
                  </a:cubicBezTo>
                  <a:cubicBezTo>
                    <a:pt x="361" y="233"/>
                    <a:pt x="371" y="240"/>
                    <a:pt x="379" y="249"/>
                  </a:cubicBezTo>
                  <a:cubicBezTo>
                    <a:pt x="388" y="258"/>
                    <a:pt x="394" y="269"/>
                    <a:pt x="401" y="281"/>
                  </a:cubicBezTo>
                  <a:cubicBezTo>
                    <a:pt x="403" y="285"/>
                    <a:pt x="405" y="289"/>
                    <a:pt x="407" y="293"/>
                  </a:cubicBezTo>
                  <a:cubicBezTo>
                    <a:pt x="400" y="284"/>
                    <a:pt x="391" y="275"/>
                    <a:pt x="383" y="266"/>
                  </a:cubicBezTo>
                  <a:cubicBezTo>
                    <a:pt x="376" y="260"/>
                    <a:pt x="370" y="253"/>
                    <a:pt x="362" y="247"/>
                  </a:cubicBezTo>
                  <a:cubicBezTo>
                    <a:pt x="357" y="242"/>
                    <a:pt x="351" y="238"/>
                    <a:pt x="344" y="236"/>
                  </a:cubicBezTo>
                  <a:cubicBezTo>
                    <a:pt x="343" y="236"/>
                    <a:pt x="343" y="237"/>
                    <a:pt x="344" y="237"/>
                  </a:cubicBezTo>
                  <a:cubicBezTo>
                    <a:pt x="360" y="243"/>
                    <a:pt x="372" y="258"/>
                    <a:pt x="384" y="270"/>
                  </a:cubicBezTo>
                  <a:cubicBezTo>
                    <a:pt x="395" y="281"/>
                    <a:pt x="406" y="293"/>
                    <a:pt x="413" y="306"/>
                  </a:cubicBezTo>
                  <a:cubicBezTo>
                    <a:pt x="413" y="306"/>
                    <a:pt x="413" y="306"/>
                    <a:pt x="413" y="306"/>
                  </a:cubicBezTo>
                  <a:cubicBezTo>
                    <a:pt x="412" y="305"/>
                    <a:pt x="411" y="304"/>
                    <a:pt x="409" y="303"/>
                  </a:cubicBezTo>
                  <a:cubicBezTo>
                    <a:pt x="405" y="298"/>
                    <a:pt x="402" y="294"/>
                    <a:pt x="398" y="289"/>
                  </a:cubicBezTo>
                  <a:cubicBezTo>
                    <a:pt x="389" y="280"/>
                    <a:pt x="378" y="273"/>
                    <a:pt x="368" y="265"/>
                  </a:cubicBezTo>
                  <a:cubicBezTo>
                    <a:pt x="368" y="264"/>
                    <a:pt x="367" y="265"/>
                    <a:pt x="368" y="265"/>
                  </a:cubicBezTo>
                  <a:cubicBezTo>
                    <a:pt x="377" y="274"/>
                    <a:pt x="388" y="281"/>
                    <a:pt x="396" y="291"/>
                  </a:cubicBezTo>
                  <a:cubicBezTo>
                    <a:pt x="400" y="295"/>
                    <a:pt x="404" y="300"/>
                    <a:pt x="408" y="304"/>
                  </a:cubicBezTo>
                  <a:cubicBezTo>
                    <a:pt x="408" y="305"/>
                    <a:pt x="408" y="305"/>
                    <a:pt x="409" y="306"/>
                  </a:cubicBezTo>
                  <a:cubicBezTo>
                    <a:pt x="404" y="302"/>
                    <a:pt x="398" y="299"/>
                    <a:pt x="393" y="295"/>
                  </a:cubicBezTo>
                  <a:cubicBezTo>
                    <a:pt x="388" y="290"/>
                    <a:pt x="383" y="285"/>
                    <a:pt x="376" y="282"/>
                  </a:cubicBezTo>
                  <a:cubicBezTo>
                    <a:pt x="376" y="282"/>
                    <a:pt x="376" y="282"/>
                    <a:pt x="376" y="283"/>
                  </a:cubicBezTo>
                  <a:cubicBezTo>
                    <a:pt x="388" y="292"/>
                    <a:pt x="401" y="301"/>
                    <a:pt x="412" y="311"/>
                  </a:cubicBezTo>
                  <a:cubicBezTo>
                    <a:pt x="412" y="311"/>
                    <a:pt x="412" y="311"/>
                    <a:pt x="412" y="311"/>
                  </a:cubicBezTo>
                  <a:cubicBezTo>
                    <a:pt x="399" y="301"/>
                    <a:pt x="384" y="291"/>
                    <a:pt x="368" y="285"/>
                  </a:cubicBezTo>
                  <a:cubicBezTo>
                    <a:pt x="359" y="282"/>
                    <a:pt x="349" y="280"/>
                    <a:pt x="341" y="276"/>
                  </a:cubicBezTo>
                  <a:cubicBezTo>
                    <a:pt x="334" y="272"/>
                    <a:pt x="327" y="268"/>
                    <a:pt x="319" y="266"/>
                  </a:cubicBezTo>
                  <a:cubicBezTo>
                    <a:pt x="319" y="266"/>
                    <a:pt x="319" y="266"/>
                    <a:pt x="319" y="266"/>
                  </a:cubicBezTo>
                  <a:cubicBezTo>
                    <a:pt x="321" y="269"/>
                    <a:pt x="324" y="270"/>
                    <a:pt x="328" y="271"/>
                  </a:cubicBezTo>
                  <a:cubicBezTo>
                    <a:pt x="332" y="273"/>
                    <a:pt x="337" y="276"/>
                    <a:pt x="341" y="278"/>
                  </a:cubicBezTo>
                  <a:cubicBezTo>
                    <a:pt x="349" y="281"/>
                    <a:pt x="357" y="284"/>
                    <a:pt x="364" y="286"/>
                  </a:cubicBezTo>
                  <a:cubicBezTo>
                    <a:pt x="373" y="290"/>
                    <a:pt x="383" y="293"/>
                    <a:pt x="391" y="299"/>
                  </a:cubicBezTo>
                  <a:cubicBezTo>
                    <a:pt x="397" y="304"/>
                    <a:pt x="403" y="308"/>
                    <a:pt x="409" y="313"/>
                  </a:cubicBezTo>
                  <a:cubicBezTo>
                    <a:pt x="409" y="313"/>
                    <a:pt x="408" y="313"/>
                    <a:pt x="408" y="312"/>
                  </a:cubicBezTo>
                  <a:cubicBezTo>
                    <a:pt x="407" y="312"/>
                    <a:pt x="407" y="311"/>
                    <a:pt x="406" y="311"/>
                  </a:cubicBezTo>
                  <a:cubicBezTo>
                    <a:pt x="405" y="310"/>
                    <a:pt x="404" y="310"/>
                    <a:pt x="404" y="309"/>
                  </a:cubicBezTo>
                  <a:cubicBezTo>
                    <a:pt x="403" y="308"/>
                    <a:pt x="402" y="307"/>
                    <a:pt x="400" y="307"/>
                  </a:cubicBezTo>
                  <a:cubicBezTo>
                    <a:pt x="396" y="304"/>
                    <a:pt x="392" y="301"/>
                    <a:pt x="388" y="299"/>
                  </a:cubicBezTo>
                  <a:cubicBezTo>
                    <a:pt x="379" y="294"/>
                    <a:pt x="369" y="292"/>
                    <a:pt x="360" y="288"/>
                  </a:cubicBezTo>
                  <a:cubicBezTo>
                    <a:pt x="350" y="284"/>
                    <a:pt x="340" y="281"/>
                    <a:pt x="331" y="277"/>
                  </a:cubicBezTo>
                  <a:cubicBezTo>
                    <a:pt x="321" y="273"/>
                    <a:pt x="311" y="271"/>
                    <a:pt x="302" y="265"/>
                  </a:cubicBezTo>
                  <a:cubicBezTo>
                    <a:pt x="302" y="265"/>
                    <a:pt x="301" y="266"/>
                    <a:pt x="302" y="266"/>
                  </a:cubicBezTo>
                  <a:cubicBezTo>
                    <a:pt x="308" y="273"/>
                    <a:pt x="318" y="274"/>
                    <a:pt x="327" y="277"/>
                  </a:cubicBezTo>
                  <a:cubicBezTo>
                    <a:pt x="337" y="281"/>
                    <a:pt x="347" y="285"/>
                    <a:pt x="358" y="289"/>
                  </a:cubicBezTo>
                  <a:cubicBezTo>
                    <a:pt x="368" y="294"/>
                    <a:pt x="379" y="295"/>
                    <a:pt x="389" y="301"/>
                  </a:cubicBezTo>
                  <a:cubicBezTo>
                    <a:pt x="391" y="302"/>
                    <a:pt x="394" y="303"/>
                    <a:pt x="396" y="305"/>
                  </a:cubicBezTo>
                  <a:cubicBezTo>
                    <a:pt x="391" y="303"/>
                    <a:pt x="385" y="301"/>
                    <a:pt x="380" y="299"/>
                  </a:cubicBezTo>
                  <a:cubicBezTo>
                    <a:pt x="372" y="296"/>
                    <a:pt x="365" y="293"/>
                    <a:pt x="358" y="291"/>
                  </a:cubicBezTo>
                  <a:cubicBezTo>
                    <a:pt x="351" y="289"/>
                    <a:pt x="344" y="287"/>
                    <a:pt x="338" y="285"/>
                  </a:cubicBezTo>
                  <a:cubicBezTo>
                    <a:pt x="323" y="281"/>
                    <a:pt x="310" y="276"/>
                    <a:pt x="295" y="273"/>
                  </a:cubicBezTo>
                  <a:cubicBezTo>
                    <a:pt x="282" y="270"/>
                    <a:pt x="268" y="268"/>
                    <a:pt x="254" y="266"/>
                  </a:cubicBezTo>
                  <a:cubicBezTo>
                    <a:pt x="253" y="266"/>
                    <a:pt x="252" y="267"/>
                    <a:pt x="253" y="268"/>
                  </a:cubicBezTo>
                  <a:cubicBezTo>
                    <a:pt x="258" y="270"/>
                    <a:pt x="264" y="270"/>
                    <a:pt x="269" y="271"/>
                  </a:cubicBezTo>
                  <a:cubicBezTo>
                    <a:pt x="277" y="271"/>
                    <a:pt x="285" y="273"/>
                    <a:pt x="293" y="274"/>
                  </a:cubicBezTo>
                  <a:cubicBezTo>
                    <a:pt x="307" y="278"/>
                    <a:pt x="321" y="281"/>
                    <a:pt x="335" y="285"/>
                  </a:cubicBezTo>
                  <a:cubicBezTo>
                    <a:pt x="351" y="290"/>
                    <a:pt x="366" y="296"/>
                    <a:pt x="381" y="301"/>
                  </a:cubicBezTo>
                  <a:cubicBezTo>
                    <a:pt x="388" y="304"/>
                    <a:pt x="395" y="307"/>
                    <a:pt x="402" y="311"/>
                  </a:cubicBezTo>
                  <a:cubicBezTo>
                    <a:pt x="402" y="311"/>
                    <a:pt x="403" y="311"/>
                    <a:pt x="403" y="312"/>
                  </a:cubicBezTo>
                  <a:cubicBezTo>
                    <a:pt x="398" y="309"/>
                    <a:pt x="392" y="308"/>
                    <a:pt x="388" y="307"/>
                  </a:cubicBezTo>
                  <a:cubicBezTo>
                    <a:pt x="383" y="305"/>
                    <a:pt x="379" y="302"/>
                    <a:pt x="374" y="301"/>
                  </a:cubicBezTo>
                  <a:cubicBezTo>
                    <a:pt x="370" y="300"/>
                    <a:pt x="365" y="299"/>
                    <a:pt x="361" y="298"/>
                  </a:cubicBezTo>
                  <a:cubicBezTo>
                    <a:pt x="361" y="298"/>
                    <a:pt x="360" y="299"/>
                    <a:pt x="361" y="299"/>
                  </a:cubicBezTo>
                  <a:cubicBezTo>
                    <a:pt x="365" y="301"/>
                    <a:pt x="369" y="302"/>
                    <a:pt x="374" y="303"/>
                  </a:cubicBezTo>
                  <a:cubicBezTo>
                    <a:pt x="375" y="303"/>
                    <a:pt x="377" y="304"/>
                    <a:pt x="378" y="304"/>
                  </a:cubicBezTo>
                  <a:cubicBezTo>
                    <a:pt x="377" y="304"/>
                    <a:pt x="376" y="304"/>
                    <a:pt x="375" y="304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78" y="306"/>
                    <a:pt x="383" y="306"/>
                    <a:pt x="386" y="309"/>
                  </a:cubicBezTo>
                  <a:cubicBezTo>
                    <a:pt x="386" y="309"/>
                    <a:pt x="386" y="309"/>
                    <a:pt x="386" y="309"/>
                  </a:cubicBezTo>
                  <a:cubicBezTo>
                    <a:pt x="385" y="308"/>
                    <a:pt x="384" y="307"/>
                    <a:pt x="384" y="307"/>
                  </a:cubicBezTo>
                  <a:cubicBezTo>
                    <a:pt x="384" y="307"/>
                    <a:pt x="385" y="307"/>
                    <a:pt x="386" y="307"/>
                  </a:cubicBezTo>
                  <a:cubicBezTo>
                    <a:pt x="390" y="309"/>
                    <a:pt x="394" y="310"/>
                    <a:pt x="398" y="312"/>
                  </a:cubicBezTo>
                  <a:cubicBezTo>
                    <a:pt x="400" y="313"/>
                    <a:pt x="401" y="313"/>
                    <a:pt x="403" y="314"/>
                  </a:cubicBezTo>
                  <a:cubicBezTo>
                    <a:pt x="392" y="310"/>
                    <a:pt x="374" y="308"/>
                    <a:pt x="371" y="308"/>
                  </a:cubicBezTo>
                  <a:cubicBezTo>
                    <a:pt x="361" y="306"/>
                    <a:pt x="351" y="305"/>
                    <a:pt x="340" y="305"/>
                  </a:cubicBezTo>
                  <a:cubicBezTo>
                    <a:pt x="328" y="306"/>
                    <a:pt x="314" y="307"/>
                    <a:pt x="302" y="312"/>
                  </a:cubicBezTo>
                  <a:cubicBezTo>
                    <a:pt x="298" y="313"/>
                    <a:pt x="293" y="316"/>
                    <a:pt x="289" y="318"/>
                  </a:cubicBezTo>
                  <a:cubicBezTo>
                    <a:pt x="282" y="322"/>
                    <a:pt x="275" y="326"/>
                    <a:pt x="269" y="331"/>
                  </a:cubicBezTo>
                  <a:cubicBezTo>
                    <a:pt x="265" y="334"/>
                    <a:pt x="262" y="338"/>
                    <a:pt x="259" y="341"/>
                  </a:cubicBezTo>
                  <a:cubicBezTo>
                    <a:pt x="258" y="341"/>
                    <a:pt x="258" y="341"/>
                    <a:pt x="258" y="341"/>
                  </a:cubicBezTo>
                  <a:cubicBezTo>
                    <a:pt x="252" y="344"/>
                    <a:pt x="242" y="339"/>
                    <a:pt x="237" y="337"/>
                  </a:cubicBezTo>
                  <a:cubicBezTo>
                    <a:pt x="229" y="333"/>
                    <a:pt x="221" y="329"/>
                    <a:pt x="215" y="323"/>
                  </a:cubicBezTo>
                  <a:cubicBezTo>
                    <a:pt x="205" y="313"/>
                    <a:pt x="194" y="302"/>
                    <a:pt x="188" y="289"/>
                  </a:cubicBezTo>
                  <a:cubicBezTo>
                    <a:pt x="185" y="283"/>
                    <a:pt x="181" y="273"/>
                    <a:pt x="183" y="266"/>
                  </a:cubicBezTo>
                  <a:cubicBezTo>
                    <a:pt x="185" y="263"/>
                    <a:pt x="187" y="260"/>
                    <a:pt x="189" y="257"/>
                  </a:cubicBezTo>
                  <a:cubicBezTo>
                    <a:pt x="189" y="256"/>
                    <a:pt x="190" y="255"/>
                    <a:pt x="190" y="254"/>
                  </a:cubicBezTo>
                  <a:cubicBezTo>
                    <a:pt x="196" y="251"/>
                    <a:pt x="199" y="241"/>
                    <a:pt x="199" y="234"/>
                  </a:cubicBezTo>
                  <a:cubicBezTo>
                    <a:pt x="200" y="228"/>
                    <a:pt x="197" y="220"/>
                    <a:pt x="198" y="213"/>
                  </a:cubicBezTo>
                  <a:cubicBezTo>
                    <a:pt x="198" y="213"/>
                    <a:pt x="198" y="212"/>
                    <a:pt x="199" y="212"/>
                  </a:cubicBezTo>
                  <a:cubicBezTo>
                    <a:pt x="205" y="199"/>
                    <a:pt x="219" y="191"/>
                    <a:pt x="232" y="187"/>
                  </a:cubicBezTo>
                  <a:cubicBezTo>
                    <a:pt x="246" y="182"/>
                    <a:pt x="260" y="182"/>
                    <a:pt x="275" y="184"/>
                  </a:cubicBezTo>
                  <a:close/>
                  <a:moveTo>
                    <a:pt x="155" y="52"/>
                  </a:moveTo>
                  <a:cubicBezTo>
                    <a:pt x="155" y="52"/>
                    <a:pt x="155" y="52"/>
                    <a:pt x="155" y="52"/>
                  </a:cubicBezTo>
                  <a:cubicBezTo>
                    <a:pt x="155" y="52"/>
                    <a:pt x="155" y="52"/>
                    <a:pt x="156" y="53"/>
                  </a:cubicBezTo>
                  <a:cubicBezTo>
                    <a:pt x="157" y="53"/>
                    <a:pt x="157" y="53"/>
                    <a:pt x="158" y="52"/>
                  </a:cubicBezTo>
                  <a:cubicBezTo>
                    <a:pt x="165" y="43"/>
                    <a:pt x="176" y="58"/>
                    <a:pt x="181" y="63"/>
                  </a:cubicBezTo>
                  <a:cubicBezTo>
                    <a:pt x="182" y="64"/>
                    <a:pt x="184" y="66"/>
                    <a:pt x="186" y="67"/>
                  </a:cubicBezTo>
                  <a:cubicBezTo>
                    <a:pt x="188" y="70"/>
                    <a:pt x="190" y="74"/>
                    <a:pt x="192" y="78"/>
                  </a:cubicBezTo>
                  <a:cubicBezTo>
                    <a:pt x="193" y="79"/>
                    <a:pt x="194" y="80"/>
                    <a:pt x="195" y="80"/>
                  </a:cubicBezTo>
                  <a:cubicBezTo>
                    <a:pt x="195" y="80"/>
                    <a:pt x="194" y="81"/>
                    <a:pt x="194" y="81"/>
                  </a:cubicBezTo>
                  <a:cubicBezTo>
                    <a:pt x="194" y="84"/>
                    <a:pt x="196" y="88"/>
                    <a:pt x="196" y="91"/>
                  </a:cubicBezTo>
                  <a:cubicBezTo>
                    <a:pt x="197" y="95"/>
                    <a:pt x="197" y="99"/>
                    <a:pt x="200" y="101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01" y="98"/>
                    <a:pt x="199" y="94"/>
                    <a:pt x="199" y="91"/>
                  </a:cubicBezTo>
                  <a:cubicBezTo>
                    <a:pt x="198" y="88"/>
                    <a:pt x="198" y="85"/>
                    <a:pt x="197" y="83"/>
                  </a:cubicBezTo>
                  <a:cubicBezTo>
                    <a:pt x="201" y="87"/>
                    <a:pt x="205" y="91"/>
                    <a:pt x="208" y="96"/>
                  </a:cubicBezTo>
                  <a:cubicBezTo>
                    <a:pt x="212" y="103"/>
                    <a:pt x="215" y="110"/>
                    <a:pt x="220" y="117"/>
                  </a:cubicBezTo>
                  <a:cubicBezTo>
                    <a:pt x="225" y="123"/>
                    <a:pt x="230" y="130"/>
                    <a:pt x="233" y="139"/>
                  </a:cubicBezTo>
                  <a:cubicBezTo>
                    <a:pt x="235" y="146"/>
                    <a:pt x="237" y="153"/>
                    <a:pt x="238" y="161"/>
                  </a:cubicBezTo>
                  <a:cubicBezTo>
                    <a:pt x="239" y="165"/>
                    <a:pt x="239" y="168"/>
                    <a:pt x="240" y="172"/>
                  </a:cubicBezTo>
                  <a:cubicBezTo>
                    <a:pt x="240" y="175"/>
                    <a:pt x="240" y="178"/>
                    <a:pt x="241" y="180"/>
                  </a:cubicBezTo>
                  <a:cubicBezTo>
                    <a:pt x="238" y="181"/>
                    <a:pt x="235" y="182"/>
                    <a:pt x="232" y="183"/>
                  </a:cubicBezTo>
                  <a:cubicBezTo>
                    <a:pt x="233" y="179"/>
                    <a:pt x="234" y="174"/>
                    <a:pt x="235" y="170"/>
                  </a:cubicBezTo>
                  <a:cubicBezTo>
                    <a:pt x="236" y="168"/>
                    <a:pt x="238" y="163"/>
                    <a:pt x="237" y="161"/>
                  </a:cubicBezTo>
                  <a:cubicBezTo>
                    <a:pt x="236" y="160"/>
                    <a:pt x="234" y="166"/>
                    <a:pt x="234" y="166"/>
                  </a:cubicBezTo>
                  <a:cubicBezTo>
                    <a:pt x="232" y="172"/>
                    <a:pt x="231" y="177"/>
                    <a:pt x="229" y="183"/>
                  </a:cubicBezTo>
                  <a:cubicBezTo>
                    <a:pt x="229" y="183"/>
                    <a:pt x="229" y="183"/>
                    <a:pt x="229" y="184"/>
                  </a:cubicBezTo>
                  <a:cubicBezTo>
                    <a:pt x="228" y="184"/>
                    <a:pt x="227" y="185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6" y="184"/>
                    <a:pt x="227" y="183"/>
                    <a:pt x="227" y="181"/>
                  </a:cubicBezTo>
                  <a:cubicBezTo>
                    <a:pt x="232" y="170"/>
                    <a:pt x="234" y="159"/>
                    <a:pt x="234" y="147"/>
                  </a:cubicBezTo>
                  <a:cubicBezTo>
                    <a:pt x="234" y="147"/>
                    <a:pt x="233" y="146"/>
                    <a:pt x="233" y="147"/>
                  </a:cubicBezTo>
                  <a:cubicBezTo>
                    <a:pt x="232" y="155"/>
                    <a:pt x="232" y="164"/>
                    <a:pt x="229" y="171"/>
                  </a:cubicBezTo>
                  <a:cubicBezTo>
                    <a:pt x="227" y="174"/>
                    <a:pt x="225" y="178"/>
                    <a:pt x="224" y="182"/>
                  </a:cubicBezTo>
                  <a:cubicBezTo>
                    <a:pt x="224" y="183"/>
                    <a:pt x="223" y="183"/>
                    <a:pt x="223" y="184"/>
                  </a:cubicBezTo>
                  <a:cubicBezTo>
                    <a:pt x="222" y="185"/>
                    <a:pt x="223" y="186"/>
                    <a:pt x="224" y="186"/>
                  </a:cubicBezTo>
                  <a:cubicBezTo>
                    <a:pt x="223" y="187"/>
                    <a:pt x="221" y="187"/>
                    <a:pt x="220" y="188"/>
                  </a:cubicBezTo>
                  <a:cubicBezTo>
                    <a:pt x="224" y="182"/>
                    <a:pt x="226" y="175"/>
                    <a:pt x="228" y="168"/>
                  </a:cubicBezTo>
                  <a:cubicBezTo>
                    <a:pt x="229" y="159"/>
                    <a:pt x="233" y="149"/>
                    <a:pt x="232" y="140"/>
                  </a:cubicBezTo>
                  <a:cubicBezTo>
                    <a:pt x="232" y="139"/>
                    <a:pt x="231" y="139"/>
                    <a:pt x="231" y="139"/>
                  </a:cubicBezTo>
                  <a:cubicBezTo>
                    <a:pt x="230" y="145"/>
                    <a:pt x="229" y="150"/>
                    <a:pt x="228" y="155"/>
                  </a:cubicBezTo>
                  <a:cubicBezTo>
                    <a:pt x="227" y="159"/>
                    <a:pt x="226" y="163"/>
                    <a:pt x="225" y="167"/>
                  </a:cubicBezTo>
                  <a:cubicBezTo>
                    <a:pt x="224" y="173"/>
                    <a:pt x="222" y="179"/>
                    <a:pt x="219" y="184"/>
                  </a:cubicBezTo>
                  <a:cubicBezTo>
                    <a:pt x="220" y="181"/>
                    <a:pt x="220" y="178"/>
                    <a:pt x="221" y="175"/>
                  </a:cubicBezTo>
                  <a:cubicBezTo>
                    <a:pt x="222" y="169"/>
                    <a:pt x="224" y="164"/>
                    <a:pt x="226" y="159"/>
                  </a:cubicBezTo>
                  <a:cubicBezTo>
                    <a:pt x="227" y="151"/>
                    <a:pt x="232" y="140"/>
                    <a:pt x="228" y="133"/>
                  </a:cubicBezTo>
                  <a:cubicBezTo>
                    <a:pt x="228" y="133"/>
                    <a:pt x="228" y="133"/>
                    <a:pt x="228" y="133"/>
                  </a:cubicBezTo>
                  <a:cubicBezTo>
                    <a:pt x="227" y="138"/>
                    <a:pt x="227" y="142"/>
                    <a:pt x="226" y="147"/>
                  </a:cubicBezTo>
                  <a:cubicBezTo>
                    <a:pt x="226" y="152"/>
                    <a:pt x="224" y="157"/>
                    <a:pt x="222" y="162"/>
                  </a:cubicBezTo>
                  <a:cubicBezTo>
                    <a:pt x="221" y="166"/>
                    <a:pt x="219" y="171"/>
                    <a:pt x="218" y="176"/>
                  </a:cubicBezTo>
                  <a:cubicBezTo>
                    <a:pt x="217" y="180"/>
                    <a:pt x="217" y="185"/>
                    <a:pt x="216" y="190"/>
                  </a:cubicBezTo>
                  <a:cubicBezTo>
                    <a:pt x="216" y="190"/>
                    <a:pt x="216" y="190"/>
                    <a:pt x="216" y="190"/>
                  </a:cubicBezTo>
                  <a:cubicBezTo>
                    <a:pt x="216" y="190"/>
                    <a:pt x="216" y="190"/>
                    <a:pt x="215" y="190"/>
                  </a:cubicBezTo>
                  <a:cubicBezTo>
                    <a:pt x="216" y="185"/>
                    <a:pt x="217" y="180"/>
                    <a:pt x="217" y="175"/>
                  </a:cubicBezTo>
                  <a:cubicBezTo>
                    <a:pt x="219" y="171"/>
                    <a:pt x="218" y="166"/>
                    <a:pt x="220" y="161"/>
                  </a:cubicBezTo>
                  <a:cubicBezTo>
                    <a:pt x="221" y="156"/>
                    <a:pt x="223" y="151"/>
                    <a:pt x="225" y="146"/>
                  </a:cubicBezTo>
                  <a:cubicBezTo>
                    <a:pt x="225" y="144"/>
                    <a:pt x="224" y="144"/>
                    <a:pt x="223" y="145"/>
                  </a:cubicBezTo>
                  <a:cubicBezTo>
                    <a:pt x="222" y="150"/>
                    <a:pt x="220" y="154"/>
                    <a:pt x="218" y="158"/>
                  </a:cubicBezTo>
                  <a:cubicBezTo>
                    <a:pt x="218" y="158"/>
                    <a:pt x="218" y="158"/>
                    <a:pt x="218" y="158"/>
                  </a:cubicBezTo>
                  <a:cubicBezTo>
                    <a:pt x="220" y="153"/>
                    <a:pt x="222" y="148"/>
                    <a:pt x="222" y="143"/>
                  </a:cubicBezTo>
                  <a:cubicBezTo>
                    <a:pt x="222" y="138"/>
                    <a:pt x="222" y="133"/>
                    <a:pt x="223" y="128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20" y="130"/>
                    <a:pt x="220" y="135"/>
                    <a:pt x="220" y="139"/>
                  </a:cubicBezTo>
                  <a:cubicBezTo>
                    <a:pt x="220" y="146"/>
                    <a:pt x="218" y="152"/>
                    <a:pt x="217" y="159"/>
                  </a:cubicBezTo>
                  <a:cubicBezTo>
                    <a:pt x="216" y="159"/>
                    <a:pt x="216" y="159"/>
                    <a:pt x="216" y="159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6" y="159"/>
                    <a:pt x="216" y="157"/>
                    <a:pt x="215" y="156"/>
                  </a:cubicBezTo>
                  <a:cubicBezTo>
                    <a:pt x="216" y="156"/>
                    <a:pt x="216" y="156"/>
                    <a:pt x="216" y="156"/>
                  </a:cubicBezTo>
                  <a:cubicBezTo>
                    <a:pt x="216" y="147"/>
                    <a:pt x="215" y="139"/>
                    <a:pt x="218" y="131"/>
                  </a:cubicBezTo>
                  <a:cubicBezTo>
                    <a:pt x="218" y="130"/>
                    <a:pt x="217" y="130"/>
                    <a:pt x="217" y="130"/>
                  </a:cubicBezTo>
                  <a:cubicBezTo>
                    <a:pt x="216" y="135"/>
                    <a:pt x="214" y="139"/>
                    <a:pt x="214" y="144"/>
                  </a:cubicBezTo>
                  <a:cubicBezTo>
                    <a:pt x="213" y="145"/>
                    <a:pt x="213" y="147"/>
                    <a:pt x="213" y="148"/>
                  </a:cubicBezTo>
                  <a:cubicBezTo>
                    <a:pt x="212" y="145"/>
                    <a:pt x="210" y="142"/>
                    <a:pt x="209" y="138"/>
                  </a:cubicBezTo>
                  <a:cubicBezTo>
                    <a:pt x="207" y="135"/>
                    <a:pt x="205" y="129"/>
                    <a:pt x="202" y="127"/>
                  </a:cubicBezTo>
                  <a:cubicBezTo>
                    <a:pt x="198" y="126"/>
                    <a:pt x="195" y="125"/>
                    <a:pt x="195" y="120"/>
                  </a:cubicBezTo>
                  <a:cubicBezTo>
                    <a:pt x="195" y="118"/>
                    <a:pt x="195" y="115"/>
                    <a:pt x="195" y="113"/>
                  </a:cubicBezTo>
                  <a:cubicBezTo>
                    <a:pt x="194" y="109"/>
                    <a:pt x="193" y="104"/>
                    <a:pt x="191" y="100"/>
                  </a:cubicBezTo>
                  <a:cubicBezTo>
                    <a:pt x="192" y="98"/>
                    <a:pt x="192" y="97"/>
                    <a:pt x="192" y="95"/>
                  </a:cubicBezTo>
                  <a:cubicBezTo>
                    <a:pt x="192" y="92"/>
                    <a:pt x="192" y="89"/>
                    <a:pt x="192" y="86"/>
                  </a:cubicBezTo>
                  <a:cubicBezTo>
                    <a:pt x="192" y="81"/>
                    <a:pt x="190" y="76"/>
                    <a:pt x="187" y="72"/>
                  </a:cubicBezTo>
                  <a:cubicBezTo>
                    <a:pt x="187" y="71"/>
                    <a:pt x="185" y="72"/>
                    <a:pt x="186" y="73"/>
                  </a:cubicBezTo>
                  <a:cubicBezTo>
                    <a:pt x="188" y="78"/>
                    <a:pt x="189" y="83"/>
                    <a:pt x="190" y="88"/>
                  </a:cubicBezTo>
                  <a:cubicBezTo>
                    <a:pt x="191" y="91"/>
                    <a:pt x="191" y="93"/>
                    <a:pt x="190" y="96"/>
                  </a:cubicBezTo>
                  <a:cubicBezTo>
                    <a:pt x="190" y="97"/>
                    <a:pt x="190" y="97"/>
                    <a:pt x="190" y="97"/>
                  </a:cubicBezTo>
                  <a:cubicBezTo>
                    <a:pt x="189" y="93"/>
                    <a:pt x="187" y="90"/>
                    <a:pt x="185" y="87"/>
                  </a:cubicBezTo>
                  <a:cubicBezTo>
                    <a:pt x="184" y="87"/>
                    <a:pt x="184" y="86"/>
                    <a:pt x="183" y="85"/>
                  </a:cubicBezTo>
                  <a:cubicBezTo>
                    <a:pt x="183" y="85"/>
                    <a:pt x="183" y="84"/>
                    <a:pt x="183" y="84"/>
                  </a:cubicBezTo>
                  <a:cubicBezTo>
                    <a:pt x="182" y="83"/>
                    <a:pt x="181" y="82"/>
                    <a:pt x="180" y="81"/>
                  </a:cubicBezTo>
                  <a:cubicBezTo>
                    <a:pt x="178" y="79"/>
                    <a:pt x="175" y="77"/>
                    <a:pt x="174" y="73"/>
                  </a:cubicBezTo>
                  <a:cubicBezTo>
                    <a:pt x="173" y="70"/>
                    <a:pt x="172" y="67"/>
                    <a:pt x="169" y="64"/>
                  </a:cubicBezTo>
                  <a:cubicBezTo>
                    <a:pt x="166" y="61"/>
                    <a:pt x="162" y="63"/>
                    <a:pt x="160" y="66"/>
                  </a:cubicBezTo>
                  <a:cubicBezTo>
                    <a:pt x="157" y="73"/>
                    <a:pt x="158" y="80"/>
                    <a:pt x="157" y="87"/>
                  </a:cubicBezTo>
                  <a:cubicBezTo>
                    <a:pt x="157" y="90"/>
                    <a:pt x="157" y="93"/>
                    <a:pt x="156" y="96"/>
                  </a:cubicBezTo>
                  <a:cubicBezTo>
                    <a:pt x="156" y="91"/>
                    <a:pt x="155" y="85"/>
                    <a:pt x="154" y="80"/>
                  </a:cubicBezTo>
                  <a:cubicBezTo>
                    <a:pt x="154" y="73"/>
                    <a:pt x="153" y="67"/>
                    <a:pt x="153" y="60"/>
                  </a:cubicBezTo>
                  <a:cubicBezTo>
                    <a:pt x="153" y="58"/>
                    <a:pt x="152" y="55"/>
                    <a:pt x="152" y="53"/>
                  </a:cubicBezTo>
                  <a:cubicBezTo>
                    <a:pt x="152" y="50"/>
                    <a:pt x="154" y="51"/>
                    <a:pt x="155" y="52"/>
                  </a:cubicBezTo>
                  <a:close/>
                  <a:moveTo>
                    <a:pt x="82" y="200"/>
                  </a:moveTo>
                  <a:cubicBezTo>
                    <a:pt x="80" y="194"/>
                    <a:pt x="79" y="189"/>
                    <a:pt x="75" y="185"/>
                  </a:cubicBezTo>
                  <a:cubicBezTo>
                    <a:pt x="77" y="179"/>
                    <a:pt x="75" y="171"/>
                    <a:pt x="75" y="165"/>
                  </a:cubicBezTo>
                  <a:cubicBezTo>
                    <a:pt x="75" y="157"/>
                    <a:pt x="75" y="149"/>
                    <a:pt x="77" y="141"/>
                  </a:cubicBezTo>
                  <a:cubicBezTo>
                    <a:pt x="80" y="126"/>
                    <a:pt x="87" y="113"/>
                    <a:pt x="93" y="99"/>
                  </a:cubicBezTo>
                  <a:cubicBezTo>
                    <a:pt x="97" y="91"/>
                    <a:pt x="100" y="83"/>
                    <a:pt x="104" y="77"/>
                  </a:cubicBezTo>
                  <a:cubicBezTo>
                    <a:pt x="108" y="70"/>
                    <a:pt x="114" y="64"/>
                    <a:pt x="118" y="58"/>
                  </a:cubicBezTo>
                  <a:cubicBezTo>
                    <a:pt x="123" y="52"/>
                    <a:pt x="128" y="45"/>
                    <a:pt x="137" y="45"/>
                  </a:cubicBezTo>
                  <a:cubicBezTo>
                    <a:pt x="142" y="45"/>
                    <a:pt x="148" y="45"/>
                    <a:pt x="151" y="48"/>
                  </a:cubicBezTo>
                  <a:cubicBezTo>
                    <a:pt x="151" y="48"/>
                    <a:pt x="150" y="49"/>
                    <a:pt x="150" y="50"/>
                  </a:cubicBezTo>
                  <a:cubicBezTo>
                    <a:pt x="148" y="56"/>
                    <a:pt x="149" y="64"/>
                    <a:pt x="150" y="70"/>
                  </a:cubicBezTo>
                  <a:cubicBezTo>
                    <a:pt x="151" y="84"/>
                    <a:pt x="153" y="97"/>
                    <a:pt x="156" y="111"/>
                  </a:cubicBezTo>
                  <a:cubicBezTo>
                    <a:pt x="156" y="111"/>
                    <a:pt x="156" y="112"/>
                    <a:pt x="155" y="113"/>
                  </a:cubicBezTo>
                  <a:cubicBezTo>
                    <a:pt x="152" y="121"/>
                    <a:pt x="156" y="132"/>
                    <a:pt x="157" y="140"/>
                  </a:cubicBezTo>
                  <a:cubicBezTo>
                    <a:pt x="158" y="153"/>
                    <a:pt x="160" y="167"/>
                    <a:pt x="163" y="180"/>
                  </a:cubicBezTo>
                  <a:cubicBezTo>
                    <a:pt x="163" y="182"/>
                    <a:pt x="164" y="185"/>
                    <a:pt x="165" y="187"/>
                  </a:cubicBezTo>
                  <a:cubicBezTo>
                    <a:pt x="163" y="184"/>
                    <a:pt x="162" y="180"/>
                    <a:pt x="159" y="177"/>
                  </a:cubicBezTo>
                  <a:cubicBezTo>
                    <a:pt x="155" y="173"/>
                    <a:pt x="150" y="171"/>
                    <a:pt x="146" y="169"/>
                  </a:cubicBezTo>
                  <a:cubicBezTo>
                    <a:pt x="145" y="169"/>
                    <a:pt x="144" y="169"/>
                    <a:pt x="143" y="168"/>
                  </a:cubicBezTo>
                  <a:cubicBezTo>
                    <a:pt x="144" y="162"/>
                    <a:pt x="141" y="156"/>
                    <a:pt x="141" y="150"/>
                  </a:cubicBezTo>
                  <a:cubicBezTo>
                    <a:pt x="140" y="142"/>
                    <a:pt x="139" y="135"/>
                    <a:pt x="139" y="128"/>
                  </a:cubicBezTo>
                  <a:cubicBezTo>
                    <a:pt x="140" y="127"/>
                    <a:pt x="138" y="127"/>
                    <a:pt x="138" y="128"/>
                  </a:cubicBezTo>
                  <a:cubicBezTo>
                    <a:pt x="137" y="135"/>
                    <a:pt x="138" y="143"/>
                    <a:pt x="139" y="150"/>
                  </a:cubicBezTo>
                  <a:cubicBezTo>
                    <a:pt x="139" y="156"/>
                    <a:pt x="139" y="163"/>
                    <a:pt x="141" y="168"/>
                  </a:cubicBezTo>
                  <a:cubicBezTo>
                    <a:pt x="140" y="168"/>
                    <a:pt x="138" y="168"/>
                    <a:pt x="137" y="169"/>
                  </a:cubicBezTo>
                  <a:cubicBezTo>
                    <a:pt x="137" y="169"/>
                    <a:pt x="137" y="169"/>
                    <a:pt x="136" y="169"/>
                  </a:cubicBezTo>
                  <a:cubicBezTo>
                    <a:pt x="134" y="171"/>
                    <a:pt x="133" y="174"/>
                    <a:pt x="132" y="177"/>
                  </a:cubicBezTo>
                  <a:cubicBezTo>
                    <a:pt x="132" y="176"/>
                    <a:pt x="131" y="174"/>
                    <a:pt x="131" y="173"/>
                  </a:cubicBezTo>
                  <a:cubicBezTo>
                    <a:pt x="130" y="170"/>
                    <a:pt x="130" y="166"/>
                    <a:pt x="130" y="163"/>
                  </a:cubicBezTo>
                  <a:cubicBezTo>
                    <a:pt x="130" y="156"/>
                    <a:pt x="129" y="149"/>
                    <a:pt x="129" y="142"/>
                  </a:cubicBezTo>
                  <a:cubicBezTo>
                    <a:pt x="128" y="137"/>
                    <a:pt x="128" y="132"/>
                    <a:pt x="128" y="127"/>
                  </a:cubicBezTo>
                  <a:cubicBezTo>
                    <a:pt x="128" y="124"/>
                    <a:pt x="128" y="120"/>
                    <a:pt x="128" y="117"/>
                  </a:cubicBezTo>
                  <a:cubicBezTo>
                    <a:pt x="127" y="113"/>
                    <a:pt x="127" y="108"/>
                    <a:pt x="126" y="104"/>
                  </a:cubicBezTo>
                  <a:cubicBezTo>
                    <a:pt x="126" y="100"/>
                    <a:pt x="126" y="96"/>
                    <a:pt x="126" y="93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3" y="101"/>
                    <a:pt x="128" y="109"/>
                    <a:pt x="126" y="117"/>
                  </a:cubicBezTo>
                  <a:cubicBezTo>
                    <a:pt x="124" y="122"/>
                    <a:pt x="126" y="127"/>
                    <a:pt x="126" y="131"/>
                  </a:cubicBezTo>
                  <a:cubicBezTo>
                    <a:pt x="126" y="136"/>
                    <a:pt x="126" y="141"/>
                    <a:pt x="127" y="146"/>
                  </a:cubicBezTo>
                  <a:cubicBezTo>
                    <a:pt x="127" y="153"/>
                    <a:pt x="127" y="161"/>
                    <a:pt x="128" y="169"/>
                  </a:cubicBezTo>
                  <a:cubicBezTo>
                    <a:pt x="128" y="172"/>
                    <a:pt x="128" y="178"/>
                    <a:pt x="132" y="180"/>
                  </a:cubicBezTo>
                  <a:cubicBezTo>
                    <a:pt x="130" y="187"/>
                    <a:pt x="131" y="194"/>
                    <a:pt x="132" y="200"/>
                  </a:cubicBezTo>
                  <a:cubicBezTo>
                    <a:pt x="132" y="202"/>
                    <a:pt x="133" y="204"/>
                    <a:pt x="133" y="206"/>
                  </a:cubicBezTo>
                  <a:cubicBezTo>
                    <a:pt x="127" y="204"/>
                    <a:pt x="119" y="207"/>
                    <a:pt x="114" y="210"/>
                  </a:cubicBezTo>
                  <a:cubicBezTo>
                    <a:pt x="107" y="213"/>
                    <a:pt x="101" y="216"/>
                    <a:pt x="95" y="219"/>
                  </a:cubicBezTo>
                  <a:cubicBezTo>
                    <a:pt x="91" y="220"/>
                    <a:pt x="88" y="220"/>
                    <a:pt x="85" y="220"/>
                  </a:cubicBezTo>
                  <a:cubicBezTo>
                    <a:pt x="84" y="213"/>
                    <a:pt x="84" y="206"/>
                    <a:pt x="82" y="200"/>
                  </a:cubicBezTo>
                  <a:close/>
                  <a:moveTo>
                    <a:pt x="85" y="234"/>
                  </a:moveTo>
                  <a:cubicBezTo>
                    <a:pt x="85" y="231"/>
                    <a:pt x="85" y="227"/>
                    <a:pt x="85" y="224"/>
                  </a:cubicBezTo>
                  <a:cubicBezTo>
                    <a:pt x="92" y="225"/>
                    <a:pt x="99" y="221"/>
                    <a:pt x="106" y="218"/>
                  </a:cubicBezTo>
                  <a:cubicBezTo>
                    <a:pt x="114" y="214"/>
                    <a:pt x="125" y="206"/>
                    <a:pt x="134" y="210"/>
                  </a:cubicBezTo>
                  <a:cubicBezTo>
                    <a:pt x="134" y="211"/>
                    <a:pt x="135" y="212"/>
                    <a:pt x="135" y="213"/>
                  </a:cubicBezTo>
                  <a:cubicBezTo>
                    <a:pt x="130" y="211"/>
                    <a:pt x="121" y="217"/>
                    <a:pt x="118" y="220"/>
                  </a:cubicBezTo>
                  <a:cubicBezTo>
                    <a:pt x="113" y="224"/>
                    <a:pt x="108" y="230"/>
                    <a:pt x="103" y="235"/>
                  </a:cubicBezTo>
                  <a:cubicBezTo>
                    <a:pt x="99" y="238"/>
                    <a:pt x="96" y="241"/>
                    <a:pt x="91" y="242"/>
                  </a:cubicBezTo>
                  <a:cubicBezTo>
                    <a:pt x="89" y="243"/>
                    <a:pt x="88" y="243"/>
                    <a:pt x="87" y="244"/>
                  </a:cubicBezTo>
                  <a:cubicBezTo>
                    <a:pt x="86" y="241"/>
                    <a:pt x="86" y="237"/>
                    <a:pt x="85" y="234"/>
                  </a:cubicBezTo>
                  <a:close/>
                  <a:moveTo>
                    <a:pt x="106" y="312"/>
                  </a:moveTo>
                  <a:cubicBezTo>
                    <a:pt x="106" y="311"/>
                    <a:pt x="105" y="311"/>
                    <a:pt x="105" y="310"/>
                  </a:cubicBezTo>
                  <a:cubicBezTo>
                    <a:pt x="105" y="310"/>
                    <a:pt x="106" y="310"/>
                    <a:pt x="106" y="310"/>
                  </a:cubicBezTo>
                  <a:cubicBezTo>
                    <a:pt x="107" y="311"/>
                    <a:pt x="108" y="311"/>
                    <a:pt x="108" y="311"/>
                  </a:cubicBezTo>
                  <a:cubicBezTo>
                    <a:pt x="108" y="311"/>
                    <a:pt x="108" y="311"/>
                    <a:pt x="107" y="311"/>
                  </a:cubicBezTo>
                  <a:cubicBezTo>
                    <a:pt x="107" y="311"/>
                    <a:pt x="106" y="311"/>
                    <a:pt x="106" y="312"/>
                  </a:cubicBezTo>
                  <a:close/>
                  <a:moveTo>
                    <a:pt x="117" y="337"/>
                  </a:moveTo>
                  <a:cubicBezTo>
                    <a:pt x="114" y="329"/>
                    <a:pt x="111" y="322"/>
                    <a:pt x="107" y="315"/>
                  </a:cubicBezTo>
                  <a:cubicBezTo>
                    <a:pt x="107" y="315"/>
                    <a:pt x="107" y="315"/>
                    <a:pt x="107" y="315"/>
                  </a:cubicBezTo>
                  <a:cubicBezTo>
                    <a:pt x="111" y="315"/>
                    <a:pt x="114" y="317"/>
                    <a:pt x="118" y="318"/>
                  </a:cubicBezTo>
                  <a:cubicBezTo>
                    <a:pt x="121" y="319"/>
                    <a:pt x="124" y="320"/>
                    <a:pt x="128" y="321"/>
                  </a:cubicBezTo>
                  <a:cubicBezTo>
                    <a:pt x="136" y="324"/>
                    <a:pt x="144" y="328"/>
                    <a:pt x="152" y="333"/>
                  </a:cubicBezTo>
                  <a:cubicBezTo>
                    <a:pt x="160" y="337"/>
                    <a:pt x="168" y="343"/>
                    <a:pt x="175" y="349"/>
                  </a:cubicBezTo>
                  <a:cubicBezTo>
                    <a:pt x="181" y="355"/>
                    <a:pt x="187" y="362"/>
                    <a:pt x="194" y="367"/>
                  </a:cubicBezTo>
                  <a:cubicBezTo>
                    <a:pt x="194" y="367"/>
                    <a:pt x="195" y="367"/>
                    <a:pt x="195" y="367"/>
                  </a:cubicBezTo>
                  <a:cubicBezTo>
                    <a:pt x="189" y="359"/>
                    <a:pt x="182" y="353"/>
                    <a:pt x="174" y="347"/>
                  </a:cubicBezTo>
                  <a:cubicBezTo>
                    <a:pt x="172" y="344"/>
                    <a:pt x="169" y="342"/>
                    <a:pt x="167" y="340"/>
                  </a:cubicBezTo>
                  <a:cubicBezTo>
                    <a:pt x="171" y="343"/>
                    <a:pt x="176" y="347"/>
                    <a:pt x="181" y="350"/>
                  </a:cubicBezTo>
                  <a:cubicBezTo>
                    <a:pt x="181" y="350"/>
                    <a:pt x="181" y="349"/>
                    <a:pt x="181" y="349"/>
                  </a:cubicBezTo>
                  <a:cubicBezTo>
                    <a:pt x="176" y="343"/>
                    <a:pt x="169" y="339"/>
                    <a:pt x="162" y="335"/>
                  </a:cubicBezTo>
                  <a:cubicBezTo>
                    <a:pt x="155" y="331"/>
                    <a:pt x="148" y="326"/>
                    <a:pt x="140" y="322"/>
                  </a:cubicBezTo>
                  <a:cubicBezTo>
                    <a:pt x="132" y="318"/>
                    <a:pt x="123" y="317"/>
                    <a:pt x="115" y="312"/>
                  </a:cubicBezTo>
                  <a:cubicBezTo>
                    <a:pt x="113" y="311"/>
                    <a:pt x="106" y="306"/>
                    <a:pt x="104" y="307"/>
                  </a:cubicBezTo>
                  <a:cubicBezTo>
                    <a:pt x="103" y="305"/>
                    <a:pt x="102" y="303"/>
                    <a:pt x="101" y="301"/>
                  </a:cubicBezTo>
                  <a:cubicBezTo>
                    <a:pt x="107" y="303"/>
                    <a:pt x="114" y="306"/>
                    <a:pt x="120" y="309"/>
                  </a:cubicBezTo>
                  <a:cubicBezTo>
                    <a:pt x="128" y="312"/>
                    <a:pt x="136" y="315"/>
                    <a:pt x="144" y="320"/>
                  </a:cubicBezTo>
                  <a:cubicBezTo>
                    <a:pt x="146" y="321"/>
                    <a:pt x="147" y="318"/>
                    <a:pt x="146" y="317"/>
                  </a:cubicBezTo>
                  <a:cubicBezTo>
                    <a:pt x="138" y="313"/>
                    <a:pt x="131" y="310"/>
                    <a:pt x="123" y="307"/>
                  </a:cubicBezTo>
                  <a:cubicBezTo>
                    <a:pt x="115" y="304"/>
                    <a:pt x="107" y="300"/>
                    <a:pt x="99" y="297"/>
                  </a:cubicBezTo>
                  <a:cubicBezTo>
                    <a:pt x="96" y="290"/>
                    <a:pt x="93" y="283"/>
                    <a:pt x="92" y="276"/>
                  </a:cubicBezTo>
                  <a:cubicBezTo>
                    <a:pt x="90" y="266"/>
                    <a:pt x="88" y="257"/>
                    <a:pt x="87" y="247"/>
                  </a:cubicBezTo>
                  <a:cubicBezTo>
                    <a:pt x="91" y="246"/>
                    <a:pt x="98" y="244"/>
                    <a:pt x="101" y="241"/>
                  </a:cubicBezTo>
                  <a:cubicBezTo>
                    <a:pt x="106" y="237"/>
                    <a:pt x="111" y="231"/>
                    <a:pt x="115" y="226"/>
                  </a:cubicBezTo>
                  <a:cubicBezTo>
                    <a:pt x="118" y="223"/>
                    <a:pt x="122" y="219"/>
                    <a:pt x="126" y="217"/>
                  </a:cubicBezTo>
                  <a:cubicBezTo>
                    <a:pt x="130" y="215"/>
                    <a:pt x="133" y="216"/>
                    <a:pt x="136" y="217"/>
                  </a:cubicBezTo>
                  <a:cubicBezTo>
                    <a:pt x="138" y="222"/>
                    <a:pt x="139" y="227"/>
                    <a:pt x="141" y="232"/>
                  </a:cubicBezTo>
                  <a:cubicBezTo>
                    <a:pt x="147" y="245"/>
                    <a:pt x="152" y="258"/>
                    <a:pt x="157" y="272"/>
                  </a:cubicBezTo>
                  <a:cubicBezTo>
                    <a:pt x="162" y="283"/>
                    <a:pt x="169" y="294"/>
                    <a:pt x="172" y="306"/>
                  </a:cubicBezTo>
                  <a:cubicBezTo>
                    <a:pt x="172" y="306"/>
                    <a:pt x="172" y="306"/>
                    <a:pt x="173" y="306"/>
                  </a:cubicBezTo>
                  <a:cubicBezTo>
                    <a:pt x="175" y="316"/>
                    <a:pt x="178" y="326"/>
                    <a:pt x="184" y="335"/>
                  </a:cubicBezTo>
                  <a:cubicBezTo>
                    <a:pt x="185" y="337"/>
                    <a:pt x="188" y="344"/>
                    <a:pt x="191" y="346"/>
                  </a:cubicBezTo>
                  <a:cubicBezTo>
                    <a:pt x="191" y="346"/>
                    <a:pt x="191" y="346"/>
                    <a:pt x="191" y="346"/>
                  </a:cubicBezTo>
                  <a:cubicBezTo>
                    <a:pt x="193" y="352"/>
                    <a:pt x="195" y="357"/>
                    <a:pt x="198" y="362"/>
                  </a:cubicBezTo>
                  <a:cubicBezTo>
                    <a:pt x="203" y="367"/>
                    <a:pt x="204" y="373"/>
                    <a:pt x="205" y="380"/>
                  </a:cubicBezTo>
                  <a:cubicBezTo>
                    <a:pt x="205" y="380"/>
                    <a:pt x="205" y="380"/>
                    <a:pt x="205" y="380"/>
                  </a:cubicBezTo>
                  <a:cubicBezTo>
                    <a:pt x="205" y="380"/>
                    <a:pt x="205" y="379"/>
                    <a:pt x="204" y="379"/>
                  </a:cubicBezTo>
                  <a:cubicBezTo>
                    <a:pt x="204" y="379"/>
                    <a:pt x="204" y="379"/>
                    <a:pt x="204" y="379"/>
                  </a:cubicBezTo>
                  <a:cubicBezTo>
                    <a:pt x="205" y="381"/>
                    <a:pt x="205" y="380"/>
                    <a:pt x="203" y="379"/>
                  </a:cubicBezTo>
                  <a:cubicBezTo>
                    <a:pt x="203" y="378"/>
                    <a:pt x="202" y="377"/>
                    <a:pt x="201" y="377"/>
                  </a:cubicBezTo>
                  <a:cubicBezTo>
                    <a:pt x="200" y="375"/>
                    <a:pt x="198" y="373"/>
                    <a:pt x="197" y="371"/>
                  </a:cubicBezTo>
                  <a:cubicBezTo>
                    <a:pt x="194" y="368"/>
                    <a:pt x="191" y="367"/>
                    <a:pt x="187" y="366"/>
                  </a:cubicBezTo>
                  <a:cubicBezTo>
                    <a:pt x="187" y="365"/>
                    <a:pt x="187" y="366"/>
                    <a:pt x="187" y="366"/>
                  </a:cubicBezTo>
                  <a:cubicBezTo>
                    <a:pt x="191" y="368"/>
                    <a:pt x="194" y="371"/>
                    <a:pt x="197" y="374"/>
                  </a:cubicBezTo>
                  <a:cubicBezTo>
                    <a:pt x="200" y="377"/>
                    <a:pt x="202" y="380"/>
                    <a:pt x="205" y="382"/>
                  </a:cubicBezTo>
                  <a:cubicBezTo>
                    <a:pt x="205" y="382"/>
                    <a:pt x="205" y="382"/>
                    <a:pt x="205" y="381"/>
                  </a:cubicBezTo>
                  <a:cubicBezTo>
                    <a:pt x="206" y="385"/>
                    <a:pt x="207" y="388"/>
                    <a:pt x="207" y="392"/>
                  </a:cubicBezTo>
                  <a:cubicBezTo>
                    <a:pt x="195" y="375"/>
                    <a:pt x="179" y="363"/>
                    <a:pt x="162" y="352"/>
                  </a:cubicBezTo>
                  <a:cubicBezTo>
                    <a:pt x="154" y="348"/>
                    <a:pt x="145" y="343"/>
                    <a:pt x="136" y="340"/>
                  </a:cubicBezTo>
                  <a:cubicBezTo>
                    <a:pt x="132" y="339"/>
                    <a:pt x="128" y="337"/>
                    <a:pt x="123" y="337"/>
                  </a:cubicBezTo>
                  <a:cubicBezTo>
                    <a:pt x="121" y="337"/>
                    <a:pt x="119" y="336"/>
                    <a:pt x="117" y="337"/>
                  </a:cubicBezTo>
                  <a:close/>
                  <a:moveTo>
                    <a:pt x="124" y="341"/>
                  </a:moveTo>
                  <a:cubicBezTo>
                    <a:pt x="129" y="342"/>
                    <a:pt x="133" y="343"/>
                    <a:pt x="137" y="344"/>
                  </a:cubicBezTo>
                  <a:cubicBezTo>
                    <a:pt x="146" y="348"/>
                    <a:pt x="154" y="352"/>
                    <a:pt x="161" y="356"/>
                  </a:cubicBezTo>
                  <a:cubicBezTo>
                    <a:pt x="170" y="361"/>
                    <a:pt x="179" y="366"/>
                    <a:pt x="186" y="373"/>
                  </a:cubicBezTo>
                  <a:cubicBezTo>
                    <a:pt x="194" y="380"/>
                    <a:pt x="200" y="388"/>
                    <a:pt x="207" y="395"/>
                  </a:cubicBezTo>
                  <a:cubicBezTo>
                    <a:pt x="207" y="397"/>
                    <a:pt x="208" y="399"/>
                    <a:pt x="208" y="400"/>
                  </a:cubicBezTo>
                  <a:cubicBezTo>
                    <a:pt x="209" y="405"/>
                    <a:pt x="210" y="410"/>
                    <a:pt x="210" y="416"/>
                  </a:cubicBezTo>
                  <a:cubicBezTo>
                    <a:pt x="208" y="416"/>
                    <a:pt x="207" y="418"/>
                    <a:pt x="206" y="421"/>
                  </a:cubicBezTo>
                  <a:cubicBezTo>
                    <a:pt x="201" y="434"/>
                    <a:pt x="207" y="451"/>
                    <a:pt x="211" y="463"/>
                  </a:cubicBezTo>
                  <a:cubicBezTo>
                    <a:pt x="213" y="469"/>
                    <a:pt x="215" y="474"/>
                    <a:pt x="217" y="480"/>
                  </a:cubicBezTo>
                  <a:cubicBezTo>
                    <a:pt x="218" y="485"/>
                    <a:pt x="219" y="489"/>
                    <a:pt x="221" y="493"/>
                  </a:cubicBezTo>
                  <a:cubicBezTo>
                    <a:pt x="225" y="502"/>
                    <a:pt x="232" y="510"/>
                    <a:pt x="236" y="519"/>
                  </a:cubicBezTo>
                  <a:cubicBezTo>
                    <a:pt x="241" y="528"/>
                    <a:pt x="243" y="538"/>
                    <a:pt x="248" y="547"/>
                  </a:cubicBezTo>
                  <a:cubicBezTo>
                    <a:pt x="249" y="549"/>
                    <a:pt x="251" y="551"/>
                    <a:pt x="252" y="553"/>
                  </a:cubicBezTo>
                  <a:cubicBezTo>
                    <a:pt x="251" y="552"/>
                    <a:pt x="251" y="552"/>
                    <a:pt x="250" y="551"/>
                  </a:cubicBezTo>
                  <a:cubicBezTo>
                    <a:pt x="244" y="545"/>
                    <a:pt x="239" y="541"/>
                    <a:pt x="233" y="535"/>
                  </a:cubicBezTo>
                  <a:cubicBezTo>
                    <a:pt x="223" y="525"/>
                    <a:pt x="213" y="515"/>
                    <a:pt x="206" y="502"/>
                  </a:cubicBezTo>
                  <a:cubicBezTo>
                    <a:pt x="200" y="489"/>
                    <a:pt x="196" y="476"/>
                    <a:pt x="192" y="462"/>
                  </a:cubicBezTo>
                  <a:cubicBezTo>
                    <a:pt x="189" y="450"/>
                    <a:pt x="186" y="438"/>
                    <a:pt x="178" y="429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77" y="425"/>
                    <a:pt x="177" y="421"/>
                    <a:pt x="176" y="417"/>
                  </a:cubicBezTo>
                  <a:cubicBezTo>
                    <a:pt x="174" y="413"/>
                    <a:pt x="172" y="409"/>
                    <a:pt x="170" y="405"/>
                  </a:cubicBezTo>
                  <a:cubicBezTo>
                    <a:pt x="164" y="397"/>
                    <a:pt x="157" y="389"/>
                    <a:pt x="151" y="381"/>
                  </a:cubicBezTo>
                  <a:cubicBezTo>
                    <a:pt x="148" y="377"/>
                    <a:pt x="145" y="372"/>
                    <a:pt x="142" y="368"/>
                  </a:cubicBezTo>
                  <a:cubicBezTo>
                    <a:pt x="139" y="363"/>
                    <a:pt x="137" y="359"/>
                    <a:pt x="134" y="355"/>
                  </a:cubicBezTo>
                  <a:cubicBezTo>
                    <a:pt x="129" y="350"/>
                    <a:pt x="124" y="346"/>
                    <a:pt x="119" y="341"/>
                  </a:cubicBezTo>
                  <a:cubicBezTo>
                    <a:pt x="121" y="341"/>
                    <a:pt x="123" y="341"/>
                    <a:pt x="124" y="341"/>
                  </a:cubicBezTo>
                  <a:close/>
                  <a:moveTo>
                    <a:pt x="103" y="382"/>
                  </a:moveTo>
                  <a:cubicBezTo>
                    <a:pt x="103" y="382"/>
                    <a:pt x="104" y="383"/>
                    <a:pt x="105" y="383"/>
                  </a:cubicBezTo>
                  <a:cubicBezTo>
                    <a:pt x="105" y="383"/>
                    <a:pt x="106" y="384"/>
                    <a:pt x="107" y="384"/>
                  </a:cubicBezTo>
                  <a:cubicBezTo>
                    <a:pt x="108" y="385"/>
                    <a:pt x="109" y="385"/>
                    <a:pt x="110" y="385"/>
                  </a:cubicBezTo>
                  <a:cubicBezTo>
                    <a:pt x="112" y="386"/>
                    <a:pt x="116" y="386"/>
                    <a:pt x="117" y="384"/>
                  </a:cubicBezTo>
                  <a:cubicBezTo>
                    <a:pt x="118" y="377"/>
                    <a:pt x="110" y="372"/>
                    <a:pt x="109" y="366"/>
                  </a:cubicBezTo>
                  <a:cubicBezTo>
                    <a:pt x="115" y="372"/>
                    <a:pt x="118" y="380"/>
                    <a:pt x="125" y="384"/>
                  </a:cubicBezTo>
                  <a:cubicBezTo>
                    <a:pt x="127" y="385"/>
                    <a:pt x="128" y="384"/>
                    <a:pt x="128" y="382"/>
                  </a:cubicBezTo>
                  <a:cubicBezTo>
                    <a:pt x="127" y="379"/>
                    <a:pt x="126" y="377"/>
                    <a:pt x="130" y="377"/>
                  </a:cubicBezTo>
                  <a:cubicBezTo>
                    <a:pt x="130" y="377"/>
                    <a:pt x="132" y="377"/>
                    <a:pt x="132" y="376"/>
                  </a:cubicBezTo>
                  <a:cubicBezTo>
                    <a:pt x="134" y="373"/>
                    <a:pt x="133" y="370"/>
                    <a:pt x="132" y="367"/>
                  </a:cubicBezTo>
                  <a:cubicBezTo>
                    <a:pt x="130" y="363"/>
                    <a:pt x="128" y="357"/>
                    <a:pt x="125" y="353"/>
                  </a:cubicBezTo>
                  <a:cubicBezTo>
                    <a:pt x="125" y="352"/>
                    <a:pt x="123" y="350"/>
                    <a:pt x="121" y="348"/>
                  </a:cubicBezTo>
                  <a:cubicBezTo>
                    <a:pt x="125" y="351"/>
                    <a:pt x="128" y="354"/>
                    <a:pt x="131" y="358"/>
                  </a:cubicBezTo>
                  <a:cubicBezTo>
                    <a:pt x="138" y="366"/>
                    <a:pt x="143" y="376"/>
                    <a:pt x="149" y="385"/>
                  </a:cubicBezTo>
                  <a:cubicBezTo>
                    <a:pt x="155" y="393"/>
                    <a:pt x="162" y="400"/>
                    <a:pt x="168" y="408"/>
                  </a:cubicBezTo>
                  <a:cubicBezTo>
                    <a:pt x="171" y="413"/>
                    <a:pt x="172" y="417"/>
                    <a:pt x="174" y="422"/>
                  </a:cubicBezTo>
                  <a:cubicBezTo>
                    <a:pt x="174" y="425"/>
                    <a:pt x="175" y="427"/>
                    <a:pt x="176" y="429"/>
                  </a:cubicBezTo>
                  <a:cubicBezTo>
                    <a:pt x="176" y="429"/>
                    <a:pt x="176" y="429"/>
                    <a:pt x="176" y="429"/>
                  </a:cubicBezTo>
                  <a:cubicBezTo>
                    <a:pt x="172" y="435"/>
                    <a:pt x="176" y="442"/>
                    <a:pt x="176" y="448"/>
                  </a:cubicBezTo>
                  <a:cubicBezTo>
                    <a:pt x="175" y="448"/>
                    <a:pt x="174" y="447"/>
                    <a:pt x="173" y="446"/>
                  </a:cubicBezTo>
                  <a:cubicBezTo>
                    <a:pt x="172" y="446"/>
                    <a:pt x="171" y="446"/>
                    <a:pt x="171" y="447"/>
                  </a:cubicBezTo>
                  <a:cubicBezTo>
                    <a:pt x="170" y="449"/>
                    <a:pt x="170" y="451"/>
                    <a:pt x="170" y="452"/>
                  </a:cubicBezTo>
                  <a:cubicBezTo>
                    <a:pt x="169" y="455"/>
                    <a:pt x="168" y="456"/>
                    <a:pt x="165" y="455"/>
                  </a:cubicBezTo>
                  <a:cubicBezTo>
                    <a:pt x="163" y="453"/>
                    <a:pt x="160" y="451"/>
                    <a:pt x="157" y="451"/>
                  </a:cubicBezTo>
                  <a:cubicBezTo>
                    <a:pt x="157" y="451"/>
                    <a:pt x="157" y="451"/>
                    <a:pt x="156" y="451"/>
                  </a:cubicBezTo>
                  <a:cubicBezTo>
                    <a:pt x="158" y="445"/>
                    <a:pt x="156" y="438"/>
                    <a:pt x="154" y="433"/>
                  </a:cubicBezTo>
                  <a:cubicBezTo>
                    <a:pt x="152" y="427"/>
                    <a:pt x="148" y="420"/>
                    <a:pt x="144" y="415"/>
                  </a:cubicBezTo>
                  <a:cubicBezTo>
                    <a:pt x="139" y="408"/>
                    <a:pt x="131" y="403"/>
                    <a:pt x="123" y="400"/>
                  </a:cubicBezTo>
                  <a:cubicBezTo>
                    <a:pt x="119" y="399"/>
                    <a:pt x="116" y="398"/>
                    <a:pt x="113" y="396"/>
                  </a:cubicBezTo>
                  <a:cubicBezTo>
                    <a:pt x="111" y="394"/>
                    <a:pt x="110" y="392"/>
                    <a:pt x="109" y="391"/>
                  </a:cubicBezTo>
                  <a:cubicBezTo>
                    <a:pt x="107" y="388"/>
                    <a:pt x="104" y="386"/>
                    <a:pt x="101" y="384"/>
                  </a:cubicBezTo>
                  <a:cubicBezTo>
                    <a:pt x="101" y="384"/>
                    <a:pt x="101" y="384"/>
                    <a:pt x="101" y="384"/>
                  </a:cubicBezTo>
                  <a:cubicBezTo>
                    <a:pt x="100" y="382"/>
                    <a:pt x="101" y="381"/>
                    <a:pt x="103" y="382"/>
                  </a:cubicBezTo>
                  <a:close/>
                  <a:moveTo>
                    <a:pt x="153" y="452"/>
                  </a:moveTo>
                  <a:cubicBezTo>
                    <a:pt x="152" y="453"/>
                    <a:pt x="152" y="453"/>
                    <a:pt x="151" y="454"/>
                  </a:cubicBezTo>
                  <a:cubicBezTo>
                    <a:pt x="150" y="449"/>
                    <a:pt x="148" y="445"/>
                    <a:pt x="146" y="441"/>
                  </a:cubicBezTo>
                  <a:cubicBezTo>
                    <a:pt x="144" y="436"/>
                    <a:pt x="142" y="432"/>
                    <a:pt x="140" y="428"/>
                  </a:cubicBezTo>
                  <a:cubicBezTo>
                    <a:pt x="138" y="424"/>
                    <a:pt x="136" y="419"/>
                    <a:pt x="134" y="415"/>
                  </a:cubicBezTo>
                  <a:cubicBezTo>
                    <a:pt x="134" y="413"/>
                    <a:pt x="133" y="411"/>
                    <a:pt x="132" y="409"/>
                  </a:cubicBezTo>
                  <a:cubicBezTo>
                    <a:pt x="135" y="411"/>
                    <a:pt x="138" y="413"/>
                    <a:pt x="140" y="416"/>
                  </a:cubicBezTo>
                  <a:cubicBezTo>
                    <a:pt x="148" y="425"/>
                    <a:pt x="156" y="439"/>
                    <a:pt x="153" y="452"/>
                  </a:cubicBezTo>
                  <a:close/>
                  <a:moveTo>
                    <a:pt x="101" y="389"/>
                  </a:moveTo>
                  <a:cubicBezTo>
                    <a:pt x="101" y="389"/>
                    <a:pt x="101" y="389"/>
                    <a:pt x="101" y="389"/>
                  </a:cubicBezTo>
                  <a:cubicBezTo>
                    <a:pt x="106" y="393"/>
                    <a:pt x="110" y="400"/>
                    <a:pt x="116" y="402"/>
                  </a:cubicBezTo>
                  <a:cubicBezTo>
                    <a:pt x="118" y="409"/>
                    <a:pt x="119" y="414"/>
                    <a:pt x="116" y="421"/>
                  </a:cubicBezTo>
                  <a:cubicBezTo>
                    <a:pt x="115" y="424"/>
                    <a:pt x="114" y="427"/>
                    <a:pt x="112" y="429"/>
                  </a:cubicBezTo>
                  <a:cubicBezTo>
                    <a:pt x="112" y="430"/>
                    <a:pt x="111" y="430"/>
                    <a:pt x="111" y="430"/>
                  </a:cubicBezTo>
                  <a:cubicBezTo>
                    <a:pt x="110" y="425"/>
                    <a:pt x="103" y="419"/>
                    <a:pt x="101" y="414"/>
                  </a:cubicBezTo>
                  <a:cubicBezTo>
                    <a:pt x="94" y="405"/>
                    <a:pt x="96" y="393"/>
                    <a:pt x="92" y="383"/>
                  </a:cubicBezTo>
                  <a:cubicBezTo>
                    <a:pt x="95" y="385"/>
                    <a:pt x="98" y="387"/>
                    <a:pt x="101" y="389"/>
                  </a:cubicBezTo>
                  <a:close/>
                  <a:moveTo>
                    <a:pt x="108" y="433"/>
                  </a:moveTo>
                  <a:cubicBezTo>
                    <a:pt x="108" y="433"/>
                    <a:pt x="108" y="433"/>
                    <a:pt x="108" y="434"/>
                  </a:cubicBezTo>
                  <a:cubicBezTo>
                    <a:pt x="107" y="433"/>
                    <a:pt x="107" y="433"/>
                    <a:pt x="107" y="433"/>
                  </a:cubicBezTo>
                  <a:cubicBezTo>
                    <a:pt x="102" y="428"/>
                    <a:pt x="96" y="426"/>
                    <a:pt x="92" y="421"/>
                  </a:cubicBezTo>
                  <a:cubicBezTo>
                    <a:pt x="82" y="411"/>
                    <a:pt x="73" y="401"/>
                    <a:pt x="67" y="388"/>
                  </a:cubicBezTo>
                  <a:cubicBezTo>
                    <a:pt x="63" y="379"/>
                    <a:pt x="58" y="370"/>
                    <a:pt x="53" y="362"/>
                  </a:cubicBezTo>
                  <a:cubicBezTo>
                    <a:pt x="54" y="362"/>
                    <a:pt x="54" y="362"/>
                    <a:pt x="55" y="363"/>
                  </a:cubicBezTo>
                  <a:cubicBezTo>
                    <a:pt x="59" y="364"/>
                    <a:pt x="63" y="365"/>
                    <a:pt x="66" y="367"/>
                  </a:cubicBezTo>
                  <a:cubicBezTo>
                    <a:pt x="69" y="368"/>
                    <a:pt x="72" y="370"/>
                    <a:pt x="75" y="372"/>
                  </a:cubicBezTo>
                  <a:cubicBezTo>
                    <a:pt x="80" y="375"/>
                    <a:pt x="84" y="377"/>
                    <a:pt x="88" y="380"/>
                  </a:cubicBezTo>
                  <a:cubicBezTo>
                    <a:pt x="87" y="381"/>
                    <a:pt x="87" y="381"/>
                    <a:pt x="88" y="382"/>
                  </a:cubicBezTo>
                  <a:cubicBezTo>
                    <a:pt x="92" y="391"/>
                    <a:pt x="90" y="402"/>
                    <a:pt x="95" y="411"/>
                  </a:cubicBezTo>
                  <a:cubicBezTo>
                    <a:pt x="97" y="415"/>
                    <a:pt x="100" y="418"/>
                    <a:pt x="102" y="421"/>
                  </a:cubicBezTo>
                  <a:cubicBezTo>
                    <a:pt x="103" y="422"/>
                    <a:pt x="104" y="424"/>
                    <a:pt x="105" y="425"/>
                  </a:cubicBezTo>
                  <a:cubicBezTo>
                    <a:pt x="105" y="425"/>
                    <a:pt x="105" y="425"/>
                    <a:pt x="105" y="425"/>
                  </a:cubicBezTo>
                  <a:cubicBezTo>
                    <a:pt x="105" y="426"/>
                    <a:pt x="106" y="427"/>
                    <a:pt x="106" y="428"/>
                  </a:cubicBezTo>
                  <a:cubicBezTo>
                    <a:pt x="106" y="429"/>
                    <a:pt x="106" y="430"/>
                    <a:pt x="107" y="431"/>
                  </a:cubicBezTo>
                  <a:cubicBezTo>
                    <a:pt x="107" y="431"/>
                    <a:pt x="107" y="431"/>
                    <a:pt x="107" y="431"/>
                  </a:cubicBezTo>
                  <a:cubicBezTo>
                    <a:pt x="108" y="430"/>
                    <a:pt x="108" y="429"/>
                    <a:pt x="107" y="428"/>
                  </a:cubicBezTo>
                  <a:cubicBezTo>
                    <a:pt x="108" y="430"/>
                    <a:pt x="109" y="432"/>
                    <a:pt x="108" y="433"/>
                  </a:cubicBezTo>
                  <a:close/>
                  <a:moveTo>
                    <a:pt x="132" y="482"/>
                  </a:moveTo>
                  <a:cubicBezTo>
                    <a:pt x="131" y="477"/>
                    <a:pt x="129" y="472"/>
                    <a:pt x="127" y="468"/>
                  </a:cubicBezTo>
                  <a:cubicBezTo>
                    <a:pt x="125" y="462"/>
                    <a:pt x="123" y="456"/>
                    <a:pt x="120" y="450"/>
                  </a:cubicBezTo>
                  <a:cubicBezTo>
                    <a:pt x="117" y="446"/>
                    <a:pt x="114" y="440"/>
                    <a:pt x="110" y="436"/>
                  </a:cubicBezTo>
                  <a:cubicBezTo>
                    <a:pt x="115" y="434"/>
                    <a:pt x="118" y="425"/>
                    <a:pt x="120" y="421"/>
                  </a:cubicBezTo>
                  <a:cubicBezTo>
                    <a:pt x="122" y="414"/>
                    <a:pt x="121" y="408"/>
                    <a:pt x="118" y="403"/>
                  </a:cubicBezTo>
                  <a:cubicBezTo>
                    <a:pt x="122" y="404"/>
                    <a:pt x="125" y="405"/>
                    <a:pt x="128" y="407"/>
                  </a:cubicBezTo>
                  <a:cubicBezTo>
                    <a:pt x="128" y="407"/>
                    <a:pt x="128" y="407"/>
                    <a:pt x="128" y="407"/>
                  </a:cubicBezTo>
                  <a:cubicBezTo>
                    <a:pt x="128" y="410"/>
                    <a:pt x="130" y="414"/>
                    <a:pt x="131" y="416"/>
                  </a:cubicBezTo>
                  <a:cubicBezTo>
                    <a:pt x="133" y="421"/>
                    <a:pt x="136" y="426"/>
                    <a:pt x="138" y="430"/>
                  </a:cubicBezTo>
                  <a:cubicBezTo>
                    <a:pt x="140" y="436"/>
                    <a:pt x="143" y="441"/>
                    <a:pt x="145" y="446"/>
                  </a:cubicBezTo>
                  <a:cubicBezTo>
                    <a:pt x="147" y="450"/>
                    <a:pt x="148" y="454"/>
                    <a:pt x="150" y="459"/>
                  </a:cubicBezTo>
                  <a:cubicBezTo>
                    <a:pt x="150" y="459"/>
                    <a:pt x="150" y="459"/>
                    <a:pt x="150" y="459"/>
                  </a:cubicBezTo>
                  <a:cubicBezTo>
                    <a:pt x="150" y="459"/>
                    <a:pt x="150" y="459"/>
                    <a:pt x="150" y="460"/>
                  </a:cubicBezTo>
                  <a:cubicBezTo>
                    <a:pt x="150" y="463"/>
                    <a:pt x="151" y="466"/>
                    <a:pt x="152" y="470"/>
                  </a:cubicBezTo>
                  <a:cubicBezTo>
                    <a:pt x="152" y="470"/>
                    <a:pt x="152" y="470"/>
                    <a:pt x="152" y="470"/>
                  </a:cubicBezTo>
                  <a:cubicBezTo>
                    <a:pt x="147" y="472"/>
                    <a:pt x="142" y="474"/>
                    <a:pt x="138" y="477"/>
                  </a:cubicBezTo>
                  <a:cubicBezTo>
                    <a:pt x="136" y="479"/>
                    <a:pt x="134" y="480"/>
                    <a:pt x="132" y="482"/>
                  </a:cubicBezTo>
                  <a:close/>
                  <a:moveTo>
                    <a:pt x="263" y="609"/>
                  </a:moveTo>
                  <a:cubicBezTo>
                    <a:pt x="258" y="606"/>
                    <a:pt x="255" y="602"/>
                    <a:pt x="250" y="599"/>
                  </a:cubicBezTo>
                  <a:cubicBezTo>
                    <a:pt x="246" y="597"/>
                    <a:pt x="242" y="597"/>
                    <a:pt x="238" y="596"/>
                  </a:cubicBezTo>
                  <a:cubicBezTo>
                    <a:pt x="228" y="593"/>
                    <a:pt x="219" y="587"/>
                    <a:pt x="210" y="581"/>
                  </a:cubicBezTo>
                  <a:cubicBezTo>
                    <a:pt x="200" y="575"/>
                    <a:pt x="190" y="569"/>
                    <a:pt x="181" y="561"/>
                  </a:cubicBezTo>
                  <a:cubicBezTo>
                    <a:pt x="173" y="554"/>
                    <a:pt x="165" y="547"/>
                    <a:pt x="157" y="539"/>
                  </a:cubicBezTo>
                  <a:cubicBezTo>
                    <a:pt x="154" y="535"/>
                    <a:pt x="149" y="533"/>
                    <a:pt x="146" y="529"/>
                  </a:cubicBezTo>
                  <a:cubicBezTo>
                    <a:pt x="143" y="526"/>
                    <a:pt x="141" y="521"/>
                    <a:pt x="140" y="516"/>
                  </a:cubicBezTo>
                  <a:cubicBezTo>
                    <a:pt x="139" y="508"/>
                    <a:pt x="139" y="500"/>
                    <a:pt x="136" y="493"/>
                  </a:cubicBezTo>
                  <a:cubicBezTo>
                    <a:pt x="132" y="486"/>
                    <a:pt x="137" y="482"/>
                    <a:pt x="143" y="479"/>
                  </a:cubicBezTo>
                  <a:cubicBezTo>
                    <a:pt x="146" y="477"/>
                    <a:pt x="150" y="475"/>
                    <a:pt x="154" y="473"/>
                  </a:cubicBezTo>
                  <a:cubicBezTo>
                    <a:pt x="154" y="475"/>
                    <a:pt x="155" y="476"/>
                    <a:pt x="155" y="477"/>
                  </a:cubicBezTo>
                  <a:cubicBezTo>
                    <a:pt x="159" y="484"/>
                    <a:pt x="162" y="492"/>
                    <a:pt x="165" y="499"/>
                  </a:cubicBezTo>
                  <a:cubicBezTo>
                    <a:pt x="170" y="509"/>
                    <a:pt x="176" y="519"/>
                    <a:pt x="183" y="527"/>
                  </a:cubicBezTo>
                  <a:cubicBezTo>
                    <a:pt x="190" y="536"/>
                    <a:pt x="199" y="543"/>
                    <a:pt x="208" y="551"/>
                  </a:cubicBezTo>
                  <a:cubicBezTo>
                    <a:pt x="216" y="560"/>
                    <a:pt x="225" y="568"/>
                    <a:pt x="233" y="577"/>
                  </a:cubicBezTo>
                  <a:cubicBezTo>
                    <a:pt x="238" y="584"/>
                    <a:pt x="244" y="592"/>
                    <a:pt x="253" y="594"/>
                  </a:cubicBezTo>
                  <a:cubicBezTo>
                    <a:pt x="255" y="594"/>
                    <a:pt x="256" y="591"/>
                    <a:pt x="254" y="590"/>
                  </a:cubicBezTo>
                  <a:cubicBezTo>
                    <a:pt x="244" y="587"/>
                    <a:pt x="238" y="577"/>
                    <a:pt x="231" y="570"/>
                  </a:cubicBezTo>
                  <a:cubicBezTo>
                    <a:pt x="224" y="562"/>
                    <a:pt x="216" y="553"/>
                    <a:pt x="207" y="546"/>
                  </a:cubicBezTo>
                  <a:cubicBezTo>
                    <a:pt x="199" y="538"/>
                    <a:pt x="191" y="531"/>
                    <a:pt x="184" y="523"/>
                  </a:cubicBezTo>
                  <a:cubicBezTo>
                    <a:pt x="184" y="522"/>
                    <a:pt x="183" y="521"/>
                    <a:pt x="183" y="520"/>
                  </a:cubicBezTo>
                  <a:cubicBezTo>
                    <a:pt x="185" y="523"/>
                    <a:pt x="187" y="524"/>
                    <a:pt x="189" y="527"/>
                  </a:cubicBezTo>
                  <a:cubicBezTo>
                    <a:pt x="193" y="530"/>
                    <a:pt x="197" y="534"/>
                    <a:pt x="201" y="536"/>
                  </a:cubicBezTo>
                  <a:cubicBezTo>
                    <a:pt x="202" y="537"/>
                    <a:pt x="202" y="536"/>
                    <a:pt x="202" y="536"/>
                  </a:cubicBezTo>
                  <a:cubicBezTo>
                    <a:pt x="194" y="530"/>
                    <a:pt x="188" y="522"/>
                    <a:pt x="181" y="515"/>
                  </a:cubicBezTo>
                  <a:cubicBezTo>
                    <a:pt x="180" y="515"/>
                    <a:pt x="180" y="515"/>
                    <a:pt x="180" y="516"/>
                  </a:cubicBezTo>
                  <a:cubicBezTo>
                    <a:pt x="180" y="517"/>
                    <a:pt x="181" y="518"/>
                    <a:pt x="181" y="518"/>
                  </a:cubicBezTo>
                  <a:cubicBezTo>
                    <a:pt x="176" y="512"/>
                    <a:pt x="172" y="505"/>
                    <a:pt x="169" y="497"/>
                  </a:cubicBezTo>
                  <a:cubicBezTo>
                    <a:pt x="165" y="490"/>
                    <a:pt x="162" y="483"/>
                    <a:pt x="159" y="476"/>
                  </a:cubicBezTo>
                  <a:cubicBezTo>
                    <a:pt x="157" y="471"/>
                    <a:pt x="152" y="463"/>
                    <a:pt x="154" y="457"/>
                  </a:cubicBezTo>
                  <a:cubicBezTo>
                    <a:pt x="155" y="452"/>
                    <a:pt x="160" y="456"/>
                    <a:pt x="163" y="458"/>
                  </a:cubicBezTo>
                  <a:cubicBezTo>
                    <a:pt x="165" y="459"/>
                    <a:pt x="167" y="459"/>
                    <a:pt x="170" y="459"/>
                  </a:cubicBezTo>
                  <a:cubicBezTo>
                    <a:pt x="173" y="459"/>
                    <a:pt x="173" y="454"/>
                    <a:pt x="174" y="451"/>
                  </a:cubicBezTo>
                  <a:cubicBezTo>
                    <a:pt x="174" y="451"/>
                    <a:pt x="175" y="452"/>
                    <a:pt x="176" y="452"/>
                  </a:cubicBezTo>
                  <a:cubicBezTo>
                    <a:pt x="177" y="453"/>
                    <a:pt x="179" y="453"/>
                    <a:pt x="179" y="451"/>
                  </a:cubicBezTo>
                  <a:cubicBezTo>
                    <a:pt x="181" y="446"/>
                    <a:pt x="176" y="439"/>
                    <a:pt x="177" y="433"/>
                  </a:cubicBezTo>
                  <a:cubicBezTo>
                    <a:pt x="185" y="445"/>
                    <a:pt x="187" y="459"/>
                    <a:pt x="191" y="471"/>
                  </a:cubicBezTo>
                  <a:cubicBezTo>
                    <a:pt x="194" y="484"/>
                    <a:pt x="198" y="496"/>
                    <a:pt x="204" y="507"/>
                  </a:cubicBezTo>
                  <a:cubicBezTo>
                    <a:pt x="212" y="520"/>
                    <a:pt x="222" y="529"/>
                    <a:pt x="232" y="539"/>
                  </a:cubicBezTo>
                  <a:cubicBezTo>
                    <a:pt x="238" y="544"/>
                    <a:pt x="244" y="549"/>
                    <a:pt x="249" y="554"/>
                  </a:cubicBezTo>
                  <a:cubicBezTo>
                    <a:pt x="254" y="560"/>
                    <a:pt x="259" y="566"/>
                    <a:pt x="265" y="571"/>
                  </a:cubicBezTo>
                  <a:cubicBezTo>
                    <a:pt x="265" y="571"/>
                    <a:pt x="266" y="571"/>
                    <a:pt x="266" y="571"/>
                  </a:cubicBezTo>
                  <a:cubicBezTo>
                    <a:pt x="266" y="572"/>
                    <a:pt x="267" y="572"/>
                    <a:pt x="267" y="573"/>
                  </a:cubicBezTo>
                  <a:cubicBezTo>
                    <a:pt x="268" y="574"/>
                    <a:pt x="269" y="573"/>
                    <a:pt x="269" y="572"/>
                  </a:cubicBezTo>
                  <a:cubicBezTo>
                    <a:pt x="267" y="568"/>
                    <a:pt x="264" y="564"/>
                    <a:pt x="262" y="561"/>
                  </a:cubicBezTo>
                  <a:cubicBezTo>
                    <a:pt x="262" y="560"/>
                    <a:pt x="262" y="560"/>
                    <a:pt x="262" y="560"/>
                  </a:cubicBezTo>
                  <a:cubicBezTo>
                    <a:pt x="258" y="547"/>
                    <a:pt x="250" y="537"/>
                    <a:pt x="244" y="525"/>
                  </a:cubicBezTo>
                  <a:cubicBezTo>
                    <a:pt x="244" y="525"/>
                    <a:pt x="243" y="525"/>
                    <a:pt x="243" y="526"/>
                  </a:cubicBezTo>
                  <a:cubicBezTo>
                    <a:pt x="246" y="532"/>
                    <a:pt x="248" y="538"/>
                    <a:pt x="252" y="543"/>
                  </a:cubicBezTo>
                  <a:cubicBezTo>
                    <a:pt x="255" y="548"/>
                    <a:pt x="257" y="553"/>
                    <a:pt x="260" y="558"/>
                  </a:cubicBezTo>
                  <a:cubicBezTo>
                    <a:pt x="257" y="555"/>
                    <a:pt x="255" y="552"/>
                    <a:pt x="252" y="548"/>
                  </a:cubicBezTo>
                  <a:cubicBezTo>
                    <a:pt x="247" y="541"/>
                    <a:pt x="245" y="533"/>
                    <a:pt x="242" y="525"/>
                  </a:cubicBezTo>
                  <a:cubicBezTo>
                    <a:pt x="240" y="519"/>
                    <a:pt x="237" y="513"/>
                    <a:pt x="233" y="508"/>
                  </a:cubicBezTo>
                  <a:cubicBezTo>
                    <a:pt x="234" y="509"/>
                    <a:pt x="235" y="510"/>
                    <a:pt x="236" y="511"/>
                  </a:cubicBezTo>
                  <a:cubicBezTo>
                    <a:pt x="236" y="511"/>
                    <a:pt x="237" y="511"/>
                    <a:pt x="236" y="510"/>
                  </a:cubicBezTo>
                  <a:cubicBezTo>
                    <a:pt x="235" y="509"/>
                    <a:pt x="235" y="506"/>
                    <a:pt x="234" y="504"/>
                  </a:cubicBezTo>
                  <a:cubicBezTo>
                    <a:pt x="233" y="503"/>
                    <a:pt x="233" y="501"/>
                    <a:pt x="231" y="501"/>
                  </a:cubicBezTo>
                  <a:cubicBezTo>
                    <a:pt x="231" y="501"/>
                    <a:pt x="231" y="502"/>
                    <a:pt x="231" y="502"/>
                  </a:cubicBezTo>
                  <a:cubicBezTo>
                    <a:pt x="230" y="503"/>
                    <a:pt x="232" y="505"/>
                    <a:pt x="232" y="507"/>
                  </a:cubicBezTo>
                  <a:cubicBezTo>
                    <a:pt x="233" y="507"/>
                    <a:pt x="233" y="507"/>
                    <a:pt x="233" y="508"/>
                  </a:cubicBezTo>
                  <a:cubicBezTo>
                    <a:pt x="232" y="506"/>
                    <a:pt x="231" y="504"/>
                    <a:pt x="230" y="502"/>
                  </a:cubicBezTo>
                  <a:cubicBezTo>
                    <a:pt x="228" y="499"/>
                    <a:pt x="225" y="495"/>
                    <a:pt x="224" y="491"/>
                  </a:cubicBezTo>
                  <a:cubicBezTo>
                    <a:pt x="222" y="487"/>
                    <a:pt x="221" y="482"/>
                    <a:pt x="220" y="477"/>
                  </a:cubicBezTo>
                  <a:cubicBezTo>
                    <a:pt x="216" y="463"/>
                    <a:pt x="208" y="449"/>
                    <a:pt x="208" y="433"/>
                  </a:cubicBezTo>
                  <a:cubicBezTo>
                    <a:pt x="208" y="427"/>
                    <a:pt x="208" y="418"/>
                    <a:pt x="216" y="418"/>
                  </a:cubicBezTo>
                  <a:cubicBezTo>
                    <a:pt x="220" y="418"/>
                    <a:pt x="222" y="418"/>
                    <a:pt x="226" y="416"/>
                  </a:cubicBezTo>
                  <a:cubicBezTo>
                    <a:pt x="231" y="415"/>
                    <a:pt x="234" y="418"/>
                    <a:pt x="237" y="420"/>
                  </a:cubicBezTo>
                  <a:cubicBezTo>
                    <a:pt x="237" y="420"/>
                    <a:pt x="237" y="420"/>
                    <a:pt x="237" y="420"/>
                  </a:cubicBezTo>
                  <a:cubicBezTo>
                    <a:pt x="238" y="426"/>
                    <a:pt x="240" y="431"/>
                    <a:pt x="242" y="437"/>
                  </a:cubicBezTo>
                  <a:cubicBezTo>
                    <a:pt x="240" y="438"/>
                    <a:pt x="240" y="442"/>
                    <a:pt x="240" y="444"/>
                  </a:cubicBezTo>
                  <a:cubicBezTo>
                    <a:pt x="239" y="450"/>
                    <a:pt x="237" y="455"/>
                    <a:pt x="236" y="461"/>
                  </a:cubicBezTo>
                  <a:cubicBezTo>
                    <a:pt x="235" y="466"/>
                    <a:pt x="235" y="471"/>
                    <a:pt x="236" y="477"/>
                  </a:cubicBezTo>
                  <a:cubicBezTo>
                    <a:pt x="236" y="480"/>
                    <a:pt x="236" y="484"/>
                    <a:pt x="236" y="487"/>
                  </a:cubicBezTo>
                  <a:cubicBezTo>
                    <a:pt x="235" y="490"/>
                    <a:pt x="235" y="493"/>
                    <a:pt x="235" y="495"/>
                  </a:cubicBezTo>
                  <a:cubicBezTo>
                    <a:pt x="238" y="509"/>
                    <a:pt x="250" y="516"/>
                    <a:pt x="258" y="526"/>
                  </a:cubicBezTo>
                  <a:cubicBezTo>
                    <a:pt x="268" y="538"/>
                    <a:pt x="277" y="551"/>
                    <a:pt x="284" y="564"/>
                  </a:cubicBezTo>
                  <a:cubicBezTo>
                    <a:pt x="287" y="570"/>
                    <a:pt x="290" y="576"/>
                    <a:pt x="295" y="580"/>
                  </a:cubicBezTo>
                  <a:cubicBezTo>
                    <a:pt x="296" y="581"/>
                    <a:pt x="296" y="582"/>
                    <a:pt x="297" y="583"/>
                  </a:cubicBezTo>
                  <a:cubicBezTo>
                    <a:pt x="297" y="583"/>
                    <a:pt x="296" y="584"/>
                    <a:pt x="296" y="585"/>
                  </a:cubicBezTo>
                  <a:cubicBezTo>
                    <a:pt x="298" y="593"/>
                    <a:pt x="297" y="603"/>
                    <a:pt x="290" y="609"/>
                  </a:cubicBezTo>
                  <a:cubicBezTo>
                    <a:pt x="287" y="612"/>
                    <a:pt x="284" y="614"/>
                    <a:pt x="281" y="616"/>
                  </a:cubicBezTo>
                  <a:cubicBezTo>
                    <a:pt x="279" y="618"/>
                    <a:pt x="277" y="619"/>
                    <a:pt x="275" y="621"/>
                  </a:cubicBezTo>
                  <a:cubicBezTo>
                    <a:pt x="272" y="616"/>
                    <a:pt x="268" y="613"/>
                    <a:pt x="263" y="609"/>
                  </a:cubicBezTo>
                  <a:close/>
                  <a:moveTo>
                    <a:pt x="300" y="586"/>
                  </a:moveTo>
                  <a:cubicBezTo>
                    <a:pt x="300" y="586"/>
                    <a:pt x="300" y="587"/>
                    <a:pt x="301" y="587"/>
                  </a:cubicBezTo>
                  <a:cubicBezTo>
                    <a:pt x="303" y="592"/>
                    <a:pt x="304" y="598"/>
                    <a:pt x="301" y="604"/>
                  </a:cubicBezTo>
                  <a:cubicBezTo>
                    <a:pt x="299" y="610"/>
                    <a:pt x="295" y="614"/>
                    <a:pt x="290" y="618"/>
                  </a:cubicBezTo>
                  <a:cubicBezTo>
                    <a:pt x="289" y="619"/>
                    <a:pt x="290" y="620"/>
                    <a:pt x="290" y="619"/>
                  </a:cubicBezTo>
                  <a:cubicBezTo>
                    <a:pt x="300" y="617"/>
                    <a:pt x="306" y="602"/>
                    <a:pt x="305" y="591"/>
                  </a:cubicBezTo>
                  <a:cubicBezTo>
                    <a:pt x="306" y="593"/>
                    <a:pt x="308" y="595"/>
                    <a:pt x="309" y="598"/>
                  </a:cubicBezTo>
                  <a:cubicBezTo>
                    <a:pt x="311" y="600"/>
                    <a:pt x="313" y="602"/>
                    <a:pt x="315" y="605"/>
                  </a:cubicBezTo>
                  <a:cubicBezTo>
                    <a:pt x="314" y="614"/>
                    <a:pt x="307" y="621"/>
                    <a:pt x="299" y="623"/>
                  </a:cubicBezTo>
                  <a:cubicBezTo>
                    <a:pt x="293" y="624"/>
                    <a:pt x="284" y="624"/>
                    <a:pt x="279" y="622"/>
                  </a:cubicBezTo>
                  <a:cubicBezTo>
                    <a:pt x="282" y="620"/>
                    <a:pt x="285" y="619"/>
                    <a:pt x="288" y="616"/>
                  </a:cubicBezTo>
                  <a:cubicBezTo>
                    <a:pt x="291" y="614"/>
                    <a:pt x="295" y="610"/>
                    <a:pt x="297" y="606"/>
                  </a:cubicBezTo>
                  <a:cubicBezTo>
                    <a:pt x="300" y="600"/>
                    <a:pt x="301" y="593"/>
                    <a:pt x="300" y="586"/>
                  </a:cubicBezTo>
                  <a:close/>
                  <a:moveTo>
                    <a:pt x="390" y="734"/>
                  </a:moveTo>
                  <a:cubicBezTo>
                    <a:pt x="390" y="743"/>
                    <a:pt x="391" y="756"/>
                    <a:pt x="383" y="761"/>
                  </a:cubicBezTo>
                  <a:cubicBezTo>
                    <a:pt x="380" y="764"/>
                    <a:pt x="375" y="765"/>
                    <a:pt x="371" y="767"/>
                  </a:cubicBezTo>
                  <a:cubicBezTo>
                    <a:pt x="368" y="768"/>
                    <a:pt x="359" y="774"/>
                    <a:pt x="357" y="769"/>
                  </a:cubicBezTo>
                  <a:cubicBezTo>
                    <a:pt x="355" y="765"/>
                    <a:pt x="357" y="761"/>
                    <a:pt x="357" y="757"/>
                  </a:cubicBezTo>
                  <a:cubicBezTo>
                    <a:pt x="357" y="753"/>
                    <a:pt x="356" y="750"/>
                    <a:pt x="355" y="746"/>
                  </a:cubicBezTo>
                  <a:cubicBezTo>
                    <a:pt x="352" y="739"/>
                    <a:pt x="347" y="732"/>
                    <a:pt x="343" y="725"/>
                  </a:cubicBezTo>
                  <a:cubicBezTo>
                    <a:pt x="338" y="716"/>
                    <a:pt x="334" y="706"/>
                    <a:pt x="328" y="698"/>
                  </a:cubicBezTo>
                  <a:cubicBezTo>
                    <a:pt x="321" y="689"/>
                    <a:pt x="314" y="681"/>
                    <a:pt x="307" y="672"/>
                  </a:cubicBezTo>
                  <a:cubicBezTo>
                    <a:pt x="301" y="663"/>
                    <a:pt x="296" y="653"/>
                    <a:pt x="288" y="644"/>
                  </a:cubicBezTo>
                  <a:cubicBezTo>
                    <a:pt x="284" y="639"/>
                    <a:pt x="277" y="635"/>
                    <a:pt x="277" y="628"/>
                  </a:cubicBezTo>
                  <a:cubicBezTo>
                    <a:pt x="277" y="628"/>
                    <a:pt x="278" y="627"/>
                    <a:pt x="278" y="627"/>
                  </a:cubicBezTo>
                  <a:cubicBezTo>
                    <a:pt x="277" y="626"/>
                    <a:pt x="277" y="625"/>
                    <a:pt x="277" y="624"/>
                  </a:cubicBezTo>
                  <a:cubicBezTo>
                    <a:pt x="280" y="626"/>
                    <a:pt x="284" y="626"/>
                    <a:pt x="288" y="626"/>
                  </a:cubicBezTo>
                  <a:cubicBezTo>
                    <a:pt x="293" y="626"/>
                    <a:pt x="298" y="626"/>
                    <a:pt x="302" y="625"/>
                  </a:cubicBezTo>
                  <a:cubicBezTo>
                    <a:pt x="308" y="622"/>
                    <a:pt x="317" y="615"/>
                    <a:pt x="317" y="608"/>
                  </a:cubicBezTo>
                  <a:cubicBezTo>
                    <a:pt x="318" y="610"/>
                    <a:pt x="320" y="612"/>
                    <a:pt x="321" y="612"/>
                  </a:cubicBezTo>
                  <a:cubicBezTo>
                    <a:pt x="320" y="614"/>
                    <a:pt x="319" y="617"/>
                    <a:pt x="318" y="619"/>
                  </a:cubicBezTo>
                  <a:cubicBezTo>
                    <a:pt x="318" y="619"/>
                    <a:pt x="317" y="618"/>
                    <a:pt x="317" y="618"/>
                  </a:cubicBezTo>
                  <a:cubicBezTo>
                    <a:pt x="317" y="618"/>
                    <a:pt x="316" y="618"/>
                    <a:pt x="316" y="619"/>
                  </a:cubicBezTo>
                  <a:cubicBezTo>
                    <a:pt x="316" y="619"/>
                    <a:pt x="317" y="620"/>
                    <a:pt x="317" y="621"/>
                  </a:cubicBezTo>
                  <a:cubicBezTo>
                    <a:pt x="315" y="625"/>
                    <a:pt x="312" y="628"/>
                    <a:pt x="308" y="629"/>
                  </a:cubicBezTo>
                  <a:cubicBezTo>
                    <a:pt x="303" y="631"/>
                    <a:pt x="298" y="629"/>
                    <a:pt x="292" y="630"/>
                  </a:cubicBezTo>
                  <a:cubicBezTo>
                    <a:pt x="292" y="630"/>
                    <a:pt x="292" y="630"/>
                    <a:pt x="292" y="630"/>
                  </a:cubicBezTo>
                  <a:cubicBezTo>
                    <a:pt x="297" y="633"/>
                    <a:pt x="306" y="633"/>
                    <a:pt x="311" y="630"/>
                  </a:cubicBezTo>
                  <a:cubicBezTo>
                    <a:pt x="314" y="628"/>
                    <a:pt x="316" y="625"/>
                    <a:pt x="318" y="622"/>
                  </a:cubicBezTo>
                  <a:cubicBezTo>
                    <a:pt x="319" y="624"/>
                    <a:pt x="320" y="625"/>
                    <a:pt x="321" y="625"/>
                  </a:cubicBezTo>
                  <a:cubicBezTo>
                    <a:pt x="322" y="626"/>
                    <a:pt x="323" y="625"/>
                    <a:pt x="323" y="625"/>
                  </a:cubicBezTo>
                  <a:cubicBezTo>
                    <a:pt x="322" y="623"/>
                    <a:pt x="321" y="622"/>
                    <a:pt x="320" y="621"/>
                  </a:cubicBezTo>
                  <a:cubicBezTo>
                    <a:pt x="320" y="621"/>
                    <a:pt x="320" y="620"/>
                    <a:pt x="319" y="620"/>
                  </a:cubicBezTo>
                  <a:cubicBezTo>
                    <a:pt x="320" y="618"/>
                    <a:pt x="321" y="615"/>
                    <a:pt x="322" y="613"/>
                  </a:cubicBezTo>
                  <a:cubicBezTo>
                    <a:pt x="322" y="613"/>
                    <a:pt x="322" y="613"/>
                    <a:pt x="322" y="613"/>
                  </a:cubicBezTo>
                  <a:cubicBezTo>
                    <a:pt x="325" y="626"/>
                    <a:pt x="337" y="638"/>
                    <a:pt x="344" y="649"/>
                  </a:cubicBezTo>
                  <a:cubicBezTo>
                    <a:pt x="347" y="653"/>
                    <a:pt x="350" y="657"/>
                    <a:pt x="352" y="660"/>
                  </a:cubicBezTo>
                  <a:cubicBezTo>
                    <a:pt x="353" y="662"/>
                    <a:pt x="354" y="663"/>
                    <a:pt x="354" y="664"/>
                  </a:cubicBezTo>
                  <a:cubicBezTo>
                    <a:pt x="357" y="669"/>
                    <a:pt x="358" y="675"/>
                    <a:pt x="360" y="680"/>
                  </a:cubicBezTo>
                  <a:cubicBezTo>
                    <a:pt x="362" y="685"/>
                    <a:pt x="365" y="688"/>
                    <a:pt x="367" y="693"/>
                  </a:cubicBezTo>
                  <a:cubicBezTo>
                    <a:pt x="370" y="697"/>
                    <a:pt x="372" y="702"/>
                    <a:pt x="375" y="707"/>
                  </a:cubicBezTo>
                  <a:cubicBezTo>
                    <a:pt x="377" y="710"/>
                    <a:pt x="380" y="714"/>
                    <a:pt x="383" y="718"/>
                  </a:cubicBezTo>
                  <a:cubicBezTo>
                    <a:pt x="385" y="722"/>
                    <a:pt x="386" y="726"/>
                    <a:pt x="388" y="731"/>
                  </a:cubicBezTo>
                  <a:cubicBezTo>
                    <a:pt x="389" y="732"/>
                    <a:pt x="389" y="733"/>
                    <a:pt x="390" y="734"/>
                  </a:cubicBezTo>
                  <a:close/>
                  <a:moveTo>
                    <a:pt x="421" y="721"/>
                  </a:moveTo>
                  <a:cubicBezTo>
                    <a:pt x="421" y="721"/>
                    <a:pt x="421" y="721"/>
                    <a:pt x="421" y="721"/>
                  </a:cubicBezTo>
                  <a:cubicBezTo>
                    <a:pt x="416" y="728"/>
                    <a:pt x="406" y="731"/>
                    <a:pt x="398" y="727"/>
                  </a:cubicBezTo>
                  <a:cubicBezTo>
                    <a:pt x="392" y="723"/>
                    <a:pt x="388" y="718"/>
                    <a:pt x="385" y="712"/>
                  </a:cubicBezTo>
                  <a:cubicBezTo>
                    <a:pt x="380" y="702"/>
                    <a:pt x="376" y="693"/>
                    <a:pt x="371" y="683"/>
                  </a:cubicBezTo>
                  <a:cubicBezTo>
                    <a:pt x="371" y="685"/>
                    <a:pt x="372" y="686"/>
                    <a:pt x="373" y="686"/>
                  </a:cubicBezTo>
                  <a:cubicBezTo>
                    <a:pt x="374" y="686"/>
                    <a:pt x="374" y="686"/>
                    <a:pt x="374" y="686"/>
                  </a:cubicBezTo>
                  <a:cubicBezTo>
                    <a:pt x="373" y="682"/>
                    <a:pt x="372" y="678"/>
                    <a:pt x="369" y="676"/>
                  </a:cubicBezTo>
                  <a:cubicBezTo>
                    <a:pt x="368" y="675"/>
                    <a:pt x="368" y="676"/>
                    <a:pt x="368" y="676"/>
                  </a:cubicBezTo>
                  <a:cubicBezTo>
                    <a:pt x="368" y="677"/>
                    <a:pt x="368" y="679"/>
                    <a:pt x="369" y="680"/>
                  </a:cubicBezTo>
                  <a:cubicBezTo>
                    <a:pt x="368" y="679"/>
                    <a:pt x="367" y="678"/>
                    <a:pt x="367" y="676"/>
                  </a:cubicBezTo>
                  <a:cubicBezTo>
                    <a:pt x="360" y="665"/>
                    <a:pt x="353" y="653"/>
                    <a:pt x="344" y="642"/>
                  </a:cubicBezTo>
                  <a:cubicBezTo>
                    <a:pt x="337" y="632"/>
                    <a:pt x="330" y="621"/>
                    <a:pt x="323" y="610"/>
                  </a:cubicBezTo>
                  <a:cubicBezTo>
                    <a:pt x="323" y="609"/>
                    <a:pt x="323" y="609"/>
                    <a:pt x="322" y="610"/>
                  </a:cubicBezTo>
                  <a:cubicBezTo>
                    <a:pt x="320" y="608"/>
                    <a:pt x="317" y="603"/>
                    <a:pt x="316" y="601"/>
                  </a:cubicBezTo>
                  <a:cubicBezTo>
                    <a:pt x="314" y="598"/>
                    <a:pt x="312" y="594"/>
                    <a:pt x="309" y="591"/>
                  </a:cubicBezTo>
                  <a:cubicBezTo>
                    <a:pt x="306" y="587"/>
                    <a:pt x="302" y="583"/>
                    <a:pt x="298" y="579"/>
                  </a:cubicBezTo>
                  <a:cubicBezTo>
                    <a:pt x="294" y="575"/>
                    <a:pt x="291" y="570"/>
                    <a:pt x="288" y="564"/>
                  </a:cubicBezTo>
                  <a:cubicBezTo>
                    <a:pt x="282" y="554"/>
                    <a:pt x="275" y="544"/>
                    <a:pt x="268" y="534"/>
                  </a:cubicBezTo>
                  <a:cubicBezTo>
                    <a:pt x="265" y="529"/>
                    <a:pt x="262" y="525"/>
                    <a:pt x="258" y="520"/>
                  </a:cubicBezTo>
                  <a:cubicBezTo>
                    <a:pt x="254" y="516"/>
                    <a:pt x="249" y="513"/>
                    <a:pt x="246" y="508"/>
                  </a:cubicBezTo>
                  <a:cubicBezTo>
                    <a:pt x="242" y="503"/>
                    <a:pt x="237" y="496"/>
                    <a:pt x="239" y="490"/>
                  </a:cubicBezTo>
                  <a:cubicBezTo>
                    <a:pt x="241" y="485"/>
                    <a:pt x="244" y="479"/>
                    <a:pt x="249" y="477"/>
                  </a:cubicBezTo>
                  <a:cubicBezTo>
                    <a:pt x="254" y="474"/>
                    <a:pt x="256" y="485"/>
                    <a:pt x="258" y="488"/>
                  </a:cubicBezTo>
                  <a:cubicBezTo>
                    <a:pt x="260" y="493"/>
                    <a:pt x="264" y="499"/>
                    <a:pt x="267" y="503"/>
                  </a:cubicBezTo>
                  <a:cubicBezTo>
                    <a:pt x="275" y="514"/>
                    <a:pt x="283" y="523"/>
                    <a:pt x="290" y="534"/>
                  </a:cubicBezTo>
                  <a:cubicBezTo>
                    <a:pt x="294" y="539"/>
                    <a:pt x="298" y="544"/>
                    <a:pt x="300" y="549"/>
                  </a:cubicBezTo>
                  <a:cubicBezTo>
                    <a:pt x="303" y="554"/>
                    <a:pt x="304" y="560"/>
                    <a:pt x="307" y="564"/>
                  </a:cubicBezTo>
                  <a:cubicBezTo>
                    <a:pt x="307" y="565"/>
                    <a:pt x="308" y="565"/>
                    <a:pt x="308" y="564"/>
                  </a:cubicBezTo>
                  <a:cubicBezTo>
                    <a:pt x="310" y="570"/>
                    <a:pt x="313" y="575"/>
                    <a:pt x="316" y="580"/>
                  </a:cubicBezTo>
                  <a:cubicBezTo>
                    <a:pt x="313" y="583"/>
                    <a:pt x="318" y="586"/>
                    <a:pt x="319" y="589"/>
                  </a:cubicBezTo>
                  <a:cubicBezTo>
                    <a:pt x="322" y="596"/>
                    <a:pt x="324" y="603"/>
                    <a:pt x="331" y="607"/>
                  </a:cubicBezTo>
                  <a:cubicBezTo>
                    <a:pt x="332" y="608"/>
                    <a:pt x="333" y="606"/>
                    <a:pt x="332" y="605"/>
                  </a:cubicBezTo>
                  <a:cubicBezTo>
                    <a:pt x="327" y="600"/>
                    <a:pt x="325" y="595"/>
                    <a:pt x="322" y="589"/>
                  </a:cubicBezTo>
                  <a:cubicBezTo>
                    <a:pt x="322" y="588"/>
                    <a:pt x="321" y="586"/>
                    <a:pt x="320" y="585"/>
                  </a:cubicBezTo>
                  <a:cubicBezTo>
                    <a:pt x="320" y="585"/>
                    <a:pt x="318" y="582"/>
                    <a:pt x="318" y="582"/>
                  </a:cubicBezTo>
                  <a:cubicBezTo>
                    <a:pt x="322" y="582"/>
                    <a:pt x="325" y="578"/>
                    <a:pt x="328" y="576"/>
                  </a:cubicBezTo>
                  <a:cubicBezTo>
                    <a:pt x="333" y="571"/>
                    <a:pt x="338" y="577"/>
                    <a:pt x="341" y="580"/>
                  </a:cubicBezTo>
                  <a:cubicBezTo>
                    <a:pt x="342" y="580"/>
                    <a:pt x="342" y="580"/>
                    <a:pt x="343" y="580"/>
                  </a:cubicBezTo>
                  <a:cubicBezTo>
                    <a:pt x="343" y="583"/>
                    <a:pt x="344" y="585"/>
                    <a:pt x="345" y="587"/>
                  </a:cubicBezTo>
                  <a:cubicBezTo>
                    <a:pt x="346" y="592"/>
                    <a:pt x="346" y="598"/>
                    <a:pt x="346" y="603"/>
                  </a:cubicBezTo>
                  <a:cubicBezTo>
                    <a:pt x="346" y="603"/>
                    <a:pt x="346" y="603"/>
                    <a:pt x="346" y="604"/>
                  </a:cubicBezTo>
                  <a:cubicBezTo>
                    <a:pt x="344" y="606"/>
                    <a:pt x="343" y="608"/>
                    <a:pt x="343" y="611"/>
                  </a:cubicBezTo>
                  <a:cubicBezTo>
                    <a:pt x="343" y="611"/>
                    <a:pt x="343" y="611"/>
                    <a:pt x="343" y="611"/>
                  </a:cubicBezTo>
                  <a:cubicBezTo>
                    <a:pt x="346" y="607"/>
                    <a:pt x="350" y="604"/>
                    <a:pt x="353" y="601"/>
                  </a:cubicBezTo>
                  <a:cubicBezTo>
                    <a:pt x="355" y="600"/>
                    <a:pt x="357" y="598"/>
                    <a:pt x="359" y="596"/>
                  </a:cubicBezTo>
                  <a:cubicBezTo>
                    <a:pt x="358" y="597"/>
                    <a:pt x="357" y="599"/>
                    <a:pt x="356" y="600"/>
                  </a:cubicBezTo>
                  <a:cubicBezTo>
                    <a:pt x="354" y="602"/>
                    <a:pt x="351" y="604"/>
                    <a:pt x="350" y="606"/>
                  </a:cubicBezTo>
                  <a:cubicBezTo>
                    <a:pt x="350" y="607"/>
                    <a:pt x="351" y="607"/>
                    <a:pt x="351" y="607"/>
                  </a:cubicBezTo>
                  <a:cubicBezTo>
                    <a:pt x="355" y="606"/>
                    <a:pt x="358" y="602"/>
                    <a:pt x="360" y="599"/>
                  </a:cubicBezTo>
                  <a:cubicBezTo>
                    <a:pt x="362" y="597"/>
                    <a:pt x="363" y="594"/>
                    <a:pt x="363" y="592"/>
                  </a:cubicBezTo>
                  <a:cubicBezTo>
                    <a:pt x="363" y="592"/>
                    <a:pt x="363" y="591"/>
                    <a:pt x="363" y="591"/>
                  </a:cubicBezTo>
                  <a:cubicBezTo>
                    <a:pt x="365" y="589"/>
                    <a:pt x="367" y="587"/>
                    <a:pt x="368" y="585"/>
                  </a:cubicBezTo>
                  <a:cubicBezTo>
                    <a:pt x="375" y="593"/>
                    <a:pt x="370" y="602"/>
                    <a:pt x="361" y="606"/>
                  </a:cubicBezTo>
                  <a:cubicBezTo>
                    <a:pt x="360" y="607"/>
                    <a:pt x="359" y="607"/>
                    <a:pt x="358" y="608"/>
                  </a:cubicBezTo>
                  <a:cubicBezTo>
                    <a:pt x="360" y="607"/>
                    <a:pt x="361" y="605"/>
                    <a:pt x="363" y="604"/>
                  </a:cubicBezTo>
                  <a:cubicBezTo>
                    <a:pt x="363" y="603"/>
                    <a:pt x="362" y="602"/>
                    <a:pt x="362" y="603"/>
                  </a:cubicBezTo>
                  <a:cubicBezTo>
                    <a:pt x="359" y="605"/>
                    <a:pt x="355" y="606"/>
                    <a:pt x="353" y="609"/>
                  </a:cubicBezTo>
                  <a:cubicBezTo>
                    <a:pt x="353" y="610"/>
                    <a:pt x="353" y="610"/>
                    <a:pt x="354" y="610"/>
                  </a:cubicBezTo>
                  <a:cubicBezTo>
                    <a:pt x="349" y="612"/>
                    <a:pt x="345" y="613"/>
                    <a:pt x="340" y="610"/>
                  </a:cubicBezTo>
                  <a:cubicBezTo>
                    <a:pt x="339" y="609"/>
                    <a:pt x="337" y="611"/>
                    <a:pt x="338" y="613"/>
                  </a:cubicBezTo>
                  <a:cubicBezTo>
                    <a:pt x="346" y="620"/>
                    <a:pt x="360" y="612"/>
                    <a:pt x="367" y="607"/>
                  </a:cubicBezTo>
                  <a:cubicBezTo>
                    <a:pt x="370" y="605"/>
                    <a:pt x="372" y="603"/>
                    <a:pt x="373" y="600"/>
                  </a:cubicBezTo>
                  <a:cubicBezTo>
                    <a:pt x="376" y="604"/>
                    <a:pt x="379" y="608"/>
                    <a:pt x="381" y="612"/>
                  </a:cubicBezTo>
                  <a:cubicBezTo>
                    <a:pt x="387" y="624"/>
                    <a:pt x="391" y="635"/>
                    <a:pt x="396" y="647"/>
                  </a:cubicBezTo>
                  <a:cubicBezTo>
                    <a:pt x="401" y="658"/>
                    <a:pt x="406" y="670"/>
                    <a:pt x="413" y="681"/>
                  </a:cubicBezTo>
                  <a:cubicBezTo>
                    <a:pt x="415" y="684"/>
                    <a:pt x="417" y="687"/>
                    <a:pt x="420" y="691"/>
                  </a:cubicBezTo>
                  <a:cubicBezTo>
                    <a:pt x="420" y="691"/>
                    <a:pt x="420" y="691"/>
                    <a:pt x="420" y="691"/>
                  </a:cubicBezTo>
                  <a:cubicBezTo>
                    <a:pt x="420" y="693"/>
                    <a:pt x="421" y="695"/>
                    <a:pt x="422" y="697"/>
                  </a:cubicBezTo>
                  <a:cubicBezTo>
                    <a:pt x="423" y="698"/>
                    <a:pt x="424" y="701"/>
                    <a:pt x="423" y="703"/>
                  </a:cubicBezTo>
                  <a:cubicBezTo>
                    <a:pt x="423" y="703"/>
                    <a:pt x="423" y="703"/>
                    <a:pt x="424" y="703"/>
                  </a:cubicBezTo>
                  <a:cubicBezTo>
                    <a:pt x="425" y="703"/>
                    <a:pt x="426" y="701"/>
                    <a:pt x="425" y="699"/>
                  </a:cubicBezTo>
                  <a:cubicBezTo>
                    <a:pt x="426" y="700"/>
                    <a:pt x="426" y="701"/>
                    <a:pt x="426" y="702"/>
                  </a:cubicBezTo>
                  <a:cubicBezTo>
                    <a:pt x="426" y="703"/>
                    <a:pt x="426" y="704"/>
                    <a:pt x="427" y="704"/>
                  </a:cubicBezTo>
                  <a:cubicBezTo>
                    <a:pt x="426" y="706"/>
                    <a:pt x="425" y="707"/>
                    <a:pt x="425" y="709"/>
                  </a:cubicBezTo>
                  <a:cubicBezTo>
                    <a:pt x="423" y="713"/>
                    <a:pt x="422" y="717"/>
                    <a:pt x="421" y="721"/>
                  </a:cubicBezTo>
                  <a:close/>
                  <a:moveTo>
                    <a:pt x="468" y="722"/>
                  </a:moveTo>
                  <a:cubicBezTo>
                    <a:pt x="467" y="726"/>
                    <a:pt x="465" y="730"/>
                    <a:pt x="464" y="734"/>
                  </a:cubicBezTo>
                  <a:cubicBezTo>
                    <a:pt x="459" y="741"/>
                    <a:pt x="449" y="744"/>
                    <a:pt x="441" y="742"/>
                  </a:cubicBezTo>
                  <a:cubicBezTo>
                    <a:pt x="435" y="742"/>
                    <a:pt x="429" y="739"/>
                    <a:pt x="426" y="734"/>
                  </a:cubicBezTo>
                  <a:cubicBezTo>
                    <a:pt x="423" y="728"/>
                    <a:pt x="425" y="720"/>
                    <a:pt x="427" y="713"/>
                  </a:cubicBezTo>
                  <a:cubicBezTo>
                    <a:pt x="430" y="706"/>
                    <a:pt x="434" y="699"/>
                    <a:pt x="436" y="691"/>
                  </a:cubicBezTo>
                  <a:cubicBezTo>
                    <a:pt x="439" y="683"/>
                    <a:pt x="442" y="674"/>
                    <a:pt x="444" y="666"/>
                  </a:cubicBezTo>
                  <a:cubicBezTo>
                    <a:pt x="446" y="657"/>
                    <a:pt x="449" y="649"/>
                    <a:pt x="449" y="640"/>
                  </a:cubicBezTo>
                  <a:cubicBezTo>
                    <a:pt x="449" y="634"/>
                    <a:pt x="448" y="627"/>
                    <a:pt x="447" y="621"/>
                  </a:cubicBezTo>
                  <a:cubicBezTo>
                    <a:pt x="448" y="621"/>
                    <a:pt x="448" y="621"/>
                    <a:pt x="448" y="621"/>
                  </a:cubicBezTo>
                  <a:cubicBezTo>
                    <a:pt x="455" y="622"/>
                    <a:pt x="459" y="627"/>
                    <a:pt x="465" y="631"/>
                  </a:cubicBezTo>
                  <a:cubicBezTo>
                    <a:pt x="470" y="633"/>
                    <a:pt x="475" y="635"/>
                    <a:pt x="480" y="637"/>
                  </a:cubicBezTo>
                  <a:cubicBezTo>
                    <a:pt x="485" y="639"/>
                    <a:pt x="490" y="641"/>
                    <a:pt x="496" y="642"/>
                  </a:cubicBezTo>
                  <a:cubicBezTo>
                    <a:pt x="493" y="644"/>
                    <a:pt x="491" y="648"/>
                    <a:pt x="490" y="650"/>
                  </a:cubicBezTo>
                  <a:cubicBezTo>
                    <a:pt x="486" y="657"/>
                    <a:pt x="484" y="664"/>
                    <a:pt x="482" y="672"/>
                  </a:cubicBezTo>
                  <a:cubicBezTo>
                    <a:pt x="479" y="684"/>
                    <a:pt x="476" y="695"/>
                    <a:pt x="472" y="707"/>
                  </a:cubicBezTo>
                  <a:cubicBezTo>
                    <a:pt x="470" y="712"/>
                    <a:pt x="469" y="716"/>
                    <a:pt x="468" y="722"/>
                  </a:cubicBezTo>
                  <a:close/>
                  <a:moveTo>
                    <a:pt x="641" y="696"/>
                  </a:moveTo>
                  <a:cubicBezTo>
                    <a:pt x="632" y="703"/>
                    <a:pt x="622" y="708"/>
                    <a:pt x="613" y="714"/>
                  </a:cubicBezTo>
                  <a:cubicBezTo>
                    <a:pt x="594" y="725"/>
                    <a:pt x="577" y="737"/>
                    <a:pt x="559" y="748"/>
                  </a:cubicBezTo>
                  <a:cubicBezTo>
                    <a:pt x="541" y="760"/>
                    <a:pt x="523" y="773"/>
                    <a:pt x="505" y="785"/>
                  </a:cubicBezTo>
                  <a:cubicBezTo>
                    <a:pt x="490" y="795"/>
                    <a:pt x="474" y="803"/>
                    <a:pt x="458" y="811"/>
                  </a:cubicBezTo>
                  <a:cubicBezTo>
                    <a:pt x="459" y="789"/>
                    <a:pt x="468" y="767"/>
                    <a:pt x="466" y="745"/>
                  </a:cubicBezTo>
                  <a:cubicBezTo>
                    <a:pt x="467" y="744"/>
                    <a:pt x="469" y="742"/>
                    <a:pt x="470" y="740"/>
                  </a:cubicBezTo>
                  <a:cubicBezTo>
                    <a:pt x="474" y="733"/>
                    <a:pt x="475" y="722"/>
                    <a:pt x="473" y="714"/>
                  </a:cubicBezTo>
                  <a:cubicBezTo>
                    <a:pt x="476" y="703"/>
                    <a:pt x="481" y="691"/>
                    <a:pt x="484" y="680"/>
                  </a:cubicBezTo>
                  <a:cubicBezTo>
                    <a:pt x="486" y="673"/>
                    <a:pt x="487" y="666"/>
                    <a:pt x="489" y="659"/>
                  </a:cubicBezTo>
                  <a:cubicBezTo>
                    <a:pt x="491" y="655"/>
                    <a:pt x="492" y="651"/>
                    <a:pt x="495" y="648"/>
                  </a:cubicBezTo>
                  <a:cubicBezTo>
                    <a:pt x="497" y="645"/>
                    <a:pt x="498" y="644"/>
                    <a:pt x="501" y="643"/>
                  </a:cubicBezTo>
                  <a:cubicBezTo>
                    <a:pt x="504" y="643"/>
                    <a:pt x="508" y="642"/>
                    <a:pt x="511" y="640"/>
                  </a:cubicBezTo>
                  <a:cubicBezTo>
                    <a:pt x="516" y="638"/>
                    <a:pt x="521" y="631"/>
                    <a:pt x="519" y="625"/>
                  </a:cubicBezTo>
                  <a:cubicBezTo>
                    <a:pt x="520" y="625"/>
                    <a:pt x="521" y="625"/>
                    <a:pt x="522" y="625"/>
                  </a:cubicBezTo>
                  <a:cubicBezTo>
                    <a:pt x="527" y="624"/>
                    <a:pt x="529" y="615"/>
                    <a:pt x="530" y="611"/>
                  </a:cubicBezTo>
                  <a:cubicBezTo>
                    <a:pt x="534" y="600"/>
                    <a:pt x="541" y="593"/>
                    <a:pt x="550" y="586"/>
                  </a:cubicBezTo>
                  <a:cubicBezTo>
                    <a:pt x="558" y="578"/>
                    <a:pt x="566" y="569"/>
                    <a:pt x="574" y="560"/>
                  </a:cubicBezTo>
                  <a:cubicBezTo>
                    <a:pt x="581" y="552"/>
                    <a:pt x="590" y="545"/>
                    <a:pt x="598" y="537"/>
                  </a:cubicBezTo>
                  <a:cubicBezTo>
                    <a:pt x="605" y="530"/>
                    <a:pt x="612" y="523"/>
                    <a:pt x="618" y="515"/>
                  </a:cubicBezTo>
                  <a:cubicBezTo>
                    <a:pt x="619" y="514"/>
                    <a:pt x="623" y="508"/>
                    <a:pt x="625" y="505"/>
                  </a:cubicBezTo>
                  <a:cubicBezTo>
                    <a:pt x="628" y="504"/>
                    <a:pt x="630" y="504"/>
                    <a:pt x="633" y="503"/>
                  </a:cubicBezTo>
                  <a:cubicBezTo>
                    <a:pt x="640" y="501"/>
                    <a:pt x="646" y="498"/>
                    <a:pt x="653" y="496"/>
                  </a:cubicBezTo>
                  <a:cubicBezTo>
                    <a:pt x="665" y="491"/>
                    <a:pt x="678" y="486"/>
                    <a:pt x="690" y="480"/>
                  </a:cubicBezTo>
                  <a:cubicBezTo>
                    <a:pt x="696" y="477"/>
                    <a:pt x="703" y="473"/>
                    <a:pt x="708" y="467"/>
                  </a:cubicBezTo>
                  <a:cubicBezTo>
                    <a:pt x="708" y="472"/>
                    <a:pt x="709" y="476"/>
                    <a:pt x="710" y="480"/>
                  </a:cubicBezTo>
                  <a:cubicBezTo>
                    <a:pt x="712" y="487"/>
                    <a:pt x="713" y="493"/>
                    <a:pt x="715" y="500"/>
                  </a:cubicBezTo>
                  <a:cubicBezTo>
                    <a:pt x="718" y="512"/>
                    <a:pt x="722" y="524"/>
                    <a:pt x="727" y="536"/>
                  </a:cubicBezTo>
                  <a:cubicBezTo>
                    <a:pt x="729" y="540"/>
                    <a:pt x="731" y="544"/>
                    <a:pt x="734" y="548"/>
                  </a:cubicBezTo>
                  <a:cubicBezTo>
                    <a:pt x="727" y="552"/>
                    <a:pt x="723" y="566"/>
                    <a:pt x="721" y="572"/>
                  </a:cubicBezTo>
                  <a:cubicBezTo>
                    <a:pt x="715" y="588"/>
                    <a:pt x="708" y="604"/>
                    <a:pt x="704" y="621"/>
                  </a:cubicBezTo>
                  <a:cubicBezTo>
                    <a:pt x="702" y="628"/>
                    <a:pt x="701" y="635"/>
                    <a:pt x="699" y="641"/>
                  </a:cubicBezTo>
                  <a:cubicBezTo>
                    <a:pt x="699" y="641"/>
                    <a:pt x="698" y="641"/>
                    <a:pt x="698" y="641"/>
                  </a:cubicBezTo>
                  <a:cubicBezTo>
                    <a:pt x="686" y="644"/>
                    <a:pt x="678" y="657"/>
                    <a:pt x="678" y="669"/>
                  </a:cubicBezTo>
                  <a:cubicBezTo>
                    <a:pt x="678" y="669"/>
                    <a:pt x="677" y="669"/>
                    <a:pt x="677" y="669"/>
                  </a:cubicBezTo>
                  <a:cubicBezTo>
                    <a:pt x="672" y="671"/>
                    <a:pt x="666" y="675"/>
                    <a:pt x="662" y="680"/>
                  </a:cubicBezTo>
                  <a:cubicBezTo>
                    <a:pt x="654" y="684"/>
                    <a:pt x="648" y="691"/>
                    <a:pt x="641" y="696"/>
                  </a:cubicBezTo>
                  <a:close/>
                  <a:moveTo>
                    <a:pt x="695" y="680"/>
                  </a:moveTo>
                  <a:cubicBezTo>
                    <a:pt x="690" y="676"/>
                    <a:pt x="687" y="671"/>
                    <a:pt x="688" y="664"/>
                  </a:cubicBezTo>
                  <a:cubicBezTo>
                    <a:pt x="688" y="657"/>
                    <a:pt x="692" y="652"/>
                    <a:pt x="697" y="648"/>
                  </a:cubicBezTo>
                  <a:cubicBezTo>
                    <a:pt x="695" y="652"/>
                    <a:pt x="694" y="657"/>
                    <a:pt x="693" y="662"/>
                  </a:cubicBezTo>
                  <a:cubicBezTo>
                    <a:pt x="692" y="668"/>
                    <a:pt x="692" y="674"/>
                    <a:pt x="695" y="680"/>
                  </a:cubicBezTo>
                  <a:close/>
                  <a:moveTo>
                    <a:pt x="698" y="685"/>
                  </a:moveTo>
                  <a:cubicBezTo>
                    <a:pt x="698" y="685"/>
                    <a:pt x="698" y="685"/>
                    <a:pt x="698" y="685"/>
                  </a:cubicBezTo>
                  <a:cubicBezTo>
                    <a:pt x="698" y="685"/>
                    <a:pt x="698" y="685"/>
                    <a:pt x="698" y="685"/>
                  </a:cubicBezTo>
                  <a:cubicBezTo>
                    <a:pt x="698" y="686"/>
                    <a:pt x="698" y="686"/>
                    <a:pt x="697" y="687"/>
                  </a:cubicBezTo>
                  <a:cubicBezTo>
                    <a:pt x="697" y="687"/>
                    <a:pt x="697" y="687"/>
                    <a:pt x="697" y="687"/>
                  </a:cubicBezTo>
                  <a:cubicBezTo>
                    <a:pt x="686" y="688"/>
                    <a:pt x="681" y="677"/>
                    <a:pt x="681" y="668"/>
                  </a:cubicBezTo>
                  <a:cubicBezTo>
                    <a:pt x="681" y="663"/>
                    <a:pt x="683" y="658"/>
                    <a:pt x="685" y="654"/>
                  </a:cubicBezTo>
                  <a:cubicBezTo>
                    <a:pt x="687" y="652"/>
                    <a:pt x="689" y="649"/>
                    <a:pt x="691" y="648"/>
                  </a:cubicBezTo>
                  <a:cubicBezTo>
                    <a:pt x="693" y="646"/>
                    <a:pt x="696" y="644"/>
                    <a:pt x="698" y="643"/>
                  </a:cubicBezTo>
                  <a:cubicBezTo>
                    <a:pt x="698" y="643"/>
                    <a:pt x="698" y="644"/>
                    <a:pt x="698" y="644"/>
                  </a:cubicBezTo>
                  <a:cubicBezTo>
                    <a:pt x="698" y="644"/>
                    <a:pt x="698" y="644"/>
                    <a:pt x="697" y="644"/>
                  </a:cubicBezTo>
                  <a:cubicBezTo>
                    <a:pt x="682" y="651"/>
                    <a:pt x="679" y="679"/>
                    <a:pt x="698" y="685"/>
                  </a:cubicBezTo>
                  <a:close/>
                  <a:moveTo>
                    <a:pt x="692" y="713"/>
                  </a:moveTo>
                  <a:cubicBezTo>
                    <a:pt x="685" y="716"/>
                    <a:pt x="675" y="721"/>
                    <a:pt x="668" y="716"/>
                  </a:cubicBezTo>
                  <a:cubicBezTo>
                    <a:pt x="650" y="704"/>
                    <a:pt x="661" y="679"/>
                    <a:pt x="678" y="673"/>
                  </a:cubicBezTo>
                  <a:cubicBezTo>
                    <a:pt x="679" y="683"/>
                    <a:pt x="686" y="692"/>
                    <a:pt x="697" y="690"/>
                  </a:cubicBezTo>
                  <a:cubicBezTo>
                    <a:pt x="697" y="695"/>
                    <a:pt x="699" y="701"/>
                    <a:pt x="701" y="704"/>
                  </a:cubicBezTo>
                  <a:cubicBezTo>
                    <a:pt x="703" y="706"/>
                    <a:pt x="704" y="708"/>
                    <a:pt x="706" y="709"/>
                  </a:cubicBezTo>
                  <a:cubicBezTo>
                    <a:pt x="701" y="709"/>
                    <a:pt x="695" y="712"/>
                    <a:pt x="692" y="713"/>
                  </a:cubicBezTo>
                  <a:close/>
                  <a:moveTo>
                    <a:pt x="704" y="702"/>
                  </a:moveTo>
                  <a:cubicBezTo>
                    <a:pt x="704" y="702"/>
                    <a:pt x="704" y="702"/>
                    <a:pt x="704" y="701"/>
                  </a:cubicBezTo>
                  <a:cubicBezTo>
                    <a:pt x="702" y="698"/>
                    <a:pt x="701" y="695"/>
                    <a:pt x="701" y="691"/>
                  </a:cubicBezTo>
                  <a:cubicBezTo>
                    <a:pt x="701" y="690"/>
                    <a:pt x="701" y="689"/>
                    <a:pt x="701" y="687"/>
                  </a:cubicBezTo>
                  <a:cubicBezTo>
                    <a:pt x="702" y="688"/>
                    <a:pt x="702" y="688"/>
                    <a:pt x="703" y="689"/>
                  </a:cubicBezTo>
                  <a:cubicBezTo>
                    <a:pt x="702" y="693"/>
                    <a:pt x="702" y="699"/>
                    <a:pt x="704" y="702"/>
                  </a:cubicBezTo>
                  <a:close/>
                  <a:moveTo>
                    <a:pt x="706" y="685"/>
                  </a:moveTo>
                  <a:cubicBezTo>
                    <a:pt x="700" y="687"/>
                    <a:pt x="696" y="674"/>
                    <a:pt x="696" y="669"/>
                  </a:cubicBezTo>
                  <a:cubicBezTo>
                    <a:pt x="696" y="664"/>
                    <a:pt x="697" y="659"/>
                    <a:pt x="698" y="654"/>
                  </a:cubicBezTo>
                  <a:cubicBezTo>
                    <a:pt x="702" y="642"/>
                    <a:pt x="705" y="629"/>
                    <a:pt x="708" y="616"/>
                  </a:cubicBezTo>
                  <a:cubicBezTo>
                    <a:pt x="712" y="602"/>
                    <a:pt x="718" y="588"/>
                    <a:pt x="723" y="574"/>
                  </a:cubicBezTo>
                  <a:cubicBezTo>
                    <a:pt x="725" y="569"/>
                    <a:pt x="727" y="564"/>
                    <a:pt x="729" y="559"/>
                  </a:cubicBezTo>
                  <a:cubicBezTo>
                    <a:pt x="731" y="556"/>
                    <a:pt x="733" y="553"/>
                    <a:pt x="735" y="551"/>
                  </a:cubicBezTo>
                  <a:cubicBezTo>
                    <a:pt x="736" y="551"/>
                    <a:pt x="736" y="552"/>
                    <a:pt x="737" y="553"/>
                  </a:cubicBezTo>
                  <a:cubicBezTo>
                    <a:pt x="731" y="556"/>
                    <a:pt x="731" y="564"/>
                    <a:pt x="728" y="569"/>
                  </a:cubicBezTo>
                  <a:cubicBezTo>
                    <a:pt x="726" y="574"/>
                    <a:pt x="724" y="580"/>
                    <a:pt x="724" y="586"/>
                  </a:cubicBezTo>
                  <a:cubicBezTo>
                    <a:pt x="724" y="586"/>
                    <a:pt x="724" y="587"/>
                    <a:pt x="724" y="586"/>
                  </a:cubicBezTo>
                  <a:cubicBezTo>
                    <a:pt x="726" y="581"/>
                    <a:pt x="728" y="576"/>
                    <a:pt x="729" y="570"/>
                  </a:cubicBezTo>
                  <a:cubicBezTo>
                    <a:pt x="730" y="566"/>
                    <a:pt x="732" y="563"/>
                    <a:pt x="734" y="559"/>
                  </a:cubicBezTo>
                  <a:cubicBezTo>
                    <a:pt x="735" y="558"/>
                    <a:pt x="736" y="555"/>
                    <a:pt x="737" y="554"/>
                  </a:cubicBezTo>
                  <a:cubicBezTo>
                    <a:pt x="741" y="559"/>
                    <a:pt x="745" y="565"/>
                    <a:pt x="750" y="570"/>
                  </a:cubicBezTo>
                  <a:cubicBezTo>
                    <a:pt x="748" y="571"/>
                    <a:pt x="746" y="578"/>
                    <a:pt x="746" y="579"/>
                  </a:cubicBezTo>
                  <a:cubicBezTo>
                    <a:pt x="743" y="585"/>
                    <a:pt x="740" y="591"/>
                    <a:pt x="736" y="598"/>
                  </a:cubicBezTo>
                  <a:cubicBezTo>
                    <a:pt x="733" y="605"/>
                    <a:pt x="729" y="612"/>
                    <a:pt x="726" y="619"/>
                  </a:cubicBezTo>
                  <a:cubicBezTo>
                    <a:pt x="722" y="627"/>
                    <a:pt x="717" y="634"/>
                    <a:pt x="712" y="642"/>
                  </a:cubicBezTo>
                  <a:cubicBezTo>
                    <a:pt x="711" y="642"/>
                    <a:pt x="712" y="643"/>
                    <a:pt x="712" y="643"/>
                  </a:cubicBezTo>
                  <a:cubicBezTo>
                    <a:pt x="708" y="648"/>
                    <a:pt x="707" y="654"/>
                    <a:pt x="708" y="660"/>
                  </a:cubicBezTo>
                  <a:cubicBezTo>
                    <a:pt x="709" y="663"/>
                    <a:pt x="711" y="666"/>
                    <a:pt x="714" y="668"/>
                  </a:cubicBezTo>
                  <a:cubicBezTo>
                    <a:pt x="716" y="670"/>
                    <a:pt x="720" y="671"/>
                    <a:pt x="722" y="671"/>
                  </a:cubicBezTo>
                  <a:cubicBezTo>
                    <a:pt x="723" y="671"/>
                    <a:pt x="723" y="671"/>
                    <a:pt x="723" y="670"/>
                  </a:cubicBezTo>
                  <a:cubicBezTo>
                    <a:pt x="720" y="673"/>
                    <a:pt x="717" y="677"/>
                    <a:pt x="714" y="680"/>
                  </a:cubicBezTo>
                  <a:cubicBezTo>
                    <a:pt x="713" y="681"/>
                    <a:pt x="712" y="682"/>
                    <a:pt x="711" y="683"/>
                  </a:cubicBezTo>
                  <a:cubicBezTo>
                    <a:pt x="711" y="683"/>
                    <a:pt x="711" y="683"/>
                    <a:pt x="710" y="683"/>
                  </a:cubicBezTo>
                  <a:cubicBezTo>
                    <a:pt x="705" y="682"/>
                    <a:pt x="702" y="673"/>
                    <a:pt x="702" y="668"/>
                  </a:cubicBezTo>
                  <a:cubicBezTo>
                    <a:pt x="702" y="667"/>
                    <a:pt x="701" y="667"/>
                    <a:pt x="701" y="668"/>
                  </a:cubicBezTo>
                  <a:cubicBezTo>
                    <a:pt x="700" y="674"/>
                    <a:pt x="701" y="681"/>
                    <a:pt x="706" y="685"/>
                  </a:cubicBezTo>
                  <a:close/>
                  <a:moveTo>
                    <a:pt x="789" y="596"/>
                  </a:moveTo>
                  <a:cubicBezTo>
                    <a:pt x="778" y="622"/>
                    <a:pt x="756" y="644"/>
                    <a:pt x="733" y="660"/>
                  </a:cubicBezTo>
                  <a:cubicBezTo>
                    <a:pt x="734" y="658"/>
                    <a:pt x="734" y="655"/>
                    <a:pt x="736" y="653"/>
                  </a:cubicBezTo>
                  <a:cubicBezTo>
                    <a:pt x="738" y="649"/>
                    <a:pt x="741" y="646"/>
                    <a:pt x="744" y="643"/>
                  </a:cubicBezTo>
                  <a:cubicBezTo>
                    <a:pt x="749" y="637"/>
                    <a:pt x="753" y="631"/>
                    <a:pt x="758" y="625"/>
                  </a:cubicBezTo>
                  <a:cubicBezTo>
                    <a:pt x="762" y="618"/>
                    <a:pt x="767" y="610"/>
                    <a:pt x="772" y="604"/>
                  </a:cubicBezTo>
                  <a:cubicBezTo>
                    <a:pt x="775" y="600"/>
                    <a:pt x="779" y="596"/>
                    <a:pt x="779" y="591"/>
                  </a:cubicBezTo>
                  <a:cubicBezTo>
                    <a:pt x="782" y="593"/>
                    <a:pt x="786" y="595"/>
                    <a:pt x="789" y="596"/>
                  </a:cubicBezTo>
                  <a:cubicBezTo>
                    <a:pt x="789" y="596"/>
                    <a:pt x="789" y="596"/>
                    <a:pt x="789" y="596"/>
                  </a:cubicBezTo>
                  <a:close/>
                  <a:moveTo>
                    <a:pt x="792" y="597"/>
                  </a:moveTo>
                  <a:cubicBezTo>
                    <a:pt x="794" y="598"/>
                    <a:pt x="795" y="598"/>
                    <a:pt x="797" y="599"/>
                  </a:cubicBezTo>
                  <a:cubicBezTo>
                    <a:pt x="794" y="610"/>
                    <a:pt x="784" y="618"/>
                    <a:pt x="776" y="625"/>
                  </a:cubicBezTo>
                  <a:cubicBezTo>
                    <a:pt x="775" y="626"/>
                    <a:pt x="775" y="626"/>
                    <a:pt x="774" y="627"/>
                  </a:cubicBezTo>
                  <a:cubicBezTo>
                    <a:pt x="781" y="618"/>
                    <a:pt x="788" y="608"/>
                    <a:pt x="792" y="597"/>
                  </a:cubicBezTo>
                  <a:close/>
                  <a:moveTo>
                    <a:pt x="777" y="590"/>
                  </a:moveTo>
                  <a:cubicBezTo>
                    <a:pt x="776" y="596"/>
                    <a:pt x="769" y="603"/>
                    <a:pt x="765" y="608"/>
                  </a:cubicBezTo>
                  <a:cubicBezTo>
                    <a:pt x="761" y="615"/>
                    <a:pt x="756" y="621"/>
                    <a:pt x="751" y="628"/>
                  </a:cubicBezTo>
                  <a:cubicBezTo>
                    <a:pt x="746" y="634"/>
                    <a:pt x="741" y="640"/>
                    <a:pt x="736" y="647"/>
                  </a:cubicBezTo>
                  <a:cubicBezTo>
                    <a:pt x="732" y="652"/>
                    <a:pt x="730" y="658"/>
                    <a:pt x="727" y="664"/>
                  </a:cubicBezTo>
                  <a:cubicBezTo>
                    <a:pt x="727" y="664"/>
                    <a:pt x="727" y="664"/>
                    <a:pt x="727" y="664"/>
                  </a:cubicBezTo>
                  <a:cubicBezTo>
                    <a:pt x="726" y="665"/>
                    <a:pt x="724" y="667"/>
                    <a:pt x="722" y="667"/>
                  </a:cubicBezTo>
                  <a:cubicBezTo>
                    <a:pt x="720" y="666"/>
                    <a:pt x="717" y="666"/>
                    <a:pt x="715" y="665"/>
                  </a:cubicBezTo>
                  <a:cubicBezTo>
                    <a:pt x="713" y="663"/>
                    <a:pt x="712" y="660"/>
                    <a:pt x="712" y="657"/>
                  </a:cubicBezTo>
                  <a:cubicBezTo>
                    <a:pt x="711" y="653"/>
                    <a:pt x="713" y="648"/>
                    <a:pt x="714" y="644"/>
                  </a:cubicBezTo>
                  <a:cubicBezTo>
                    <a:pt x="724" y="634"/>
                    <a:pt x="732" y="623"/>
                    <a:pt x="740" y="611"/>
                  </a:cubicBezTo>
                  <a:cubicBezTo>
                    <a:pt x="744" y="605"/>
                    <a:pt x="748" y="599"/>
                    <a:pt x="752" y="593"/>
                  </a:cubicBezTo>
                  <a:cubicBezTo>
                    <a:pt x="756" y="589"/>
                    <a:pt x="760" y="585"/>
                    <a:pt x="762" y="580"/>
                  </a:cubicBezTo>
                  <a:cubicBezTo>
                    <a:pt x="765" y="582"/>
                    <a:pt x="768" y="584"/>
                    <a:pt x="772" y="586"/>
                  </a:cubicBezTo>
                  <a:cubicBezTo>
                    <a:pt x="773" y="587"/>
                    <a:pt x="775" y="588"/>
                    <a:pt x="777" y="589"/>
                  </a:cubicBezTo>
                  <a:cubicBezTo>
                    <a:pt x="777" y="589"/>
                    <a:pt x="777" y="589"/>
                    <a:pt x="777" y="590"/>
                  </a:cubicBezTo>
                  <a:close/>
                  <a:moveTo>
                    <a:pt x="749" y="591"/>
                  </a:moveTo>
                  <a:cubicBezTo>
                    <a:pt x="745" y="597"/>
                    <a:pt x="741" y="603"/>
                    <a:pt x="737" y="610"/>
                  </a:cubicBezTo>
                  <a:cubicBezTo>
                    <a:pt x="734" y="614"/>
                    <a:pt x="731" y="619"/>
                    <a:pt x="728" y="623"/>
                  </a:cubicBezTo>
                  <a:cubicBezTo>
                    <a:pt x="728" y="622"/>
                    <a:pt x="729" y="621"/>
                    <a:pt x="729" y="621"/>
                  </a:cubicBezTo>
                  <a:cubicBezTo>
                    <a:pt x="732" y="614"/>
                    <a:pt x="735" y="606"/>
                    <a:pt x="739" y="600"/>
                  </a:cubicBezTo>
                  <a:cubicBezTo>
                    <a:pt x="742" y="593"/>
                    <a:pt x="746" y="587"/>
                    <a:pt x="749" y="580"/>
                  </a:cubicBezTo>
                  <a:cubicBezTo>
                    <a:pt x="750" y="579"/>
                    <a:pt x="752" y="574"/>
                    <a:pt x="752" y="571"/>
                  </a:cubicBezTo>
                  <a:cubicBezTo>
                    <a:pt x="754" y="574"/>
                    <a:pt x="757" y="576"/>
                    <a:pt x="760" y="578"/>
                  </a:cubicBezTo>
                  <a:cubicBezTo>
                    <a:pt x="756" y="582"/>
                    <a:pt x="753" y="587"/>
                    <a:pt x="749" y="591"/>
                  </a:cubicBezTo>
                  <a:close/>
                  <a:moveTo>
                    <a:pt x="744" y="695"/>
                  </a:moveTo>
                  <a:cubicBezTo>
                    <a:pt x="743" y="697"/>
                    <a:pt x="741" y="699"/>
                    <a:pt x="740" y="701"/>
                  </a:cubicBezTo>
                  <a:cubicBezTo>
                    <a:pt x="735" y="706"/>
                    <a:pt x="729" y="709"/>
                    <a:pt x="722" y="708"/>
                  </a:cubicBezTo>
                  <a:cubicBezTo>
                    <a:pt x="717" y="708"/>
                    <a:pt x="713" y="707"/>
                    <a:pt x="709" y="704"/>
                  </a:cubicBezTo>
                  <a:cubicBezTo>
                    <a:pt x="714" y="706"/>
                    <a:pt x="720" y="705"/>
                    <a:pt x="724" y="704"/>
                  </a:cubicBezTo>
                  <a:cubicBezTo>
                    <a:pt x="731" y="701"/>
                    <a:pt x="738" y="697"/>
                    <a:pt x="744" y="693"/>
                  </a:cubicBezTo>
                  <a:cubicBezTo>
                    <a:pt x="744" y="694"/>
                    <a:pt x="744" y="694"/>
                    <a:pt x="744" y="695"/>
                  </a:cubicBezTo>
                  <a:close/>
                  <a:moveTo>
                    <a:pt x="821" y="625"/>
                  </a:moveTo>
                  <a:cubicBezTo>
                    <a:pt x="821" y="625"/>
                    <a:pt x="821" y="625"/>
                    <a:pt x="820" y="625"/>
                  </a:cubicBezTo>
                  <a:cubicBezTo>
                    <a:pt x="811" y="635"/>
                    <a:pt x="800" y="644"/>
                    <a:pt x="789" y="653"/>
                  </a:cubicBezTo>
                  <a:cubicBezTo>
                    <a:pt x="779" y="662"/>
                    <a:pt x="768" y="671"/>
                    <a:pt x="757" y="679"/>
                  </a:cubicBezTo>
                  <a:cubicBezTo>
                    <a:pt x="748" y="686"/>
                    <a:pt x="738" y="694"/>
                    <a:pt x="727" y="699"/>
                  </a:cubicBezTo>
                  <a:cubicBezTo>
                    <a:pt x="722" y="701"/>
                    <a:pt x="718" y="702"/>
                    <a:pt x="713" y="702"/>
                  </a:cubicBezTo>
                  <a:cubicBezTo>
                    <a:pt x="709" y="701"/>
                    <a:pt x="706" y="699"/>
                    <a:pt x="708" y="694"/>
                  </a:cubicBezTo>
                  <a:cubicBezTo>
                    <a:pt x="710" y="688"/>
                    <a:pt x="716" y="683"/>
                    <a:pt x="720" y="678"/>
                  </a:cubicBezTo>
                  <a:cubicBezTo>
                    <a:pt x="725" y="673"/>
                    <a:pt x="730" y="669"/>
                    <a:pt x="735" y="664"/>
                  </a:cubicBezTo>
                  <a:cubicBezTo>
                    <a:pt x="745" y="656"/>
                    <a:pt x="755" y="648"/>
                    <a:pt x="765" y="640"/>
                  </a:cubicBezTo>
                  <a:cubicBezTo>
                    <a:pt x="772" y="633"/>
                    <a:pt x="780" y="627"/>
                    <a:pt x="787" y="620"/>
                  </a:cubicBezTo>
                  <a:cubicBezTo>
                    <a:pt x="792" y="614"/>
                    <a:pt x="798" y="608"/>
                    <a:pt x="800" y="599"/>
                  </a:cubicBezTo>
                  <a:cubicBezTo>
                    <a:pt x="801" y="599"/>
                    <a:pt x="802" y="599"/>
                    <a:pt x="803" y="599"/>
                  </a:cubicBezTo>
                  <a:cubicBezTo>
                    <a:pt x="807" y="600"/>
                    <a:pt x="812" y="599"/>
                    <a:pt x="817" y="599"/>
                  </a:cubicBezTo>
                  <a:cubicBezTo>
                    <a:pt x="820" y="599"/>
                    <a:pt x="822" y="599"/>
                    <a:pt x="824" y="598"/>
                  </a:cubicBezTo>
                  <a:cubicBezTo>
                    <a:pt x="822" y="607"/>
                    <a:pt x="821" y="615"/>
                    <a:pt x="821" y="625"/>
                  </a:cubicBezTo>
                  <a:close/>
                  <a:moveTo>
                    <a:pt x="824" y="594"/>
                  </a:moveTo>
                  <a:cubicBezTo>
                    <a:pt x="820" y="597"/>
                    <a:pt x="814" y="595"/>
                    <a:pt x="810" y="596"/>
                  </a:cubicBezTo>
                  <a:cubicBezTo>
                    <a:pt x="806" y="596"/>
                    <a:pt x="802" y="596"/>
                    <a:pt x="797" y="595"/>
                  </a:cubicBezTo>
                  <a:cubicBezTo>
                    <a:pt x="787" y="592"/>
                    <a:pt x="776" y="586"/>
                    <a:pt x="767" y="580"/>
                  </a:cubicBezTo>
                  <a:cubicBezTo>
                    <a:pt x="750" y="569"/>
                    <a:pt x="737" y="550"/>
                    <a:pt x="730" y="532"/>
                  </a:cubicBezTo>
                  <a:cubicBezTo>
                    <a:pt x="727" y="527"/>
                    <a:pt x="725" y="522"/>
                    <a:pt x="724" y="516"/>
                  </a:cubicBezTo>
                  <a:cubicBezTo>
                    <a:pt x="724" y="516"/>
                    <a:pt x="724" y="516"/>
                    <a:pt x="724" y="516"/>
                  </a:cubicBezTo>
                  <a:cubicBezTo>
                    <a:pt x="717" y="496"/>
                    <a:pt x="713" y="474"/>
                    <a:pt x="718" y="453"/>
                  </a:cubicBezTo>
                  <a:cubicBezTo>
                    <a:pt x="720" y="442"/>
                    <a:pt x="724" y="430"/>
                    <a:pt x="732" y="422"/>
                  </a:cubicBezTo>
                  <a:cubicBezTo>
                    <a:pt x="736" y="419"/>
                    <a:pt x="740" y="418"/>
                    <a:pt x="744" y="415"/>
                  </a:cubicBezTo>
                  <a:cubicBezTo>
                    <a:pt x="745" y="414"/>
                    <a:pt x="746" y="414"/>
                    <a:pt x="747" y="413"/>
                  </a:cubicBezTo>
                  <a:cubicBezTo>
                    <a:pt x="750" y="412"/>
                    <a:pt x="753" y="412"/>
                    <a:pt x="755" y="411"/>
                  </a:cubicBezTo>
                  <a:cubicBezTo>
                    <a:pt x="769" y="409"/>
                    <a:pt x="782" y="405"/>
                    <a:pt x="795" y="399"/>
                  </a:cubicBezTo>
                  <a:cubicBezTo>
                    <a:pt x="796" y="399"/>
                    <a:pt x="796" y="399"/>
                    <a:pt x="797" y="398"/>
                  </a:cubicBezTo>
                  <a:cubicBezTo>
                    <a:pt x="803" y="397"/>
                    <a:pt x="808" y="394"/>
                    <a:pt x="815" y="395"/>
                  </a:cubicBezTo>
                  <a:cubicBezTo>
                    <a:pt x="816" y="396"/>
                    <a:pt x="817" y="396"/>
                    <a:pt x="817" y="396"/>
                  </a:cubicBezTo>
                  <a:cubicBezTo>
                    <a:pt x="822" y="397"/>
                    <a:pt x="827" y="398"/>
                    <a:pt x="831" y="399"/>
                  </a:cubicBezTo>
                  <a:cubicBezTo>
                    <a:pt x="840" y="402"/>
                    <a:pt x="848" y="406"/>
                    <a:pt x="854" y="412"/>
                  </a:cubicBezTo>
                  <a:cubicBezTo>
                    <a:pt x="866" y="423"/>
                    <a:pt x="879" y="437"/>
                    <a:pt x="884" y="452"/>
                  </a:cubicBezTo>
                  <a:cubicBezTo>
                    <a:pt x="889" y="470"/>
                    <a:pt x="892" y="490"/>
                    <a:pt x="890" y="509"/>
                  </a:cubicBezTo>
                  <a:cubicBezTo>
                    <a:pt x="890" y="517"/>
                    <a:pt x="888" y="525"/>
                    <a:pt x="887" y="534"/>
                  </a:cubicBezTo>
                  <a:cubicBezTo>
                    <a:pt x="887" y="540"/>
                    <a:pt x="887" y="547"/>
                    <a:pt x="885" y="553"/>
                  </a:cubicBezTo>
                  <a:cubicBezTo>
                    <a:pt x="879" y="543"/>
                    <a:pt x="866" y="539"/>
                    <a:pt x="857" y="548"/>
                  </a:cubicBezTo>
                  <a:cubicBezTo>
                    <a:pt x="846" y="558"/>
                    <a:pt x="834" y="567"/>
                    <a:pt x="829" y="582"/>
                  </a:cubicBezTo>
                  <a:cubicBezTo>
                    <a:pt x="827" y="586"/>
                    <a:pt x="826" y="590"/>
                    <a:pt x="825" y="594"/>
                  </a:cubicBezTo>
                  <a:cubicBezTo>
                    <a:pt x="825" y="594"/>
                    <a:pt x="824" y="594"/>
                    <a:pt x="824" y="594"/>
                  </a:cubicBezTo>
                  <a:close/>
                  <a:moveTo>
                    <a:pt x="935" y="598"/>
                  </a:moveTo>
                  <a:cubicBezTo>
                    <a:pt x="940" y="605"/>
                    <a:pt x="945" y="611"/>
                    <a:pt x="949" y="618"/>
                  </a:cubicBezTo>
                  <a:cubicBezTo>
                    <a:pt x="957" y="632"/>
                    <a:pt x="964" y="647"/>
                    <a:pt x="970" y="661"/>
                  </a:cubicBezTo>
                  <a:cubicBezTo>
                    <a:pt x="973" y="668"/>
                    <a:pt x="976" y="676"/>
                    <a:pt x="976" y="684"/>
                  </a:cubicBezTo>
                  <a:cubicBezTo>
                    <a:pt x="976" y="692"/>
                    <a:pt x="974" y="700"/>
                    <a:pt x="970" y="707"/>
                  </a:cubicBezTo>
                  <a:cubicBezTo>
                    <a:pt x="965" y="715"/>
                    <a:pt x="960" y="721"/>
                    <a:pt x="950" y="724"/>
                  </a:cubicBezTo>
                  <a:cubicBezTo>
                    <a:pt x="943" y="727"/>
                    <a:pt x="936" y="729"/>
                    <a:pt x="929" y="730"/>
                  </a:cubicBezTo>
                  <a:cubicBezTo>
                    <a:pt x="920" y="731"/>
                    <a:pt x="911" y="731"/>
                    <a:pt x="903" y="732"/>
                  </a:cubicBezTo>
                  <a:cubicBezTo>
                    <a:pt x="896" y="732"/>
                    <a:pt x="889" y="732"/>
                    <a:pt x="883" y="732"/>
                  </a:cubicBezTo>
                  <a:cubicBezTo>
                    <a:pt x="866" y="729"/>
                    <a:pt x="855" y="717"/>
                    <a:pt x="848" y="702"/>
                  </a:cubicBezTo>
                  <a:cubicBezTo>
                    <a:pt x="841" y="687"/>
                    <a:pt x="833" y="673"/>
                    <a:pt x="829" y="657"/>
                  </a:cubicBezTo>
                  <a:cubicBezTo>
                    <a:pt x="826" y="642"/>
                    <a:pt x="824" y="626"/>
                    <a:pt x="826" y="610"/>
                  </a:cubicBezTo>
                  <a:cubicBezTo>
                    <a:pt x="827" y="595"/>
                    <a:pt x="832" y="577"/>
                    <a:pt x="844" y="565"/>
                  </a:cubicBezTo>
                  <a:cubicBezTo>
                    <a:pt x="849" y="560"/>
                    <a:pt x="854" y="554"/>
                    <a:pt x="860" y="549"/>
                  </a:cubicBezTo>
                  <a:cubicBezTo>
                    <a:pt x="864" y="547"/>
                    <a:pt x="868" y="546"/>
                    <a:pt x="871" y="547"/>
                  </a:cubicBezTo>
                  <a:cubicBezTo>
                    <a:pt x="868" y="549"/>
                    <a:pt x="864" y="551"/>
                    <a:pt x="862" y="555"/>
                  </a:cubicBezTo>
                  <a:cubicBezTo>
                    <a:pt x="856" y="565"/>
                    <a:pt x="855" y="577"/>
                    <a:pt x="848" y="587"/>
                  </a:cubicBezTo>
                  <a:cubicBezTo>
                    <a:pt x="842" y="597"/>
                    <a:pt x="839" y="609"/>
                    <a:pt x="838" y="621"/>
                  </a:cubicBezTo>
                  <a:cubicBezTo>
                    <a:pt x="836" y="632"/>
                    <a:pt x="836" y="644"/>
                    <a:pt x="839" y="655"/>
                  </a:cubicBezTo>
                  <a:cubicBezTo>
                    <a:pt x="840" y="656"/>
                    <a:pt x="841" y="656"/>
                    <a:pt x="841" y="655"/>
                  </a:cubicBezTo>
                  <a:cubicBezTo>
                    <a:pt x="839" y="636"/>
                    <a:pt x="840" y="613"/>
                    <a:pt x="848" y="595"/>
                  </a:cubicBezTo>
                  <a:cubicBezTo>
                    <a:pt x="850" y="590"/>
                    <a:pt x="854" y="586"/>
                    <a:pt x="856" y="580"/>
                  </a:cubicBezTo>
                  <a:cubicBezTo>
                    <a:pt x="858" y="576"/>
                    <a:pt x="859" y="572"/>
                    <a:pt x="861" y="567"/>
                  </a:cubicBezTo>
                  <a:cubicBezTo>
                    <a:pt x="862" y="562"/>
                    <a:pt x="864" y="557"/>
                    <a:pt x="868" y="553"/>
                  </a:cubicBezTo>
                  <a:cubicBezTo>
                    <a:pt x="871" y="551"/>
                    <a:pt x="873" y="549"/>
                    <a:pt x="876" y="550"/>
                  </a:cubicBezTo>
                  <a:cubicBezTo>
                    <a:pt x="877" y="550"/>
                    <a:pt x="877" y="550"/>
                    <a:pt x="877" y="550"/>
                  </a:cubicBezTo>
                  <a:cubicBezTo>
                    <a:pt x="879" y="552"/>
                    <a:pt x="881" y="554"/>
                    <a:pt x="882" y="556"/>
                  </a:cubicBezTo>
                  <a:cubicBezTo>
                    <a:pt x="882" y="556"/>
                    <a:pt x="882" y="557"/>
                    <a:pt x="882" y="557"/>
                  </a:cubicBezTo>
                  <a:cubicBezTo>
                    <a:pt x="880" y="556"/>
                    <a:pt x="877" y="557"/>
                    <a:pt x="875" y="557"/>
                  </a:cubicBezTo>
                  <a:cubicBezTo>
                    <a:pt x="871" y="558"/>
                    <a:pt x="868" y="560"/>
                    <a:pt x="866" y="564"/>
                  </a:cubicBezTo>
                  <a:cubicBezTo>
                    <a:pt x="866" y="564"/>
                    <a:pt x="866" y="565"/>
                    <a:pt x="866" y="564"/>
                  </a:cubicBezTo>
                  <a:cubicBezTo>
                    <a:pt x="869" y="562"/>
                    <a:pt x="872" y="559"/>
                    <a:pt x="875" y="558"/>
                  </a:cubicBezTo>
                  <a:cubicBezTo>
                    <a:pt x="878" y="558"/>
                    <a:pt x="881" y="559"/>
                    <a:pt x="884" y="559"/>
                  </a:cubicBezTo>
                  <a:cubicBezTo>
                    <a:pt x="883" y="560"/>
                    <a:pt x="883" y="561"/>
                    <a:pt x="882" y="562"/>
                  </a:cubicBezTo>
                  <a:cubicBezTo>
                    <a:pt x="880" y="560"/>
                    <a:pt x="877" y="562"/>
                    <a:pt x="875" y="564"/>
                  </a:cubicBezTo>
                  <a:cubicBezTo>
                    <a:pt x="875" y="564"/>
                    <a:pt x="875" y="564"/>
                    <a:pt x="874" y="564"/>
                  </a:cubicBezTo>
                  <a:cubicBezTo>
                    <a:pt x="872" y="565"/>
                    <a:pt x="870" y="568"/>
                    <a:pt x="868" y="571"/>
                  </a:cubicBezTo>
                  <a:cubicBezTo>
                    <a:pt x="866" y="574"/>
                    <a:pt x="864" y="578"/>
                    <a:pt x="862" y="582"/>
                  </a:cubicBezTo>
                  <a:cubicBezTo>
                    <a:pt x="858" y="589"/>
                    <a:pt x="855" y="596"/>
                    <a:pt x="853" y="604"/>
                  </a:cubicBezTo>
                  <a:cubicBezTo>
                    <a:pt x="851" y="611"/>
                    <a:pt x="851" y="618"/>
                    <a:pt x="851" y="626"/>
                  </a:cubicBezTo>
                  <a:cubicBezTo>
                    <a:pt x="850" y="631"/>
                    <a:pt x="849" y="637"/>
                    <a:pt x="852" y="642"/>
                  </a:cubicBezTo>
                  <a:cubicBezTo>
                    <a:pt x="852" y="643"/>
                    <a:pt x="853" y="642"/>
                    <a:pt x="853" y="642"/>
                  </a:cubicBezTo>
                  <a:cubicBezTo>
                    <a:pt x="850" y="629"/>
                    <a:pt x="852" y="614"/>
                    <a:pt x="856" y="601"/>
                  </a:cubicBezTo>
                  <a:cubicBezTo>
                    <a:pt x="858" y="595"/>
                    <a:pt x="861" y="589"/>
                    <a:pt x="864" y="583"/>
                  </a:cubicBezTo>
                  <a:cubicBezTo>
                    <a:pt x="861" y="592"/>
                    <a:pt x="859" y="602"/>
                    <a:pt x="859" y="610"/>
                  </a:cubicBezTo>
                  <a:cubicBezTo>
                    <a:pt x="858" y="614"/>
                    <a:pt x="859" y="618"/>
                    <a:pt x="859" y="622"/>
                  </a:cubicBezTo>
                  <a:cubicBezTo>
                    <a:pt x="859" y="625"/>
                    <a:pt x="858" y="628"/>
                    <a:pt x="859" y="631"/>
                  </a:cubicBezTo>
                  <a:cubicBezTo>
                    <a:pt x="860" y="638"/>
                    <a:pt x="861" y="646"/>
                    <a:pt x="865" y="652"/>
                  </a:cubicBezTo>
                  <a:cubicBezTo>
                    <a:pt x="865" y="652"/>
                    <a:pt x="865" y="652"/>
                    <a:pt x="865" y="651"/>
                  </a:cubicBezTo>
                  <a:cubicBezTo>
                    <a:pt x="863" y="645"/>
                    <a:pt x="861" y="638"/>
                    <a:pt x="860" y="631"/>
                  </a:cubicBezTo>
                  <a:cubicBezTo>
                    <a:pt x="860" y="627"/>
                    <a:pt x="859" y="624"/>
                    <a:pt x="859" y="620"/>
                  </a:cubicBezTo>
                  <a:cubicBezTo>
                    <a:pt x="860" y="617"/>
                    <a:pt x="861" y="614"/>
                    <a:pt x="861" y="611"/>
                  </a:cubicBezTo>
                  <a:cubicBezTo>
                    <a:pt x="861" y="604"/>
                    <a:pt x="862" y="597"/>
                    <a:pt x="864" y="591"/>
                  </a:cubicBezTo>
                  <a:cubicBezTo>
                    <a:pt x="866" y="584"/>
                    <a:pt x="869" y="579"/>
                    <a:pt x="873" y="573"/>
                  </a:cubicBezTo>
                  <a:cubicBezTo>
                    <a:pt x="873" y="574"/>
                    <a:pt x="873" y="575"/>
                    <a:pt x="873" y="576"/>
                  </a:cubicBezTo>
                  <a:cubicBezTo>
                    <a:pt x="871" y="582"/>
                    <a:pt x="869" y="588"/>
                    <a:pt x="867" y="595"/>
                  </a:cubicBezTo>
                  <a:cubicBezTo>
                    <a:pt x="867" y="599"/>
                    <a:pt x="867" y="603"/>
                    <a:pt x="866" y="607"/>
                  </a:cubicBezTo>
                  <a:cubicBezTo>
                    <a:pt x="866" y="611"/>
                    <a:pt x="865" y="614"/>
                    <a:pt x="865" y="618"/>
                  </a:cubicBezTo>
                  <a:cubicBezTo>
                    <a:pt x="866" y="627"/>
                    <a:pt x="866" y="636"/>
                    <a:pt x="868" y="644"/>
                  </a:cubicBezTo>
                  <a:cubicBezTo>
                    <a:pt x="869" y="652"/>
                    <a:pt x="871" y="660"/>
                    <a:pt x="872" y="668"/>
                  </a:cubicBezTo>
                  <a:cubicBezTo>
                    <a:pt x="872" y="668"/>
                    <a:pt x="873" y="668"/>
                    <a:pt x="873" y="668"/>
                  </a:cubicBezTo>
                  <a:cubicBezTo>
                    <a:pt x="873" y="659"/>
                    <a:pt x="870" y="651"/>
                    <a:pt x="869" y="642"/>
                  </a:cubicBezTo>
                  <a:cubicBezTo>
                    <a:pt x="868" y="634"/>
                    <a:pt x="867" y="626"/>
                    <a:pt x="867" y="618"/>
                  </a:cubicBezTo>
                  <a:cubicBezTo>
                    <a:pt x="867" y="613"/>
                    <a:pt x="867" y="608"/>
                    <a:pt x="868" y="603"/>
                  </a:cubicBezTo>
                  <a:cubicBezTo>
                    <a:pt x="869" y="600"/>
                    <a:pt x="868" y="595"/>
                    <a:pt x="869" y="592"/>
                  </a:cubicBezTo>
                  <a:cubicBezTo>
                    <a:pt x="870" y="588"/>
                    <a:pt x="873" y="584"/>
                    <a:pt x="874" y="579"/>
                  </a:cubicBezTo>
                  <a:cubicBezTo>
                    <a:pt x="875" y="580"/>
                    <a:pt x="875" y="580"/>
                    <a:pt x="875" y="581"/>
                  </a:cubicBezTo>
                  <a:cubicBezTo>
                    <a:pt x="875" y="581"/>
                    <a:pt x="875" y="581"/>
                    <a:pt x="875" y="581"/>
                  </a:cubicBezTo>
                  <a:cubicBezTo>
                    <a:pt x="874" y="584"/>
                    <a:pt x="873" y="589"/>
                    <a:pt x="872" y="592"/>
                  </a:cubicBezTo>
                  <a:cubicBezTo>
                    <a:pt x="871" y="596"/>
                    <a:pt x="871" y="601"/>
                    <a:pt x="870" y="606"/>
                  </a:cubicBezTo>
                  <a:cubicBezTo>
                    <a:pt x="870" y="607"/>
                    <a:pt x="872" y="607"/>
                    <a:pt x="872" y="606"/>
                  </a:cubicBezTo>
                  <a:cubicBezTo>
                    <a:pt x="873" y="601"/>
                    <a:pt x="874" y="596"/>
                    <a:pt x="875" y="591"/>
                  </a:cubicBezTo>
                  <a:cubicBezTo>
                    <a:pt x="875" y="588"/>
                    <a:pt x="877" y="585"/>
                    <a:pt x="878" y="583"/>
                  </a:cubicBezTo>
                  <a:cubicBezTo>
                    <a:pt x="879" y="584"/>
                    <a:pt x="881" y="585"/>
                    <a:pt x="883" y="586"/>
                  </a:cubicBezTo>
                  <a:cubicBezTo>
                    <a:pt x="882" y="587"/>
                    <a:pt x="882" y="588"/>
                    <a:pt x="882" y="589"/>
                  </a:cubicBezTo>
                  <a:cubicBezTo>
                    <a:pt x="882" y="591"/>
                    <a:pt x="882" y="593"/>
                    <a:pt x="883" y="594"/>
                  </a:cubicBezTo>
                  <a:cubicBezTo>
                    <a:pt x="883" y="595"/>
                    <a:pt x="884" y="594"/>
                    <a:pt x="884" y="594"/>
                  </a:cubicBezTo>
                  <a:cubicBezTo>
                    <a:pt x="884" y="592"/>
                    <a:pt x="884" y="590"/>
                    <a:pt x="884" y="589"/>
                  </a:cubicBezTo>
                  <a:cubicBezTo>
                    <a:pt x="884" y="588"/>
                    <a:pt x="884" y="587"/>
                    <a:pt x="884" y="586"/>
                  </a:cubicBezTo>
                  <a:cubicBezTo>
                    <a:pt x="886" y="587"/>
                    <a:pt x="889" y="587"/>
                    <a:pt x="891" y="586"/>
                  </a:cubicBezTo>
                  <a:cubicBezTo>
                    <a:pt x="891" y="591"/>
                    <a:pt x="895" y="598"/>
                    <a:pt x="898" y="602"/>
                  </a:cubicBezTo>
                  <a:cubicBezTo>
                    <a:pt x="904" y="609"/>
                    <a:pt x="908" y="617"/>
                    <a:pt x="916" y="624"/>
                  </a:cubicBezTo>
                  <a:cubicBezTo>
                    <a:pt x="916" y="624"/>
                    <a:pt x="917" y="623"/>
                    <a:pt x="916" y="623"/>
                  </a:cubicBezTo>
                  <a:cubicBezTo>
                    <a:pt x="910" y="617"/>
                    <a:pt x="906" y="609"/>
                    <a:pt x="901" y="601"/>
                  </a:cubicBezTo>
                  <a:cubicBezTo>
                    <a:pt x="900" y="599"/>
                    <a:pt x="899" y="597"/>
                    <a:pt x="898" y="595"/>
                  </a:cubicBezTo>
                  <a:cubicBezTo>
                    <a:pt x="900" y="598"/>
                    <a:pt x="902" y="601"/>
                    <a:pt x="904" y="603"/>
                  </a:cubicBezTo>
                  <a:cubicBezTo>
                    <a:pt x="908" y="608"/>
                    <a:pt x="913" y="612"/>
                    <a:pt x="918" y="616"/>
                  </a:cubicBezTo>
                  <a:cubicBezTo>
                    <a:pt x="923" y="620"/>
                    <a:pt x="927" y="623"/>
                    <a:pt x="931" y="628"/>
                  </a:cubicBezTo>
                  <a:cubicBezTo>
                    <a:pt x="931" y="629"/>
                    <a:pt x="932" y="629"/>
                    <a:pt x="932" y="628"/>
                  </a:cubicBezTo>
                  <a:cubicBezTo>
                    <a:pt x="931" y="624"/>
                    <a:pt x="928" y="622"/>
                    <a:pt x="925" y="619"/>
                  </a:cubicBezTo>
                  <a:cubicBezTo>
                    <a:pt x="920" y="615"/>
                    <a:pt x="915" y="612"/>
                    <a:pt x="911" y="607"/>
                  </a:cubicBezTo>
                  <a:cubicBezTo>
                    <a:pt x="904" y="600"/>
                    <a:pt x="899" y="593"/>
                    <a:pt x="896" y="584"/>
                  </a:cubicBezTo>
                  <a:cubicBezTo>
                    <a:pt x="897" y="584"/>
                    <a:pt x="897" y="584"/>
                    <a:pt x="898" y="584"/>
                  </a:cubicBezTo>
                  <a:cubicBezTo>
                    <a:pt x="898" y="586"/>
                    <a:pt x="900" y="588"/>
                    <a:pt x="901" y="590"/>
                  </a:cubicBezTo>
                  <a:cubicBezTo>
                    <a:pt x="903" y="593"/>
                    <a:pt x="906" y="596"/>
                    <a:pt x="908" y="599"/>
                  </a:cubicBezTo>
                  <a:cubicBezTo>
                    <a:pt x="911" y="602"/>
                    <a:pt x="914" y="604"/>
                    <a:pt x="918" y="607"/>
                  </a:cubicBezTo>
                  <a:cubicBezTo>
                    <a:pt x="923" y="612"/>
                    <a:pt x="927" y="617"/>
                    <a:pt x="932" y="622"/>
                  </a:cubicBezTo>
                  <a:cubicBezTo>
                    <a:pt x="932" y="622"/>
                    <a:pt x="933" y="622"/>
                    <a:pt x="933" y="621"/>
                  </a:cubicBezTo>
                  <a:cubicBezTo>
                    <a:pt x="929" y="612"/>
                    <a:pt x="919" y="607"/>
                    <a:pt x="912" y="599"/>
                  </a:cubicBezTo>
                  <a:cubicBezTo>
                    <a:pt x="908" y="594"/>
                    <a:pt x="904" y="590"/>
                    <a:pt x="901" y="584"/>
                  </a:cubicBezTo>
                  <a:cubicBezTo>
                    <a:pt x="902" y="584"/>
                    <a:pt x="904" y="585"/>
                    <a:pt x="905" y="585"/>
                  </a:cubicBezTo>
                  <a:cubicBezTo>
                    <a:pt x="905" y="585"/>
                    <a:pt x="905" y="585"/>
                    <a:pt x="905" y="585"/>
                  </a:cubicBezTo>
                  <a:cubicBezTo>
                    <a:pt x="904" y="591"/>
                    <a:pt x="911" y="595"/>
                    <a:pt x="914" y="598"/>
                  </a:cubicBezTo>
                  <a:cubicBezTo>
                    <a:pt x="921" y="605"/>
                    <a:pt x="928" y="612"/>
                    <a:pt x="936" y="617"/>
                  </a:cubicBezTo>
                  <a:cubicBezTo>
                    <a:pt x="937" y="617"/>
                    <a:pt x="937" y="617"/>
                    <a:pt x="937" y="616"/>
                  </a:cubicBezTo>
                  <a:cubicBezTo>
                    <a:pt x="931" y="610"/>
                    <a:pt x="923" y="606"/>
                    <a:pt x="918" y="599"/>
                  </a:cubicBezTo>
                  <a:cubicBezTo>
                    <a:pt x="914" y="595"/>
                    <a:pt x="908" y="591"/>
                    <a:pt x="907" y="585"/>
                  </a:cubicBezTo>
                  <a:cubicBezTo>
                    <a:pt x="909" y="586"/>
                    <a:pt x="911" y="586"/>
                    <a:pt x="913" y="587"/>
                  </a:cubicBezTo>
                  <a:cubicBezTo>
                    <a:pt x="912" y="587"/>
                    <a:pt x="912" y="588"/>
                    <a:pt x="913" y="588"/>
                  </a:cubicBezTo>
                  <a:cubicBezTo>
                    <a:pt x="915" y="593"/>
                    <a:pt x="920" y="597"/>
                    <a:pt x="924" y="601"/>
                  </a:cubicBezTo>
                  <a:cubicBezTo>
                    <a:pt x="928" y="605"/>
                    <a:pt x="932" y="609"/>
                    <a:pt x="936" y="613"/>
                  </a:cubicBezTo>
                  <a:cubicBezTo>
                    <a:pt x="936" y="613"/>
                    <a:pt x="937" y="613"/>
                    <a:pt x="937" y="612"/>
                  </a:cubicBezTo>
                  <a:cubicBezTo>
                    <a:pt x="937" y="610"/>
                    <a:pt x="935" y="608"/>
                    <a:pt x="933" y="607"/>
                  </a:cubicBezTo>
                  <a:cubicBezTo>
                    <a:pt x="930" y="604"/>
                    <a:pt x="927" y="601"/>
                    <a:pt x="924" y="598"/>
                  </a:cubicBezTo>
                  <a:cubicBezTo>
                    <a:pt x="921" y="595"/>
                    <a:pt x="918" y="592"/>
                    <a:pt x="916" y="589"/>
                  </a:cubicBezTo>
                  <a:cubicBezTo>
                    <a:pt x="916" y="588"/>
                    <a:pt x="915" y="588"/>
                    <a:pt x="915" y="587"/>
                  </a:cubicBezTo>
                  <a:cubicBezTo>
                    <a:pt x="918" y="588"/>
                    <a:pt x="922" y="588"/>
                    <a:pt x="925" y="588"/>
                  </a:cubicBezTo>
                  <a:cubicBezTo>
                    <a:pt x="929" y="591"/>
                    <a:pt x="932" y="595"/>
                    <a:pt x="935" y="598"/>
                  </a:cubicBezTo>
                  <a:close/>
                  <a:moveTo>
                    <a:pt x="1145" y="566"/>
                  </a:moveTo>
                  <a:cubicBezTo>
                    <a:pt x="1133" y="572"/>
                    <a:pt x="1119" y="575"/>
                    <a:pt x="1106" y="580"/>
                  </a:cubicBezTo>
                  <a:cubicBezTo>
                    <a:pt x="1098" y="583"/>
                    <a:pt x="1090" y="584"/>
                    <a:pt x="1082" y="585"/>
                  </a:cubicBezTo>
                  <a:cubicBezTo>
                    <a:pt x="1075" y="585"/>
                    <a:pt x="1068" y="586"/>
                    <a:pt x="1061" y="587"/>
                  </a:cubicBezTo>
                  <a:cubicBezTo>
                    <a:pt x="1046" y="590"/>
                    <a:pt x="1030" y="592"/>
                    <a:pt x="1015" y="595"/>
                  </a:cubicBezTo>
                  <a:cubicBezTo>
                    <a:pt x="1007" y="596"/>
                    <a:pt x="999" y="597"/>
                    <a:pt x="991" y="596"/>
                  </a:cubicBezTo>
                  <a:cubicBezTo>
                    <a:pt x="983" y="596"/>
                    <a:pt x="976" y="596"/>
                    <a:pt x="968" y="593"/>
                  </a:cubicBezTo>
                  <a:cubicBezTo>
                    <a:pt x="963" y="591"/>
                    <a:pt x="958" y="589"/>
                    <a:pt x="953" y="588"/>
                  </a:cubicBezTo>
                  <a:cubicBezTo>
                    <a:pt x="950" y="587"/>
                    <a:pt x="946" y="585"/>
                    <a:pt x="943" y="586"/>
                  </a:cubicBezTo>
                  <a:cubicBezTo>
                    <a:pt x="943" y="586"/>
                    <a:pt x="943" y="586"/>
                    <a:pt x="943" y="586"/>
                  </a:cubicBezTo>
                  <a:cubicBezTo>
                    <a:pt x="939" y="584"/>
                    <a:pt x="934" y="585"/>
                    <a:pt x="931" y="585"/>
                  </a:cubicBezTo>
                  <a:cubicBezTo>
                    <a:pt x="929" y="585"/>
                    <a:pt x="927" y="585"/>
                    <a:pt x="924" y="584"/>
                  </a:cubicBezTo>
                  <a:cubicBezTo>
                    <a:pt x="923" y="584"/>
                    <a:pt x="921" y="583"/>
                    <a:pt x="919" y="584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16" y="583"/>
                    <a:pt x="914" y="583"/>
                    <a:pt x="911" y="582"/>
                  </a:cubicBezTo>
                  <a:cubicBezTo>
                    <a:pt x="907" y="581"/>
                    <a:pt x="889" y="576"/>
                    <a:pt x="887" y="584"/>
                  </a:cubicBezTo>
                  <a:cubicBezTo>
                    <a:pt x="885" y="583"/>
                    <a:pt x="882" y="582"/>
                    <a:pt x="880" y="580"/>
                  </a:cubicBezTo>
                  <a:cubicBezTo>
                    <a:pt x="880" y="579"/>
                    <a:pt x="879" y="579"/>
                    <a:pt x="879" y="579"/>
                  </a:cubicBezTo>
                  <a:cubicBezTo>
                    <a:pt x="880" y="578"/>
                    <a:pt x="880" y="578"/>
                    <a:pt x="880" y="577"/>
                  </a:cubicBezTo>
                  <a:cubicBezTo>
                    <a:pt x="880" y="574"/>
                    <a:pt x="882" y="571"/>
                    <a:pt x="883" y="569"/>
                  </a:cubicBezTo>
                  <a:cubicBezTo>
                    <a:pt x="883" y="569"/>
                    <a:pt x="884" y="569"/>
                    <a:pt x="884" y="568"/>
                  </a:cubicBezTo>
                  <a:cubicBezTo>
                    <a:pt x="885" y="565"/>
                    <a:pt x="886" y="561"/>
                    <a:pt x="888" y="558"/>
                  </a:cubicBezTo>
                  <a:cubicBezTo>
                    <a:pt x="889" y="558"/>
                    <a:pt x="890" y="558"/>
                    <a:pt x="891" y="558"/>
                  </a:cubicBezTo>
                  <a:cubicBezTo>
                    <a:pt x="891" y="559"/>
                    <a:pt x="890" y="560"/>
                    <a:pt x="889" y="561"/>
                  </a:cubicBezTo>
                  <a:cubicBezTo>
                    <a:pt x="888" y="563"/>
                    <a:pt x="886" y="567"/>
                    <a:pt x="888" y="569"/>
                  </a:cubicBezTo>
                  <a:cubicBezTo>
                    <a:pt x="888" y="569"/>
                    <a:pt x="889" y="569"/>
                    <a:pt x="889" y="569"/>
                  </a:cubicBezTo>
                  <a:cubicBezTo>
                    <a:pt x="891" y="567"/>
                    <a:pt x="891" y="563"/>
                    <a:pt x="893" y="561"/>
                  </a:cubicBezTo>
                  <a:cubicBezTo>
                    <a:pt x="893" y="560"/>
                    <a:pt x="894" y="559"/>
                    <a:pt x="895" y="557"/>
                  </a:cubicBezTo>
                  <a:cubicBezTo>
                    <a:pt x="897" y="557"/>
                    <a:pt x="899" y="557"/>
                    <a:pt x="901" y="557"/>
                  </a:cubicBezTo>
                  <a:cubicBezTo>
                    <a:pt x="899" y="558"/>
                    <a:pt x="897" y="560"/>
                    <a:pt x="896" y="562"/>
                  </a:cubicBezTo>
                  <a:cubicBezTo>
                    <a:pt x="895" y="564"/>
                    <a:pt x="892" y="567"/>
                    <a:pt x="894" y="569"/>
                  </a:cubicBezTo>
                  <a:cubicBezTo>
                    <a:pt x="894" y="570"/>
                    <a:pt x="895" y="570"/>
                    <a:pt x="895" y="569"/>
                  </a:cubicBezTo>
                  <a:cubicBezTo>
                    <a:pt x="897" y="568"/>
                    <a:pt x="897" y="565"/>
                    <a:pt x="899" y="563"/>
                  </a:cubicBezTo>
                  <a:cubicBezTo>
                    <a:pt x="900" y="561"/>
                    <a:pt x="902" y="558"/>
                    <a:pt x="905" y="557"/>
                  </a:cubicBezTo>
                  <a:cubicBezTo>
                    <a:pt x="905" y="557"/>
                    <a:pt x="906" y="557"/>
                    <a:pt x="907" y="557"/>
                  </a:cubicBezTo>
                  <a:cubicBezTo>
                    <a:pt x="907" y="557"/>
                    <a:pt x="906" y="558"/>
                    <a:pt x="906" y="559"/>
                  </a:cubicBezTo>
                  <a:cubicBezTo>
                    <a:pt x="905" y="560"/>
                    <a:pt x="901" y="564"/>
                    <a:pt x="903" y="566"/>
                  </a:cubicBezTo>
                  <a:cubicBezTo>
                    <a:pt x="903" y="566"/>
                    <a:pt x="904" y="567"/>
                    <a:pt x="904" y="566"/>
                  </a:cubicBezTo>
                  <a:cubicBezTo>
                    <a:pt x="905" y="566"/>
                    <a:pt x="905" y="565"/>
                    <a:pt x="906" y="564"/>
                  </a:cubicBezTo>
                  <a:cubicBezTo>
                    <a:pt x="907" y="562"/>
                    <a:pt x="907" y="561"/>
                    <a:pt x="908" y="560"/>
                  </a:cubicBezTo>
                  <a:cubicBezTo>
                    <a:pt x="909" y="559"/>
                    <a:pt x="910" y="558"/>
                    <a:pt x="911" y="557"/>
                  </a:cubicBezTo>
                  <a:cubicBezTo>
                    <a:pt x="912" y="557"/>
                    <a:pt x="913" y="557"/>
                    <a:pt x="913" y="557"/>
                  </a:cubicBezTo>
                  <a:cubicBezTo>
                    <a:pt x="910" y="560"/>
                    <a:pt x="908" y="564"/>
                    <a:pt x="910" y="566"/>
                  </a:cubicBezTo>
                  <a:cubicBezTo>
                    <a:pt x="911" y="567"/>
                    <a:pt x="911" y="566"/>
                    <a:pt x="911" y="566"/>
                  </a:cubicBezTo>
                  <a:cubicBezTo>
                    <a:pt x="913" y="564"/>
                    <a:pt x="913" y="562"/>
                    <a:pt x="915" y="560"/>
                  </a:cubicBezTo>
                  <a:cubicBezTo>
                    <a:pt x="916" y="559"/>
                    <a:pt x="917" y="558"/>
                    <a:pt x="918" y="557"/>
                  </a:cubicBezTo>
                  <a:cubicBezTo>
                    <a:pt x="918" y="557"/>
                    <a:pt x="919" y="557"/>
                    <a:pt x="920" y="557"/>
                  </a:cubicBezTo>
                  <a:cubicBezTo>
                    <a:pt x="920" y="557"/>
                    <a:pt x="921" y="557"/>
                    <a:pt x="921" y="557"/>
                  </a:cubicBezTo>
                  <a:cubicBezTo>
                    <a:pt x="920" y="557"/>
                    <a:pt x="920" y="558"/>
                    <a:pt x="919" y="558"/>
                  </a:cubicBezTo>
                  <a:cubicBezTo>
                    <a:pt x="918" y="560"/>
                    <a:pt x="916" y="564"/>
                    <a:pt x="917" y="566"/>
                  </a:cubicBezTo>
                  <a:cubicBezTo>
                    <a:pt x="918" y="567"/>
                    <a:pt x="918" y="567"/>
                    <a:pt x="918" y="566"/>
                  </a:cubicBezTo>
                  <a:cubicBezTo>
                    <a:pt x="920" y="564"/>
                    <a:pt x="920" y="562"/>
                    <a:pt x="921" y="560"/>
                  </a:cubicBezTo>
                  <a:cubicBezTo>
                    <a:pt x="922" y="559"/>
                    <a:pt x="923" y="557"/>
                    <a:pt x="924" y="557"/>
                  </a:cubicBezTo>
                  <a:cubicBezTo>
                    <a:pt x="925" y="557"/>
                    <a:pt x="927" y="557"/>
                    <a:pt x="928" y="557"/>
                  </a:cubicBezTo>
                  <a:cubicBezTo>
                    <a:pt x="926" y="559"/>
                    <a:pt x="924" y="561"/>
                    <a:pt x="924" y="564"/>
                  </a:cubicBezTo>
                  <a:cubicBezTo>
                    <a:pt x="924" y="564"/>
                    <a:pt x="924" y="565"/>
                    <a:pt x="924" y="564"/>
                  </a:cubicBezTo>
                  <a:cubicBezTo>
                    <a:pt x="926" y="563"/>
                    <a:pt x="927" y="561"/>
                    <a:pt x="929" y="559"/>
                  </a:cubicBezTo>
                  <a:cubicBezTo>
                    <a:pt x="930" y="558"/>
                    <a:pt x="930" y="557"/>
                    <a:pt x="931" y="557"/>
                  </a:cubicBezTo>
                  <a:cubicBezTo>
                    <a:pt x="932" y="557"/>
                    <a:pt x="933" y="557"/>
                    <a:pt x="933" y="557"/>
                  </a:cubicBezTo>
                  <a:cubicBezTo>
                    <a:pt x="931" y="559"/>
                    <a:pt x="929" y="562"/>
                    <a:pt x="930" y="565"/>
                  </a:cubicBezTo>
                  <a:cubicBezTo>
                    <a:pt x="930" y="565"/>
                    <a:pt x="930" y="566"/>
                    <a:pt x="930" y="565"/>
                  </a:cubicBezTo>
                  <a:cubicBezTo>
                    <a:pt x="931" y="563"/>
                    <a:pt x="932" y="561"/>
                    <a:pt x="934" y="559"/>
                  </a:cubicBezTo>
                  <a:cubicBezTo>
                    <a:pt x="934" y="559"/>
                    <a:pt x="935" y="558"/>
                    <a:pt x="936" y="557"/>
                  </a:cubicBezTo>
                  <a:cubicBezTo>
                    <a:pt x="936" y="557"/>
                    <a:pt x="936" y="557"/>
                    <a:pt x="936" y="557"/>
                  </a:cubicBezTo>
                  <a:cubicBezTo>
                    <a:pt x="936" y="557"/>
                    <a:pt x="936" y="557"/>
                    <a:pt x="937" y="557"/>
                  </a:cubicBezTo>
                  <a:cubicBezTo>
                    <a:pt x="936" y="557"/>
                    <a:pt x="936" y="558"/>
                    <a:pt x="936" y="558"/>
                  </a:cubicBezTo>
                  <a:cubicBezTo>
                    <a:pt x="936" y="559"/>
                    <a:pt x="937" y="559"/>
                    <a:pt x="937" y="559"/>
                  </a:cubicBezTo>
                  <a:cubicBezTo>
                    <a:pt x="937" y="560"/>
                    <a:pt x="939" y="561"/>
                    <a:pt x="940" y="560"/>
                  </a:cubicBezTo>
                  <a:cubicBezTo>
                    <a:pt x="940" y="560"/>
                    <a:pt x="941" y="559"/>
                    <a:pt x="941" y="559"/>
                  </a:cubicBezTo>
                  <a:cubicBezTo>
                    <a:pt x="941" y="558"/>
                    <a:pt x="942" y="558"/>
                    <a:pt x="942" y="558"/>
                  </a:cubicBezTo>
                  <a:cubicBezTo>
                    <a:pt x="942" y="558"/>
                    <a:pt x="942" y="558"/>
                    <a:pt x="943" y="558"/>
                  </a:cubicBezTo>
                  <a:cubicBezTo>
                    <a:pt x="943" y="557"/>
                    <a:pt x="943" y="557"/>
                    <a:pt x="943" y="557"/>
                  </a:cubicBezTo>
                  <a:cubicBezTo>
                    <a:pt x="943" y="557"/>
                    <a:pt x="943" y="556"/>
                    <a:pt x="943" y="556"/>
                  </a:cubicBezTo>
                  <a:cubicBezTo>
                    <a:pt x="945" y="555"/>
                    <a:pt x="946" y="553"/>
                    <a:pt x="947" y="551"/>
                  </a:cubicBezTo>
                  <a:cubicBezTo>
                    <a:pt x="948" y="550"/>
                    <a:pt x="949" y="549"/>
                    <a:pt x="950" y="548"/>
                  </a:cubicBezTo>
                  <a:cubicBezTo>
                    <a:pt x="955" y="546"/>
                    <a:pt x="959" y="546"/>
                    <a:pt x="965" y="546"/>
                  </a:cubicBezTo>
                  <a:cubicBezTo>
                    <a:pt x="974" y="548"/>
                    <a:pt x="983" y="549"/>
                    <a:pt x="993" y="549"/>
                  </a:cubicBezTo>
                  <a:cubicBezTo>
                    <a:pt x="1013" y="550"/>
                    <a:pt x="1033" y="549"/>
                    <a:pt x="1053" y="547"/>
                  </a:cubicBezTo>
                  <a:cubicBezTo>
                    <a:pt x="1068" y="546"/>
                    <a:pt x="1083" y="544"/>
                    <a:pt x="1099" y="546"/>
                  </a:cubicBezTo>
                  <a:cubicBezTo>
                    <a:pt x="1107" y="547"/>
                    <a:pt x="1114" y="551"/>
                    <a:pt x="1122" y="553"/>
                  </a:cubicBezTo>
                  <a:cubicBezTo>
                    <a:pt x="1129" y="555"/>
                    <a:pt x="1135" y="556"/>
                    <a:pt x="1142" y="555"/>
                  </a:cubicBezTo>
                  <a:cubicBezTo>
                    <a:pt x="1144" y="555"/>
                    <a:pt x="1158" y="553"/>
                    <a:pt x="1158" y="556"/>
                  </a:cubicBezTo>
                  <a:cubicBezTo>
                    <a:pt x="1157" y="561"/>
                    <a:pt x="1149" y="564"/>
                    <a:pt x="1145" y="566"/>
                  </a:cubicBezTo>
                  <a:close/>
                  <a:moveTo>
                    <a:pt x="1156" y="551"/>
                  </a:moveTo>
                  <a:cubicBezTo>
                    <a:pt x="1154" y="551"/>
                    <a:pt x="1151" y="551"/>
                    <a:pt x="1150" y="551"/>
                  </a:cubicBezTo>
                  <a:cubicBezTo>
                    <a:pt x="1143" y="553"/>
                    <a:pt x="1136" y="553"/>
                    <a:pt x="1129" y="552"/>
                  </a:cubicBezTo>
                  <a:cubicBezTo>
                    <a:pt x="1126" y="551"/>
                    <a:pt x="1122" y="550"/>
                    <a:pt x="1119" y="549"/>
                  </a:cubicBezTo>
                  <a:cubicBezTo>
                    <a:pt x="1123" y="548"/>
                    <a:pt x="1128" y="547"/>
                    <a:pt x="1132" y="546"/>
                  </a:cubicBezTo>
                  <a:cubicBezTo>
                    <a:pt x="1137" y="546"/>
                    <a:pt x="1142" y="547"/>
                    <a:pt x="1147" y="547"/>
                  </a:cubicBezTo>
                  <a:cubicBezTo>
                    <a:pt x="1147" y="547"/>
                    <a:pt x="1147" y="546"/>
                    <a:pt x="1147" y="546"/>
                  </a:cubicBezTo>
                  <a:cubicBezTo>
                    <a:pt x="1144" y="542"/>
                    <a:pt x="1136" y="545"/>
                    <a:pt x="1132" y="545"/>
                  </a:cubicBezTo>
                  <a:cubicBezTo>
                    <a:pt x="1126" y="545"/>
                    <a:pt x="1120" y="545"/>
                    <a:pt x="1114" y="547"/>
                  </a:cubicBezTo>
                  <a:cubicBezTo>
                    <a:pt x="1113" y="546"/>
                    <a:pt x="1112" y="546"/>
                    <a:pt x="1111" y="546"/>
                  </a:cubicBezTo>
                  <a:cubicBezTo>
                    <a:pt x="1113" y="545"/>
                    <a:pt x="1114" y="544"/>
                    <a:pt x="1116" y="544"/>
                  </a:cubicBezTo>
                  <a:cubicBezTo>
                    <a:pt x="1119" y="544"/>
                    <a:pt x="1122" y="542"/>
                    <a:pt x="1125" y="543"/>
                  </a:cubicBezTo>
                  <a:cubicBezTo>
                    <a:pt x="1125" y="543"/>
                    <a:pt x="1125" y="542"/>
                    <a:pt x="1125" y="542"/>
                  </a:cubicBezTo>
                  <a:cubicBezTo>
                    <a:pt x="1121" y="542"/>
                    <a:pt x="1117" y="542"/>
                    <a:pt x="1113" y="543"/>
                  </a:cubicBezTo>
                  <a:cubicBezTo>
                    <a:pt x="1112" y="543"/>
                    <a:pt x="1109" y="543"/>
                    <a:pt x="1108" y="544"/>
                  </a:cubicBezTo>
                  <a:cubicBezTo>
                    <a:pt x="1105" y="544"/>
                    <a:pt x="1102" y="543"/>
                    <a:pt x="1100" y="543"/>
                  </a:cubicBezTo>
                  <a:cubicBezTo>
                    <a:pt x="1101" y="543"/>
                    <a:pt x="1101" y="542"/>
                    <a:pt x="1102" y="542"/>
                  </a:cubicBezTo>
                  <a:cubicBezTo>
                    <a:pt x="1104" y="541"/>
                    <a:pt x="1106" y="540"/>
                    <a:pt x="1107" y="539"/>
                  </a:cubicBezTo>
                  <a:cubicBezTo>
                    <a:pt x="1107" y="539"/>
                    <a:pt x="1107" y="538"/>
                    <a:pt x="1107" y="538"/>
                  </a:cubicBezTo>
                  <a:cubicBezTo>
                    <a:pt x="1105" y="538"/>
                    <a:pt x="1103" y="539"/>
                    <a:pt x="1101" y="540"/>
                  </a:cubicBezTo>
                  <a:cubicBezTo>
                    <a:pt x="1100" y="540"/>
                    <a:pt x="1098" y="540"/>
                    <a:pt x="1098" y="541"/>
                  </a:cubicBezTo>
                  <a:cubicBezTo>
                    <a:pt x="1097" y="541"/>
                    <a:pt x="1097" y="540"/>
                    <a:pt x="1097" y="540"/>
                  </a:cubicBezTo>
                  <a:cubicBezTo>
                    <a:pt x="1102" y="538"/>
                    <a:pt x="1107" y="534"/>
                    <a:pt x="1109" y="533"/>
                  </a:cubicBezTo>
                  <a:cubicBezTo>
                    <a:pt x="1110" y="532"/>
                    <a:pt x="1109" y="531"/>
                    <a:pt x="1108" y="532"/>
                  </a:cubicBezTo>
                  <a:cubicBezTo>
                    <a:pt x="1105" y="534"/>
                    <a:pt x="1102" y="535"/>
                    <a:pt x="1098" y="537"/>
                  </a:cubicBezTo>
                  <a:cubicBezTo>
                    <a:pt x="1097" y="538"/>
                    <a:pt x="1095" y="539"/>
                    <a:pt x="1093" y="540"/>
                  </a:cubicBezTo>
                  <a:cubicBezTo>
                    <a:pt x="1092" y="540"/>
                    <a:pt x="1092" y="540"/>
                    <a:pt x="1091" y="540"/>
                  </a:cubicBezTo>
                  <a:cubicBezTo>
                    <a:pt x="1093" y="539"/>
                    <a:pt x="1094" y="538"/>
                    <a:pt x="1095" y="537"/>
                  </a:cubicBezTo>
                  <a:cubicBezTo>
                    <a:pt x="1099" y="533"/>
                    <a:pt x="1104" y="530"/>
                    <a:pt x="1108" y="526"/>
                  </a:cubicBezTo>
                  <a:cubicBezTo>
                    <a:pt x="1112" y="523"/>
                    <a:pt x="1119" y="521"/>
                    <a:pt x="1121" y="515"/>
                  </a:cubicBezTo>
                  <a:cubicBezTo>
                    <a:pt x="1122" y="515"/>
                    <a:pt x="1121" y="514"/>
                    <a:pt x="1121" y="515"/>
                  </a:cubicBezTo>
                  <a:cubicBezTo>
                    <a:pt x="1116" y="518"/>
                    <a:pt x="1111" y="523"/>
                    <a:pt x="1105" y="527"/>
                  </a:cubicBezTo>
                  <a:cubicBezTo>
                    <a:pt x="1105" y="527"/>
                    <a:pt x="1104" y="527"/>
                    <a:pt x="1104" y="527"/>
                  </a:cubicBezTo>
                  <a:cubicBezTo>
                    <a:pt x="1105" y="526"/>
                    <a:pt x="1107" y="524"/>
                    <a:pt x="1108" y="523"/>
                  </a:cubicBezTo>
                  <a:cubicBezTo>
                    <a:pt x="1113" y="518"/>
                    <a:pt x="1117" y="512"/>
                    <a:pt x="1121" y="506"/>
                  </a:cubicBezTo>
                  <a:cubicBezTo>
                    <a:pt x="1126" y="506"/>
                    <a:pt x="1134" y="509"/>
                    <a:pt x="1136" y="513"/>
                  </a:cubicBezTo>
                  <a:cubicBezTo>
                    <a:pt x="1138" y="514"/>
                    <a:pt x="1139" y="517"/>
                    <a:pt x="1141" y="518"/>
                  </a:cubicBezTo>
                  <a:cubicBezTo>
                    <a:pt x="1143" y="519"/>
                    <a:pt x="1145" y="520"/>
                    <a:pt x="1147" y="521"/>
                  </a:cubicBezTo>
                  <a:cubicBezTo>
                    <a:pt x="1150" y="524"/>
                    <a:pt x="1150" y="527"/>
                    <a:pt x="1152" y="530"/>
                  </a:cubicBezTo>
                  <a:cubicBezTo>
                    <a:pt x="1152" y="531"/>
                    <a:pt x="1153" y="532"/>
                    <a:pt x="1155" y="534"/>
                  </a:cubicBezTo>
                  <a:cubicBezTo>
                    <a:pt x="1159" y="539"/>
                    <a:pt x="1158" y="545"/>
                    <a:pt x="1156" y="551"/>
                  </a:cubicBezTo>
                  <a:close/>
                </a:path>
              </a:pathLst>
            </a:custGeom>
            <a:solidFill>
              <a:srgbClr val="574F1F">
                <a:alpha val="1215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组合 1337">
              <a:extLst>
                <a:ext uri="{FF2B5EF4-FFF2-40B4-BE49-F238E27FC236}">
                  <a16:creationId xmlns:a16="http://schemas.microsoft.com/office/drawing/2014/main" xmlns="" id="{6C7387C3-CACF-445F-8F6F-F0AB4DBF819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" y="3577805"/>
              <a:ext cx="4864118" cy="340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组合 521">
              <a:extLst>
                <a:ext uri="{FF2B5EF4-FFF2-40B4-BE49-F238E27FC236}">
                  <a16:creationId xmlns:a16="http://schemas.microsoft.com/office/drawing/2014/main" xmlns="" id="{9DEE6228-9FEF-470F-9B74-15340489333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114" y="267478"/>
              <a:ext cx="4413060" cy="3566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椭圆 627">
            <a:extLst>
              <a:ext uri="{FF2B5EF4-FFF2-40B4-BE49-F238E27FC236}">
                <a16:creationId xmlns:a16="http://schemas.microsoft.com/office/drawing/2014/main" xmlns="" id="{9B50709A-1981-4AED-BF73-751B0D766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3829" y="418625"/>
            <a:ext cx="5088199" cy="432026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DFBE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628">
            <a:extLst>
              <a:ext uri="{FF2B5EF4-FFF2-40B4-BE49-F238E27FC236}">
                <a16:creationId xmlns:a16="http://schemas.microsoft.com/office/drawing/2014/main" xmlns="" id="{276B0A67-400E-4918-A8CD-82BCE9429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2510" y="481711"/>
            <a:ext cx="4254999" cy="4257182"/>
          </a:xfrm>
          <a:prstGeom prst="ellips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DFBE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C068496B-6DF0-4A24-95BC-5229DBE5B0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718" y="2942187"/>
            <a:ext cx="6526905" cy="34604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1B3686B-9DB3-4736-8DFE-FE382193CFF5}"/>
              </a:ext>
            </a:extLst>
          </p:cNvPr>
          <p:cNvSpPr txBox="1"/>
          <p:nvPr/>
        </p:nvSpPr>
        <p:spPr>
          <a:xfrm>
            <a:off x="2222377" y="1073543"/>
            <a:ext cx="83379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000" b="1" dirty="0">
                <a:solidFill>
                  <a:srgbClr val="5983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 ơn các em đã theo dõi bài giảng</a:t>
            </a:r>
            <a:endParaRPr lang="en-US" sz="8000" b="1" dirty="0">
              <a:solidFill>
                <a:srgbClr val="59832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672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自定义 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F79646"/>
      </a:folHlink>
    </a:clrScheme>
    <a:fontScheme name="Custom 1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3455</TotalTime>
  <Words>974</Words>
  <Application>Microsoft Office PowerPoint</Application>
  <PresentationFormat>Widescreen</PresentationFormat>
  <Paragraphs>139</Paragraphs>
  <Slides>26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微软雅黑</vt:lpstr>
      <vt:lpstr>宋体</vt:lpstr>
      <vt:lpstr>.VnTime</vt:lpstr>
      <vt:lpstr>Arial</vt:lpstr>
      <vt:lpstr>Calibri</vt:lpstr>
      <vt:lpstr>Calibri Light</vt:lpstr>
      <vt:lpstr>MS Mincho</vt:lpstr>
      <vt:lpstr>Times New Roman</vt:lpstr>
      <vt:lpstr>等线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Thi Thanh</dc:creator>
  <cp:lastModifiedBy>ASUS</cp:lastModifiedBy>
  <cp:revision>11</cp:revision>
  <dcterms:created xsi:type="dcterms:W3CDTF">2022-06-16T16:38:05Z</dcterms:created>
  <dcterms:modified xsi:type="dcterms:W3CDTF">2022-09-14T08:07:14Z</dcterms:modified>
</cp:coreProperties>
</file>