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</p:sldMasterIdLst>
  <p:notesMasterIdLst>
    <p:notesMasterId r:id="rId42"/>
  </p:notesMasterIdLst>
  <p:sldIdLst>
    <p:sldId id="431" r:id="rId2"/>
    <p:sldId id="469" r:id="rId3"/>
    <p:sldId id="428" r:id="rId4"/>
    <p:sldId id="296" r:id="rId5"/>
    <p:sldId id="457" r:id="rId6"/>
    <p:sldId id="298" r:id="rId7"/>
    <p:sldId id="434" r:id="rId8"/>
    <p:sldId id="436" r:id="rId9"/>
    <p:sldId id="435" r:id="rId10"/>
    <p:sldId id="433" r:id="rId11"/>
    <p:sldId id="467" r:id="rId12"/>
    <p:sldId id="466" r:id="rId13"/>
    <p:sldId id="437" r:id="rId14"/>
    <p:sldId id="438" r:id="rId15"/>
    <p:sldId id="439" r:id="rId16"/>
    <p:sldId id="440" r:id="rId17"/>
    <p:sldId id="458" r:id="rId18"/>
    <p:sldId id="442" r:id="rId19"/>
    <p:sldId id="443" r:id="rId20"/>
    <p:sldId id="444" r:id="rId21"/>
    <p:sldId id="445" r:id="rId22"/>
    <p:sldId id="448" r:id="rId23"/>
    <p:sldId id="446" r:id="rId24"/>
    <p:sldId id="449" r:id="rId25"/>
    <p:sldId id="453" r:id="rId26"/>
    <p:sldId id="450" r:id="rId27"/>
    <p:sldId id="464" r:id="rId28"/>
    <p:sldId id="465" r:id="rId29"/>
    <p:sldId id="309" r:id="rId30"/>
    <p:sldId id="455" r:id="rId31"/>
    <p:sldId id="311" r:id="rId32"/>
    <p:sldId id="312" r:id="rId33"/>
    <p:sldId id="314" r:id="rId34"/>
    <p:sldId id="461" r:id="rId35"/>
    <p:sldId id="319" r:id="rId36"/>
    <p:sldId id="460" r:id="rId37"/>
    <p:sldId id="462" r:id="rId38"/>
    <p:sldId id="321" r:id="rId39"/>
    <p:sldId id="456" r:id="rId40"/>
    <p:sldId id="430" r:id="rId41"/>
  </p:sldIdLst>
  <p:sldSz cx="9144000" cy="5143500" type="screen16x9"/>
  <p:notesSz cx="6858000" cy="9144000"/>
  <p:embeddedFontLst>
    <p:embeddedFont>
      <p:font typeface="Lucida Sans Unicode" pitchFamily="34" charset="0"/>
      <p:regular r:id="rId43"/>
    </p:embeddedFont>
    <p:embeddedFont>
      <p:font typeface="Wingdings 3" pitchFamily="18" charset="2"/>
      <p:regular r:id="rId44"/>
    </p:embeddedFont>
    <p:embeddedFont>
      <p:font typeface="Nunito" charset="0"/>
      <p:regular r:id="rId45"/>
      <p:bold r:id="rId46"/>
      <p:italic r:id="rId47"/>
      <p:boldItalic r:id="rId48"/>
    </p:embeddedFont>
    <p:embeddedFont>
      <p:font typeface="SimSun" pitchFamily="2" charset="-122"/>
      <p:regular r:id="rId49"/>
    </p:embeddedFont>
    <p:embeddedFont>
      <p:font typeface="Amatic SC" charset="-79"/>
      <p:regular r:id="rId50"/>
      <p:bold r:id="rId51"/>
    </p:embeddedFont>
    <p:embeddedFont>
      <p:font typeface="Calibri" pitchFamily="34" charset="0"/>
      <p:regular r:id="rId52"/>
      <p:bold r:id="rId53"/>
      <p:italic r:id="rId54"/>
      <p:boldItalic r:id="rId55"/>
    </p:embeddedFont>
    <p:embeddedFont>
      <p:font typeface="Segoe UI" pitchFamily="34" charset="0"/>
      <p:regular r:id="rId56"/>
      <p:bold r:id="rId57"/>
      <p:italic r:id="rId58"/>
      <p:boldItalic r:id="rId59"/>
    </p:embeddedFont>
    <p:embeddedFont>
      <p:font typeface="Verdana" pitchFamily="34" charset="0"/>
      <p:regular r:id="rId60"/>
      <p:bold r:id="rId61"/>
      <p:italic r:id="rId62"/>
      <p:boldItalic r:id="rId63"/>
    </p:embeddedFont>
    <p:embeddedFont>
      <p:font typeface="Palatino Linotype" pitchFamily="18" charset="0"/>
      <p:regular r:id="rId64"/>
      <p:bold r:id="rId65"/>
      <p:italic r:id="rId66"/>
      <p:boldItalic r:id="rId67"/>
    </p:embeddedFont>
    <p:embeddedFont>
      <p:font typeface="Wingdings 2" pitchFamily="18" charset="2"/>
      <p:regular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124E48"/>
    <a:srgbClr val="FF6600"/>
    <a:srgbClr val="6600FF"/>
    <a:srgbClr val="EBD7B7"/>
    <a:srgbClr val="E6CDA4"/>
    <a:srgbClr val="F9A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783842-8F8A-472B-A6D1-50C4D95656BF}">
  <a:tblStyle styleId="{1D783842-8F8A-472B-A6D1-50C4D95656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1AE5276-7758-4A38-8905-6FA3DC8E0E1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60"/>
  </p:normalViewPr>
  <p:slideViewPr>
    <p:cSldViewPr snapToGrid="0">
      <p:cViewPr>
        <p:scale>
          <a:sx n="97" d="100"/>
          <a:sy n="97" d="100"/>
        </p:scale>
        <p:origin x="-55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openxmlformats.org/officeDocument/2006/relationships/font" Target="fonts/font21.fntdata"/><Relationship Id="rId68" Type="http://schemas.openxmlformats.org/officeDocument/2006/relationships/font" Target="fonts/font26.fnt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66" Type="http://schemas.openxmlformats.org/officeDocument/2006/relationships/font" Target="fonts/font2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61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font" Target="fonts/font18.fntdata"/><Relationship Id="rId65" Type="http://schemas.openxmlformats.org/officeDocument/2006/relationships/font" Target="fonts/font2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64" Type="http://schemas.openxmlformats.org/officeDocument/2006/relationships/font" Target="fonts/font22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font" Target="fonts/font17.fntdata"/><Relationship Id="rId67" Type="http://schemas.openxmlformats.org/officeDocument/2006/relationships/font" Target="fonts/font2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62" Type="http://schemas.openxmlformats.org/officeDocument/2006/relationships/font" Target="fonts/font20.fntdata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2889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34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6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3058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4218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622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7164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4571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4028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67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1708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AAD347D-5ACD-4C99-B74B-A9C85AD731AF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A8292-B9A3-4487-BBC0-12E7E908F097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ADC6BF-1A17-4638-9571-BFCC56974BB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 txBox="1">
            <a:spLocks noGrp="1"/>
          </p:cNvSpPr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body" idx="1"/>
          </p:nvPr>
        </p:nvSpPr>
        <p:spPr>
          <a:xfrm>
            <a:off x="1188175" y="1506350"/>
            <a:ext cx="3002700" cy="276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1pPr>
            <a:lvl2pPr marL="914400" lvl="1" indent="-355600" rtl="0">
              <a:spcBef>
                <a:spcPts val="100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8" name="Google Shape;88;p7"/>
          <p:cNvSpPr txBox="1">
            <a:spLocks noGrp="1"/>
          </p:cNvSpPr>
          <p:nvPr>
            <p:ph type="body" idx="2"/>
          </p:nvPr>
        </p:nvSpPr>
        <p:spPr>
          <a:xfrm>
            <a:off x="4611864" y="1506350"/>
            <a:ext cx="3002700" cy="276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1pPr>
            <a:lvl2pPr marL="914400" lvl="1" indent="-355600" rtl="0">
              <a:spcBef>
                <a:spcPts val="100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11/3/2021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7" r:id="rId12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0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3.pn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14" descr="heart4"/>
          <p:cNvPicPr>
            <a:picLocks noGrp="1" noChangeAspect="1" noChangeArrowheads="1" noCrop="1"/>
          </p:cNvPicPr>
          <p:nvPr>
            <p:ph type="ctr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996553"/>
            <a:ext cx="5191125" cy="414694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495" name="Picture 20" descr="ImageX[49]"/>
          <p:cNvPicPr>
            <a:picLocks noGrp="1" noChangeAspect="1" noChangeArrowheads="1" noCrop="1"/>
          </p:cNvPicPr>
          <p:nvPr>
            <p:ph type="subTitle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950" y="2819400"/>
            <a:ext cx="800100" cy="800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493" name="Picture 12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742951"/>
            <a:ext cx="2924175" cy="17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Picture 18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04200">
            <a:off x="5029200" y="457201"/>
            <a:ext cx="793750" cy="63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16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31494">
            <a:off x="7975600" y="1701801"/>
            <a:ext cx="595313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7" name="Picture 21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31494">
            <a:off x="2870200" y="3816351"/>
            <a:ext cx="595313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8" name="Picture 19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0978">
            <a:off x="1219200" y="3886201"/>
            <a:ext cx="736600" cy="5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9" name="Picture 17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7067">
            <a:off x="381000" y="2743201"/>
            <a:ext cx="736600" cy="5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0" name="Picture 8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3028951"/>
            <a:ext cx="2924175" cy="1894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1" name="Picture 10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6" y="2971801"/>
            <a:ext cx="2924175" cy="17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2" name="Picture 14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1657351"/>
            <a:ext cx="2924175" cy="17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3" name="Picture 2" descr="49296896_comic%20paper%20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300"/>
            <a:ext cx="91805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4" name="Picture 17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7067">
            <a:off x="254001" y="2263378"/>
            <a:ext cx="736600" cy="5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5" name="Picture 19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0978">
            <a:off x="838200" y="3543301"/>
            <a:ext cx="736600" cy="5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6" name="Picture 21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31494">
            <a:off x="2717800" y="3644901"/>
            <a:ext cx="595313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7" name="Picture 8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3420666"/>
            <a:ext cx="2924175" cy="172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8" name="Picture 10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420666"/>
            <a:ext cx="2924175" cy="172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9" name="Picture 14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1" y="1771651"/>
            <a:ext cx="2924175" cy="17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0" name="Picture 20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31494">
            <a:off x="7137400" y="3244851"/>
            <a:ext cx="595313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1" name="Picture 16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31494">
            <a:off x="7670800" y="1701801"/>
            <a:ext cx="595313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3" name="Picture 18" descr="ImageX[49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04200">
            <a:off x="5364164" y="250032"/>
            <a:ext cx="793750" cy="63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4" name="Picture 12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1" y="1"/>
            <a:ext cx="2924175" cy="17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5" name="Picture 14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457201"/>
            <a:ext cx="2924175" cy="17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7" name="Picture 12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1" y="1"/>
            <a:ext cx="2924175" cy="17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8" name="Picture 14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657351"/>
            <a:ext cx="2924175" cy="17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19" name="WordArt 3"/>
          <p:cNvSpPr>
            <a:spLocks noChangeArrowheads="1" noChangeShapeType="1" noTextEdit="1"/>
          </p:cNvSpPr>
          <p:nvPr/>
        </p:nvSpPr>
        <p:spPr bwMode="auto">
          <a:xfrm>
            <a:off x="749300" y="2180036"/>
            <a:ext cx="6657976" cy="181677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80" tIns="34290" rIns="68580" bIns="34290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300" b="1" i="1" kern="1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sz="3300" b="1" i="1" kern="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i="1" kern="1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300" b="1" i="1" kern="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i="1" kern="1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3300" b="1" i="1" kern="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i="1" kern="1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300" b="1" i="1" kern="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3300" b="1" i="1" kern="1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300" b="1" i="1" kern="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6 </a:t>
            </a:r>
          </a:p>
          <a:p>
            <a:pPr algn="ctr"/>
            <a:endParaRPr lang="vi-VN" sz="3300" b="1" i="1" kern="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14" descr="heart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1" y="571501"/>
            <a:ext cx="2924175" cy="17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28"/>
            <a:ext cx="2400300" cy="212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3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AutoShape 2"/>
          <p:cNvSpPr>
            <a:spLocks noChangeArrowheads="1"/>
          </p:cNvSpPr>
          <p:nvPr/>
        </p:nvSpPr>
        <p:spPr bwMode="auto">
          <a:xfrm>
            <a:off x="6057900" y="2486025"/>
            <a:ext cx="457200" cy="385763"/>
          </a:xfrm>
          <a:prstGeom prst="star5">
            <a:avLst/>
          </a:prstGeom>
          <a:solidFill>
            <a:srgbClr val="FFFF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580" tIns="34290" rIns="68580" bIns="34290" anchor="ctr"/>
          <a:lstStyle/>
          <a:p>
            <a:pPr algn="ctr" defTabSz="514350">
              <a:defRPr/>
            </a:pPr>
            <a:endParaRPr lang="en-US" sz="1100" dirty="0">
              <a:latin typeface="Calibri"/>
              <a:cs typeface="Arial" panose="020B0604020202020204" pitchFamily="34" charset="0"/>
            </a:endParaRPr>
          </a:p>
        </p:txBody>
      </p:sp>
      <p:sp>
        <p:nvSpPr>
          <p:cNvPr id="90115" name="Oval 3"/>
          <p:cNvSpPr>
            <a:spLocks noChangeArrowheads="1"/>
          </p:cNvSpPr>
          <p:nvPr/>
        </p:nvSpPr>
        <p:spPr bwMode="auto">
          <a:xfrm>
            <a:off x="5657850" y="1157287"/>
            <a:ext cx="795338" cy="728663"/>
          </a:xfrm>
          <a:prstGeom prst="ellipse">
            <a:avLst/>
          </a:prstGeom>
          <a:solidFill>
            <a:srgbClr val="0000F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algn="ctr" defTabSz="514350"/>
            <a:endParaRPr lang="vi-VN" altLang="vi-VN" sz="11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244" name="Picture 4" descr="1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00400" y="1457325"/>
            <a:ext cx="2857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7" name="WordArt 5"/>
          <p:cNvSpPr>
            <a:spLocks noChangeArrowheads="1" noChangeShapeType="1" noTextEdit="1"/>
          </p:cNvSpPr>
          <p:nvPr/>
        </p:nvSpPr>
        <p:spPr bwMode="auto">
          <a:xfrm>
            <a:off x="1657350" y="642938"/>
            <a:ext cx="5943600" cy="4114800"/>
          </a:xfrm>
          <a:prstGeom prst="rect">
            <a:avLst/>
          </a:prstGeom>
          <a:solidFill>
            <a:schemeClr val="bg1"/>
          </a:solidFill>
        </p:spPr>
        <p:txBody>
          <a:bodyPr spcFirstLastPara="1" wrap="none" lIns="68580" tIns="34290" rIns="68580" bIns="34290" fromWordArt="1">
            <a:prstTxWarp prst="textButton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2000" b="1" kern="10" dirty="0" err="1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Chào</a:t>
            </a:r>
            <a:r>
              <a:rPr lang="en-US" sz="2000" b="1" kern="10" dirty="0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b="1" kern="10" dirty="0" err="1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mừng</a:t>
            </a:r>
            <a:r>
              <a:rPr lang="en-US" sz="2000" b="1" kern="10" dirty="0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b="1" kern="10" dirty="0" err="1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các</a:t>
            </a:r>
            <a:r>
              <a:rPr lang="en-US" sz="2000" b="1" kern="10" dirty="0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b="1" kern="10" dirty="0" err="1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em</a:t>
            </a:r>
            <a:r>
              <a:rPr lang="en-US" sz="2000" b="1" kern="10" dirty="0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b="1" kern="10" dirty="0" err="1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học</a:t>
            </a:r>
            <a:r>
              <a:rPr lang="en-US" sz="2000" b="1" kern="10" dirty="0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b="1" kern="10" dirty="0" err="1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sinh</a:t>
            </a:r>
            <a:r>
              <a:rPr lang="en-US" sz="2000" b="1" kern="10" dirty="0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90118" name="WordArt 6"/>
          <p:cNvSpPr>
            <a:spLocks noChangeArrowheads="1" noChangeShapeType="1" noTextEdit="1"/>
          </p:cNvSpPr>
          <p:nvPr/>
        </p:nvSpPr>
        <p:spPr bwMode="auto">
          <a:xfrm>
            <a:off x="1885950" y="2700337"/>
            <a:ext cx="5372100" cy="385763"/>
          </a:xfrm>
          <a:prstGeom prst="rect">
            <a:avLst/>
          </a:prstGeom>
        </p:spPr>
        <p:txBody>
          <a:bodyPr wrap="none" lIns="68580" tIns="34290" rIns="68580" bIns="34290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2000" kern="10" dirty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ĐẾN VỚI TIẾT HỌC ONLINE </a:t>
            </a:r>
            <a:r>
              <a:rPr lang="en-US" sz="2000" b="1" kern="10" dirty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KHTN 6</a:t>
            </a:r>
            <a:endParaRPr lang="en-US" sz="2000" kern="10" dirty="0">
              <a:ln w="25400">
                <a:solidFill>
                  <a:srgbClr val="0000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00FF"/>
                  </a:gs>
                  <a:gs pos="100000">
                    <a:srgbClr val="00FF00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7" name="Picture 8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42939"/>
            <a:ext cx="1428750" cy="106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9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53820" y="467320"/>
            <a:ext cx="1071563" cy="142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2" name="Oval 10"/>
          <p:cNvSpPr>
            <a:spLocks noChangeArrowheads="1"/>
          </p:cNvSpPr>
          <p:nvPr/>
        </p:nvSpPr>
        <p:spPr bwMode="auto">
          <a:xfrm>
            <a:off x="1143000" y="2786063"/>
            <a:ext cx="685800" cy="600075"/>
          </a:xfrm>
          <a:prstGeom prst="ellipse">
            <a:avLst/>
          </a:prstGeom>
          <a:solidFill>
            <a:srgbClr val="CC00CC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algn="ctr" defTabSz="514350"/>
            <a:endParaRPr lang="vi-VN" altLang="vi-VN" sz="11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90123" name="Oval 11"/>
          <p:cNvSpPr>
            <a:spLocks noChangeArrowheads="1"/>
          </p:cNvSpPr>
          <p:nvPr/>
        </p:nvSpPr>
        <p:spPr bwMode="auto">
          <a:xfrm>
            <a:off x="6561535" y="2614612"/>
            <a:ext cx="514350" cy="471488"/>
          </a:xfrm>
          <a:prstGeom prst="ellipse">
            <a:avLst/>
          </a:prstGeom>
          <a:solidFill>
            <a:srgbClr val="00FF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algn="ctr" defTabSz="514350"/>
            <a:endParaRPr lang="vi-VN" altLang="vi-VN" sz="11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90124" name="Oval 12"/>
          <p:cNvSpPr>
            <a:spLocks noChangeArrowheads="1"/>
          </p:cNvSpPr>
          <p:nvPr/>
        </p:nvSpPr>
        <p:spPr bwMode="auto">
          <a:xfrm>
            <a:off x="2628900" y="3600450"/>
            <a:ext cx="514350" cy="471488"/>
          </a:xfrm>
          <a:prstGeom prst="ellipse">
            <a:avLst/>
          </a:prstGeom>
          <a:solidFill>
            <a:srgbClr val="00FF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algn="ctr" defTabSz="514350"/>
            <a:endParaRPr lang="vi-VN" altLang="vi-VN" sz="11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90125" name="Oval 13"/>
          <p:cNvSpPr>
            <a:spLocks noChangeArrowheads="1"/>
          </p:cNvSpPr>
          <p:nvPr/>
        </p:nvSpPr>
        <p:spPr bwMode="auto">
          <a:xfrm>
            <a:off x="2057400" y="3471862"/>
            <a:ext cx="795338" cy="728663"/>
          </a:xfrm>
          <a:prstGeom prst="ellipse">
            <a:avLst/>
          </a:prstGeom>
          <a:solidFill>
            <a:srgbClr val="0000F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algn="ctr" defTabSz="514350"/>
            <a:endParaRPr lang="vi-VN" altLang="vi-VN" sz="11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90127" name="Oval 15"/>
          <p:cNvSpPr>
            <a:spLocks noChangeArrowheads="1"/>
          </p:cNvSpPr>
          <p:nvPr/>
        </p:nvSpPr>
        <p:spPr bwMode="auto">
          <a:xfrm>
            <a:off x="7086601" y="2700338"/>
            <a:ext cx="561975" cy="514350"/>
          </a:xfrm>
          <a:prstGeom prst="ellipse">
            <a:avLst/>
          </a:prstGeom>
          <a:solidFill>
            <a:srgbClr val="FF00F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algn="ctr" defTabSz="514350"/>
            <a:endParaRPr lang="vi-VN" altLang="vi-VN" sz="11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90128" name="Oval 16"/>
          <p:cNvSpPr>
            <a:spLocks noChangeArrowheads="1"/>
          </p:cNvSpPr>
          <p:nvPr/>
        </p:nvSpPr>
        <p:spPr bwMode="auto">
          <a:xfrm>
            <a:off x="5943600" y="4157663"/>
            <a:ext cx="742950" cy="600075"/>
          </a:xfrm>
          <a:prstGeom prst="ellipse">
            <a:avLst/>
          </a:prstGeom>
          <a:solidFill>
            <a:srgbClr val="FF00F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algn="ctr" defTabSz="514350"/>
            <a:endParaRPr lang="vi-VN" altLang="vi-VN" sz="11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90129" name="AutoShape 17"/>
          <p:cNvSpPr>
            <a:spLocks noChangeArrowheads="1"/>
          </p:cNvSpPr>
          <p:nvPr/>
        </p:nvSpPr>
        <p:spPr bwMode="auto">
          <a:xfrm>
            <a:off x="1428750" y="1243012"/>
            <a:ext cx="457200" cy="385763"/>
          </a:xfrm>
          <a:prstGeom prst="star5">
            <a:avLst/>
          </a:prstGeom>
          <a:solidFill>
            <a:srgbClr val="FFFF00">
              <a:alpha val="53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580" tIns="34290" rIns="68580" bIns="34290" anchor="ctr"/>
          <a:lstStyle/>
          <a:p>
            <a:pPr algn="ctr" defTabSz="514350">
              <a:defRPr/>
            </a:pPr>
            <a:endParaRPr lang="en-US" sz="1100">
              <a:latin typeface="Calibri"/>
              <a:cs typeface="Arial" panose="020B0604020202020204" pitchFamily="34" charset="0"/>
            </a:endParaRPr>
          </a:p>
        </p:txBody>
      </p:sp>
      <p:sp>
        <p:nvSpPr>
          <p:cNvPr id="90130" name="AutoShape 18"/>
          <p:cNvSpPr>
            <a:spLocks noChangeArrowheads="1"/>
          </p:cNvSpPr>
          <p:nvPr/>
        </p:nvSpPr>
        <p:spPr bwMode="auto">
          <a:xfrm>
            <a:off x="2971800" y="2100262"/>
            <a:ext cx="457200" cy="385763"/>
          </a:xfrm>
          <a:prstGeom prst="star5">
            <a:avLst/>
          </a:prstGeom>
          <a:solidFill>
            <a:srgbClr val="FFFF00">
              <a:alpha val="53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580" tIns="34290" rIns="68580" bIns="34290" anchor="ctr"/>
          <a:lstStyle/>
          <a:p>
            <a:pPr algn="ctr" defTabSz="514350">
              <a:defRPr/>
            </a:pPr>
            <a:endParaRPr lang="en-US" sz="1100">
              <a:latin typeface="Calibri"/>
              <a:cs typeface="Arial" panose="020B0604020202020204" pitchFamily="34" charset="0"/>
            </a:endParaRPr>
          </a:p>
        </p:txBody>
      </p:sp>
      <p:sp>
        <p:nvSpPr>
          <p:cNvPr id="90131" name="AutoShape 19"/>
          <p:cNvSpPr>
            <a:spLocks noChangeArrowheads="1"/>
          </p:cNvSpPr>
          <p:nvPr/>
        </p:nvSpPr>
        <p:spPr bwMode="auto">
          <a:xfrm>
            <a:off x="6972300" y="1285875"/>
            <a:ext cx="457200" cy="385763"/>
          </a:xfrm>
          <a:prstGeom prst="star5">
            <a:avLst/>
          </a:prstGeom>
          <a:solidFill>
            <a:srgbClr val="FFFF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580" tIns="34290" rIns="68580" bIns="34290" anchor="ctr"/>
          <a:lstStyle/>
          <a:p>
            <a:pPr algn="ctr" defTabSz="514350">
              <a:defRPr/>
            </a:pPr>
            <a:endParaRPr lang="en-US" sz="1100">
              <a:latin typeface="Calibri"/>
              <a:cs typeface="Arial" panose="020B0604020202020204" pitchFamily="34" charset="0"/>
            </a:endParaRPr>
          </a:p>
        </p:txBody>
      </p:sp>
      <p:sp>
        <p:nvSpPr>
          <p:cNvPr id="90132" name="AutoShape 20"/>
          <p:cNvSpPr>
            <a:spLocks noChangeArrowheads="1"/>
          </p:cNvSpPr>
          <p:nvPr/>
        </p:nvSpPr>
        <p:spPr bwMode="auto">
          <a:xfrm>
            <a:off x="2286000" y="4114800"/>
            <a:ext cx="457200" cy="385763"/>
          </a:xfrm>
          <a:prstGeom prst="star5">
            <a:avLst/>
          </a:prstGeom>
          <a:solidFill>
            <a:srgbClr val="FFFF00">
              <a:alpha val="53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580" tIns="34290" rIns="68580" bIns="34290" anchor="ctr"/>
          <a:lstStyle/>
          <a:p>
            <a:pPr algn="ctr" defTabSz="514350">
              <a:defRPr/>
            </a:pPr>
            <a:endParaRPr lang="en-US" sz="1100">
              <a:latin typeface="Calibri"/>
              <a:cs typeface="Arial" panose="020B0604020202020204" pitchFamily="34" charset="0"/>
            </a:endParaRPr>
          </a:p>
        </p:txBody>
      </p:sp>
      <p:sp>
        <p:nvSpPr>
          <p:cNvPr id="90133" name="AutoShape 21"/>
          <p:cNvSpPr>
            <a:spLocks noChangeArrowheads="1"/>
          </p:cNvSpPr>
          <p:nvPr/>
        </p:nvSpPr>
        <p:spPr bwMode="auto">
          <a:xfrm rot="884614">
            <a:off x="1143000" y="3214687"/>
            <a:ext cx="457200" cy="385763"/>
          </a:xfrm>
          <a:prstGeom prst="star5">
            <a:avLst/>
          </a:prstGeom>
          <a:solidFill>
            <a:srgbClr val="FFFF00">
              <a:alpha val="53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580" tIns="34290" rIns="68580" bIns="34290" anchor="ctr"/>
          <a:lstStyle/>
          <a:p>
            <a:pPr algn="ctr" defTabSz="514350">
              <a:defRPr/>
            </a:pPr>
            <a:endParaRPr lang="en-US" sz="1100">
              <a:latin typeface="Calibri"/>
              <a:cs typeface="Arial" panose="020B0604020202020204" pitchFamily="34" charset="0"/>
            </a:endParaRPr>
          </a:p>
        </p:txBody>
      </p:sp>
      <p:sp>
        <p:nvSpPr>
          <p:cNvPr id="90134" name="AutoShape 22"/>
          <p:cNvSpPr>
            <a:spLocks noChangeArrowheads="1"/>
          </p:cNvSpPr>
          <p:nvPr/>
        </p:nvSpPr>
        <p:spPr bwMode="auto">
          <a:xfrm>
            <a:off x="6972300" y="3343275"/>
            <a:ext cx="457200" cy="385763"/>
          </a:xfrm>
          <a:prstGeom prst="star5">
            <a:avLst/>
          </a:prstGeom>
          <a:solidFill>
            <a:srgbClr val="FFFF00">
              <a:alpha val="53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68580" tIns="34290" rIns="68580" bIns="34290" anchor="ctr"/>
          <a:lstStyle/>
          <a:p>
            <a:pPr algn="ctr" defTabSz="514350">
              <a:defRPr/>
            </a:pPr>
            <a:endParaRPr lang="en-US" sz="1100"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10261" name="Picture 23" descr="homework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3257550"/>
            <a:ext cx="1771650" cy="112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2" name="Text Box 7"/>
          <p:cNvSpPr txBox="1">
            <a:spLocks noChangeArrowheads="1"/>
          </p:cNvSpPr>
          <p:nvPr/>
        </p:nvSpPr>
        <p:spPr bwMode="auto">
          <a:xfrm>
            <a:off x="3200400" y="3557589"/>
            <a:ext cx="480060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514350"/>
            <a:r>
              <a:rPr lang="en-US" altLang="vi-VN" sz="1800" b="1" i="1" dirty="0">
                <a:solidFill>
                  <a:srgbClr val="000066"/>
                </a:solidFill>
                <a:latin typeface="Times New Roman" pitchFamily="18" charset="0"/>
                <a:ea typeface="SimSun" pitchFamily="2" charset="-122"/>
                <a:cs typeface="Arial" pitchFamily="34" charset="0"/>
              </a:rPr>
              <a:t>GV </a:t>
            </a:r>
            <a:r>
              <a:rPr lang="en-US" altLang="vi-VN" sz="1800" b="1" i="1">
                <a:solidFill>
                  <a:srgbClr val="000066"/>
                </a:solidFill>
                <a:latin typeface="Times New Roman" pitchFamily="18" charset="0"/>
                <a:ea typeface="SimSun" pitchFamily="2" charset="-122"/>
                <a:cs typeface="Arial" pitchFamily="34" charset="0"/>
              </a:rPr>
              <a:t>: </a:t>
            </a:r>
            <a:r>
              <a:rPr lang="en-US" altLang="vi-VN" sz="1800" b="1" i="1" smtClean="0">
                <a:solidFill>
                  <a:srgbClr val="000066"/>
                </a:solidFill>
                <a:latin typeface="Times New Roman" pitchFamily="18" charset="0"/>
                <a:ea typeface="SimSun" pitchFamily="2" charset="-122"/>
                <a:cs typeface="Arial" pitchFamily="34" charset="0"/>
              </a:rPr>
              <a:t>TRẦN TRIỆU HIÊN</a:t>
            </a:r>
            <a:endParaRPr lang="en-US" altLang="vi-VN" sz="1800" b="1" i="1" dirty="0">
              <a:solidFill>
                <a:srgbClr val="000066"/>
              </a:solidFill>
              <a:latin typeface="Times New Roman" pitchFamily="18" charset="0"/>
              <a:ea typeface="SimSun" pitchFamily="2" charset="-122"/>
              <a:cs typeface="Arial" pitchFamily="34" charset="0"/>
            </a:endParaRPr>
          </a:p>
          <a:p>
            <a:pPr algn="ctr" defTabSz="514350"/>
            <a:r>
              <a:rPr lang="en-US" altLang="vi-VN" sz="1800" b="1" i="1" dirty="0" err="1">
                <a:solidFill>
                  <a:srgbClr val="000066"/>
                </a:solidFill>
                <a:latin typeface="Times New Roman" pitchFamily="18" charset="0"/>
                <a:ea typeface="SimSun" pitchFamily="2" charset="-122"/>
                <a:cs typeface="Arial" pitchFamily="34" charset="0"/>
              </a:rPr>
              <a:t>Trường</a:t>
            </a:r>
            <a:r>
              <a:rPr lang="en-US" altLang="vi-VN" sz="1800" b="1" i="1" dirty="0">
                <a:solidFill>
                  <a:srgbClr val="000066"/>
                </a:solidFill>
                <a:latin typeface="Times New Roman" pitchFamily="18" charset="0"/>
                <a:ea typeface="SimSun" pitchFamily="2" charset="-122"/>
                <a:cs typeface="Arial" pitchFamily="34" charset="0"/>
              </a:rPr>
              <a:t>: THCS HIỆP AN</a:t>
            </a:r>
          </a:p>
        </p:txBody>
      </p:sp>
    </p:spTree>
    <p:extLst>
      <p:ext uri="{BB962C8B-B14F-4D97-AF65-F5344CB8AC3E}">
        <p14:creationId xmlns:p14="http://schemas.microsoft.com/office/powerpoint/2010/main" val="195298009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2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0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0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0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0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9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9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90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90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90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90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90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90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90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90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90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animBg="1"/>
      <p:bldP spid="90117" grpId="0" animBg="1"/>
      <p:bldP spid="90118" grpId="0" animBg="1"/>
      <p:bldP spid="90122" grpId="0" animBg="1"/>
      <p:bldP spid="90123" grpId="0" animBg="1"/>
      <p:bldP spid="90124" grpId="0" animBg="1"/>
      <p:bldP spid="90125" grpId="0" animBg="1"/>
      <p:bldP spid="90127" grpId="0" animBg="1"/>
      <p:bldP spid="901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099" name="Content Placeholder 5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15001" y="938628"/>
            <a:ext cx="6273524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3600" b="1" cap="all" dirty="0" err="1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b="1" cap="all" dirty="0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12: </a:t>
            </a:r>
            <a:r>
              <a:rPr lang="en-US" sz="3600" b="1" cap="all" dirty="0" err="1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600" b="1" cap="all" dirty="0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cap="all" dirty="0" err="1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600" b="1" cap="all" dirty="0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cap="all" dirty="0" err="1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cap="all" dirty="0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0" hangingPunct="0">
              <a:defRPr/>
            </a:pPr>
            <a:r>
              <a:rPr lang="en-US" sz="3600" b="1" cap="all" dirty="0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3600" b="1" cap="all" dirty="0" err="1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ninh</a:t>
            </a:r>
            <a:r>
              <a:rPr lang="en-US" sz="3600" b="1" cap="all" dirty="0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cap="all" dirty="0" err="1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600" b="1" cap="all" dirty="0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cap="all" dirty="0" err="1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3600" b="1" cap="all" dirty="0" smtClean="0">
                <a:ln/>
                <a:solidFill>
                  <a:srgbClr val="FF0000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cap="all" dirty="0">
              <a:ln/>
              <a:solidFill>
                <a:srgbClr val="FF0000"/>
              </a:solidFill>
              <a:effectLst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Content Placeholder 7" descr="image008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3543300"/>
            <a:ext cx="2190750" cy="1600200"/>
          </a:xfrm>
        </p:spPr>
      </p:pic>
      <p:pic>
        <p:nvPicPr>
          <p:cNvPr id="9" name="Picture 8" descr="boy_raising_hand_desk_school_hg_clr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664744"/>
            <a:ext cx="1976438" cy="147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maestro-y-estudiant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3600451"/>
            <a:ext cx="2047875" cy="130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93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8E36558-FD79-45AA-9D7B-B90A255636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14" name="Google Shape;183;p15">
            <a:extLst>
              <a:ext uri="{FF2B5EF4-FFF2-40B4-BE49-F238E27FC236}">
                <a16:creationId xmlns:a16="http://schemas.microsoft.com/office/drawing/2014/main" xmlns="" id="{DB09051A-894E-4B3A-B470-8D6294C99900}"/>
              </a:ext>
            </a:extLst>
          </p:cNvPr>
          <p:cNvSpPr txBox="1">
            <a:spLocks/>
          </p:cNvSpPr>
          <p:nvPr/>
        </p:nvSpPr>
        <p:spPr>
          <a:xfrm>
            <a:off x="2030105" y="1267678"/>
            <a:ext cx="5410200" cy="16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TRÒ CHƠI: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ĐOÁN Ý ĐỒNG ĐỘI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80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8E36558-FD79-45AA-9D7B-B90A255636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14" name="Google Shape;183;p15">
            <a:extLst>
              <a:ext uri="{FF2B5EF4-FFF2-40B4-BE49-F238E27FC236}">
                <a16:creationId xmlns:a16="http://schemas.microsoft.com/office/drawing/2014/main" xmlns="" id="{DB09051A-894E-4B3A-B470-8D6294C99900}"/>
              </a:ext>
            </a:extLst>
          </p:cNvPr>
          <p:cNvSpPr txBox="1">
            <a:spLocks/>
          </p:cNvSpPr>
          <p:nvPr/>
        </p:nvSpPr>
        <p:spPr>
          <a:xfrm>
            <a:off x="2265851" y="0"/>
            <a:ext cx="5410200" cy="16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TRÒ CHƠI: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ĐOÁN Ý ĐỒNG ĐỘI</a:t>
            </a:r>
          </a:p>
        </p:txBody>
      </p:sp>
      <p:sp>
        <p:nvSpPr>
          <p:cNvPr id="6" name="Google Shape;183;p15">
            <a:extLst>
              <a:ext uri="{FF2B5EF4-FFF2-40B4-BE49-F238E27FC236}">
                <a16:creationId xmlns:a16="http://schemas.microsoft.com/office/drawing/2014/main" xmlns="" id="{0E5D977A-4024-408B-81DC-B37390A537FA}"/>
              </a:ext>
            </a:extLst>
          </p:cNvPr>
          <p:cNvSpPr txBox="1">
            <a:spLocks/>
          </p:cNvSpPr>
          <p:nvPr/>
        </p:nvSpPr>
        <p:spPr>
          <a:xfrm>
            <a:off x="-183792" y="1424940"/>
            <a:ext cx="8986596" cy="362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914400" indent="-457200" algn="just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Mỗi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chọn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2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thành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viên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thành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viên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thứ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nhất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nhận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từ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khóa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diễn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giải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cho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thành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viên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còn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lại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đưa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ra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đáp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án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</a:p>
          <a:p>
            <a:pPr marL="914400" indent="-457200" algn="just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Thời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gian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: 10s.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Mỗi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câu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trả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lời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đúng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50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điểm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sai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: 0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điểm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714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8E36558-FD79-45AA-9D7B-B90A255636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606AD7D-B475-401A-A1E0-E405CEEB8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048" y="1324108"/>
            <a:ext cx="2802012" cy="31472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31FF66A-C4F0-4D14-832F-AE06F200FE40}"/>
              </a:ext>
            </a:extLst>
          </p:cNvPr>
          <p:cNvSpPr txBox="1"/>
          <p:nvPr/>
        </p:nvSpPr>
        <p:spPr>
          <a:xfrm>
            <a:off x="1605249" y="1648838"/>
            <a:ext cx="2658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alatino Linotype" panose="02040502050505030304" pitchFamily="18" charset="0"/>
              </a:rPr>
              <a:t>CỦI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9FEE4C7-7332-49F1-9407-926EAA181893}"/>
              </a:ext>
            </a:extLst>
          </p:cNvPr>
          <p:cNvSpPr txBox="1"/>
          <p:nvPr/>
        </p:nvSpPr>
        <p:spPr>
          <a:xfrm>
            <a:off x="1605249" y="3831947"/>
            <a:ext cx="2326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alatino Linotype" panose="02040502050505030304" pitchFamily="18" charset="0"/>
              </a:rPr>
              <a:t>CỒN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B1789BB-423A-413E-B195-032CC50D167C}"/>
              </a:ext>
            </a:extLst>
          </p:cNvPr>
          <p:cNvSpPr txBox="1"/>
          <p:nvPr/>
        </p:nvSpPr>
        <p:spPr>
          <a:xfrm>
            <a:off x="1605249" y="2763558"/>
            <a:ext cx="2326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alatino Linotype" panose="02040502050505030304" pitchFamily="18" charset="0"/>
              </a:rPr>
              <a:t>DẦU 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F9CF1FD0-64D1-4424-BD0A-CD09A5785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560" y="1283229"/>
            <a:ext cx="2802012" cy="31472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CAE2A2A-A39E-4888-9A90-3A41E9A9B717}"/>
              </a:ext>
            </a:extLst>
          </p:cNvPr>
          <p:cNvSpPr txBox="1"/>
          <p:nvPr/>
        </p:nvSpPr>
        <p:spPr>
          <a:xfrm>
            <a:off x="5091788" y="1621537"/>
            <a:ext cx="2658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alatino Linotype" panose="02040502050505030304" pitchFamily="18" charset="0"/>
              </a:rPr>
              <a:t>XĂNG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898EF78-8BDA-4544-A693-65CE95EB4DAA}"/>
              </a:ext>
            </a:extLst>
          </p:cNvPr>
          <p:cNvSpPr txBox="1"/>
          <p:nvPr/>
        </p:nvSpPr>
        <p:spPr>
          <a:xfrm>
            <a:off x="5025223" y="3809086"/>
            <a:ext cx="2326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Palatino Linotype" panose="02040502050505030304" pitchFamily="18" charset="0"/>
              </a:rPr>
              <a:t>THAN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0A8F7B5-C03A-4EAA-B80B-85BC5521DABD}"/>
              </a:ext>
            </a:extLst>
          </p:cNvPr>
          <p:cNvSpPr txBox="1"/>
          <p:nvPr/>
        </p:nvSpPr>
        <p:spPr>
          <a:xfrm>
            <a:off x="5091788" y="2666914"/>
            <a:ext cx="2326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alatino Linotype" panose="02040502050505030304" pitchFamily="18" charset="0"/>
              </a:rPr>
              <a:t> </a:t>
            </a:r>
            <a:r>
              <a:rPr lang="en-US" sz="2400" b="1" dirty="0">
                <a:latin typeface="Palatino Linotype" panose="02040502050505030304" pitchFamily="18" charset="0"/>
              </a:rPr>
              <a:t>GAS</a:t>
            </a:r>
          </a:p>
        </p:txBody>
      </p:sp>
      <p:sp>
        <p:nvSpPr>
          <p:cNvPr id="21" name="Google Shape;183;p15">
            <a:extLst>
              <a:ext uri="{FF2B5EF4-FFF2-40B4-BE49-F238E27FC236}">
                <a16:creationId xmlns:a16="http://schemas.microsoft.com/office/drawing/2014/main" xmlns="" id="{E47B2DB2-26B6-4F9C-998F-0D885E632414}"/>
              </a:ext>
            </a:extLst>
          </p:cNvPr>
          <p:cNvSpPr txBox="1">
            <a:spLocks/>
          </p:cNvSpPr>
          <p:nvPr/>
        </p:nvSpPr>
        <p:spPr>
          <a:xfrm>
            <a:off x="375529" y="-52184"/>
            <a:ext cx="8577545" cy="16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TRÒ CHƠI: ĐOÁN Ý ĐỒNG ĐỘI</a:t>
            </a:r>
          </a:p>
        </p:txBody>
      </p:sp>
    </p:spTree>
    <p:extLst>
      <p:ext uri="{BB962C8B-B14F-4D97-AF65-F5344CB8AC3E}">
        <p14:creationId xmlns:p14="http://schemas.microsoft.com/office/powerpoint/2010/main" val="318929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218" y="433553"/>
            <a:ext cx="6755696" cy="173124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lvl="0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690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3031" y="874468"/>
            <a:ext cx="8366447" cy="30239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- GV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12.1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SGK, qua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HS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phiếu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1.</a:t>
            </a:r>
          </a:p>
          <a:p>
            <a:pPr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phiếu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1.</a:t>
            </a:r>
          </a:p>
          <a:p>
            <a:pPr algn="just"/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4527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30" name="Google Shape;225;p20">
            <a:extLst>
              <a:ext uri="{FF2B5EF4-FFF2-40B4-BE49-F238E27FC236}">
                <a16:creationId xmlns:a16="http://schemas.microsoft.com/office/drawing/2014/main" xmlns="" id="{30D152AF-22E7-408D-9CC3-8C09815A09EA}"/>
              </a:ext>
            </a:extLst>
          </p:cNvPr>
          <p:cNvSpPr txBox="1">
            <a:spLocks/>
          </p:cNvSpPr>
          <p:nvPr/>
        </p:nvSpPr>
        <p:spPr>
          <a:xfrm>
            <a:off x="395694" y="66720"/>
            <a:ext cx="8458745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PHIẾU HỌC TẬP SỐ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022361"/>
              </p:ext>
            </p:extLst>
          </p:nvPr>
        </p:nvGraphicFramePr>
        <p:xfrm>
          <a:off x="1287817" y="797864"/>
          <a:ext cx="6096000" cy="2900680"/>
        </p:xfrm>
        <a:graphic>
          <a:graphicData uri="http://schemas.openxmlformats.org/drawingml/2006/table">
            <a:tbl>
              <a:tblPr firstRow="1" bandRow="1">
                <a:tableStyleId>{1D783842-8F8A-472B-A6D1-50C4D95656BF}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Tên</a:t>
                      </a:r>
                      <a:endParaRPr lang="en-US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Nhiên</a:t>
                      </a:r>
                      <a:r>
                        <a:rPr lang="en-US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liệu</a:t>
                      </a:r>
                      <a:endParaRPr lang="en-US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Kim </a:t>
                      </a:r>
                      <a:r>
                        <a:rPr lang="en-US" sz="16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loại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r>
                        <a:rPr lang="en-US" sz="16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Xăng</a:t>
                      </a: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Gas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</a:t>
                      </a:r>
                      <a:r>
                        <a:rPr lang="en-US" sz="1600" b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Rượu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 </a:t>
                      </a:r>
                      <a:r>
                        <a:rPr lang="en-US" sz="1600" b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Nến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 </a:t>
                      </a:r>
                      <a:r>
                        <a:rPr lang="en-US" sz="1600" b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Cồn</a:t>
                      </a: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</a:tr>
              <a:tr h="222302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 </a:t>
                      </a:r>
                      <a:r>
                        <a:rPr lang="en-US" sz="1600" b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Cát</a:t>
                      </a:r>
                      <a:r>
                        <a:rPr lang="en-US" sz="16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5554" y="399714"/>
            <a:ext cx="813562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1/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77420" y="3708049"/>
            <a:ext cx="89665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2. Ở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hộ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chăn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nuôi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súc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lợn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trâu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bò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hầm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kín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chuồng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Ở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chuồng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huỷ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biogas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 Biogas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đun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biogas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79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431569" y="215757"/>
            <a:ext cx="2681555" cy="5959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871743" y="863027"/>
            <a:ext cx="2759333" cy="613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676828" y="831429"/>
            <a:ext cx="15410" cy="698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728199" y="872914"/>
            <a:ext cx="2926048" cy="586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57717" y="1510299"/>
            <a:ext cx="2049693" cy="61645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liệu</a:t>
            </a:r>
            <a:r>
              <a:rPr lang="en-US" dirty="0" smtClean="0"/>
              <a:t> </a:t>
            </a:r>
            <a:r>
              <a:rPr lang="en-US" dirty="0" err="1" smtClean="0"/>
              <a:t>khí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729520" y="1510300"/>
            <a:ext cx="2049693" cy="61645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liệu</a:t>
            </a:r>
            <a:r>
              <a:rPr lang="en-US" dirty="0" smtClean="0"/>
              <a:t> </a:t>
            </a:r>
            <a:r>
              <a:rPr lang="en-US" dirty="0" err="1" smtClean="0"/>
              <a:t>lỏng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6709028" y="1510299"/>
            <a:ext cx="2049693" cy="6164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liệu</a:t>
            </a:r>
            <a:r>
              <a:rPr lang="en-US" dirty="0" smtClean="0"/>
              <a:t> </a:t>
            </a:r>
            <a:r>
              <a:rPr lang="en-US" dirty="0" err="1" smtClean="0"/>
              <a:t>rắn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31" name="Straight Arrow Connector 30"/>
          <p:cNvCxnSpPr>
            <a:stCxn id="13" idx="2"/>
          </p:cNvCxnSpPr>
          <p:nvPr/>
        </p:nvCxnSpPr>
        <p:spPr>
          <a:xfrm>
            <a:off x="1782564" y="2126749"/>
            <a:ext cx="5139" cy="380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694567" y="2178119"/>
            <a:ext cx="5139" cy="380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7733874" y="2178119"/>
            <a:ext cx="5139" cy="380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52755" y="2553128"/>
            <a:ext cx="1762938" cy="114043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bioga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than…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3818237" y="2609633"/>
            <a:ext cx="1762938" cy="114043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Xăng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dầu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cồn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852405" y="2578814"/>
            <a:ext cx="1762938" cy="114043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Than, củi, nến…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85938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  <p:bldP spid="34" grpId="0" animBg="1"/>
      <p:bldP spid="35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89772" y="1930465"/>
            <a:ext cx="1844932" cy="11485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381082" y="2196517"/>
            <a:ext cx="2049693" cy="61645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liệu</a:t>
            </a:r>
            <a:r>
              <a:rPr lang="en-US" dirty="0" smtClean="0"/>
              <a:t> </a:t>
            </a:r>
            <a:r>
              <a:rPr lang="en-US" dirty="0" err="1" smtClean="0"/>
              <a:t>tái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381084" y="1171250"/>
            <a:ext cx="2049693" cy="61645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liệu</a:t>
            </a:r>
            <a:r>
              <a:rPr lang="en-US" dirty="0" smtClean="0"/>
              <a:t> </a:t>
            </a:r>
            <a:r>
              <a:rPr lang="en-US" dirty="0" err="1" smtClean="0"/>
              <a:t>hóa</a:t>
            </a:r>
            <a:r>
              <a:rPr lang="en-US" dirty="0" smtClean="0"/>
              <a:t> </a:t>
            </a:r>
            <a:r>
              <a:rPr lang="en-US" dirty="0" err="1" smtClean="0"/>
              <a:t>thạch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5383661" y="308223"/>
            <a:ext cx="2049693" cy="6164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liệu</a:t>
            </a:r>
            <a:r>
              <a:rPr lang="en-US" dirty="0" smtClean="0"/>
              <a:t> </a:t>
            </a:r>
            <a:r>
              <a:rPr lang="en-US" dirty="0" err="1" smtClean="0"/>
              <a:t>hạt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5381083" y="3193114"/>
            <a:ext cx="2049693" cy="61645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Nhiên</a:t>
            </a:r>
            <a:r>
              <a:rPr lang="en-US" dirty="0"/>
              <a:t> </a:t>
            </a:r>
            <a:r>
              <a:rPr lang="en-US" dirty="0" err="1"/>
              <a:t>liệu</a:t>
            </a:r>
            <a:r>
              <a:rPr lang="en-US" dirty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</a:p>
          <a:p>
            <a:pPr algn="ctr"/>
            <a:r>
              <a:rPr lang="en-US" dirty="0" err="1" smtClean="0"/>
              <a:t>tái</a:t>
            </a:r>
            <a:r>
              <a:rPr lang="en-US" dirty="0" smtClean="0"/>
              <a:t> </a:t>
            </a:r>
            <a:r>
              <a:rPr lang="en-US" dirty="0" err="1"/>
              <a:t>tạo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5337415" y="4204046"/>
            <a:ext cx="2049693" cy="6164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liệu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 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4179003" y="616448"/>
            <a:ext cx="2579" cy="39230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endCxn id="15" idx="1"/>
          </p:cNvCxnSpPr>
          <p:nvPr/>
        </p:nvCxnSpPr>
        <p:spPr>
          <a:xfrm>
            <a:off x="4181582" y="616448"/>
            <a:ext cx="12020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179003" y="1467491"/>
            <a:ext cx="12020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179003" y="2515455"/>
            <a:ext cx="12020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179003" y="3542871"/>
            <a:ext cx="12020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135336" y="4539464"/>
            <a:ext cx="12020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3278370" y="2291332"/>
            <a:ext cx="856965" cy="4747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3103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90466"/>
            <a:ext cx="4124131" cy="2677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289" y="719275"/>
            <a:ext cx="3582955" cy="28356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87220" y="3554964"/>
            <a:ext cx="4264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 liệu sinh học/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biofuels</a:t>
            </a:r>
          </a:p>
        </p:txBody>
      </p:sp>
      <p:sp>
        <p:nvSpPr>
          <p:cNvPr id="3" name="Rectangle 2"/>
          <p:cNvSpPr/>
          <p:nvPr/>
        </p:nvSpPr>
        <p:spPr>
          <a:xfrm>
            <a:off x="4823926" y="3603768"/>
            <a:ext cx="38348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 liệu xanh/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green fuels,</a:t>
            </a:r>
            <a:r>
              <a:rPr lang="vi-V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00214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329" y="741277"/>
            <a:ext cx="1619675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27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3" name="Rectangle 2"/>
          <p:cNvSpPr/>
          <p:nvPr/>
        </p:nvSpPr>
        <p:spPr>
          <a:xfrm>
            <a:off x="283030" y="1332941"/>
            <a:ext cx="8758365" cy="154657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đốt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ánh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đốt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(gas,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than,…),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lỏng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xăng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dầu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…),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rắn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củi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sáp...).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8013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218" y="433553"/>
            <a:ext cx="841888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2/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ính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  <a:endParaRPr lang="en-US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7687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Thanh\Desktop\z2697780547041_952c923640aa964190727a130ad22c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402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77419" y="200569"/>
            <a:ext cx="863903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HS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SGK.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12.1)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2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634334"/>
              </p:ext>
            </p:extLst>
          </p:nvPr>
        </p:nvGraphicFramePr>
        <p:xfrm>
          <a:off x="1091821" y="122822"/>
          <a:ext cx="7615451" cy="4203510"/>
        </p:xfrm>
        <a:graphic>
          <a:graphicData uri="http://schemas.openxmlformats.org/drawingml/2006/table">
            <a:tbl>
              <a:tblPr>
                <a:tableStyleId>{1D783842-8F8A-472B-A6D1-50C4D95656BF}</a:tableStyleId>
              </a:tblPr>
              <a:tblGrid>
                <a:gridCol w="1651379"/>
                <a:gridCol w="1787279"/>
                <a:gridCol w="1339215"/>
                <a:gridCol w="1609279"/>
                <a:gridCol w="1228299"/>
              </a:tblGrid>
              <a:tr h="1051061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Nhiên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liệu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Đặc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điểm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Củi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Than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Xăng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Gas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491136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Trạng thái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473959">
                <a:tc>
                  <a:txBody>
                    <a:bodyPr/>
                    <a:lstStyle/>
                    <a:p>
                      <a:pPr marL="165100"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Khả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năng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cháy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187354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Ứng dụng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just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73457" y="4373829"/>
            <a:ext cx="8079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12.1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Một số tính chất và ứng dụng của nhiên liệu thông dụng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08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3772" y="33841"/>
            <a:ext cx="8980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12.1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Một số tính chất và ứng dụng của nhiên liệu thông dụng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930858"/>
              </p:ext>
            </p:extLst>
          </p:nvPr>
        </p:nvGraphicFramePr>
        <p:xfrm>
          <a:off x="327546" y="495506"/>
          <a:ext cx="8639033" cy="4107059"/>
        </p:xfrm>
        <a:graphic>
          <a:graphicData uri="http://schemas.openxmlformats.org/drawingml/2006/table">
            <a:tbl>
              <a:tblPr>
                <a:tableStyleId>{1D783842-8F8A-472B-A6D1-50C4D95656BF}</a:tableStyleId>
              </a:tblPr>
              <a:tblGrid>
                <a:gridCol w="1064526"/>
                <a:gridCol w="1528512"/>
                <a:gridCol w="2333804"/>
                <a:gridCol w="2115403"/>
                <a:gridCol w="1596788"/>
              </a:tblGrid>
              <a:tr h="549257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Nhiên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liệu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Đặc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điểm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Củi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Than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Xăng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Gas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21443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Trạng thái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Rắn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Rắn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Lỏng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Khí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367175">
                <a:tc>
                  <a:txBody>
                    <a:bodyPr/>
                    <a:lstStyle/>
                    <a:p>
                      <a:pPr marL="165100"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Khả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năng</a:t>
                      </a:r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cháy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Củi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khô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dễ</a:t>
                      </a:r>
                      <a:r>
                        <a:rPr lang="en-US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cháy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nhiều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khói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tương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đối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an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toàn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Cháy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tạo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khói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gây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ô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nhiễm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môi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trường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do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phát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thải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khí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carbon monoxide, carbon dioxide.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Dễ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cháy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tiếp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xúc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với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không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khí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có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tính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kích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nổ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dễ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gây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nguy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hiểm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Rất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dễ</a:t>
                      </a:r>
                      <a:r>
                        <a:rPr lang="en-US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cháy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ngọn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lửa</a:t>
                      </a:r>
                      <a:r>
                        <a:rPr lang="en-US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không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có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khói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318216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Ứng dụng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Nhiên</a:t>
                      </a:r>
                      <a:r>
                        <a:rPr lang="en-US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liệu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đun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rẻ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tiền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thông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dụng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tận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dụng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loại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gỗ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phế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phẩm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just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Nhiên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liệu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cho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quá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trình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sản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xuất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điện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đốt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cháy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trong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lò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Nhiên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liệu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chạy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động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cơ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xe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máy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máy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phát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điện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ô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tô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máy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bay.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Nhiên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liệu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đun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lò</a:t>
                      </a:r>
                      <a:r>
                        <a:rPr lang="en-US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gas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bếp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gas</a:t>
                      </a:r>
                      <a:r>
                        <a:rPr lang="en-US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đèn</a:t>
                      </a:r>
                      <a:r>
                        <a:rPr lang="en-US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khí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bật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lửa</a:t>
                      </a:r>
                      <a:r>
                        <a:rPr lang="en-US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gas,...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091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218" y="1006769"/>
            <a:ext cx="8418883" cy="30239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trưng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khả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đích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9763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218" y="433553"/>
            <a:ext cx="841888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ách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bền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1690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77419" y="200569"/>
            <a:ext cx="86390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12.2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12.3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SGK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HS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4,5,6 SGK).</a:t>
            </a: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7418" y="1578040"/>
            <a:ext cx="86390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Tại </a:t>
            </a:r>
            <a:r>
              <a:rPr lang="vi-V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sao phải sử dụng nhiên liệu an toàn, hiệu quả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Tại </a:t>
            </a:r>
            <a:r>
              <a:rPr lang="vi-V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sao phải cung cấp đủ 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 </a:t>
            </a:r>
            <a:r>
              <a:rPr lang="vi-V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 quá trình cháy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Tăng </a:t>
            </a:r>
            <a:r>
              <a:rPr lang="vi-V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diện tích tiếp xúc của nhiên liệu với 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 </a:t>
            </a:r>
            <a:r>
              <a:rPr lang="vi-V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 cách nào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1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8765"/>
            <a:ext cx="88960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vi-VN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Tại sao phải sử dụng nhiên liệu an toàn, hiệu quả</a:t>
            </a:r>
            <a:r>
              <a:rPr lang="vi-VN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1582" y="442593"/>
            <a:ext cx="87868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-&gt;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Tránh cháy nổ gây nguy hiểm đến con người và tài sản;</a:t>
            </a:r>
            <a:endParaRPr lang="en-US" sz="2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vi-VN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Tránh lãng phí, không gây ô nhiễm môi trường;</a:t>
            </a:r>
            <a:endParaRPr lang="en-US" sz="2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vi-VN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 cho nhiên liệu cháy hoàn toàn và tận dụng lượng nhiệt do quá trình cháy tạo ra</a:t>
            </a:r>
            <a:endParaRPr lang="en-US" sz="2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6991" y="1917991"/>
            <a:ext cx="88960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Tại sao phải cung cấp đủ ox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vi-VN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 cho quá trình cháy</a:t>
            </a:r>
            <a:r>
              <a:rPr lang="vi-VN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5618" y="3594481"/>
            <a:ext cx="88960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Tăng diện tích tiếp xúc của nhiên liệu với ox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vi-VN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 bằng cách nào</a:t>
            </a:r>
            <a:r>
              <a:rPr lang="vi-VN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2609" y="2383481"/>
            <a:ext cx="77587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-&gt; </a:t>
            </a:r>
            <a:r>
              <a:rPr lang="vi-V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Nếu thiếu ox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vi-V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gen, nhiên liệu cháy không hoàn toàn, tạo ra các sản phẩm phụ không mong muốn;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vi-V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Nếu dư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vi-V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gen, nhiên liệu cháy nhanh hết gây tốn nhiên liệu và lãng phí oxygen.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2609" y="4025368"/>
            <a:ext cx="81954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vi-VN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-Với nhiên liệu khí, lỏng:</a:t>
            </a:r>
            <a:r>
              <a:rPr lang="en-US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vi-VN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rộn</a:t>
            </a:r>
            <a:r>
              <a:rPr lang="en-US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đều nhiên liệu với không khí;</a:t>
            </a:r>
            <a:endParaRPr lang="en-US" sz="2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vi-VN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ới</a:t>
            </a:r>
            <a:r>
              <a:rPr lang="vi-VN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nhiên liệu rắn: </a:t>
            </a:r>
            <a:r>
              <a:rPr lang="en-US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vi-VN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hẻ nhỏ củi, đập nhỏ than khi đốt cháy</a:t>
            </a:r>
            <a:endParaRPr lang="en-US" sz="2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566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218" y="1006769"/>
            <a:ext cx="8418883" cy="20390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thiểu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nổ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kiệm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0202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218" y="433553"/>
            <a:ext cx="841888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4/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bền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-an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ninh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2818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6" name="Group 5"/>
          <p:cNvGrpSpPr>
            <a:grpSpLocks/>
          </p:cNvGrpSpPr>
          <p:nvPr/>
        </p:nvGrpSpPr>
        <p:grpSpPr>
          <a:xfrm>
            <a:off x="3456587" y="0"/>
            <a:ext cx="5305275" cy="4148919"/>
            <a:chOff x="0" y="0"/>
            <a:chExt cx="4514850" cy="2447544"/>
          </a:xfrm>
        </p:grpSpPr>
        <p:pic>
          <p:nvPicPr>
            <p:cNvPr id="7" name="Picture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514850" cy="237172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981200" y="2262188"/>
              <a:ext cx="240697" cy="1710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900">
                  <a:effectLst/>
                  <a:latin typeface="Calibri"/>
                  <a:ea typeface="Calibri"/>
                  <a:cs typeface="Times New Roman"/>
                </a:rPr>
                <a:t>vät </a:t>
              </a:r>
              <a:endParaRPr lang="en-US" sz="110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09550" y="2295525"/>
              <a:ext cx="506730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Truðng </a:t>
              </a:r>
              <a:endParaRPr lang="en-US" sz="110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90550" y="2295525"/>
              <a:ext cx="63341" cy="13301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>
                  <a:effectLst/>
                  <a:latin typeface="Calibri"/>
                  <a:ea typeface="Calibri"/>
                  <a:cs typeface="Times New Roman"/>
                </a:rPr>
                <a:t>h</a:t>
              </a:r>
              <a:endParaRPr lang="en-US" sz="110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7700" y="2266950"/>
              <a:ext cx="152019" cy="17735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>
                  <a:effectLst/>
                  <a:latin typeface="Calibri"/>
                  <a:ea typeface="Calibri"/>
                  <a:cs typeface="Times New Roman"/>
                </a:rPr>
                <a:t>pc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456587" y="4249713"/>
            <a:ext cx="5305275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12.5.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biogas –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Group 1225848"/>
          <p:cNvGrpSpPr>
            <a:grpSpLocks/>
          </p:cNvGrpSpPr>
          <p:nvPr/>
        </p:nvGrpSpPr>
        <p:grpSpPr bwMode="auto">
          <a:xfrm>
            <a:off x="0" y="-1"/>
            <a:ext cx="3203117" cy="4449171"/>
            <a:chOff x="0" y="0"/>
            <a:chExt cx="38862" cy="25146"/>
          </a:xfrm>
        </p:grpSpPr>
        <p:pic>
          <p:nvPicPr>
            <p:cNvPr id="17" name="Picture 12745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0"/>
              <a:ext cx="38862" cy="2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274199"/>
            <p:cNvSpPr>
              <a:spLocks noChangeArrowheads="1"/>
            </p:cNvSpPr>
            <p:nvPr/>
          </p:nvSpPr>
          <p:spPr bwMode="auto">
            <a:xfrm>
              <a:off x="0" y="0"/>
              <a:ext cx="3040" cy="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bén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22356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95785" y="172569"/>
            <a:ext cx="863903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+ GV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hia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dung 7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, 8, 9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12.4, 12.5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SGK,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cáo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GV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HS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dung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95785" y="1895825"/>
            <a:ext cx="86390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hoá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thạch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hoá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thạch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đốt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cạn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kiệt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ưu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859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8765"/>
            <a:ext cx="88960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hoá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thạch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261582" y="701905"/>
            <a:ext cx="87868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-&gt;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ì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nó tạo ra trong thời gian vô cùng lâu, hàng trăm triệu năm, không bổ sung được.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6991" y="1440311"/>
            <a:ext cx="88960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hoá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thạch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đốt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2609" y="2348040"/>
            <a:ext cx="84547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-&gt;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Tất cả những nhiên liệu hoá thạch đều chứa carbon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đá, dầu và khí thiên nhiên. Khi được đốt cháy, các nguyên tử carbon kết hợp với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gen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để tạo ra carbon dioxide - khí gây hiệu ứng nhà kính, nguyên nhân làm cho nhiệt độ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ầ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khí quyển Trái Đất ngày càng tăng lên. Nếu nhiên liệu cháy không hết có thể tạo ra khí carbon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monox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làm ô nhiễm không khí.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008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47934" y="551030"/>
            <a:ext cx="87459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cạn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kiệt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ưu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327461"/>
              </p:ext>
            </p:extLst>
          </p:nvPr>
        </p:nvGraphicFramePr>
        <p:xfrm>
          <a:off x="1100104" y="1869739"/>
          <a:ext cx="7620815" cy="3003747"/>
        </p:xfrm>
        <a:graphic>
          <a:graphicData uri="http://schemas.openxmlformats.org/drawingml/2006/table">
            <a:tbl>
              <a:tblPr firstRow="1" firstCol="1" bandRow="1">
                <a:tableStyleId>{1D783842-8F8A-472B-A6D1-50C4D95656BF}</a:tableStyleId>
              </a:tblPr>
              <a:tblGrid>
                <a:gridCol w="1454131"/>
                <a:gridCol w="2795687"/>
                <a:gridCol w="3370997"/>
              </a:tblGrid>
              <a:tr h="423077">
                <a:tc>
                  <a:txBody>
                    <a:bodyPr/>
                    <a:lstStyle/>
                    <a:p>
                      <a:pPr marL="88900" algn="ctr">
                        <a:lnSpc>
                          <a:spcPts val="105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r>
                        <a:rPr lang="vi-VN" sz="1800" b="1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Nhiên liệu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Segoe UI"/>
                        <a:cs typeface="Times New Roman" pitchFamily="18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r>
                        <a:rPr lang="vi-VN" sz="1800" b="1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Xăng E5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Segoe UI"/>
                        <a:cs typeface="Times New Roman" pitchFamily="18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r>
                        <a:rPr lang="vi-VN" sz="1800" b="1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Biogas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Segoe UI"/>
                        <a:cs typeface="Times New Roman" pitchFamily="18" charset="0"/>
                      </a:endParaRPr>
                    </a:p>
                  </a:txBody>
                  <a:tcPr marL="6350" marR="6350" marT="0" marB="0" anchor="b"/>
                </a:tc>
              </a:tr>
              <a:tr h="920016">
                <a:tc>
                  <a:txBody>
                    <a:bodyPr/>
                    <a:lstStyle/>
                    <a:p>
                      <a:pPr marL="88900" algn="just">
                        <a:lnSpc>
                          <a:spcPts val="105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endParaRPr lang="en-US" sz="1800" b="1" spc="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88900" algn="just">
                        <a:lnSpc>
                          <a:spcPts val="105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r>
                        <a:rPr lang="vi-VN" sz="1800" b="1" spc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Thành </a:t>
                      </a:r>
                      <a:r>
                        <a:rPr lang="vi-VN" sz="1800" b="1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phấn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Segoe UI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800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95 % thể tích xăng khoáng, 5</a:t>
                      </a:r>
                      <a:r>
                        <a:rPr lang="vi-VN" sz="1800" spc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vi-VN" sz="1800" spc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1800" spc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ồ</a:t>
                      </a:r>
                      <a:r>
                        <a:rPr lang="vi-VN" sz="1800" spc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</a:t>
                      </a:r>
                      <a:r>
                        <a:rPr lang="vi-VN" sz="1800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sinh học ethanol.</a:t>
                      </a:r>
                      <a:endParaRPr lang="en-US" sz="1800" dirty="0">
                        <a:effectLst/>
                        <a:latin typeface="Times New Roman" pitchFamily="18" charset="0"/>
                        <a:ea typeface="Segoe UI"/>
                        <a:cs typeface="Times New Roman" pitchFamily="18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5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endParaRPr lang="en-US" sz="1800" spc="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05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r>
                        <a:rPr lang="vi-VN" sz="1800" spc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</a:t>
                      </a:r>
                      <a:r>
                        <a:rPr lang="vi-VN" sz="1800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- 70% khí methane.</a:t>
                      </a:r>
                      <a:endParaRPr lang="en-US" sz="1800" dirty="0">
                        <a:effectLst/>
                        <a:latin typeface="Times New Roman" pitchFamily="18" charset="0"/>
                        <a:ea typeface="Segoe UI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1660654">
                <a:tc>
                  <a:txBody>
                    <a:bodyPr/>
                    <a:lstStyle/>
                    <a:p>
                      <a:pPr marL="88900" algn="just">
                        <a:lnSpc>
                          <a:spcPts val="105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endParaRPr lang="en-US" sz="1800" b="1" spc="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88900" algn="just">
                        <a:lnSpc>
                          <a:spcPts val="105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r>
                        <a:rPr lang="vi-VN" sz="1800" b="1" spc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Ưu </a:t>
                      </a:r>
                      <a:r>
                        <a:rPr lang="vi-VN" sz="1800" b="1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điểm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Segoe UI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Symbol"/>
                        <a:buChar char="-"/>
                        <a:tabLst>
                          <a:tab pos="106680" algn="l"/>
                        </a:tabLst>
                      </a:pPr>
                      <a:r>
                        <a:rPr lang="vi-VN" sz="1800" u="none" strike="noStrike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Giảm thiểu đáng kể các loại khí thải độc hại so với xăng thông thường.</a:t>
                      </a:r>
                      <a:endParaRPr lang="en-US" sz="1800" u="none" strike="noStrike" spc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Symbol"/>
                        <a:buChar char="-"/>
                        <a:tabLst>
                          <a:tab pos="103505" algn="l"/>
                        </a:tabLst>
                      </a:pPr>
                      <a:r>
                        <a:rPr lang="vi-VN" sz="1800" u="none" strike="noStrike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Giảm thiểu phát thải khí carbon dioxide gây hiệu ứng nhà kính.</a:t>
                      </a:r>
                      <a:endParaRPr lang="en-US" sz="1800" u="none" strike="noStrike" spc="0" dirty="0">
                        <a:effectLst/>
                        <a:latin typeface="Times New Roman" pitchFamily="18" charset="0"/>
                        <a:ea typeface="Segoe UI"/>
                        <a:cs typeface="Times New Roman" pitchFamily="18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70"/>
                        </a:lnSpc>
                        <a:spcBef>
                          <a:spcPts val="2700"/>
                        </a:spcBef>
                        <a:spcAft>
                          <a:spcPts val="0"/>
                        </a:spcAft>
                      </a:pPr>
                      <a:endParaRPr lang="en-US" sz="1800" spc="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vi-VN" sz="1800" spc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Biogas </a:t>
                      </a:r>
                      <a:r>
                        <a:rPr lang="vi-VN" sz="1800" spc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tiết kiệm chi phí chi tiêu cho gia đình, giảm thiểu rác thải cho môi trường, tránh gây ô nhiễm không khí.</a:t>
                      </a:r>
                      <a:endParaRPr lang="en-US" sz="1800" dirty="0">
                        <a:effectLst/>
                        <a:latin typeface="Times New Roman" pitchFamily="18" charset="0"/>
                        <a:ea typeface="Segoe UI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9295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EF689DE-CF10-4C4E-B83D-D43CE0569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28B1299-931B-452D-B580-BD84314E8604}"/>
              </a:ext>
            </a:extLst>
          </p:cNvPr>
          <p:cNvSpPr txBox="1"/>
          <p:nvPr/>
        </p:nvSpPr>
        <p:spPr>
          <a:xfrm>
            <a:off x="2171700" y="1844040"/>
            <a:ext cx="5143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Palatino Linotype" panose="02040502050505030304" pitchFamily="18" charset="0"/>
              </a:rPr>
              <a:t>THIẾT KẾ POSTER TUYÊN TRUYỀN</a:t>
            </a:r>
          </a:p>
        </p:txBody>
      </p:sp>
    </p:spTree>
    <p:extLst>
      <p:ext uri="{BB962C8B-B14F-4D97-AF65-F5344CB8AC3E}">
        <p14:creationId xmlns:p14="http://schemas.microsoft.com/office/powerpoint/2010/main" val="302819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218" y="1006769"/>
            <a:ext cx="841888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SGK </a:t>
            </a: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7102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B605098-310F-4903-ACF9-06CC6E6F88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91" b="3576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Google Shape;183;p15">
            <a:extLst>
              <a:ext uri="{FF2B5EF4-FFF2-40B4-BE49-F238E27FC236}">
                <a16:creationId xmlns:a16="http://schemas.microsoft.com/office/drawing/2014/main" xmlns="" id="{D771EF65-DFCD-4CD5-839A-91A390C5F191}"/>
              </a:ext>
            </a:extLst>
          </p:cNvPr>
          <p:cNvSpPr txBox="1">
            <a:spLocks/>
          </p:cNvSpPr>
          <p:nvPr/>
        </p:nvSpPr>
        <p:spPr>
          <a:xfrm>
            <a:off x="1207360" y="349757"/>
            <a:ext cx="6949439" cy="891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THẢO LUẬN NHÓM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800" dirty="0" err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Thiết</a:t>
            </a:r>
            <a:r>
              <a:rPr lang="en-US" sz="2800" dirty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kế</a:t>
            </a:r>
            <a:r>
              <a:rPr lang="en-US" sz="2800" dirty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poster </a:t>
            </a:r>
            <a:r>
              <a:rPr lang="en-US" sz="2800" dirty="0" err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tuyên</a:t>
            </a:r>
            <a:r>
              <a:rPr lang="en-US" sz="2800" dirty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truyền</a:t>
            </a:r>
            <a:endParaRPr lang="en-US" sz="2400" dirty="0">
              <a:solidFill>
                <a:srgbClr val="FF0000"/>
              </a:solidFill>
              <a:latin typeface="Palatino Linotype" panose="0204050205050503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8173" y="3111676"/>
            <a:ext cx="74903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poster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truyền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khẩu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gọn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xúc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xong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treo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poster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xmlns="" id="{9B5E19B2-53F5-4FCA-97ED-FB7F01339752}"/>
              </a:ext>
            </a:extLst>
          </p:cNvPr>
          <p:cNvSpPr txBox="1">
            <a:spLocks/>
          </p:cNvSpPr>
          <p:nvPr/>
        </p:nvSpPr>
        <p:spPr>
          <a:xfrm>
            <a:off x="1032206" y="1642415"/>
            <a:ext cx="6949439" cy="1469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just"/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hiết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poster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truyền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bền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ninh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just">
              <a:lnSpc>
                <a:spcPct val="100000"/>
              </a:lnSpc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81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8E36558-FD79-45AA-9D7B-B90A255636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sp>
        <p:nvSpPr>
          <p:cNvPr id="14" name="Google Shape;183;p15">
            <a:extLst>
              <a:ext uri="{FF2B5EF4-FFF2-40B4-BE49-F238E27FC236}">
                <a16:creationId xmlns:a16="http://schemas.microsoft.com/office/drawing/2014/main" xmlns="" id="{DB09051A-894E-4B3A-B470-8D6294C99900}"/>
              </a:ext>
            </a:extLst>
          </p:cNvPr>
          <p:cNvSpPr txBox="1">
            <a:spLocks/>
          </p:cNvSpPr>
          <p:nvPr/>
        </p:nvSpPr>
        <p:spPr>
          <a:xfrm>
            <a:off x="1497088" y="3012776"/>
            <a:ext cx="5410200" cy="16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bg1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TRÒ CHƠI: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bg1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ĐOÁN NHANH</a:t>
            </a:r>
          </a:p>
        </p:txBody>
      </p:sp>
      <p:sp>
        <p:nvSpPr>
          <p:cNvPr id="6" name="Google Shape;183;p15">
            <a:extLst>
              <a:ext uri="{FF2B5EF4-FFF2-40B4-BE49-F238E27FC236}">
                <a16:creationId xmlns:a16="http://schemas.microsoft.com/office/drawing/2014/main" xmlns="" id="{DB09051A-894E-4B3A-B470-8D6294C99900}"/>
              </a:ext>
            </a:extLst>
          </p:cNvPr>
          <p:cNvSpPr txBox="1">
            <a:spLocks/>
          </p:cNvSpPr>
          <p:nvPr/>
        </p:nvSpPr>
        <p:spPr>
          <a:xfrm>
            <a:off x="1675461" y="1510767"/>
            <a:ext cx="5410200" cy="16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TRÒ CHƠI: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ĐOÁN NHANH</a:t>
            </a:r>
          </a:p>
        </p:txBody>
      </p:sp>
    </p:spTree>
    <p:extLst>
      <p:ext uri="{BB962C8B-B14F-4D97-AF65-F5344CB8AC3E}">
        <p14:creationId xmlns:p14="http://schemas.microsoft.com/office/powerpoint/2010/main" val="287998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4BE2F06E-E72D-41DC-8C62-2EC104B106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85" b="4285"/>
          <a:stretch/>
        </p:blipFill>
        <p:spPr>
          <a:xfrm>
            <a:off x="0" y="62116"/>
            <a:ext cx="9144000" cy="5143500"/>
          </a:xfrm>
          <a:prstGeom prst="rect">
            <a:avLst/>
          </a:prstGeom>
        </p:spPr>
      </p:pic>
      <p:sp>
        <p:nvSpPr>
          <p:cNvPr id="12" name="Google Shape;686;p48">
            <a:extLst>
              <a:ext uri="{FF2B5EF4-FFF2-40B4-BE49-F238E27FC236}">
                <a16:creationId xmlns:a16="http://schemas.microsoft.com/office/drawing/2014/main" xmlns="" id="{87F5B684-6C1E-4984-9CE7-F09F42A5D469}"/>
              </a:ext>
            </a:extLst>
          </p:cNvPr>
          <p:cNvSpPr/>
          <p:nvPr/>
        </p:nvSpPr>
        <p:spPr>
          <a:xfrm>
            <a:off x="334458" y="1709092"/>
            <a:ext cx="1014118" cy="9247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chemeClr val="lt1"/>
                </a:solidFill>
                <a:latin typeface="Times New Roman" pitchFamily="18" charset="0"/>
                <a:ea typeface="Nunito"/>
                <a:cs typeface="Times New Roman" pitchFamily="18" charset="0"/>
                <a:sym typeface="Nunito"/>
              </a:rPr>
              <a:t>2</a:t>
            </a:r>
            <a:endParaRPr sz="4400" dirty="0">
              <a:solidFill>
                <a:schemeClr val="lt1"/>
              </a:solidFill>
              <a:latin typeface="Times New Roman" pitchFamily="18" charset="0"/>
              <a:ea typeface="Nunito"/>
              <a:cs typeface="Times New Roman" pitchFamily="18" charset="0"/>
              <a:sym typeface="Nunito"/>
            </a:endParaRPr>
          </a:p>
        </p:txBody>
      </p:sp>
      <p:sp>
        <p:nvSpPr>
          <p:cNvPr id="16" name="Google Shape;687;p48">
            <a:extLst>
              <a:ext uri="{FF2B5EF4-FFF2-40B4-BE49-F238E27FC236}">
                <a16:creationId xmlns:a16="http://schemas.microsoft.com/office/drawing/2014/main" xmlns="" id="{077F5F24-3263-4030-B67D-85B7AB5A97BC}"/>
              </a:ext>
            </a:extLst>
          </p:cNvPr>
          <p:cNvSpPr/>
          <p:nvPr/>
        </p:nvSpPr>
        <p:spPr>
          <a:xfrm>
            <a:off x="1543337" y="1325072"/>
            <a:ext cx="652881" cy="640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chemeClr val="lt1"/>
                </a:solidFill>
                <a:latin typeface="Times New Roman" pitchFamily="18" charset="0"/>
                <a:ea typeface="Nunito"/>
                <a:cs typeface="Times New Roman" pitchFamily="18" charset="0"/>
                <a:sym typeface="Nunito"/>
              </a:rPr>
              <a:t>4</a:t>
            </a:r>
            <a:endParaRPr sz="4400" dirty="0">
              <a:solidFill>
                <a:schemeClr val="lt1"/>
              </a:solidFill>
              <a:latin typeface="Times New Roman" pitchFamily="18" charset="0"/>
              <a:ea typeface="Nunito"/>
              <a:cs typeface="Times New Roman" pitchFamily="18" charset="0"/>
              <a:sym typeface="Nunito"/>
            </a:endParaRPr>
          </a:p>
        </p:txBody>
      </p:sp>
      <p:sp>
        <p:nvSpPr>
          <p:cNvPr id="17" name="Google Shape;688;p48">
            <a:extLst>
              <a:ext uri="{FF2B5EF4-FFF2-40B4-BE49-F238E27FC236}">
                <a16:creationId xmlns:a16="http://schemas.microsoft.com/office/drawing/2014/main" xmlns="" id="{6D72351D-FADD-4CAC-A9B6-5EC228C801B5}"/>
              </a:ext>
            </a:extLst>
          </p:cNvPr>
          <p:cNvSpPr/>
          <p:nvPr/>
        </p:nvSpPr>
        <p:spPr>
          <a:xfrm>
            <a:off x="312140" y="2757078"/>
            <a:ext cx="1058754" cy="9247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chemeClr val="lt1"/>
                </a:solidFill>
                <a:latin typeface="Times New Roman" pitchFamily="18" charset="0"/>
                <a:ea typeface="Nunito"/>
                <a:cs typeface="Times New Roman" pitchFamily="18" charset="0"/>
                <a:sym typeface="Nunito"/>
              </a:rPr>
              <a:t>3</a:t>
            </a:r>
            <a:endParaRPr sz="4400" dirty="0">
              <a:solidFill>
                <a:schemeClr val="lt1"/>
              </a:solidFill>
              <a:latin typeface="Times New Roman" pitchFamily="18" charset="0"/>
              <a:ea typeface="Nunito"/>
              <a:cs typeface="Times New Roman" pitchFamily="18" charset="0"/>
              <a:sym typeface="Nunito"/>
            </a:endParaRPr>
          </a:p>
        </p:txBody>
      </p:sp>
      <p:sp>
        <p:nvSpPr>
          <p:cNvPr id="18" name="Google Shape;689;p48">
            <a:extLst>
              <a:ext uri="{FF2B5EF4-FFF2-40B4-BE49-F238E27FC236}">
                <a16:creationId xmlns:a16="http://schemas.microsoft.com/office/drawing/2014/main" xmlns="" id="{D70BB050-B2AC-4B49-8AB7-A9ABF437CC47}"/>
              </a:ext>
            </a:extLst>
          </p:cNvPr>
          <p:cNvSpPr/>
          <p:nvPr/>
        </p:nvSpPr>
        <p:spPr>
          <a:xfrm>
            <a:off x="1465918" y="2251662"/>
            <a:ext cx="743981" cy="6401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chemeClr val="lt1"/>
                </a:solidFill>
                <a:latin typeface="Times New Roman" pitchFamily="18" charset="0"/>
                <a:ea typeface="Nunito"/>
                <a:cs typeface="Times New Roman" pitchFamily="18" charset="0"/>
                <a:sym typeface="Nunito"/>
              </a:rPr>
              <a:t>5</a:t>
            </a:r>
            <a:endParaRPr sz="4400" dirty="0">
              <a:solidFill>
                <a:schemeClr val="lt1"/>
              </a:solidFill>
              <a:latin typeface="Times New Roman" pitchFamily="18" charset="0"/>
              <a:ea typeface="Nunito"/>
              <a:cs typeface="Times New Roman" pitchFamily="18" charset="0"/>
              <a:sym typeface="Nunito"/>
            </a:endParaRPr>
          </a:p>
        </p:txBody>
      </p:sp>
      <p:sp>
        <p:nvSpPr>
          <p:cNvPr id="20" name="Google Shape;691;p48">
            <a:extLst>
              <a:ext uri="{FF2B5EF4-FFF2-40B4-BE49-F238E27FC236}">
                <a16:creationId xmlns:a16="http://schemas.microsoft.com/office/drawing/2014/main" xmlns="" id="{A126DF66-5D3F-40AD-A2B0-9BB07FCDEA90}"/>
              </a:ext>
            </a:extLst>
          </p:cNvPr>
          <p:cNvSpPr/>
          <p:nvPr/>
        </p:nvSpPr>
        <p:spPr>
          <a:xfrm>
            <a:off x="538648" y="682149"/>
            <a:ext cx="1004689" cy="88504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chemeClr val="lt1"/>
                </a:solidFill>
                <a:latin typeface="Times New Roman" pitchFamily="18" charset="0"/>
                <a:ea typeface="Nunito"/>
                <a:cs typeface="Times New Roman" pitchFamily="18" charset="0"/>
                <a:sym typeface="Nunito"/>
              </a:rPr>
              <a:t>1</a:t>
            </a:r>
            <a:endParaRPr sz="4400" dirty="0">
              <a:solidFill>
                <a:schemeClr val="lt1"/>
              </a:solidFill>
              <a:latin typeface="Times New Roman" pitchFamily="18" charset="0"/>
              <a:ea typeface="Nunito"/>
              <a:cs typeface="Times New Roman" pitchFamily="18" charset="0"/>
              <a:sym typeface="Nunito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49FADAF-9ADD-42B4-BE26-FF20C365FCC9}"/>
              </a:ext>
            </a:extLst>
          </p:cNvPr>
          <p:cNvSpPr txBox="1"/>
          <p:nvPr/>
        </p:nvSpPr>
        <p:spPr>
          <a:xfrm>
            <a:off x="2203645" y="84294"/>
            <a:ext cx="65309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LUẬT CHƠI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5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quả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bóng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màu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khác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nhau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Mỗi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sẽ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lần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lượt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chọn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1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quả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bóng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chứa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câu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hỏi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Thời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gian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suy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nghĩ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là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5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giây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Hết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thời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gian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bạn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quyền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đưa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ra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câu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trả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lời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Mỗi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câu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trả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lời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đúng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tính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10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điểm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Trong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số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quả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bóng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quả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bóng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may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mắn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nếu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tìm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quả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bóng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may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mắn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sẽ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10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điểm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quyền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lựa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chọn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câu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hỏi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tiếp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theo.</a:t>
            </a:r>
            <a:endParaRPr lang="en-US" sz="2800" dirty="0">
              <a:solidFill>
                <a:srgbClr val="000000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6364A3D-90D2-40C5-99F1-C03F3FF912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Palatino Linotype" panose="02040502050505030304" pitchFamily="18" charset="0"/>
              </a:rPr>
              <a:t>34</a:t>
            </a:fld>
            <a:endParaRPr lang="en">
              <a:latin typeface="Palatino Linotype" panose="02040502050505030304" pitchFamily="18" charset="0"/>
            </a:endParaRPr>
          </a:p>
        </p:txBody>
      </p:sp>
      <p:sp>
        <p:nvSpPr>
          <p:cNvPr id="14" name="Google Shape;711;p50">
            <a:hlinkClick r:id="rId2" action="ppaction://hlinksldjump"/>
            <a:extLst>
              <a:ext uri="{FF2B5EF4-FFF2-40B4-BE49-F238E27FC236}">
                <a16:creationId xmlns:a16="http://schemas.microsoft.com/office/drawing/2014/main" xmlns="" id="{4288305A-EB84-4A40-B196-B9DD2F51838E}"/>
              </a:ext>
            </a:extLst>
          </p:cNvPr>
          <p:cNvSpPr/>
          <p:nvPr/>
        </p:nvSpPr>
        <p:spPr>
          <a:xfrm>
            <a:off x="7454364" y="3743529"/>
            <a:ext cx="1308033" cy="1164157"/>
          </a:xfrm>
          <a:custGeom>
            <a:avLst/>
            <a:gdLst/>
            <a:ahLst/>
            <a:cxnLst/>
            <a:rect l="l" t="t" r="r" b="b"/>
            <a:pathLst>
              <a:path w="619921" h="551733" extrusionOk="0">
                <a:moveTo>
                  <a:pt x="187343" y="288424"/>
                </a:moveTo>
                <a:lnTo>
                  <a:pt x="139964" y="281474"/>
                </a:lnTo>
                <a:cubicBezTo>
                  <a:pt x="134614" y="280531"/>
                  <a:pt x="130405" y="285420"/>
                  <a:pt x="130142" y="290244"/>
                </a:cubicBezTo>
                <a:cubicBezTo>
                  <a:pt x="129594" y="293833"/>
                  <a:pt x="132049" y="297194"/>
                  <a:pt x="135645" y="297748"/>
                </a:cubicBezTo>
                <a:cubicBezTo>
                  <a:pt x="135820" y="297775"/>
                  <a:pt x="135996" y="297794"/>
                  <a:pt x="136171" y="297808"/>
                </a:cubicBezTo>
                <a:lnTo>
                  <a:pt x="183550" y="304758"/>
                </a:lnTo>
                <a:cubicBezTo>
                  <a:pt x="188878" y="305678"/>
                  <a:pt x="193087" y="300811"/>
                  <a:pt x="193350" y="295988"/>
                </a:cubicBezTo>
                <a:cubicBezTo>
                  <a:pt x="193898" y="292399"/>
                  <a:pt x="191443" y="289038"/>
                  <a:pt x="187847" y="288483"/>
                </a:cubicBezTo>
                <a:cubicBezTo>
                  <a:pt x="187694" y="288457"/>
                  <a:pt x="187518" y="288437"/>
                  <a:pt x="187343" y="288424"/>
                </a:cubicBezTo>
                <a:close/>
                <a:moveTo>
                  <a:pt x="63666" y="221401"/>
                </a:moveTo>
                <a:cubicBezTo>
                  <a:pt x="65135" y="226202"/>
                  <a:pt x="70682" y="228921"/>
                  <a:pt x="75045" y="225172"/>
                </a:cubicBezTo>
                <a:cubicBezTo>
                  <a:pt x="104490" y="202830"/>
                  <a:pt x="138846" y="189062"/>
                  <a:pt x="171777" y="173671"/>
                </a:cubicBezTo>
                <a:lnTo>
                  <a:pt x="274822" y="125546"/>
                </a:lnTo>
                <a:cubicBezTo>
                  <a:pt x="282123" y="122477"/>
                  <a:pt x="282057" y="109827"/>
                  <a:pt x="274055" y="109081"/>
                </a:cubicBezTo>
                <a:cubicBezTo>
                  <a:pt x="272849" y="109112"/>
                  <a:pt x="271665" y="109403"/>
                  <a:pt x="270590" y="109936"/>
                </a:cubicBezTo>
                <a:lnTo>
                  <a:pt x="162174" y="160582"/>
                </a:lnTo>
                <a:cubicBezTo>
                  <a:pt x="129681" y="175776"/>
                  <a:pt x="95655" y="189698"/>
                  <a:pt x="66780" y="211600"/>
                </a:cubicBezTo>
                <a:cubicBezTo>
                  <a:pt x="63623" y="213775"/>
                  <a:pt x="62329" y="217790"/>
                  <a:pt x="63601" y="221401"/>
                </a:cubicBezTo>
                <a:close/>
                <a:moveTo>
                  <a:pt x="50841" y="184940"/>
                </a:moveTo>
                <a:cubicBezTo>
                  <a:pt x="52441" y="184914"/>
                  <a:pt x="53998" y="184451"/>
                  <a:pt x="55357" y="183603"/>
                </a:cubicBezTo>
                <a:cubicBezTo>
                  <a:pt x="81338" y="168255"/>
                  <a:pt x="108217" y="154070"/>
                  <a:pt x="135228" y="141420"/>
                </a:cubicBezTo>
                <a:cubicBezTo>
                  <a:pt x="139328" y="139462"/>
                  <a:pt x="141477" y="134860"/>
                  <a:pt x="140315" y="130458"/>
                </a:cubicBezTo>
                <a:cubicBezTo>
                  <a:pt x="139986" y="127046"/>
                  <a:pt x="136938" y="124553"/>
                  <a:pt x="133540" y="124886"/>
                </a:cubicBezTo>
                <a:cubicBezTo>
                  <a:pt x="132641" y="124974"/>
                  <a:pt x="131786" y="125250"/>
                  <a:pt x="131019" y="125700"/>
                </a:cubicBezTo>
                <a:cubicBezTo>
                  <a:pt x="102144" y="139227"/>
                  <a:pt x="73752" y="154202"/>
                  <a:pt x="46631" y="170229"/>
                </a:cubicBezTo>
                <a:cubicBezTo>
                  <a:pt x="38694" y="175184"/>
                  <a:pt x="43869" y="184830"/>
                  <a:pt x="50775" y="184940"/>
                </a:cubicBezTo>
                <a:close/>
                <a:moveTo>
                  <a:pt x="398433" y="384629"/>
                </a:moveTo>
                <a:cubicBezTo>
                  <a:pt x="375982" y="369852"/>
                  <a:pt x="352654" y="356467"/>
                  <a:pt x="328559" y="344551"/>
                </a:cubicBezTo>
                <a:cubicBezTo>
                  <a:pt x="327506" y="344020"/>
                  <a:pt x="326344" y="343735"/>
                  <a:pt x="325161" y="343718"/>
                </a:cubicBezTo>
                <a:cubicBezTo>
                  <a:pt x="318123" y="343718"/>
                  <a:pt x="312554" y="355316"/>
                  <a:pt x="320995" y="359701"/>
                </a:cubicBezTo>
                <a:cubicBezTo>
                  <a:pt x="343665" y="370808"/>
                  <a:pt x="365634" y="383307"/>
                  <a:pt x="386769" y="397126"/>
                </a:cubicBezTo>
                <a:cubicBezTo>
                  <a:pt x="393960" y="402563"/>
                  <a:pt x="407202" y="390943"/>
                  <a:pt x="398367" y="384629"/>
                </a:cubicBezTo>
                <a:close/>
                <a:moveTo>
                  <a:pt x="422001" y="401050"/>
                </a:moveTo>
                <a:cubicBezTo>
                  <a:pt x="417441" y="400483"/>
                  <a:pt x="413210" y="403442"/>
                  <a:pt x="412157" y="407913"/>
                </a:cubicBezTo>
                <a:cubicBezTo>
                  <a:pt x="411631" y="412298"/>
                  <a:pt x="413254" y="416310"/>
                  <a:pt x="418252" y="417340"/>
                </a:cubicBezTo>
                <a:cubicBezTo>
                  <a:pt x="419612" y="417292"/>
                  <a:pt x="420927" y="417658"/>
                  <a:pt x="422067" y="418393"/>
                </a:cubicBezTo>
                <a:cubicBezTo>
                  <a:pt x="422703" y="418658"/>
                  <a:pt x="423339" y="418974"/>
                  <a:pt x="423931" y="419335"/>
                </a:cubicBezTo>
                <a:cubicBezTo>
                  <a:pt x="427263" y="422778"/>
                  <a:pt x="433644" y="423084"/>
                  <a:pt x="436647" y="419138"/>
                </a:cubicBezTo>
                <a:cubicBezTo>
                  <a:pt x="439322" y="415806"/>
                  <a:pt x="439979" y="410368"/>
                  <a:pt x="436384" y="407518"/>
                </a:cubicBezTo>
                <a:cubicBezTo>
                  <a:pt x="432240" y="404098"/>
                  <a:pt x="427241" y="401862"/>
                  <a:pt x="421936" y="401050"/>
                </a:cubicBezTo>
                <a:close/>
                <a:moveTo>
                  <a:pt x="618643" y="3668"/>
                </a:moveTo>
                <a:cubicBezTo>
                  <a:pt x="616757" y="241"/>
                  <a:pt x="612460" y="-1007"/>
                  <a:pt x="609018" y="879"/>
                </a:cubicBezTo>
                <a:cubicBezTo>
                  <a:pt x="608623" y="1094"/>
                  <a:pt x="608272" y="1344"/>
                  <a:pt x="607922" y="1629"/>
                </a:cubicBezTo>
                <a:cubicBezTo>
                  <a:pt x="605028" y="3668"/>
                  <a:pt x="601783" y="5838"/>
                  <a:pt x="598823" y="7833"/>
                </a:cubicBezTo>
                <a:cubicBezTo>
                  <a:pt x="598275" y="8173"/>
                  <a:pt x="597617" y="8298"/>
                  <a:pt x="596981" y="8184"/>
                </a:cubicBezTo>
                <a:cubicBezTo>
                  <a:pt x="595293" y="8241"/>
                  <a:pt x="593671" y="8849"/>
                  <a:pt x="592377" y="9916"/>
                </a:cubicBezTo>
                <a:cubicBezTo>
                  <a:pt x="586480" y="14411"/>
                  <a:pt x="579464" y="19848"/>
                  <a:pt x="573544" y="24365"/>
                </a:cubicBezTo>
                <a:cubicBezTo>
                  <a:pt x="418340" y="121096"/>
                  <a:pt x="236344" y="164572"/>
                  <a:pt x="80614" y="257466"/>
                </a:cubicBezTo>
                <a:cubicBezTo>
                  <a:pt x="57177" y="271235"/>
                  <a:pt x="32928" y="285464"/>
                  <a:pt x="5588" y="292392"/>
                </a:cubicBezTo>
                <a:cubicBezTo>
                  <a:pt x="2694" y="292914"/>
                  <a:pt x="480" y="295234"/>
                  <a:pt x="85" y="298136"/>
                </a:cubicBezTo>
                <a:cubicBezTo>
                  <a:pt x="-682" y="303530"/>
                  <a:pt x="3856" y="308024"/>
                  <a:pt x="8636" y="309581"/>
                </a:cubicBezTo>
                <a:cubicBezTo>
                  <a:pt x="71362" y="324577"/>
                  <a:pt x="135798" y="336987"/>
                  <a:pt x="199906" y="346392"/>
                </a:cubicBezTo>
                <a:cubicBezTo>
                  <a:pt x="200980" y="346557"/>
                  <a:pt x="201791" y="347491"/>
                  <a:pt x="201769" y="348585"/>
                </a:cubicBezTo>
                <a:lnTo>
                  <a:pt x="201068" y="538561"/>
                </a:lnTo>
                <a:cubicBezTo>
                  <a:pt x="200695" y="541622"/>
                  <a:pt x="202712" y="544463"/>
                  <a:pt x="205716" y="545139"/>
                </a:cubicBezTo>
                <a:cubicBezTo>
                  <a:pt x="206330" y="545288"/>
                  <a:pt x="206856" y="545695"/>
                  <a:pt x="207141" y="546257"/>
                </a:cubicBezTo>
                <a:cubicBezTo>
                  <a:pt x="208544" y="548697"/>
                  <a:pt x="210956" y="550396"/>
                  <a:pt x="213718" y="550905"/>
                </a:cubicBezTo>
                <a:cubicBezTo>
                  <a:pt x="216897" y="552582"/>
                  <a:pt x="220844" y="551646"/>
                  <a:pt x="222926" y="548712"/>
                </a:cubicBezTo>
                <a:cubicBezTo>
                  <a:pt x="260045" y="503835"/>
                  <a:pt x="299465" y="460922"/>
                  <a:pt x="341034" y="420147"/>
                </a:cubicBezTo>
                <a:cubicBezTo>
                  <a:pt x="341757" y="419445"/>
                  <a:pt x="342854" y="419318"/>
                  <a:pt x="343709" y="419840"/>
                </a:cubicBezTo>
                <a:cubicBezTo>
                  <a:pt x="374534" y="438519"/>
                  <a:pt x="397271" y="452726"/>
                  <a:pt x="427570" y="479167"/>
                </a:cubicBezTo>
                <a:cubicBezTo>
                  <a:pt x="443838" y="493024"/>
                  <a:pt x="464842" y="497036"/>
                  <a:pt x="481286" y="510629"/>
                </a:cubicBezTo>
                <a:cubicBezTo>
                  <a:pt x="485078" y="516110"/>
                  <a:pt x="495163" y="516834"/>
                  <a:pt x="496633" y="508108"/>
                </a:cubicBezTo>
                <a:cubicBezTo>
                  <a:pt x="520991" y="341084"/>
                  <a:pt x="561836" y="176881"/>
                  <a:pt x="618533" y="17897"/>
                </a:cubicBezTo>
                <a:cubicBezTo>
                  <a:pt x="619103" y="16384"/>
                  <a:pt x="619235" y="14748"/>
                  <a:pt x="618950" y="13161"/>
                </a:cubicBezTo>
                <a:cubicBezTo>
                  <a:pt x="618862" y="12707"/>
                  <a:pt x="618928" y="12240"/>
                  <a:pt x="619125" y="11824"/>
                </a:cubicBezTo>
                <a:cubicBezTo>
                  <a:pt x="620353" y="9191"/>
                  <a:pt x="620155" y="6112"/>
                  <a:pt x="618577" y="3668"/>
                </a:cubicBezTo>
                <a:close/>
                <a:moveTo>
                  <a:pt x="202822" y="326266"/>
                </a:moveTo>
                <a:cubicBezTo>
                  <a:pt x="201528" y="327165"/>
                  <a:pt x="200870" y="329752"/>
                  <a:pt x="198853" y="329401"/>
                </a:cubicBezTo>
                <a:cubicBezTo>
                  <a:pt x="146804" y="321640"/>
                  <a:pt x="94405" y="311861"/>
                  <a:pt x="43189" y="300395"/>
                </a:cubicBezTo>
                <a:cubicBezTo>
                  <a:pt x="42005" y="300134"/>
                  <a:pt x="41260" y="298963"/>
                  <a:pt x="41523" y="297779"/>
                </a:cubicBezTo>
                <a:cubicBezTo>
                  <a:pt x="41676" y="297102"/>
                  <a:pt x="42137" y="296534"/>
                  <a:pt x="42773" y="296251"/>
                </a:cubicBezTo>
                <a:cubicBezTo>
                  <a:pt x="60356" y="287922"/>
                  <a:pt x="77457" y="278619"/>
                  <a:pt x="94010" y="268385"/>
                </a:cubicBezTo>
                <a:cubicBezTo>
                  <a:pt x="206615" y="200792"/>
                  <a:pt x="351777" y="154377"/>
                  <a:pt x="474577" y="96453"/>
                </a:cubicBezTo>
                <a:cubicBezTo>
                  <a:pt x="475782" y="96459"/>
                  <a:pt x="476769" y="97446"/>
                  <a:pt x="476747" y="98658"/>
                </a:cubicBezTo>
                <a:cubicBezTo>
                  <a:pt x="476747" y="99318"/>
                  <a:pt x="476440" y="99941"/>
                  <a:pt x="475936" y="100355"/>
                </a:cubicBezTo>
                <a:cubicBezTo>
                  <a:pt x="382954" y="173824"/>
                  <a:pt x="291090" y="249837"/>
                  <a:pt x="202822" y="326266"/>
                </a:cubicBezTo>
                <a:close/>
                <a:moveTo>
                  <a:pt x="221677" y="502627"/>
                </a:moveTo>
                <a:cubicBezTo>
                  <a:pt x="221238" y="503754"/>
                  <a:pt x="219967" y="504304"/>
                  <a:pt x="218827" y="503859"/>
                </a:cubicBezTo>
                <a:cubicBezTo>
                  <a:pt x="217993" y="503528"/>
                  <a:pt x="217445" y="502717"/>
                  <a:pt x="217445" y="501816"/>
                </a:cubicBezTo>
                <a:lnTo>
                  <a:pt x="218059" y="338280"/>
                </a:lnTo>
                <a:cubicBezTo>
                  <a:pt x="218059" y="336767"/>
                  <a:pt x="216919" y="334794"/>
                  <a:pt x="218388" y="333589"/>
                </a:cubicBezTo>
                <a:cubicBezTo>
                  <a:pt x="322573" y="243698"/>
                  <a:pt x="430903" y="154903"/>
                  <a:pt x="540372" y="69902"/>
                </a:cubicBezTo>
                <a:cubicBezTo>
                  <a:pt x="541293" y="69189"/>
                  <a:pt x="542608" y="69323"/>
                  <a:pt x="543376" y="70209"/>
                </a:cubicBezTo>
                <a:cubicBezTo>
                  <a:pt x="544143" y="71097"/>
                  <a:pt x="544077" y="72430"/>
                  <a:pt x="543222" y="73234"/>
                </a:cubicBezTo>
                <a:cubicBezTo>
                  <a:pt x="521298" y="93734"/>
                  <a:pt x="407991" y="200704"/>
                  <a:pt x="388347" y="218331"/>
                </a:cubicBezTo>
                <a:cubicBezTo>
                  <a:pt x="343753" y="259220"/>
                  <a:pt x="297624" y="301491"/>
                  <a:pt x="265877" y="353496"/>
                </a:cubicBezTo>
                <a:cubicBezTo>
                  <a:pt x="263487" y="357223"/>
                  <a:pt x="264912" y="360556"/>
                  <a:pt x="267148" y="363537"/>
                </a:cubicBezTo>
                <a:cubicBezTo>
                  <a:pt x="267653" y="364097"/>
                  <a:pt x="267828" y="364875"/>
                  <a:pt x="267631" y="365598"/>
                </a:cubicBezTo>
                <a:cubicBezTo>
                  <a:pt x="254564" y="411596"/>
                  <a:pt x="239107" y="457681"/>
                  <a:pt x="221677" y="502627"/>
                </a:cubicBezTo>
                <a:close/>
                <a:moveTo>
                  <a:pt x="326608" y="412298"/>
                </a:moveTo>
                <a:cubicBezTo>
                  <a:pt x="297492" y="439923"/>
                  <a:pt x="270678" y="471494"/>
                  <a:pt x="242944" y="499755"/>
                </a:cubicBezTo>
                <a:cubicBezTo>
                  <a:pt x="241738" y="499746"/>
                  <a:pt x="240751" y="498759"/>
                  <a:pt x="240773" y="497547"/>
                </a:cubicBezTo>
                <a:cubicBezTo>
                  <a:pt x="240773" y="497290"/>
                  <a:pt x="240817" y="497036"/>
                  <a:pt x="240905" y="496795"/>
                </a:cubicBezTo>
                <a:cubicBezTo>
                  <a:pt x="255506" y="458230"/>
                  <a:pt x="268727" y="418787"/>
                  <a:pt x="280193" y="379586"/>
                </a:cubicBezTo>
                <a:cubicBezTo>
                  <a:pt x="280522" y="378424"/>
                  <a:pt x="281750" y="377753"/>
                  <a:pt x="282912" y="378091"/>
                </a:cubicBezTo>
                <a:cubicBezTo>
                  <a:pt x="283197" y="378176"/>
                  <a:pt x="283460" y="378319"/>
                  <a:pt x="283701" y="378512"/>
                </a:cubicBezTo>
                <a:cubicBezTo>
                  <a:pt x="297229" y="389525"/>
                  <a:pt x="311436" y="399667"/>
                  <a:pt x="326235" y="408877"/>
                </a:cubicBezTo>
                <a:cubicBezTo>
                  <a:pt x="327266" y="409513"/>
                  <a:pt x="327594" y="410864"/>
                  <a:pt x="326958" y="411894"/>
                </a:cubicBezTo>
                <a:cubicBezTo>
                  <a:pt x="326849" y="412050"/>
                  <a:pt x="326739" y="412192"/>
                  <a:pt x="326608" y="412320"/>
                </a:cubicBezTo>
                <a:close/>
                <a:moveTo>
                  <a:pt x="587795" y="58545"/>
                </a:moveTo>
                <a:cubicBezTo>
                  <a:pt x="539561" y="198994"/>
                  <a:pt x="506959" y="345384"/>
                  <a:pt x="482228" y="489713"/>
                </a:cubicBezTo>
                <a:cubicBezTo>
                  <a:pt x="481592" y="490040"/>
                  <a:pt x="480847" y="490040"/>
                  <a:pt x="480211" y="489713"/>
                </a:cubicBezTo>
                <a:cubicBezTo>
                  <a:pt x="475979" y="487521"/>
                  <a:pt x="471441" y="485328"/>
                  <a:pt x="467057" y="483289"/>
                </a:cubicBezTo>
                <a:cubicBezTo>
                  <a:pt x="457300" y="478795"/>
                  <a:pt x="447105" y="473840"/>
                  <a:pt x="438664" y="466407"/>
                </a:cubicBezTo>
                <a:cubicBezTo>
                  <a:pt x="422023" y="452595"/>
                  <a:pt x="406282" y="439572"/>
                  <a:pt x="388237" y="427930"/>
                </a:cubicBezTo>
                <a:cubicBezTo>
                  <a:pt x="353005" y="405063"/>
                  <a:pt x="315887" y="385637"/>
                  <a:pt x="284403" y="356807"/>
                </a:cubicBezTo>
                <a:cubicBezTo>
                  <a:pt x="283614" y="356090"/>
                  <a:pt x="283460" y="354919"/>
                  <a:pt x="284030" y="354022"/>
                </a:cubicBezTo>
                <a:cubicBezTo>
                  <a:pt x="322925" y="293423"/>
                  <a:pt x="381047" y="247030"/>
                  <a:pt x="433249" y="198007"/>
                </a:cubicBezTo>
                <a:lnTo>
                  <a:pt x="584177" y="56243"/>
                </a:lnTo>
                <a:cubicBezTo>
                  <a:pt x="585032" y="55379"/>
                  <a:pt x="586414" y="55368"/>
                  <a:pt x="587269" y="56219"/>
                </a:cubicBezTo>
                <a:cubicBezTo>
                  <a:pt x="587882" y="56824"/>
                  <a:pt x="588102" y="57736"/>
                  <a:pt x="587795" y="5854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25521F-A0DE-4239-AC70-894B33971FC5}"/>
              </a:ext>
            </a:extLst>
          </p:cNvPr>
          <p:cNvSpPr txBox="1"/>
          <p:nvPr/>
        </p:nvSpPr>
        <p:spPr>
          <a:xfrm>
            <a:off x="246124" y="314381"/>
            <a:ext cx="219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Ball 1</a:t>
            </a:r>
            <a:endParaRPr lang="en-US" sz="28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8491" y="869316"/>
            <a:ext cx="81750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hỗn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oxi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xây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ánh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nhằm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đích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055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00FF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FF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6364A3D-90D2-40C5-99F1-C03F3FF912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Palatino Linotype" panose="02040502050505030304" pitchFamily="18" charset="0"/>
              </a:rPr>
              <a:t>35</a:t>
            </a:fld>
            <a:endParaRPr lang="en">
              <a:latin typeface="Palatino Linotype" panose="02040502050505030304" pitchFamily="18" charset="0"/>
            </a:endParaRPr>
          </a:p>
        </p:txBody>
      </p:sp>
      <p:sp>
        <p:nvSpPr>
          <p:cNvPr id="14" name="Google Shape;711;p50">
            <a:hlinkClick r:id="rId2" action="ppaction://hlinksldjump"/>
            <a:extLst>
              <a:ext uri="{FF2B5EF4-FFF2-40B4-BE49-F238E27FC236}">
                <a16:creationId xmlns:a16="http://schemas.microsoft.com/office/drawing/2014/main" xmlns="" id="{4288305A-EB84-4A40-B196-B9DD2F51838E}"/>
              </a:ext>
            </a:extLst>
          </p:cNvPr>
          <p:cNvSpPr/>
          <p:nvPr/>
        </p:nvSpPr>
        <p:spPr>
          <a:xfrm>
            <a:off x="7454364" y="3743529"/>
            <a:ext cx="1308033" cy="1164157"/>
          </a:xfrm>
          <a:custGeom>
            <a:avLst/>
            <a:gdLst/>
            <a:ahLst/>
            <a:cxnLst/>
            <a:rect l="l" t="t" r="r" b="b"/>
            <a:pathLst>
              <a:path w="619921" h="551733" extrusionOk="0">
                <a:moveTo>
                  <a:pt x="187343" y="288424"/>
                </a:moveTo>
                <a:lnTo>
                  <a:pt x="139964" y="281474"/>
                </a:lnTo>
                <a:cubicBezTo>
                  <a:pt x="134614" y="280531"/>
                  <a:pt x="130405" y="285420"/>
                  <a:pt x="130142" y="290244"/>
                </a:cubicBezTo>
                <a:cubicBezTo>
                  <a:pt x="129594" y="293833"/>
                  <a:pt x="132049" y="297194"/>
                  <a:pt x="135645" y="297748"/>
                </a:cubicBezTo>
                <a:cubicBezTo>
                  <a:pt x="135820" y="297775"/>
                  <a:pt x="135996" y="297794"/>
                  <a:pt x="136171" y="297808"/>
                </a:cubicBezTo>
                <a:lnTo>
                  <a:pt x="183550" y="304758"/>
                </a:lnTo>
                <a:cubicBezTo>
                  <a:pt x="188878" y="305678"/>
                  <a:pt x="193087" y="300811"/>
                  <a:pt x="193350" y="295988"/>
                </a:cubicBezTo>
                <a:cubicBezTo>
                  <a:pt x="193898" y="292399"/>
                  <a:pt x="191443" y="289038"/>
                  <a:pt x="187847" y="288483"/>
                </a:cubicBezTo>
                <a:cubicBezTo>
                  <a:pt x="187694" y="288457"/>
                  <a:pt x="187518" y="288437"/>
                  <a:pt x="187343" y="288424"/>
                </a:cubicBezTo>
                <a:close/>
                <a:moveTo>
                  <a:pt x="63666" y="221401"/>
                </a:moveTo>
                <a:cubicBezTo>
                  <a:pt x="65135" y="226202"/>
                  <a:pt x="70682" y="228921"/>
                  <a:pt x="75045" y="225172"/>
                </a:cubicBezTo>
                <a:cubicBezTo>
                  <a:pt x="104490" y="202830"/>
                  <a:pt x="138846" y="189062"/>
                  <a:pt x="171777" y="173671"/>
                </a:cubicBezTo>
                <a:lnTo>
                  <a:pt x="274822" y="125546"/>
                </a:lnTo>
                <a:cubicBezTo>
                  <a:pt x="282123" y="122477"/>
                  <a:pt x="282057" y="109827"/>
                  <a:pt x="274055" y="109081"/>
                </a:cubicBezTo>
                <a:cubicBezTo>
                  <a:pt x="272849" y="109112"/>
                  <a:pt x="271665" y="109403"/>
                  <a:pt x="270590" y="109936"/>
                </a:cubicBezTo>
                <a:lnTo>
                  <a:pt x="162174" y="160582"/>
                </a:lnTo>
                <a:cubicBezTo>
                  <a:pt x="129681" y="175776"/>
                  <a:pt x="95655" y="189698"/>
                  <a:pt x="66780" y="211600"/>
                </a:cubicBezTo>
                <a:cubicBezTo>
                  <a:pt x="63623" y="213775"/>
                  <a:pt x="62329" y="217790"/>
                  <a:pt x="63601" y="221401"/>
                </a:cubicBezTo>
                <a:close/>
                <a:moveTo>
                  <a:pt x="50841" y="184940"/>
                </a:moveTo>
                <a:cubicBezTo>
                  <a:pt x="52441" y="184914"/>
                  <a:pt x="53998" y="184451"/>
                  <a:pt x="55357" y="183603"/>
                </a:cubicBezTo>
                <a:cubicBezTo>
                  <a:pt x="81338" y="168255"/>
                  <a:pt x="108217" y="154070"/>
                  <a:pt x="135228" y="141420"/>
                </a:cubicBezTo>
                <a:cubicBezTo>
                  <a:pt x="139328" y="139462"/>
                  <a:pt x="141477" y="134860"/>
                  <a:pt x="140315" y="130458"/>
                </a:cubicBezTo>
                <a:cubicBezTo>
                  <a:pt x="139986" y="127046"/>
                  <a:pt x="136938" y="124553"/>
                  <a:pt x="133540" y="124886"/>
                </a:cubicBezTo>
                <a:cubicBezTo>
                  <a:pt x="132641" y="124974"/>
                  <a:pt x="131786" y="125250"/>
                  <a:pt x="131019" y="125700"/>
                </a:cubicBezTo>
                <a:cubicBezTo>
                  <a:pt x="102144" y="139227"/>
                  <a:pt x="73752" y="154202"/>
                  <a:pt x="46631" y="170229"/>
                </a:cubicBezTo>
                <a:cubicBezTo>
                  <a:pt x="38694" y="175184"/>
                  <a:pt x="43869" y="184830"/>
                  <a:pt x="50775" y="184940"/>
                </a:cubicBezTo>
                <a:close/>
                <a:moveTo>
                  <a:pt x="398433" y="384629"/>
                </a:moveTo>
                <a:cubicBezTo>
                  <a:pt x="375982" y="369852"/>
                  <a:pt x="352654" y="356467"/>
                  <a:pt x="328559" y="344551"/>
                </a:cubicBezTo>
                <a:cubicBezTo>
                  <a:pt x="327506" y="344020"/>
                  <a:pt x="326344" y="343735"/>
                  <a:pt x="325161" y="343718"/>
                </a:cubicBezTo>
                <a:cubicBezTo>
                  <a:pt x="318123" y="343718"/>
                  <a:pt x="312554" y="355316"/>
                  <a:pt x="320995" y="359701"/>
                </a:cubicBezTo>
                <a:cubicBezTo>
                  <a:pt x="343665" y="370808"/>
                  <a:pt x="365634" y="383307"/>
                  <a:pt x="386769" y="397126"/>
                </a:cubicBezTo>
                <a:cubicBezTo>
                  <a:pt x="393960" y="402563"/>
                  <a:pt x="407202" y="390943"/>
                  <a:pt x="398367" y="384629"/>
                </a:cubicBezTo>
                <a:close/>
                <a:moveTo>
                  <a:pt x="422001" y="401050"/>
                </a:moveTo>
                <a:cubicBezTo>
                  <a:pt x="417441" y="400483"/>
                  <a:pt x="413210" y="403442"/>
                  <a:pt x="412157" y="407913"/>
                </a:cubicBezTo>
                <a:cubicBezTo>
                  <a:pt x="411631" y="412298"/>
                  <a:pt x="413254" y="416310"/>
                  <a:pt x="418252" y="417340"/>
                </a:cubicBezTo>
                <a:cubicBezTo>
                  <a:pt x="419612" y="417292"/>
                  <a:pt x="420927" y="417658"/>
                  <a:pt x="422067" y="418393"/>
                </a:cubicBezTo>
                <a:cubicBezTo>
                  <a:pt x="422703" y="418658"/>
                  <a:pt x="423339" y="418974"/>
                  <a:pt x="423931" y="419335"/>
                </a:cubicBezTo>
                <a:cubicBezTo>
                  <a:pt x="427263" y="422778"/>
                  <a:pt x="433644" y="423084"/>
                  <a:pt x="436647" y="419138"/>
                </a:cubicBezTo>
                <a:cubicBezTo>
                  <a:pt x="439322" y="415806"/>
                  <a:pt x="439979" y="410368"/>
                  <a:pt x="436384" y="407518"/>
                </a:cubicBezTo>
                <a:cubicBezTo>
                  <a:pt x="432240" y="404098"/>
                  <a:pt x="427241" y="401862"/>
                  <a:pt x="421936" y="401050"/>
                </a:cubicBezTo>
                <a:close/>
                <a:moveTo>
                  <a:pt x="618643" y="3668"/>
                </a:moveTo>
                <a:cubicBezTo>
                  <a:pt x="616757" y="241"/>
                  <a:pt x="612460" y="-1007"/>
                  <a:pt x="609018" y="879"/>
                </a:cubicBezTo>
                <a:cubicBezTo>
                  <a:pt x="608623" y="1094"/>
                  <a:pt x="608272" y="1344"/>
                  <a:pt x="607922" y="1629"/>
                </a:cubicBezTo>
                <a:cubicBezTo>
                  <a:pt x="605028" y="3668"/>
                  <a:pt x="601783" y="5838"/>
                  <a:pt x="598823" y="7833"/>
                </a:cubicBezTo>
                <a:cubicBezTo>
                  <a:pt x="598275" y="8173"/>
                  <a:pt x="597617" y="8298"/>
                  <a:pt x="596981" y="8184"/>
                </a:cubicBezTo>
                <a:cubicBezTo>
                  <a:pt x="595293" y="8241"/>
                  <a:pt x="593671" y="8849"/>
                  <a:pt x="592377" y="9916"/>
                </a:cubicBezTo>
                <a:cubicBezTo>
                  <a:pt x="586480" y="14411"/>
                  <a:pt x="579464" y="19848"/>
                  <a:pt x="573544" y="24365"/>
                </a:cubicBezTo>
                <a:cubicBezTo>
                  <a:pt x="418340" y="121096"/>
                  <a:pt x="236344" y="164572"/>
                  <a:pt x="80614" y="257466"/>
                </a:cubicBezTo>
                <a:cubicBezTo>
                  <a:pt x="57177" y="271235"/>
                  <a:pt x="32928" y="285464"/>
                  <a:pt x="5588" y="292392"/>
                </a:cubicBezTo>
                <a:cubicBezTo>
                  <a:pt x="2694" y="292914"/>
                  <a:pt x="480" y="295234"/>
                  <a:pt x="85" y="298136"/>
                </a:cubicBezTo>
                <a:cubicBezTo>
                  <a:pt x="-682" y="303530"/>
                  <a:pt x="3856" y="308024"/>
                  <a:pt x="8636" y="309581"/>
                </a:cubicBezTo>
                <a:cubicBezTo>
                  <a:pt x="71362" y="324577"/>
                  <a:pt x="135798" y="336987"/>
                  <a:pt x="199906" y="346392"/>
                </a:cubicBezTo>
                <a:cubicBezTo>
                  <a:pt x="200980" y="346557"/>
                  <a:pt x="201791" y="347491"/>
                  <a:pt x="201769" y="348585"/>
                </a:cubicBezTo>
                <a:lnTo>
                  <a:pt x="201068" y="538561"/>
                </a:lnTo>
                <a:cubicBezTo>
                  <a:pt x="200695" y="541622"/>
                  <a:pt x="202712" y="544463"/>
                  <a:pt x="205716" y="545139"/>
                </a:cubicBezTo>
                <a:cubicBezTo>
                  <a:pt x="206330" y="545288"/>
                  <a:pt x="206856" y="545695"/>
                  <a:pt x="207141" y="546257"/>
                </a:cubicBezTo>
                <a:cubicBezTo>
                  <a:pt x="208544" y="548697"/>
                  <a:pt x="210956" y="550396"/>
                  <a:pt x="213718" y="550905"/>
                </a:cubicBezTo>
                <a:cubicBezTo>
                  <a:pt x="216897" y="552582"/>
                  <a:pt x="220844" y="551646"/>
                  <a:pt x="222926" y="548712"/>
                </a:cubicBezTo>
                <a:cubicBezTo>
                  <a:pt x="260045" y="503835"/>
                  <a:pt x="299465" y="460922"/>
                  <a:pt x="341034" y="420147"/>
                </a:cubicBezTo>
                <a:cubicBezTo>
                  <a:pt x="341757" y="419445"/>
                  <a:pt x="342854" y="419318"/>
                  <a:pt x="343709" y="419840"/>
                </a:cubicBezTo>
                <a:cubicBezTo>
                  <a:pt x="374534" y="438519"/>
                  <a:pt x="397271" y="452726"/>
                  <a:pt x="427570" y="479167"/>
                </a:cubicBezTo>
                <a:cubicBezTo>
                  <a:pt x="443838" y="493024"/>
                  <a:pt x="464842" y="497036"/>
                  <a:pt x="481286" y="510629"/>
                </a:cubicBezTo>
                <a:cubicBezTo>
                  <a:pt x="485078" y="516110"/>
                  <a:pt x="495163" y="516834"/>
                  <a:pt x="496633" y="508108"/>
                </a:cubicBezTo>
                <a:cubicBezTo>
                  <a:pt x="520991" y="341084"/>
                  <a:pt x="561836" y="176881"/>
                  <a:pt x="618533" y="17897"/>
                </a:cubicBezTo>
                <a:cubicBezTo>
                  <a:pt x="619103" y="16384"/>
                  <a:pt x="619235" y="14748"/>
                  <a:pt x="618950" y="13161"/>
                </a:cubicBezTo>
                <a:cubicBezTo>
                  <a:pt x="618862" y="12707"/>
                  <a:pt x="618928" y="12240"/>
                  <a:pt x="619125" y="11824"/>
                </a:cubicBezTo>
                <a:cubicBezTo>
                  <a:pt x="620353" y="9191"/>
                  <a:pt x="620155" y="6112"/>
                  <a:pt x="618577" y="3668"/>
                </a:cubicBezTo>
                <a:close/>
                <a:moveTo>
                  <a:pt x="202822" y="326266"/>
                </a:moveTo>
                <a:cubicBezTo>
                  <a:pt x="201528" y="327165"/>
                  <a:pt x="200870" y="329752"/>
                  <a:pt x="198853" y="329401"/>
                </a:cubicBezTo>
                <a:cubicBezTo>
                  <a:pt x="146804" y="321640"/>
                  <a:pt x="94405" y="311861"/>
                  <a:pt x="43189" y="300395"/>
                </a:cubicBezTo>
                <a:cubicBezTo>
                  <a:pt x="42005" y="300134"/>
                  <a:pt x="41260" y="298963"/>
                  <a:pt x="41523" y="297779"/>
                </a:cubicBezTo>
                <a:cubicBezTo>
                  <a:pt x="41676" y="297102"/>
                  <a:pt x="42137" y="296534"/>
                  <a:pt x="42773" y="296251"/>
                </a:cubicBezTo>
                <a:cubicBezTo>
                  <a:pt x="60356" y="287922"/>
                  <a:pt x="77457" y="278619"/>
                  <a:pt x="94010" y="268385"/>
                </a:cubicBezTo>
                <a:cubicBezTo>
                  <a:pt x="206615" y="200792"/>
                  <a:pt x="351777" y="154377"/>
                  <a:pt x="474577" y="96453"/>
                </a:cubicBezTo>
                <a:cubicBezTo>
                  <a:pt x="475782" y="96459"/>
                  <a:pt x="476769" y="97446"/>
                  <a:pt x="476747" y="98658"/>
                </a:cubicBezTo>
                <a:cubicBezTo>
                  <a:pt x="476747" y="99318"/>
                  <a:pt x="476440" y="99941"/>
                  <a:pt x="475936" y="100355"/>
                </a:cubicBezTo>
                <a:cubicBezTo>
                  <a:pt x="382954" y="173824"/>
                  <a:pt x="291090" y="249837"/>
                  <a:pt x="202822" y="326266"/>
                </a:cubicBezTo>
                <a:close/>
                <a:moveTo>
                  <a:pt x="221677" y="502627"/>
                </a:moveTo>
                <a:cubicBezTo>
                  <a:pt x="221238" y="503754"/>
                  <a:pt x="219967" y="504304"/>
                  <a:pt x="218827" y="503859"/>
                </a:cubicBezTo>
                <a:cubicBezTo>
                  <a:pt x="217993" y="503528"/>
                  <a:pt x="217445" y="502717"/>
                  <a:pt x="217445" y="501816"/>
                </a:cubicBezTo>
                <a:lnTo>
                  <a:pt x="218059" y="338280"/>
                </a:lnTo>
                <a:cubicBezTo>
                  <a:pt x="218059" y="336767"/>
                  <a:pt x="216919" y="334794"/>
                  <a:pt x="218388" y="333589"/>
                </a:cubicBezTo>
                <a:cubicBezTo>
                  <a:pt x="322573" y="243698"/>
                  <a:pt x="430903" y="154903"/>
                  <a:pt x="540372" y="69902"/>
                </a:cubicBezTo>
                <a:cubicBezTo>
                  <a:pt x="541293" y="69189"/>
                  <a:pt x="542608" y="69323"/>
                  <a:pt x="543376" y="70209"/>
                </a:cubicBezTo>
                <a:cubicBezTo>
                  <a:pt x="544143" y="71097"/>
                  <a:pt x="544077" y="72430"/>
                  <a:pt x="543222" y="73234"/>
                </a:cubicBezTo>
                <a:cubicBezTo>
                  <a:pt x="521298" y="93734"/>
                  <a:pt x="407991" y="200704"/>
                  <a:pt x="388347" y="218331"/>
                </a:cubicBezTo>
                <a:cubicBezTo>
                  <a:pt x="343753" y="259220"/>
                  <a:pt x="297624" y="301491"/>
                  <a:pt x="265877" y="353496"/>
                </a:cubicBezTo>
                <a:cubicBezTo>
                  <a:pt x="263487" y="357223"/>
                  <a:pt x="264912" y="360556"/>
                  <a:pt x="267148" y="363537"/>
                </a:cubicBezTo>
                <a:cubicBezTo>
                  <a:pt x="267653" y="364097"/>
                  <a:pt x="267828" y="364875"/>
                  <a:pt x="267631" y="365598"/>
                </a:cubicBezTo>
                <a:cubicBezTo>
                  <a:pt x="254564" y="411596"/>
                  <a:pt x="239107" y="457681"/>
                  <a:pt x="221677" y="502627"/>
                </a:cubicBezTo>
                <a:close/>
                <a:moveTo>
                  <a:pt x="326608" y="412298"/>
                </a:moveTo>
                <a:cubicBezTo>
                  <a:pt x="297492" y="439923"/>
                  <a:pt x="270678" y="471494"/>
                  <a:pt x="242944" y="499755"/>
                </a:cubicBezTo>
                <a:cubicBezTo>
                  <a:pt x="241738" y="499746"/>
                  <a:pt x="240751" y="498759"/>
                  <a:pt x="240773" y="497547"/>
                </a:cubicBezTo>
                <a:cubicBezTo>
                  <a:pt x="240773" y="497290"/>
                  <a:pt x="240817" y="497036"/>
                  <a:pt x="240905" y="496795"/>
                </a:cubicBezTo>
                <a:cubicBezTo>
                  <a:pt x="255506" y="458230"/>
                  <a:pt x="268727" y="418787"/>
                  <a:pt x="280193" y="379586"/>
                </a:cubicBezTo>
                <a:cubicBezTo>
                  <a:pt x="280522" y="378424"/>
                  <a:pt x="281750" y="377753"/>
                  <a:pt x="282912" y="378091"/>
                </a:cubicBezTo>
                <a:cubicBezTo>
                  <a:pt x="283197" y="378176"/>
                  <a:pt x="283460" y="378319"/>
                  <a:pt x="283701" y="378512"/>
                </a:cubicBezTo>
                <a:cubicBezTo>
                  <a:pt x="297229" y="389525"/>
                  <a:pt x="311436" y="399667"/>
                  <a:pt x="326235" y="408877"/>
                </a:cubicBezTo>
                <a:cubicBezTo>
                  <a:pt x="327266" y="409513"/>
                  <a:pt x="327594" y="410864"/>
                  <a:pt x="326958" y="411894"/>
                </a:cubicBezTo>
                <a:cubicBezTo>
                  <a:pt x="326849" y="412050"/>
                  <a:pt x="326739" y="412192"/>
                  <a:pt x="326608" y="412320"/>
                </a:cubicBezTo>
                <a:close/>
                <a:moveTo>
                  <a:pt x="587795" y="58545"/>
                </a:moveTo>
                <a:cubicBezTo>
                  <a:pt x="539561" y="198994"/>
                  <a:pt x="506959" y="345384"/>
                  <a:pt x="482228" y="489713"/>
                </a:cubicBezTo>
                <a:cubicBezTo>
                  <a:pt x="481592" y="490040"/>
                  <a:pt x="480847" y="490040"/>
                  <a:pt x="480211" y="489713"/>
                </a:cubicBezTo>
                <a:cubicBezTo>
                  <a:pt x="475979" y="487521"/>
                  <a:pt x="471441" y="485328"/>
                  <a:pt x="467057" y="483289"/>
                </a:cubicBezTo>
                <a:cubicBezTo>
                  <a:pt x="457300" y="478795"/>
                  <a:pt x="447105" y="473840"/>
                  <a:pt x="438664" y="466407"/>
                </a:cubicBezTo>
                <a:cubicBezTo>
                  <a:pt x="422023" y="452595"/>
                  <a:pt x="406282" y="439572"/>
                  <a:pt x="388237" y="427930"/>
                </a:cubicBezTo>
                <a:cubicBezTo>
                  <a:pt x="353005" y="405063"/>
                  <a:pt x="315887" y="385637"/>
                  <a:pt x="284403" y="356807"/>
                </a:cubicBezTo>
                <a:cubicBezTo>
                  <a:pt x="283614" y="356090"/>
                  <a:pt x="283460" y="354919"/>
                  <a:pt x="284030" y="354022"/>
                </a:cubicBezTo>
                <a:cubicBezTo>
                  <a:pt x="322925" y="293423"/>
                  <a:pt x="381047" y="247030"/>
                  <a:pt x="433249" y="198007"/>
                </a:cubicBezTo>
                <a:lnTo>
                  <a:pt x="584177" y="56243"/>
                </a:lnTo>
                <a:cubicBezTo>
                  <a:pt x="585032" y="55379"/>
                  <a:pt x="586414" y="55368"/>
                  <a:pt x="587269" y="56219"/>
                </a:cubicBezTo>
                <a:cubicBezTo>
                  <a:pt x="587882" y="56824"/>
                  <a:pt x="588102" y="57736"/>
                  <a:pt x="587795" y="5854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25521F-A0DE-4239-AC70-894B33971FC5}"/>
              </a:ext>
            </a:extLst>
          </p:cNvPr>
          <p:cNvSpPr txBox="1"/>
          <p:nvPr/>
        </p:nvSpPr>
        <p:spPr>
          <a:xfrm>
            <a:off x="246124" y="314381"/>
            <a:ext cx="219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Ball 2</a:t>
            </a:r>
            <a:endParaRPr lang="en-US" sz="28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6124" y="1033092"/>
            <a:ext cx="85162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hoá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thạch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A. Than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Dầu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mỏ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Ethanol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442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4AE6793-EA05-44F5-86F2-EF3A1EA78258}"/>
              </a:ext>
            </a:extLst>
          </p:cNvPr>
          <p:cNvSpPr txBox="1"/>
          <p:nvPr/>
        </p:nvSpPr>
        <p:spPr>
          <a:xfrm>
            <a:off x="191651" y="1102869"/>
            <a:ext cx="8786812" cy="265457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củi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dễ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đun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Phơi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củi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oxygen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Xếp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củi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chồng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Chẻ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củi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925521F-A0DE-4239-AC70-894B33971FC5}"/>
              </a:ext>
            </a:extLst>
          </p:cNvPr>
          <p:cNvSpPr txBox="1"/>
          <p:nvPr/>
        </p:nvSpPr>
        <p:spPr>
          <a:xfrm>
            <a:off x="246124" y="314381"/>
            <a:ext cx="219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Ball 3</a:t>
            </a:r>
            <a:endParaRPr lang="en-US" sz="28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19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4AE6793-EA05-44F5-86F2-EF3A1EA78258}"/>
              </a:ext>
            </a:extLst>
          </p:cNvPr>
          <p:cNvSpPr txBox="1"/>
          <p:nvPr/>
        </p:nvSpPr>
        <p:spPr>
          <a:xfrm>
            <a:off x="191651" y="1102869"/>
            <a:ext cx="8786812" cy="265457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4.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kiệm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oxygen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thiếu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tuỳ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ý.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925521F-A0DE-4239-AC70-894B33971FC5}"/>
              </a:ext>
            </a:extLst>
          </p:cNvPr>
          <p:cNvSpPr txBox="1"/>
          <p:nvPr/>
        </p:nvSpPr>
        <p:spPr>
          <a:xfrm>
            <a:off x="246124" y="314381"/>
            <a:ext cx="219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Ball </a:t>
            </a:r>
            <a:r>
              <a:rPr lang="en-US" sz="28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541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4BE2F06E-E72D-41DC-8C62-2EC104B106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85" b="428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DE99666-31DB-411C-A567-308B94587F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657"/>
          <a:stretch/>
        </p:blipFill>
        <p:spPr>
          <a:xfrm>
            <a:off x="517526" y="235814"/>
            <a:ext cx="7773670" cy="4419685"/>
          </a:xfrm>
          <a:prstGeom prst="rect">
            <a:avLst/>
          </a:prstGeom>
        </p:spPr>
      </p:pic>
      <p:sp>
        <p:nvSpPr>
          <p:cNvPr id="11" name="Google Shape;687;p48">
            <a:hlinkClick r:id="rId4" action="ppaction://hlinksldjump"/>
            <a:extLst>
              <a:ext uri="{FF2B5EF4-FFF2-40B4-BE49-F238E27FC236}">
                <a16:creationId xmlns:a16="http://schemas.microsoft.com/office/drawing/2014/main" xmlns="" id="{465DEEE6-51C4-4D51-8BA9-8CBA4D7B7BE2}"/>
              </a:ext>
            </a:extLst>
          </p:cNvPr>
          <p:cNvSpPr/>
          <p:nvPr/>
        </p:nvSpPr>
        <p:spPr>
          <a:xfrm>
            <a:off x="1372541" y="1043940"/>
            <a:ext cx="3031820" cy="2788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smtClean="0">
                <a:solidFill>
                  <a:schemeClr val="lt1"/>
                </a:solidFill>
                <a:latin typeface="Palatino Linotype" panose="02040502050505030304" pitchFamily="18" charset="0"/>
                <a:ea typeface="Nunito"/>
                <a:cs typeface="Nunito"/>
                <a:sym typeface="Nunito"/>
              </a:rPr>
              <a:t>Lucky Ball 5</a:t>
            </a:r>
            <a:endParaRPr sz="4400" b="1" dirty="0">
              <a:solidFill>
                <a:schemeClr val="lt1"/>
              </a:solidFill>
              <a:latin typeface="Palatino Linotype" panose="02040502050505030304" pitchFamily="18" charset="0"/>
              <a:ea typeface="Nunito"/>
              <a:cs typeface="Nunito"/>
              <a:sym typeface="Nunito"/>
            </a:endParaRPr>
          </a:p>
        </p:txBody>
      </p:sp>
      <p:sp>
        <p:nvSpPr>
          <p:cNvPr id="14" name="Google Shape;711;p50">
            <a:hlinkClick r:id="rId4" action="ppaction://hlinksldjump"/>
            <a:extLst>
              <a:ext uri="{FF2B5EF4-FFF2-40B4-BE49-F238E27FC236}">
                <a16:creationId xmlns:a16="http://schemas.microsoft.com/office/drawing/2014/main" xmlns="" id="{443DBA57-3EC1-462D-8AB3-A4A81608EC46}"/>
              </a:ext>
            </a:extLst>
          </p:cNvPr>
          <p:cNvSpPr/>
          <p:nvPr/>
        </p:nvSpPr>
        <p:spPr>
          <a:xfrm>
            <a:off x="7454364" y="3743529"/>
            <a:ext cx="1308033" cy="1164157"/>
          </a:xfrm>
          <a:custGeom>
            <a:avLst/>
            <a:gdLst/>
            <a:ahLst/>
            <a:cxnLst/>
            <a:rect l="l" t="t" r="r" b="b"/>
            <a:pathLst>
              <a:path w="619921" h="551733" extrusionOk="0">
                <a:moveTo>
                  <a:pt x="187343" y="288424"/>
                </a:moveTo>
                <a:lnTo>
                  <a:pt x="139964" y="281474"/>
                </a:lnTo>
                <a:cubicBezTo>
                  <a:pt x="134614" y="280531"/>
                  <a:pt x="130405" y="285420"/>
                  <a:pt x="130142" y="290244"/>
                </a:cubicBezTo>
                <a:cubicBezTo>
                  <a:pt x="129594" y="293833"/>
                  <a:pt x="132049" y="297194"/>
                  <a:pt x="135645" y="297748"/>
                </a:cubicBezTo>
                <a:cubicBezTo>
                  <a:pt x="135820" y="297775"/>
                  <a:pt x="135996" y="297794"/>
                  <a:pt x="136171" y="297808"/>
                </a:cubicBezTo>
                <a:lnTo>
                  <a:pt x="183550" y="304758"/>
                </a:lnTo>
                <a:cubicBezTo>
                  <a:pt x="188878" y="305678"/>
                  <a:pt x="193087" y="300811"/>
                  <a:pt x="193350" y="295988"/>
                </a:cubicBezTo>
                <a:cubicBezTo>
                  <a:pt x="193898" y="292399"/>
                  <a:pt x="191443" y="289038"/>
                  <a:pt x="187847" y="288483"/>
                </a:cubicBezTo>
                <a:cubicBezTo>
                  <a:pt x="187694" y="288457"/>
                  <a:pt x="187518" y="288437"/>
                  <a:pt x="187343" y="288424"/>
                </a:cubicBezTo>
                <a:close/>
                <a:moveTo>
                  <a:pt x="63666" y="221401"/>
                </a:moveTo>
                <a:cubicBezTo>
                  <a:pt x="65135" y="226202"/>
                  <a:pt x="70682" y="228921"/>
                  <a:pt x="75045" y="225172"/>
                </a:cubicBezTo>
                <a:cubicBezTo>
                  <a:pt x="104490" y="202830"/>
                  <a:pt x="138846" y="189062"/>
                  <a:pt x="171777" y="173671"/>
                </a:cubicBezTo>
                <a:lnTo>
                  <a:pt x="274822" y="125546"/>
                </a:lnTo>
                <a:cubicBezTo>
                  <a:pt x="282123" y="122477"/>
                  <a:pt x="282057" y="109827"/>
                  <a:pt x="274055" y="109081"/>
                </a:cubicBezTo>
                <a:cubicBezTo>
                  <a:pt x="272849" y="109112"/>
                  <a:pt x="271665" y="109403"/>
                  <a:pt x="270590" y="109936"/>
                </a:cubicBezTo>
                <a:lnTo>
                  <a:pt x="162174" y="160582"/>
                </a:lnTo>
                <a:cubicBezTo>
                  <a:pt x="129681" y="175776"/>
                  <a:pt x="95655" y="189698"/>
                  <a:pt x="66780" y="211600"/>
                </a:cubicBezTo>
                <a:cubicBezTo>
                  <a:pt x="63623" y="213775"/>
                  <a:pt x="62329" y="217790"/>
                  <a:pt x="63601" y="221401"/>
                </a:cubicBezTo>
                <a:close/>
                <a:moveTo>
                  <a:pt x="50841" y="184940"/>
                </a:moveTo>
                <a:cubicBezTo>
                  <a:pt x="52441" y="184914"/>
                  <a:pt x="53998" y="184451"/>
                  <a:pt x="55357" y="183603"/>
                </a:cubicBezTo>
                <a:cubicBezTo>
                  <a:pt x="81338" y="168255"/>
                  <a:pt x="108217" y="154070"/>
                  <a:pt x="135228" y="141420"/>
                </a:cubicBezTo>
                <a:cubicBezTo>
                  <a:pt x="139328" y="139462"/>
                  <a:pt x="141477" y="134860"/>
                  <a:pt x="140315" y="130458"/>
                </a:cubicBezTo>
                <a:cubicBezTo>
                  <a:pt x="139986" y="127046"/>
                  <a:pt x="136938" y="124553"/>
                  <a:pt x="133540" y="124886"/>
                </a:cubicBezTo>
                <a:cubicBezTo>
                  <a:pt x="132641" y="124974"/>
                  <a:pt x="131786" y="125250"/>
                  <a:pt x="131019" y="125700"/>
                </a:cubicBezTo>
                <a:cubicBezTo>
                  <a:pt x="102144" y="139227"/>
                  <a:pt x="73752" y="154202"/>
                  <a:pt x="46631" y="170229"/>
                </a:cubicBezTo>
                <a:cubicBezTo>
                  <a:pt x="38694" y="175184"/>
                  <a:pt x="43869" y="184830"/>
                  <a:pt x="50775" y="184940"/>
                </a:cubicBezTo>
                <a:close/>
                <a:moveTo>
                  <a:pt x="398433" y="384629"/>
                </a:moveTo>
                <a:cubicBezTo>
                  <a:pt x="375982" y="369852"/>
                  <a:pt x="352654" y="356467"/>
                  <a:pt x="328559" y="344551"/>
                </a:cubicBezTo>
                <a:cubicBezTo>
                  <a:pt x="327506" y="344020"/>
                  <a:pt x="326344" y="343735"/>
                  <a:pt x="325161" y="343718"/>
                </a:cubicBezTo>
                <a:cubicBezTo>
                  <a:pt x="318123" y="343718"/>
                  <a:pt x="312554" y="355316"/>
                  <a:pt x="320995" y="359701"/>
                </a:cubicBezTo>
                <a:cubicBezTo>
                  <a:pt x="343665" y="370808"/>
                  <a:pt x="365634" y="383307"/>
                  <a:pt x="386769" y="397126"/>
                </a:cubicBezTo>
                <a:cubicBezTo>
                  <a:pt x="393960" y="402563"/>
                  <a:pt x="407202" y="390943"/>
                  <a:pt x="398367" y="384629"/>
                </a:cubicBezTo>
                <a:close/>
                <a:moveTo>
                  <a:pt x="422001" y="401050"/>
                </a:moveTo>
                <a:cubicBezTo>
                  <a:pt x="417441" y="400483"/>
                  <a:pt x="413210" y="403442"/>
                  <a:pt x="412157" y="407913"/>
                </a:cubicBezTo>
                <a:cubicBezTo>
                  <a:pt x="411631" y="412298"/>
                  <a:pt x="413254" y="416310"/>
                  <a:pt x="418252" y="417340"/>
                </a:cubicBezTo>
                <a:cubicBezTo>
                  <a:pt x="419612" y="417292"/>
                  <a:pt x="420927" y="417658"/>
                  <a:pt x="422067" y="418393"/>
                </a:cubicBezTo>
                <a:cubicBezTo>
                  <a:pt x="422703" y="418658"/>
                  <a:pt x="423339" y="418974"/>
                  <a:pt x="423931" y="419335"/>
                </a:cubicBezTo>
                <a:cubicBezTo>
                  <a:pt x="427263" y="422778"/>
                  <a:pt x="433644" y="423084"/>
                  <a:pt x="436647" y="419138"/>
                </a:cubicBezTo>
                <a:cubicBezTo>
                  <a:pt x="439322" y="415806"/>
                  <a:pt x="439979" y="410368"/>
                  <a:pt x="436384" y="407518"/>
                </a:cubicBezTo>
                <a:cubicBezTo>
                  <a:pt x="432240" y="404098"/>
                  <a:pt x="427241" y="401862"/>
                  <a:pt x="421936" y="401050"/>
                </a:cubicBezTo>
                <a:close/>
                <a:moveTo>
                  <a:pt x="618643" y="3668"/>
                </a:moveTo>
                <a:cubicBezTo>
                  <a:pt x="616757" y="241"/>
                  <a:pt x="612460" y="-1007"/>
                  <a:pt x="609018" y="879"/>
                </a:cubicBezTo>
                <a:cubicBezTo>
                  <a:pt x="608623" y="1094"/>
                  <a:pt x="608272" y="1344"/>
                  <a:pt x="607922" y="1629"/>
                </a:cubicBezTo>
                <a:cubicBezTo>
                  <a:pt x="605028" y="3668"/>
                  <a:pt x="601783" y="5838"/>
                  <a:pt x="598823" y="7833"/>
                </a:cubicBezTo>
                <a:cubicBezTo>
                  <a:pt x="598275" y="8173"/>
                  <a:pt x="597617" y="8298"/>
                  <a:pt x="596981" y="8184"/>
                </a:cubicBezTo>
                <a:cubicBezTo>
                  <a:pt x="595293" y="8241"/>
                  <a:pt x="593671" y="8849"/>
                  <a:pt x="592377" y="9916"/>
                </a:cubicBezTo>
                <a:cubicBezTo>
                  <a:pt x="586480" y="14411"/>
                  <a:pt x="579464" y="19848"/>
                  <a:pt x="573544" y="24365"/>
                </a:cubicBezTo>
                <a:cubicBezTo>
                  <a:pt x="418340" y="121096"/>
                  <a:pt x="236344" y="164572"/>
                  <a:pt x="80614" y="257466"/>
                </a:cubicBezTo>
                <a:cubicBezTo>
                  <a:pt x="57177" y="271235"/>
                  <a:pt x="32928" y="285464"/>
                  <a:pt x="5588" y="292392"/>
                </a:cubicBezTo>
                <a:cubicBezTo>
                  <a:pt x="2694" y="292914"/>
                  <a:pt x="480" y="295234"/>
                  <a:pt x="85" y="298136"/>
                </a:cubicBezTo>
                <a:cubicBezTo>
                  <a:pt x="-682" y="303530"/>
                  <a:pt x="3856" y="308024"/>
                  <a:pt x="8636" y="309581"/>
                </a:cubicBezTo>
                <a:cubicBezTo>
                  <a:pt x="71362" y="324577"/>
                  <a:pt x="135798" y="336987"/>
                  <a:pt x="199906" y="346392"/>
                </a:cubicBezTo>
                <a:cubicBezTo>
                  <a:pt x="200980" y="346557"/>
                  <a:pt x="201791" y="347491"/>
                  <a:pt x="201769" y="348585"/>
                </a:cubicBezTo>
                <a:lnTo>
                  <a:pt x="201068" y="538561"/>
                </a:lnTo>
                <a:cubicBezTo>
                  <a:pt x="200695" y="541622"/>
                  <a:pt x="202712" y="544463"/>
                  <a:pt x="205716" y="545139"/>
                </a:cubicBezTo>
                <a:cubicBezTo>
                  <a:pt x="206330" y="545288"/>
                  <a:pt x="206856" y="545695"/>
                  <a:pt x="207141" y="546257"/>
                </a:cubicBezTo>
                <a:cubicBezTo>
                  <a:pt x="208544" y="548697"/>
                  <a:pt x="210956" y="550396"/>
                  <a:pt x="213718" y="550905"/>
                </a:cubicBezTo>
                <a:cubicBezTo>
                  <a:pt x="216897" y="552582"/>
                  <a:pt x="220844" y="551646"/>
                  <a:pt x="222926" y="548712"/>
                </a:cubicBezTo>
                <a:cubicBezTo>
                  <a:pt x="260045" y="503835"/>
                  <a:pt x="299465" y="460922"/>
                  <a:pt x="341034" y="420147"/>
                </a:cubicBezTo>
                <a:cubicBezTo>
                  <a:pt x="341757" y="419445"/>
                  <a:pt x="342854" y="419318"/>
                  <a:pt x="343709" y="419840"/>
                </a:cubicBezTo>
                <a:cubicBezTo>
                  <a:pt x="374534" y="438519"/>
                  <a:pt x="397271" y="452726"/>
                  <a:pt x="427570" y="479167"/>
                </a:cubicBezTo>
                <a:cubicBezTo>
                  <a:pt x="443838" y="493024"/>
                  <a:pt x="464842" y="497036"/>
                  <a:pt x="481286" y="510629"/>
                </a:cubicBezTo>
                <a:cubicBezTo>
                  <a:pt x="485078" y="516110"/>
                  <a:pt x="495163" y="516834"/>
                  <a:pt x="496633" y="508108"/>
                </a:cubicBezTo>
                <a:cubicBezTo>
                  <a:pt x="520991" y="341084"/>
                  <a:pt x="561836" y="176881"/>
                  <a:pt x="618533" y="17897"/>
                </a:cubicBezTo>
                <a:cubicBezTo>
                  <a:pt x="619103" y="16384"/>
                  <a:pt x="619235" y="14748"/>
                  <a:pt x="618950" y="13161"/>
                </a:cubicBezTo>
                <a:cubicBezTo>
                  <a:pt x="618862" y="12707"/>
                  <a:pt x="618928" y="12240"/>
                  <a:pt x="619125" y="11824"/>
                </a:cubicBezTo>
                <a:cubicBezTo>
                  <a:pt x="620353" y="9191"/>
                  <a:pt x="620155" y="6112"/>
                  <a:pt x="618577" y="3668"/>
                </a:cubicBezTo>
                <a:close/>
                <a:moveTo>
                  <a:pt x="202822" y="326266"/>
                </a:moveTo>
                <a:cubicBezTo>
                  <a:pt x="201528" y="327165"/>
                  <a:pt x="200870" y="329752"/>
                  <a:pt x="198853" y="329401"/>
                </a:cubicBezTo>
                <a:cubicBezTo>
                  <a:pt x="146804" y="321640"/>
                  <a:pt x="94405" y="311861"/>
                  <a:pt x="43189" y="300395"/>
                </a:cubicBezTo>
                <a:cubicBezTo>
                  <a:pt x="42005" y="300134"/>
                  <a:pt x="41260" y="298963"/>
                  <a:pt x="41523" y="297779"/>
                </a:cubicBezTo>
                <a:cubicBezTo>
                  <a:pt x="41676" y="297102"/>
                  <a:pt x="42137" y="296534"/>
                  <a:pt x="42773" y="296251"/>
                </a:cubicBezTo>
                <a:cubicBezTo>
                  <a:pt x="60356" y="287922"/>
                  <a:pt x="77457" y="278619"/>
                  <a:pt x="94010" y="268385"/>
                </a:cubicBezTo>
                <a:cubicBezTo>
                  <a:pt x="206615" y="200792"/>
                  <a:pt x="351777" y="154377"/>
                  <a:pt x="474577" y="96453"/>
                </a:cubicBezTo>
                <a:cubicBezTo>
                  <a:pt x="475782" y="96459"/>
                  <a:pt x="476769" y="97446"/>
                  <a:pt x="476747" y="98658"/>
                </a:cubicBezTo>
                <a:cubicBezTo>
                  <a:pt x="476747" y="99318"/>
                  <a:pt x="476440" y="99941"/>
                  <a:pt x="475936" y="100355"/>
                </a:cubicBezTo>
                <a:cubicBezTo>
                  <a:pt x="382954" y="173824"/>
                  <a:pt x="291090" y="249837"/>
                  <a:pt x="202822" y="326266"/>
                </a:cubicBezTo>
                <a:close/>
                <a:moveTo>
                  <a:pt x="221677" y="502627"/>
                </a:moveTo>
                <a:cubicBezTo>
                  <a:pt x="221238" y="503754"/>
                  <a:pt x="219967" y="504304"/>
                  <a:pt x="218827" y="503859"/>
                </a:cubicBezTo>
                <a:cubicBezTo>
                  <a:pt x="217993" y="503528"/>
                  <a:pt x="217445" y="502717"/>
                  <a:pt x="217445" y="501816"/>
                </a:cubicBezTo>
                <a:lnTo>
                  <a:pt x="218059" y="338280"/>
                </a:lnTo>
                <a:cubicBezTo>
                  <a:pt x="218059" y="336767"/>
                  <a:pt x="216919" y="334794"/>
                  <a:pt x="218388" y="333589"/>
                </a:cubicBezTo>
                <a:cubicBezTo>
                  <a:pt x="322573" y="243698"/>
                  <a:pt x="430903" y="154903"/>
                  <a:pt x="540372" y="69902"/>
                </a:cubicBezTo>
                <a:cubicBezTo>
                  <a:pt x="541293" y="69189"/>
                  <a:pt x="542608" y="69323"/>
                  <a:pt x="543376" y="70209"/>
                </a:cubicBezTo>
                <a:cubicBezTo>
                  <a:pt x="544143" y="71097"/>
                  <a:pt x="544077" y="72430"/>
                  <a:pt x="543222" y="73234"/>
                </a:cubicBezTo>
                <a:cubicBezTo>
                  <a:pt x="521298" y="93734"/>
                  <a:pt x="407991" y="200704"/>
                  <a:pt x="388347" y="218331"/>
                </a:cubicBezTo>
                <a:cubicBezTo>
                  <a:pt x="343753" y="259220"/>
                  <a:pt x="297624" y="301491"/>
                  <a:pt x="265877" y="353496"/>
                </a:cubicBezTo>
                <a:cubicBezTo>
                  <a:pt x="263487" y="357223"/>
                  <a:pt x="264912" y="360556"/>
                  <a:pt x="267148" y="363537"/>
                </a:cubicBezTo>
                <a:cubicBezTo>
                  <a:pt x="267653" y="364097"/>
                  <a:pt x="267828" y="364875"/>
                  <a:pt x="267631" y="365598"/>
                </a:cubicBezTo>
                <a:cubicBezTo>
                  <a:pt x="254564" y="411596"/>
                  <a:pt x="239107" y="457681"/>
                  <a:pt x="221677" y="502627"/>
                </a:cubicBezTo>
                <a:close/>
                <a:moveTo>
                  <a:pt x="326608" y="412298"/>
                </a:moveTo>
                <a:cubicBezTo>
                  <a:pt x="297492" y="439923"/>
                  <a:pt x="270678" y="471494"/>
                  <a:pt x="242944" y="499755"/>
                </a:cubicBezTo>
                <a:cubicBezTo>
                  <a:pt x="241738" y="499746"/>
                  <a:pt x="240751" y="498759"/>
                  <a:pt x="240773" y="497547"/>
                </a:cubicBezTo>
                <a:cubicBezTo>
                  <a:pt x="240773" y="497290"/>
                  <a:pt x="240817" y="497036"/>
                  <a:pt x="240905" y="496795"/>
                </a:cubicBezTo>
                <a:cubicBezTo>
                  <a:pt x="255506" y="458230"/>
                  <a:pt x="268727" y="418787"/>
                  <a:pt x="280193" y="379586"/>
                </a:cubicBezTo>
                <a:cubicBezTo>
                  <a:pt x="280522" y="378424"/>
                  <a:pt x="281750" y="377753"/>
                  <a:pt x="282912" y="378091"/>
                </a:cubicBezTo>
                <a:cubicBezTo>
                  <a:pt x="283197" y="378176"/>
                  <a:pt x="283460" y="378319"/>
                  <a:pt x="283701" y="378512"/>
                </a:cubicBezTo>
                <a:cubicBezTo>
                  <a:pt x="297229" y="389525"/>
                  <a:pt x="311436" y="399667"/>
                  <a:pt x="326235" y="408877"/>
                </a:cubicBezTo>
                <a:cubicBezTo>
                  <a:pt x="327266" y="409513"/>
                  <a:pt x="327594" y="410864"/>
                  <a:pt x="326958" y="411894"/>
                </a:cubicBezTo>
                <a:cubicBezTo>
                  <a:pt x="326849" y="412050"/>
                  <a:pt x="326739" y="412192"/>
                  <a:pt x="326608" y="412320"/>
                </a:cubicBezTo>
                <a:close/>
                <a:moveTo>
                  <a:pt x="587795" y="58545"/>
                </a:moveTo>
                <a:cubicBezTo>
                  <a:pt x="539561" y="198994"/>
                  <a:pt x="506959" y="345384"/>
                  <a:pt x="482228" y="489713"/>
                </a:cubicBezTo>
                <a:cubicBezTo>
                  <a:pt x="481592" y="490040"/>
                  <a:pt x="480847" y="490040"/>
                  <a:pt x="480211" y="489713"/>
                </a:cubicBezTo>
                <a:cubicBezTo>
                  <a:pt x="475979" y="487521"/>
                  <a:pt x="471441" y="485328"/>
                  <a:pt x="467057" y="483289"/>
                </a:cubicBezTo>
                <a:cubicBezTo>
                  <a:pt x="457300" y="478795"/>
                  <a:pt x="447105" y="473840"/>
                  <a:pt x="438664" y="466407"/>
                </a:cubicBezTo>
                <a:cubicBezTo>
                  <a:pt x="422023" y="452595"/>
                  <a:pt x="406282" y="439572"/>
                  <a:pt x="388237" y="427930"/>
                </a:cubicBezTo>
                <a:cubicBezTo>
                  <a:pt x="353005" y="405063"/>
                  <a:pt x="315887" y="385637"/>
                  <a:pt x="284403" y="356807"/>
                </a:cubicBezTo>
                <a:cubicBezTo>
                  <a:pt x="283614" y="356090"/>
                  <a:pt x="283460" y="354919"/>
                  <a:pt x="284030" y="354022"/>
                </a:cubicBezTo>
                <a:cubicBezTo>
                  <a:pt x="322925" y="293423"/>
                  <a:pt x="381047" y="247030"/>
                  <a:pt x="433249" y="198007"/>
                </a:cubicBezTo>
                <a:lnTo>
                  <a:pt x="584177" y="56243"/>
                </a:lnTo>
                <a:cubicBezTo>
                  <a:pt x="585032" y="55379"/>
                  <a:pt x="586414" y="55368"/>
                  <a:pt x="587269" y="56219"/>
                </a:cubicBezTo>
                <a:cubicBezTo>
                  <a:pt x="587882" y="56824"/>
                  <a:pt x="588102" y="57736"/>
                  <a:pt x="587795" y="5854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656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  <p:sp>
        <p:nvSpPr>
          <p:cNvPr id="30" name="Google Shape;225;p20">
            <a:extLst>
              <a:ext uri="{FF2B5EF4-FFF2-40B4-BE49-F238E27FC236}">
                <a16:creationId xmlns:a16="http://schemas.microsoft.com/office/drawing/2014/main" xmlns="" id="{30D152AF-22E7-408D-9CC3-8C09815A09EA}"/>
              </a:ext>
            </a:extLst>
          </p:cNvPr>
          <p:cNvSpPr txBox="1">
            <a:spLocks/>
          </p:cNvSpPr>
          <p:nvPr/>
        </p:nvSpPr>
        <p:spPr>
          <a:xfrm>
            <a:off x="395694" y="66720"/>
            <a:ext cx="8458745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PHIẾU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 TẬP SỐ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74690"/>
              </p:ext>
            </p:extLst>
          </p:nvPr>
        </p:nvGraphicFramePr>
        <p:xfrm>
          <a:off x="545909" y="1275535"/>
          <a:ext cx="7806521" cy="1892808"/>
        </p:xfrm>
        <a:graphic>
          <a:graphicData uri="http://schemas.openxmlformats.org/drawingml/2006/table">
            <a:tbl>
              <a:tblPr firstRow="1" bandRow="1">
                <a:tableStyleId>{1D783842-8F8A-472B-A6D1-50C4D95656BF}</a:tableStyleId>
              </a:tblPr>
              <a:tblGrid>
                <a:gridCol w="3179930"/>
                <a:gridCol w="4626591"/>
              </a:tblGrid>
              <a:tr h="370840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tabLst>
                          <a:tab pos="486410" algn="l"/>
                        </a:tabLst>
                      </a:pPr>
                      <a:r>
                        <a:rPr lang="en-US" sz="2400" b="0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Nhiên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liệu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tabLst>
                          <a:tab pos="486410" algn="l"/>
                        </a:tabLst>
                      </a:pPr>
                      <a:r>
                        <a:rPr lang="en-US" sz="2400" b="0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Ứng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dụng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chính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tabLst>
                          <a:tab pos="486410" algn="l"/>
                        </a:tabLst>
                      </a:pP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Xăng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dầu</a:t>
                      </a:r>
                      <a:endParaRPr lang="en-US" sz="2800" b="1" dirty="0">
                        <a:effectLst/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tabLst>
                          <a:tab pos="486410" algn="l"/>
                        </a:tabLst>
                      </a:pP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Đun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nấu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sưởi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ấm</a:t>
                      </a:r>
                      <a:endParaRPr lang="en-US" sz="2800" b="1" dirty="0">
                        <a:effectLst/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tabLst>
                          <a:tab pos="486410" algn="l"/>
                        </a:tabLst>
                      </a:pP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Củi</a:t>
                      </a:r>
                      <a:endParaRPr lang="en-US" sz="2800" b="1" dirty="0">
                        <a:effectLst/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tabLst>
                          <a:tab pos="486410" algn="l"/>
                        </a:tabLst>
                      </a:pP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Thắp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b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sáng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đun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nấu</a:t>
                      </a:r>
                      <a:endParaRPr lang="en-US" sz="2800" b="1" dirty="0">
                        <a:effectLst/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tabLst>
                          <a:tab pos="486410" algn="l"/>
                        </a:tabLst>
                      </a:pP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Ga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biogas</a:t>
                      </a:r>
                      <a:endParaRPr lang="en-US" sz="2800" b="1" dirty="0">
                        <a:effectLst/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35560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tabLst>
                          <a:tab pos="486410" algn="l"/>
                        </a:tabLst>
                      </a:pP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Chạy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động</a:t>
                      </a:r>
                      <a:r>
                        <a:rPr lang="en-US" sz="28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cơ</a:t>
                      </a:r>
                      <a:endParaRPr lang="en-US" sz="2800" b="1" dirty="0">
                        <a:effectLst/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5554" y="399714"/>
            <a:ext cx="8828321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1/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7420" y="3257665"/>
            <a:ext cx="89665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đun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64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857250"/>
            <a:ext cx="609600" cy="457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9295" y="1631761"/>
            <a:ext cx="8525412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TỐT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37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683</TotalTime>
  <Words>1851</Words>
  <Application>Microsoft Office PowerPoint</Application>
  <PresentationFormat>On-screen Show (16:9)</PresentationFormat>
  <Paragraphs>228</Paragraphs>
  <Slides>40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5" baseType="lpstr">
      <vt:lpstr>Arial</vt:lpstr>
      <vt:lpstr>Lucida Sans Unicode</vt:lpstr>
      <vt:lpstr>Wingdings</vt:lpstr>
      <vt:lpstr>Wingdings 3</vt:lpstr>
      <vt:lpstr>Nunito</vt:lpstr>
      <vt:lpstr>SimSun</vt:lpstr>
      <vt:lpstr>Amatic SC</vt:lpstr>
      <vt:lpstr>Times New Roman</vt:lpstr>
      <vt:lpstr>Calibri</vt:lpstr>
      <vt:lpstr>Segoe UI</vt:lpstr>
      <vt:lpstr>Verdana</vt:lpstr>
      <vt:lpstr>Palatino Linotype</vt:lpstr>
      <vt:lpstr>Symbol</vt:lpstr>
      <vt:lpstr>Wingdings 2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Admin</dc:creator>
  <cp:lastModifiedBy>Nguyen</cp:lastModifiedBy>
  <cp:revision>88</cp:revision>
  <dcterms:modified xsi:type="dcterms:W3CDTF">2021-11-03T00:35:56Z</dcterms:modified>
</cp:coreProperties>
</file>