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3" r:id="rId2"/>
    <p:sldId id="294" r:id="rId3"/>
    <p:sldId id="297" r:id="rId4"/>
    <p:sldId id="300" r:id="rId5"/>
    <p:sldId id="301" r:id="rId6"/>
    <p:sldId id="259" r:id="rId7"/>
    <p:sldId id="302" r:id="rId8"/>
    <p:sldId id="303" r:id="rId9"/>
    <p:sldId id="298" r:id="rId10"/>
    <p:sldId id="322" r:id="rId11"/>
    <p:sldId id="304" r:id="rId12"/>
    <p:sldId id="321" r:id="rId13"/>
    <p:sldId id="306" r:id="rId14"/>
    <p:sldId id="290" r:id="rId15"/>
    <p:sldId id="307" r:id="rId16"/>
    <p:sldId id="308" r:id="rId17"/>
    <p:sldId id="309" r:id="rId18"/>
    <p:sldId id="310" r:id="rId19"/>
    <p:sldId id="311" r:id="rId20"/>
    <p:sldId id="276" r:id="rId21"/>
    <p:sldId id="314" r:id="rId22"/>
    <p:sldId id="316" r:id="rId23"/>
    <p:sldId id="313" r:id="rId24"/>
    <p:sldId id="318" r:id="rId25"/>
    <p:sldId id="317" r:id="rId26"/>
    <p:sldId id="319" r:id="rId27"/>
    <p:sldId id="32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1" clrIdx="0">
    <p:extLst>
      <p:ext uri="{19B8F6BF-5375-455C-9EA6-DF929625EA0E}">
        <p15:presenceInfo xmlns:p15="http://schemas.microsoft.com/office/powerpoint/2012/main" userId="1db757596e9239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374B2-CEEA-4E5D-832E-902EC9F99C3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27A19-67F8-4681-961E-4448D114C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6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7D18B6-8DEC-4C50-8054-38CD0561CF06}" type="slidenum">
              <a:rPr lang="en-US" smtClean="0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9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7A19-67F8-4681-961E-4448D114C7F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71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4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6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6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6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3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1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wmf"/><Relationship Id="rId4" Type="http://schemas.openxmlformats.org/officeDocument/2006/relationships/image" Target="../media/image2.gif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Fireworks-07-june[1]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68" y="504827"/>
            <a:ext cx="286173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Fireworks-07-june[1]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4695827"/>
            <a:ext cx="286173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Fireworks-07-june[1]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68" y="4543427"/>
            <a:ext cx="286173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1016000" y="381000"/>
            <a:ext cx="10363200" cy="6096000"/>
          </a:xfrm>
          <a:prstGeom prst="rect">
            <a:avLst/>
          </a:prstGeom>
        </p:spPr>
        <p:txBody>
          <a:bodyPr spcFirstLastPara="1" wrap="none" lIns="91440" tIns="45720" rIns="91440" bIns="45720" numCol="1" fromWordArt="1">
            <a:prstTxWarp prst="textButton">
              <a:avLst>
                <a:gd name="adj" fmla="val 10634253"/>
              </a:avLst>
            </a:prstTxWarp>
          </a:bodyPr>
          <a:lstStyle/>
          <a:p>
            <a:pPr algn="ctr"/>
            <a:endParaRPr lang="en-US" sz="4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" name="Picture 9" descr="Picture10"/>
          <p:cNvPicPr>
            <a:picLocks noChangeAspect="1" noChangeArrowheads="1"/>
          </p:cNvPicPr>
          <p:nvPr/>
        </p:nvPicPr>
        <p:blipFill>
          <a:blip r:embed="rId5" cstate="print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419" y="4819650"/>
            <a:ext cx="2220383" cy="165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Picture10"/>
          <p:cNvPicPr>
            <a:picLocks noChangeAspect="1" noChangeArrowheads="1"/>
          </p:cNvPicPr>
          <p:nvPr/>
        </p:nvPicPr>
        <p:blipFill>
          <a:blip r:embed="rId5" cstate="print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4972050"/>
            <a:ext cx="2220384" cy="165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7" name="Group 11"/>
          <p:cNvGrpSpPr>
            <a:grpSpLocks/>
          </p:cNvGrpSpPr>
          <p:nvPr/>
        </p:nvGrpSpPr>
        <p:grpSpPr bwMode="auto">
          <a:xfrm>
            <a:off x="0" y="-106362"/>
            <a:ext cx="12192000" cy="6858001"/>
            <a:chOff x="0" y="0"/>
            <a:chExt cx="5760" cy="4320"/>
          </a:xfrm>
        </p:grpSpPr>
        <p:pic>
          <p:nvPicPr>
            <p:cNvPr id="2065" name="Picture 12" descr="flower[1][1][1][1]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3" descr="flower[1][1][1][1]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942"/>
              <a:ext cx="57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7" name="Picture 14" descr="flower[1][1][1][1]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1971" y="1971"/>
              <a:ext cx="432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8" name="Picture 15" descr="flower[1][1][1][1]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411" y="1971"/>
              <a:ext cx="432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9" name="Picture 16" descr="012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Picture 17" descr="012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97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Picture 18" descr="012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944" y="0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Picture 19" descr="012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944" y="3597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98" name="Picture 26" descr="Butterfly-03-june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4724401"/>
            <a:ext cx="1905000" cy="112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9" name="Picture 27" descr="10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3880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Text Box 10"/>
          <p:cNvSpPr txBox="1">
            <a:spLocks noChangeArrowheads="1"/>
          </p:cNvSpPr>
          <p:nvPr/>
        </p:nvSpPr>
        <p:spPr bwMode="auto">
          <a:xfrm>
            <a:off x="3750734" y="344357"/>
            <a:ext cx="5088466" cy="65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67" b="1" dirty="0" smtClean="0">
                <a:solidFill>
                  <a:srgbClr val="000000"/>
                </a:solidFill>
                <a:latin typeface="Times New Roman" pitchFamily="18" charset="0"/>
              </a:rPr>
              <a:t>ỦY BAN NHÂN DÂN THÀNH PHỐ THỦ </a:t>
            </a:r>
            <a:r>
              <a:rPr lang="en-US" sz="1467" b="1" dirty="0">
                <a:solidFill>
                  <a:srgbClr val="000000"/>
                </a:solidFill>
                <a:latin typeface="Times New Roman" pitchFamily="18" charset="0"/>
              </a:rPr>
              <a:t>DẦU MỘT</a:t>
            </a:r>
          </a:p>
          <a:p>
            <a:pPr eaLnBrk="1" hangingPunct="1">
              <a:spcBef>
                <a:spcPct val="50000"/>
              </a:spcBef>
            </a:pPr>
            <a:r>
              <a:rPr lang="en-US" sz="1467" b="1" dirty="0">
                <a:solidFill>
                  <a:srgbClr val="000000"/>
                </a:solidFill>
                <a:latin typeface="Times New Roman" pitchFamily="18" charset="0"/>
              </a:rPr>
              <a:t>                 TRƯỜNG TIỂU HỌC ĐỊNH HÒA</a:t>
            </a:r>
          </a:p>
        </p:txBody>
      </p:sp>
      <p:sp>
        <p:nvSpPr>
          <p:cNvPr id="25" name="WordArt 41"/>
          <p:cNvSpPr>
            <a:spLocks noChangeArrowheads="1" noChangeShapeType="1" noTextEdit="1"/>
          </p:cNvSpPr>
          <p:nvPr/>
        </p:nvSpPr>
        <p:spPr bwMode="auto">
          <a:xfrm>
            <a:off x="3251200" y="1371600"/>
            <a:ext cx="5689600" cy="533400"/>
          </a:xfrm>
          <a:prstGeom prst="rect">
            <a:avLst/>
          </a:prstGeom>
        </p:spPr>
        <p:txBody>
          <a:bodyPr wrap="none" lIns="91440" tIns="45720" rIns="91440" bIns="45720" numCol="1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CHÀO MỪNG QUÝ THẦY CÔ VỀ DỰ GIỜ</a:t>
            </a:r>
          </a:p>
        </p:txBody>
      </p:sp>
      <p:sp>
        <p:nvSpPr>
          <p:cNvPr id="2062" name="WordArt 41"/>
          <p:cNvSpPr>
            <a:spLocks noChangeArrowheads="1" noChangeShapeType="1" noTextEdit="1"/>
          </p:cNvSpPr>
          <p:nvPr/>
        </p:nvSpPr>
        <p:spPr bwMode="auto">
          <a:xfrm>
            <a:off x="3810000" y="2057400"/>
            <a:ext cx="4622800" cy="533400"/>
          </a:xfrm>
          <a:prstGeom prst="rect">
            <a:avLst/>
          </a:prstGeom>
        </p:spPr>
        <p:txBody>
          <a:bodyPr wrap="none" lIns="91440" tIns="45720" rIns="91440" bIns="45720" numCol="1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Môn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: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Tiếng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Việt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–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Lớp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1/1</a:t>
            </a:r>
          </a:p>
        </p:txBody>
      </p:sp>
      <p:sp>
        <p:nvSpPr>
          <p:cNvPr id="2063" name="WordArt 41"/>
          <p:cNvSpPr>
            <a:spLocks noChangeArrowheads="1" noChangeShapeType="1" noTextEdit="1"/>
          </p:cNvSpPr>
          <p:nvPr/>
        </p:nvSpPr>
        <p:spPr bwMode="auto">
          <a:xfrm>
            <a:off x="3804747" y="4098735"/>
            <a:ext cx="5283200" cy="838200"/>
          </a:xfrm>
          <a:prstGeom prst="rect">
            <a:avLst/>
          </a:prstGeom>
        </p:spPr>
        <p:txBody>
          <a:bodyPr wrap="none" lIns="91440" tIns="45720" rIns="91440" bIns="45720" numCol="1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533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GV: </a:t>
            </a:r>
            <a:r>
              <a:rPr lang="en-US" sz="533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Đoàn</a:t>
            </a:r>
            <a:r>
              <a:rPr lang="en-US" sz="533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533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Thị</a:t>
            </a:r>
            <a:r>
              <a:rPr lang="en-US" sz="533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533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Lựu</a:t>
            </a:r>
            <a:endParaRPr lang="en-US" sz="533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64" name="WordArt 41"/>
          <p:cNvSpPr>
            <a:spLocks noChangeArrowheads="1" noChangeShapeType="1" noTextEdit="1"/>
          </p:cNvSpPr>
          <p:nvPr/>
        </p:nvSpPr>
        <p:spPr bwMode="auto">
          <a:xfrm>
            <a:off x="3996267" y="5721351"/>
            <a:ext cx="4064000" cy="457200"/>
          </a:xfrm>
          <a:prstGeom prst="rect">
            <a:avLst/>
          </a:prstGeom>
        </p:spPr>
        <p:txBody>
          <a:bodyPr wrap="none" lIns="91440" tIns="45720" rIns="91440" bIns="45720" numCol="1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vi-VN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Năm học: </a:t>
            </a:r>
            <a:r>
              <a:rPr lang="vi-VN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202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vi-VN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- 202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  <a:endParaRPr lang="en-US" sz="32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09E0A0B-8849-41E4-AC43-E7E048215D55}"/>
              </a:ext>
            </a:extLst>
          </p:cNvPr>
          <p:cNvSpPr txBox="1">
            <a:spLocks/>
          </p:cNvSpPr>
          <p:nvPr/>
        </p:nvSpPr>
        <p:spPr>
          <a:xfrm>
            <a:off x="863600" y="2840273"/>
            <a:ext cx="10804659" cy="8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4267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SG" sz="42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2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27: v – x (</a:t>
            </a:r>
            <a:r>
              <a:rPr lang="en-SG" sz="4267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SG" sz="42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2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21866875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-4.07407E-6 C 0.0092 -0.00139 0.01858 -0.00278 -8.33333E-7 -0.01273 C -0.01857 -0.02268 -0.08333 -0.07338 -0.11128 -0.06018 C -0.13923 -0.04699 -0.13889 0.03866 -0.16771 0.06667 C -0.19653 0.09468 -0.24028 0.10116 -0.28385 0.10764 " pathEditMode="relative" ptsTypes="aaaaA">
                                      <p:cBhvr>
                                        <p:cTn id="6" dur="3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1632 -0.03032 C 0.12101 -0.11527 0.22587 -0.19999 0.22605 -0.25185 C 0.22622 -0.3037 0.0625 -0.29328 0.01789 -0.34212 C -0.02673 -0.39097 -0.0342 -0.46782 -0.04166 -0.54444 " pathEditMode="relative" ptsTypes="aaaA">
                                      <p:cBhvr>
                                        <p:cTn id="8" dur="3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5" grpId="0" animBg="1"/>
      <p:bldP spid="2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61662" y="1"/>
            <a:ext cx="9234993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 smtClean="0"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22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10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2024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0830" y="697625"/>
            <a:ext cx="2705501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3778" y="1527314"/>
            <a:ext cx="3264303" cy="7797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910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EE17D2FB-F88D-4CAD-A9EC-C0DEF5309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950" y="857250"/>
            <a:ext cx="5429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>
                <a:solidFill>
                  <a:srgbClr val="000000"/>
                </a:solidFill>
                <a:latin typeface="VNI-Commerce" pitchFamily="2" charset="0"/>
                <a:cs typeface="Arial" panose="020B0604020202020204" pitchFamily="34" charset="0"/>
              </a:rPr>
              <a:t>             </a:t>
            </a:r>
          </a:p>
        </p:txBody>
      </p:sp>
      <p:pic>
        <p:nvPicPr>
          <p:cNvPr id="3075" name="Picture 4" descr="taochu_bgr_168">
            <a:extLst>
              <a:ext uri="{FF2B5EF4-FFF2-40B4-BE49-F238E27FC236}">
                <a16:creationId xmlns:a16="http://schemas.microsoft.com/office/drawing/2014/main" id="{0D110135-4171-4A7A-B459-568C342BC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4">
            <a:extLst>
              <a:ext uri="{FF2B5EF4-FFF2-40B4-BE49-F238E27FC236}">
                <a16:creationId xmlns:a16="http://schemas.microsoft.com/office/drawing/2014/main" id="{685E18B7-E747-4A61-A9D9-EBB41BEA19CE}"/>
              </a:ext>
            </a:extLst>
          </p:cNvPr>
          <p:cNvGrpSpPr>
            <a:grpSpLocks/>
          </p:cNvGrpSpPr>
          <p:nvPr/>
        </p:nvGrpSpPr>
        <p:grpSpPr bwMode="auto">
          <a:xfrm>
            <a:off x="0" y="145128"/>
            <a:ext cx="12191999" cy="1256110"/>
            <a:chOff x="0" y="39"/>
            <a:chExt cx="5852" cy="1055"/>
          </a:xfrm>
        </p:grpSpPr>
        <p:pic>
          <p:nvPicPr>
            <p:cNvPr id="3083" name="Picture 7" descr="POINSET3">
              <a:extLst>
                <a:ext uri="{FF2B5EF4-FFF2-40B4-BE49-F238E27FC236}">
                  <a16:creationId xmlns:a16="http://schemas.microsoft.com/office/drawing/2014/main" id="{F8076C8E-5B73-4FEE-B02D-C17537557D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39"/>
              <a:ext cx="708" cy="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8" descr="POINSET2">
              <a:extLst>
                <a:ext uri="{FF2B5EF4-FFF2-40B4-BE49-F238E27FC236}">
                  <a16:creationId xmlns:a16="http://schemas.microsoft.com/office/drawing/2014/main" id="{DAA651D4-9D31-48A4-A371-1ABE0EFC70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967" y="209"/>
              <a:ext cx="104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3677F1A-3E9F-4211-AF6A-8FDA190AB7FC}"/>
              </a:ext>
            </a:extLst>
          </p:cNvPr>
          <p:cNvSpPr txBox="1"/>
          <p:nvPr/>
        </p:nvSpPr>
        <p:spPr>
          <a:xfrm>
            <a:off x="3145563" y="321158"/>
            <a:ext cx="5728448" cy="97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prstTxWarp prst="textCanUp">
              <a:avLst>
                <a:gd name="adj" fmla="val 66667"/>
              </a:avLst>
            </a:prstTxWarp>
            <a:spAutoFit/>
          </a:bodyPr>
          <a:lstStyle/>
          <a:p>
            <a:pPr defTabSz="685783"/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Trò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chơi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: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Hái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táo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endParaRPr lang="vi-VN" sz="1350" b="1" dirty="0">
              <a:solidFill>
                <a:srgbClr val="FF00FF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626D36-D0E2-4C33-8EF4-0C6EC177EF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391" y="1827250"/>
            <a:ext cx="3570516" cy="475656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AAA0D09-E3E5-46CF-8E87-3546559CF182}"/>
              </a:ext>
            </a:extLst>
          </p:cNvPr>
          <p:cNvGrpSpPr/>
          <p:nvPr/>
        </p:nvGrpSpPr>
        <p:grpSpPr>
          <a:xfrm>
            <a:off x="7105391" y="2615988"/>
            <a:ext cx="907635" cy="857950"/>
            <a:chOff x="5191587" y="2179964"/>
            <a:chExt cx="1101201" cy="1101201"/>
          </a:xfrm>
        </p:grpSpPr>
        <p:pic>
          <p:nvPicPr>
            <p:cNvPr id="16" name="tao 1" descr="A close up of a logo&#10;&#10;Description automatically generated">
              <a:extLst>
                <a:ext uri="{FF2B5EF4-FFF2-40B4-BE49-F238E27FC236}">
                  <a16:creationId xmlns:a16="http://schemas.microsoft.com/office/drawing/2014/main" id="{815CB314-066C-466B-842A-9488825A2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BEC2A5-969F-4ED6-A8E6-FF2E7788A8E5}"/>
                </a:ext>
              </a:extLst>
            </p:cNvPr>
            <p:cNvSpPr txBox="1"/>
            <p:nvPr/>
          </p:nvSpPr>
          <p:spPr>
            <a:xfrm>
              <a:off x="5483702" y="2460223"/>
              <a:ext cx="513184" cy="592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83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5EB3AB-0E6B-4AD3-AED4-9605B4CF82D9}"/>
              </a:ext>
            </a:extLst>
          </p:cNvPr>
          <p:cNvGrpSpPr/>
          <p:nvPr/>
        </p:nvGrpSpPr>
        <p:grpSpPr>
          <a:xfrm>
            <a:off x="8627517" y="2118305"/>
            <a:ext cx="929221" cy="889437"/>
            <a:chOff x="5191587" y="2179964"/>
            <a:chExt cx="1101201" cy="1101201"/>
          </a:xfrm>
        </p:grpSpPr>
        <p:pic>
          <p:nvPicPr>
            <p:cNvPr id="20" name="tao 1" descr="A close up of a logo&#10;&#10;Description automatically generated">
              <a:extLst>
                <a:ext uri="{FF2B5EF4-FFF2-40B4-BE49-F238E27FC236}">
                  <a16:creationId xmlns:a16="http://schemas.microsoft.com/office/drawing/2014/main" id="{79F2E091-B2AD-41CB-A7E6-D03044B5B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52CB6F-9B6B-4844-AC4A-469C616FB112}"/>
                </a:ext>
              </a:extLst>
            </p:cNvPr>
            <p:cNvSpPr txBox="1"/>
            <p:nvPr/>
          </p:nvSpPr>
          <p:spPr>
            <a:xfrm>
              <a:off x="5483702" y="2478906"/>
              <a:ext cx="513185" cy="57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83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24CB68-F76F-4CD5-89DC-2FD3819B41F1}"/>
              </a:ext>
            </a:extLst>
          </p:cNvPr>
          <p:cNvGrpSpPr/>
          <p:nvPr/>
        </p:nvGrpSpPr>
        <p:grpSpPr>
          <a:xfrm>
            <a:off x="8023636" y="2941368"/>
            <a:ext cx="929221" cy="904361"/>
            <a:chOff x="5191587" y="2179964"/>
            <a:chExt cx="1101201" cy="1101201"/>
          </a:xfrm>
        </p:grpSpPr>
        <p:pic>
          <p:nvPicPr>
            <p:cNvPr id="23" name="tao 1" descr="A close up of a logo&#10;&#10;Description automatically generated">
              <a:extLst>
                <a:ext uri="{FF2B5EF4-FFF2-40B4-BE49-F238E27FC236}">
                  <a16:creationId xmlns:a16="http://schemas.microsoft.com/office/drawing/2014/main" id="{6F77604C-D199-48A1-8AAB-ABFB94BDD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64C512-DFD7-4E03-83EF-31B6EBA742CF}"/>
                </a:ext>
              </a:extLst>
            </p:cNvPr>
            <p:cNvSpPr txBox="1"/>
            <p:nvPr/>
          </p:nvSpPr>
          <p:spPr>
            <a:xfrm>
              <a:off x="5483702" y="2460223"/>
              <a:ext cx="513185" cy="562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83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CCF8182-FF37-4FD6-83D7-A157B0FFCB79}"/>
              </a:ext>
            </a:extLst>
          </p:cNvPr>
          <p:cNvSpPr/>
          <p:nvPr/>
        </p:nvSpPr>
        <p:spPr>
          <a:xfrm>
            <a:off x="737519" y="2901469"/>
            <a:ext cx="2828381" cy="1019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rgbClr val="0070C0"/>
                </a:solidFill>
                <a:latin typeface="VNI-Avo" pitchFamily="2" charset="0"/>
              </a:rPr>
              <a:t>phoá</a:t>
            </a:r>
            <a:r>
              <a:rPr lang="en-US" sz="5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VNI-Avo" pitchFamily="2" charset="0"/>
              </a:rPr>
              <a:t>coå</a:t>
            </a:r>
            <a:endParaRPr lang="en-US" sz="54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20616C-B075-4E6E-AF69-36B7E3D7D6F5}"/>
              </a:ext>
            </a:extLst>
          </p:cNvPr>
          <p:cNvSpPr/>
          <p:nvPr/>
        </p:nvSpPr>
        <p:spPr>
          <a:xfrm>
            <a:off x="305664" y="2769420"/>
            <a:ext cx="6208571" cy="12296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err="1">
                <a:solidFill>
                  <a:srgbClr val="0070C0"/>
                </a:solidFill>
                <a:latin typeface="VNI-Avo" pitchFamily="2" charset="0"/>
              </a:rPr>
              <a:t>Baø</a:t>
            </a:r>
            <a:r>
              <a:rPr lang="en-US" sz="4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VNI-Avo" pitchFamily="2" charset="0"/>
              </a:rPr>
              <a:t>cho</a:t>
            </a:r>
            <a:r>
              <a:rPr lang="en-US" sz="4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VNI-Avo" pitchFamily="2" charset="0"/>
              </a:rPr>
              <a:t>beù</a:t>
            </a:r>
            <a:r>
              <a:rPr lang="en-US" sz="4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VNI-Avo" pitchFamily="2" charset="0"/>
              </a:rPr>
              <a:t>quaø</a:t>
            </a:r>
            <a:r>
              <a:rPr lang="en-US" sz="4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VNI-Avo" pitchFamily="2" charset="0"/>
              </a:rPr>
              <a:t>queâ</a:t>
            </a:r>
            <a:r>
              <a:rPr lang="en-US" sz="4400" dirty="0" smtClean="0">
                <a:solidFill>
                  <a:srgbClr val="0070C0"/>
                </a:solidFill>
                <a:latin typeface="VNI-Avo" pitchFamily="2" charset="0"/>
              </a:rPr>
              <a:t>.</a:t>
            </a:r>
            <a:endParaRPr lang="en-US" sz="44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A8D531-5343-4E01-8455-3A64F8F3C0E4}"/>
              </a:ext>
            </a:extLst>
          </p:cNvPr>
          <p:cNvSpPr/>
          <p:nvPr/>
        </p:nvSpPr>
        <p:spPr>
          <a:xfrm>
            <a:off x="427460" y="2854627"/>
            <a:ext cx="3229398" cy="1059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rgbClr val="0070C0"/>
                </a:solidFill>
                <a:latin typeface="VNI-Avo" pitchFamily="2" charset="0"/>
              </a:rPr>
              <a:t>q</a:t>
            </a:r>
            <a:r>
              <a:rPr lang="en-US" sz="5400" dirty="0" err="1" smtClean="0">
                <a:solidFill>
                  <a:srgbClr val="0070C0"/>
                </a:solidFill>
                <a:latin typeface="VNI-Avo" pitchFamily="2" charset="0"/>
              </a:rPr>
              <a:t>ueâ</a:t>
            </a:r>
            <a:r>
              <a:rPr lang="en-US" sz="5400" dirty="0" smtClean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VNI-Avo" pitchFamily="2" charset="0"/>
              </a:rPr>
              <a:t>nhaø</a:t>
            </a:r>
            <a:endParaRPr lang="en-US" sz="5400" dirty="0">
              <a:solidFill>
                <a:schemeClr val="tx2"/>
              </a:solidFill>
              <a:latin typeface="VNI-Avo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125DB3-1976-458F-8AE6-3DAF96A1AE80}"/>
              </a:ext>
            </a:extLst>
          </p:cNvPr>
          <p:cNvGrpSpPr/>
          <p:nvPr/>
        </p:nvGrpSpPr>
        <p:grpSpPr>
          <a:xfrm>
            <a:off x="9343524" y="2854627"/>
            <a:ext cx="944418" cy="904361"/>
            <a:chOff x="5191587" y="2179964"/>
            <a:chExt cx="1101201" cy="1101201"/>
          </a:xfrm>
        </p:grpSpPr>
        <p:pic>
          <p:nvPicPr>
            <p:cNvPr id="34" name="tao 1" descr="A close up of a logo&#10;&#10;Description automatically generated">
              <a:extLst>
                <a:ext uri="{FF2B5EF4-FFF2-40B4-BE49-F238E27FC236}">
                  <a16:creationId xmlns:a16="http://schemas.microsoft.com/office/drawing/2014/main" id="{E7AC242A-03AD-455D-8E0B-580F6AA7F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587" y="2179964"/>
              <a:ext cx="1101201" cy="110120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EF1EEC-F629-4017-8417-06871091B579}"/>
                </a:ext>
              </a:extLst>
            </p:cNvPr>
            <p:cNvSpPr txBox="1"/>
            <p:nvPr/>
          </p:nvSpPr>
          <p:spPr>
            <a:xfrm>
              <a:off x="5483702" y="2460223"/>
              <a:ext cx="513184" cy="562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83"/>
              <a:r>
                <a:rPr lang="en-US" sz="24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24710FC-A47B-44EF-8938-E6723A016B0D}"/>
              </a:ext>
            </a:extLst>
          </p:cNvPr>
          <p:cNvSpPr/>
          <p:nvPr/>
        </p:nvSpPr>
        <p:spPr>
          <a:xfrm>
            <a:off x="390430" y="2844474"/>
            <a:ext cx="3522557" cy="10585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0070C0"/>
                </a:solidFill>
                <a:latin typeface="VNI-Avo" pitchFamily="2" charset="0"/>
              </a:rPr>
              <a:t>pha</a:t>
            </a:r>
            <a:r>
              <a:rPr lang="en-US" sz="5400" dirty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VNI-Avo" pitchFamily="2" charset="0"/>
              </a:rPr>
              <a:t>traø</a:t>
            </a:r>
            <a:endParaRPr lang="en-US" sz="5400" dirty="0">
              <a:solidFill>
                <a:srgbClr val="0070C0"/>
              </a:solidFill>
              <a:latin typeface="VNI-Avo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848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23778" y="1527314"/>
            <a:ext cx="3264303" cy="7797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Khôûi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ñoäng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6872" y="3543042"/>
            <a:ext cx="4581715" cy="779763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4267" b="1" dirty="0" err="1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Vieát</a:t>
            </a:r>
            <a:r>
              <a:rPr lang="en-US" sz="4267" b="1" dirty="0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4267" b="1" dirty="0" err="1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baûng</a:t>
            </a:r>
            <a:r>
              <a:rPr lang="en-US" sz="4267" b="1" dirty="0">
                <a:solidFill>
                  <a:srgbClr val="FF0000"/>
                </a:solidFill>
                <a:latin typeface="VNI-Avo" pitchFamily="2" charset="0"/>
                <a:cs typeface="Times New Roman" panose="02020603050405020304" charset="0"/>
              </a:rPr>
              <a:t> con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61662" y="1"/>
            <a:ext cx="9234993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 smtClean="0"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22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10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2024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830" y="697625"/>
            <a:ext cx="2705501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89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6333" y="1991009"/>
            <a:ext cx="3311267" cy="7797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Khaùm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phaù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1662" y="1"/>
            <a:ext cx="9234993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 smtClean="0"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22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10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2024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830" y="697625"/>
            <a:ext cx="2705501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7" y="0"/>
            <a:ext cx="2080011" cy="6071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34" y="793378"/>
            <a:ext cx="9345707" cy="50829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9726" y="5677922"/>
            <a:ext cx="4498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VNI-Avo" pitchFamily="2" charset="0"/>
              </a:rPr>
              <a:t>Haø</a:t>
            </a:r>
            <a:r>
              <a:rPr lang="en-US" sz="4400" dirty="0" smtClean="0">
                <a:latin typeface="VNI-Avo" pitchFamily="2" charset="0"/>
              </a:rPr>
              <a:t> </a:t>
            </a:r>
            <a:r>
              <a:rPr lang="en-US" sz="4400" dirty="0" err="1" smtClean="0">
                <a:latin typeface="VNI-Avo" pitchFamily="2" charset="0"/>
              </a:rPr>
              <a:t>veõ</a:t>
            </a:r>
            <a:r>
              <a:rPr lang="en-US" sz="4400" dirty="0" smtClean="0">
                <a:latin typeface="VNI-Avo" pitchFamily="2" charset="0"/>
              </a:rPr>
              <a:t> </a:t>
            </a:r>
            <a:r>
              <a:rPr lang="en-US" sz="4400" dirty="0" err="1" smtClean="0">
                <a:latin typeface="VNI-Avo" pitchFamily="2" charset="0"/>
              </a:rPr>
              <a:t>xe</a:t>
            </a:r>
            <a:r>
              <a:rPr lang="en-US" sz="4400" dirty="0" smtClean="0">
                <a:latin typeface="VNI-Avo" pitchFamily="2" charset="0"/>
              </a:rPr>
              <a:t> </a:t>
            </a:r>
            <a:r>
              <a:rPr lang="en-US" sz="4400" dirty="0" err="1" smtClean="0">
                <a:latin typeface="VNI-Avo" pitchFamily="2" charset="0"/>
              </a:rPr>
              <a:t>ñaïp</a:t>
            </a:r>
            <a:r>
              <a:rPr lang="en-US" sz="4400" dirty="0" smtClean="0">
                <a:latin typeface="VNI-Avo" pitchFamily="2" charset="0"/>
              </a:rPr>
              <a:t>.</a:t>
            </a:r>
            <a:endParaRPr lang="en-US" sz="4400" dirty="0">
              <a:latin typeface="VNI-Avo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5672" y="5677921"/>
            <a:ext cx="742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44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2233" y="5677921"/>
            <a:ext cx="742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4400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21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3">
            <a:extLst>
              <a:ext uri="{FF2B5EF4-FFF2-40B4-BE49-F238E27FC236}">
                <a16:creationId xmlns:a16="http://schemas.microsoft.com/office/drawing/2014/main" id="{E2C67BEE-231F-445C-A57E-9693BDA052BF}"/>
              </a:ext>
            </a:extLst>
          </p:cNvPr>
          <p:cNvSpPr txBox="1">
            <a:spLocks/>
          </p:cNvSpPr>
          <p:nvPr/>
        </p:nvSpPr>
        <p:spPr>
          <a:xfrm>
            <a:off x="1162073" y="1598503"/>
            <a:ext cx="10280990" cy="745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400" b="1" dirty="0" err="1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Baøi</a:t>
            </a:r>
            <a:r>
              <a:rPr lang="en-US" sz="6400" b="1" dirty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400" b="1" dirty="0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27: v – x (</a:t>
            </a:r>
            <a:r>
              <a:rPr lang="en-US" sz="64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tieát</a:t>
            </a:r>
            <a:r>
              <a:rPr lang="en-US" sz="6400" b="1" dirty="0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1)</a:t>
            </a:r>
            <a:endParaRPr lang="en-GB" sz="64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413" y="2642425"/>
            <a:ext cx="3284175" cy="7797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Thöïc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4267" b="1" dirty="0" err="1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haønh</a:t>
            </a:r>
            <a:r>
              <a:rPr lang="en-US" sz="4267" b="1" dirty="0">
                <a:solidFill>
                  <a:srgbClr val="0070C0"/>
                </a:solidFill>
                <a:latin typeface="VNI-Avo" pitchFamily="2" charset="0"/>
                <a:cs typeface="Times New Roman" panose="02020603050405020304" charset="0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61662" y="1"/>
            <a:ext cx="9234993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Thöù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 smtClean="0">
                <a:latin typeface="VNI-Avo" pitchFamily="2" charset="0"/>
                <a:cs typeface="Times New Roman" panose="02020603050405020304" charset="0"/>
              </a:rPr>
              <a:t>ba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ngaøy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22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thaùng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10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naêm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smtClean="0">
                <a:latin typeface="VNI-Avo" pitchFamily="2" charset="0"/>
                <a:cs typeface="Times New Roman" panose="02020603050405020304" charset="0"/>
              </a:rPr>
              <a:t>2024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0830" y="697625"/>
            <a:ext cx="2705501" cy="69756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Tieáng</a:t>
            </a:r>
            <a:r>
              <a:rPr lang="en-US" sz="3733" b="1" dirty="0">
                <a:latin typeface="VNI-Avo" pitchFamily="2" charset="0"/>
                <a:cs typeface="Times New Roman" panose="02020603050405020304" charset="0"/>
              </a:rPr>
              <a:t> </a:t>
            </a:r>
            <a:r>
              <a:rPr lang="en-US" sz="3733" b="1" dirty="0" err="1">
                <a:latin typeface="VNI-Avo" pitchFamily="2" charset="0"/>
                <a:cs typeface="Times New Roman" panose="02020603050405020304" charset="0"/>
              </a:rPr>
              <a:t>Vieät</a:t>
            </a:r>
            <a:endParaRPr lang="en-US" sz="3733" b="1" dirty="0">
              <a:latin typeface="VNI-Avo" pitchFamily="2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2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01BBE8B-24DD-4620-9456-767C9BB404C0}"/>
              </a:ext>
            </a:extLst>
          </p:cNvPr>
          <p:cNvSpPr txBox="1">
            <a:spLocks/>
          </p:cNvSpPr>
          <p:nvPr/>
        </p:nvSpPr>
        <p:spPr>
          <a:xfrm>
            <a:off x="5494291" y="623746"/>
            <a:ext cx="118086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id="{36133A41-1F7B-4D96-8315-ED7295F3A553}"/>
              </a:ext>
            </a:extLst>
          </p:cNvPr>
          <p:cNvGrpSpPr>
            <a:grpSpLocks/>
          </p:cNvGrpSpPr>
          <p:nvPr/>
        </p:nvGrpSpPr>
        <p:grpSpPr bwMode="auto">
          <a:xfrm>
            <a:off x="3630210" y="2443892"/>
            <a:ext cx="4651641" cy="2753101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7E0D54D0-37C5-4406-ABC7-2225E8CF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667"/>
            </a:p>
          </p:txBody>
        </p:sp>
        <p:sp>
          <p:nvSpPr>
            <p:cNvPr id="13" name="Line 28">
              <a:extLst>
                <a:ext uri="{FF2B5EF4-FFF2-40B4-BE49-F238E27FC236}">
                  <a16:creationId xmlns:a16="http://schemas.microsoft.com/office/drawing/2014/main" id="{9722E231-B6A7-450B-A4D2-5F82C6671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2933"/>
            </a:p>
          </p:txBody>
        </p:sp>
        <p:sp>
          <p:nvSpPr>
            <p:cNvPr id="14" name="Rectangle 29">
              <a:extLst>
                <a:ext uri="{FF2B5EF4-FFF2-40B4-BE49-F238E27FC236}">
                  <a16:creationId xmlns:a16="http://schemas.microsoft.com/office/drawing/2014/main" id="{81F9CC76-C702-497E-A7B1-750596C02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667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7A2753C-2497-43DA-BB02-A29FC588C680}"/>
              </a:ext>
            </a:extLst>
          </p:cNvPr>
          <p:cNvSpPr txBox="1"/>
          <p:nvPr/>
        </p:nvSpPr>
        <p:spPr>
          <a:xfrm>
            <a:off x="4382816" y="2287195"/>
            <a:ext cx="17745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5139529" y="3770157"/>
            <a:ext cx="247300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9200" dirty="0">
              <a:latin typeface="VNI-Av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530D7-C4D4-401E-A506-FBB818F52EE5}"/>
              </a:ext>
            </a:extLst>
          </p:cNvPr>
          <p:cNvSpPr txBox="1"/>
          <p:nvPr/>
        </p:nvSpPr>
        <p:spPr>
          <a:xfrm>
            <a:off x="6691526" y="2312338"/>
            <a:ext cx="11742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200" dirty="0">
                <a:latin typeface="VNI-Avo" pitchFamily="2" charset="0"/>
              </a:rPr>
              <a:t>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58357" cy="989920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B01BBE8B-24DD-4620-9456-767C9BB404C0}"/>
              </a:ext>
            </a:extLst>
          </p:cNvPr>
          <p:cNvSpPr txBox="1">
            <a:spLocks/>
          </p:cNvSpPr>
          <p:nvPr/>
        </p:nvSpPr>
        <p:spPr>
          <a:xfrm>
            <a:off x="6826668" y="649002"/>
            <a:ext cx="118086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8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6556369" y="3754204"/>
            <a:ext cx="16459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latin typeface="VNI-Avo" pitchFamily="2" charset="0"/>
              </a:rPr>
              <a:t>õ</a:t>
            </a:r>
            <a:endParaRPr lang="en-US" sz="7667" dirty="0">
              <a:latin typeface="VNI-Avo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5808845" y="3785127"/>
            <a:ext cx="12868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latin typeface="VNI-Avo" pitchFamily="2" charset="0"/>
              </a:rPr>
              <a:t>e</a:t>
            </a:r>
            <a:endParaRPr lang="en-US" sz="92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3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32" grpId="0"/>
      <p:bldP spid="32" grpId="1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57D309-618C-431B-8003-029A5E627E18}"/>
              </a:ext>
            </a:extLst>
          </p:cNvPr>
          <p:cNvSpPr txBox="1">
            <a:spLocks/>
          </p:cNvSpPr>
          <p:nvPr/>
        </p:nvSpPr>
        <p:spPr>
          <a:xfrm>
            <a:off x="5264474" y="425705"/>
            <a:ext cx="245827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rgbClr val="FF0000"/>
                </a:solidFill>
                <a:latin typeface="VNI-Avo" pitchFamily="2" charset="0"/>
              </a:rPr>
              <a:t>x</a:t>
            </a: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296F9C01-DF92-43B9-971D-DE6242BCBF8E}"/>
              </a:ext>
            </a:extLst>
          </p:cNvPr>
          <p:cNvGrpSpPr>
            <a:grpSpLocks/>
          </p:cNvGrpSpPr>
          <p:nvPr/>
        </p:nvGrpSpPr>
        <p:grpSpPr bwMode="auto">
          <a:xfrm>
            <a:off x="3575397" y="2251201"/>
            <a:ext cx="4572000" cy="2762913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95FDB0C-68EA-4B38-A164-3277206F5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667"/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8B04FA8C-2BD9-4127-BB3F-0E4C91CD0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2933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834BBCD-19EA-45D8-A83B-82F8F84DF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667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4337397" y="2125845"/>
            <a:ext cx="1422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>
                <a:solidFill>
                  <a:srgbClr val="FF0000"/>
                </a:solidFill>
                <a:latin typeface="VNI-Avo" pitchFamily="2" charset="0"/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8553E6-A8EE-413F-BECD-F205950C00EF}"/>
              </a:ext>
            </a:extLst>
          </p:cNvPr>
          <p:cNvSpPr txBox="1"/>
          <p:nvPr/>
        </p:nvSpPr>
        <p:spPr>
          <a:xfrm>
            <a:off x="5121701" y="3548245"/>
            <a:ext cx="10962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9200" dirty="0">
              <a:latin typeface="VNI-Av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6572597" y="2129973"/>
            <a:ext cx="1422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>
                <a:latin typeface="VNI-Avo" pitchFamily="2" charset="0"/>
              </a:rPr>
              <a:t>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AA57D309-618C-431B-8003-029A5E627E18}"/>
              </a:ext>
            </a:extLst>
          </p:cNvPr>
          <p:cNvSpPr txBox="1">
            <a:spLocks/>
          </p:cNvSpPr>
          <p:nvPr/>
        </p:nvSpPr>
        <p:spPr>
          <a:xfrm>
            <a:off x="6420197" y="425705"/>
            <a:ext cx="1457451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8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8553E6-A8EE-413F-BECD-F205950C00EF}"/>
              </a:ext>
            </a:extLst>
          </p:cNvPr>
          <p:cNvSpPr txBox="1"/>
          <p:nvPr/>
        </p:nvSpPr>
        <p:spPr>
          <a:xfrm>
            <a:off x="5753595" y="3548244"/>
            <a:ext cx="12334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9200" dirty="0" smtClean="0">
                <a:latin typeface="VNI-Avo" pitchFamily="2" charset="0"/>
              </a:rPr>
              <a:t>e</a:t>
            </a:r>
            <a:endParaRPr lang="en-US" sz="9200" dirty="0">
              <a:latin typeface="VNI-Avo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58357" cy="98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2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33" grpId="0"/>
      <p:bldP spid="33" grpId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01BBE8B-24DD-4620-9456-767C9BB404C0}"/>
              </a:ext>
            </a:extLst>
          </p:cNvPr>
          <p:cNvSpPr txBox="1">
            <a:spLocks/>
          </p:cNvSpPr>
          <p:nvPr/>
        </p:nvSpPr>
        <p:spPr>
          <a:xfrm>
            <a:off x="3172596" y="1090442"/>
            <a:ext cx="118086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57D309-618C-431B-8003-029A5E627E18}"/>
              </a:ext>
            </a:extLst>
          </p:cNvPr>
          <p:cNvSpPr txBox="1">
            <a:spLocks/>
          </p:cNvSpPr>
          <p:nvPr/>
        </p:nvSpPr>
        <p:spPr>
          <a:xfrm>
            <a:off x="8801082" y="1104973"/>
            <a:ext cx="245827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x</a:t>
            </a: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id="{36133A41-1F7B-4D96-8315-ED7295F3A553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464327"/>
            <a:ext cx="4127863" cy="2591575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7E0D54D0-37C5-4406-ABC7-2225E8CF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  <p:sp>
          <p:nvSpPr>
            <p:cNvPr id="13" name="Line 28">
              <a:extLst>
                <a:ext uri="{FF2B5EF4-FFF2-40B4-BE49-F238E27FC236}">
                  <a16:creationId xmlns:a16="http://schemas.microsoft.com/office/drawing/2014/main" id="{9722E231-B6A7-450B-A4D2-5F82C6671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7200">
                <a:latin typeface="VNI-Avo" pitchFamily="2" charset="0"/>
              </a:endParaRPr>
            </a:p>
          </p:txBody>
        </p:sp>
        <p:sp>
          <p:nvSpPr>
            <p:cNvPr id="14" name="Rectangle 29">
              <a:extLst>
                <a:ext uri="{FF2B5EF4-FFF2-40B4-BE49-F238E27FC236}">
                  <a16:creationId xmlns:a16="http://schemas.microsoft.com/office/drawing/2014/main" id="{81F9CC76-C702-497E-A7B1-750596C02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</p:grpSp>
      <p:grpSp>
        <p:nvGrpSpPr>
          <p:cNvPr id="16" name="Group 30">
            <a:extLst>
              <a:ext uri="{FF2B5EF4-FFF2-40B4-BE49-F238E27FC236}">
                <a16:creationId xmlns:a16="http://schemas.microsoft.com/office/drawing/2014/main" id="{296F9C01-DF92-43B9-971D-DE6242BCBF8E}"/>
              </a:ext>
            </a:extLst>
          </p:cNvPr>
          <p:cNvGrpSpPr>
            <a:grpSpLocks/>
          </p:cNvGrpSpPr>
          <p:nvPr/>
        </p:nvGrpSpPr>
        <p:grpSpPr bwMode="auto">
          <a:xfrm>
            <a:off x="6928415" y="2454515"/>
            <a:ext cx="4311447" cy="2600811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95FDB0C-68EA-4B38-A164-3277206F5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8B04FA8C-2BD9-4127-BB3F-0E4C91CD0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7200">
                <a:latin typeface="VNI-Avo" pitchFamily="2" charset="0"/>
              </a:endParaRPr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834BBCD-19EA-45D8-A83B-82F8F84DF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7A2753C-2497-43DA-BB02-A29FC588C680}"/>
              </a:ext>
            </a:extLst>
          </p:cNvPr>
          <p:cNvSpPr txBox="1"/>
          <p:nvPr/>
        </p:nvSpPr>
        <p:spPr>
          <a:xfrm>
            <a:off x="2082204" y="2530684"/>
            <a:ext cx="1673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2862589" y="3740101"/>
            <a:ext cx="2332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 err="1">
                <a:solidFill>
                  <a:srgbClr val="FF0000"/>
                </a:solidFill>
                <a:latin typeface="VNI-Avo" pitchFamily="2" charset="0"/>
              </a:rPr>
              <a:t>v</a:t>
            </a:r>
            <a:r>
              <a:rPr lang="en-US" sz="7200" dirty="0" err="1">
                <a:latin typeface="VNI-Avo" pitchFamily="2" charset="0"/>
              </a:rPr>
              <a:t>eõ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7759120" y="2525104"/>
            <a:ext cx="1341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8553E6-A8EE-413F-BECD-F205950C00EF}"/>
              </a:ext>
            </a:extLst>
          </p:cNvPr>
          <p:cNvSpPr txBox="1"/>
          <p:nvPr/>
        </p:nvSpPr>
        <p:spPr>
          <a:xfrm>
            <a:off x="8354752" y="3751559"/>
            <a:ext cx="2326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 err="1">
                <a:solidFill>
                  <a:srgbClr val="FF0000"/>
                </a:solidFill>
                <a:latin typeface="VNI-Avo" pitchFamily="2" charset="0"/>
              </a:rPr>
              <a:t>x</a:t>
            </a:r>
            <a:r>
              <a:rPr lang="en-US" sz="7200" dirty="0" err="1">
                <a:latin typeface="VNI-Avo" pitchFamily="2" charset="0"/>
              </a:rPr>
              <a:t>e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530D7-C4D4-401E-A506-FBB818F52EE5}"/>
              </a:ext>
            </a:extLst>
          </p:cNvPr>
          <p:cNvSpPr txBox="1"/>
          <p:nvPr/>
        </p:nvSpPr>
        <p:spPr>
          <a:xfrm>
            <a:off x="4091642" y="2568421"/>
            <a:ext cx="1107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>
                <a:latin typeface="VNI-Avo" pitchFamily="2" charset="0"/>
              </a:rPr>
              <a:t>e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9746123" y="2516169"/>
            <a:ext cx="1341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latin typeface="VNI-Avo" pitchFamily="2" charset="0"/>
              </a:rPr>
              <a:t>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58357" cy="98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934" y="-127772"/>
            <a:ext cx="1858357" cy="9899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858218"/>
            <a:ext cx="6293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VNI-Avo" pitchFamily="2" charset="0"/>
              </a:rPr>
              <a:t>voõ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vôû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vua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46375" y="1869676"/>
            <a:ext cx="6041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VNI-Avo" pitchFamily="2" charset="0"/>
              </a:rPr>
              <a:t>xæa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xöù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xöa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92572" y="1858216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1858217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46286" y="1864330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v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291199" y="1876932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46375" y="1878057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10228" y="1871107"/>
            <a:ext cx="110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08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01BBE8B-24DD-4620-9456-767C9BB404C0}"/>
              </a:ext>
            </a:extLst>
          </p:cNvPr>
          <p:cNvSpPr txBox="1">
            <a:spLocks/>
          </p:cNvSpPr>
          <p:nvPr/>
        </p:nvSpPr>
        <p:spPr>
          <a:xfrm>
            <a:off x="3172596" y="71539"/>
            <a:ext cx="118086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57D309-618C-431B-8003-029A5E627E18}"/>
              </a:ext>
            </a:extLst>
          </p:cNvPr>
          <p:cNvSpPr txBox="1">
            <a:spLocks/>
          </p:cNvSpPr>
          <p:nvPr/>
        </p:nvSpPr>
        <p:spPr>
          <a:xfrm>
            <a:off x="8801082" y="86070"/>
            <a:ext cx="245827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x</a:t>
            </a: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id="{36133A41-1F7B-4D96-8315-ED7295F3A553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445424"/>
            <a:ext cx="4127863" cy="2591575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7E0D54D0-37C5-4406-ABC7-2225E8CF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  <p:sp>
          <p:nvSpPr>
            <p:cNvPr id="13" name="Line 28">
              <a:extLst>
                <a:ext uri="{FF2B5EF4-FFF2-40B4-BE49-F238E27FC236}">
                  <a16:creationId xmlns:a16="http://schemas.microsoft.com/office/drawing/2014/main" id="{9722E231-B6A7-450B-A4D2-5F82C6671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7200">
                <a:latin typeface="VNI-Avo" pitchFamily="2" charset="0"/>
              </a:endParaRPr>
            </a:p>
          </p:txBody>
        </p:sp>
        <p:sp>
          <p:nvSpPr>
            <p:cNvPr id="14" name="Rectangle 29">
              <a:extLst>
                <a:ext uri="{FF2B5EF4-FFF2-40B4-BE49-F238E27FC236}">
                  <a16:creationId xmlns:a16="http://schemas.microsoft.com/office/drawing/2014/main" id="{81F9CC76-C702-497E-A7B1-750596C02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</p:grpSp>
      <p:grpSp>
        <p:nvGrpSpPr>
          <p:cNvPr id="16" name="Group 30">
            <a:extLst>
              <a:ext uri="{FF2B5EF4-FFF2-40B4-BE49-F238E27FC236}">
                <a16:creationId xmlns:a16="http://schemas.microsoft.com/office/drawing/2014/main" id="{296F9C01-DF92-43B9-971D-DE6242BCBF8E}"/>
              </a:ext>
            </a:extLst>
          </p:cNvPr>
          <p:cNvGrpSpPr>
            <a:grpSpLocks/>
          </p:cNvGrpSpPr>
          <p:nvPr/>
        </p:nvGrpSpPr>
        <p:grpSpPr bwMode="auto">
          <a:xfrm>
            <a:off x="6928415" y="1435612"/>
            <a:ext cx="4311447" cy="2600811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95FDB0C-68EA-4B38-A164-3277206F5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8B04FA8C-2BD9-4127-BB3F-0E4C91CD0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7200">
                <a:latin typeface="VNI-Avo" pitchFamily="2" charset="0"/>
              </a:endParaRPr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834BBCD-19EA-45D8-A83B-82F8F84DF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7200">
                <a:latin typeface="VNI-Avo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7A2753C-2497-43DA-BB02-A29FC588C680}"/>
              </a:ext>
            </a:extLst>
          </p:cNvPr>
          <p:cNvSpPr txBox="1"/>
          <p:nvPr/>
        </p:nvSpPr>
        <p:spPr>
          <a:xfrm>
            <a:off x="2082204" y="1511781"/>
            <a:ext cx="1673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2862589" y="2721198"/>
            <a:ext cx="2332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 err="1">
                <a:solidFill>
                  <a:srgbClr val="FF0000"/>
                </a:solidFill>
                <a:latin typeface="VNI-Avo" pitchFamily="2" charset="0"/>
              </a:rPr>
              <a:t>v</a:t>
            </a:r>
            <a:r>
              <a:rPr lang="en-US" sz="7200" dirty="0" err="1">
                <a:latin typeface="VNI-Avo" pitchFamily="2" charset="0"/>
              </a:rPr>
              <a:t>eõ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7759120" y="1506201"/>
            <a:ext cx="1341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72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8553E6-A8EE-413F-BECD-F205950C00EF}"/>
              </a:ext>
            </a:extLst>
          </p:cNvPr>
          <p:cNvSpPr txBox="1"/>
          <p:nvPr/>
        </p:nvSpPr>
        <p:spPr>
          <a:xfrm>
            <a:off x="8354752" y="2732656"/>
            <a:ext cx="2326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 err="1">
                <a:solidFill>
                  <a:srgbClr val="FF0000"/>
                </a:solidFill>
                <a:latin typeface="VNI-Avo" pitchFamily="2" charset="0"/>
              </a:rPr>
              <a:t>x</a:t>
            </a:r>
            <a:r>
              <a:rPr lang="en-US" sz="7200" dirty="0" err="1">
                <a:latin typeface="VNI-Avo" pitchFamily="2" charset="0"/>
              </a:rPr>
              <a:t>e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530D7-C4D4-401E-A506-FBB818F52EE5}"/>
              </a:ext>
            </a:extLst>
          </p:cNvPr>
          <p:cNvSpPr txBox="1"/>
          <p:nvPr/>
        </p:nvSpPr>
        <p:spPr>
          <a:xfrm>
            <a:off x="4091642" y="1549518"/>
            <a:ext cx="1107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>
                <a:latin typeface="VNI-Avo" pitchFamily="2" charset="0"/>
              </a:rPr>
              <a:t>e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9746123" y="1497266"/>
            <a:ext cx="1341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7200" dirty="0">
                <a:latin typeface="VNI-Avo" pitchFamily="2" charset="0"/>
              </a:rPr>
              <a:t>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934" y="-127772"/>
            <a:ext cx="1858357" cy="9899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4732047"/>
            <a:ext cx="6293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VNI-Avo" pitchFamily="2" charset="0"/>
              </a:rPr>
              <a:t>voõ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vôû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vua</a:t>
            </a:r>
            <a:endParaRPr lang="en-US" sz="7200" dirty="0">
              <a:latin typeface="VNI-Avo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46375" y="4743505"/>
            <a:ext cx="6041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VNI-Avo" pitchFamily="2" charset="0"/>
              </a:rPr>
              <a:t>xæa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xöù</a:t>
            </a:r>
            <a:r>
              <a:rPr lang="en-US" sz="7200" dirty="0" smtClean="0">
                <a:latin typeface="VNI-Avo" pitchFamily="2" charset="0"/>
              </a:rPr>
              <a:t>   </a:t>
            </a:r>
            <a:r>
              <a:rPr lang="en-US" sz="7200" dirty="0" err="1" smtClean="0">
                <a:latin typeface="VNI-Avo" pitchFamily="2" charset="0"/>
              </a:rPr>
              <a:t>xöa</a:t>
            </a:r>
            <a:endParaRPr lang="en-US" sz="72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" y="-47018"/>
            <a:ext cx="1612053" cy="724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48963" y="1140333"/>
            <a:ext cx="4734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væa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heø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8963" y="3029194"/>
            <a:ext cx="3571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VNI-Avo" pitchFamily="2" charset="0"/>
              </a:rPr>
              <a:t>t</a:t>
            </a:r>
            <a:r>
              <a:rPr lang="en-US" sz="8000" dirty="0" err="1" smtClean="0">
                <a:latin typeface="VNI-Avo" pitchFamily="2" charset="0"/>
              </a:rPr>
              <a:t>hò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xaõ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8902" y="1092749"/>
            <a:ext cx="2230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veõ</a:t>
            </a:r>
            <a:endParaRPr lang="en-US" sz="8000" dirty="0">
              <a:latin typeface="VNI-Avo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549EA5-9F5E-44C6-9699-FA4ABC0B9A7C}"/>
              </a:ext>
            </a:extLst>
          </p:cNvPr>
          <p:cNvGrpSpPr/>
          <p:nvPr/>
        </p:nvGrpSpPr>
        <p:grpSpPr>
          <a:xfrm>
            <a:off x="3064686" y="2363581"/>
            <a:ext cx="1212444" cy="100192"/>
            <a:chOff x="6066393" y="2526030"/>
            <a:chExt cx="1554480" cy="81938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066393" y="2526030"/>
              <a:ext cx="155448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113389" y="2607967"/>
              <a:ext cx="763427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2E9BC2-6AAD-4D24-A1B8-C3E105D7DC35}"/>
              </a:ext>
            </a:extLst>
          </p:cNvPr>
          <p:cNvGrpSpPr/>
          <p:nvPr/>
        </p:nvGrpSpPr>
        <p:grpSpPr>
          <a:xfrm>
            <a:off x="6677291" y="2337225"/>
            <a:ext cx="1532880" cy="126538"/>
            <a:chOff x="2703195" y="3800413"/>
            <a:chExt cx="1303020" cy="86489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2703195" y="3800413"/>
              <a:ext cx="130302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750190" y="3886890"/>
              <a:ext cx="484298" cy="1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B447D1-0887-4B90-900F-B09BA32A9BF8}"/>
              </a:ext>
            </a:extLst>
          </p:cNvPr>
          <p:cNvGrpSpPr/>
          <p:nvPr/>
        </p:nvGrpSpPr>
        <p:grpSpPr>
          <a:xfrm>
            <a:off x="8134107" y="4228048"/>
            <a:ext cx="1394093" cy="115287"/>
            <a:chOff x="6363447" y="3821506"/>
            <a:chExt cx="1466103" cy="81938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6377940" y="3821506"/>
              <a:ext cx="1451610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363447" y="3903444"/>
              <a:ext cx="74029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488318" y="3003068"/>
            <a:ext cx="3114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VNI-Avo" pitchFamily="2" charset="0"/>
              </a:rPr>
              <a:t>x</a:t>
            </a:r>
            <a:r>
              <a:rPr lang="en-US" sz="8000" dirty="0" err="1" smtClean="0">
                <a:latin typeface="VNI-Avo" pitchFamily="2" charset="0"/>
              </a:rPr>
              <a:t>e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lu</a:t>
            </a:r>
            <a:endParaRPr lang="en-US" sz="8000" dirty="0">
              <a:latin typeface="VNI-Avo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CA986B-94D9-4C8C-908D-B14A72B83ED6}"/>
              </a:ext>
            </a:extLst>
          </p:cNvPr>
          <p:cNvGrpSpPr/>
          <p:nvPr/>
        </p:nvGrpSpPr>
        <p:grpSpPr>
          <a:xfrm>
            <a:off x="1411263" y="4243384"/>
            <a:ext cx="1388752" cy="109249"/>
            <a:chOff x="2627586" y="2474939"/>
            <a:chExt cx="1212894" cy="81937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2627586" y="2474939"/>
              <a:ext cx="1212894" cy="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645084" y="2556876"/>
              <a:ext cx="7504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8198B7F-E919-4F00-A9F3-008D04709C7E}"/>
              </a:ext>
            </a:extLst>
          </p:cNvPr>
          <p:cNvSpPr txBox="1"/>
          <p:nvPr/>
        </p:nvSpPr>
        <p:spPr>
          <a:xfrm>
            <a:off x="1335509" y="1097732"/>
            <a:ext cx="2597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vôû</a:t>
            </a:r>
            <a:endParaRPr lang="en-US" sz="8000" dirty="0">
              <a:latin typeface="VNI-Av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549EA5-9F5E-44C6-9699-FA4ABC0B9A7C}"/>
              </a:ext>
            </a:extLst>
          </p:cNvPr>
          <p:cNvGrpSpPr/>
          <p:nvPr/>
        </p:nvGrpSpPr>
        <p:grpSpPr>
          <a:xfrm>
            <a:off x="1423105" y="2354521"/>
            <a:ext cx="1255869" cy="109251"/>
            <a:chOff x="6766560" y="2526030"/>
            <a:chExt cx="971550" cy="81938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6766560" y="2526030"/>
              <a:ext cx="971550" cy="264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766560" y="2607968"/>
              <a:ext cx="4553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857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195943"/>
            <a:ext cx="2090057" cy="10883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-1" r="-1346" b="30240"/>
          <a:stretch/>
        </p:blipFill>
        <p:spPr>
          <a:xfrm>
            <a:off x="2855861" y="-97526"/>
            <a:ext cx="6288139" cy="55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195943"/>
            <a:ext cx="2090057" cy="10883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-960" b="26113"/>
          <a:stretch/>
        </p:blipFill>
        <p:spPr>
          <a:xfrm>
            <a:off x="1097281" y="748712"/>
            <a:ext cx="10097588" cy="610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4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195943"/>
            <a:ext cx="2090057" cy="10883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21670"/>
          <a:stretch/>
        </p:blipFill>
        <p:spPr>
          <a:xfrm>
            <a:off x="2526055" y="348230"/>
            <a:ext cx="6931454" cy="658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7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195943"/>
            <a:ext cx="2090057" cy="10883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22671"/>
          <a:stretch/>
        </p:blipFill>
        <p:spPr>
          <a:xfrm>
            <a:off x="1214846" y="783771"/>
            <a:ext cx="9237579" cy="591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0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" y="-47018"/>
            <a:ext cx="1612053" cy="724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85952" y="1092748"/>
            <a:ext cx="4734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væa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heø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5952" y="3021385"/>
            <a:ext cx="3571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VNI-Avo" pitchFamily="2" charset="0"/>
              </a:rPr>
              <a:t>t</a:t>
            </a:r>
            <a:r>
              <a:rPr lang="en-US" sz="8000" dirty="0" err="1" smtClean="0">
                <a:latin typeface="VNI-Avo" pitchFamily="2" charset="0"/>
              </a:rPr>
              <a:t>hò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xaõ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8902" y="1092749"/>
            <a:ext cx="2230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veõ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5509" y="3021385"/>
            <a:ext cx="3114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VNI-Avo" pitchFamily="2" charset="0"/>
              </a:rPr>
              <a:t>x</a:t>
            </a:r>
            <a:r>
              <a:rPr lang="en-US" sz="8000" dirty="0" err="1" smtClean="0">
                <a:latin typeface="VNI-Avo" pitchFamily="2" charset="0"/>
              </a:rPr>
              <a:t>e</a:t>
            </a:r>
            <a:r>
              <a:rPr lang="en-US" sz="8000" dirty="0" smtClean="0">
                <a:latin typeface="VNI-Avo" pitchFamily="2" charset="0"/>
              </a:rPr>
              <a:t> </a:t>
            </a:r>
            <a:r>
              <a:rPr lang="en-US" sz="8000" dirty="0" err="1" smtClean="0">
                <a:latin typeface="VNI-Avo" pitchFamily="2" charset="0"/>
              </a:rPr>
              <a:t>lu</a:t>
            </a:r>
            <a:endParaRPr lang="en-US" sz="8000" dirty="0">
              <a:latin typeface="VNI-Avo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198B7F-E919-4F00-A9F3-008D04709C7E}"/>
              </a:ext>
            </a:extLst>
          </p:cNvPr>
          <p:cNvSpPr txBox="1"/>
          <p:nvPr/>
        </p:nvSpPr>
        <p:spPr>
          <a:xfrm>
            <a:off x="1335509" y="1097732"/>
            <a:ext cx="2597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VNI-Avo" pitchFamily="2" charset="0"/>
              </a:rPr>
              <a:t>vôû</a:t>
            </a:r>
            <a:endParaRPr lang="en-US" sz="80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01BBE8B-24DD-4620-9456-767C9BB404C0}"/>
              </a:ext>
            </a:extLst>
          </p:cNvPr>
          <p:cNvSpPr txBox="1">
            <a:spLocks/>
          </p:cNvSpPr>
          <p:nvPr/>
        </p:nvSpPr>
        <p:spPr>
          <a:xfrm>
            <a:off x="3401301" y="-120402"/>
            <a:ext cx="118086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57D309-618C-431B-8003-029A5E627E18}"/>
              </a:ext>
            </a:extLst>
          </p:cNvPr>
          <p:cNvSpPr txBox="1">
            <a:spLocks/>
          </p:cNvSpPr>
          <p:nvPr/>
        </p:nvSpPr>
        <p:spPr>
          <a:xfrm>
            <a:off x="8259071" y="-105871"/>
            <a:ext cx="2458273" cy="17177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VNI-Avo" pitchFamily="2" charset="0"/>
              </a:rPr>
              <a:t>x</a:t>
            </a: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id="{36133A41-1F7B-4D96-8315-ED7295F3A553}"/>
              </a:ext>
            </a:extLst>
          </p:cNvPr>
          <p:cNvGrpSpPr>
            <a:grpSpLocks/>
          </p:cNvGrpSpPr>
          <p:nvPr/>
        </p:nvGrpSpPr>
        <p:grpSpPr bwMode="auto">
          <a:xfrm>
            <a:off x="1763494" y="949034"/>
            <a:ext cx="3722093" cy="2435380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7E0D54D0-37C5-4406-ABC7-2225E8CF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000">
                <a:latin typeface="VNI-Avo" pitchFamily="2" charset="0"/>
              </a:endParaRPr>
            </a:p>
          </p:txBody>
        </p:sp>
        <p:sp>
          <p:nvSpPr>
            <p:cNvPr id="13" name="Line 28">
              <a:extLst>
                <a:ext uri="{FF2B5EF4-FFF2-40B4-BE49-F238E27FC236}">
                  <a16:creationId xmlns:a16="http://schemas.microsoft.com/office/drawing/2014/main" id="{9722E231-B6A7-450B-A4D2-5F82C6671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6000">
                <a:latin typeface="VNI-Avo" pitchFamily="2" charset="0"/>
              </a:endParaRPr>
            </a:p>
          </p:txBody>
        </p:sp>
        <p:sp>
          <p:nvSpPr>
            <p:cNvPr id="14" name="Rectangle 29">
              <a:extLst>
                <a:ext uri="{FF2B5EF4-FFF2-40B4-BE49-F238E27FC236}">
                  <a16:creationId xmlns:a16="http://schemas.microsoft.com/office/drawing/2014/main" id="{81F9CC76-C702-497E-A7B1-750596C02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000">
                <a:latin typeface="VNI-Avo" pitchFamily="2" charset="0"/>
              </a:endParaRPr>
            </a:p>
          </p:txBody>
        </p:sp>
      </p:grpSp>
      <p:grpSp>
        <p:nvGrpSpPr>
          <p:cNvPr id="16" name="Group 30">
            <a:extLst>
              <a:ext uri="{FF2B5EF4-FFF2-40B4-BE49-F238E27FC236}">
                <a16:creationId xmlns:a16="http://schemas.microsoft.com/office/drawing/2014/main" id="{296F9C01-DF92-43B9-971D-DE6242BCBF8E}"/>
              </a:ext>
            </a:extLst>
          </p:cNvPr>
          <p:cNvGrpSpPr>
            <a:grpSpLocks/>
          </p:cNvGrpSpPr>
          <p:nvPr/>
        </p:nvGrpSpPr>
        <p:grpSpPr bwMode="auto">
          <a:xfrm>
            <a:off x="6405897" y="939221"/>
            <a:ext cx="3887631" cy="2444059"/>
            <a:chOff x="384" y="1680"/>
            <a:chExt cx="1680" cy="96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95FDB0C-68EA-4B38-A164-3277206F5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000">
                <a:latin typeface="VNI-Avo" pitchFamily="2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8B04FA8C-2BD9-4127-BB3F-0E4C91CD0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en-US" sz="6000">
                <a:latin typeface="VNI-Avo" pitchFamily="2" charset="0"/>
              </a:endParaRPr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834BBCD-19EA-45D8-A83B-82F8F84DF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vi-VN"/>
              </a:defPPr>
              <a:lvl1pPr marL="0" lvl="0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685800" lvl="1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1371600" lvl="2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2057400" lvl="3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743200" lvl="4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3429000" lvl="5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4114800" lvl="6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4800600" lvl="7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5486400" lvl="8" indent="0" algn="l" defTabSz="1371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200" b="0" i="0" u="non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6000">
                <a:latin typeface="VNI-Avo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7A2753C-2497-43DA-BB02-A29FC588C680}"/>
              </a:ext>
            </a:extLst>
          </p:cNvPr>
          <p:cNvSpPr txBox="1"/>
          <p:nvPr/>
        </p:nvSpPr>
        <p:spPr>
          <a:xfrm>
            <a:off x="2474098" y="1015390"/>
            <a:ext cx="16734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VNI-Avo" pitchFamily="2" charset="0"/>
              </a:rPr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A66BAD-14B7-432D-A005-BC7CDB238137}"/>
              </a:ext>
            </a:extLst>
          </p:cNvPr>
          <p:cNvSpPr txBox="1"/>
          <p:nvPr/>
        </p:nvSpPr>
        <p:spPr>
          <a:xfrm>
            <a:off x="3254483" y="2224807"/>
            <a:ext cx="2332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 err="1">
                <a:solidFill>
                  <a:srgbClr val="FF0000"/>
                </a:solidFill>
                <a:latin typeface="VNI-Avo" pitchFamily="2" charset="0"/>
              </a:rPr>
              <a:t>v</a:t>
            </a:r>
            <a:r>
              <a:rPr lang="en-US" sz="6000" dirty="0" err="1">
                <a:latin typeface="VNI-Avo" pitchFamily="2" charset="0"/>
              </a:rPr>
              <a:t>eõ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7236602" y="1009810"/>
            <a:ext cx="1341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>
                <a:solidFill>
                  <a:srgbClr val="FF0000"/>
                </a:solidFill>
                <a:latin typeface="VNI-Avo" pitchFamily="2" charset="0"/>
              </a:rPr>
              <a:t>x</a:t>
            </a:r>
            <a:endParaRPr lang="en-US" sz="60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8553E6-A8EE-413F-BECD-F205950C00EF}"/>
              </a:ext>
            </a:extLst>
          </p:cNvPr>
          <p:cNvSpPr txBox="1"/>
          <p:nvPr/>
        </p:nvSpPr>
        <p:spPr>
          <a:xfrm>
            <a:off x="7832234" y="2236265"/>
            <a:ext cx="2326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 err="1">
                <a:solidFill>
                  <a:srgbClr val="FF0000"/>
                </a:solidFill>
                <a:latin typeface="VNI-Avo" pitchFamily="2" charset="0"/>
              </a:rPr>
              <a:t>x</a:t>
            </a:r>
            <a:r>
              <a:rPr lang="en-US" sz="6000" dirty="0" err="1">
                <a:latin typeface="VNI-Avo" pitchFamily="2" charset="0"/>
              </a:rPr>
              <a:t>e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530D7-C4D4-401E-A506-FBB818F52EE5}"/>
              </a:ext>
            </a:extLst>
          </p:cNvPr>
          <p:cNvSpPr txBox="1"/>
          <p:nvPr/>
        </p:nvSpPr>
        <p:spPr>
          <a:xfrm>
            <a:off x="4483536" y="1053127"/>
            <a:ext cx="1107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latin typeface="VNI-Avo" pitchFamily="2" charset="0"/>
              </a:rPr>
              <a:t>e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2FA19-80F0-4317-8920-94E345FDFB00}"/>
              </a:ext>
            </a:extLst>
          </p:cNvPr>
          <p:cNvSpPr txBox="1"/>
          <p:nvPr/>
        </p:nvSpPr>
        <p:spPr>
          <a:xfrm>
            <a:off x="9223605" y="1000875"/>
            <a:ext cx="1341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lvl="1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371600" lvl="2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2057400" lvl="3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743200" lvl="4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3429000" lvl="5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4114800" lvl="6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4800600" lvl="7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5486400" lvl="8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sz="6000" dirty="0">
                <a:latin typeface="VNI-Avo" pitchFamily="2" charset="0"/>
              </a:rPr>
              <a:t>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36"/>
            <a:ext cx="1367677" cy="72854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3147" y="3585308"/>
            <a:ext cx="6293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VNI-Avo" pitchFamily="2" charset="0"/>
              </a:rPr>
              <a:t>voõ</a:t>
            </a:r>
            <a:r>
              <a:rPr lang="en-US" sz="6000" dirty="0" smtClean="0">
                <a:latin typeface="VNI-Avo" pitchFamily="2" charset="0"/>
              </a:rPr>
              <a:t>   </a:t>
            </a:r>
            <a:r>
              <a:rPr lang="en-US" sz="6000" dirty="0" err="1" smtClean="0">
                <a:latin typeface="VNI-Avo" pitchFamily="2" charset="0"/>
              </a:rPr>
              <a:t>vôû</a:t>
            </a:r>
            <a:r>
              <a:rPr lang="en-US" sz="6000" dirty="0" smtClean="0">
                <a:latin typeface="VNI-Avo" pitchFamily="2" charset="0"/>
              </a:rPr>
              <a:t>   </a:t>
            </a:r>
            <a:r>
              <a:rPr lang="en-US" sz="6000" dirty="0" err="1" smtClean="0">
                <a:latin typeface="VNI-Avo" pitchFamily="2" charset="0"/>
              </a:rPr>
              <a:t>vua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46375" y="3583703"/>
            <a:ext cx="6041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VNI-Avo" pitchFamily="2" charset="0"/>
              </a:rPr>
              <a:t>xæa</a:t>
            </a:r>
            <a:r>
              <a:rPr lang="en-US" sz="6000" dirty="0" smtClean="0">
                <a:latin typeface="VNI-Avo" pitchFamily="2" charset="0"/>
              </a:rPr>
              <a:t>   </a:t>
            </a:r>
            <a:r>
              <a:rPr lang="en-US" sz="6000" dirty="0" err="1" smtClean="0">
                <a:latin typeface="VNI-Avo" pitchFamily="2" charset="0"/>
              </a:rPr>
              <a:t>xöù</a:t>
            </a:r>
            <a:r>
              <a:rPr lang="en-US" sz="6000" dirty="0" smtClean="0">
                <a:latin typeface="VNI-Avo" pitchFamily="2" charset="0"/>
              </a:rPr>
              <a:t>   </a:t>
            </a:r>
            <a:r>
              <a:rPr lang="en-US" sz="6000" dirty="0" err="1" smtClean="0">
                <a:latin typeface="VNI-Avo" pitchFamily="2" charset="0"/>
              </a:rPr>
              <a:t>xöa</a:t>
            </a:r>
            <a:endParaRPr lang="en-US" sz="6000" dirty="0">
              <a:latin typeface="VNI-Avo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90226" y="5068590"/>
            <a:ext cx="28974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væa</a:t>
            </a:r>
            <a:r>
              <a:rPr lang="en-US" sz="6600" dirty="0" smtClean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heø</a:t>
            </a:r>
            <a:endParaRPr lang="en-US" sz="66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198B7F-E919-4F00-A9F3-008D04709C7E}"/>
              </a:ext>
            </a:extLst>
          </p:cNvPr>
          <p:cNvSpPr txBox="1"/>
          <p:nvPr/>
        </p:nvSpPr>
        <p:spPr>
          <a:xfrm>
            <a:off x="97091" y="5087631"/>
            <a:ext cx="31563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vôû</a:t>
            </a:r>
            <a:r>
              <a:rPr lang="en-US" sz="6600" dirty="0" smtClean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veõ</a:t>
            </a:r>
            <a:endParaRPr lang="en-US" sz="66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54791" y="5068590"/>
            <a:ext cx="35715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70C0"/>
                </a:solidFill>
                <a:latin typeface="VNI-Avo" pitchFamily="2" charset="0"/>
              </a:rPr>
              <a:t>t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hò</a:t>
            </a:r>
            <a:r>
              <a:rPr lang="en-US" sz="6600" dirty="0" smtClean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xaõ</a:t>
            </a:r>
            <a:endParaRPr lang="en-US" sz="6600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42769" y="5059383"/>
            <a:ext cx="31143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70C0"/>
                </a:solidFill>
                <a:latin typeface="VNI-Avo" pitchFamily="2" charset="0"/>
              </a:rPr>
              <a:t>x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e</a:t>
            </a:r>
            <a:r>
              <a:rPr lang="en-US" sz="6600" dirty="0" smtClean="0">
                <a:solidFill>
                  <a:srgbClr val="0070C0"/>
                </a:solidFill>
                <a:latin typeface="VNI-Avo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VNI-Avo" pitchFamily="2" charset="0"/>
              </a:rPr>
              <a:t>lu</a:t>
            </a:r>
            <a:endParaRPr lang="en-US" sz="6600" dirty="0">
              <a:solidFill>
                <a:srgbClr val="0070C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1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80" r="66995" b="51336"/>
          <a:stretch/>
        </p:blipFill>
        <p:spPr>
          <a:xfrm>
            <a:off x="0" y="0"/>
            <a:ext cx="2963288" cy="992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579" t="51131" r="1486" b="5625"/>
          <a:stretch/>
        </p:blipFill>
        <p:spPr>
          <a:xfrm>
            <a:off x="0" y="1449977"/>
            <a:ext cx="11991703" cy="11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1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80" r="66995" b="51336"/>
          <a:stretch/>
        </p:blipFill>
        <p:spPr>
          <a:xfrm>
            <a:off x="0" y="0"/>
            <a:ext cx="2963288" cy="992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135" t="51131" r="73371" b="2742"/>
          <a:stretch/>
        </p:blipFill>
        <p:spPr>
          <a:xfrm>
            <a:off x="3890914" y="1293223"/>
            <a:ext cx="373380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80" r="66995" b="51336"/>
          <a:stretch/>
        </p:blipFill>
        <p:spPr>
          <a:xfrm>
            <a:off x="0" y="0"/>
            <a:ext cx="2963288" cy="9927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837" t="51131" r="56804" b="4320"/>
          <a:stretch/>
        </p:blipFill>
        <p:spPr>
          <a:xfrm>
            <a:off x="3742829" y="1497874"/>
            <a:ext cx="3480931" cy="374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064" r="52824"/>
          <a:stretch/>
        </p:blipFill>
        <p:spPr>
          <a:xfrm>
            <a:off x="2706508" y="1532436"/>
            <a:ext cx="6317431" cy="2490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980" r="66995" b="51336"/>
          <a:stretch/>
        </p:blipFill>
        <p:spPr>
          <a:xfrm>
            <a:off x="0" y="0"/>
            <a:ext cx="2963288" cy="9927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6679" r="9468"/>
          <a:stretch/>
        </p:blipFill>
        <p:spPr>
          <a:xfrm>
            <a:off x="2706508" y="1532436"/>
            <a:ext cx="6738593" cy="24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J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5556" r="5833" b="3333"/>
          <a:stretch>
            <a:fillRect/>
          </a:stretch>
        </p:blipFill>
        <p:spPr bwMode="auto">
          <a:xfrm>
            <a:off x="-4233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AutoShape 7"/>
          <p:cNvSpPr>
            <a:spLocks noChangeArrowheads="1"/>
          </p:cNvSpPr>
          <p:nvPr/>
        </p:nvSpPr>
        <p:spPr bwMode="auto">
          <a:xfrm rot="2186282">
            <a:off x="1727201" y="5468938"/>
            <a:ext cx="618067" cy="474663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40" tIns="45720" rIns="91440" bIns="45720" anchor="ctr"/>
          <a:lstStyle/>
          <a:p>
            <a:endParaRPr lang="vi-VN" sz="2400">
              <a:solidFill>
                <a:srgbClr val="000000"/>
              </a:solidFill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2186282">
            <a:off x="9948333" y="5943602"/>
            <a:ext cx="618067" cy="474663"/>
          </a:xfrm>
          <a:prstGeom prst="star4">
            <a:avLst>
              <a:gd name="adj" fmla="val 7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40" tIns="45720" rIns="91440" bIns="45720" anchor="ctr"/>
          <a:lstStyle/>
          <a:p>
            <a:endParaRPr lang="vi-VN" sz="2400">
              <a:solidFill>
                <a:srgbClr val="000000"/>
              </a:solidFill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3386667" y="1897193"/>
            <a:ext cx="4869363" cy="172664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en-US" sz="1200"/>
          </a:p>
        </p:txBody>
      </p:sp>
      <p:sp>
        <p:nvSpPr>
          <p:cNvPr id="10246" name="TextBox 10"/>
          <p:cNvSpPr txBox="1">
            <a:spLocks noChangeArrowheads="1"/>
          </p:cNvSpPr>
          <p:nvPr/>
        </p:nvSpPr>
        <p:spPr bwMode="auto">
          <a:xfrm>
            <a:off x="3995268" y="2252682"/>
            <a:ext cx="395286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</a:rPr>
              <a:t>Vaän</a:t>
            </a:r>
            <a:r>
              <a:rPr lang="en-US" sz="60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VNI-Avo" pitchFamily="2" charset="0"/>
              </a:rPr>
              <a:t>duïng</a:t>
            </a:r>
            <a:endParaRPr lang="en-US" sz="60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03036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382332" y="1257041"/>
            <a:ext cx="3331335" cy="3331335"/>
            <a:chOff x="1524000" y="1600200"/>
            <a:chExt cx="3331335" cy="3331335"/>
          </a:xfrm>
        </p:grpSpPr>
        <p:sp>
          <p:nvSpPr>
            <p:cNvPr id="2" name="Oval 1"/>
            <p:cNvSpPr/>
            <p:nvPr/>
          </p:nvSpPr>
          <p:spPr>
            <a:xfrm>
              <a:off x="1524000" y="1600200"/>
              <a:ext cx="3331335" cy="333133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>
              <a:stCxn id="2" idx="0"/>
              <a:endCxn id="2" idx="4"/>
            </p:cNvCxnSpPr>
            <p:nvPr/>
          </p:nvCxnSpPr>
          <p:spPr>
            <a:xfrm>
              <a:off x="3189668" y="1600200"/>
              <a:ext cx="0" cy="333133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" idx="6"/>
              <a:endCxn id="2" idx="2"/>
            </p:cNvCxnSpPr>
            <p:nvPr/>
          </p:nvCxnSpPr>
          <p:spPr>
            <a:xfrm flipH="1">
              <a:off x="1524000" y="3265868"/>
              <a:ext cx="333133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 rot="19200724">
              <a:off x="2240924" y="2098352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>
                  <a:solidFill>
                    <a:srgbClr val="002060"/>
                  </a:solidFill>
                  <a:latin typeface=".VnArial" pitchFamily="34" charset="0"/>
                </a:rPr>
                <a:t>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 rot="2363061">
              <a:off x="3526665" y="2084124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smtClean="0">
                  <a:solidFill>
                    <a:srgbClr val="002060"/>
                  </a:solidFill>
                  <a:latin typeface=".VnArial" pitchFamily="34" charset="0"/>
                </a:rPr>
                <a:t>1</a:t>
              </a:r>
              <a:endParaRPr lang="en-US" sz="6000">
                <a:solidFill>
                  <a:srgbClr val="002060"/>
                </a:solidFill>
                <a:latin typeface=".VnArial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rot="7430732">
              <a:off x="3526665" y="3311051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smtClean="0">
                  <a:solidFill>
                    <a:srgbClr val="002060"/>
                  </a:solidFill>
                  <a:latin typeface=".VnArial" pitchFamily="34" charset="0"/>
                </a:rPr>
                <a:t>2</a:t>
              </a:r>
              <a:endParaRPr lang="en-US" sz="6000">
                <a:solidFill>
                  <a:srgbClr val="002060"/>
                </a:solidFill>
                <a:latin typeface=".VnArial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3250770">
              <a:off x="2319464" y="3405545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smtClean="0">
                  <a:solidFill>
                    <a:srgbClr val="002060"/>
                  </a:solidFill>
                  <a:latin typeface=".VnArial" pitchFamily="34" charset="0"/>
                </a:rPr>
                <a:t>3</a:t>
              </a:r>
              <a:endParaRPr lang="en-US" sz="6000">
                <a:solidFill>
                  <a:srgbClr val="002060"/>
                </a:solidFill>
                <a:latin typeface=".VnArial" pitchFamily="34" charset="0"/>
              </a:endParaRP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 flipH="1" flipV="1">
            <a:off x="3048000" y="1828800"/>
            <a:ext cx="15647" cy="1109661"/>
          </a:xfrm>
          <a:prstGeom prst="straightConnector1">
            <a:avLst/>
          </a:prstGeom>
          <a:ln w="79375"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1714089" y="4757534"/>
            <a:ext cx="2769704" cy="64935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solidFill>
                  <a:srgbClr val="002060"/>
                </a:solidFill>
              </a:rPr>
              <a:t>Bắt đầu quay</a:t>
            </a:r>
            <a:endParaRPr lang="en-US" sz="3200">
              <a:solidFill>
                <a:srgbClr val="00206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201799" y="2289225"/>
            <a:ext cx="8109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72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22479" y="2321680"/>
            <a:ext cx="8109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72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373942" y="1690052"/>
            <a:ext cx="2831945" cy="760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veà</a:t>
            </a:r>
            <a:r>
              <a:rPr lang="en-US" sz="4800" dirty="0" smtClean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queâ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8441300" y="1693256"/>
            <a:ext cx="2831945" cy="760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choù</a:t>
            </a:r>
            <a:r>
              <a:rPr lang="en-US" sz="4800" dirty="0" smtClean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xuø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159522" y="4840884"/>
            <a:ext cx="8109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en-US" sz="72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331665" y="4215585"/>
            <a:ext cx="2831945" cy="760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VNI-Avo" pitchFamily="2" charset="0"/>
              </a:rPr>
              <a:t>v</a:t>
            </a:r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eù</a:t>
            </a:r>
            <a:r>
              <a:rPr lang="en-US" sz="4800" dirty="0" smtClean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xe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9283697" y="4843077"/>
            <a:ext cx="8109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455840" y="4217778"/>
            <a:ext cx="2831945" cy="760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loø</a:t>
            </a:r>
            <a:r>
              <a:rPr lang="en-US" sz="4800" dirty="0" smtClean="0">
                <a:solidFill>
                  <a:srgbClr val="FF0000"/>
                </a:solidFill>
                <a:latin typeface="VNI-Avo" pitchFamily="2" charset="0"/>
              </a:rPr>
              <a:t> xo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52534" y="95672"/>
            <a:ext cx="459253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chemeClr val="accent1">
                    <a:lumMod val="50000"/>
                  </a:schemeClr>
                </a:solidFill>
              </a:rPr>
              <a:t>Vòng quay kì diệu</a:t>
            </a:r>
            <a:endParaRPr lang="en-US" sz="48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6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Rot by="18000000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27000000">
                                      <p:cBhvr>
                                        <p:cTn id="1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800000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2200000">
                                      <p:cBhvr>
                                        <p:cTn id="1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D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121920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5"/>
          <p:cNvSpPr>
            <a:spLocks noChangeArrowheads="1" noChangeShapeType="1" noTextEdit="1"/>
          </p:cNvSpPr>
          <p:nvPr/>
        </p:nvSpPr>
        <p:spPr bwMode="auto">
          <a:xfrm>
            <a:off x="3759200" y="609600"/>
            <a:ext cx="4572000" cy="1219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40" tIns="45720" rIns="91440" bIns="45720" numCol="1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Dặn dò</a:t>
            </a:r>
            <a:endParaRPr lang="en-US" sz="3600" kern="10"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292" name="Picture 9" descr="Hinh nen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828800"/>
            <a:ext cx="9550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3206841" y="3987800"/>
            <a:ext cx="664836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-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Xem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laïi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baøi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-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Chuaån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bò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baøi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: </a:t>
            </a:r>
            <a:r>
              <a:rPr lang="en-US" sz="2800" b="1" dirty="0" err="1">
                <a:solidFill>
                  <a:srgbClr val="0000CC"/>
                </a:solidFill>
                <a:latin typeface="VNI-Avo" pitchFamily="2" charset="0"/>
                <a:cs typeface="Arial" charset="0"/>
              </a:rPr>
              <a:t>Tieát</a:t>
            </a:r>
            <a:r>
              <a:rPr lang="en-US" sz="2800" b="1" dirty="0">
                <a:solidFill>
                  <a:srgbClr val="0000CC"/>
                </a:solidFill>
                <a:latin typeface="VNI-Avo" pitchFamily="2" charset="0"/>
                <a:cs typeface="Arial" charset="0"/>
              </a:rPr>
              <a:t> 2</a:t>
            </a:r>
            <a:endParaRPr lang="en-US" sz="2800" b="1" i="1" dirty="0">
              <a:solidFill>
                <a:srgbClr val="FF0000"/>
              </a:solidFill>
              <a:latin typeface="VNI-Avo" pitchFamily="2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71461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vi-VN" smtClean="0"/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/>
            <a:endParaRPr lang="vi-VN" smtClean="0"/>
          </a:p>
        </p:txBody>
      </p:sp>
      <p:pic>
        <p:nvPicPr>
          <p:cNvPr id="14340" name="Picture 2" descr="natur019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281517" y="381000"/>
            <a:ext cx="1191048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defRPr/>
            </a:pP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Xin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chaân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thaønh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caûm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ôn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caùc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Thaày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,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Coâ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vaø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caùc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em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hoïc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 </a:t>
            </a:r>
            <a:r>
              <a:rPr lang="en-US" sz="7200" b="1" i="1" dirty="0" err="1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sinh</a:t>
            </a:r>
            <a:r>
              <a:rPr lang="en-US" sz="7200" b="1" i="1" dirty="0">
                <a:solidFill>
                  <a:schemeClr val="bg1">
                    <a:lumMod val="95000"/>
                  </a:schemeClr>
                </a:solidFill>
                <a:latin typeface="VNI-Times" pitchFamily="2" charset="0"/>
              </a:rPr>
              <a:t>.</a:t>
            </a:r>
          </a:p>
        </p:txBody>
      </p:sp>
      <p:sp>
        <p:nvSpPr>
          <p:cNvPr id="14342" name="AutoShape 4">
            <a:hlinkClick r:id="" action="ppaction://noaction" highlightClick="1">
              <a:snd r:embed="rId3" name="PourElise!.wav"/>
            </a:hlinkClick>
          </p:cNvPr>
          <p:cNvSpPr>
            <a:spLocks noChangeArrowheads="1"/>
          </p:cNvSpPr>
          <p:nvPr/>
        </p:nvSpPr>
        <p:spPr bwMode="auto">
          <a:xfrm>
            <a:off x="10598151" y="6017568"/>
            <a:ext cx="184731" cy="461665"/>
          </a:xfrm>
          <a:prstGeom prst="actionButtonSound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973224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|1.2|1.7|0.9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 - KNTT - Tiếng Việt - B1</Template>
  <TotalTime>1521</TotalTime>
  <Words>288</Words>
  <Application>Microsoft Office PowerPoint</Application>
  <PresentationFormat>Widescreen</PresentationFormat>
  <Paragraphs>118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.VnArial</vt:lpstr>
      <vt:lpstr>Arial</vt:lpstr>
      <vt:lpstr>Arial-Rounded</vt:lpstr>
      <vt:lpstr>Calibri</vt:lpstr>
      <vt:lpstr>Calibri Light</vt:lpstr>
      <vt:lpstr>Times New Roman</vt:lpstr>
      <vt:lpstr>VNI-Avo</vt:lpstr>
      <vt:lpstr>VNI-Commerce</vt:lpstr>
      <vt:lpstr>VNI-Times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DOANLUU</cp:lastModifiedBy>
  <cp:revision>100</cp:revision>
  <dcterms:created xsi:type="dcterms:W3CDTF">2020-05-19T07:29:54Z</dcterms:created>
  <dcterms:modified xsi:type="dcterms:W3CDTF">2024-10-21T15:22:36Z</dcterms:modified>
</cp:coreProperties>
</file>