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  <p:sldMasterId id="2147483680" r:id="rId3"/>
    <p:sldMasterId id="2147483696" r:id="rId4"/>
    <p:sldMasterId id="2147483704" r:id="rId5"/>
    <p:sldMasterId id="2147483719" r:id="rId6"/>
    <p:sldMasterId id="2147483734" r:id="rId7"/>
    <p:sldMasterId id="2147483746" r:id="rId8"/>
  </p:sldMasterIdLst>
  <p:notesMasterIdLst>
    <p:notesMasterId r:id="rId34"/>
  </p:notesMasterIdLst>
  <p:sldIdLst>
    <p:sldId id="387" r:id="rId9"/>
    <p:sldId id="338" r:id="rId10"/>
    <p:sldId id="301" r:id="rId11"/>
    <p:sldId id="418" r:id="rId12"/>
    <p:sldId id="390" r:id="rId13"/>
    <p:sldId id="416" r:id="rId14"/>
    <p:sldId id="298" r:id="rId15"/>
    <p:sldId id="348" r:id="rId16"/>
    <p:sldId id="336" r:id="rId17"/>
    <p:sldId id="258" r:id="rId18"/>
    <p:sldId id="270" r:id="rId19"/>
    <p:sldId id="257" r:id="rId20"/>
    <p:sldId id="265" r:id="rId21"/>
    <p:sldId id="392" r:id="rId22"/>
    <p:sldId id="407" r:id="rId23"/>
    <p:sldId id="409" r:id="rId24"/>
    <p:sldId id="408" r:id="rId25"/>
    <p:sldId id="420" r:id="rId26"/>
    <p:sldId id="411" r:id="rId27"/>
    <p:sldId id="413" r:id="rId28"/>
    <p:sldId id="300" r:id="rId29"/>
    <p:sldId id="299" r:id="rId30"/>
    <p:sldId id="389" r:id="rId31"/>
    <p:sldId id="414" r:id="rId32"/>
    <p:sldId id="29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15001-B6D1-4F8B-A8D3-965848D9D4B1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ECAE2-BFED-472F-82F2-957441259D7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2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198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559D-941E-4549-95B0-1231322DEC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486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0A678-8BA6-43DB-93D7-22AF9BBE82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944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E287B-AD14-4307-A460-26BCD6B5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rgbClr val="C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13899"/>
            <a:ext cx="12192000" cy="6250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313899"/>
            <a:ext cx="12192000" cy="395785"/>
          </a:xfrm>
          <a:prstGeom prst="rect">
            <a:avLst/>
          </a:prstGeom>
          <a:solidFill>
            <a:srgbClr val="0E5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709683"/>
            <a:ext cx="12192000" cy="150125"/>
          </a:xfrm>
          <a:prstGeom prst="rect">
            <a:avLst/>
          </a:prstGeom>
          <a:solidFill>
            <a:srgbClr val="FE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6093726"/>
            <a:ext cx="12192000" cy="395785"/>
          </a:xfrm>
          <a:prstGeom prst="rect">
            <a:avLst/>
          </a:prstGeom>
          <a:solidFill>
            <a:srgbClr val="0E5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489510"/>
            <a:ext cx="12192000" cy="150125"/>
          </a:xfrm>
          <a:prstGeom prst="rect">
            <a:avLst/>
          </a:prstGeom>
          <a:solidFill>
            <a:srgbClr val="FE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81"/>
          <a:stretch>
            <a:fillRect/>
          </a:stretch>
        </p:blipFill>
        <p:spPr>
          <a:xfrm>
            <a:off x="0" y="3121925"/>
            <a:ext cx="5636526" cy="3736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1pPr>
            <a:lvl2pPr marL="304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00" indent="0">
              <a:buNone/>
              <a:defRPr sz="1065">
                <a:solidFill>
                  <a:schemeClr val="tx1">
                    <a:tint val="75000"/>
                  </a:schemeClr>
                </a:solidFill>
              </a:defRPr>
            </a:lvl3pPr>
            <a:lvl4pPr marL="914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4pPr>
            <a:lvl5pPr marL="12192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5pPr>
            <a:lvl6pPr marL="15240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6pPr>
            <a:lvl7pPr marL="18288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7pPr>
            <a:lvl8pPr marL="21336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8pPr>
            <a:lvl9pPr marL="2438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09/10/2024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5"/>
            </a:lvl1pPr>
            <a:lvl2pPr>
              <a:defRPr sz="1865"/>
            </a:lvl2pPr>
            <a:lvl3pPr>
              <a:defRPr sz="1600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5"/>
            </a:lvl1pPr>
            <a:lvl2pPr marL="304800" indent="0">
              <a:buNone/>
              <a:defRPr sz="1865"/>
            </a:lvl2pPr>
            <a:lvl3pPr marL="609600" indent="0">
              <a:buNone/>
              <a:defRPr sz="1600"/>
            </a:lvl3pPr>
            <a:lvl4pPr marL="914400" indent="0">
              <a:buNone/>
              <a:defRPr sz="1335"/>
            </a:lvl4pPr>
            <a:lvl5pPr marL="1219200" indent="0">
              <a:buNone/>
              <a:defRPr sz="1335"/>
            </a:lvl5pPr>
            <a:lvl6pPr marL="1524000" indent="0">
              <a:buNone/>
              <a:defRPr sz="1335"/>
            </a:lvl6pPr>
            <a:lvl7pPr marL="1828800" indent="0">
              <a:buNone/>
              <a:defRPr sz="1335"/>
            </a:lvl7pPr>
            <a:lvl8pPr marL="2133600" indent="0">
              <a:buNone/>
              <a:defRPr sz="1335"/>
            </a:lvl8pPr>
            <a:lvl9pPr marL="2438400" indent="0">
              <a:buNone/>
              <a:defRPr sz="133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 t="67000"/>
          <a:stretch>
            <a:fillRect/>
          </a:stretch>
        </p:blipFill>
        <p:spPr>
          <a:xfrm>
            <a:off x="22860" y="4892038"/>
            <a:ext cx="11902401" cy="1965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/>
          <a:srcRect l="20108"/>
          <a:stretch>
            <a:fillRect/>
          </a:stretch>
        </p:blipFill>
        <p:spPr>
          <a:xfrm>
            <a:off x="3261399" y="0"/>
            <a:ext cx="9022041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screen"/>
          <a:srcRect r="71323"/>
          <a:stretch>
            <a:fillRect/>
          </a:stretch>
        </p:blipFill>
        <p:spPr>
          <a:xfrm>
            <a:off x="-205739" y="-182880"/>
            <a:ext cx="3017166" cy="6389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/>
          <a:srcRect t="27667" r="71323" b="9000"/>
          <a:stretch>
            <a:fillRect/>
          </a:stretch>
        </p:blipFill>
        <p:spPr>
          <a:xfrm>
            <a:off x="-205740" y="1897380"/>
            <a:ext cx="3238461" cy="4343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-182881" y="0"/>
            <a:ext cx="2567901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9067839" y="3429000"/>
            <a:ext cx="3238461" cy="3429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891539" y="4892040"/>
            <a:ext cx="2141181" cy="1965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 t="66000"/>
          <a:stretch>
            <a:fillRect/>
          </a:stretch>
        </p:blipFill>
        <p:spPr>
          <a:xfrm>
            <a:off x="0" y="4526280"/>
            <a:ext cx="12192000" cy="2331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alphaModFix amt="60000"/>
          </a:blip>
          <a:srcRect/>
          <a:stretch>
            <a:fillRect/>
          </a:stretch>
        </p:blipFill>
        <p:spPr>
          <a:xfrm>
            <a:off x="-3" y="-5270"/>
            <a:ext cx="266123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alphaModFix amt="75000"/>
          </a:blip>
          <a:srcRect l="20131"/>
          <a:stretch>
            <a:fillRect/>
          </a:stretch>
        </p:blipFill>
        <p:spPr>
          <a:xfrm>
            <a:off x="3172553" y="0"/>
            <a:ext cx="901944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1320" y="540305"/>
            <a:ext cx="11169359" cy="5777390"/>
          </a:xfrm>
          <a:prstGeom prst="rect">
            <a:avLst/>
          </a:prstGeom>
          <a:solidFill>
            <a:schemeClr val="bg1">
              <a:alpha val="9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KaiTi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-57896" y="5508702"/>
            <a:ext cx="1597738" cy="156662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10794328" y="5508702"/>
            <a:ext cx="1419626" cy="1344028"/>
          </a:xfrm>
          <a:prstGeom prst="rect">
            <a:avLst/>
          </a:prstGeom>
        </p:spPr>
      </p:pic>
      <p:pic>
        <p:nvPicPr>
          <p:cNvPr id="23" name="图形 22" descr="森林场景"/>
          <p:cNvPicPr>
            <a:picLocks noChangeAspect="1"/>
          </p:cNvPicPr>
          <p:nvPr/>
        </p:nvPicPr>
        <p:blipFill>
          <a:blip r:embed="rId7" cstate="screen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376" y="767575"/>
            <a:ext cx="486936" cy="486936"/>
          </a:xfrm>
          <a:prstGeom prst="rect">
            <a:avLst/>
          </a:prstGeom>
        </p:spPr>
      </p:pic>
      <p:sp>
        <p:nvSpPr>
          <p:cNvPr id="24" name="文本框 12"/>
          <p:cNvSpPr txBox="1">
            <a:spLocks noChangeArrowheads="1"/>
          </p:cNvSpPr>
          <p:nvPr/>
        </p:nvSpPr>
        <p:spPr bwMode="auto">
          <a:xfrm>
            <a:off x="1228188" y="728127"/>
            <a:ext cx="32152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217875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libaba PuHuiTi" pitchFamily="18" charset="-122"/>
              </a:rPr>
              <a:t>Add title text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217875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libaba PuHuiTi" pitchFamily="18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bg>
      <p:bgPr>
        <a:solidFill>
          <a:srgbClr val="C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13899"/>
            <a:ext cx="12192000" cy="6250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313899"/>
            <a:ext cx="12192000" cy="395785"/>
          </a:xfrm>
          <a:prstGeom prst="rect">
            <a:avLst/>
          </a:prstGeom>
          <a:solidFill>
            <a:srgbClr val="0E5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709683"/>
            <a:ext cx="12192000" cy="150125"/>
          </a:xfrm>
          <a:prstGeom prst="rect">
            <a:avLst/>
          </a:prstGeom>
          <a:solidFill>
            <a:srgbClr val="FE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6093726"/>
            <a:ext cx="12192000" cy="395785"/>
          </a:xfrm>
          <a:prstGeom prst="rect">
            <a:avLst/>
          </a:prstGeom>
          <a:solidFill>
            <a:srgbClr val="0E5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6489510"/>
            <a:ext cx="12192000" cy="150125"/>
          </a:xfrm>
          <a:prstGeom prst="rect">
            <a:avLst/>
          </a:prstGeom>
          <a:solidFill>
            <a:srgbClr val="FE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81"/>
          <a:stretch>
            <a:fillRect/>
          </a:stretch>
        </p:blipFill>
        <p:spPr>
          <a:xfrm>
            <a:off x="0" y="3121925"/>
            <a:ext cx="5636526" cy="3736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1319642" y="131198"/>
            <a:ext cx="9571530" cy="5972859"/>
          </a:xfrm>
          <a:prstGeom prst="rect">
            <a:avLst/>
          </a:prstGeom>
        </p:spPr>
      </p:pic>
      <p:pic>
        <p:nvPicPr>
          <p:cNvPr id="18" name="图片 17" descr="图片包含 屏幕截图&#10;&#10;描述已自动生成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  <p:pic>
        <p:nvPicPr>
          <p:cNvPr id="9" name="图片 8" descr="图片包含 矢量图形&#10;&#10;描述已自动生成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33851" y="441609"/>
            <a:ext cx="3033543" cy="2676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367083" y="678654"/>
            <a:ext cx="9457833" cy="5368785"/>
          </a:xfrm>
          <a:prstGeom prst="rect">
            <a:avLst/>
          </a:prstGeom>
        </p:spPr>
      </p:pic>
      <p:pic>
        <p:nvPicPr>
          <p:cNvPr id="3" name="图片 2" descr="图片包含 矢量图形&#10;&#10;描述已自动生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8837625" y="182880"/>
            <a:ext cx="2828348" cy="2495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4493623" y="182880"/>
            <a:ext cx="7406640" cy="5525284"/>
          </a:xfrm>
          <a:prstGeom prst="rect">
            <a:avLst/>
          </a:prstGeom>
        </p:spPr>
      </p:pic>
      <p:pic>
        <p:nvPicPr>
          <p:cNvPr id="8" name="图片 7" descr="图片包含 矢量图形&#10;&#10;描述已自动生成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30629" y="182880"/>
            <a:ext cx="2573382" cy="2325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5" name="图片 4" descr="图片包含 矢量图形&#10;&#10;描述已自动生成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39987" y="142638"/>
            <a:ext cx="2747350" cy="242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77524" y="182880"/>
            <a:ext cx="11436951" cy="6492241"/>
          </a:xfrm>
          <a:prstGeom prst="rect">
            <a:avLst/>
          </a:prstGeom>
        </p:spPr>
      </p:pic>
      <p:pic>
        <p:nvPicPr>
          <p:cNvPr id="5" name="图片 4" descr="图片包含 矢量图形&#10;&#10;描述已自动生成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 flipH="1">
            <a:off x="10192905" y="0"/>
            <a:ext cx="1999094" cy="1763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/>
          <p:cNvSpPr/>
          <p:nvPr userDrawn="1"/>
        </p:nvSpPr>
        <p:spPr>
          <a:xfrm>
            <a:off x="4306387" y="992777"/>
            <a:ext cx="3579223" cy="535577"/>
          </a:xfrm>
          <a:prstGeom prst="roundRect">
            <a:avLst>
              <a:gd name="adj" fmla="val 50000"/>
            </a:avLst>
          </a:prstGeom>
          <a:solidFill>
            <a:srgbClr val="396B67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379989" y="22860"/>
            <a:ext cx="9432022" cy="5854499"/>
          </a:xfrm>
          <a:prstGeom prst="rect">
            <a:avLst/>
          </a:prstGeom>
        </p:spPr>
      </p:pic>
      <p:pic>
        <p:nvPicPr>
          <p:cNvPr id="12" name="图片 11" descr="图片包含 屏幕截图&#10;&#10;描述已自动生成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992504" y="422910"/>
            <a:ext cx="10206990" cy="602361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/>
          <a:srcRect t="67000"/>
          <a:stretch>
            <a:fillRect/>
          </a:stretch>
        </p:blipFill>
        <p:spPr>
          <a:xfrm>
            <a:off x="22860" y="4892038"/>
            <a:ext cx="11902401" cy="1965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screen"/>
          <a:srcRect l="20108"/>
          <a:stretch>
            <a:fillRect/>
          </a:stretch>
        </p:blipFill>
        <p:spPr>
          <a:xfrm>
            <a:off x="3261399" y="0"/>
            <a:ext cx="9022041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screen"/>
          <a:srcRect r="71323"/>
          <a:stretch>
            <a:fillRect/>
          </a:stretch>
        </p:blipFill>
        <p:spPr>
          <a:xfrm>
            <a:off x="-205739" y="-182880"/>
            <a:ext cx="3017166" cy="6389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 cstate="screen"/>
          <a:srcRect t="27667" r="71323" b="9000"/>
          <a:stretch>
            <a:fillRect/>
          </a:stretch>
        </p:blipFill>
        <p:spPr>
          <a:xfrm>
            <a:off x="-205740" y="1897380"/>
            <a:ext cx="3238461" cy="4343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-182881" y="0"/>
            <a:ext cx="2567901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9067839" y="3429000"/>
            <a:ext cx="3238461" cy="3429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891539" y="4892040"/>
            <a:ext cx="2141181" cy="1965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/>
          <a:srcRect t="66000"/>
          <a:stretch>
            <a:fillRect/>
          </a:stretch>
        </p:blipFill>
        <p:spPr>
          <a:xfrm>
            <a:off x="0" y="4526280"/>
            <a:ext cx="12192000" cy="2331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screen">
            <a:alphaModFix amt="60000"/>
          </a:blip>
          <a:srcRect/>
          <a:stretch>
            <a:fillRect/>
          </a:stretch>
        </p:blipFill>
        <p:spPr>
          <a:xfrm>
            <a:off x="-3" y="-5270"/>
            <a:ext cx="266123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 cstate="screen">
            <a:alphaModFix amt="75000"/>
          </a:blip>
          <a:srcRect l="20131"/>
          <a:stretch>
            <a:fillRect/>
          </a:stretch>
        </p:blipFill>
        <p:spPr>
          <a:xfrm>
            <a:off x="3172553" y="0"/>
            <a:ext cx="9019446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11320" y="540305"/>
            <a:ext cx="11169359" cy="5777390"/>
          </a:xfrm>
          <a:prstGeom prst="rect">
            <a:avLst/>
          </a:prstGeom>
          <a:solidFill>
            <a:schemeClr val="bg1">
              <a:alpha val="9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-57896" y="5508702"/>
            <a:ext cx="1597738" cy="156662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10794328" y="5508702"/>
            <a:ext cx="1419626" cy="1344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475443" y="6733102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ea typeface="Microsoft YaHei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sz="2800"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sz="2400"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sz="2000"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sz="2000" b="0" i="0">
                <a:latin typeface="Alibaba PuHuiTi" pitchFamily="18" charset="-122"/>
                <a:ea typeface="Alibaba PuHuiTi" pitchFamily="18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/>
          <a:srcRect t="67000"/>
          <a:stretch>
            <a:fillRect/>
          </a:stretch>
        </p:blipFill>
        <p:spPr>
          <a:xfrm>
            <a:off x="22860" y="4892038"/>
            <a:ext cx="11902401" cy="1965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screen"/>
          <a:srcRect l="20108"/>
          <a:stretch>
            <a:fillRect/>
          </a:stretch>
        </p:blipFill>
        <p:spPr>
          <a:xfrm>
            <a:off x="3261399" y="0"/>
            <a:ext cx="9022041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screen"/>
          <a:srcRect r="71323"/>
          <a:stretch>
            <a:fillRect/>
          </a:stretch>
        </p:blipFill>
        <p:spPr>
          <a:xfrm>
            <a:off x="-205739" y="-182880"/>
            <a:ext cx="3017166" cy="6389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 cstate="screen"/>
          <a:srcRect t="27667" r="71323" b="9000"/>
          <a:stretch>
            <a:fillRect/>
          </a:stretch>
        </p:blipFill>
        <p:spPr>
          <a:xfrm>
            <a:off x="-205740" y="1897380"/>
            <a:ext cx="3238461" cy="4343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-182881" y="0"/>
            <a:ext cx="2567901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9067839" y="3429000"/>
            <a:ext cx="3238461" cy="3429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891539" y="4892040"/>
            <a:ext cx="2141181" cy="1965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/>
          <a:srcRect t="66000"/>
          <a:stretch>
            <a:fillRect/>
          </a:stretch>
        </p:blipFill>
        <p:spPr>
          <a:xfrm>
            <a:off x="0" y="4526280"/>
            <a:ext cx="12192000" cy="2331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screen">
            <a:alphaModFix amt="60000"/>
          </a:blip>
          <a:srcRect/>
          <a:stretch>
            <a:fillRect/>
          </a:stretch>
        </p:blipFill>
        <p:spPr>
          <a:xfrm>
            <a:off x="-3" y="-5270"/>
            <a:ext cx="266123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 cstate="screen">
            <a:alphaModFix amt="75000"/>
          </a:blip>
          <a:srcRect l="20131"/>
          <a:stretch>
            <a:fillRect/>
          </a:stretch>
        </p:blipFill>
        <p:spPr>
          <a:xfrm>
            <a:off x="3172553" y="0"/>
            <a:ext cx="9019446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11320" y="540305"/>
            <a:ext cx="11169359" cy="5777390"/>
          </a:xfrm>
          <a:prstGeom prst="rect">
            <a:avLst/>
          </a:prstGeom>
          <a:solidFill>
            <a:schemeClr val="bg1">
              <a:alpha val="9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-57896" y="5508702"/>
            <a:ext cx="1597738" cy="156662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10794328" y="5508702"/>
            <a:ext cx="1419626" cy="1344028"/>
          </a:xfrm>
          <a:prstGeom prst="rect">
            <a:avLst/>
          </a:prstGeom>
        </p:spPr>
      </p:pic>
      <p:pic>
        <p:nvPicPr>
          <p:cNvPr id="23" name="图形 22" descr="森林场景"/>
          <p:cNvPicPr>
            <a:picLocks noChangeAspect="1"/>
          </p:cNvPicPr>
          <p:nvPr userDrawn="1"/>
        </p:nvPicPr>
        <p:blipFill>
          <a:blip r:embed="rId7" cstate="screen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376" y="767575"/>
            <a:ext cx="486936" cy="486936"/>
          </a:xfrm>
          <a:prstGeom prst="rect">
            <a:avLst/>
          </a:prstGeom>
        </p:spPr>
      </p:pic>
      <p:sp>
        <p:nvSpPr>
          <p:cNvPr id="24" name="文本框 12"/>
          <p:cNvSpPr txBox="1">
            <a:spLocks noChangeArrowheads="1"/>
          </p:cNvSpPr>
          <p:nvPr userDrawn="1"/>
        </p:nvSpPr>
        <p:spPr bwMode="auto">
          <a:xfrm>
            <a:off x="1228188" y="728127"/>
            <a:ext cx="32152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altLang="zh-CN" sz="3200" b="0" dirty="0">
                <a:solidFill>
                  <a:srgbClr val="217875"/>
                </a:solidFill>
                <a:latin typeface="+mj-ea"/>
                <a:ea typeface="+mj-ea"/>
                <a:cs typeface="Alibaba PuHuiTi" pitchFamily="18" charset="-122"/>
              </a:rPr>
              <a:t>Add title text</a:t>
            </a:r>
            <a:endParaRPr lang="zh-CN" altLang="en-US" sz="3200" b="0" dirty="0">
              <a:solidFill>
                <a:srgbClr val="217875"/>
              </a:solidFill>
              <a:latin typeface="+mj-ea"/>
              <a:ea typeface="+mj-ea"/>
              <a:cs typeface="Alibaba PuHuiTi" pitchFamily="18" charset="-122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475443" y="6733102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ea typeface="Microsoft YaHei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ea typeface="Microsoft YaHei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sz="2800"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sz="2400"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sz="2000"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sz="2000" b="0" i="0">
                <a:latin typeface="Alibaba PuHuiTi" pitchFamily="18" charset="-122"/>
                <a:ea typeface="Alibaba PuHuiTi" pitchFamily="18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Alibaba PuHuiTi" pitchFamily="18" charset="-122"/>
                <a:ea typeface="Alibaba PuHuiTi" pitchFamily="18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  <a:lvl2pPr>
              <a:defRPr b="0" i="0">
                <a:latin typeface="Alibaba PuHuiTi" pitchFamily="18" charset="-122"/>
                <a:ea typeface="Alibaba PuHuiTi" pitchFamily="18" charset="-122"/>
              </a:defRPr>
            </a:lvl2pPr>
            <a:lvl3pPr>
              <a:defRPr b="0" i="0">
                <a:latin typeface="Alibaba PuHuiTi" pitchFamily="18" charset="-122"/>
                <a:ea typeface="Alibaba PuHuiTi" pitchFamily="18" charset="-122"/>
              </a:defRPr>
            </a:lvl3pPr>
            <a:lvl4pPr>
              <a:defRPr b="0" i="0">
                <a:latin typeface="Alibaba PuHuiTi" pitchFamily="18" charset="-122"/>
                <a:ea typeface="Alibaba PuHuiTi" pitchFamily="18" charset="-122"/>
              </a:defRPr>
            </a:lvl4pPr>
            <a:lvl5pPr>
              <a:defRPr b="0" i="0">
                <a:latin typeface="Alibaba PuHuiTi" pitchFamily="18" charset="-122"/>
                <a:ea typeface="Alibaba PuHuiTi" pitchFamily="18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941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901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992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181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086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779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600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607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781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797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984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0243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"/>
          <p:cNvPicPr>
            <a:picLocks noChangeAspect="1"/>
          </p:cNvPicPr>
          <p:nvPr userDrawn="1"/>
        </p:nvPicPr>
        <p:blipFill>
          <a:blip r:embed="rId2"/>
          <a:srcRect b="15838"/>
          <a:stretch>
            <a:fillRect/>
          </a:stretch>
        </p:blipFill>
        <p:spPr>
          <a:xfrm>
            <a:off x="0" y="0"/>
            <a:ext cx="12217400" cy="6866255"/>
          </a:xfrm>
          <a:prstGeom prst="rect">
            <a:avLst/>
          </a:prstGeom>
        </p:spPr>
      </p:pic>
      <p:sp>
        <p:nvSpPr>
          <p:cNvPr id="12" name="圆角矩形 11"/>
          <p:cNvSpPr/>
          <p:nvPr userDrawn="1"/>
        </p:nvSpPr>
        <p:spPr>
          <a:xfrm>
            <a:off x="409575" y="257175"/>
            <a:ext cx="11468100" cy="63487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7929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3257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3072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165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4096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8383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23690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3203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242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33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1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256E8-8473-4A26-AE21-9834C8F7698E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41077-1950-47F3-A7FF-E0A8C1E7047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ctr" defTabSz="609600" rtl="0" eaLnBrk="1" latinLnBrk="0" hangingPunct="1">
        <a:spcBef>
          <a:spcPct val="0"/>
        </a:spcBef>
        <a:buNone/>
        <a:defRPr sz="29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190500" algn="l" defTabSz="609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35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»"/>
        <a:defRPr sz="1335" kern="1200">
          <a:solidFill>
            <a:schemeClr val="tx1"/>
          </a:solidFill>
          <a:latin typeface="+mn-lt"/>
          <a:ea typeface="+mn-ea"/>
          <a:cs typeface="+mn-cs"/>
        </a:defRPr>
      </a:lvl5pPr>
      <a:lvl6pPr marL="16764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6pPr>
      <a:lvl7pPr marL="19812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8pPr>
      <a:lvl9pPr marL="25908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ACA37975-6AF7-4301-9DC5-87C074AA59D1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&#10;&#10;描述已自动生成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E03BAA36-83D7-4306-A588-FDD11218D53D}" type="datetimeFigureOut">
              <a:rPr lang="zh-CN" altLang="en-US" smtClean="0"/>
              <a:t>2024/10/9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libaba PuHuiTi" pitchFamily="18" charset="-122"/>
                <a:ea typeface="Alibaba PuHuiTi" pitchFamily="18" charset="-122"/>
              </a:defRPr>
            </a:lvl1pPr>
          </a:lstStyle>
          <a:p>
            <a:fld id="{8DE7874E-35F5-4B15-9F30-4780D0F8F6C8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libaba PuHuiTi" pitchFamily="18" charset="-122"/>
          <a:ea typeface="Alibaba PuHuiTi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8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44453-0400-4C43-9976-0D03BD583E72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B88B5-5083-40FD-B34D-9B8B912366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70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sv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4.xml"/><Relationship Id="rId5" Type="http://schemas.openxmlformats.org/officeDocument/2006/relationships/audio" Target="../media/audio2.wav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4.xml"/><Relationship Id="rId5" Type="http://schemas.openxmlformats.org/officeDocument/2006/relationships/audio" Target="../media/audio2.wav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Relationship Id="rId6" Type="http://schemas.openxmlformats.org/officeDocument/2006/relationships/audio" Target="../media/audio2.wav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audio" Target="../media/audio2.wav"/><Relationship Id="rId5" Type="http://schemas.openxmlformats.org/officeDocument/2006/relationships/image" Target="../media/image56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Relationship Id="rId6" Type="http://schemas.openxmlformats.org/officeDocument/2006/relationships/slide" Target="slide24.xml"/><Relationship Id="rId5" Type="http://schemas.openxmlformats.org/officeDocument/2006/relationships/slide" Target="slide23.xml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.xml"/><Relationship Id="rId6" Type="http://schemas.openxmlformats.org/officeDocument/2006/relationships/slide" Target="slide2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" Target="slide22.xml"/><Relationship Id="rId7" Type="http://schemas.openxmlformats.org/officeDocument/2006/relationships/image" Target="../media/image7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png"/><Relationship Id="rId5" Type="http://schemas.openxmlformats.org/officeDocument/2006/relationships/image" Target="../media/image53.png"/><Relationship Id="rId4" Type="http://schemas.openxmlformats.org/officeDocument/2006/relationships/image" Target="../media/image71.png"/><Relationship Id="rId9" Type="http://schemas.openxmlformats.org/officeDocument/2006/relationships/image" Target="../media/image7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1160780" y="756285"/>
            <a:ext cx="10393045" cy="6043930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1794195"/>
                <a:gd name="adj2" fmla="val 75620"/>
              </a:avLst>
            </a:prstTxWarp>
          </a:bodyPr>
          <a:lstStyle/>
          <a:p>
            <a:pPr algn="ctr"/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Nhiệt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liệt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mừng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thầy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cô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và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các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em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học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b="1" kern="10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sinh</a:t>
            </a:r>
            <a:r>
              <a:rPr lang="en-US" sz="4000" b="1" kern="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</a:p>
        </p:txBody>
      </p:sp>
      <p:sp>
        <p:nvSpPr>
          <p:cNvPr id="5123" name="WordArt 3"/>
          <p:cNvSpPr>
            <a:spLocks noChangeArrowheads="1" noChangeShapeType="1" noTextEdit="1"/>
          </p:cNvSpPr>
          <p:nvPr/>
        </p:nvSpPr>
        <p:spPr bwMode="auto">
          <a:xfrm>
            <a:off x="3055620" y="3429000"/>
            <a:ext cx="6172200" cy="8166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8"/>
              </a:avLst>
            </a:prstTxWarp>
          </a:bodyPr>
          <a:lstStyle/>
          <a:p>
            <a:pPr algn="ctr"/>
            <a:r>
              <a:rPr lang="en-US" sz="3200" b="1" kern="10" dirty="0">
                <a:ln w="9525">
                  <a:solidFill>
                    <a:srgbClr val="FF0000"/>
                  </a:solidFill>
                  <a:rou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ĐẾN VỚI TIẾT HỌC HÔM NAY</a:t>
            </a:r>
          </a:p>
        </p:txBody>
      </p:sp>
      <p:pic>
        <p:nvPicPr>
          <p:cNvPr id="52230" name="Picture 6" descr="BAR_EL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8729663" y="3334067"/>
            <a:ext cx="6858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7" descr="BAR_EL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" y="6677025"/>
            <a:ext cx="12115165" cy="24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8" descr="BAR_EL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" y="3810"/>
            <a:ext cx="12191365" cy="22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7"/>
          <p:cNvGrpSpPr/>
          <p:nvPr/>
        </p:nvGrpSpPr>
        <p:grpSpPr bwMode="auto">
          <a:xfrm>
            <a:off x="147955" y="228600"/>
            <a:ext cx="11929745" cy="6629400"/>
            <a:chOff x="0" y="110835"/>
            <a:chExt cx="9144000" cy="6909203"/>
          </a:xfrm>
        </p:grpSpPr>
        <p:pic>
          <p:nvPicPr>
            <p:cNvPr id="52234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5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954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6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08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7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62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8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816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9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532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0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810500" y="110835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1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2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129540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3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259080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4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388620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5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5181600" y="5115038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6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655320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47" name="Picture 2" descr="F:\hinh dong\sao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7810500" y="4876790"/>
              <a:ext cx="13335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5" descr="Firewrk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69180" y="15240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2" descr="Firewrk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762000"/>
            <a:ext cx="114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5" descr="0830js5b15daddi012pz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9275" y="2057400"/>
            <a:ext cx="762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" descr="Firewrk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537825" y="5448300"/>
            <a:ext cx="114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BAR_EL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95662" y="3334067"/>
            <a:ext cx="6858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0830js5b15daddi012pz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37215" y="2438400"/>
            <a:ext cx="762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75603" y="5074703"/>
            <a:ext cx="6064023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defTabSz="914400">
              <a:spcBef>
                <a:spcPct val="0"/>
              </a:spcBef>
            </a:pPr>
            <a:r>
              <a:rPr lang="en-US" altLang="vi-VN" sz="2400" b="1" dirty="0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Giáo </a:t>
            </a:r>
            <a:r>
              <a:rPr lang="en-US" altLang="vi-VN" sz="2400" b="1" dirty="0" err="1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viên</a:t>
            </a:r>
            <a:r>
              <a:rPr lang="en-US" altLang="vi-VN" sz="2400" b="1" dirty="0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 : Trần Thị Thanh Hiền</a:t>
            </a:r>
            <a:endParaRPr lang="vi-VN" altLang="zh-CN" sz="2400" b="1" dirty="0">
              <a:solidFill>
                <a:srgbClr val="C00000"/>
              </a:solidFill>
              <a:latin typeface="HP001 5 hàng" panose="020B0603050302020204" pitchFamily="34" charset="0"/>
              <a:cs typeface="+mn-ea"/>
              <a:sym typeface="+mn-lt"/>
            </a:endParaRPr>
          </a:p>
          <a:p>
            <a:pPr defTabSz="914400">
              <a:spcBef>
                <a:spcPct val="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L</a:t>
            </a:r>
            <a:r>
              <a:rPr lang="vi-VN" altLang="zh-CN" sz="2400" b="1" dirty="0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ớp: 3/</a:t>
            </a:r>
            <a:r>
              <a:rPr lang="en-US" altLang="vi-VN" sz="2400" b="1" dirty="0">
                <a:solidFill>
                  <a:srgbClr val="C00000"/>
                </a:solidFill>
                <a:latin typeface="HP001 5 hàng" panose="020B0603050302020204" pitchFamily="34" charset="0"/>
                <a:cs typeface="+mn-ea"/>
                <a:sym typeface="+mn-lt"/>
              </a:rPr>
              <a:t>1</a:t>
            </a: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3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51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3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2" grpId="1" animBg="1"/>
      <p:bldP spid="5123" grpId="0"/>
      <p:bldP spid="512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319" y="2119941"/>
            <a:ext cx="4365637" cy="4365637"/>
          </a:xfrm>
          <a:prstGeom prst="rect">
            <a:avLst/>
          </a:prstGeom>
        </p:spPr>
      </p:pic>
      <p:sp>
        <p:nvSpPr>
          <p:cNvPr id="10" name="Rectangles 9"/>
          <p:cNvSpPr/>
          <p:nvPr/>
        </p:nvSpPr>
        <p:spPr>
          <a:xfrm>
            <a:off x="2212975" y="1939925"/>
            <a:ext cx="7578725" cy="23069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 Rounded MT Bold" panose="020F0704030504030204" charset="0"/>
                <a:cs typeface="Arial Rounded MT Bold" panose="020F0704030504030204" charset="0"/>
              </a:rPr>
              <a:t>CHUYỀN BÓNG </a:t>
            </a:r>
          </a:p>
          <a:p>
            <a:pPr algn="ctr"/>
            <a:r>
              <a:rPr lang="en-US" altLang="zh-CN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 Rounded MT Bold" panose="020F0704030504030204" charset="0"/>
                <a:cs typeface="Arial Rounded MT Bold" panose="020F0704030504030204" charset="0"/>
              </a:rPr>
              <a:t>THEO NHẠC</a:t>
            </a:r>
          </a:p>
        </p:txBody>
      </p:sp>
      <p:grpSp>
        <p:nvGrpSpPr>
          <p:cNvPr id="14" name="组合 23"/>
          <p:cNvGrpSpPr/>
          <p:nvPr/>
        </p:nvGrpSpPr>
        <p:grpSpPr>
          <a:xfrm>
            <a:off x="213995" y="127635"/>
            <a:ext cx="4754245" cy="1908175"/>
            <a:chOff x="564316" y="378816"/>
            <a:chExt cx="5393413" cy="3914606"/>
          </a:xfrm>
        </p:grpSpPr>
        <p:grpSp>
          <p:nvGrpSpPr>
            <p:cNvPr id="12" name="组合 21"/>
            <p:cNvGrpSpPr/>
            <p:nvPr/>
          </p:nvGrpSpPr>
          <p:grpSpPr>
            <a:xfrm>
              <a:off x="732457" y="559663"/>
              <a:ext cx="5046217" cy="3694839"/>
              <a:chOff x="3057189" y="3555370"/>
              <a:chExt cx="5046217" cy="3694839"/>
            </a:xfrm>
          </p:grpSpPr>
          <p:sp>
            <p:nvSpPr>
              <p:cNvPr id="13" name="任意多边形: 形状 9"/>
              <p:cNvSpPr/>
              <p:nvPr/>
            </p:nvSpPr>
            <p:spPr>
              <a:xfrm>
                <a:off x="3057189" y="3555370"/>
                <a:ext cx="5046217" cy="369483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rgbClr val="F4AB3F"/>
              </a:solidFill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任意多边形: 形状 10"/>
              <p:cNvSpPr/>
              <p:nvPr/>
            </p:nvSpPr>
            <p:spPr>
              <a:xfrm>
                <a:off x="3167247" y="3681110"/>
                <a:ext cx="4839801" cy="354369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+mn-ea"/>
                </a:endParaRPr>
              </a:p>
            </p:txBody>
          </p:sp>
        </p:grpSp>
        <p:grpSp>
          <p:nvGrpSpPr>
            <p:cNvPr id="16" name="组合 20"/>
            <p:cNvGrpSpPr/>
            <p:nvPr/>
          </p:nvGrpSpPr>
          <p:grpSpPr>
            <a:xfrm>
              <a:off x="564316" y="378816"/>
              <a:ext cx="5393413" cy="3914606"/>
              <a:chOff x="564316" y="378816"/>
              <a:chExt cx="5393413" cy="3914606"/>
            </a:xfrm>
          </p:grpSpPr>
          <p:sp>
            <p:nvSpPr>
              <p:cNvPr id="17" name="任意多边形: 形状 11"/>
              <p:cNvSpPr/>
              <p:nvPr/>
            </p:nvSpPr>
            <p:spPr>
              <a:xfrm>
                <a:off x="2832100" y="378816"/>
                <a:ext cx="787400" cy="129184"/>
              </a:xfrm>
              <a:custGeom>
                <a:avLst/>
                <a:gdLst>
                  <a:gd name="connsiteX0" fmla="*/ 0 w 787400"/>
                  <a:gd name="connsiteY0" fmla="*/ 0 h 127000"/>
                  <a:gd name="connsiteX1" fmla="*/ 419100 w 787400"/>
                  <a:gd name="connsiteY1" fmla="*/ 127000 h 127000"/>
                  <a:gd name="connsiteX2" fmla="*/ 787400 w 787400"/>
                  <a:gd name="connsiteY2" fmla="*/ 76200 h 127000"/>
                  <a:gd name="connsiteX0-1" fmla="*/ 0 w 787400"/>
                  <a:gd name="connsiteY0-2" fmla="*/ 0 h 127000"/>
                  <a:gd name="connsiteX1-3" fmla="*/ 419100 w 787400"/>
                  <a:gd name="connsiteY1-4" fmla="*/ 127000 h 127000"/>
                  <a:gd name="connsiteX2-5" fmla="*/ 787400 w 787400"/>
                  <a:gd name="connsiteY2-6" fmla="*/ 76200 h 127000"/>
                  <a:gd name="connsiteX0-7" fmla="*/ 0 w 787400"/>
                  <a:gd name="connsiteY0-8" fmla="*/ 2184 h 129184"/>
                  <a:gd name="connsiteX1-9" fmla="*/ 419100 w 787400"/>
                  <a:gd name="connsiteY1-10" fmla="*/ 129184 h 129184"/>
                  <a:gd name="connsiteX2-11" fmla="*/ 787400 w 787400"/>
                  <a:gd name="connsiteY2-12" fmla="*/ 78384 h 129184"/>
                  <a:gd name="connsiteX0-13" fmla="*/ 0 w 787400"/>
                  <a:gd name="connsiteY0-14" fmla="*/ 2184 h 129184"/>
                  <a:gd name="connsiteX1-15" fmla="*/ 419100 w 787400"/>
                  <a:gd name="connsiteY1-16" fmla="*/ 129184 h 129184"/>
                  <a:gd name="connsiteX2-17" fmla="*/ 787400 w 787400"/>
                  <a:gd name="connsiteY2-18" fmla="*/ 78384 h 129184"/>
                  <a:gd name="connsiteX0-19" fmla="*/ 0 w 787400"/>
                  <a:gd name="connsiteY0-20" fmla="*/ 2184 h 129184"/>
                  <a:gd name="connsiteX1-21" fmla="*/ 419100 w 787400"/>
                  <a:gd name="connsiteY1-22" fmla="*/ 129184 h 129184"/>
                  <a:gd name="connsiteX2-23" fmla="*/ 787400 w 787400"/>
                  <a:gd name="connsiteY2-24" fmla="*/ 78384 h 129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87400" h="129184">
                    <a:moveTo>
                      <a:pt x="0" y="2184"/>
                    </a:moveTo>
                    <a:cubicBezTo>
                      <a:pt x="95250" y="67"/>
                      <a:pt x="273050" y="-21099"/>
                      <a:pt x="419100" y="129184"/>
                    </a:cubicBezTo>
                    <a:cubicBezTo>
                      <a:pt x="529167" y="93201"/>
                      <a:pt x="632883" y="38167"/>
                      <a:pt x="787400" y="78384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任意多边形: 形状 12"/>
              <p:cNvSpPr/>
              <p:nvPr/>
            </p:nvSpPr>
            <p:spPr>
              <a:xfrm>
                <a:off x="4329430" y="699823"/>
                <a:ext cx="693420" cy="454660"/>
              </a:xfrm>
              <a:custGeom>
                <a:avLst/>
                <a:gdLst>
                  <a:gd name="connsiteX0" fmla="*/ 0 w 609600"/>
                  <a:gd name="connsiteY0" fmla="*/ 0 h 508000"/>
                  <a:gd name="connsiteX1" fmla="*/ 609600 w 609600"/>
                  <a:gd name="connsiteY1" fmla="*/ 508000 h 508000"/>
                  <a:gd name="connsiteX0-1" fmla="*/ 0 w 609600"/>
                  <a:gd name="connsiteY0-2" fmla="*/ 0 h 508000"/>
                  <a:gd name="connsiteX1-3" fmla="*/ 609600 w 609600"/>
                  <a:gd name="connsiteY1-4" fmla="*/ 508000 h 508000"/>
                  <a:gd name="connsiteX0-5" fmla="*/ 0 w 609600"/>
                  <a:gd name="connsiteY0-6" fmla="*/ 0 h 508000"/>
                  <a:gd name="connsiteX1-7" fmla="*/ 609600 w 609600"/>
                  <a:gd name="connsiteY1-8" fmla="*/ 508000 h 508000"/>
                  <a:gd name="connsiteX0-9" fmla="*/ 0 w 609600"/>
                  <a:gd name="connsiteY0-10" fmla="*/ 0 h 508000"/>
                  <a:gd name="connsiteX1-11" fmla="*/ 609600 w 609600"/>
                  <a:gd name="connsiteY1-12" fmla="*/ 508000 h 508000"/>
                  <a:gd name="connsiteX0-13" fmla="*/ 0 w 609600"/>
                  <a:gd name="connsiteY0-14" fmla="*/ 0 h 508000"/>
                  <a:gd name="connsiteX1-15" fmla="*/ 609600 w 609600"/>
                  <a:gd name="connsiteY1-16" fmla="*/ 508000 h 508000"/>
                  <a:gd name="connsiteX0-17" fmla="*/ 0 w 609600"/>
                  <a:gd name="connsiteY0-18" fmla="*/ 0 h 508000"/>
                  <a:gd name="connsiteX1-19" fmla="*/ 609600 w 609600"/>
                  <a:gd name="connsiteY1-20" fmla="*/ 508000 h 508000"/>
                  <a:gd name="connsiteX0-21" fmla="*/ 0 w 693420"/>
                  <a:gd name="connsiteY0-22" fmla="*/ 0 h 454660"/>
                  <a:gd name="connsiteX1-23" fmla="*/ 693420 w 693420"/>
                  <a:gd name="connsiteY1-24" fmla="*/ 454660 h 454660"/>
                  <a:gd name="connsiteX0-25" fmla="*/ 0 w 693420"/>
                  <a:gd name="connsiteY0-26" fmla="*/ 0 h 454660"/>
                  <a:gd name="connsiteX1-27" fmla="*/ 693420 w 693420"/>
                  <a:gd name="connsiteY1-28" fmla="*/ 454660 h 454660"/>
                  <a:gd name="connsiteX0-29" fmla="*/ 0 w 693420"/>
                  <a:gd name="connsiteY0-30" fmla="*/ 0 h 454660"/>
                  <a:gd name="connsiteX1-31" fmla="*/ 693420 w 693420"/>
                  <a:gd name="connsiteY1-32" fmla="*/ 454660 h 4546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693420" h="454660">
                    <a:moveTo>
                      <a:pt x="0" y="0"/>
                    </a:moveTo>
                    <a:cubicBezTo>
                      <a:pt x="320040" y="15663"/>
                      <a:pt x="607060" y="169757"/>
                      <a:pt x="693420" y="45466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任意多边形: 形状 13"/>
              <p:cNvSpPr/>
              <p:nvPr/>
            </p:nvSpPr>
            <p:spPr>
              <a:xfrm>
                <a:off x="5203190" y="1234440"/>
                <a:ext cx="754539" cy="1361183"/>
              </a:xfrm>
              <a:custGeom>
                <a:avLst/>
                <a:gdLst>
                  <a:gd name="connsiteX0" fmla="*/ 520700 w 520700"/>
                  <a:gd name="connsiteY0" fmla="*/ 1358900 h 1358900"/>
                  <a:gd name="connsiteX1" fmla="*/ 0 w 520700"/>
                  <a:gd name="connsiteY1" fmla="*/ 0 h 1358900"/>
                  <a:gd name="connsiteX0-1" fmla="*/ 520700 w 520700"/>
                  <a:gd name="connsiteY0-2" fmla="*/ 1358900 h 1358900"/>
                  <a:gd name="connsiteX1-3" fmla="*/ 0 w 520700"/>
                  <a:gd name="connsiteY1-4" fmla="*/ 0 h 1358900"/>
                  <a:gd name="connsiteX0-5" fmla="*/ 520700 w 772251"/>
                  <a:gd name="connsiteY0-6" fmla="*/ 1358900 h 1358900"/>
                  <a:gd name="connsiteX1-7" fmla="*/ 0 w 772251"/>
                  <a:gd name="connsiteY1-8" fmla="*/ 0 h 1358900"/>
                  <a:gd name="connsiteX0-9" fmla="*/ 520700 w 754539"/>
                  <a:gd name="connsiteY0-10" fmla="*/ 1361183 h 1361183"/>
                  <a:gd name="connsiteX1-11" fmla="*/ 0 w 754539"/>
                  <a:gd name="connsiteY1-12" fmla="*/ 2283 h 13611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754539" h="1361183">
                    <a:moveTo>
                      <a:pt x="520700" y="1361183"/>
                    </a:moveTo>
                    <a:cubicBezTo>
                      <a:pt x="1071033" y="692316"/>
                      <a:pt x="548217" y="-46400"/>
                      <a:pt x="0" y="2283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任意多边形: 形状 14"/>
              <p:cNvSpPr/>
              <p:nvPr/>
            </p:nvSpPr>
            <p:spPr>
              <a:xfrm>
                <a:off x="564316" y="1257300"/>
                <a:ext cx="578684" cy="857250"/>
              </a:xfrm>
              <a:custGeom>
                <a:avLst/>
                <a:gdLst>
                  <a:gd name="connsiteX0" fmla="*/ 660400 w 660400"/>
                  <a:gd name="connsiteY0" fmla="*/ 0 h 819150"/>
                  <a:gd name="connsiteX1" fmla="*/ 0 w 660400"/>
                  <a:gd name="connsiteY1" fmla="*/ 819150 h 819150"/>
                  <a:gd name="connsiteX0-1" fmla="*/ 647700 w 647700"/>
                  <a:gd name="connsiteY0-2" fmla="*/ 0 h 781050"/>
                  <a:gd name="connsiteX1-3" fmla="*/ 0 w 647700"/>
                  <a:gd name="connsiteY1-4" fmla="*/ 781050 h 781050"/>
                  <a:gd name="connsiteX0-5" fmla="*/ 647700 w 647700"/>
                  <a:gd name="connsiteY0-6" fmla="*/ 0 h 781050"/>
                  <a:gd name="connsiteX1-7" fmla="*/ 0 w 647700"/>
                  <a:gd name="connsiteY1-8" fmla="*/ 781050 h 781050"/>
                  <a:gd name="connsiteX0-9" fmla="*/ 647700 w 647700"/>
                  <a:gd name="connsiteY0-10" fmla="*/ 0 h 781050"/>
                  <a:gd name="connsiteX1-11" fmla="*/ 0 w 647700"/>
                  <a:gd name="connsiteY1-12" fmla="*/ 781050 h 781050"/>
                  <a:gd name="connsiteX0-13" fmla="*/ 571500 w 571500"/>
                  <a:gd name="connsiteY0-14" fmla="*/ 0 h 857250"/>
                  <a:gd name="connsiteX1-15" fmla="*/ 0 w 571500"/>
                  <a:gd name="connsiteY1-16" fmla="*/ 857250 h 857250"/>
                  <a:gd name="connsiteX0-17" fmla="*/ 578684 w 578684"/>
                  <a:gd name="connsiteY0-18" fmla="*/ 0 h 857250"/>
                  <a:gd name="connsiteX1-19" fmla="*/ 7184 w 578684"/>
                  <a:gd name="connsiteY1-20" fmla="*/ 857250 h 857250"/>
                  <a:gd name="connsiteX0-21" fmla="*/ 578684 w 578684"/>
                  <a:gd name="connsiteY0-22" fmla="*/ 0 h 857250"/>
                  <a:gd name="connsiteX1-23" fmla="*/ 7184 w 578684"/>
                  <a:gd name="connsiteY1-24" fmla="*/ 857250 h 857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578684" h="857250">
                    <a:moveTo>
                      <a:pt x="578684" y="0"/>
                    </a:moveTo>
                    <a:cubicBezTo>
                      <a:pt x="237901" y="15240"/>
                      <a:pt x="-49543" y="426720"/>
                      <a:pt x="7184" y="8572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任意多边形: 形状 15"/>
              <p:cNvSpPr/>
              <p:nvPr/>
            </p:nvSpPr>
            <p:spPr>
              <a:xfrm>
                <a:off x="666750" y="2463800"/>
                <a:ext cx="317500" cy="577850"/>
              </a:xfrm>
              <a:custGeom>
                <a:avLst/>
                <a:gdLst>
                  <a:gd name="connsiteX0" fmla="*/ 0 w 355600"/>
                  <a:gd name="connsiteY0" fmla="*/ 0 h 577850"/>
                  <a:gd name="connsiteX1" fmla="*/ 355600 w 355600"/>
                  <a:gd name="connsiteY1" fmla="*/ 260350 h 577850"/>
                  <a:gd name="connsiteX2" fmla="*/ 304800 w 355600"/>
                  <a:gd name="connsiteY2" fmla="*/ 577850 h 577850"/>
                  <a:gd name="connsiteX0-1" fmla="*/ 0 w 317500"/>
                  <a:gd name="connsiteY0-2" fmla="*/ 0 h 577850"/>
                  <a:gd name="connsiteX1-3" fmla="*/ 317500 w 317500"/>
                  <a:gd name="connsiteY1-4" fmla="*/ 260350 h 577850"/>
                  <a:gd name="connsiteX2-5" fmla="*/ 266700 w 317500"/>
                  <a:gd name="connsiteY2-6" fmla="*/ 577850 h 577850"/>
                  <a:gd name="connsiteX0-7" fmla="*/ 0 w 317500"/>
                  <a:gd name="connsiteY0-8" fmla="*/ 0 h 577850"/>
                  <a:gd name="connsiteX1-9" fmla="*/ 317500 w 317500"/>
                  <a:gd name="connsiteY1-10" fmla="*/ 260350 h 577850"/>
                  <a:gd name="connsiteX2-11" fmla="*/ 266700 w 317500"/>
                  <a:gd name="connsiteY2-12" fmla="*/ 577850 h 577850"/>
                  <a:gd name="connsiteX0-13" fmla="*/ 0 w 317500"/>
                  <a:gd name="connsiteY0-14" fmla="*/ 0 h 577850"/>
                  <a:gd name="connsiteX1-15" fmla="*/ 317500 w 317500"/>
                  <a:gd name="connsiteY1-16" fmla="*/ 260350 h 577850"/>
                  <a:gd name="connsiteX2-17" fmla="*/ 266700 w 317500"/>
                  <a:gd name="connsiteY2-18" fmla="*/ 577850 h 577850"/>
                  <a:gd name="connsiteX0-19" fmla="*/ 0 w 317500"/>
                  <a:gd name="connsiteY0-20" fmla="*/ 0 h 577850"/>
                  <a:gd name="connsiteX1-21" fmla="*/ 317500 w 317500"/>
                  <a:gd name="connsiteY1-22" fmla="*/ 260350 h 577850"/>
                  <a:gd name="connsiteX2-23" fmla="*/ 266700 w 317500"/>
                  <a:gd name="connsiteY2-24" fmla="*/ 577850 h 577850"/>
                  <a:gd name="connsiteX0-25" fmla="*/ 0 w 317500"/>
                  <a:gd name="connsiteY0-26" fmla="*/ 0 h 577850"/>
                  <a:gd name="connsiteX1-27" fmla="*/ 317500 w 317500"/>
                  <a:gd name="connsiteY1-28" fmla="*/ 260350 h 577850"/>
                  <a:gd name="connsiteX2-29" fmla="*/ 266700 w 317500"/>
                  <a:gd name="connsiteY2-3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17500" h="577850">
                    <a:moveTo>
                      <a:pt x="0" y="0"/>
                    </a:moveTo>
                    <a:cubicBezTo>
                      <a:pt x="35983" y="143933"/>
                      <a:pt x="179917" y="205317"/>
                      <a:pt x="317500" y="260350"/>
                    </a:cubicBezTo>
                    <a:cubicBezTo>
                      <a:pt x="243417" y="359833"/>
                      <a:pt x="245533" y="478367"/>
                      <a:pt x="26670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任意多边形: 形状 17"/>
              <p:cNvSpPr/>
              <p:nvPr/>
            </p:nvSpPr>
            <p:spPr>
              <a:xfrm>
                <a:off x="1066800" y="3479800"/>
                <a:ext cx="806450" cy="577850"/>
              </a:xfrm>
              <a:custGeom>
                <a:avLst/>
                <a:gdLst>
                  <a:gd name="connsiteX0" fmla="*/ 0 w 768350"/>
                  <a:gd name="connsiteY0" fmla="*/ 0 h 571500"/>
                  <a:gd name="connsiteX1" fmla="*/ 654050 w 768350"/>
                  <a:gd name="connsiteY1" fmla="*/ 330200 h 571500"/>
                  <a:gd name="connsiteX2" fmla="*/ 768350 w 768350"/>
                  <a:gd name="connsiteY2" fmla="*/ 571500 h 571500"/>
                  <a:gd name="connsiteX0-1" fmla="*/ 0 w 768350"/>
                  <a:gd name="connsiteY0-2" fmla="*/ 0 h 571500"/>
                  <a:gd name="connsiteX1-3" fmla="*/ 654050 w 768350"/>
                  <a:gd name="connsiteY1-4" fmla="*/ 330200 h 571500"/>
                  <a:gd name="connsiteX2-5" fmla="*/ 768350 w 768350"/>
                  <a:gd name="connsiteY2-6" fmla="*/ 571500 h 571500"/>
                  <a:gd name="connsiteX0-7" fmla="*/ 0 w 768350"/>
                  <a:gd name="connsiteY0-8" fmla="*/ 0 h 571500"/>
                  <a:gd name="connsiteX1-9" fmla="*/ 654050 w 768350"/>
                  <a:gd name="connsiteY1-10" fmla="*/ 330200 h 571500"/>
                  <a:gd name="connsiteX2-11" fmla="*/ 768350 w 768350"/>
                  <a:gd name="connsiteY2-12" fmla="*/ 571500 h 571500"/>
                  <a:gd name="connsiteX0-13" fmla="*/ 0 w 768350"/>
                  <a:gd name="connsiteY0-14" fmla="*/ 0 h 571500"/>
                  <a:gd name="connsiteX1-15" fmla="*/ 654050 w 768350"/>
                  <a:gd name="connsiteY1-16" fmla="*/ 330200 h 571500"/>
                  <a:gd name="connsiteX2-17" fmla="*/ 768350 w 768350"/>
                  <a:gd name="connsiteY2-18" fmla="*/ 571500 h 571500"/>
                  <a:gd name="connsiteX0-19" fmla="*/ 0 w 806450"/>
                  <a:gd name="connsiteY0-20" fmla="*/ 0 h 577850"/>
                  <a:gd name="connsiteX1-21" fmla="*/ 654050 w 806450"/>
                  <a:gd name="connsiteY1-22" fmla="*/ 330200 h 577850"/>
                  <a:gd name="connsiteX2-23" fmla="*/ 806450 w 806450"/>
                  <a:gd name="connsiteY2-24" fmla="*/ 577850 h 577850"/>
                  <a:gd name="connsiteX0-25" fmla="*/ 0 w 806450"/>
                  <a:gd name="connsiteY0-26" fmla="*/ 0 h 577850"/>
                  <a:gd name="connsiteX1-27" fmla="*/ 615950 w 806450"/>
                  <a:gd name="connsiteY1-28" fmla="*/ 304800 h 577850"/>
                  <a:gd name="connsiteX2-29" fmla="*/ 806450 w 806450"/>
                  <a:gd name="connsiteY2-30" fmla="*/ 577850 h 577850"/>
                  <a:gd name="connsiteX0-31" fmla="*/ 0 w 806450"/>
                  <a:gd name="connsiteY0-32" fmla="*/ 0 h 577850"/>
                  <a:gd name="connsiteX1-33" fmla="*/ 615950 w 806450"/>
                  <a:gd name="connsiteY1-34" fmla="*/ 304800 h 577850"/>
                  <a:gd name="connsiteX2-35" fmla="*/ 806450 w 806450"/>
                  <a:gd name="connsiteY2-36" fmla="*/ 577850 h 577850"/>
                  <a:gd name="connsiteX0-37" fmla="*/ 0 w 806450"/>
                  <a:gd name="connsiteY0-38" fmla="*/ 0 h 577850"/>
                  <a:gd name="connsiteX1-39" fmla="*/ 615950 w 806450"/>
                  <a:gd name="connsiteY1-40" fmla="*/ 304800 h 577850"/>
                  <a:gd name="connsiteX2-41" fmla="*/ 806450 w 806450"/>
                  <a:gd name="connsiteY2-42" fmla="*/ 577850 h 577850"/>
                  <a:gd name="connsiteX0-43" fmla="*/ 0 w 806450"/>
                  <a:gd name="connsiteY0-44" fmla="*/ 0 h 577850"/>
                  <a:gd name="connsiteX1-45" fmla="*/ 615950 w 806450"/>
                  <a:gd name="connsiteY1-46" fmla="*/ 304800 h 577850"/>
                  <a:gd name="connsiteX2-47" fmla="*/ 806450 w 806450"/>
                  <a:gd name="connsiteY2-48" fmla="*/ 577850 h 577850"/>
                  <a:gd name="connsiteX0-49" fmla="*/ 0 w 806450"/>
                  <a:gd name="connsiteY0-50" fmla="*/ 0 h 577850"/>
                  <a:gd name="connsiteX1-51" fmla="*/ 615950 w 806450"/>
                  <a:gd name="connsiteY1-52" fmla="*/ 304800 h 577850"/>
                  <a:gd name="connsiteX2-53" fmla="*/ 806450 w 806450"/>
                  <a:gd name="connsiteY2-54" fmla="*/ 577850 h 577850"/>
                  <a:gd name="connsiteX0-55" fmla="*/ 0 w 806450"/>
                  <a:gd name="connsiteY0-56" fmla="*/ 0 h 577850"/>
                  <a:gd name="connsiteX1-57" fmla="*/ 615950 w 806450"/>
                  <a:gd name="connsiteY1-58" fmla="*/ 304800 h 577850"/>
                  <a:gd name="connsiteX2-59" fmla="*/ 806450 w 806450"/>
                  <a:gd name="connsiteY2-6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806450" h="577850">
                    <a:moveTo>
                      <a:pt x="0" y="0"/>
                    </a:moveTo>
                    <a:cubicBezTo>
                      <a:pt x="122767" y="110067"/>
                      <a:pt x="201083" y="315383"/>
                      <a:pt x="615950" y="304800"/>
                    </a:cubicBezTo>
                    <a:cubicBezTo>
                      <a:pt x="660400" y="493183"/>
                      <a:pt x="736600" y="529167"/>
                      <a:pt x="80645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任意多边形: 形状 18"/>
              <p:cNvSpPr/>
              <p:nvPr/>
            </p:nvSpPr>
            <p:spPr>
              <a:xfrm>
                <a:off x="2252980" y="4009390"/>
                <a:ext cx="829310" cy="284032"/>
              </a:xfrm>
              <a:custGeom>
                <a:avLst/>
                <a:gdLst>
                  <a:gd name="connsiteX0" fmla="*/ 692150 w 692150"/>
                  <a:gd name="connsiteY0" fmla="*/ 0 h 400050"/>
                  <a:gd name="connsiteX1" fmla="*/ 0 w 692150"/>
                  <a:gd name="connsiteY1" fmla="*/ 400050 h 400050"/>
                  <a:gd name="connsiteX0-1" fmla="*/ 692150 w 692150"/>
                  <a:gd name="connsiteY0-2" fmla="*/ 0 h 400050"/>
                  <a:gd name="connsiteX1-3" fmla="*/ 0 w 692150"/>
                  <a:gd name="connsiteY1-4" fmla="*/ 400050 h 400050"/>
                  <a:gd name="connsiteX0-5" fmla="*/ 692150 w 692150"/>
                  <a:gd name="connsiteY0-6" fmla="*/ 0 h 400050"/>
                  <a:gd name="connsiteX1-7" fmla="*/ 0 w 692150"/>
                  <a:gd name="connsiteY1-8" fmla="*/ 400050 h 400050"/>
                  <a:gd name="connsiteX0-9" fmla="*/ 692150 w 692150"/>
                  <a:gd name="connsiteY0-10" fmla="*/ 0 h 400050"/>
                  <a:gd name="connsiteX1-11" fmla="*/ 0 w 692150"/>
                  <a:gd name="connsiteY1-12" fmla="*/ 400050 h 400050"/>
                  <a:gd name="connsiteX0-13" fmla="*/ 669290 w 669290"/>
                  <a:gd name="connsiteY0-14" fmla="*/ 0 h 240208"/>
                  <a:gd name="connsiteX1-15" fmla="*/ 0 w 669290"/>
                  <a:gd name="connsiteY1-16" fmla="*/ 240030 h 240208"/>
                  <a:gd name="connsiteX0-17" fmla="*/ 669290 w 669290"/>
                  <a:gd name="connsiteY0-18" fmla="*/ 0 h 308610"/>
                  <a:gd name="connsiteX1-19" fmla="*/ 0 w 669290"/>
                  <a:gd name="connsiteY1-20" fmla="*/ 308610 h 308610"/>
                  <a:gd name="connsiteX0-21" fmla="*/ 829310 w 829310"/>
                  <a:gd name="connsiteY0-22" fmla="*/ 0 h 240208"/>
                  <a:gd name="connsiteX1-23" fmla="*/ 0 w 829310"/>
                  <a:gd name="connsiteY1-24" fmla="*/ 240030 h 240208"/>
                  <a:gd name="connsiteX0-25" fmla="*/ 829310 w 829310"/>
                  <a:gd name="connsiteY0-26" fmla="*/ 0 h 284032"/>
                  <a:gd name="connsiteX1-27" fmla="*/ 0 w 829310"/>
                  <a:gd name="connsiteY1-28" fmla="*/ 240030 h 284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829310" h="284032">
                    <a:moveTo>
                      <a:pt x="829310" y="0"/>
                    </a:moveTo>
                    <a:cubicBezTo>
                      <a:pt x="643043" y="304800"/>
                      <a:pt x="226907" y="326390"/>
                      <a:pt x="0" y="24003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任意多边形: 形状 19"/>
              <p:cNvSpPr/>
              <p:nvPr/>
            </p:nvSpPr>
            <p:spPr>
              <a:xfrm>
                <a:off x="1866900" y="680081"/>
                <a:ext cx="323850" cy="62867"/>
              </a:xfrm>
              <a:custGeom>
                <a:avLst/>
                <a:gdLst>
                  <a:gd name="connsiteX0" fmla="*/ 0 w 381000"/>
                  <a:gd name="connsiteY0" fmla="*/ 0 h 101600"/>
                  <a:gd name="connsiteX1" fmla="*/ 381000 w 381000"/>
                  <a:gd name="connsiteY1" fmla="*/ 101600 h 101600"/>
                  <a:gd name="connsiteX0-1" fmla="*/ 0 w 317500"/>
                  <a:gd name="connsiteY0-2" fmla="*/ 0 h 88900"/>
                  <a:gd name="connsiteX1-3" fmla="*/ 317500 w 317500"/>
                  <a:gd name="connsiteY1-4" fmla="*/ 88900 h 88900"/>
                  <a:gd name="connsiteX0-5" fmla="*/ 0 w 317500"/>
                  <a:gd name="connsiteY0-6" fmla="*/ 2541 h 91441"/>
                  <a:gd name="connsiteX1-7" fmla="*/ 317500 w 317500"/>
                  <a:gd name="connsiteY1-8" fmla="*/ 91441 h 91441"/>
                  <a:gd name="connsiteX0-9" fmla="*/ 0 w 317500"/>
                  <a:gd name="connsiteY0-10" fmla="*/ 2541 h 91441"/>
                  <a:gd name="connsiteX1-11" fmla="*/ 317500 w 317500"/>
                  <a:gd name="connsiteY1-12" fmla="*/ 91441 h 91441"/>
                  <a:gd name="connsiteX0-13" fmla="*/ 0 w 317500"/>
                  <a:gd name="connsiteY0-14" fmla="*/ 4794 h 93694"/>
                  <a:gd name="connsiteX1-15" fmla="*/ 317500 w 317500"/>
                  <a:gd name="connsiteY1-16" fmla="*/ 93694 h 93694"/>
                  <a:gd name="connsiteX0-17" fmla="*/ 0 w 317500"/>
                  <a:gd name="connsiteY0-18" fmla="*/ 4294 h 93194"/>
                  <a:gd name="connsiteX1-19" fmla="*/ 317500 w 317500"/>
                  <a:gd name="connsiteY1-20" fmla="*/ 93194 h 93194"/>
                  <a:gd name="connsiteX0-21" fmla="*/ 0 w 323850"/>
                  <a:gd name="connsiteY0-22" fmla="*/ 8743 h 65893"/>
                  <a:gd name="connsiteX1-23" fmla="*/ 323850 w 323850"/>
                  <a:gd name="connsiteY1-24" fmla="*/ 65893 h 65893"/>
                  <a:gd name="connsiteX0-25" fmla="*/ 0 w 323850"/>
                  <a:gd name="connsiteY0-26" fmla="*/ 5717 h 62867"/>
                  <a:gd name="connsiteX1-27" fmla="*/ 323850 w 323850"/>
                  <a:gd name="connsiteY1-28" fmla="*/ 62867 h 628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323850" h="62867">
                    <a:moveTo>
                      <a:pt x="0" y="5717"/>
                    </a:moveTo>
                    <a:cubicBezTo>
                      <a:pt x="133350" y="-11216"/>
                      <a:pt x="203200" y="9950"/>
                      <a:pt x="323850" y="62867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1" name="任意多边形: 形状 22"/>
            <p:cNvSpPr/>
            <p:nvPr/>
          </p:nvSpPr>
          <p:spPr>
            <a:xfrm>
              <a:off x="4191000" y="3375660"/>
              <a:ext cx="1447800" cy="868680"/>
            </a:xfrm>
            <a:custGeom>
              <a:avLst/>
              <a:gdLst>
                <a:gd name="connsiteX0" fmla="*/ 0 w 1135380"/>
                <a:gd name="connsiteY0" fmla="*/ 472440 h 472440"/>
                <a:gd name="connsiteX1" fmla="*/ 1135380 w 1135380"/>
                <a:gd name="connsiteY1" fmla="*/ 0 h 472440"/>
                <a:gd name="connsiteX0-1" fmla="*/ 0 w 1135380"/>
                <a:gd name="connsiteY0-2" fmla="*/ 472440 h 472440"/>
                <a:gd name="connsiteX1-3" fmla="*/ 213360 w 1135380"/>
                <a:gd name="connsiteY1-4" fmla="*/ 388620 h 472440"/>
                <a:gd name="connsiteX2" fmla="*/ 1135380 w 1135380"/>
                <a:gd name="connsiteY2" fmla="*/ 0 h 472440"/>
                <a:gd name="connsiteX0-5" fmla="*/ 0 w 1447800"/>
                <a:gd name="connsiteY0-6" fmla="*/ 868680 h 868680"/>
                <a:gd name="connsiteX1-7" fmla="*/ 525780 w 1447800"/>
                <a:gd name="connsiteY1-8" fmla="*/ 388620 h 868680"/>
                <a:gd name="connsiteX2-9" fmla="*/ 1447800 w 1447800"/>
                <a:gd name="connsiteY2-10" fmla="*/ 0 h 868680"/>
                <a:gd name="connsiteX0-11" fmla="*/ 0 w 1447800"/>
                <a:gd name="connsiteY0-12" fmla="*/ 868680 h 868680"/>
                <a:gd name="connsiteX1-13" fmla="*/ 213360 w 1447800"/>
                <a:gd name="connsiteY1-14" fmla="*/ 434340 h 868680"/>
                <a:gd name="connsiteX2-15" fmla="*/ 1447800 w 1447800"/>
                <a:gd name="connsiteY2-16" fmla="*/ 0 h 868680"/>
                <a:gd name="connsiteX0-17" fmla="*/ 0 w 1447800"/>
                <a:gd name="connsiteY0-18" fmla="*/ 868680 h 868680"/>
                <a:gd name="connsiteX1-19" fmla="*/ 213360 w 1447800"/>
                <a:gd name="connsiteY1-20" fmla="*/ 434340 h 868680"/>
                <a:gd name="connsiteX2-21" fmla="*/ 1447800 w 1447800"/>
                <a:gd name="connsiteY2-22" fmla="*/ 0 h 868680"/>
                <a:gd name="connsiteX0-23" fmla="*/ 0 w 1447800"/>
                <a:gd name="connsiteY0-24" fmla="*/ 868680 h 868680"/>
                <a:gd name="connsiteX1-25" fmla="*/ 213360 w 1447800"/>
                <a:gd name="connsiteY1-26" fmla="*/ 434340 h 868680"/>
                <a:gd name="connsiteX2-27" fmla="*/ 1447800 w 1447800"/>
                <a:gd name="connsiteY2-28" fmla="*/ 0 h 868680"/>
                <a:gd name="connsiteX0-29" fmla="*/ 0 w 1447800"/>
                <a:gd name="connsiteY0-30" fmla="*/ 868680 h 868680"/>
                <a:gd name="connsiteX1-31" fmla="*/ 259080 w 1447800"/>
                <a:gd name="connsiteY1-32" fmla="*/ 365760 h 868680"/>
                <a:gd name="connsiteX2-33" fmla="*/ 1447800 w 1447800"/>
                <a:gd name="connsiteY2-34" fmla="*/ 0 h 868680"/>
                <a:gd name="connsiteX0-35" fmla="*/ 0 w 1447800"/>
                <a:gd name="connsiteY0-36" fmla="*/ 868680 h 868680"/>
                <a:gd name="connsiteX1-37" fmla="*/ 259080 w 1447800"/>
                <a:gd name="connsiteY1-38" fmla="*/ 365760 h 868680"/>
                <a:gd name="connsiteX2-39" fmla="*/ 1447800 w 1447800"/>
                <a:gd name="connsiteY2-40" fmla="*/ 0 h 868680"/>
                <a:gd name="connsiteX0-41" fmla="*/ 0 w 1447800"/>
                <a:gd name="connsiteY0-42" fmla="*/ 868680 h 868680"/>
                <a:gd name="connsiteX1-43" fmla="*/ 259080 w 1447800"/>
                <a:gd name="connsiteY1-44" fmla="*/ 365760 h 868680"/>
                <a:gd name="connsiteX2-45" fmla="*/ 1447800 w 1447800"/>
                <a:gd name="connsiteY2-46" fmla="*/ 0 h 8686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9" y="connsiteY2-10"/>
                </a:cxn>
              </a:cxnLst>
              <a:rect l="l" t="t" r="r" b="b"/>
              <a:pathLst>
                <a:path w="1447800" h="868680">
                  <a:moveTo>
                    <a:pt x="0" y="868680"/>
                  </a:moveTo>
                  <a:cubicBezTo>
                    <a:pt x="170180" y="807720"/>
                    <a:pt x="241300" y="655320"/>
                    <a:pt x="259080" y="365760"/>
                  </a:cubicBezTo>
                  <a:cubicBezTo>
                    <a:pt x="767080" y="673100"/>
                    <a:pt x="1244600" y="401320"/>
                    <a:pt x="1447800" y="0"/>
                  </a:cubicBezTo>
                </a:path>
              </a:pathLst>
            </a:custGeom>
            <a:noFill/>
            <a:ln w="38100" cap="rnd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43" name="Content Placeholder 242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299085" y="598170"/>
            <a:ext cx="4513580" cy="12858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29" y="2850190"/>
            <a:ext cx="3924716" cy="3924716"/>
          </a:xfrm>
          <a:prstGeom prst="rect">
            <a:avLst/>
          </a:prstGeom>
        </p:spPr>
      </p:pic>
      <p:grpSp>
        <p:nvGrpSpPr>
          <p:cNvPr id="14" name="组合 23"/>
          <p:cNvGrpSpPr/>
          <p:nvPr/>
        </p:nvGrpSpPr>
        <p:grpSpPr>
          <a:xfrm>
            <a:off x="0" y="0"/>
            <a:ext cx="3735705" cy="1493520"/>
            <a:chOff x="564316" y="378816"/>
            <a:chExt cx="5393413" cy="3914606"/>
          </a:xfrm>
        </p:grpSpPr>
        <p:grpSp>
          <p:nvGrpSpPr>
            <p:cNvPr id="12" name="组合 21"/>
            <p:cNvGrpSpPr/>
            <p:nvPr/>
          </p:nvGrpSpPr>
          <p:grpSpPr>
            <a:xfrm>
              <a:off x="732457" y="559663"/>
              <a:ext cx="5046217" cy="3694839"/>
              <a:chOff x="3057189" y="3555370"/>
              <a:chExt cx="5046217" cy="3694839"/>
            </a:xfrm>
          </p:grpSpPr>
          <p:sp>
            <p:nvSpPr>
              <p:cNvPr id="13" name="任意多边形: 形状 9"/>
              <p:cNvSpPr/>
              <p:nvPr/>
            </p:nvSpPr>
            <p:spPr>
              <a:xfrm>
                <a:off x="3057189" y="3555370"/>
                <a:ext cx="5046217" cy="369483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rgbClr val="F4AB3F"/>
              </a:solidFill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任意多边形: 形状 10"/>
              <p:cNvSpPr/>
              <p:nvPr/>
            </p:nvSpPr>
            <p:spPr>
              <a:xfrm>
                <a:off x="3167247" y="3681110"/>
                <a:ext cx="4839801" cy="354369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+mn-ea"/>
                </a:endParaRPr>
              </a:p>
            </p:txBody>
          </p:sp>
        </p:grpSp>
        <p:grpSp>
          <p:nvGrpSpPr>
            <p:cNvPr id="5" name="组合 20"/>
            <p:cNvGrpSpPr/>
            <p:nvPr/>
          </p:nvGrpSpPr>
          <p:grpSpPr>
            <a:xfrm>
              <a:off x="564316" y="378816"/>
              <a:ext cx="5393413" cy="3914606"/>
              <a:chOff x="564316" y="378816"/>
              <a:chExt cx="5393413" cy="3914606"/>
            </a:xfrm>
          </p:grpSpPr>
          <p:sp>
            <p:nvSpPr>
              <p:cNvPr id="17" name="任意多边形: 形状 11"/>
              <p:cNvSpPr/>
              <p:nvPr/>
            </p:nvSpPr>
            <p:spPr>
              <a:xfrm>
                <a:off x="2832100" y="378816"/>
                <a:ext cx="787400" cy="129184"/>
              </a:xfrm>
              <a:custGeom>
                <a:avLst/>
                <a:gdLst>
                  <a:gd name="connsiteX0" fmla="*/ 0 w 787400"/>
                  <a:gd name="connsiteY0" fmla="*/ 0 h 127000"/>
                  <a:gd name="connsiteX1" fmla="*/ 419100 w 787400"/>
                  <a:gd name="connsiteY1" fmla="*/ 127000 h 127000"/>
                  <a:gd name="connsiteX2" fmla="*/ 787400 w 787400"/>
                  <a:gd name="connsiteY2" fmla="*/ 76200 h 127000"/>
                  <a:gd name="connsiteX0-1" fmla="*/ 0 w 787400"/>
                  <a:gd name="connsiteY0-2" fmla="*/ 0 h 127000"/>
                  <a:gd name="connsiteX1-3" fmla="*/ 419100 w 787400"/>
                  <a:gd name="connsiteY1-4" fmla="*/ 127000 h 127000"/>
                  <a:gd name="connsiteX2-5" fmla="*/ 787400 w 787400"/>
                  <a:gd name="connsiteY2-6" fmla="*/ 76200 h 127000"/>
                  <a:gd name="connsiteX0-7" fmla="*/ 0 w 787400"/>
                  <a:gd name="connsiteY0-8" fmla="*/ 2184 h 129184"/>
                  <a:gd name="connsiteX1-9" fmla="*/ 419100 w 787400"/>
                  <a:gd name="connsiteY1-10" fmla="*/ 129184 h 129184"/>
                  <a:gd name="connsiteX2-11" fmla="*/ 787400 w 787400"/>
                  <a:gd name="connsiteY2-12" fmla="*/ 78384 h 129184"/>
                  <a:gd name="connsiteX0-13" fmla="*/ 0 w 787400"/>
                  <a:gd name="connsiteY0-14" fmla="*/ 2184 h 129184"/>
                  <a:gd name="connsiteX1-15" fmla="*/ 419100 w 787400"/>
                  <a:gd name="connsiteY1-16" fmla="*/ 129184 h 129184"/>
                  <a:gd name="connsiteX2-17" fmla="*/ 787400 w 787400"/>
                  <a:gd name="connsiteY2-18" fmla="*/ 78384 h 129184"/>
                  <a:gd name="connsiteX0-19" fmla="*/ 0 w 787400"/>
                  <a:gd name="connsiteY0-20" fmla="*/ 2184 h 129184"/>
                  <a:gd name="connsiteX1-21" fmla="*/ 419100 w 787400"/>
                  <a:gd name="connsiteY1-22" fmla="*/ 129184 h 129184"/>
                  <a:gd name="connsiteX2-23" fmla="*/ 787400 w 787400"/>
                  <a:gd name="connsiteY2-24" fmla="*/ 78384 h 129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87400" h="129184">
                    <a:moveTo>
                      <a:pt x="0" y="2184"/>
                    </a:moveTo>
                    <a:cubicBezTo>
                      <a:pt x="95250" y="67"/>
                      <a:pt x="273050" y="-21099"/>
                      <a:pt x="419100" y="129184"/>
                    </a:cubicBezTo>
                    <a:cubicBezTo>
                      <a:pt x="529167" y="93201"/>
                      <a:pt x="632883" y="38167"/>
                      <a:pt x="787400" y="78384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任意多边形: 形状 12"/>
              <p:cNvSpPr/>
              <p:nvPr/>
            </p:nvSpPr>
            <p:spPr>
              <a:xfrm>
                <a:off x="4329430" y="699823"/>
                <a:ext cx="693420" cy="454660"/>
              </a:xfrm>
              <a:custGeom>
                <a:avLst/>
                <a:gdLst>
                  <a:gd name="connsiteX0" fmla="*/ 0 w 609600"/>
                  <a:gd name="connsiteY0" fmla="*/ 0 h 508000"/>
                  <a:gd name="connsiteX1" fmla="*/ 609600 w 609600"/>
                  <a:gd name="connsiteY1" fmla="*/ 508000 h 508000"/>
                  <a:gd name="connsiteX0-1" fmla="*/ 0 w 609600"/>
                  <a:gd name="connsiteY0-2" fmla="*/ 0 h 508000"/>
                  <a:gd name="connsiteX1-3" fmla="*/ 609600 w 609600"/>
                  <a:gd name="connsiteY1-4" fmla="*/ 508000 h 508000"/>
                  <a:gd name="connsiteX0-5" fmla="*/ 0 w 609600"/>
                  <a:gd name="connsiteY0-6" fmla="*/ 0 h 508000"/>
                  <a:gd name="connsiteX1-7" fmla="*/ 609600 w 609600"/>
                  <a:gd name="connsiteY1-8" fmla="*/ 508000 h 508000"/>
                  <a:gd name="connsiteX0-9" fmla="*/ 0 w 609600"/>
                  <a:gd name="connsiteY0-10" fmla="*/ 0 h 508000"/>
                  <a:gd name="connsiteX1-11" fmla="*/ 609600 w 609600"/>
                  <a:gd name="connsiteY1-12" fmla="*/ 508000 h 508000"/>
                  <a:gd name="connsiteX0-13" fmla="*/ 0 w 609600"/>
                  <a:gd name="connsiteY0-14" fmla="*/ 0 h 508000"/>
                  <a:gd name="connsiteX1-15" fmla="*/ 609600 w 609600"/>
                  <a:gd name="connsiteY1-16" fmla="*/ 508000 h 508000"/>
                  <a:gd name="connsiteX0-17" fmla="*/ 0 w 609600"/>
                  <a:gd name="connsiteY0-18" fmla="*/ 0 h 508000"/>
                  <a:gd name="connsiteX1-19" fmla="*/ 609600 w 609600"/>
                  <a:gd name="connsiteY1-20" fmla="*/ 508000 h 508000"/>
                  <a:gd name="connsiteX0-21" fmla="*/ 0 w 693420"/>
                  <a:gd name="connsiteY0-22" fmla="*/ 0 h 454660"/>
                  <a:gd name="connsiteX1-23" fmla="*/ 693420 w 693420"/>
                  <a:gd name="connsiteY1-24" fmla="*/ 454660 h 454660"/>
                  <a:gd name="connsiteX0-25" fmla="*/ 0 w 693420"/>
                  <a:gd name="connsiteY0-26" fmla="*/ 0 h 454660"/>
                  <a:gd name="connsiteX1-27" fmla="*/ 693420 w 693420"/>
                  <a:gd name="connsiteY1-28" fmla="*/ 454660 h 454660"/>
                  <a:gd name="connsiteX0-29" fmla="*/ 0 w 693420"/>
                  <a:gd name="connsiteY0-30" fmla="*/ 0 h 454660"/>
                  <a:gd name="connsiteX1-31" fmla="*/ 693420 w 693420"/>
                  <a:gd name="connsiteY1-32" fmla="*/ 454660 h 4546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693420" h="454660">
                    <a:moveTo>
                      <a:pt x="0" y="0"/>
                    </a:moveTo>
                    <a:cubicBezTo>
                      <a:pt x="320040" y="15663"/>
                      <a:pt x="607060" y="169757"/>
                      <a:pt x="693420" y="45466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任意多边形: 形状 13"/>
              <p:cNvSpPr/>
              <p:nvPr/>
            </p:nvSpPr>
            <p:spPr>
              <a:xfrm>
                <a:off x="5203190" y="1234440"/>
                <a:ext cx="754539" cy="1361183"/>
              </a:xfrm>
              <a:custGeom>
                <a:avLst/>
                <a:gdLst>
                  <a:gd name="connsiteX0" fmla="*/ 520700 w 520700"/>
                  <a:gd name="connsiteY0" fmla="*/ 1358900 h 1358900"/>
                  <a:gd name="connsiteX1" fmla="*/ 0 w 520700"/>
                  <a:gd name="connsiteY1" fmla="*/ 0 h 1358900"/>
                  <a:gd name="connsiteX0-1" fmla="*/ 520700 w 520700"/>
                  <a:gd name="connsiteY0-2" fmla="*/ 1358900 h 1358900"/>
                  <a:gd name="connsiteX1-3" fmla="*/ 0 w 520700"/>
                  <a:gd name="connsiteY1-4" fmla="*/ 0 h 1358900"/>
                  <a:gd name="connsiteX0-5" fmla="*/ 520700 w 772251"/>
                  <a:gd name="connsiteY0-6" fmla="*/ 1358900 h 1358900"/>
                  <a:gd name="connsiteX1-7" fmla="*/ 0 w 772251"/>
                  <a:gd name="connsiteY1-8" fmla="*/ 0 h 1358900"/>
                  <a:gd name="connsiteX0-9" fmla="*/ 520700 w 754539"/>
                  <a:gd name="connsiteY0-10" fmla="*/ 1361183 h 1361183"/>
                  <a:gd name="connsiteX1-11" fmla="*/ 0 w 754539"/>
                  <a:gd name="connsiteY1-12" fmla="*/ 2283 h 13611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754539" h="1361183">
                    <a:moveTo>
                      <a:pt x="520700" y="1361183"/>
                    </a:moveTo>
                    <a:cubicBezTo>
                      <a:pt x="1071033" y="692316"/>
                      <a:pt x="548217" y="-46400"/>
                      <a:pt x="0" y="2283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任意多边形: 形状 14"/>
              <p:cNvSpPr/>
              <p:nvPr/>
            </p:nvSpPr>
            <p:spPr>
              <a:xfrm>
                <a:off x="564316" y="1257300"/>
                <a:ext cx="578684" cy="857250"/>
              </a:xfrm>
              <a:custGeom>
                <a:avLst/>
                <a:gdLst>
                  <a:gd name="connsiteX0" fmla="*/ 660400 w 660400"/>
                  <a:gd name="connsiteY0" fmla="*/ 0 h 819150"/>
                  <a:gd name="connsiteX1" fmla="*/ 0 w 660400"/>
                  <a:gd name="connsiteY1" fmla="*/ 819150 h 819150"/>
                  <a:gd name="connsiteX0-1" fmla="*/ 647700 w 647700"/>
                  <a:gd name="connsiteY0-2" fmla="*/ 0 h 781050"/>
                  <a:gd name="connsiteX1-3" fmla="*/ 0 w 647700"/>
                  <a:gd name="connsiteY1-4" fmla="*/ 781050 h 781050"/>
                  <a:gd name="connsiteX0-5" fmla="*/ 647700 w 647700"/>
                  <a:gd name="connsiteY0-6" fmla="*/ 0 h 781050"/>
                  <a:gd name="connsiteX1-7" fmla="*/ 0 w 647700"/>
                  <a:gd name="connsiteY1-8" fmla="*/ 781050 h 781050"/>
                  <a:gd name="connsiteX0-9" fmla="*/ 647700 w 647700"/>
                  <a:gd name="connsiteY0-10" fmla="*/ 0 h 781050"/>
                  <a:gd name="connsiteX1-11" fmla="*/ 0 w 647700"/>
                  <a:gd name="connsiteY1-12" fmla="*/ 781050 h 781050"/>
                  <a:gd name="connsiteX0-13" fmla="*/ 571500 w 571500"/>
                  <a:gd name="connsiteY0-14" fmla="*/ 0 h 857250"/>
                  <a:gd name="connsiteX1-15" fmla="*/ 0 w 571500"/>
                  <a:gd name="connsiteY1-16" fmla="*/ 857250 h 857250"/>
                  <a:gd name="connsiteX0-17" fmla="*/ 578684 w 578684"/>
                  <a:gd name="connsiteY0-18" fmla="*/ 0 h 857250"/>
                  <a:gd name="connsiteX1-19" fmla="*/ 7184 w 578684"/>
                  <a:gd name="connsiteY1-20" fmla="*/ 857250 h 857250"/>
                  <a:gd name="connsiteX0-21" fmla="*/ 578684 w 578684"/>
                  <a:gd name="connsiteY0-22" fmla="*/ 0 h 857250"/>
                  <a:gd name="connsiteX1-23" fmla="*/ 7184 w 578684"/>
                  <a:gd name="connsiteY1-24" fmla="*/ 857250 h 857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578684" h="857250">
                    <a:moveTo>
                      <a:pt x="578684" y="0"/>
                    </a:moveTo>
                    <a:cubicBezTo>
                      <a:pt x="237901" y="15240"/>
                      <a:pt x="-49543" y="426720"/>
                      <a:pt x="7184" y="8572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任意多边形: 形状 15"/>
              <p:cNvSpPr/>
              <p:nvPr/>
            </p:nvSpPr>
            <p:spPr>
              <a:xfrm>
                <a:off x="666750" y="2463800"/>
                <a:ext cx="317500" cy="577850"/>
              </a:xfrm>
              <a:custGeom>
                <a:avLst/>
                <a:gdLst>
                  <a:gd name="connsiteX0" fmla="*/ 0 w 355600"/>
                  <a:gd name="connsiteY0" fmla="*/ 0 h 577850"/>
                  <a:gd name="connsiteX1" fmla="*/ 355600 w 355600"/>
                  <a:gd name="connsiteY1" fmla="*/ 260350 h 577850"/>
                  <a:gd name="connsiteX2" fmla="*/ 304800 w 355600"/>
                  <a:gd name="connsiteY2" fmla="*/ 577850 h 577850"/>
                  <a:gd name="connsiteX0-1" fmla="*/ 0 w 317500"/>
                  <a:gd name="connsiteY0-2" fmla="*/ 0 h 577850"/>
                  <a:gd name="connsiteX1-3" fmla="*/ 317500 w 317500"/>
                  <a:gd name="connsiteY1-4" fmla="*/ 260350 h 577850"/>
                  <a:gd name="connsiteX2-5" fmla="*/ 266700 w 317500"/>
                  <a:gd name="connsiteY2-6" fmla="*/ 577850 h 577850"/>
                  <a:gd name="connsiteX0-7" fmla="*/ 0 w 317500"/>
                  <a:gd name="connsiteY0-8" fmla="*/ 0 h 577850"/>
                  <a:gd name="connsiteX1-9" fmla="*/ 317500 w 317500"/>
                  <a:gd name="connsiteY1-10" fmla="*/ 260350 h 577850"/>
                  <a:gd name="connsiteX2-11" fmla="*/ 266700 w 317500"/>
                  <a:gd name="connsiteY2-12" fmla="*/ 577850 h 577850"/>
                  <a:gd name="connsiteX0-13" fmla="*/ 0 w 317500"/>
                  <a:gd name="connsiteY0-14" fmla="*/ 0 h 577850"/>
                  <a:gd name="connsiteX1-15" fmla="*/ 317500 w 317500"/>
                  <a:gd name="connsiteY1-16" fmla="*/ 260350 h 577850"/>
                  <a:gd name="connsiteX2-17" fmla="*/ 266700 w 317500"/>
                  <a:gd name="connsiteY2-18" fmla="*/ 577850 h 577850"/>
                  <a:gd name="connsiteX0-19" fmla="*/ 0 w 317500"/>
                  <a:gd name="connsiteY0-20" fmla="*/ 0 h 577850"/>
                  <a:gd name="connsiteX1-21" fmla="*/ 317500 w 317500"/>
                  <a:gd name="connsiteY1-22" fmla="*/ 260350 h 577850"/>
                  <a:gd name="connsiteX2-23" fmla="*/ 266700 w 317500"/>
                  <a:gd name="connsiteY2-24" fmla="*/ 577850 h 577850"/>
                  <a:gd name="connsiteX0-25" fmla="*/ 0 w 317500"/>
                  <a:gd name="connsiteY0-26" fmla="*/ 0 h 577850"/>
                  <a:gd name="connsiteX1-27" fmla="*/ 317500 w 317500"/>
                  <a:gd name="connsiteY1-28" fmla="*/ 260350 h 577850"/>
                  <a:gd name="connsiteX2-29" fmla="*/ 266700 w 317500"/>
                  <a:gd name="connsiteY2-3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17500" h="577850">
                    <a:moveTo>
                      <a:pt x="0" y="0"/>
                    </a:moveTo>
                    <a:cubicBezTo>
                      <a:pt x="35983" y="143933"/>
                      <a:pt x="179917" y="205317"/>
                      <a:pt x="317500" y="260350"/>
                    </a:cubicBezTo>
                    <a:cubicBezTo>
                      <a:pt x="243417" y="359833"/>
                      <a:pt x="245533" y="478367"/>
                      <a:pt x="26670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任意多边形: 形状 17"/>
              <p:cNvSpPr/>
              <p:nvPr/>
            </p:nvSpPr>
            <p:spPr>
              <a:xfrm>
                <a:off x="1066800" y="3479800"/>
                <a:ext cx="806450" cy="577850"/>
              </a:xfrm>
              <a:custGeom>
                <a:avLst/>
                <a:gdLst>
                  <a:gd name="connsiteX0" fmla="*/ 0 w 768350"/>
                  <a:gd name="connsiteY0" fmla="*/ 0 h 571500"/>
                  <a:gd name="connsiteX1" fmla="*/ 654050 w 768350"/>
                  <a:gd name="connsiteY1" fmla="*/ 330200 h 571500"/>
                  <a:gd name="connsiteX2" fmla="*/ 768350 w 768350"/>
                  <a:gd name="connsiteY2" fmla="*/ 571500 h 571500"/>
                  <a:gd name="connsiteX0-1" fmla="*/ 0 w 768350"/>
                  <a:gd name="connsiteY0-2" fmla="*/ 0 h 571500"/>
                  <a:gd name="connsiteX1-3" fmla="*/ 654050 w 768350"/>
                  <a:gd name="connsiteY1-4" fmla="*/ 330200 h 571500"/>
                  <a:gd name="connsiteX2-5" fmla="*/ 768350 w 768350"/>
                  <a:gd name="connsiteY2-6" fmla="*/ 571500 h 571500"/>
                  <a:gd name="connsiteX0-7" fmla="*/ 0 w 768350"/>
                  <a:gd name="connsiteY0-8" fmla="*/ 0 h 571500"/>
                  <a:gd name="connsiteX1-9" fmla="*/ 654050 w 768350"/>
                  <a:gd name="connsiteY1-10" fmla="*/ 330200 h 571500"/>
                  <a:gd name="connsiteX2-11" fmla="*/ 768350 w 768350"/>
                  <a:gd name="connsiteY2-12" fmla="*/ 571500 h 571500"/>
                  <a:gd name="connsiteX0-13" fmla="*/ 0 w 768350"/>
                  <a:gd name="connsiteY0-14" fmla="*/ 0 h 571500"/>
                  <a:gd name="connsiteX1-15" fmla="*/ 654050 w 768350"/>
                  <a:gd name="connsiteY1-16" fmla="*/ 330200 h 571500"/>
                  <a:gd name="connsiteX2-17" fmla="*/ 768350 w 768350"/>
                  <a:gd name="connsiteY2-18" fmla="*/ 571500 h 571500"/>
                  <a:gd name="connsiteX0-19" fmla="*/ 0 w 806450"/>
                  <a:gd name="connsiteY0-20" fmla="*/ 0 h 577850"/>
                  <a:gd name="connsiteX1-21" fmla="*/ 654050 w 806450"/>
                  <a:gd name="connsiteY1-22" fmla="*/ 330200 h 577850"/>
                  <a:gd name="connsiteX2-23" fmla="*/ 806450 w 806450"/>
                  <a:gd name="connsiteY2-24" fmla="*/ 577850 h 577850"/>
                  <a:gd name="connsiteX0-25" fmla="*/ 0 w 806450"/>
                  <a:gd name="connsiteY0-26" fmla="*/ 0 h 577850"/>
                  <a:gd name="connsiteX1-27" fmla="*/ 615950 w 806450"/>
                  <a:gd name="connsiteY1-28" fmla="*/ 304800 h 577850"/>
                  <a:gd name="connsiteX2-29" fmla="*/ 806450 w 806450"/>
                  <a:gd name="connsiteY2-30" fmla="*/ 577850 h 577850"/>
                  <a:gd name="connsiteX0-31" fmla="*/ 0 w 806450"/>
                  <a:gd name="connsiteY0-32" fmla="*/ 0 h 577850"/>
                  <a:gd name="connsiteX1-33" fmla="*/ 615950 w 806450"/>
                  <a:gd name="connsiteY1-34" fmla="*/ 304800 h 577850"/>
                  <a:gd name="connsiteX2-35" fmla="*/ 806450 w 806450"/>
                  <a:gd name="connsiteY2-36" fmla="*/ 577850 h 577850"/>
                  <a:gd name="connsiteX0-37" fmla="*/ 0 w 806450"/>
                  <a:gd name="connsiteY0-38" fmla="*/ 0 h 577850"/>
                  <a:gd name="connsiteX1-39" fmla="*/ 615950 w 806450"/>
                  <a:gd name="connsiteY1-40" fmla="*/ 304800 h 577850"/>
                  <a:gd name="connsiteX2-41" fmla="*/ 806450 w 806450"/>
                  <a:gd name="connsiteY2-42" fmla="*/ 577850 h 577850"/>
                  <a:gd name="connsiteX0-43" fmla="*/ 0 w 806450"/>
                  <a:gd name="connsiteY0-44" fmla="*/ 0 h 577850"/>
                  <a:gd name="connsiteX1-45" fmla="*/ 615950 w 806450"/>
                  <a:gd name="connsiteY1-46" fmla="*/ 304800 h 577850"/>
                  <a:gd name="connsiteX2-47" fmla="*/ 806450 w 806450"/>
                  <a:gd name="connsiteY2-48" fmla="*/ 577850 h 577850"/>
                  <a:gd name="connsiteX0-49" fmla="*/ 0 w 806450"/>
                  <a:gd name="connsiteY0-50" fmla="*/ 0 h 577850"/>
                  <a:gd name="connsiteX1-51" fmla="*/ 615950 w 806450"/>
                  <a:gd name="connsiteY1-52" fmla="*/ 304800 h 577850"/>
                  <a:gd name="connsiteX2-53" fmla="*/ 806450 w 806450"/>
                  <a:gd name="connsiteY2-54" fmla="*/ 577850 h 577850"/>
                  <a:gd name="connsiteX0-55" fmla="*/ 0 w 806450"/>
                  <a:gd name="connsiteY0-56" fmla="*/ 0 h 577850"/>
                  <a:gd name="connsiteX1-57" fmla="*/ 615950 w 806450"/>
                  <a:gd name="connsiteY1-58" fmla="*/ 304800 h 577850"/>
                  <a:gd name="connsiteX2-59" fmla="*/ 806450 w 806450"/>
                  <a:gd name="connsiteY2-6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806450" h="577850">
                    <a:moveTo>
                      <a:pt x="0" y="0"/>
                    </a:moveTo>
                    <a:cubicBezTo>
                      <a:pt x="122767" y="110067"/>
                      <a:pt x="201083" y="315383"/>
                      <a:pt x="615950" y="304800"/>
                    </a:cubicBezTo>
                    <a:cubicBezTo>
                      <a:pt x="660400" y="493183"/>
                      <a:pt x="736600" y="529167"/>
                      <a:pt x="80645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任意多边形: 形状 18"/>
              <p:cNvSpPr/>
              <p:nvPr/>
            </p:nvSpPr>
            <p:spPr>
              <a:xfrm>
                <a:off x="2252980" y="4009390"/>
                <a:ext cx="829310" cy="284032"/>
              </a:xfrm>
              <a:custGeom>
                <a:avLst/>
                <a:gdLst>
                  <a:gd name="connsiteX0" fmla="*/ 692150 w 692150"/>
                  <a:gd name="connsiteY0" fmla="*/ 0 h 400050"/>
                  <a:gd name="connsiteX1" fmla="*/ 0 w 692150"/>
                  <a:gd name="connsiteY1" fmla="*/ 400050 h 400050"/>
                  <a:gd name="connsiteX0-1" fmla="*/ 692150 w 692150"/>
                  <a:gd name="connsiteY0-2" fmla="*/ 0 h 400050"/>
                  <a:gd name="connsiteX1-3" fmla="*/ 0 w 692150"/>
                  <a:gd name="connsiteY1-4" fmla="*/ 400050 h 400050"/>
                  <a:gd name="connsiteX0-5" fmla="*/ 692150 w 692150"/>
                  <a:gd name="connsiteY0-6" fmla="*/ 0 h 400050"/>
                  <a:gd name="connsiteX1-7" fmla="*/ 0 w 692150"/>
                  <a:gd name="connsiteY1-8" fmla="*/ 400050 h 400050"/>
                  <a:gd name="connsiteX0-9" fmla="*/ 692150 w 692150"/>
                  <a:gd name="connsiteY0-10" fmla="*/ 0 h 400050"/>
                  <a:gd name="connsiteX1-11" fmla="*/ 0 w 692150"/>
                  <a:gd name="connsiteY1-12" fmla="*/ 400050 h 400050"/>
                  <a:gd name="connsiteX0-13" fmla="*/ 669290 w 669290"/>
                  <a:gd name="connsiteY0-14" fmla="*/ 0 h 240208"/>
                  <a:gd name="connsiteX1-15" fmla="*/ 0 w 669290"/>
                  <a:gd name="connsiteY1-16" fmla="*/ 240030 h 240208"/>
                  <a:gd name="connsiteX0-17" fmla="*/ 669290 w 669290"/>
                  <a:gd name="connsiteY0-18" fmla="*/ 0 h 308610"/>
                  <a:gd name="connsiteX1-19" fmla="*/ 0 w 669290"/>
                  <a:gd name="connsiteY1-20" fmla="*/ 308610 h 308610"/>
                  <a:gd name="connsiteX0-21" fmla="*/ 829310 w 829310"/>
                  <a:gd name="connsiteY0-22" fmla="*/ 0 h 240208"/>
                  <a:gd name="connsiteX1-23" fmla="*/ 0 w 829310"/>
                  <a:gd name="connsiteY1-24" fmla="*/ 240030 h 240208"/>
                  <a:gd name="connsiteX0-25" fmla="*/ 829310 w 829310"/>
                  <a:gd name="connsiteY0-26" fmla="*/ 0 h 284032"/>
                  <a:gd name="connsiteX1-27" fmla="*/ 0 w 829310"/>
                  <a:gd name="connsiteY1-28" fmla="*/ 240030 h 284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829310" h="284032">
                    <a:moveTo>
                      <a:pt x="829310" y="0"/>
                    </a:moveTo>
                    <a:cubicBezTo>
                      <a:pt x="643043" y="304800"/>
                      <a:pt x="226907" y="326390"/>
                      <a:pt x="0" y="24003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任意多边形: 形状 19"/>
              <p:cNvSpPr/>
              <p:nvPr/>
            </p:nvSpPr>
            <p:spPr>
              <a:xfrm>
                <a:off x="1866900" y="680081"/>
                <a:ext cx="323850" cy="62867"/>
              </a:xfrm>
              <a:custGeom>
                <a:avLst/>
                <a:gdLst>
                  <a:gd name="connsiteX0" fmla="*/ 0 w 381000"/>
                  <a:gd name="connsiteY0" fmla="*/ 0 h 101600"/>
                  <a:gd name="connsiteX1" fmla="*/ 381000 w 381000"/>
                  <a:gd name="connsiteY1" fmla="*/ 101600 h 101600"/>
                  <a:gd name="connsiteX0-1" fmla="*/ 0 w 317500"/>
                  <a:gd name="connsiteY0-2" fmla="*/ 0 h 88900"/>
                  <a:gd name="connsiteX1-3" fmla="*/ 317500 w 317500"/>
                  <a:gd name="connsiteY1-4" fmla="*/ 88900 h 88900"/>
                  <a:gd name="connsiteX0-5" fmla="*/ 0 w 317500"/>
                  <a:gd name="connsiteY0-6" fmla="*/ 2541 h 91441"/>
                  <a:gd name="connsiteX1-7" fmla="*/ 317500 w 317500"/>
                  <a:gd name="connsiteY1-8" fmla="*/ 91441 h 91441"/>
                  <a:gd name="connsiteX0-9" fmla="*/ 0 w 317500"/>
                  <a:gd name="connsiteY0-10" fmla="*/ 2541 h 91441"/>
                  <a:gd name="connsiteX1-11" fmla="*/ 317500 w 317500"/>
                  <a:gd name="connsiteY1-12" fmla="*/ 91441 h 91441"/>
                  <a:gd name="connsiteX0-13" fmla="*/ 0 w 317500"/>
                  <a:gd name="connsiteY0-14" fmla="*/ 4794 h 93694"/>
                  <a:gd name="connsiteX1-15" fmla="*/ 317500 w 317500"/>
                  <a:gd name="connsiteY1-16" fmla="*/ 93694 h 93694"/>
                  <a:gd name="connsiteX0-17" fmla="*/ 0 w 317500"/>
                  <a:gd name="connsiteY0-18" fmla="*/ 4294 h 93194"/>
                  <a:gd name="connsiteX1-19" fmla="*/ 317500 w 317500"/>
                  <a:gd name="connsiteY1-20" fmla="*/ 93194 h 93194"/>
                  <a:gd name="connsiteX0-21" fmla="*/ 0 w 323850"/>
                  <a:gd name="connsiteY0-22" fmla="*/ 8743 h 65893"/>
                  <a:gd name="connsiteX1-23" fmla="*/ 323850 w 323850"/>
                  <a:gd name="connsiteY1-24" fmla="*/ 65893 h 65893"/>
                  <a:gd name="connsiteX0-25" fmla="*/ 0 w 323850"/>
                  <a:gd name="connsiteY0-26" fmla="*/ 5717 h 62867"/>
                  <a:gd name="connsiteX1-27" fmla="*/ 323850 w 323850"/>
                  <a:gd name="connsiteY1-28" fmla="*/ 62867 h 628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323850" h="62867">
                    <a:moveTo>
                      <a:pt x="0" y="5717"/>
                    </a:moveTo>
                    <a:cubicBezTo>
                      <a:pt x="133350" y="-11216"/>
                      <a:pt x="203200" y="9950"/>
                      <a:pt x="323850" y="62867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1" name="任意多边形: 形状 22"/>
            <p:cNvSpPr/>
            <p:nvPr/>
          </p:nvSpPr>
          <p:spPr>
            <a:xfrm>
              <a:off x="4191000" y="3375660"/>
              <a:ext cx="1447800" cy="868680"/>
            </a:xfrm>
            <a:custGeom>
              <a:avLst/>
              <a:gdLst>
                <a:gd name="connsiteX0" fmla="*/ 0 w 1135380"/>
                <a:gd name="connsiteY0" fmla="*/ 472440 h 472440"/>
                <a:gd name="connsiteX1" fmla="*/ 1135380 w 1135380"/>
                <a:gd name="connsiteY1" fmla="*/ 0 h 472440"/>
                <a:gd name="connsiteX0-1" fmla="*/ 0 w 1135380"/>
                <a:gd name="connsiteY0-2" fmla="*/ 472440 h 472440"/>
                <a:gd name="connsiteX1-3" fmla="*/ 213360 w 1135380"/>
                <a:gd name="connsiteY1-4" fmla="*/ 388620 h 472440"/>
                <a:gd name="connsiteX2" fmla="*/ 1135380 w 1135380"/>
                <a:gd name="connsiteY2" fmla="*/ 0 h 472440"/>
                <a:gd name="connsiteX0-5" fmla="*/ 0 w 1447800"/>
                <a:gd name="connsiteY0-6" fmla="*/ 868680 h 868680"/>
                <a:gd name="connsiteX1-7" fmla="*/ 525780 w 1447800"/>
                <a:gd name="connsiteY1-8" fmla="*/ 388620 h 868680"/>
                <a:gd name="connsiteX2-9" fmla="*/ 1447800 w 1447800"/>
                <a:gd name="connsiteY2-10" fmla="*/ 0 h 868680"/>
                <a:gd name="connsiteX0-11" fmla="*/ 0 w 1447800"/>
                <a:gd name="connsiteY0-12" fmla="*/ 868680 h 868680"/>
                <a:gd name="connsiteX1-13" fmla="*/ 213360 w 1447800"/>
                <a:gd name="connsiteY1-14" fmla="*/ 434340 h 868680"/>
                <a:gd name="connsiteX2-15" fmla="*/ 1447800 w 1447800"/>
                <a:gd name="connsiteY2-16" fmla="*/ 0 h 868680"/>
                <a:gd name="connsiteX0-17" fmla="*/ 0 w 1447800"/>
                <a:gd name="connsiteY0-18" fmla="*/ 868680 h 868680"/>
                <a:gd name="connsiteX1-19" fmla="*/ 213360 w 1447800"/>
                <a:gd name="connsiteY1-20" fmla="*/ 434340 h 868680"/>
                <a:gd name="connsiteX2-21" fmla="*/ 1447800 w 1447800"/>
                <a:gd name="connsiteY2-22" fmla="*/ 0 h 868680"/>
                <a:gd name="connsiteX0-23" fmla="*/ 0 w 1447800"/>
                <a:gd name="connsiteY0-24" fmla="*/ 868680 h 868680"/>
                <a:gd name="connsiteX1-25" fmla="*/ 213360 w 1447800"/>
                <a:gd name="connsiteY1-26" fmla="*/ 434340 h 868680"/>
                <a:gd name="connsiteX2-27" fmla="*/ 1447800 w 1447800"/>
                <a:gd name="connsiteY2-28" fmla="*/ 0 h 868680"/>
                <a:gd name="connsiteX0-29" fmla="*/ 0 w 1447800"/>
                <a:gd name="connsiteY0-30" fmla="*/ 868680 h 868680"/>
                <a:gd name="connsiteX1-31" fmla="*/ 259080 w 1447800"/>
                <a:gd name="connsiteY1-32" fmla="*/ 365760 h 868680"/>
                <a:gd name="connsiteX2-33" fmla="*/ 1447800 w 1447800"/>
                <a:gd name="connsiteY2-34" fmla="*/ 0 h 868680"/>
                <a:gd name="connsiteX0-35" fmla="*/ 0 w 1447800"/>
                <a:gd name="connsiteY0-36" fmla="*/ 868680 h 868680"/>
                <a:gd name="connsiteX1-37" fmla="*/ 259080 w 1447800"/>
                <a:gd name="connsiteY1-38" fmla="*/ 365760 h 868680"/>
                <a:gd name="connsiteX2-39" fmla="*/ 1447800 w 1447800"/>
                <a:gd name="connsiteY2-40" fmla="*/ 0 h 868680"/>
                <a:gd name="connsiteX0-41" fmla="*/ 0 w 1447800"/>
                <a:gd name="connsiteY0-42" fmla="*/ 868680 h 868680"/>
                <a:gd name="connsiteX1-43" fmla="*/ 259080 w 1447800"/>
                <a:gd name="connsiteY1-44" fmla="*/ 365760 h 868680"/>
                <a:gd name="connsiteX2-45" fmla="*/ 1447800 w 1447800"/>
                <a:gd name="connsiteY2-46" fmla="*/ 0 h 8686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9" y="connsiteY2-10"/>
                </a:cxn>
              </a:cxnLst>
              <a:rect l="l" t="t" r="r" b="b"/>
              <a:pathLst>
                <a:path w="1447800" h="868680">
                  <a:moveTo>
                    <a:pt x="0" y="868680"/>
                  </a:moveTo>
                  <a:cubicBezTo>
                    <a:pt x="170180" y="807720"/>
                    <a:pt x="241300" y="655320"/>
                    <a:pt x="259080" y="365760"/>
                  </a:cubicBezTo>
                  <a:cubicBezTo>
                    <a:pt x="767080" y="673100"/>
                    <a:pt x="1244600" y="401320"/>
                    <a:pt x="1447800" y="0"/>
                  </a:cubicBezTo>
                </a:path>
              </a:pathLst>
            </a:custGeom>
            <a:noFill/>
            <a:ln w="38100" cap="rnd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43" name="Content Placeholder 2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85" y="308610"/>
            <a:ext cx="3546475" cy="1010285"/>
          </a:xfrm>
          <a:prstGeom prst="rect">
            <a:avLst/>
          </a:prstGeom>
        </p:spPr>
      </p:pic>
      <p:pic>
        <p:nvPicPr>
          <p:cNvPr id="4" name="Đi học - Nhạc Thiếu Nhi Hay Nhất - Voi TV">
            <a:hlinkClick r:id="" action="ppaction://media"/>
            <a:extLst>
              <a:ext uri="{FF2B5EF4-FFF2-40B4-BE49-F238E27FC236}">
                <a16:creationId xmlns:a16="http://schemas.microsoft.com/office/drawing/2014/main" id="{72DE1707-3FFB-8E0F-F3AD-457698998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80098" y="6813"/>
            <a:ext cx="1216071" cy="12160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577B-766D-3548-BDE8-4F7B2C9361BE}"/>
              </a:ext>
            </a:extLst>
          </p:cNvPr>
          <p:cNvSpPr/>
          <p:nvPr/>
        </p:nvSpPr>
        <p:spPr>
          <a:xfrm>
            <a:off x="3735705" y="1713536"/>
            <a:ext cx="8194462" cy="378565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defTabSz="1436888" eaLnBrk="1" fontAlgn="t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defTabSz="1436888" eaLnBrk="1" fontAlgn="t" hangingPunct="1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Sáng nay em đi học</a:t>
            </a:r>
          </a:p>
          <a:p>
            <a:pPr fontAlgn="t"/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Bình minh nắng xôn xao</a:t>
            </a:r>
          </a:p>
          <a:p>
            <a:pPr fontAlgn="t"/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 lành làn gió mát</a:t>
            </a:r>
          </a:p>
          <a:p>
            <a:pPr fontAlgn="t"/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Mơn man đôi má đào.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69A573-C5E7-E9BC-ADEB-A0B13ECA76B1}"/>
              </a:ext>
            </a:extLst>
          </p:cNvPr>
          <p:cNvSpPr/>
          <p:nvPr/>
        </p:nvSpPr>
        <p:spPr>
          <a:xfrm>
            <a:off x="2607877" y="5577973"/>
            <a:ext cx="9460142" cy="631711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indent="854075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vi-V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29" y="2850190"/>
            <a:ext cx="3924716" cy="3924716"/>
          </a:xfrm>
          <a:prstGeom prst="rect">
            <a:avLst/>
          </a:prstGeom>
        </p:spPr>
      </p:pic>
      <p:grpSp>
        <p:nvGrpSpPr>
          <p:cNvPr id="14" name="组合 23"/>
          <p:cNvGrpSpPr/>
          <p:nvPr/>
        </p:nvGrpSpPr>
        <p:grpSpPr>
          <a:xfrm>
            <a:off x="0" y="0"/>
            <a:ext cx="3735705" cy="1493520"/>
            <a:chOff x="564316" y="378816"/>
            <a:chExt cx="5393413" cy="3914606"/>
          </a:xfrm>
        </p:grpSpPr>
        <p:grpSp>
          <p:nvGrpSpPr>
            <p:cNvPr id="12" name="组合 21"/>
            <p:cNvGrpSpPr/>
            <p:nvPr/>
          </p:nvGrpSpPr>
          <p:grpSpPr>
            <a:xfrm>
              <a:off x="732457" y="559663"/>
              <a:ext cx="5046217" cy="3694839"/>
              <a:chOff x="3057189" y="3555370"/>
              <a:chExt cx="5046217" cy="3694839"/>
            </a:xfrm>
          </p:grpSpPr>
          <p:sp>
            <p:nvSpPr>
              <p:cNvPr id="13" name="任意多边形: 形状 9"/>
              <p:cNvSpPr/>
              <p:nvPr/>
            </p:nvSpPr>
            <p:spPr>
              <a:xfrm>
                <a:off x="3057189" y="3555370"/>
                <a:ext cx="5046217" cy="369483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rgbClr val="F4AB3F"/>
              </a:solidFill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任意多边形: 形状 10"/>
              <p:cNvSpPr/>
              <p:nvPr/>
            </p:nvSpPr>
            <p:spPr>
              <a:xfrm>
                <a:off x="3167247" y="3681110"/>
                <a:ext cx="4839801" cy="354369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+mn-ea"/>
                </a:endParaRPr>
              </a:p>
            </p:txBody>
          </p:sp>
        </p:grpSp>
        <p:grpSp>
          <p:nvGrpSpPr>
            <p:cNvPr id="5" name="组合 20"/>
            <p:cNvGrpSpPr/>
            <p:nvPr/>
          </p:nvGrpSpPr>
          <p:grpSpPr>
            <a:xfrm>
              <a:off x="564316" y="378816"/>
              <a:ext cx="5393413" cy="3914606"/>
              <a:chOff x="564316" y="378816"/>
              <a:chExt cx="5393413" cy="3914606"/>
            </a:xfrm>
          </p:grpSpPr>
          <p:sp>
            <p:nvSpPr>
              <p:cNvPr id="17" name="任意多边形: 形状 11"/>
              <p:cNvSpPr/>
              <p:nvPr/>
            </p:nvSpPr>
            <p:spPr>
              <a:xfrm>
                <a:off x="2832100" y="378816"/>
                <a:ext cx="787400" cy="129184"/>
              </a:xfrm>
              <a:custGeom>
                <a:avLst/>
                <a:gdLst>
                  <a:gd name="connsiteX0" fmla="*/ 0 w 787400"/>
                  <a:gd name="connsiteY0" fmla="*/ 0 h 127000"/>
                  <a:gd name="connsiteX1" fmla="*/ 419100 w 787400"/>
                  <a:gd name="connsiteY1" fmla="*/ 127000 h 127000"/>
                  <a:gd name="connsiteX2" fmla="*/ 787400 w 787400"/>
                  <a:gd name="connsiteY2" fmla="*/ 76200 h 127000"/>
                  <a:gd name="connsiteX0-1" fmla="*/ 0 w 787400"/>
                  <a:gd name="connsiteY0-2" fmla="*/ 0 h 127000"/>
                  <a:gd name="connsiteX1-3" fmla="*/ 419100 w 787400"/>
                  <a:gd name="connsiteY1-4" fmla="*/ 127000 h 127000"/>
                  <a:gd name="connsiteX2-5" fmla="*/ 787400 w 787400"/>
                  <a:gd name="connsiteY2-6" fmla="*/ 76200 h 127000"/>
                  <a:gd name="connsiteX0-7" fmla="*/ 0 w 787400"/>
                  <a:gd name="connsiteY0-8" fmla="*/ 2184 h 129184"/>
                  <a:gd name="connsiteX1-9" fmla="*/ 419100 w 787400"/>
                  <a:gd name="connsiteY1-10" fmla="*/ 129184 h 129184"/>
                  <a:gd name="connsiteX2-11" fmla="*/ 787400 w 787400"/>
                  <a:gd name="connsiteY2-12" fmla="*/ 78384 h 129184"/>
                  <a:gd name="connsiteX0-13" fmla="*/ 0 w 787400"/>
                  <a:gd name="connsiteY0-14" fmla="*/ 2184 h 129184"/>
                  <a:gd name="connsiteX1-15" fmla="*/ 419100 w 787400"/>
                  <a:gd name="connsiteY1-16" fmla="*/ 129184 h 129184"/>
                  <a:gd name="connsiteX2-17" fmla="*/ 787400 w 787400"/>
                  <a:gd name="connsiteY2-18" fmla="*/ 78384 h 129184"/>
                  <a:gd name="connsiteX0-19" fmla="*/ 0 w 787400"/>
                  <a:gd name="connsiteY0-20" fmla="*/ 2184 h 129184"/>
                  <a:gd name="connsiteX1-21" fmla="*/ 419100 w 787400"/>
                  <a:gd name="connsiteY1-22" fmla="*/ 129184 h 129184"/>
                  <a:gd name="connsiteX2-23" fmla="*/ 787400 w 787400"/>
                  <a:gd name="connsiteY2-24" fmla="*/ 78384 h 129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87400" h="129184">
                    <a:moveTo>
                      <a:pt x="0" y="2184"/>
                    </a:moveTo>
                    <a:cubicBezTo>
                      <a:pt x="95250" y="67"/>
                      <a:pt x="273050" y="-21099"/>
                      <a:pt x="419100" y="129184"/>
                    </a:cubicBezTo>
                    <a:cubicBezTo>
                      <a:pt x="529167" y="93201"/>
                      <a:pt x="632883" y="38167"/>
                      <a:pt x="787400" y="78384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任意多边形: 形状 12"/>
              <p:cNvSpPr/>
              <p:nvPr/>
            </p:nvSpPr>
            <p:spPr>
              <a:xfrm>
                <a:off x="4329430" y="699823"/>
                <a:ext cx="693420" cy="454660"/>
              </a:xfrm>
              <a:custGeom>
                <a:avLst/>
                <a:gdLst>
                  <a:gd name="connsiteX0" fmla="*/ 0 w 609600"/>
                  <a:gd name="connsiteY0" fmla="*/ 0 h 508000"/>
                  <a:gd name="connsiteX1" fmla="*/ 609600 w 609600"/>
                  <a:gd name="connsiteY1" fmla="*/ 508000 h 508000"/>
                  <a:gd name="connsiteX0-1" fmla="*/ 0 w 609600"/>
                  <a:gd name="connsiteY0-2" fmla="*/ 0 h 508000"/>
                  <a:gd name="connsiteX1-3" fmla="*/ 609600 w 609600"/>
                  <a:gd name="connsiteY1-4" fmla="*/ 508000 h 508000"/>
                  <a:gd name="connsiteX0-5" fmla="*/ 0 w 609600"/>
                  <a:gd name="connsiteY0-6" fmla="*/ 0 h 508000"/>
                  <a:gd name="connsiteX1-7" fmla="*/ 609600 w 609600"/>
                  <a:gd name="connsiteY1-8" fmla="*/ 508000 h 508000"/>
                  <a:gd name="connsiteX0-9" fmla="*/ 0 w 609600"/>
                  <a:gd name="connsiteY0-10" fmla="*/ 0 h 508000"/>
                  <a:gd name="connsiteX1-11" fmla="*/ 609600 w 609600"/>
                  <a:gd name="connsiteY1-12" fmla="*/ 508000 h 508000"/>
                  <a:gd name="connsiteX0-13" fmla="*/ 0 w 609600"/>
                  <a:gd name="connsiteY0-14" fmla="*/ 0 h 508000"/>
                  <a:gd name="connsiteX1-15" fmla="*/ 609600 w 609600"/>
                  <a:gd name="connsiteY1-16" fmla="*/ 508000 h 508000"/>
                  <a:gd name="connsiteX0-17" fmla="*/ 0 w 609600"/>
                  <a:gd name="connsiteY0-18" fmla="*/ 0 h 508000"/>
                  <a:gd name="connsiteX1-19" fmla="*/ 609600 w 609600"/>
                  <a:gd name="connsiteY1-20" fmla="*/ 508000 h 508000"/>
                  <a:gd name="connsiteX0-21" fmla="*/ 0 w 693420"/>
                  <a:gd name="connsiteY0-22" fmla="*/ 0 h 454660"/>
                  <a:gd name="connsiteX1-23" fmla="*/ 693420 w 693420"/>
                  <a:gd name="connsiteY1-24" fmla="*/ 454660 h 454660"/>
                  <a:gd name="connsiteX0-25" fmla="*/ 0 w 693420"/>
                  <a:gd name="connsiteY0-26" fmla="*/ 0 h 454660"/>
                  <a:gd name="connsiteX1-27" fmla="*/ 693420 w 693420"/>
                  <a:gd name="connsiteY1-28" fmla="*/ 454660 h 454660"/>
                  <a:gd name="connsiteX0-29" fmla="*/ 0 w 693420"/>
                  <a:gd name="connsiteY0-30" fmla="*/ 0 h 454660"/>
                  <a:gd name="connsiteX1-31" fmla="*/ 693420 w 693420"/>
                  <a:gd name="connsiteY1-32" fmla="*/ 454660 h 4546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693420" h="454660">
                    <a:moveTo>
                      <a:pt x="0" y="0"/>
                    </a:moveTo>
                    <a:cubicBezTo>
                      <a:pt x="320040" y="15663"/>
                      <a:pt x="607060" y="169757"/>
                      <a:pt x="693420" y="45466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任意多边形: 形状 13"/>
              <p:cNvSpPr/>
              <p:nvPr/>
            </p:nvSpPr>
            <p:spPr>
              <a:xfrm>
                <a:off x="5203190" y="1234440"/>
                <a:ext cx="754539" cy="1361183"/>
              </a:xfrm>
              <a:custGeom>
                <a:avLst/>
                <a:gdLst>
                  <a:gd name="connsiteX0" fmla="*/ 520700 w 520700"/>
                  <a:gd name="connsiteY0" fmla="*/ 1358900 h 1358900"/>
                  <a:gd name="connsiteX1" fmla="*/ 0 w 520700"/>
                  <a:gd name="connsiteY1" fmla="*/ 0 h 1358900"/>
                  <a:gd name="connsiteX0-1" fmla="*/ 520700 w 520700"/>
                  <a:gd name="connsiteY0-2" fmla="*/ 1358900 h 1358900"/>
                  <a:gd name="connsiteX1-3" fmla="*/ 0 w 520700"/>
                  <a:gd name="connsiteY1-4" fmla="*/ 0 h 1358900"/>
                  <a:gd name="connsiteX0-5" fmla="*/ 520700 w 772251"/>
                  <a:gd name="connsiteY0-6" fmla="*/ 1358900 h 1358900"/>
                  <a:gd name="connsiteX1-7" fmla="*/ 0 w 772251"/>
                  <a:gd name="connsiteY1-8" fmla="*/ 0 h 1358900"/>
                  <a:gd name="connsiteX0-9" fmla="*/ 520700 w 754539"/>
                  <a:gd name="connsiteY0-10" fmla="*/ 1361183 h 1361183"/>
                  <a:gd name="connsiteX1-11" fmla="*/ 0 w 754539"/>
                  <a:gd name="connsiteY1-12" fmla="*/ 2283 h 13611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754539" h="1361183">
                    <a:moveTo>
                      <a:pt x="520700" y="1361183"/>
                    </a:moveTo>
                    <a:cubicBezTo>
                      <a:pt x="1071033" y="692316"/>
                      <a:pt x="548217" y="-46400"/>
                      <a:pt x="0" y="2283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任意多边形: 形状 14"/>
              <p:cNvSpPr/>
              <p:nvPr/>
            </p:nvSpPr>
            <p:spPr>
              <a:xfrm>
                <a:off x="564316" y="1257300"/>
                <a:ext cx="578684" cy="857250"/>
              </a:xfrm>
              <a:custGeom>
                <a:avLst/>
                <a:gdLst>
                  <a:gd name="connsiteX0" fmla="*/ 660400 w 660400"/>
                  <a:gd name="connsiteY0" fmla="*/ 0 h 819150"/>
                  <a:gd name="connsiteX1" fmla="*/ 0 w 660400"/>
                  <a:gd name="connsiteY1" fmla="*/ 819150 h 819150"/>
                  <a:gd name="connsiteX0-1" fmla="*/ 647700 w 647700"/>
                  <a:gd name="connsiteY0-2" fmla="*/ 0 h 781050"/>
                  <a:gd name="connsiteX1-3" fmla="*/ 0 w 647700"/>
                  <a:gd name="connsiteY1-4" fmla="*/ 781050 h 781050"/>
                  <a:gd name="connsiteX0-5" fmla="*/ 647700 w 647700"/>
                  <a:gd name="connsiteY0-6" fmla="*/ 0 h 781050"/>
                  <a:gd name="connsiteX1-7" fmla="*/ 0 w 647700"/>
                  <a:gd name="connsiteY1-8" fmla="*/ 781050 h 781050"/>
                  <a:gd name="connsiteX0-9" fmla="*/ 647700 w 647700"/>
                  <a:gd name="connsiteY0-10" fmla="*/ 0 h 781050"/>
                  <a:gd name="connsiteX1-11" fmla="*/ 0 w 647700"/>
                  <a:gd name="connsiteY1-12" fmla="*/ 781050 h 781050"/>
                  <a:gd name="connsiteX0-13" fmla="*/ 571500 w 571500"/>
                  <a:gd name="connsiteY0-14" fmla="*/ 0 h 857250"/>
                  <a:gd name="connsiteX1-15" fmla="*/ 0 w 571500"/>
                  <a:gd name="connsiteY1-16" fmla="*/ 857250 h 857250"/>
                  <a:gd name="connsiteX0-17" fmla="*/ 578684 w 578684"/>
                  <a:gd name="connsiteY0-18" fmla="*/ 0 h 857250"/>
                  <a:gd name="connsiteX1-19" fmla="*/ 7184 w 578684"/>
                  <a:gd name="connsiteY1-20" fmla="*/ 857250 h 857250"/>
                  <a:gd name="connsiteX0-21" fmla="*/ 578684 w 578684"/>
                  <a:gd name="connsiteY0-22" fmla="*/ 0 h 857250"/>
                  <a:gd name="connsiteX1-23" fmla="*/ 7184 w 578684"/>
                  <a:gd name="connsiteY1-24" fmla="*/ 857250 h 857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578684" h="857250">
                    <a:moveTo>
                      <a:pt x="578684" y="0"/>
                    </a:moveTo>
                    <a:cubicBezTo>
                      <a:pt x="237901" y="15240"/>
                      <a:pt x="-49543" y="426720"/>
                      <a:pt x="7184" y="8572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任意多边形: 形状 15"/>
              <p:cNvSpPr/>
              <p:nvPr/>
            </p:nvSpPr>
            <p:spPr>
              <a:xfrm>
                <a:off x="666750" y="2463800"/>
                <a:ext cx="317500" cy="577850"/>
              </a:xfrm>
              <a:custGeom>
                <a:avLst/>
                <a:gdLst>
                  <a:gd name="connsiteX0" fmla="*/ 0 w 355600"/>
                  <a:gd name="connsiteY0" fmla="*/ 0 h 577850"/>
                  <a:gd name="connsiteX1" fmla="*/ 355600 w 355600"/>
                  <a:gd name="connsiteY1" fmla="*/ 260350 h 577850"/>
                  <a:gd name="connsiteX2" fmla="*/ 304800 w 355600"/>
                  <a:gd name="connsiteY2" fmla="*/ 577850 h 577850"/>
                  <a:gd name="connsiteX0-1" fmla="*/ 0 w 317500"/>
                  <a:gd name="connsiteY0-2" fmla="*/ 0 h 577850"/>
                  <a:gd name="connsiteX1-3" fmla="*/ 317500 w 317500"/>
                  <a:gd name="connsiteY1-4" fmla="*/ 260350 h 577850"/>
                  <a:gd name="connsiteX2-5" fmla="*/ 266700 w 317500"/>
                  <a:gd name="connsiteY2-6" fmla="*/ 577850 h 577850"/>
                  <a:gd name="connsiteX0-7" fmla="*/ 0 w 317500"/>
                  <a:gd name="connsiteY0-8" fmla="*/ 0 h 577850"/>
                  <a:gd name="connsiteX1-9" fmla="*/ 317500 w 317500"/>
                  <a:gd name="connsiteY1-10" fmla="*/ 260350 h 577850"/>
                  <a:gd name="connsiteX2-11" fmla="*/ 266700 w 317500"/>
                  <a:gd name="connsiteY2-12" fmla="*/ 577850 h 577850"/>
                  <a:gd name="connsiteX0-13" fmla="*/ 0 w 317500"/>
                  <a:gd name="connsiteY0-14" fmla="*/ 0 h 577850"/>
                  <a:gd name="connsiteX1-15" fmla="*/ 317500 w 317500"/>
                  <a:gd name="connsiteY1-16" fmla="*/ 260350 h 577850"/>
                  <a:gd name="connsiteX2-17" fmla="*/ 266700 w 317500"/>
                  <a:gd name="connsiteY2-18" fmla="*/ 577850 h 577850"/>
                  <a:gd name="connsiteX0-19" fmla="*/ 0 w 317500"/>
                  <a:gd name="connsiteY0-20" fmla="*/ 0 h 577850"/>
                  <a:gd name="connsiteX1-21" fmla="*/ 317500 w 317500"/>
                  <a:gd name="connsiteY1-22" fmla="*/ 260350 h 577850"/>
                  <a:gd name="connsiteX2-23" fmla="*/ 266700 w 317500"/>
                  <a:gd name="connsiteY2-24" fmla="*/ 577850 h 577850"/>
                  <a:gd name="connsiteX0-25" fmla="*/ 0 w 317500"/>
                  <a:gd name="connsiteY0-26" fmla="*/ 0 h 577850"/>
                  <a:gd name="connsiteX1-27" fmla="*/ 317500 w 317500"/>
                  <a:gd name="connsiteY1-28" fmla="*/ 260350 h 577850"/>
                  <a:gd name="connsiteX2-29" fmla="*/ 266700 w 317500"/>
                  <a:gd name="connsiteY2-3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17500" h="577850">
                    <a:moveTo>
                      <a:pt x="0" y="0"/>
                    </a:moveTo>
                    <a:cubicBezTo>
                      <a:pt x="35983" y="143933"/>
                      <a:pt x="179917" y="205317"/>
                      <a:pt x="317500" y="260350"/>
                    </a:cubicBezTo>
                    <a:cubicBezTo>
                      <a:pt x="243417" y="359833"/>
                      <a:pt x="245533" y="478367"/>
                      <a:pt x="26670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任意多边形: 形状 17"/>
              <p:cNvSpPr/>
              <p:nvPr/>
            </p:nvSpPr>
            <p:spPr>
              <a:xfrm>
                <a:off x="1066800" y="3479800"/>
                <a:ext cx="806450" cy="577850"/>
              </a:xfrm>
              <a:custGeom>
                <a:avLst/>
                <a:gdLst>
                  <a:gd name="connsiteX0" fmla="*/ 0 w 768350"/>
                  <a:gd name="connsiteY0" fmla="*/ 0 h 571500"/>
                  <a:gd name="connsiteX1" fmla="*/ 654050 w 768350"/>
                  <a:gd name="connsiteY1" fmla="*/ 330200 h 571500"/>
                  <a:gd name="connsiteX2" fmla="*/ 768350 w 768350"/>
                  <a:gd name="connsiteY2" fmla="*/ 571500 h 571500"/>
                  <a:gd name="connsiteX0-1" fmla="*/ 0 w 768350"/>
                  <a:gd name="connsiteY0-2" fmla="*/ 0 h 571500"/>
                  <a:gd name="connsiteX1-3" fmla="*/ 654050 w 768350"/>
                  <a:gd name="connsiteY1-4" fmla="*/ 330200 h 571500"/>
                  <a:gd name="connsiteX2-5" fmla="*/ 768350 w 768350"/>
                  <a:gd name="connsiteY2-6" fmla="*/ 571500 h 571500"/>
                  <a:gd name="connsiteX0-7" fmla="*/ 0 w 768350"/>
                  <a:gd name="connsiteY0-8" fmla="*/ 0 h 571500"/>
                  <a:gd name="connsiteX1-9" fmla="*/ 654050 w 768350"/>
                  <a:gd name="connsiteY1-10" fmla="*/ 330200 h 571500"/>
                  <a:gd name="connsiteX2-11" fmla="*/ 768350 w 768350"/>
                  <a:gd name="connsiteY2-12" fmla="*/ 571500 h 571500"/>
                  <a:gd name="connsiteX0-13" fmla="*/ 0 w 768350"/>
                  <a:gd name="connsiteY0-14" fmla="*/ 0 h 571500"/>
                  <a:gd name="connsiteX1-15" fmla="*/ 654050 w 768350"/>
                  <a:gd name="connsiteY1-16" fmla="*/ 330200 h 571500"/>
                  <a:gd name="connsiteX2-17" fmla="*/ 768350 w 768350"/>
                  <a:gd name="connsiteY2-18" fmla="*/ 571500 h 571500"/>
                  <a:gd name="connsiteX0-19" fmla="*/ 0 w 806450"/>
                  <a:gd name="connsiteY0-20" fmla="*/ 0 h 577850"/>
                  <a:gd name="connsiteX1-21" fmla="*/ 654050 w 806450"/>
                  <a:gd name="connsiteY1-22" fmla="*/ 330200 h 577850"/>
                  <a:gd name="connsiteX2-23" fmla="*/ 806450 w 806450"/>
                  <a:gd name="connsiteY2-24" fmla="*/ 577850 h 577850"/>
                  <a:gd name="connsiteX0-25" fmla="*/ 0 w 806450"/>
                  <a:gd name="connsiteY0-26" fmla="*/ 0 h 577850"/>
                  <a:gd name="connsiteX1-27" fmla="*/ 615950 w 806450"/>
                  <a:gd name="connsiteY1-28" fmla="*/ 304800 h 577850"/>
                  <a:gd name="connsiteX2-29" fmla="*/ 806450 w 806450"/>
                  <a:gd name="connsiteY2-30" fmla="*/ 577850 h 577850"/>
                  <a:gd name="connsiteX0-31" fmla="*/ 0 w 806450"/>
                  <a:gd name="connsiteY0-32" fmla="*/ 0 h 577850"/>
                  <a:gd name="connsiteX1-33" fmla="*/ 615950 w 806450"/>
                  <a:gd name="connsiteY1-34" fmla="*/ 304800 h 577850"/>
                  <a:gd name="connsiteX2-35" fmla="*/ 806450 w 806450"/>
                  <a:gd name="connsiteY2-36" fmla="*/ 577850 h 577850"/>
                  <a:gd name="connsiteX0-37" fmla="*/ 0 w 806450"/>
                  <a:gd name="connsiteY0-38" fmla="*/ 0 h 577850"/>
                  <a:gd name="connsiteX1-39" fmla="*/ 615950 w 806450"/>
                  <a:gd name="connsiteY1-40" fmla="*/ 304800 h 577850"/>
                  <a:gd name="connsiteX2-41" fmla="*/ 806450 w 806450"/>
                  <a:gd name="connsiteY2-42" fmla="*/ 577850 h 577850"/>
                  <a:gd name="connsiteX0-43" fmla="*/ 0 w 806450"/>
                  <a:gd name="connsiteY0-44" fmla="*/ 0 h 577850"/>
                  <a:gd name="connsiteX1-45" fmla="*/ 615950 w 806450"/>
                  <a:gd name="connsiteY1-46" fmla="*/ 304800 h 577850"/>
                  <a:gd name="connsiteX2-47" fmla="*/ 806450 w 806450"/>
                  <a:gd name="connsiteY2-48" fmla="*/ 577850 h 577850"/>
                  <a:gd name="connsiteX0-49" fmla="*/ 0 w 806450"/>
                  <a:gd name="connsiteY0-50" fmla="*/ 0 h 577850"/>
                  <a:gd name="connsiteX1-51" fmla="*/ 615950 w 806450"/>
                  <a:gd name="connsiteY1-52" fmla="*/ 304800 h 577850"/>
                  <a:gd name="connsiteX2-53" fmla="*/ 806450 w 806450"/>
                  <a:gd name="connsiteY2-54" fmla="*/ 577850 h 577850"/>
                  <a:gd name="connsiteX0-55" fmla="*/ 0 w 806450"/>
                  <a:gd name="connsiteY0-56" fmla="*/ 0 h 577850"/>
                  <a:gd name="connsiteX1-57" fmla="*/ 615950 w 806450"/>
                  <a:gd name="connsiteY1-58" fmla="*/ 304800 h 577850"/>
                  <a:gd name="connsiteX2-59" fmla="*/ 806450 w 806450"/>
                  <a:gd name="connsiteY2-6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806450" h="577850">
                    <a:moveTo>
                      <a:pt x="0" y="0"/>
                    </a:moveTo>
                    <a:cubicBezTo>
                      <a:pt x="122767" y="110067"/>
                      <a:pt x="201083" y="315383"/>
                      <a:pt x="615950" y="304800"/>
                    </a:cubicBezTo>
                    <a:cubicBezTo>
                      <a:pt x="660400" y="493183"/>
                      <a:pt x="736600" y="529167"/>
                      <a:pt x="80645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任意多边形: 形状 18"/>
              <p:cNvSpPr/>
              <p:nvPr/>
            </p:nvSpPr>
            <p:spPr>
              <a:xfrm>
                <a:off x="2252980" y="4009390"/>
                <a:ext cx="829310" cy="284032"/>
              </a:xfrm>
              <a:custGeom>
                <a:avLst/>
                <a:gdLst>
                  <a:gd name="connsiteX0" fmla="*/ 692150 w 692150"/>
                  <a:gd name="connsiteY0" fmla="*/ 0 h 400050"/>
                  <a:gd name="connsiteX1" fmla="*/ 0 w 692150"/>
                  <a:gd name="connsiteY1" fmla="*/ 400050 h 400050"/>
                  <a:gd name="connsiteX0-1" fmla="*/ 692150 w 692150"/>
                  <a:gd name="connsiteY0-2" fmla="*/ 0 h 400050"/>
                  <a:gd name="connsiteX1-3" fmla="*/ 0 w 692150"/>
                  <a:gd name="connsiteY1-4" fmla="*/ 400050 h 400050"/>
                  <a:gd name="connsiteX0-5" fmla="*/ 692150 w 692150"/>
                  <a:gd name="connsiteY0-6" fmla="*/ 0 h 400050"/>
                  <a:gd name="connsiteX1-7" fmla="*/ 0 w 692150"/>
                  <a:gd name="connsiteY1-8" fmla="*/ 400050 h 400050"/>
                  <a:gd name="connsiteX0-9" fmla="*/ 692150 w 692150"/>
                  <a:gd name="connsiteY0-10" fmla="*/ 0 h 400050"/>
                  <a:gd name="connsiteX1-11" fmla="*/ 0 w 692150"/>
                  <a:gd name="connsiteY1-12" fmla="*/ 400050 h 400050"/>
                  <a:gd name="connsiteX0-13" fmla="*/ 669290 w 669290"/>
                  <a:gd name="connsiteY0-14" fmla="*/ 0 h 240208"/>
                  <a:gd name="connsiteX1-15" fmla="*/ 0 w 669290"/>
                  <a:gd name="connsiteY1-16" fmla="*/ 240030 h 240208"/>
                  <a:gd name="connsiteX0-17" fmla="*/ 669290 w 669290"/>
                  <a:gd name="connsiteY0-18" fmla="*/ 0 h 308610"/>
                  <a:gd name="connsiteX1-19" fmla="*/ 0 w 669290"/>
                  <a:gd name="connsiteY1-20" fmla="*/ 308610 h 308610"/>
                  <a:gd name="connsiteX0-21" fmla="*/ 829310 w 829310"/>
                  <a:gd name="connsiteY0-22" fmla="*/ 0 h 240208"/>
                  <a:gd name="connsiteX1-23" fmla="*/ 0 w 829310"/>
                  <a:gd name="connsiteY1-24" fmla="*/ 240030 h 240208"/>
                  <a:gd name="connsiteX0-25" fmla="*/ 829310 w 829310"/>
                  <a:gd name="connsiteY0-26" fmla="*/ 0 h 284032"/>
                  <a:gd name="connsiteX1-27" fmla="*/ 0 w 829310"/>
                  <a:gd name="connsiteY1-28" fmla="*/ 240030 h 284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829310" h="284032">
                    <a:moveTo>
                      <a:pt x="829310" y="0"/>
                    </a:moveTo>
                    <a:cubicBezTo>
                      <a:pt x="643043" y="304800"/>
                      <a:pt x="226907" y="326390"/>
                      <a:pt x="0" y="24003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任意多边形: 形状 19"/>
              <p:cNvSpPr/>
              <p:nvPr/>
            </p:nvSpPr>
            <p:spPr>
              <a:xfrm>
                <a:off x="1866900" y="680081"/>
                <a:ext cx="323850" cy="62867"/>
              </a:xfrm>
              <a:custGeom>
                <a:avLst/>
                <a:gdLst>
                  <a:gd name="connsiteX0" fmla="*/ 0 w 381000"/>
                  <a:gd name="connsiteY0" fmla="*/ 0 h 101600"/>
                  <a:gd name="connsiteX1" fmla="*/ 381000 w 381000"/>
                  <a:gd name="connsiteY1" fmla="*/ 101600 h 101600"/>
                  <a:gd name="connsiteX0-1" fmla="*/ 0 w 317500"/>
                  <a:gd name="connsiteY0-2" fmla="*/ 0 h 88900"/>
                  <a:gd name="connsiteX1-3" fmla="*/ 317500 w 317500"/>
                  <a:gd name="connsiteY1-4" fmla="*/ 88900 h 88900"/>
                  <a:gd name="connsiteX0-5" fmla="*/ 0 w 317500"/>
                  <a:gd name="connsiteY0-6" fmla="*/ 2541 h 91441"/>
                  <a:gd name="connsiteX1-7" fmla="*/ 317500 w 317500"/>
                  <a:gd name="connsiteY1-8" fmla="*/ 91441 h 91441"/>
                  <a:gd name="connsiteX0-9" fmla="*/ 0 w 317500"/>
                  <a:gd name="connsiteY0-10" fmla="*/ 2541 h 91441"/>
                  <a:gd name="connsiteX1-11" fmla="*/ 317500 w 317500"/>
                  <a:gd name="connsiteY1-12" fmla="*/ 91441 h 91441"/>
                  <a:gd name="connsiteX0-13" fmla="*/ 0 w 317500"/>
                  <a:gd name="connsiteY0-14" fmla="*/ 4794 h 93694"/>
                  <a:gd name="connsiteX1-15" fmla="*/ 317500 w 317500"/>
                  <a:gd name="connsiteY1-16" fmla="*/ 93694 h 93694"/>
                  <a:gd name="connsiteX0-17" fmla="*/ 0 w 317500"/>
                  <a:gd name="connsiteY0-18" fmla="*/ 4294 h 93194"/>
                  <a:gd name="connsiteX1-19" fmla="*/ 317500 w 317500"/>
                  <a:gd name="connsiteY1-20" fmla="*/ 93194 h 93194"/>
                  <a:gd name="connsiteX0-21" fmla="*/ 0 w 323850"/>
                  <a:gd name="connsiteY0-22" fmla="*/ 8743 h 65893"/>
                  <a:gd name="connsiteX1-23" fmla="*/ 323850 w 323850"/>
                  <a:gd name="connsiteY1-24" fmla="*/ 65893 h 65893"/>
                  <a:gd name="connsiteX0-25" fmla="*/ 0 w 323850"/>
                  <a:gd name="connsiteY0-26" fmla="*/ 5717 h 62867"/>
                  <a:gd name="connsiteX1-27" fmla="*/ 323850 w 323850"/>
                  <a:gd name="connsiteY1-28" fmla="*/ 62867 h 628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323850" h="62867">
                    <a:moveTo>
                      <a:pt x="0" y="5717"/>
                    </a:moveTo>
                    <a:cubicBezTo>
                      <a:pt x="133350" y="-11216"/>
                      <a:pt x="203200" y="9950"/>
                      <a:pt x="323850" y="62867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1" name="任意多边形: 形状 22"/>
            <p:cNvSpPr/>
            <p:nvPr/>
          </p:nvSpPr>
          <p:spPr>
            <a:xfrm>
              <a:off x="4191000" y="3375660"/>
              <a:ext cx="1447800" cy="868680"/>
            </a:xfrm>
            <a:custGeom>
              <a:avLst/>
              <a:gdLst>
                <a:gd name="connsiteX0" fmla="*/ 0 w 1135380"/>
                <a:gd name="connsiteY0" fmla="*/ 472440 h 472440"/>
                <a:gd name="connsiteX1" fmla="*/ 1135380 w 1135380"/>
                <a:gd name="connsiteY1" fmla="*/ 0 h 472440"/>
                <a:gd name="connsiteX0-1" fmla="*/ 0 w 1135380"/>
                <a:gd name="connsiteY0-2" fmla="*/ 472440 h 472440"/>
                <a:gd name="connsiteX1-3" fmla="*/ 213360 w 1135380"/>
                <a:gd name="connsiteY1-4" fmla="*/ 388620 h 472440"/>
                <a:gd name="connsiteX2" fmla="*/ 1135380 w 1135380"/>
                <a:gd name="connsiteY2" fmla="*/ 0 h 472440"/>
                <a:gd name="connsiteX0-5" fmla="*/ 0 w 1447800"/>
                <a:gd name="connsiteY0-6" fmla="*/ 868680 h 868680"/>
                <a:gd name="connsiteX1-7" fmla="*/ 525780 w 1447800"/>
                <a:gd name="connsiteY1-8" fmla="*/ 388620 h 868680"/>
                <a:gd name="connsiteX2-9" fmla="*/ 1447800 w 1447800"/>
                <a:gd name="connsiteY2-10" fmla="*/ 0 h 868680"/>
                <a:gd name="connsiteX0-11" fmla="*/ 0 w 1447800"/>
                <a:gd name="connsiteY0-12" fmla="*/ 868680 h 868680"/>
                <a:gd name="connsiteX1-13" fmla="*/ 213360 w 1447800"/>
                <a:gd name="connsiteY1-14" fmla="*/ 434340 h 868680"/>
                <a:gd name="connsiteX2-15" fmla="*/ 1447800 w 1447800"/>
                <a:gd name="connsiteY2-16" fmla="*/ 0 h 868680"/>
                <a:gd name="connsiteX0-17" fmla="*/ 0 w 1447800"/>
                <a:gd name="connsiteY0-18" fmla="*/ 868680 h 868680"/>
                <a:gd name="connsiteX1-19" fmla="*/ 213360 w 1447800"/>
                <a:gd name="connsiteY1-20" fmla="*/ 434340 h 868680"/>
                <a:gd name="connsiteX2-21" fmla="*/ 1447800 w 1447800"/>
                <a:gd name="connsiteY2-22" fmla="*/ 0 h 868680"/>
                <a:gd name="connsiteX0-23" fmla="*/ 0 w 1447800"/>
                <a:gd name="connsiteY0-24" fmla="*/ 868680 h 868680"/>
                <a:gd name="connsiteX1-25" fmla="*/ 213360 w 1447800"/>
                <a:gd name="connsiteY1-26" fmla="*/ 434340 h 868680"/>
                <a:gd name="connsiteX2-27" fmla="*/ 1447800 w 1447800"/>
                <a:gd name="connsiteY2-28" fmla="*/ 0 h 868680"/>
                <a:gd name="connsiteX0-29" fmla="*/ 0 w 1447800"/>
                <a:gd name="connsiteY0-30" fmla="*/ 868680 h 868680"/>
                <a:gd name="connsiteX1-31" fmla="*/ 259080 w 1447800"/>
                <a:gd name="connsiteY1-32" fmla="*/ 365760 h 868680"/>
                <a:gd name="connsiteX2-33" fmla="*/ 1447800 w 1447800"/>
                <a:gd name="connsiteY2-34" fmla="*/ 0 h 868680"/>
                <a:gd name="connsiteX0-35" fmla="*/ 0 w 1447800"/>
                <a:gd name="connsiteY0-36" fmla="*/ 868680 h 868680"/>
                <a:gd name="connsiteX1-37" fmla="*/ 259080 w 1447800"/>
                <a:gd name="connsiteY1-38" fmla="*/ 365760 h 868680"/>
                <a:gd name="connsiteX2-39" fmla="*/ 1447800 w 1447800"/>
                <a:gd name="connsiteY2-40" fmla="*/ 0 h 868680"/>
                <a:gd name="connsiteX0-41" fmla="*/ 0 w 1447800"/>
                <a:gd name="connsiteY0-42" fmla="*/ 868680 h 868680"/>
                <a:gd name="connsiteX1-43" fmla="*/ 259080 w 1447800"/>
                <a:gd name="connsiteY1-44" fmla="*/ 365760 h 868680"/>
                <a:gd name="connsiteX2-45" fmla="*/ 1447800 w 1447800"/>
                <a:gd name="connsiteY2-46" fmla="*/ 0 h 8686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9" y="connsiteY2-10"/>
                </a:cxn>
              </a:cxnLst>
              <a:rect l="l" t="t" r="r" b="b"/>
              <a:pathLst>
                <a:path w="1447800" h="868680">
                  <a:moveTo>
                    <a:pt x="0" y="868680"/>
                  </a:moveTo>
                  <a:cubicBezTo>
                    <a:pt x="170180" y="807720"/>
                    <a:pt x="241300" y="655320"/>
                    <a:pt x="259080" y="365760"/>
                  </a:cubicBezTo>
                  <a:cubicBezTo>
                    <a:pt x="767080" y="673100"/>
                    <a:pt x="1244600" y="401320"/>
                    <a:pt x="1447800" y="0"/>
                  </a:cubicBezTo>
                </a:path>
              </a:pathLst>
            </a:custGeom>
            <a:noFill/>
            <a:ln w="38100" cap="rnd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43" name="Content Placeholder 2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85" y="308610"/>
            <a:ext cx="3546475" cy="1010285"/>
          </a:xfrm>
          <a:prstGeom prst="rect">
            <a:avLst/>
          </a:prstGeom>
        </p:spPr>
      </p:pic>
      <p:pic>
        <p:nvPicPr>
          <p:cNvPr id="4" name="Đi học - Nhạc Thiếu Nhi Hay Nhất - Voi TV">
            <a:hlinkClick r:id="" action="ppaction://media"/>
            <a:extLst>
              <a:ext uri="{FF2B5EF4-FFF2-40B4-BE49-F238E27FC236}">
                <a16:creationId xmlns:a16="http://schemas.microsoft.com/office/drawing/2014/main" id="{72DE1707-3FFB-8E0F-F3AD-457698998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20725" y="-49184"/>
            <a:ext cx="1079703" cy="10797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F66769-E891-F1B3-17FD-57552C1F288D}"/>
              </a:ext>
            </a:extLst>
          </p:cNvPr>
          <p:cNvSpPr/>
          <p:nvPr/>
        </p:nvSpPr>
        <p:spPr>
          <a:xfrm>
            <a:off x="3735705" y="1558507"/>
            <a:ext cx="8285886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Lật từng trang sách mới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Chao ôi là thơm tho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Này đây là nương lúa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Dập dờn những cánh cò.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C8CAE-0397-8B55-A561-381B6C02767E}"/>
              </a:ext>
            </a:extLst>
          </p:cNvPr>
          <p:cNvSpPr/>
          <p:nvPr/>
        </p:nvSpPr>
        <p:spPr>
          <a:xfrm>
            <a:off x="1409898" y="5585269"/>
            <a:ext cx="10732397" cy="6991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854075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815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63631801-6B6A-F468-91DD-E2A60431F9C2}"/>
              </a:ext>
            </a:extLst>
          </p:cNvPr>
          <p:cNvSpPr txBox="1"/>
          <p:nvPr/>
        </p:nvSpPr>
        <p:spPr>
          <a:xfrm>
            <a:off x="4717776" y="2209874"/>
            <a:ext cx="6767876" cy="27515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nl-NL" sz="48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Em </a:t>
            </a:r>
            <a:r>
              <a:rPr lang="en-US" altLang="nl-NL" sz="4800" b="1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hãy</a:t>
            </a:r>
            <a:r>
              <a:rPr lang="en-US" altLang="nl-NL" sz="48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đọc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thuộc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lòng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3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khổ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thơ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đầu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của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bài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Đi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học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vui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 </a:t>
            </a:r>
            <a:r>
              <a:rPr lang="en-US" altLang="nl-NL" sz="4800" b="1" dirty="0" err="1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sao</a:t>
            </a:r>
            <a:r>
              <a:rPr lang="en-US" altLang="nl-NL" sz="4800" b="1" dirty="0">
                <a:solidFill>
                  <a:schemeClr val="bg1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.</a:t>
            </a:r>
            <a:endParaRPr lang="en-US" altLang="nl-NL" sz="54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  <a:sym typeface="+mn-ea"/>
            </a:endParaRPr>
          </a:p>
        </p:txBody>
      </p:sp>
      <p:pic>
        <p:nvPicPr>
          <p:cNvPr id="3" name="图片 15">
            <a:extLst>
              <a:ext uri="{FF2B5EF4-FFF2-40B4-BE49-F238E27FC236}">
                <a16:creationId xmlns:a16="http://schemas.microsoft.com/office/drawing/2014/main" id="{12A2699C-59F1-53BA-C636-4709F9E612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89" y="2610679"/>
            <a:ext cx="3819670" cy="3819670"/>
          </a:xfrm>
          <a:prstGeom prst="rect">
            <a:avLst/>
          </a:prstGeom>
        </p:spPr>
      </p:pic>
      <p:pic>
        <p:nvPicPr>
          <p:cNvPr id="5" name="Đi học - Nhạc Thiếu Nhi Hay Nhất - Voi TV">
            <a:hlinkClick r:id="" action="ppaction://media"/>
            <a:extLst>
              <a:ext uri="{FF2B5EF4-FFF2-40B4-BE49-F238E27FC236}">
                <a16:creationId xmlns:a16="http://schemas.microsoft.com/office/drawing/2014/main" id="{58B16F62-BC48-3A67-5592-EC8428029D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09853" y="24643"/>
            <a:ext cx="1167713" cy="1167713"/>
          </a:xfrm>
          <a:prstGeom prst="rect">
            <a:avLst/>
          </a:prstGeom>
        </p:spPr>
      </p:pic>
      <p:grpSp>
        <p:nvGrpSpPr>
          <p:cNvPr id="4" name="组合 23">
            <a:extLst>
              <a:ext uri="{FF2B5EF4-FFF2-40B4-BE49-F238E27FC236}">
                <a16:creationId xmlns:a16="http://schemas.microsoft.com/office/drawing/2014/main" id="{AACC952C-43B4-51BA-76C5-1CD266C50FFD}"/>
              </a:ext>
            </a:extLst>
          </p:cNvPr>
          <p:cNvGrpSpPr/>
          <p:nvPr/>
        </p:nvGrpSpPr>
        <p:grpSpPr>
          <a:xfrm>
            <a:off x="0" y="0"/>
            <a:ext cx="3735705" cy="1493520"/>
            <a:chOff x="564316" y="378816"/>
            <a:chExt cx="5393413" cy="3914606"/>
          </a:xfrm>
        </p:grpSpPr>
        <p:grpSp>
          <p:nvGrpSpPr>
            <p:cNvPr id="6" name="组合 21">
              <a:extLst>
                <a:ext uri="{FF2B5EF4-FFF2-40B4-BE49-F238E27FC236}">
                  <a16:creationId xmlns:a16="http://schemas.microsoft.com/office/drawing/2014/main" id="{F388EE21-1EC6-34E2-7906-639A4301394F}"/>
                </a:ext>
              </a:extLst>
            </p:cNvPr>
            <p:cNvGrpSpPr/>
            <p:nvPr/>
          </p:nvGrpSpPr>
          <p:grpSpPr>
            <a:xfrm>
              <a:off x="732457" y="559663"/>
              <a:ext cx="5046217" cy="3694839"/>
              <a:chOff x="3057189" y="3555370"/>
              <a:chExt cx="5046217" cy="3694839"/>
            </a:xfrm>
          </p:grpSpPr>
          <p:sp>
            <p:nvSpPr>
              <p:cNvPr id="17" name="任意多边形: 形状 9">
                <a:extLst>
                  <a:ext uri="{FF2B5EF4-FFF2-40B4-BE49-F238E27FC236}">
                    <a16:creationId xmlns:a16="http://schemas.microsoft.com/office/drawing/2014/main" id="{6894BAC3-C154-87B5-CA96-136D09AFBEC1}"/>
                  </a:ext>
                </a:extLst>
              </p:cNvPr>
              <p:cNvSpPr/>
              <p:nvPr/>
            </p:nvSpPr>
            <p:spPr>
              <a:xfrm>
                <a:off x="3057189" y="3555370"/>
                <a:ext cx="5046217" cy="369483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rgbClr val="F4AB3F"/>
              </a:solidFill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任意多边形: 形状 10">
                <a:extLst>
                  <a:ext uri="{FF2B5EF4-FFF2-40B4-BE49-F238E27FC236}">
                    <a16:creationId xmlns:a16="http://schemas.microsoft.com/office/drawing/2014/main" id="{0BA81321-9598-A8E7-3F70-76AF01108438}"/>
                  </a:ext>
                </a:extLst>
              </p:cNvPr>
              <p:cNvSpPr/>
              <p:nvPr/>
            </p:nvSpPr>
            <p:spPr>
              <a:xfrm>
                <a:off x="3167247" y="3681110"/>
                <a:ext cx="4839801" cy="354369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+mn-ea"/>
                </a:endParaRPr>
              </a:p>
            </p:txBody>
          </p:sp>
        </p:grpSp>
        <p:grpSp>
          <p:nvGrpSpPr>
            <p:cNvPr id="7" name="组合 20">
              <a:extLst>
                <a:ext uri="{FF2B5EF4-FFF2-40B4-BE49-F238E27FC236}">
                  <a16:creationId xmlns:a16="http://schemas.microsoft.com/office/drawing/2014/main" id="{6E1258A3-6DE1-B94F-4815-A1F79CFCD086}"/>
                </a:ext>
              </a:extLst>
            </p:cNvPr>
            <p:cNvGrpSpPr/>
            <p:nvPr/>
          </p:nvGrpSpPr>
          <p:grpSpPr>
            <a:xfrm>
              <a:off x="564316" y="378816"/>
              <a:ext cx="5393413" cy="3914606"/>
              <a:chOff x="564316" y="378816"/>
              <a:chExt cx="5393413" cy="3914606"/>
            </a:xfrm>
          </p:grpSpPr>
          <p:sp>
            <p:nvSpPr>
              <p:cNvPr id="9" name="任意多边形: 形状 11">
                <a:extLst>
                  <a:ext uri="{FF2B5EF4-FFF2-40B4-BE49-F238E27FC236}">
                    <a16:creationId xmlns:a16="http://schemas.microsoft.com/office/drawing/2014/main" id="{E1278422-0BA3-6516-C796-9293B2C97199}"/>
                  </a:ext>
                </a:extLst>
              </p:cNvPr>
              <p:cNvSpPr/>
              <p:nvPr/>
            </p:nvSpPr>
            <p:spPr>
              <a:xfrm>
                <a:off x="2832100" y="378816"/>
                <a:ext cx="787400" cy="129184"/>
              </a:xfrm>
              <a:custGeom>
                <a:avLst/>
                <a:gdLst>
                  <a:gd name="connsiteX0" fmla="*/ 0 w 787400"/>
                  <a:gd name="connsiteY0" fmla="*/ 0 h 127000"/>
                  <a:gd name="connsiteX1" fmla="*/ 419100 w 787400"/>
                  <a:gd name="connsiteY1" fmla="*/ 127000 h 127000"/>
                  <a:gd name="connsiteX2" fmla="*/ 787400 w 787400"/>
                  <a:gd name="connsiteY2" fmla="*/ 76200 h 127000"/>
                  <a:gd name="connsiteX0-1" fmla="*/ 0 w 787400"/>
                  <a:gd name="connsiteY0-2" fmla="*/ 0 h 127000"/>
                  <a:gd name="connsiteX1-3" fmla="*/ 419100 w 787400"/>
                  <a:gd name="connsiteY1-4" fmla="*/ 127000 h 127000"/>
                  <a:gd name="connsiteX2-5" fmla="*/ 787400 w 787400"/>
                  <a:gd name="connsiteY2-6" fmla="*/ 76200 h 127000"/>
                  <a:gd name="connsiteX0-7" fmla="*/ 0 w 787400"/>
                  <a:gd name="connsiteY0-8" fmla="*/ 2184 h 129184"/>
                  <a:gd name="connsiteX1-9" fmla="*/ 419100 w 787400"/>
                  <a:gd name="connsiteY1-10" fmla="*/ 129184 h 129184"/>
                  <a:gd name="connsiteX2-11" fmla="*/ 787400 w 787400"/>
                  <a:gd name="connsiteY2-12" fmla="*/ 78384 h 129184"/>
                  <a:gd name="connsiteX0-13" fmla="*/ 0 w 787400"/>
                  <a:gd name="connsiteY0-14" fmla="*/ 2184 h 129184"/>
                  <a:gd name="connsiteX1-15" fmla="*/ 419100 w 787400"/>
                  <a:gd name="connsiteY1-16" fmla="*/ 129184 h 129184"/>
                  <a:gd name="connsiteX2-17" fmla="*/ 787400 w 787400"/>
                  <a:gd name="connsiteY2-18" fmla="*/ 78384 h 129184"/>
                  <a:gd name="connsiteX0-19" fmla="*/ 0 w 787400"/>
                  <a:gd name="connsiteY0-20" fmla="*/ 2184 h 129184"/>
                  <a:gd name="connsiteX1-21" fmla="*/ 419100 w 787400"/>
                  <a:gd name="connsiteY1-22" fmla="*/ 129184 h 129184"/>
                  <a:gd name="connsiteX2-23" fmla="*/ 787400 w 787400"/>
                  <a:gd name="connsiteY2-24" fmla="*/ 78384 h 129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87400" h="129184">
                    <a:moveTo>
                      <a:pt x="0" y="2184"/>
                    </a:moveTo>
                    <a:cubicBezTo>
                      <a:pt x="95250" y="67"/>
                      <a:pt x="273050" y="-21099"/>
                      <a:pt x="419100" y="129184"/>
                    </a:cubicBezTo>
                    <a:cubicBezTo>
                      <a:pt x="529167" y="93201"/>
                      <a:pt x="632883" y="38167"/>
                      <a:pt x="787400" y="78384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: 形状 12">
                <a:extLst>
                  <a:ext uri="{FF2B5EF4-FFF2-40B4-BE49-F238E27FC236}">
                    <a16:creationId xmlns:a16="http://schemas.microsoft.com/office/drawing/2014/main" id="{4BFB1B08-AA09-C081-104B-291C7FE81E01}"/>
                  </a:ext>
                </a:extLst>
              </p:cNvPr>
              <p:cNvSpPr/>
              <p:nvPr/>
            </p:nvSpPr>
            <p:spPr>
              <a:xfrm>
                <a:off x="4329430" y="699823"/>
                <a:ext cx="693420" cy="454660"/>
              </a:xfrm>
              <a:custGeom>
                <a:avLst/>
                <a:gdLst>
                  <a:gd name="connsiteX0" fmla="*/ 0 w 609600"/>
                  <a:gd name="connsiteY0" fmla="*/ 0 h 508000"/>
                  <a:gd name="connsiteX1" fmla="*/ 609600 w 609600"/>
                  <a:gd name="connsiteY1" fmla="*/ 508000 h 508000"/>
                  <a:gd name="connsiteX0-1" fmla="*/ 0 w 609600"/>
                  <a:gd name="connsiteY0-2" fmla="*/ 0 h 508000"/>
                  <a:gd name="connsiteX1-3" fmla="*/ 609600 w 609600"/>
                  <a:gd name="connsiteY1-4" fmla="*/ 508000 h 508000"/>
                  <a:gd name="connsiteX0-5" fmla="*/ 0 w 609600"/>
                  <a:gd name="connsiteY0-6" fmla="*/ 0 h 508000"/>
                  <a:gd name="connsiteX1-7" fmla="*/ 609600 w 609600"/>
                  <a:gd name="connsiteY1-8" fmla="*/ 508000 h 508000"/>
                  <a:gd name="connsiteX0-9" fmla="*/ 0 w 609600"/>
                  <a:gd name="connsiteY0-10" fmla="*/ 0 h 508000"/>
                  <a:gd name="connsiteX1-11" fmla="*/ 609600 w 609600"/>
                  <a:gd name="connsiteY1-12" fmla="*/ 508000 h 508000"/>
                  <a:gd name="connsiteX0-13" fmla="*/ 0 w 609600"/>
                  <a:gd name="connsiteY0-14" fmla="*/ 0 h 508000"/>
                  <a:gd name="connsiteX1-15" fmla="*/ 609600 w 609600"/>
                  <a:gd name="connsiteY1-16" fmla="*/ 508000 h 508000"/>
                  <a:gd name="connsiteX0-17" fmla="*/ 0 w 609600"/>
                  <a:gd name="connsiteY0-18" fmla="*/ 0 h 508000"/>
                  <a:gd name="connsiteX1-19" fmla="*/ 609600 w 609600"/>
                  <a:gd name="connsiteY1-20" fmla="*/ 508000 h 508000"/>
                  <a:gd name="connsiteX0-21" fmla="*/ 0 w 693420"/>
                  <a:gd name="connsiteY0-22" fmla="*/ 0 h 454660"/>
                  <a:gd name="connsiteX1-23" fmla="*/ 693420 w 693420"/>
                  <a:gd name="connsiteY1-24" fmla="*/ 454660 h 454660"/>
                  <a:gd name="connsiteX0-25" fmla="*/ 0 w 693420"/>
                  <a:gd name="connsiteY0-26" fmla="*/ 0 h 454660"/>
                  <a:gd name="connsiteX1-27" fmla="*/ 693420 w 693420"/>
                  <a:gd name="connsiteY1-28" fmla="*/ 454660 h 454660"/>
                  <a:gd name="connsiteX0-29" fmla="*/ 0 w 693420"/>
                  <a:gd name="connsiteY0-30" fmla="*/ 0 h 454660"/>
                  <a:gd name="connsiteX1-31" fmla="*/ 693420 w 693420"/>
                  <a:gd name="connsiteY1-32" fmla="*/ 454660 h 4546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693420" h="454660">
                    <a:moveTo>
                      <a:pt x="0" y="0"/>
                    </a:moveTo>
                    <a:cubicBezTo>
                      <a:pt x="320040" y="15663"/>
                      <a:pt x="607060" y="169757"/>
                      <a:pt x="693420" y="45466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: 形状 13">
                <a:extLst>
                  <a:ext uri="{FF2B5EF4-FFF2-40B4-BE49-F238E27FC236}">
                    <a16:creationId xmlns:a16="http://schemas.microsoft.com/office/drawing/2014/main" id="{DC5E5C63-4AC8-90BB-0EC9-58829056D68C}"/>
                  </a:ext>
                </a:extLst>
              </p:cNvPr>
              <p:cNvSpPr/>
              <p:nvPr/>
            </p:nvSpPr>
            <p:spPr>
              <a:xfrm>
                <a:off x="5203190" y="1234440"/>
                <a:ext cx="754539" cy="1361183"/>
              </a:xfrm>
              <a:custGeom>
                <a:avLst/>
                <a:gdLst>
                  <a:gd name="connsiteX0" fmla="*/ 520700 w 520700"/>
                  <a:gd name="connsiteY0" fmla="*/ 1358900 h 1358900"/>
                  <a:gd name="connsiteX1" fmla="*/ 0 w 520700"/>
                  <a:gd name="connsiteY1" fmla="*/ 0 h 1358900"/>
                  <a:gd name="connsiteX0-1" fmla="*/ 520700 w 520700"/>
                  <a:gd name="connsiteY0-2" fmla="*/ 1358900 h 1358900"/>
                  <a:gd name="connsiteX1-3" fmla="*/ 0 w 520700"/>
                  <a:gd name="connsiteY1-4" fmla="*/ 0 h 1358900"/>
                  <a:gd name="connsiteX0-5" fmla="*/ 520700 w 772251"/>
                  <a:gd name="connsiteY0-6" fmla="*/ 1358900 h 1358900"/>
                  <a:gd name="connsiteX1-7" fmla="*/ 0 w 772251"/>
                  <a:gd name="connsiteY1-8" fmla="*/ 0 h 1358900"/>
                  <a:gd name="connsiteX0-9" fmla="*/ 520700 w 754539"/>
                  <a:gd name="connsiteY0-10" fmla="*/ 1361183 h 1361183"/>
                  <a:gd name="connsiteX1-11" fmla="*/ 0 w 754539"/>
                  <a:gd name="connsiteY1-12" fmla="*/ 2283 h 13611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754539" h="1361183">
                    <a:moveTo>
                      <a:pt x="520700" y="1361183"/>
                    </a:moveTo>
                    <a:cubicBezTo>
                      <a:pt x="1071033" y="692316"/>
                      <a:pt x="548217" y="-46400"/>
                      <a:pt x="0" y="2283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: 形状 14">
                <a:extLst>
                  <a:ext uri="{FF2B5EF4-FFF2-40B4-BE49-F238E27FC236}">
                    <a16:creationId xmlns:a16="http://schemas.microsoft.com/office/drawing/2014/main" id="{FC5ABA04-A16A-EB46-E431-2C31D9D960CD}"/>
                  </a:ext>
                </a:extLst>
              </p:cNvPr>
              <p:cNvSpPr/>
              <p:nvPr/>
            </p:nvSpPr>
            <p:spPr>
              <a:xfrm>
                <a:off x="564316" y="1257300"/>
                <a:ext cx="578684" cy="857250"/>
              </a:xfrm>
              <a:custGeom>
                <a:avLst/>
                <a:gdLst>
                  <a:gd name="connsiteX0" fmla="*/ 660400 w 660400"/>
                  <a:gd name="connsiteY0" fmla="*/ 0 h 819150"/>
                  <a:gd name="connsiteX1" fmla="*/ 0 w 660400"/>
                  <a:gd name="connsiteY1" fmla="*/ 819150 h 819150"/>
                  <a:gd name="connsiteX0-1" fmla="*/ 647700 w 647700"/>
                  <a:gd name="connsiteY0-2" fmla="*/ 0 h 781050"/>
                  <a:gd name="connsiteX1-3" fmla="*/ 0 w 647700"/>
                  <a:gd name="connsiteY1-4" fmla="*/ 781050 h 781050"/>
                  <a:gd name="connsiteX0-5" fmla="*/ 647700 w 647700"/>
                  <a:gd name="connsiteY0-6" fmla="*/ 0 h 781050"/>
                  <a:gd name="connsiteX1-7" fmla="*/ 0 w 647700"/>
                  <a:gd name="connsiteY1-8" fmla="*/ 781050 h 781050"/>
                  <a:gd name="connsiteX0-9" fmla="*/ 647700 w 647700"/>
                  <a:gd name="connsiteY0-10" fmla="*/ 0 h 781050"/>
                  <a:gd name="connsiteX1-11" fmla="*/ 0 w 647700"/>
                  <a:gd name="connsiteY1-12" fmla="*/ 781050 h 781050"/>
                  <a:gd name="connsiteX0-13" fmla="*/ 571500 w 571500"/>
                  <a:gd name="connsiteY0-14" fmla="*/ 0 h 857250"/>
                  <a:gd name="connsiteX1-15" fmla="*/ 0 w 571500"/>
                  <a:gd name="connsiteY1-16" fmla="*/ 857250 h 857250"/>
                  <a:gd name="connsiteX0-17" fmla="*/ 578684 w 578684"/>
                  <a:gd name="connsiteY0-18" fmla="*/ 0 h 857250"/>
                  <a:gd name="connsiteX1-19" fmla="*/ 7184 w 578684"/>
                  <a:gd name="connsiteY1-20" fmla="*/ 857250 h 857250"/>
                  <a:gd name="connsiteX0-21" fmla="*/ 578684 w 578684"/>
                  <a:gd name="connsiteY0-22" fmla="*/ 0 h 857250"/>
                  <a:gd name="connsiteX1-23" fmla="*/ 7184 w 578684"/>
                  <a:gd name="connsiteY1-24" fmla="*/ 857250 h 857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578684" h="857250">
                    <a:moveTo>
                      <a:pt x="578684" y="0"/>
                    </a:moveTo>
                    <a:cubicBezTo>
                      <a:pt x="237901" y="15240"/>
                      <a:pt x="-49543" y="426720"/>
                      <a:pt x="7184" y="8572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: 形状 15">
                <a:extLst>
                  <a:ext uri="{FF2B5EF4-FFF2-40B4-BE49-F238E27FC236}">
                    <a16:creationId xmlns:a16="http://schemas.microsoft.com/office/drawing/2014/main" id="{5A2D121F-5B2B-DD14-0436-75ABB94530F9}"/>
                  </a:ext>
                </a:extLst>
              </p:cNvPr>
              <p:cNvSpPr/>
              <p:nvPr/>
            </p:nvSpPr>
            <p:spPr>
              <a:xfrm>
                <a:off x="666750" y="2463800"/>
                <a:ext cx="317500" cy="577850"/>
              </a:xfrm>
              <a:custGeom>
                <a:avLst/>
                <a:gdLst>
                  <a:gd name="connsiteX0" fmla="*/ 0 w 355600"/>
                  <a:gd name="connsiteY0" fmla="*/ 0 h 577850"/>
                  <a:gd name="connsiteX1" fmla="*/ 355600 w 355600"/>
                  <a:gd name="connsiteY1" fmla="*/ 260350 h 577850"/>
                  <a:gd name="connsiteX2" fmla="*/ 304800 w 355600"/>
                  <a:gd name="connsiteY2" fmla="*/ 577850 h 577850"/>
                  <a:gd name="connsiteX0-1" fmla="*/ 0 w 317500"/>
                  <a:gd name="connsiteY0-2" fmla="*/ 0 h 577850"/>
                  <a:gd name="connsiteX1-3" fmla="*/ 317500 w 317500"/>
                  <a:gd name="connsiteY1-4" fmla="*/ 260350 h 577850"/>
                  <a:gd name="connsiteX2-5" fmla="*/ 266700 w 317500"/>
                  <a:gd name="connsiteY2-6" fmla="*/ 577850 h 577850"/>
                  <a:gd name="connsiteX0-7" fmla="*/ 0 w 317500"/>
                  <a:gd name="connsiteY0-8" fmla="*/ 0 h 577850"/>
                  <a:gd name="connsiteX1-9" fmla="*/ 317500 w 317500"/>
                  <a:gd name="connsiteY1-10" fmla="*/ 260350 h 577850"/>
                  <a:gd name="connsiteX2-11" fmla="*/ 266700 w 317500"/>
                  <a:gd name="connsiteY2-12" fmla="*/ 577850 h 577850"/>
                  <a:gd name="connsiteX0-13" fmla="*/ 0 w 317500"/>
                  <a:gd name="connsiteY0-14" fmla="*/ 0 h 577850"/>
                  <a:gd name="connsiteX1-15" fmla="*/ 317500 w 317500"/>
                  <a:gd name="connsiteY1-16" fmla="*/ 260350 h 577850"/>
                  <a:gd name="connsiteX2-17" fmla="*/ 266700 w 317500"/>
                  <a:gd name="connsiteY2-18" fmla="*/ 577850 h 577850"/>
                  <a:gd name="connsiteX0-19" fmla="*/ 0 w 317500"/>
                  <a:gd name="connsiteY0-20" fmla="*/ 0 h 577850"/>
                  <a:gd name="connsiteX1-21" fmla="*/ 317500 w 317500"/>
                  <a:gd name="connsiteY1-22" fmla="*/ 260350 h 577850"/>
                  <a:gd name="connsiteX2-23" fmla="*/ 266700 w 317500"/>
                  <a:gd name="connsiteY2-24" fmla="*/ 577850 h 577850"/>
                  <a:gd name="connsiteX0-25" fmla="*/ 0 w 317500"/>
                  <a:gd name="connsiteY0-26" fmla="*/ 0 h 577850"/>
                  <a:gd name="connsiteX1-27" fmla="*/ 317500 w 317500"/>
                  <a:gd name="connsiteY1-28" fmla="*/ 260350 h 577850"/>
                  <a:gd name="connsiteX2-29" fmla="*/ 266700 w 317500"/>
                  <a:gd name="connsiteY2-3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17500" h="577850">
                    <a:moveTo>
                      <a:pt x="0" y="0"/>
                    </a:moveTo>
                    <a:cubicBezTo>
                      <a:pt x="35983" y="143933"/>
                      <a:pt x="179917" y="205317"/>
                      <a:pt x="317500" y="260350"/>
                    </a:cubicBezTo>
                    <a:cubicBezTo>
                      <a:pt x="243417" y="359833"/>
                      <a:pt x="245533" y="478367"/>
                      <a:pt x="26670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: 形状 17">
                <a:extLst>
                  <a:ext uri="{FF2B5EF4-FFF2-40B4-BE49-F238E27FC236}">
                    <a16:creationId xmlns:a16="http://schemas.microsoft.com/office/drawing/2014/main" id="{F6008E48-885F-8A79-591E-A0286A1F3E8D}"/>
                  </a:ext>
                </a:extLst>
              </p:cNvPr>
              <p:cNvSpPr/>
              <p:nvPr/>
            </p:nvSpPr>
            <p:spPr>
              <a:xfrm>
                <a:off x="1066800" y="3479800"/>
                <a:ext cx="806450" cy="577850"/>
              </a:xfrm>
              <a:custGeom>
                <a:avLst/>
                <a:gdLst>
                  <a:gd name="connsiteX0" fmla="*/ 0 w 768350"/>
                  <a:gd name="connsiteY0" fmla="*/ 0 h 571500"/>
                  <a:gd name="connsiteX1" fmla="*/ 654050 w 768350"/>
                  <a:gd name="connsiteY1" fmla="*/ 330200 h 571500"/>
                  <a:gd name="connsiteX2" fmla="*/ 768350 w 768350"/>
                  <a:gd name="connsiteY2" fmla="*/ 571500 h 571500"/>
                  <a:gd name="connsiteX0-1" fmla="*/ 0 w 768350"/>
                  <a:gd name="connsiteY0-2" fmla="*/ 0 h 571500"/>
                  <a:gd name="connsiteX1-3" fmla="*/ 654050 w 768350"/>
                  <a:gd name="connsiteY1-4" fmla="*/ 330200 h 571500"/>
                  <a:gd name="connsiteX2-5" fmla="*/ 768350 w 768350"/>
                  <a:gd name="connsiteY2-6" fmla="*/ 571500 h 571500"/>
                  <a:gd name="connsiteX0-7" fmla="*/ 0 w 768350"/>
                  <a:gd name="connsiteY0-8" fmla="*/ 0 h 571500"/>
                  <a:gd name="connsiteX1-9" fmla="*/ 654050 w 768350"/>
                  <a:gd name="connsiteY1-10" fmla="*/ 330200 h 571500"/>
                  <a:gd name="connsiteX2-11" fmla="*/ 768350 w 768350"/>
                  <a:gd name="connsiteY2-12" fmla="*/ 571500 h 571500"/>
                  <a:gd name="connsiteX0-13" fmla="*/ 0 w 768350"/>
                  <a:gd name="connsiteY0-14" fmla="*/ 0 h 571500"/>
                  <a:gd name="connsiteX1-15" fmla="*/ 654050 w 768350"/>
                  <a:gd name="connsiteY1-16" fmla="*/ 330200 h 571500"/>
                  <a:gd name="connsiteX2-17" fmla="*/ 768350 w 768350"/>
                  <a:gd name="connsiteY2-18" fmla="*/ 571500 h 571500"/>
                  <a:gd name="connsiteX0-19" fmla="*/ 0 w 806450"/>
                  <a:gd name="connsiteY0-20" fmla="*/ 0 h 577850"/>
                  <a:gd name="connsiteX1-21" fmla="*/ 654050 w 806450"/>
                  <a:gd name="connsiteY1-22" fmla="*/ 330200 h 577850"/>
                  <a:gd name="connsiteX2-23" fmla="*/ 806450 w 806450"/>
                  <a:gd name="connsiteY2-24" fmla="*/ 577850 h 577850"/>
                  <a:gd name="connsiteX0-25" fmla="*/ 0 w 806450"/>
                  <a:gd name="connsiteY0-26" fmla="*/ 0 h 577850"/>
                  <a:gd name="connsiteX1-27" fmla="*/ 615950 w 806450"/>
                  <a:gd name="connsiteY1-28" fmla="*/ 304800 h 577850"/>
                  <a:gd name="connsiteX2-29" fmla="*/ 806450 w 806450"/>
                  <a:gd name="connsiteY2-30" fmla="*/ 577850 h 577850"/>
                  <a:gd name="connsiteX0-31" fmla="*/ 0 w 806450"/>
                  <a:gd name="connsiteY0-32" fmla="*/ 0 h 577850"/>
                  <a:gd name="connsiteX1-33" fmla="*/ 615950 w 806450"/>
                  <a:gd name="connsiteY1-34" fmla="*/ 304800 h 577850"/>
                  <a:gd name="connsiteX2-35" fmla="*/ 806450 w 806450"/>
                  <a:gd name="connsiteY2-36" fmla="*/ 577850 h 577850"/>
                  <a:gd name="connsiteX0-37" fmla="*/ 0 w 806450"/>
                  <a:gd name="connsiteY0-38" fmla="*/ 0 h 577850"/>
                  <a:gd name="connsiteX1-39" fmla="*/ 615950 w 806450"/>
                  <a:gd name="connsiteY1-40" fmla="*/ 304800 h 577850"/>
                  <a:gd name="connsiteX2-41" fmla="*/ 806450 w 806450"/>
                  <a:gd name="connsiteY2-42" fmla="*/ 577850 h 577850"/>
                  <a:gd name="connsiteX0-43" fmla="*/ 0 w 806450"/>
                  <a:gd name="connsiteY0-44" fmla="*/ 0 h 577850"/>
                  <a:gd name="connsiteX1-45" fmla="*/ 615950 w 806450"/>
                  <a:gd name="connsiteY1-46" fmla="*/ 304800 h 577850"/>
                  <a:gd name="connsiteX2-47" fmla="*/ 806450 w 806450"/>
                  <a:gd name="connsiteY2-48" fmla="*/ 577850 h 577850"/>
                  <a:gd name="connsiteX0-49" fmla="*/ 0 w 806450"/>
                  <a:gd name="connsiteY0-50" fmla="*/ 0 h 577850"/>
                  <a:gd name="connsiteX1-51" fmla="*/ 615950 w 806450"/>
                  <a:gd name="connsiteY1-52" fmla="*/ 304800 h 577850"/>
                  <a:gd name="connsiteX2-53" fmla="*/ 806450 w 806450"/>
                  <a:gd name="connsiteY2-54" fmla="*/ 577850 h 577850"/>
                  <a:gd name="connsiteX0-55" fmla="*/ 0 w 806450"/>
                  <a:gd name="connsiteY0-56" fmla="*/ 0 h 577850"/>
                  <a:gd name="connsiteX1-57" fmla="*/ 615950 w 806450"/>
                  <a:gd name="connsiteY1-58" fmla="*/ 304800 h 577850"/>
                  <a:gd name="connsiteX2-59" fmla="*/ 806450 w 806450"/>
                  <a:gd name="connsiteY2-6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806450" h="577850">
                    <a:moveTo>
                      <a:pt x="0" y="0"/>
                    </a:moveTo>
                    <a:cubicBezTo>
                      <a:pt x="122767" y="110067"/>
                      <a:pt x="201083" y="315383"/>
                      <a:pt x="615950" y="304800"/>
                    </a:cubicBezTo>
                    <a:cubicBezTo>
                      <a:pt x="660400" y="493183"/>
                      <a:pt x="736600" y="529167"/>
                      <a:pt x="80645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任意多边形: 形状 18">
                <a:extLst>
                  <a:ext uri="{FF2B5EF4-FFF2-40B4-BE49-F238E27FC236}">
                    <a16:creationId xmlns:a16="http://schemas.microsoft.com/office/drawing/2014/main" id="{708E379F-CB9A-3417-9EB3-E32A9C0CBD1D}"/>
                  </a:ext>
                </a:extLst>
              </p:cNvPr>
              <p:cNvSpPr/>
              <p:nvPr/>
            </p:nvSpPr>
            <p:spPr>
              <a:xfrm>
                <a:off x="2252980" y="4009390"/>
                <a:ext cx="829310" cy="284032"/>
              </a:xfrm>
              <a:custGeom>
                <a:avLst/>
                <a:gdLst>
                  <a:gd name="connsiteX0" fmla="*/ 692150 w 692150"/>
                  <a:gd name="connsiteY0" fmla="*/ 0 h 400050"/>
                  <a:gd name="connsiteX1" fmla="*/ 0 w 692150"/>
                  <a:gd name="connsiteY1" fmla="*/ 400050 h 400050"/>
                  <a:gd name="connsiteX0-1" fmla="*/ 692150 w 692150"/>
                  <a:gd name="connsiteY0-2" fmla="*/ 0 h 400050"/>
                  <a:gd name="connsiteX1-3" fmla="*/ 0 w 692150"/>
                  <a:gd name="connsiteY1-4" fmla="*/ 400050 h 400050"/>
                  <a:gd name="connsiteX0-5" fmla="*/ 692150 w 692150"/>
                  <a:gd name="connsiteY0-6" fmla="*/ 0 h 400050"/>
                  <a:gd name="connsiteX1-7" fmla="*/ 0 w 692150"/>
                  <a:gd name="connsiteY1-8" fmla="*/ 400050 h 400050"/>
                  <a:gd name="connsiteX0-9" fmla="*/ 692150 w 692150"/>
                  <a:gd name="connsiteY0-10" fmla="*/ 0 h 400050"/>
                  <a:gd name="connsiteX1-11" fmla="*/ 0 w 692150"/>
                  <a:gd name="connsiteY1-12" fmla="*/ 400050 h 400050"/>
                  <a:gd name="connsiteX0-13" fmla="*/ 669290 w 669290"/>
                  <a:gd name="connsiteY0-14" fmla="*/ 0 h 240208"/>
                  <a:gd name="connsiteX1-15" fmla="*/ 0 w 669290"/>
                  <a:gd name="connsiteY1-16" fmla="*/ 240030 h 240208"/>
                  <a:gd name="connsiteX0-17" fmla="*/ 669290 w 669290"/>
                  <a:gd name="connsiteY0-18" fmla="*/ 0 h 308610"/>
                  <a:gd name="connsiteX1-19" fmla="*/ 0 w 669290"/>
                  <a:gd name="connsiteY1-20" fmla="*/ 308610 h 308610"/>
                  <a:gd name="connsiteX0-21" fmla="*/ 829310 w 829310"/>
                  <a:gd name="connsiteY0-22" fmla="*/ 0 h 240208"/>
                  <a:gd name="connsiteX1-23" fmla="*/ 0 w 829310"/>
                  <a:gd name="connsiteY1-24" fmla="*/ 240030 h 240208"/>
                  <a:gd name="connsiteX0-25" fmla="*/ 829310 w 829310"/>
                  <a:gd name="connsiteY0-26" fmla="*/ 0 h 284032"/>
                  <a:gd name="connsiteX1-27" fmla="*/ 0 w 829310"/>
                  <a:gd name="connsiteY1-28" fmla="*/ 240030 h 284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829310" h="284032">
                    <a:moveTo>
                      <a:pt x="829310" y="0"/>
                    </a:moveTo>
                    <a:cubicBezTo>
                      <a:pt x="643043" y="304800"/>
                      <a:pt x="226907" y="326390"/>
                      <a:pt x="0" y="24003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任意多边形: 形状 19">
                <a:extLst>
                  <a:ext uri="{FF2B5EF4-FFF2-40B4-BE49-F238E27FC236}">
                    <a16:creationId xmlns:a16="http://schemas.microsoft.com/office/drawing/2014/main" id="{E19A01FE-BA95-A401-830A-7342922E5C1D}"/>
                  </a:ext>
                </a:extLst>
              </p:cNvPr>
              <p:cNvSpPr/>
              <p:nvPr/>
            </p:nvSpPr>
            <p:spPr>
              <a:xfrm>
                <a:off x="1866900" y="680081"/>
                <a:ext cx="323850" cy="62867"/>
              </a:xfrm>
              <a:custGeom>
                <a:avLst/>
                <a:gdLst>
                  <a:gd name="connsiteX0" fmla="*/ 0 w 381000"/>
                  <a:gd name="connsiteY0" fmla="*/ 0 h 101600"/>
                  <a:gd name="connsiteX1" fmla="*/ 381000 w 381000"/>
                  <a:gd name="connsiteY1" fmla="*/ 101600 h 101600"/>
                  <a:gd name="connsiteX0-1" fmla="*/ 0 w 317500"/>
                  <a:gd name="connsiteY0-2" fmla="*/ 0 h 88900"/>
                  <a:gd name="connsiteX1-3" fmla="*/ 317500 w 317500"/>
                  <a:gd name="connsiteY1-4" fmla="*/ 88900 h 88900"/>
                  <a:gd name="connsiteX0-5" fmla="*/ 0 w 317500"/>
                  <a:gd name="connsiteY0-6" fmla="*/ 2541 h 91441"/>
                  <a:gd name="connsiteX1-7" fmla="*/ 317500 w 317500"/>
                  <a:gd name="connsiteY1-8" fmla="*/ 91441 h 91441"/>
                  <a:gd name="connsiteX0-9" fmla="*/ 0 w 317500"/>
                  <a:gd name="connsiteY0-10" fmla="*/ 2541 h 91441"/>
                  <a:gd name="connsiteX1-11" fmla="*/ 317500 w 317500"/>
                  <a:gd name="connsiteY1-12" fmla="*/ 91441 h 91441"/>
                  <a:gd name="connsiteX0-13" fmla="*/ 0 w 317500"/>
                  <a:gd name="connsiteY0-14" fmla="*/ 4794 h 93694"/>
                  <a:gd name="connsiteX1-15" fmla="*/ 317500 w 317500"/>
                  <a:gd name="connsiteY1-16" fmla="*/ 93694 h 93694"/>
                  <a:gd name="connsiteX0-17" fmla="*/ 0 w 317500"/>
                  <a:gd name="connsiteY0-18" fmla="*/ 4294 h 93194"/>
                  <a:gd name="connsiteX1-19" fmla="*/ 317500 w 317500"/>
                  <a:gd name="connsiteY1-20" fmla="*/ 93194 h 93194"/>
                  <a:gd name="connsiteX0-21" fmla="*/ 0 w 323850"/>
                  <a:gd name="connsiteY0-22" fmla="*/ 8743 h 65893"/>
                  <a:gd name="connsiteX1-23" fmla="*/ 323850 w 323850"/>
                  <a:gd name="connsiteY1-24" fmla="*/ 65893 h 65893"/>
                  <a:gd name="connsiteX0-25" fmla="*/ 0 w 323850"/>
                  <a:gd name="connsiteY0-26" fmla="*/ 5717 h 62867"/>
                  <a:gd name="connsiteX1-27" fmla="*/ 323850 w 323850"/>
                  <a:gd name="connsiteY1-28" fmla="*/ 62867 h 628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323850" h="62867">
                    <a:moveTo>
                      <a:pt x="0" y="5717"/>
                    </a:moveTo>
                    <a:cubicBezTo>
                      <a:pt x="133350" y="-11216"/>
                      <a:pt x="203200" y="9950"/>
                      <a:pt x="323850" y="62867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任意多边形: 形状 22">
              <a:extLst>
                <a:ext uri="{FF2B5EF4-FFF2-40B4-BE49-F238E27FC236}">
                  <a16:creationId xmlns:a16="http://schemas.microsoft.com/office/drawing/2014/main" id="{78EBF0BC-B2A7-249E-3DFC-F8E9DA4DA893}"/>
                </a:ext>
              </a:extLst>
            </p:cNvPr>
            <p:cNvSpPr/>
            <p:nvPr/>
          </p:nvSpPr>
          <p:spPr>
            <a:xfrm>
              <a:off x="4191000" y="3375660"/>
              <a:ext cx="1447800" cy="868680"/>
            </a:xfrm>
            <a:custGeom>
              <a:avLst/>
              <a:gdLst>
                <a:gd name="connsiteX0" fmla="*/ 0 w 1135380"/>
                <a:gd name="connsiteY0" fmla="*/ 472440 h 472440"/>
                <a:gd name="connsiteX1" fmla="*/ 1135380 w 1135380"/>
                <a:gd name="connsiteY1" fmla="*/ 0 h 472440"/>
                <a:gd name="connsiteX0-1" fmla="*/ 0 w 1135380"/>
                <a:gd name="connsiteY0-2" fmla="*/ 472440 h 472440"/>
                <a:gd name="connsiteX1-3" fmla="*/ 213360 w 1135380"/>
                <a:gd name="connsiteY1-4" fmla="*/ 388620 h 472440"/>
                <a:gd name="connsiteX2" fmla="*/ 1135380 w 1135380"/>
                <a:gd name="connsiteY2" fmla="*/ 0 h 472440"/>
                <a:gd name="connsiteX0-5" fmla="*/ 0 w 1447800"/>
                <a:gd name="connsiteY0-6" fmla="*/ 868680 h 868680"/>
                <a:gd name="connsiteX1-7" fmla="*/ 525780 w 1447800"/>
                <a:gd name="connsiteY1-8" fmla="*/ 388620 h 868680"/>
                <a:gd name="connsiteX2-9" fmla="*/ 1447800 w 1447800"/>
                <a:gd name="connsiteY2-10" fmla="*/ 0 h 868680"/>
                <a:gd name="connsiteX0-11" fmla="*/ 0 w 1447800"/>
                <a:gd name="connsiteY0-12" fmla="*/ 868680 h 868680"/>
                <a:gd name="connsiteX1-13" fmla="*/ 213360 w 1447800"/>
                <a:gd name="connsiteY1-14" fmla="*/ 434340 h 868680"/>
                <a:gd name="connsiteX2-15" fmla="*/ 1447800 w 1447800"/>
                <a:gd name="connsiteY2-16" fmla="*/ 0 h 868680"/>
                <a:gd name="connsiteX0-17" fmla="*/ 0 w 1447800"/>
                <a:gd name="connsiteY0-18" fmla="*/ 868680 h 868680"/>
                <a:gd name="connsiteX1-19" fmla="*/ 213360 w 1447800"/>
                <a:gd name="connsiteY1-20" fmla="*/ 434340 h 868680"/>
                <a:gd name="connsiteX2-21" fmla="*/ 1447800 w 1447800"/>
                <a:gd name="connsiteY2-22" fmla="*/ 0 h 868680"/>
                <a:gd name="connsiteX0-23" fmla="*/ 0 w 1447800"/>
                <a:gd name="connsiteY0-24" fmla="*/ 868680 h 868680"/>
                <a:gd name="connsiteX1-25" fmla="*/ 213360 w 1447800"/>
                <a:gd name="connsiteY1-26" fmla="*/ 434340 h 868680"/>
                <a:gd name="connsiteX2-27" fmla="*/ 1447800 w 1447800"/>
                <a:gd name="connsiteY2-28" fmla="*/ 0 h 868680"/>
                <a:gd name="connsiteX0-29" fmla="*/ 0 w 1447800"/>
                <a:gd name="connsiteY0-30" fmla="*/ 868680 h 868680"/>
                <a:gd name="connsiteX1-31" fmla="*/ 259080 w 1447800"/>
                <a:gd name="connsiteY1-32" fmla="*/ 365760 h 868680"/>
                <a:gd name="connsiteX2-33" fmla="*/ 1447800 w 1447800"/>
                <a:gd name="connsiteY2-34" fmla="*/ 0 h 868680"/>
                <a:gd name="connsiteX0-35" fmla="*/ 0 w 1447800"/>
                <a:gd name="connsiteY0-36" fmla="*/ 868680 h 868680"/>
                <a:gd name="connsiteX1-37" fmla="*/ 259080 w 1447800"/>
                <a:gd name="connsiteY1-38" fmla="*/ 365760 h 868680"/>
                <a:gd name="connsiteX2-39" fmla="*/ 1447800 w 1447800"/>
                <a:gd name="connsiteY2-40" fmla="*/ 0 h 868680"/>
                <a:gd name="connsiteX0-41" fmla="*/ 0 w 1447800"/>
                <a:gd name="connsiteY0-42" fmla="*/ 868680 h 868680"/>
                <a:gd name="connsiteX1-43" fmla="*/ 259080 w 1447800"/>
                <a:gd name="connsiteY1-44" fmla="*/ 365760 h 868680"/>
                <a:gd name="connsiteX2-45" fmla="*/ 1447800 w 1447800"/>
                <a:gd name="connsiteY2-46" fmla="*/ 0 h 8686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9" y="connsiteY2-10"/>
                </a:cxn>
              </a:cxnLst>
              <a:rect l="l" t="t" r="r" b="b"/>
              <a:pathLst>
                <a:path w="1447800" h="868680">
                  <a:moveTo>
                    <a:pt x="0" y="868680"/>
                  </a:moveTo>
                  <a:cubicBezTo>
                    <a:pt x="170180" y="807720"/>
                    <a:pt x="241300" y="655320"/>
                    <a:pt x="259080" y="365760"/>
                  </a:cubicBezTo>
                  <a:cubicBezTo>
                    <a:pt x="767080" y="673100"/>
                    <a:pt x="1244600" y="401320"/>
                    <a:pt x="1447800" y="0"/>
                  </a:cubicBezTo>
                </a:path>
              </a:pathLst>
            </a:custGeom>
            <a:noFill/>
            <a:ln w="38100" cap="rnd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9" name="Content Placeholder 242">
            <a:extLst>
              <a:ext uri="{FF2B5EF4-FFF2-40B4-BE49-F238E27FC236}">
                <a16:creationId xmlns:a16="http://schemas.microsoft.com/office/drawing/2014/main" id="{1A2B56A0-9760-8647-B1CF-AFCD032353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85" y="308610"/>
            <a:ext cx="3546475" cy="101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0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638" y="2454439"/>
            <a:ext cx="4061791" cy="4061791"/>
          </a:xfrm>
          <a:prstGeom prst="rect">
            <a:avLst/>
          </a:prstGeom>
        </p:spPr>
      </p:pic>
      <p:pic>
        <p:nvPicPr>
          <p:cNvPr id="18" name="PA_库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9741" y="805218"/>
            <a:ext cx="10649605" cy="571101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571933" y="2346532"/>
            <a:ext cx="7269113" cy="264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nl-NL" sz="4600" b="1" i="1" u="sng" dirty="0"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Chia sẻ 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nl-NL" altLang="nl-NL" sz="4600" b="1" dirty="0"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Em thích quan sát những gì trên đường đi học</a:t>
            </a:r>
            <a:r>
              <a:rPr lang="en-US" altLang="nl-NL" sz="4600" b="1" dirty="0"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  <a:sym typeface="+mn-ea"/>
              </a:rPr>
              <a:t>.</a:t>
            </a:r>
          </a:p>
        </p:txBody>
      </p:sp>
      <p:grpSp>
        <p:nvGrpSpPr>
          <p:cNvPr id="2" name="组合 23">
            <a:extLst>
              <a:ext uri="{FF2B5EF4-FFF2-40B4-BE49-F238E27FC236}">
                <a16:creationId xmlns:a16="http://schemas.microsoft.com/office/drawing/2014/main" id="{31BF983A-6516-9023-AC3B-E25747AEE2C9}"/>
              </a:ext>
            </a:extLst>
          </p:cNvPr>
          <p:cNvGrpSpPr/>
          <p:nvPr/>
        </p:nvGrpSpPr>
        <p:grpSpPr>
          <a:xfrm>
            <a:off x="-88407" y="668740"/>
            <a:ext cx="3735705" cy="1493520"/>
            <a:chOff x="564316" y="378816"/>
            <a:chExt cx="5393413" cy="3914606"/>
          </a:xfrm>
        </p:grpSpPr>
        <p:grpSp>
          <p:nvGrpSpPr>
            <p:cNvPr id="3" name="组合 21">
              <a:extLst>
                <a:ext uri="{FF2B5EF4-FFF2-40B4-BE49-F238E27FC236}">
                  <a16:creationId xmlns:a16="http://schemas.microsoft.com/office/drawing/2014/main" id="{D353BA41-E32A-D2E3-E9B4-F453B1C90DF0}"/>
                </a:ext>
              </a:extLst>
            </p:cNvPr>
            <p:cNvGrpSpPr/>
            <p:nvPr/>
          </p:nvGrpSpPr>
          <p:grpSpPr>
            <a:xfrm>
              <a:off x="732457" y="559663"/>
              <a:ext cx="5046217" cy="3694839"/>
              <a:chOff x="3057189" y="3555370"/>
              <a:chExt cx="5046217" cy="3694839"/>
            </a:xfrm>
          </p:grpSpPr>
          <p:sp>
            <p:nvSpPr>
              <p:cNvPr id="14" name="任意多边形: 形状 9">
                <a:extLst>
                  <a:ext uri="{FF2B5EF4-FFF2-40B4-BE49-F238E27FC236}">
                    <a16:creationId xmlns:a16="http://schemas.microsoft.com/office/drawing/2014/main" id="{92F2E50C-89E3-B223-BF99-2B75E0E57770}"/>
                  </a:ext>
                </a:extLst>
              </p:cNvPr>
              <p:cNvSpPr/>
              <p:nvPr/>
            </p:nvSpPr>
            <p:spPr>
              <a:xfrm>
                <a:off x="3057189" y="3555370"/>
                <a:ext cx="5046217" cy="369483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rgbClr val="F4AB3F"/>
              </a:solidFill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任意多边形: 形状 10">
                <a:extLst>
                  <a:ext uri="{FF2B5EF4-FFF2-40B4-BE49-F238E27FC236}">
                    <a16:creationId xmlns:a16="http://schemas.microsoft.com/office/drawing/2014/main" id="{0EDA76CD-F877-7E9C-C059-4310A69665E3}"/>
                  </a:ext>
                </a:extLst>
              </p:cNvPr>
              <p:cNvSpPr/>
              <p:nvPr/>
            </p:nvSpPr>
            <p:spPr>
              <a:xfrm>
                <a:off x="3167247" y="3681110"/>
                <a:ext cx="4839801" cy="3543699"/>
              </a:xfrm>
              <a:custGeom>
                <a:avLst/>
                <a:gdLst>
                  <a:gd name="connsiteX0" fmla="*/ 0 w 4203700"/>
                  <a:gd name="connsiteY0" fmla="*/ 2006600 h 3073400"/>
                  <a:gd name="connsiteX1" fmla="*/ 101600 w 4203700"/>
                  <a:gd name="connsiteY1" fmla="*/ 635000 h 3073400"/>
                  <a:gd name="connsiteX2" fmla="*/ 1054100 w 4203700"/>
                  <a:gd name="connsiteY2" fmla="*/ 215900 h 3073400"/>
                  <a:gd name="connsiteX3" fmla="*/ 2044700 w 4203700"/>
                  <a:gd name="connsiteY3" fmla="*/ 0 h 3073400"/>
                  <a:gd name="connsiteX4" fmla="*/ 2959100 w 4203700"/>
                  <a:gd name="connsiteY4" fmla="*/ 190500 h 3073400"/>
                  <a:gd name="connsiteX5" fmla="*/ 3695700 w 4203700"/>
                  <a:gd name="connsiteY5" fmla="*/ 647700 h 3073400"/>
                  <a:gd name="connsiteX6" fmla="*/ 4203700 w 4203700"/>
                  <a:gd name="connsiteY6" fmla="*/ 1981200 h 3073400"/>
                  <a:gd name="connsiteX7" fmla="*/ 3098800 w 4203700"/>
                  <a:gd name="connsiteY7" fmla="*/ 2857500 h 3073400"/>
                  <a:gd name="connsiteX8" fmla="*/ 1892300 w 4203700"/>
                  <a:gd name="connsiteY8" fmla="*/ 3073400 h 3073400"/>
                  <a:gd name="connsiteX9" fmla="*/ 584200 w 4203700"/>
                  <a:gd name="connsiteY9" fmla="*/ 2946400 h 3073400"/>
                  <a:gd name="connsiteX10" fmla="*/ 0 w 4203700"/>
                  <a:gd name="connsiteY10" fmla="*/ 2006600 h 3073400"/>
                  <a:gd name="connsiteX0-1" fmla="*/ 0 w 4203700"/>
                  <a:gd name="connsiteY0-2" fmla="*/ 2097388 h 3164188"/>
                  <a:gd name="connsiteX1-3" fmla="*/ 101600 w 4203700"/>
                  <a:gd name="connsiteY1-4" fmla="*/ 725788 h 3164188"/>
                  <a:gd name="connsiteX2-5" fmla="*/ 1054100 w 4203700"/>
                  <a:gd name="connsiteY2-6" fmla="*/ 306688 h 3164188"/>
                  <a:gd name="connsiteX3-7" fmla="*/ 2044700 w 4203700"/>
                  <a:gd name="connsiteY3-8" fmla="*/ 90788 h 3164188"/>
                  <a:gd name="connsiteX4-9" fmla="*/ 2959100 w 4203700"/>
                  <a:gd name="connsiteY4-10" fmla="*/ 281288 h 3164188"/>
                  <a:gd name="connsiteX5-11" fmla="*/ 3695700 w 4203700"/>
                  <a:gd name="connsiteY5-12" fmla="*/ 738488 h 3164188"/>
                  <a:gd name="connsiteX6-13" fmla="*/ 4203700 w 4203700"/>
                  <a:gd name="connsiteY6-14" fmla="*/ 2071988 h 3164188"/>
                  <a:gd name="connsiteX7-15" fmla="*/ 3098800 w 4203700"/>
                  <a:gd name="connsiteY7-16" fmla="*/ 2948288 h 3164188"/>
                  <a:gd name="connsiteX8-17" fmla="*/ 1892300 w 4203700"/>
                  <a:gd name="connsiteY8-18" fmla="*/ 3164188 h 3164188"/>
                  <a:gd name="connsiteX9-19" fmla="*/ 584200 w 4203700"/>
                  <a:gd name="connsiteY9-20" fmla="*/ 3037188 h 3164188"/>
                  <a:gd name="connsiteX10-21" fmla="*/ 0 w 4203700"/>
                  <a:gd name="connsiteY10-22" fmla="*/ 2097388 h 3164188"/>
                  <a:gd name="connsiteX0-23" fmla="*/ 0 w 4203700"/>
                  <a:gd name="connsiteY0-24" fmla="*/ 2146930 h 3213730"/>
                  <a:gd name="connsiteX1-25" fmla="*/ 101600 w 4203700"/>
                  <a:gd name="connsiteY1-26" fmla="*/ 775330 h 3213730"/>
                  <a:gd name="connsiteX2-27" fmla="*/ 1054100 w 4203700"/>
                  <a:gd name="connsiteY2-28" fmla="*/ 356230 h 3213730"/>
                  <a:gd name="connsiteX3-29" fmla="*/ 2044700 w 4203700"/>
                  <a:gd name="connsiteY3-30" fmla="*/ 140330 h 3213730"/>
                  <a:gd name="connsiteX4-31" fmla="*/ 2959100 w 4203700"/>
                  <a:gd name="connsiteY4-32" fmla="*/ 330830 h 3213730"/>
                  <a:gd name="connsiteX5-33" fmla="*/ 3695700 w 4203700"/>
                  <a:gd name="connsiteY5-34" fmla="*/ 788030 h 3213730"/>
                  <a:gd name="connsiteX6-35" fmla="*/ 4203700 w 4203700"/>
                  <a:gd name="connsiteY6-36" fmla="*/ 2121530 h 3213730"/>
                  <a:gd name="connsiteX7-37" fmla="*/ 3098800 w 4203700"/>
                  <a:gd name="connsiteY7-38" fmla="*/ 2997830 h 3213730"/>
                  <a:gd name="connsiteX8-39" fmla="*/ 1892300 w 4203700"/>
                  <a:gd name="connsiteY8-40" fmla="*/ 3213730 h 3213730"/>
                  <a:gd name="connsiteX9-41" fmla="*/ 584200 w 4203700"/>
                  <a:gd name="connsiteY9-42" fmla="*/ 3086730 h 3213730"/>
                  <a:gd name="connsiteX10-43" fmla="*/ 0 w 4203700"/>
                  <a:gd name="connsiteY10-44" fmla="*/ 2146930 h 3213730"/>
                  <a:gd name="connsiteX0-45" fmla="*/ 0 w 4203700"/>
                  <a:gd name="connsiteY0-46" fmla="*/ 2146930 h 3213730"/>
                  <a:gd name="connsiteX1-47" fmla="*/ 101600 w 4203700"/>
                  <a:gd name="connsiteY1-48" fmla="*/ 775330 h 3213730"/>
                  <a:gd name="connsiteX2-49" fmla="*/ 1054100 w 4203700"/>
                  <a:gd name="connsiteY2-50" fmla="*/ 356230 h 3213730"/>
                  <a:gd name="connsiteX3-51" fmla="*/ 2044700 w 4203700"/>
                  <a:gd name="connsiteY3-52" fmla="*/ 140330 h 3213730"/>
                  <a:gd name="connsiteX4-53" fmla="*/ 2959100 w 4203700"/>
                  <a:gd name="connsiteY4-54" fmla="*/ 330830 h 3213730"/>
                  <a:gd name="connsiteX5-55" fmla="*/ 3695700 w 4203700"/>
                  <a:gd name="connsiteY5-56" fmla="*/ 788030 h 3213730"/>
                  <a:gd name="connsiteX6-57" fmla="*/ 4203700 w 4203700"/>
                  <a:gd name="connsiteY6-58" fmla="*/ 2121530 h 3213730"/>
                  <a:gd name="connsiteX7-59" fmla="*/ 3098800 w 4203700"/>
                  <a:gd name="connsiteY7-60" fmla="*/ 2997830 h 3213730"/>
                  <a:gd name="connsiteX8-61" fmla="*/ 1892300 w 4203700"/>
                  <a:gd name="connsiteY8-62" fmla="*/ 3213730 h 3213730"/>
                  <a:gd name="connsiteX9-63" fmla="*/ 584200 w 4203700"/>
                  <a:gd name="connsiteY9-64" fmla="*/ 3086730 h 3213730"/>
                  <a:gd name="connsiteX10-65" fmla="*/ 0 w 4203700"/>
                  <a:gd name="connsiteY10-66" fmla="*/ 2146930 h 3213730"/>
                  <a:gd name="connsiteX0-67" fmla="*/ 0 w 4203700"/>
                  <a:gd name="connsiteY0-68" fmla="*/ 2146930 h 3213730"/>
                  <a:gd name="connsiteX1-69" fmla="*/ 101600 w 4203700"/>
                  <a:gd name="connsiteY1-70" fmla="*/ 775330 h 3213730"/>
                  <a:gd name="connsiteX2-71" fmla="*/ 1054100 w 4203700"/>
                  <a:gd name="connsiteY2-72" fmla="*/ 356230 h 3213730"/>
                  <a:gd name="connsiteX3-73" fmla="*/ 2044700 w 4203700"/>
                  <a:gd name="connsiteY3-74" fmla="*/ 140330 h 3213730"/>
                  <a:gd name="connsiteX4-75" fmla="*/ 2959100 w 4203700"/>
                  <a:gd name="connsiteY4-76" fmla="*/ 330830 h 3213730"/>
                  <a:gd name="connsiteX5-77" fmla="*/ 3695700 w 4203700"/>
                  <a:gd name="connsiteY5-78" fmla="*/ 788030 h 3213730"/>
                  <a:gd name="connsiteX6-79" fmla="*/ 4203700 w 4203700"/>
                  <a:gd name="connsiteY6-80" fmla="*/ 2121530 h 3213730"/>
                  <a:gd name="connsiteX7-81" fmla="*/ 3098800 w 4203700"/>
                  <a:gd name="connsiteY7-82" fmla="*/ 2997830 h 3213730"/>
                  <a:gd name="connsiteX8-83" fmla="*/ 1892300 w 4203700"/>
                  <a:gd name="connsiteY8-84" fmla="*/ 3213730 h 3213730"/>
                  <a:gd name="connsiteX9-85" fmla="*/ 584200 w 4203700"/>
                  <a:gd name="connsiteY9-86" fmla="*/ 3086730 h 3213730"/>
                  <a:gd name="connsiteX10-87" fmla="*/ 0 w 4203700"/>
                  <a:gd name="connsiteY10-88" fmla="*/ 2146930 h 3213730"/>
                  <a:gd name="connsiteX0-89" fmla="*/ 0 w 4203700"/>
                  <a:gd name="connsiteY0-90" fmla="*/ 2146930 h 3213730"/>
                  <a:gd name="connsiteX1-91" fmla="*/ 101600 w 4203700"/>
                  <a:gd name="connsiteY1-92" fmla="*/ 775330 h 3213730"/>
                  <a:gd name="connsiteX2-93" fmla="*/ 1054100 w 4203700"/>
                  <a:gd name="connsiteY2-94" fmla="*/ 356230 h 3213730"/>
                  <a:gd name="connsiteX3-95" fmla="*/ 2044700 w 4203700"/>
                  <a:gd name="connsiteY3-96" fmla="*/ 140330 h 3213730"/>
                  <a:gd name="connsiteX4-97" fmla="*/ 2959100 w 4203700"/>
                  <a:gd name="connsiteY4-98" fmla="*/ 330830 h 3213730"/>
                  <a:gd name="connsiteX5-99" fmla="*/ 3695700 w 4203700"/>
                  <a:gd name="connsiteY5-100" fmla="*/ 788030 h 3213730"/>
                  <a:gd name="connsiteX6-101" fmla="*/ 4203700 w 4203700"/>
                  <a:gd name="connsiteY6-102" fmla="*/ 2121530 h 3213730"/>
                  <a:gd name="connsiteX7-103" fmla="*/ 3098800 w 4203700"/>
                  <a:gd name="connsiteY7-104" fmla="*/ 2997830 h 3213730"/>
                  <a:gd name="connsiteX8-105" fmla="*/ 1892300 w 4203700"/>
                  <a:gd name="connsiteY8-106" fmla="*/ 3213730 h 3213730"/>
                  <a:gd name="connsiteX9-107" fmla="*/ 584200 w 4203700"/>
                  <a:gd name="connsiteY9-108" fmla="*/ 3086730 h 3213730"/>
                  <a:gd name="connsiteX10-109" fmla="*/ 0 w 4203700"/>
                  <a:gd name="connsiteY10-110" fmla="*/ 2146930 h 3213730"/>
                  <a:gd name="connsiteX0-111" fmla="*/ 0 w 4203700"/>
                  <a:gd name="connsiteY0-112" fmla="*/ 2146930 h 3213730"/>
                  <a:gd name="connsiteX1-113" fmla="*/ 101600 w 4203700"/>
                  <a:gd name="connsiteY1-114" fmla="*/ 775330 h 3213730"/>
                  <a:gd name="connsiteX2-115" fmla="*/ 1054100 w 4203700"/>
                  <a:gd name="connsiteY2-116" fmla="*/ 356230 h 3213730"/>
                  <a:gd name="connsiteX3-117" fmla="*/ 2044700 w 4203700"/>
                  <a:gd name="connsiteY3-118" fmla="*/ 140330 h 3213730"/>
                  <a:gd name="connsiteX4-119" fmla="*/ 2959100 w 4203700"/>
                  <a:gd name="connsiteY4-120" fmla="*/ 330830 h 3213730"/>
                  <a:gd name="connsiteX5-121" fmla="*/ 3695700 w 4203700"/>
                  <a:gd name="connsiteY5-122" fmla="*/ 788030 h 3213730"/>
                  <a:gd name="connsiteX6-123" fmla="*/ 4203700 w 4203700"/>
                  <a:gd name="connsiteY6-124" fmla="*/ 2121530 h 3213730"/>
                  <a:gd name="connsiteX7-125" fmla="*/ 3098800 w 4203700"/>
                  <a:gd name="connsiteY7-126" fmla="*/ 2997830 h 3213730"/>
                  <a:gd name="connsiteX8-127" fmla="*/ 1892300 w 4203700"/>
                  <a:gd name="connsiteY8-128" fmla="*/ 3213730 h 3213730"/>
                  <a:gd name="connsiteX9-129" fmla="*/ 584200 w 4203700"/>
                  <a:gd name="connsiteY9-130" fmla="*/ 3086730 h 3213730"/>
                  <a:gd name="connsiteX10-131" fmla="*/ 0 w 4203700"/>
                  <a:gd name="connsiteY10-132" fmla="*/ 2146930 h 3213730"/>
                  <a:gd name="connsiteX0-133" fmla="*/ 0 w 4203700"/>
                  <a:gd name="connsiteY0-134" fmla="*/ 2146930 h 3213730"/>
                  <a:gd name="connsiteX1-135" fmla="*/ 101600 w 4203700"/>
                  <a:gd name="connsiteY1-136" fmla="*/ 775330 h 3213730"/>
                  <a:gd name="connsiteX2-137" fmla="*/ 1054100 w 4203700"/>
                  <a:gd name="connsiteY2-138" fmla="*/ 356230 h 3213730"/>
                  <a:gd name="connsiteX3-139" fmla="*/ 2044700 w 4203700"/>
                  <a:gd name="connsiteY3-140" fmla="*/ 140330 h 3213730"/>
                  <a:gd name="connsiteX4-141" fmla="*/ 2959100 w 4203700"/>
                  <a:gd name="connsiteY4-142" fmla="*/ 330830 h 3213730"/>
                  <a:gd name="connsiteX5-143" fmla="*/ 3695700 w 4203700"/>
                  <a:gd name="connsiteY5-144" fmla="*/ 788030 h 3213730"/>
                  <a:gd name="connsiteX6-145" fmla="*/ 4203700 w 4203700"/>
                  <a:gd name="connsiteY6-146" fmla="*/ 2121530 h 3213730"/>
                  <a:gd name="connsiteX7-147" fmla="*/ 3098800 w 4203700"/>
                  <a:gd name="connsiteY7-148" fmla="*/ 2997830 h 3213730"/>
                  <a:gd name="connsiteX8-149" fmla="*/ 1892300 w 4203700"/>
                  <a:gd name="connsiteY8-150" fmla="*/ 3213730 h 3213730"/>
                  <a:gd name="connsiteX9-151" fmla="*/ 584200 w 4203700"/>
                  <a:gd name="connsiteY9-152" fmla="*/ 3086730 h 3213730"/>
                  <a:gd name="connsiteX10-153" fmla="*/ 0 w 4203700"/>
                  <a:gd name="connsiteY10-154" fmla="*/ 2146930 h 3213730"/>
                  <a:gd name="connsiteX0-155" fmla="*/ 0 w 4203700"/>
                  <a:gd name="connsiteY0-156" fmla="*/ 2146930 h 3213730"/>
                  <a:gd name="connsiteX1-157" fmla="*/ 101600 w 4203700"/>
                  <a:gd name="connsiteY1-158" fmla="*/ 775330 h 3213730"/>
                  <a:gd name="connsiteX2-159" fmla="*/ 1054100 w 4203700"/>
                  <a:gd name="connsiteY2-160" fmla="*/ 356230 h 3213730"/>
                  <a:gd name="connsiteX3-161" fmla="*/ 2044700 w 4203700"/>
                  <a:gd name="connsiteY3-162" fmla="*/ 140330 h 3213730"/>
                  <a:gd name="connsiteX4-163" fmla="*/ 2959100 w 4203700"/>
                  <a:gd name="connsiteY4-164" fmla="*/ 330830 h 3213730"/>
                  <a:gd name="connsiteX5-165" fmla="*/ 3695700 w 4203700"/>
                  <a:gd name="connsiteY5-166" fmla="*/ 788030 h 3213730"/>
                  <a:gd name="connsiteX6-167" fmla="*/ 4203700 w 4203700"/>
                  <a:gd name="connsiteY6-168" fmla="*/ 2121530 h 3213730"/>
                  <a:gd name="connsiteX7-169" fmla="*/ 3098800 w 4203700"/>
                  <a:gd name="connsiteY7-170" fmla="*/ 2997830 h 3213730"/>
                  <a:gd name="connsiteX8-171" fmla="*/ 1892300 w 4203700"/>
                  <a:gd name="connsiteY8-172" fmla="*/ 3213730 h 3213730"/>
                  <a:gd name="connsiteX9-173" fmla="*/ 584200 w 4203700"/>
                  <a:gd name="connsiteY9-174" fmla="*/ 3086730 h 3213730"/>
                  <a:gd name="connsiteX10-175" fmla="*/ 0 w 4203700"/>
                  <a:gd name="connsiteY10-176" fmla="*/ 2146930 h 3213730"/>
                  <a:gd name="connsiteX0-177" fmla="*/ 0 w 4585882"/>
                  <a:gd name="connsiteY0-178" fmla="*/ 2146930 h 3213730"/>
                  <a:gd name="connsiteX1-179" fmla="*/ 101600 w 4585882"/>
                  <a:gd name="connsiteY1-180" fmla="*/ 775330 h 3213730"/>
                  <a:gd name="connsiteX2-181" fmla="*/ 1054100 w 4585882"/>
                  <a:gd name="connsiteY2-182" fmla="*/ 356230 h 3213730"/>
                  <a:gd name="connsiteX3-183" fmla="*/ 2044700 w 4585882"/>
                  <a:gd name="connsiteY3-184" fmla="*/ 140330 h 3213730"/>
                  <a:gd name="connsiteX4-185" fmla="*/ 2959100 w 4585882"/>
                  <a:gd name="connsiteY4-186" fmla="*/ 330830 h 3213730"/>
                  <a:gd name="connsiteX5-187" fmla="*/ 3695700 w 4585882"/>
                  <a:gd name="connsiteY5-188" fmla="*/ 788030 h 3213730"/>
                  <a:gd name="connsiteX6-189" fmla="*/ 4203700 w 4585882"/>
                  <a:gd name="connsiteY6-190" fmla="*/ 2121530 h 3213730"/>
                  <a:gd name="connsiteX7-191" fmla="*/ 3098800 w 4585882"/>
                  <a:gd name="connsiteY7-192" fmla="*/ 2997830 h 3213730"/>
                  <a:gd name="connsiteX8-193" fmla="*/ 1892300 w 4585882"/>
                  <a:gd name="connsiteY8-194" fmla="*/ 3213730 h 3213730"/>
                  <a:gd name="connsiteX9-195" fmla="*/ 584200 w 4585882"/>
                  <a:gd name="connsiteY9-196" fmla="*/ 3086730 h 3213730"/>
                  <a:gd name="connsiteX10-197" fmla="*/ 0 w 4585882"/>
                  <a:gd name="connsiteY10-198" fmla="*/ 2146930 h 3213730"/>
                  <a:gd name="connsiteX0-199" fmla="*/ 0 w 4570821"/>
                  <a:gd name="connsiteY0-200" fmla="*/ 2146930 h 3213730"/>
                  <a:gd name="connsiteX1-201" fmla="*/ 101600 w 4570821"/>
                  <a:gd name="connsiteY1-202" fmla="*/ 775330 h 3213730"/>
                  <a:gd name="connsiteX2-203" fmla="*/ 1054100 w 4570821"/>
                  <a:gd name="connsiteY2-204" fmla="*/ 356230 h 3213730"/>
                  <a:gd name="connsiteX3-205" fmla="*/ 2044700 w 4570821"/>
                  <a:gd name="connsiteY3-206" fmla="*/ 140330 h 3213730"/>
                  <a:gd name="connsiteX4-207" fmla="*/ 2959100 w 4570821"/>
                  <a:gd name="connsiteY4-208" fmla="*/ 330830 h 3213730"/>
                  <a:gd name="connsiteX5-209" fmla="*/ 3695700 w 4570821"/>
                  <a:gd name="connsiteY5-210" fmla="*/ 788030 h 3213730"/>
                  <a:gd name="connsiteX6-211" fmla="*/ 4203700 w 4570821"/>
                  <a:gd name="connsiteY6-212" fmla="*/ 2121530 h 3213730"/>
                  <a:gd name="connsiteX7-213" fmla="*/ 3098800 w 4570821"/>
                  <a:gd name="connsiteY7-214" fmla="*/ 2997830 h 3213730"/>
                  <a:gd name="connsiteX8-215" fmla="*/ 1892300 w 4570821"/>
                  <a:gd name="connsiteY8-216" fmla="*/ 3213730 h 3213730"/>
                  <a:gd name="connsiteX9-217" fmla="*/ 584200 w 4570821"/>
                  <a:gd name="connsiteY9-218" fmla="*/ 3086730 h 3213730"/>
                  <a:gd name="connsiteX10-219" fmla="*/ 0 w 4570821"/>
                  <a:gd name="connsiteY10-220" fmla="*/ 2146930 h 3213730"/>
                  <a:gd name="connsiteX0-221" fmla="*/ 0 w 4570821"/>
                  <a:gd name="connsiteY0-222" fmla="*/ 2146930 h 3213730"/>
                  <a:gd name="connsiteX1-223" fmla="*/ 101600 w 4570821"/>
                  <a:gd name="connsiteY1-224" fmla="*/ 775330 h 3213730"/>
                  <a:gd name="connsiteX2-225" fmla="*/ 1054100 w 4570821"/>
                  <a:gd name="connsiteY2-226" fmla="*/ 356230 h 3213730"/>
                  <a:gd name="connsiteX3-227" fmla="*/ 2044700 w 4570821"/>
                  <a:gd name="connsiteY3-228" fmla="*/ 140330 h 3213730"/>
                  <a:gd name="connsiteX4-229" fmla="*/ 2959100 w 4570821"/>
                  <a:gd name="connsiteY4-230" fmla="*/ 330830 h 3213730"/>
                  <a:gd name="connsiteX5-231" fmla="*/ 3695700 w 4570821"/>
                  <a:gd name="connsiteY5-232" fmla="*/ 788030 h 3213730"/>
                  <a:gd name="connsiteX6-233" fmla="*/ 4203700 w 4570821"/>
                  <a:gd name="connsiteY6-234" fmla="*/ 2121530 h 3213730"/>
                  <a:gd name="connsiteX7-235" fmla="*/ 3098800 w 4570821"/>
                  <a:gd name="connsiteY7-236" fmla="*/ 2997830 h 3213730"/>
                  <a:gd name="connsiteX8-237" fmla="*/ 1892300 w 4570821"/>
                  <a:gd name="connsiteY8-238" fmla="*/ 3213730 h 3213730"/>
                  <a:gd name="connsiteX9-239" fmla="*/ 584200 w 4570821"/>
                  <a:gd name="connsiteY9-240" fmla="*/ 3086730 h 3213730"/>
                  <a:gd name="connsiteX10-241" fmla="*/ 0 w 4570821"/>
                  <a:gd name="connsiteY10-242" fmla="*/ 2146930 h 3213730"/>
                  <a:gd name="connsiteX0-243" fmla="*/ 0 w 4570821"/>
                  <a:gd name="connsiteY0-244" fmla="*/ 2146930 h 3213730"/>
                  <a:gd name="connsiteX1-245" fmla="*/ 101600 w 4570821"/>
                  <a:gd name="connsiteY1-246" fmla="*/ 775330 h 3213730"/>
                  <a:gd name="connsiteX2-247" fmla="*/ 1054100 w 4570821"/>
                  <a:gd name="connsiteY2-248" fmla="*/ 356230 h 3213730"/>
                  <a:gd name="connsiteX3-249" fmla="*/ 2044700 w 4570821"/>
                  <a:gd name="connsiteY3-250" fmla="*/ 140330 h 3213730"/>
                  <a:gd name="connsiteX4-251" fmla="*/ 2959100 w 4570821"/>
                  <a:gd name="connsiteY4-252" fmla="*/ 330830 h 3213730"/>
                  <a:gd name="connsiteX5-253" fmla="*/ 3695700 w 4570821"/>
                  <a:gd name="connsiteY5-254" fmla="*/ 788030 h 3213730"/>
                  <a:gd name="connsiteX6-255" fmla="*/ 4203700 w 4570821"/>
                  <a:gd name="connsiteY6-256" fmla="*/ 2121530 h 3213730"/>
                  <a:gd name="connsiteX7-257" fmla="*/ 3098800 w 4570821"/>
                  <a:gd name="connsiteY7-258" fmla="*/ 2997830 h 3213730"/>
                  <a:gd name="connsiteX8-259" fmla="*/ 1892300 w 4570821"/>
                  <a:gd name="connsiteY8-260" fmla="*/ 3213730 h 3213730"/>
                  <a:gd name="connsiteX9-261" fmla="*/ 584200 w 4570821"/>
                  <a:gd name="connsiteY9-262" fmla="*/ 3086730 h 3213730"/>
                  <a:gd name="connsiteX10-263" fmla="*/ 0 w 4570821"/>
                  <a:gd name="connsiteY10-264" fmla="*/ 2146930 h 3213730"/>
                  <a:gd name="connsiteX0-265" fmla="*/ 0 w 4570821"/>
                  <a:gd name="connsiteY0-266" fmla="*/ 2146930 h 3213730"/>
                  <a:gd name="connsiteX1-267" fmla="*/ 101600 w 4570821"/>
                  <a:gd name="connsiteY1-268" fmla="*/ 775330 h 3213730"/>
                  <a:gd name="connsiteX2-269" fmla="*/ 1054100 w 4570821"/>
                  <a:gd name="connsiteY2-270" fmla="*/ 356230 h 3213730"/>
                  <a:gd name="connsiteX3-271" fmla="*/ 2044700 w 4570821"/>
                  <a:gd name="connsiteY3-272" fmla="*/ 140330 h 3213730"/>
                  <a:gd name="connsiteX4-273" fmla="*/ 2959100 w 4570821"/>
                  <a:gd name="connsiteY4-274" fmla="*/ 330830 h 3213730"/>
                  <a:gd name="connsiteX5-275" fmla="*/ 3695700 w 4570821"/>
                  <a:gd name="connsiteY5-276" fmla="*/ 788030 h 3213730"/>
                  <a:gd name="connsiteX6-277" fmla="*/ 4203700 w 4570821"/>
                  <a:gd name="connsiteY6-278" fmla="*/ 2121530 h 3213730"/>
                  <a:gd name="connsiteX7-279" fmla="*/ 3098800 w 4570821"/>
                  <a:gd name="connsiteY7-280" fmla="*/ 2997830 h 3213730"/>
                  <a:gd name="connsiteX8-281" fmla="*/ 1892300 w 4570821"/>
                  <a:gd name="connsiteY8-282" fmla="*/ 3213730 h 3213730"/>
                  <a:gd name="connsiteX9-283" fmla="*/ 584200 w 4570821"/>
                  <a:gd name="connsiteY9-284" fmla="*/ 3086730 h 3213730"/>
                  <a:gd name="connsiteX10-285" fmla="*/ 0 w 4570821"/>
                  <a:gd name="connsiteY10-286" fmla="*/ 2146930 h 3213730"/>
                  <a:gd name="connsiteX0-287" fmla="*/ 0 w 4570821"/>
                  <a:gd name="connsiteY0-288" fmla="*/ 2146930 h 3213730"/>
                  <a:gd name="connsiteX1-289" fmla="*/ 101600 w 4570821"/>
                  <a:gd name="connsiteY1-290" fmla="*/ 775330 h 3213730"/>
                  <a:gd name="connsiteX2-291" fmla="*/ 1054100 w 4570821"/>
                  <a:gd name="connsiteY2-292" fmla="*/ 356230 h 3213730"/>
                  <a:gd name="connsiteX3-293" fmla="*/ 2044700 w 4570821"/>
                  <a:gd name="connsiteY3-294" fmla="*/ 140330 h 3213730"/>
                  <a:gd name="connsiteX4-295" fmla="*/ 2959100 w 4570821"/>
                  <a:gd name="connsiteY4-296" fmla="*/ 330830 h 3213730"/>
                  <a:gd name="connsiteX5-297" fmla="*/ 3695700 w 4570821"/>
                  <a:gd name="connsiteY5-298" fmla="*/ 788030 h 3213730"/>
                  <a:gd name="connsiteX6-299" fmla="*/ 4203700 w 4570821"/>
                  <a:gd name="connsiteY6-300" fmla="*/ 2121530 h 3213730"/>
                  <a:gd name="connsiteX7-301" fmla="*/ 3098800 w 4570821"/>
                  <a:gd name="connsiteY7-302" fmla="*/ 2997830 h 3213730"/>
                  <a:gd name="connsiteX8-303" fmla="*/ 1892300 w 4570821"/>
                  <a:gd name="connsiteY8-304" fmla="*/ 3213730 h 3213730"/>
                  <a:gd name="connsiteX9-305" fmla="*/ 584200 w 4570821"/>
                  <a:gd name="connsiteY9-306" fmla="*/ 3086730 h 3213730"/>
                  <a:gd name="connsiteX10-307" fmla="*/ 0 w 4570821"/>
                  <a:gd name="connsiteY10-308" fmla="*/ 2146930 h 3213730"/>
                  <a:gd name="connsiteX0-309" fmla="*/ 0 w 4570821"/>
                  <a:gd name="connsiteY0-310" fmla="*/ 2146930 h 3391660"/>
                  <a:gd name="connsiteX1-311" fmla="*/ 101600 w 4570821"/>
                  <a:gd name="connsiteY1-312" fmla="*/ 775330 h 3391660"/>
                  <a:gd name="connsiteX2-313" fmla="*/ 1054100 w 4570821"/>
                  <a:gd name="connsiteY2-314" fmla="*/ 356230 h 3391660"/>
                  <a:gd name="connsiteX3-315" fmla="*/ 2044700 w 4570821"/>
                  <a:gd name="connsiteY3-316" fmla="*/ 140330 h 3391660"/>
                  <a:gd name="connsiteX4-317" fmla="*/ 2959100 w 4570821"/>
                  <a:gd name="connsiteY4-318" fmla="*/ 330830 h 3391660"/>
                  <a:gd name="connsiteX5-319" fmla="*/ 3695700 w 4570821"/>
                  <a:gd name="connsiteY5-320" fmla="*/ 788030 h 3391660"/>
                  <a:gd name="connsiteX6-321" fmla="*/ 4203700 w 4570821"/>
                  <a:gd name="connsiteY6-322" fmla="*/ 2121530 h 3391660"/>
                  <a:gd name="connsiteX7-323" fmla="*/ 3098800 w 4570821"/>
                  <a:gd name="connsiteY7-324" fmla="*/ 2997830 h 3391660"/>
                  <a:gd name="connsiteX8-325" fmla="*/ 1892300 w 4570821"/>
                  <a:gd name="connsiteY8-326" fmla="*/ 3213730 h 3391660"/>
                  <a:gd name="connsiteX9-327" fmla="*/ 584200 w 4570821"/>
                  <a:gd name="connsiteY9-328" fmla="*/ 3086730 h 3391660"/>
                  <a:gd name="connsiteX10-329" fmla="*/ 0 w 4570821"/>
                  <a:gd name="connsiteY10-330" fmla="*/ 2146930 h 3391660"/>
                  <a:gd name="connsiteX0-331" fmla="*/ 0 w 4570821"/>
                  <a:gd name="connsiteY0-332" fmla="*/ 2146930 h 3691815"/>
                  <a:gd name="connsiteX1-333" fmla="*/ 101600 w 4570821"/>
                  <a:gd name="connsiteY1-334" fmla="*/ 775330 h 3691815"/>
                  <a:gd name="connsiteX2-335" fmla="*/ 1054100 w 4570821"/>
                  <a:gd name="connsiteY2-336" fmla="*/ 356230 h 3691815"/>
                  <a:gd name="connsiteX3-337" fmla="*/ 2044700 w 4570821"/>
                  <a:gd name="connsiteY3-338" fmla="*/ 140330 h 3691815"/>
                  <a:gd name="connsiteX4-339" fmla="*/ 2959100 w 4570821"/>
                  <a:gd name="connsiteY4-340" fmla="*/ 330830 h 3691815"/>
                  <a:gd name="connsiteX5-341" fmla="*/ 3695700 w 4570821"/>
                  <a:gd name="connsiteY5-342" fmla="*/ 788030 h 3691815"/>
                  <a:gd name="connsiteX6-343" fmla="*/ 4203700 w 4570821"/>
                  <a:gd name="connsiteY6-344" fmla="*/ 2121530 h 3691815"/>
                  <a:gd name="connsiteX7-345" fmla="*/ 3098800 w 4570821"/>
                  <a:gd name="connsiteY7-346" fmla="*/ 2997830 h 3691815"/>
                  <a:gd name="connsiteX8-347" fmla="*/ 1892300 w 4570821"/>
                  <a:gd name="connsiteY8-348" fmla="*/ 3213730 h 3691815"/>
                  <a:gd name="connsiteX9-349" fmla="*/ 584200 w 4570821"/>
                  <a:gd name="connsiteY9-350" fmla="*/ 3086730 h 3691815"/>
                  <a:gd name="connsiteX10-351" fmla="*/ 0 w 4570821"/>
                  <a:gd name="connsiteY10-352" fmla="*/ 2146930 h 3691815"/>
                  <a:gd name="connsiteX0-353" fmla="*/ 0 w 4570821"/>
                  <a:gd name="connsiteY0-354" fmla="*/ 2146930 h 3667856"/>
                  <a:gd name="connsiteX1-355" fmla="*/ 101600 w 4570821"/>
                  <a:gd name="connsiteY1-356" fmla="*/ 775330 h 3667856"/>
                  <a:gd name="connsiteX2-357" fmla="*/ 1054100 w 4570821"/>
                  <a:gd name="connsiteY2-358" fmla="*/ 356230 h 3667856"/>
                  <a:gd name="connsiteX3-359" fmla="*/ 2044700 w 4570821"/>
                  <a:gd name="connsiteY3-360" fmla="*/ 140330 h 3667856"/>
                  <a:gd name="connsiteX4-361" fmla="*/ 2959100 w 4570821"/>
                  <a:gd name="connsiteY4-362" fmla="*/ 330830 h 3667856"/>
                  <a:gd name="connsiteX5-363" fmla="*/ 3695700 w 4570821"/>
                  <a:gd name="connsiteY5-364" fmla="*/ 788030 h 3667856"/>
                  <a:gd name="connsiteX6-365" fmla="*/ 4203700 w 4570821"/>
                  <a:gd name="connsiteY6-366" fmla="*/ 2121530 h 3667856"/>
                  <a:gd name="connsiteX7-367" fmla="*/ 3098800 w 4570821"/>
                  <a:gd name="connsiteY7-368" fmla="*/ 2997830 h 3667856"/>
                  <a:gd name="connsiteX8-369" fmla="*/ 1892300 w 4570821"/>
                  <a:gd name="connsiteY8-370" fmla="*/ 3213730 h 3667856"/>
                  <a:gd name="connsiteX9-371" fmla="*/ 584200 w 4570821"/>
                  <a:gd name="connsiteY9-372" fmla="*/ 3086730 h 3667856"/>
                  <a:gd name="connsiteX10-373" fmla="*/ 0 w 4570821"/>
                  <a:gd name="connsiteY10-374" fmla="*/ 2146930 h 3667856"/>
                  <a:gd name="connsiteX0-375" fmla="*/ 0 w 4570821"/>
                  <a:gd name="connsiteY0-376" fmla="*/ 2146930 h 3694839"/>
                  <a:gd name="connsiteX1-377" fmla="*/ 101600 w 4570821"/>
                  <a:gd name="connsiteY1-378" fmla="*/ 775330 h 3694839"/>
                  <a:gd name="connsiteX2-379" fmla="*/ 1054100 w 4570821"/>
                  <a:gd name="connsiteY2-380" fmla="*/ 356230 h 3694839"/>
                  <a:gd name="connsiteX3-381" fmla="*/ 2044700 w 4570821"/>
                  <a:gd name="connsiteY3-382" fmla="*/ 140330 h 3694839"/>
                  <a:gd name="connsiteX4-383" fmla="*/ 2959100 w 4570821"/>
                  <a:gd name="connsiteY4-384" fmla="*/ 330830 h 3694839"/>
                  <a:gd name="connsiteX5-385" fmla="*/ 3695700 w 4570821"/>
                  <a:gd name="connsiteY5-386" fmla="*/ 788030 h 3694839"/>
                  <a:gd name="connsiteX6-387" fmla="*/ 4203700 w 4570821"/>
                  <a:gd name="connsiteY6-388" fmla="*/ 2121530 h 3694839"/>
                  <a:gd name="connsiteX7-389" fmla="*/ 3098800 w 4570821"/>
                  <a:gd name="connsiteY7-390" fmla="*/ 2997830 h 3694839"/>
                  <a:gd name="connsiteX8-391" fmla="*/ 1892300 w 4570821"/>
                  <a:gd name="connsiteY8-392" fmla="*/ 3213730 h 3694839"/>
                  <a:gd name="connsiteX9-393" fmla="*/ 584200 w 4570821"/>
                  <a:gd name="connsiteY9-394" fmla="*/ 3086730 h 3694839"/>
                  <a:gd name="connsiteX10-395" fmla="*/ 0 w 4570821"/>
                  <a:gd name="connsiteY10-396" fmla="*/ 2146930 h 3694839"/>
                  <a:gd name="connsiteX0-397" fmla="*/ 0 w 4570821"/>
                  <a:gd name="connsiteY0-398" fmla="*/ 2146930 h 3694839"/>
                  <a:gd name="connsiteX1-399" fmla="*/ 101600 w 4570821"/>
                  <a:gd name="connsiteY1-400" fmla="*/ 775330 h 3694839"/>
                  <a:gd name="connsiteX2-401" fmla="*/ 1054100 w 4570821"/>
                  <a:gd name="connsiteY2-402" fmla="*/ 356230 h 3694839"/>
                  <a:gd name="connsiteX3-403" fmla="*/ 2044700 w 4570821"/>
                  <a:gd name="connsiteY3-404" fmla="*/ 140330 h 3694839"/>
                  <a:gd name="connsiteX4-405" fmla="*/ 2959100 w 4570821"/>
                  <a:gd name="connsiteY4-406" fmla="*/ 330830 h 3694839"/>
                  <a:gd name="connsiteX5-407" fmla="*/ 3695700 w 4570821"/>
                  <a:gd name="connsiteY5-408" fmla="*/ 788030 h 3694839"/>
                  <a:gd name="connsiteX6-409" fmla="*/ 4203700 w 4570821"/>
                  <a:gd name="connsiteY6-410" fmla="*/ 2121530 h 3694839"/>
                  <a:gd name="connsiteX7-411" fmla="*/ 3098800 w 4570821"/>
                  <a:gd name="connsiteY7-412" fmla="*/ 2997830 h 3694839"/>
                  <a:gd name="connsiteX8-413" fmla="*/ 1892300 w 4570821"/>
                  <a:gd name="connsiteY8-414" fmla="*/ 3213730 h 3694839"/>
                  <a:gd name="connsiteX9-415" fmla="*/ 584200 w 4570821"/>
                  <a:gd name="connsiteY9-416" fmla="*/ 3086730 h 3694839"/>
                  <a:gd name="connsiteX10-417" fmla="*/ 0 w 4570821"/>
                  <a:gd name="connsiteY10-418" fmla="*/ 2146930 h 3694839"/>
                  <a:gd name="connsiteX0-419" fmla="*/ 0 w 4570821"/>
                  <a:gd name="connsiteY0-420" fmla="*/ 2146930 h 3694839"/>
                  <a:gd name="connsiteX1-421" fmla="*/ 101600 w 4570821"/>
                  <a:gd name="connsiteY1-422" fmla="*/ 775330 h 3694839"/>
                  <a:gd name="connsiteX2-423" fmla="*/ 1054100 w 4570821"/>
                  <a:gd name="connsiteY2-424" fmla="*/ 356230 h 3694839"/>
                  <a:gd name="connsiteX3-425" fmla="*/ 2044700 w 4570821"/>
                  <a:gd name="connsiteY3-426" fmla="*/ 140330 h 3694839"/>
                  <a:gd name="connsiteX4-427" fmla="*/ 2959100 w 4570821"/>
                  <a:gd name="connsiteY4-428" fmla="*/ 330830 h 3694839"/>
                  <a:gd name="connsiteX5-429" fmla="*/ 3695700 w 4570821"/>
                  <a:gd name="connsiteY5-430" fmla="*/ 788030 h 3694839"/>
                  <a:gd name="connsiteX6-431" fmla="*/ 4203700 w 4570821"/>
                  <a:gd name="connsiteY6-432" fmla="*/ 2121530 h 3694839"/>
                  <a:gd name="connsiteX7-433" fmla="*/ 3098800 w 4570821"/>
                  <a:gd name="connsiteY7-434" fmla="*/ 2997830 h 3694839"/>
                  <a:gd name="connsiteX8-435" fmla="*/ 1892300 w 4570821"/>
                  <a:gd name="connsiteY8-436" fmla="*/ 3213730 h 3694839"/>
                  <a:gd name="connsiteX9-437" fmla="*/ 584200 w 4570821"/>
                  <a:gd name="connsiteY9-438" fmla="*/ 3086730 h 3694839"/>
                  <a:gd name="connsiteX10-439" fmla="*/ 0 w 4570821"/>
                  <a:gd name="connsiteY10-440" fmla="*/ 2146930 h 3694839"/>
                  <a:gd name="connsiteX0-441" fmla="*/ 0 w 4570821"/>
                  <a:gd name="connsiteY0-442" fmla="*/ 2146930 h 3694839"/>
                  <a:gd name="connsiteX1-443" fmla="*/ 101600 w 4570821"/>
                  <a:gd name="connsiteY1-444" fmla="*/ 775330 h 3694839"/>
                  <a:gd name="connsiteX2-445" fmla="*/ 1054100 w 4570821"/>
                  <a:gd name="connsiteY2-446" fmla="*/ 356230 h 3694839"/>
                  <a:gd name="connsiteX3-447" fmla="*/ 2044700 w 4570821"/>
                  <a:gd name="connsiteY3-448" fmla="*/ 140330 h 3694839"/>
                  <a:gd name="connsiteX4-449" fmla="*/ 2959100 w 4570821"/>
                  <a:gd name="connsiteY4-450" fmla="*/ 330830 h 3694839"/>
                  <a:gd name="connsiteX5-451" fmla="*/ 3695700 w 4570821"/>
                  <a:gd name="connsiteY5-452" fmla="*/ 788030 h 3694839"/>
                  <a:gd name="connsiteX6-453" fmla="*/ 4203700 w 4570821"/>
                  <a:gd name="connsiteY6-454" fmla="*/ 2121530 h 3694839"/>
                  <a:gd name="connsiteX7-455" fmla="*/ 3098800 w 4570821"/>
                  <a:gd name="connsiteY7-456" fmla="*/ 2997830 h 3694839"/>
                  <a:gd name="connsiteX8-457" fmla="*/ 1892300 w 4570821"/>
                  <a:gd name="connsiteY8-458" fmla="*/ 3213730 h 3694839"/>
                  <a:gd name="connsiteX9-459" fmla="*/ 584200 w 4570821"/>
                  <a:gd name="connsiteY9-460" fmla="*/ 3086730 h 3694839"/>
                  <a:gd name="connsiteX10-461" fmla="*/ 0 w 4570821"/>
                  <a:gd name="connsiteY10-462" fmla="*/ 2146930 h 3694839"/>
                  <a:gd name="connsiteX0-463" fmla="*/ 98681 w 4669502"/>
                  <a:gd name="connsiteY0-464" fmla="*/ 2146930 h 3694839"/>
                  <a:gd name="connsiteX1-465" fmla="*/ 200281 w 4669502"/>
                  <a:gd name="connsiteY1-466" fmla="*/ 775330 h 3694839"/>
                  <a:gd name="connsiteX2-467" fmla="*/ 1152781 w 4669502"/>
                  <a:gd name="connsiteY2-468" fmla="*/ 356230 h 3694839"/>
                  <a:gd name="connsiteX3-469" fmla="*/ 2143381 w 4669502"/>
                  <a:gd name="connsiteY3-470" fmla="*/ 140330 h 3694839"/>
                  <a:gd name="connsiteX4-471" fmla="*/ 3057781 w 4669502"/>
                  <a:gd name="connsiteY4-472" fmla="*/ 330830 h 3694839"/>
                  <a:gd name="connsiteX5-473" fmla="*/ 3794381 w 4669502"/>
                  <a:gd name="connsiteY5-474" fmla="*/ 788030 h 3694839"/>
                  <a:gd name="connsiteX6-475" fmla="*/ 4302381 w 4669502"/>
                  <a:gd name="connsiteY6-476" fmla="*/ 2121530 h 3694839"/>
                  <a:gd name="connsiteX7-477" fmla="*/ 3197481 w 4669502"/>
                  <a:gd name="connsiteY7-478" fmla="*/ 2997830 h 3694839"/>
                  <a:gd name="connsiteX8-479" fmla="*/ 1990981 w 4669502"/>
                  <a:gd name="connsiteY8-480" fmla="*/ 3213730 h 3694839"/>
                  <a:gd name="connsiteX9-481" fmla="*/ 682881 w 4669502"/>
                  <a:gd name="connsiteY9-482" fmla="*/ 3086730 h 3694839"/>
                  <a:gd name="connsiteX10-483" fmla="*/ 98681 w 4669502"/>
                  <a:gd name="connsiteY10-484" fmla="*/ 2146930 h 3694839"/>
                  <a:gd name="connsiteX0-485" fmla="*/ 244057 w 4814878"/>
                  <a:gd name="connsiteY0-486" fmla="*/ 2146930 h 3694839"/>
                  <a:gd name="connsiteX1-487" fmla="*/ 345657 w 4814878"/>
                  <a:gd name="connsiteY1-488" fmla="*/ 775330 h 3694839"/>
                  <a:gd name="connsiteX2-489" fmla="*/ 1298157 w 4814878"/>
                  <a:gd name="connsiteY2-490" fmla="*/ 356230 h 3694839"/>
                  <a:gd name="connsiteX3-491" fmla="*/ 2288757 w 4814878"/>
                  <a:gd name="connsiteY3-492" fmla="*/ 140330 h 3694839"/>
                  <a:gd name="connsiteX4-493" fmla="*/ 3203157 w 4814878"/>
                  <a:gd name="connsiteY4-494" fmla="*/ 330830 h 3694839"/>
                  <a:gd name="connsiteX5-495" fmla="*/ 3939757 w 4814878"/>
                  <a:gd name="connsiteY5-496" fmla="*/ 788030 h 3694839"/>
                  <a:gd name="connsiteX6-497" fmla="*/ 4447757 w 4814878"/>
                  <a:gd name="connsiteY6-498" fmla="*/ 2121530 h 3694839"/>
                  <a:gd name="connsiteX7-499" fmla="*/ 3342857 w 4814878"/>
                  <a:gd name="connsiteY7-500" fmla="*/ 2997830 h 3694839"/>
                  <a:gd name="connsiteX8-501" fmla="*/ 2136357 w 4814878"/>
                  <a:gd name="connsiteY8-502" fmla="*/ 3213730 h 3694839"/>
                  <a:gd name="connsiteX9-503" fmla="*/ 828257 w 4814878"/>
                  <a:gd name="connsiteY9-504" fmla="*/ 3086730 h 3694839"/>
                  <a:gd name="connsiteX10-505" fmla="*/ 244057 w 4814878"/>
                  <a:gd name="connsiteY10-506" fmla="*/ 2146930 h 3694839"/>
                  <a:gd name="connsiteX0-507" fmla="*/ 454104 w 5024925"/>
                  <a:gd name="connsiteY0-508" fmla="*/ 2146930 h 3694839"/>
                  <a:gd name="connsiteX1-509" fmla="*/ 555704 w 5024925"/>
                  <a:gd name="connsiteY1-510" fmla="*/ 775330 h 3694839"/>
                  <a:gd name="connsiteX2-511" fmla="*/ 1508204 w 5024925"/>
                  <a:gd name="connsiteY2-512" fmla="*/ 356230 h 3694839"/>
                  <a:gd name="connsiteX3-513" fmla="*/ 2498804 w 5024925"/>
                  <a:gd name="connsiteY3-514" fmla="*/ 140330 h 3694839"/>
                  <a:gd name="connsiteX4-515" fmla="*/ 3413204 w 5024925"/>
                  <a:gd name="connsiteY4-516" fmla="*/ 330830 h 3694839"/>
                  <a:gd name="connsiteX5-517" fmla="*/ 4149804 w 5024925"/>
                  <a:gd name="connsiteY5-518" fmla="*/ 788030 h 3694839"/>
                  <a:gd name="connsiteX6-519" fmla="*/ 4657804 w 5024925"/>
                  <a:gd name="connsiteY6-520" fmla="*/ 2121530 h 3694839"/>
                  <a:gd name="connsiteX7-521" fmla="*/ 3552904 w 5024925"/>
                  <a:gd name="connsiteY7-522" fmla="*/ 2997830 h 3694839"/>
                  <a:gd name="connsiteX8-523" fmla="*/ 2346404 w 5024925"/>
                  <a:gd name="connsiteY8-524" fmla="*/ 3213730 h 3694839"/>
                  <a:gd name="connsiteX9-525" fmla="*/ 1038304 w 5024925"/>
                  <a:gd name="connsiteY9-526" fmla="*/ 3086730 h 3694839"/>
                  <a:gd name="connsiteX10-527" fmla="*/ 454104 w 5024925"/>
                  <a:gd name="connsiteY10-528" fmla="*/ 2146930 h 3694839"/>
                  <a:gd name="connsiteX0-529" fmla="*/ 488347 w 5059168"/>
                  <a:gd name="connsiteY0-530" fmla="*/ 2146930 h 3694839"/>
                  <a:gd name="connsiteX1-531" fmla="*/ 589947 w 5059168"/>
                  <a:gd name="connsiteY1-532" fmla="*/ 775330 h 3694839"/>
                  <a:gd name="connsiteX2-533" fmla="*/ 1542447 w 5059168"/>
                  <a:gd name="connsiteY2-534" fmla="*/ 356230 h 3694839"/>
                  <a:gd name="connsiteX3-535" fmla="*/ 2533047 w 5059168"/>
                  <a:gd name="connsiteY3-536" fmla="*/ 140330 h 3694839"/>
                  <a:gd name="connsiteX4-537" fmla="*/ 3447447 w 5059168"/>
                  <a:gd name="connsiteY4-538" fmla="*/ 330830 h 3694839"/>
                  <a:gd name="connsiteX5-539" fmla="*/ 4184047 w 5059168"/>
                  <a:gd name="connsiteY5-540" fmla="*/ 788030 h 3694839"/>
                  <a:gd name="connsiteX6-541" fmla="*/ 4692047 w 5059168"/>
                  <a:gd name="connsiteY6-542" fmla="*/ 2121530 h 3694839"/>
                  <a:gd name="connsiteX7-543" fmla="*/ 3587147 w 5059168"/>
                  <a:gd name="connsiteY7-544" fmla="*/ 2997830 h 3694839"/>
                  <a:gd name="connsiteX8-545" fmla="*/ 2380647 w 5059168"/>
                  <a:gd name="connsiteY8-546" fmla="*/ 3213730 h 3694839"/>
                  <a:gd name="connsiteX9-547" fmla="*/ 1072547 w 5059168"/>
                  <a:gd name="connsiteY9-548" fmla="*/ 3086730 h 3694839"/>
                  <a:gd name="connsiteX10-549" fmla="*/ 488347 w 5059168"/>
                  <a:gd name="connsiteY10-550" fmla="*/ 2146930 h 3694839"/>
                  <a:gd name="connsiteX0-551" fmla="*/ 488347 w 5059168"/>
                  <a:gd name="connsiteY0-552" fmla="*/ 2146930 h 3694839"/>
                  <a:gd name="connsiteX1-553" fmla="*/ 589947 w 5059168"/>
                  <a:gd name="connsiteY1-554" fmla="*/ 775330 h 3694839"/>
                  <a:gd name="connsiteX2-555" fmla="*/ 1542447 w 5059168"/>
                  <a:gd name="connsiteY2-556" fmla="*/ 356230 h 3694839"/>
                  <a:gd name="connsiteX3-557" fmla="*/ 2533047 w 5059168"/>
                  <a:gd name="connsiteY3-558" fmla="*/ 140330 h 3694839"/>
                  <a:gd name="connsiteX4-559" fmla="*/ 3447447 w 5059168"/>
                  <a:gd name="connsiteY4-560" fmla="*/ 330830 h 3694839"/>
                  <a:gd name="connsiteX5-561" fmla="*/ 4184047 w 5059168"/>
                  <a:gd name="connsiteY5-562" fmla="*/ 788030 h 3694839"/>
                  <a:gd name="connsiteX6-563" fmla="*/ 4692047 w 5059168"/>
                  <a:gd name="connsiteY6-564" fmla="*/ 2121530 h 3694839"/>
                  <a:gd name="connsiteX7-565" fmla="*/ 3587147 w 5059168"/>
                  <a:gd name="connsiteY7-566" fmla="*/ 2997830 h 3694839"/>
                  <a:gd name="connsiteX8-567" fmla="*/ 2380647 w 5059168"/>
                  <a:gd name="connsiteY8-568" fmla="*/ 3213730 h 3694839"/>
                  <a:gd name="connsiteX9-569" fmla="*/ 1072547 w 5059168"/>
                  <a:gd name="connsiteY9-570" fmla="*/ 3086730 h 3694839"/>
                  <a:gd name="connsiteX10-571" fmla="*/ 488347 w 5059168"/>
                  <a:gd name="connsiteY10-572" fmla="*/ 2146930 h 3694839"/>
                  <a:gd name="connsiteX0-573" fmla="*/ 488347 w 5059168"/>
                  <a:gd name="connsiteY0-574" fmla="*/ 2146930 h 3694839"/>
                  <a:gd name="connsiteX1-575" fmla="*/ 589947 w 5059168"/>
                  <a:gd name="connsiteY1-576" fmla="*/ 775330 h 3694839"/>
                  <a:gd name="connsiteX2-577" fmla="*/ 1542447 w 5059168"/>
                  <a:gd name="connsiteY2-578" fmla="*/ 356230 h 3694839"/>
                  <a:gd name="connsiteX3-579" fmla="*/ 2533047 w 5059168"/>
                  <a:gd name="connsiteY3-580" fmla="*/ 140330 h 3694839"/>
                  <a:gd name="connsiteX4-581" fmla="*/ 3447447 w 5059168"/>
                  <a:gd name="connsiteY4-582" fmla="*/ 330830 h 3694839"/>
                  <a:gd name="connsiteX5-583" fmla="*/ 4184047 w 5059168"/>
                  <a:gd name="connsiteY5-584" fmla="*/ 788030 h 3694839"/>
                  <a:gd name="connsiteX6-585" fmla="*/ 4692047 w 5059168"/>
                  <a:gd name="connsiteY6-586" fmla="*/ 2121530 h 3694839"/>
                  <a:gd name="connsiteX7-587" fmla="*/ 3587147 w 5059168"/>
                  <a:gd name="connsiteY7-588" fmla="*/ 2997830 h 3694839"/>
                  <a:gd name="connsiteX8-589" fmla="*/ 2380647 w 5059168"/>
                  <a:gd name="connsiteY8-590" fmla="*/ 3213730 h 3694839"/>
                  <a:gd name="connsiteX9-591" fmla="*/ 1072547 w 5059168"/>
                  <a:gd name="connsiteY9-592" fmla="*/ 3086730 h 3694839"/>
                  <a:gd name="connsiteX10-593" fmla="*/ 488347 w 5059168"/>
                  <a:gd name="connsiteY10-594" fmla="*/ 2146930 h 3694839"/>
                  <a:gd name="connsiteX0-595" fmla="*/ 518386 w 5089207"/>
                  <a:gd name="connsiteY0-596" fmla="*/ 2146930 h 3694839"/>
                  <a:gd name="connsiteX1-597" fmla="*/ 619986 w 5089207"/>
                  <a:gd name="connsiteY1-598" fmla="*/ 775330 h 3694839"/>
                  <a:gd name="connsiteX2-599" fmla="*/ 1572486 w 5089207"/>
                  <a:gd name="connsiteY2-600" fmla="*/ 356230 h 3694839"/>
                  <a:gd name="connsiteX3-601" fmla="*/ 2563086 w 5089207"/>
                  <a:gd name="connsiteY3-602" fmla="*/ 140330 h 3694839"/>
                  <a:gd name="connsiteX4-603" fmla="*/ 3477486 w 5089207"/>
                  <a:gd name="connsiteY4-604" fmla="*/ 330830 h 3694839"/>
                  <a:gd name="connsiteX5-605" fmla="*/ 4214086 w 5089207"/>
                  <a:gd name="connsiteY5-606" fmla="*/ 788030 h 3694839"/>
                  <a:gd name="connsiteX6-607" fmla="*/ 4722086 w 5089207"/>
                  <a:gd name="connsiteY6-608" fmla="*/ 2121530 h 3694839"/>
                  <a:gd name="connsiteX7-609" fmla="*/ 3617186 w 5089207"/>
                  <a:gd name="connsiteY7-610" fmla="*/ 2997830 h 3694839"/>
                  <a:gd name="connsiteX8-611" fmla="*/ 2410686 w 5089207"/>
                  <a:gd name="connsiteY8-612" fmla="*/ 3213730 h 3694839"/>
                  <a:gd name="connsiteX9-613" fmla="*/ 1102586 w 5089207"/>
                  <a:gd name="connsiteY9-614" fmla="*/ 3086730 h 3694839"/>
                  <a:gd name="connsiteX10-615" fmla="*/ 518386 w 5089207"/>
                  <a:gd name="connsiteY10-616" fmla="*/ 2146930 h 3694839"/>
                  <a:gd name="connsiteX0-617" fmla="*/ 479570 w 5050391"/>
                  <a:gd name="connsiteY0-618" fmla="*/ 2146930 h 3694839"/>
                  <a:gd name="connsiteX1-619" fmla="*/ 581170 w 5050391"/>
                  <a:gd name="connsiteY1-620" fmla="*/ 775330 h 3694839"/>
                  <a:gd name="connsiteX2-621" fmla="*/ 1533670 w 5050391"/>
                  <a:gd name="connsiteY2-622" fmla="*/ 356230 h 3694839"/>
                  <a:gd name="connsiteX3-623" fmla="*/ 2524270 w 5050391"/>
                  <a:gd name="connsiteY3-624" fmla="*/ 140330 h 3694839"/>
                  <a:gd name="connsiteX4-625" fmla="*/ 3438670 w 5050391"/>
                  <a:gd name="connsiteY4-626" fmla="*/ 330830 h 3694839"/>
                  <a:gd name="connsiteX5-627" fmla="*/ 4175270 w 5050391"/>
                  <a:gd name="connsiteY5-628" fmla="*/ 788030 h 3694839"/>
                  <a:gd name="connsiteX6-629" fmla="*/ 4683270 w 5050391"/>
                  <a:gd name="connsiteY6-630" fmla="*/ 2121530 h 3694839"/>
                  <a:gd name="connsiteX7-631" fmla="*/ 3578370 w 5050391"/>
                  <a:gd name="connsiteY7-632" fmla="*/ 2997830 h 3694839"/>
                  <a:gd name="connsiteX8-633" fmla="*/ 2371870 w 5050391"/>
                  <a:gd name="connsiteY8-634" fmla="*/ 3213730 h 3694839"/>
                  <a:gd name="connsiteX9-635" fmla="*/ 1063770 w 5050391"/>
                  <a:gd name="connsiteY9-636" fmla="*/ 3086730 h 3694839"/>
                  <a:gd name="connsiteX10-637" fmla="*/ 479570 w 5050391"/>
                  <a:gd name="connsiteY10-638" fmla="*/ 2146930 h 3694839"/>
                  <a:gd name="connsiteX0-639" fmla="*/ 475396 w 5046217"/>
                  <a:gd name="connsiteY0-640" fmla="*/ 2146930 h 3694839"/>
                  <a:gd name="connsiteX1-641" fmla="*/ 576996 w 5046217"/>
                  <a:gd name="connsiteY1-642" fmla="*/ 775330 h 3694839"/>
                  <a:gd name="connsiteX2-643" fmla="*/ 1529496 w 5046217"/>
                  <a:gd name="connsiteY2-644" fmla="*/ 356230 h 3694839"/>
                  <a:gd name="connsiteX3-645" fmla="*/ 2520096 w 5046217"/>
                  <a:gd name="connsiteY3-646" fmla="*/ 140330 h 3694839"/>
                  <a:gd name="connsiteX4-647" fmla="*/ 3434496 w 5046217"/>
                  <a:gd name="connsiteY4-648" fmla="*/ 330830 h 3694839"/>
                  <a:gd name="connsiteX5-649" fmla="*/ 4171096 w 5046217"/>
                  <a:gd name="connsiteY5-650" fmla="*/ 788030 h 3694839"/>
                  <a:gd name="connsiteX6-651" fmla="*/ 4679096 w 5046217"/>
                  <a:gd name="connsiteY6-652" fmla="*/ 2121530 h 3694839"/>
                  <a:gd name="connsiteX7-653" fmla="*/ 3574196 w 5046217"/>
                  <a:gd name="connsiteY7-654" fmla="*/ 2997830 h 3694839"/>
                  <a:gd name="connsiteX8-655" fmla="*/ 2367696 w 5046217"/>
                  <a:gd name="connsiteY8-656" fmla="*/ 3213730 h 3694839"/>
                  <a:gd name="connsiteX9-657" fmla="*/ 1059596 w 5046217"/>
                  <a:gd name="connsiteY9-658" fmla="*/ 3086730 h 3694839"/>
                  <a:gd name="connsiteX10-659" fmla="*/ 475396 w 5046217"/>
                  <a:gd name="connsiteY10-660" fmla="*/ 2146930 h 3694839"/>
                  <a:gd name="connsiteX0-661" fmla="*/ 475396 w 5046217"/>
                  <a:gd name="connsiteY0-662" fmla="*/ 2146930 h 3694839"/>
                  <a:gd name="connsiteX1-663" fmla="*/ 576996 w 5046217"/>
                  <a:gd name="connsiteY1-664" fmla="*/ 775330 h 3694839"/>
                  <a:gd name="connsiteX2-665" fmla="*/ 1529496 w 5046217"/>
                  <a:gd name="connsiteY2-666" fmla="*/ 356230 h 3694839"/>
                  <a:gd name="connsiteX3-667" fmla="*/ 2520096 w 5046217"/>
                  <a:gd name="connsiteY3-668" fmla="*/ 140330 h 3694839"/>
                  <a:gd name="connsiteX4-669" fmla="*/ 3434496 w 5046217"/>
                  <a:gd name="connsiteY4-670" fmla="*/ 330830 h 3694839"/>
                  <a:gd name="connsiteX5-671" fmla="*/ 4171096 w 5046217"/>
                  <a:gd name="connsiteY5-672" fmla="*/ 788030 h 3694839"/>
                  <a:gd name="connsiteX6-673" fmla="*/ 4679096 w 5046217"/>
                  <a:gd name="connsiteY6-674" fmla="*/ 2121530 h 3694839"/>
                  <a:gd name="connsiteX7-675" fmla="*/ 3574196 w 5046217"/>
                  <a:gd name="connsiteY7-676" fmla="*/ 2997830 h 3694839"/>
                  <a:gd name="connsiteX8-677" fmla="*/ 2367696 w 5046217"/>
                  <a:gd name="connsiteY8-678" fmla="*/ 3213730 h 3694839"/>
                  <a:gd name="connsiteX9-679" fmla="*/ 1059596 w 5046217"/>
                  <a:gd name="connsiteY9-680" fmla="*/ 3086730 h 3694839"/>
                  <a:gd name="connsiteX10-681" fmla="*/ 475396 w 5046217"/>
                  <a:gd name="connsiteY10-682" fmla="*/ 2146930 h 36948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5046217" h="3694839">
                    <a:moveTo>
                      <a:pt x="475396" y="2146930"/>
                    </a:moveTo>
                    <a:cubicBezTo>
                      <a:pt x="-278137" y="2007230"/>
                      <a:pt x="-53771" y="813430"/>
                      <a:pt x="576996" y="775330"/>
                    </a:cubicBezTo>
                    <a:cubicBezTo>
                      <a:pt x="627796" y="280030"/>
                      <a:pt x="1250096" y="76830"/>
                      <a:pt x="1529496" y="356230"/>
                    </a:cubicBezTo>
                    <a:cubicBezTo>
                      <a:pt x="1707296" y="17563"/>
                      <a:pt x="2126396" y="-130603"/>
                      <a:pt x="2520096" y="140330"/>
                    </a:cubicBezTo>
                    <a:cubicBezTo>
                      <a:pt x="2862996" y="-88270"/>
                      <a:pt x="3243996" y="127630"/>
                      <a:pt x="3434496" y="330830"/>
                    </a:cubicBezTo>
                    <a:cubicBezTo>
                      <a:pt x="3705429" y="267330"/>
                      <a:pt x="4103363" y="470530"/>
                      <a:pt x="4171096" y="788030"/>
                    </a:cubicBezTo>
                    <a:cubicBezTo>
                      <a:pt x="4899229" y="699130"/>
                      <a:pt x="5436863" y="1461130"/>
                      <a:pt x="4679096" y="2121530"/>
                    </a:cubicBezTo>
                    <a:cubicBezTo>
                      <a:pt x="5174396" y="2985130"/>
                      <a:pt x="4069496" y="3442330"/>
                      <a:pt x="3574196" y="2997830"/>
                    </a:cubicBezTo>
                    <a:cubicBezTo>
                      <a:pt x="3807029" y="3704797"/>
                      <a:pt x="2503163" y="4030763"/>
                      <a:pt x="2367696" y="3213730"/>
                    </a:cubicBezTo>
                    <a:cubicBezTo>
                      <a:pt x="2198363" y="3780997"/>
                      <a:pt x="1165429" y="3611663"/>
                      <a:pt x="1059596" y="3086730"/>
                    </a:cubicBezTo>
                    <a:cubicBezTo>
                      <a:pt x="496563" y="3103663"/>
                      <a:pt x="212929" y="2472897"/>
                      <a:pt x="475396" y="214693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+mn-ea"/>
                </a:endParaRPr>
              </a:p>
            </p:txBody>
          </p:sp>
        </p:grpSp>
        <p:grpSp>
          <p:nvGrpSpPr>
            <p:cNvPr id="4" name="组合 20">
              <a:extLst>
                <a:ext uri="{FF2B5EF4-FFF2-40B4-BE49-F238E27FC236}">
                  <a16:creationId xmlns:a16="http://schemas.microsoft.com/office/drawing/2014/main" id="{A2F12346-913D-ACD4-8713-CD54CB64E62E}"/>
                </a:ext>
              </a:extLst>
            </p:cNvPr>
            <p:cNvGrpSpPr/>
            <p:nvPr/>
          </p:nvGrpSpPr>
          <p:grpSpPr>
            <a:xfrm>
              <a:off x="564316" y="378816"/>
              <a:ext cx="5393413" cy="3914606"/>
              <a:chOff x="564316" y="378816"/>
              <a:chExt cx="5393413" cy="3914606"/>
            </a:xfrm>
          </p:grpSpPr>
          <p:sp>
            <p:nvSpPr>
              <p:cNvPr id="6" name="任意多边形: 形状 11">
                <a:extLst>
                  <a:ext uri="{FF2B5EF4-FFF2-40B4-BE49-F238E27FC236}">
                    <a16:creationId xmlns:a16="http://schemas.microsoft.com/office/drawing/2014/main" id="{956C0318-ED38-5BD0-8A6C-D40DBA9588D6}"/>
                  </a:ext>
                </a:extLst>
              </p:cNvPr>
              <p:cNvSpPr/>
              <p:nvPr/>
            </p:nvSpPr>
            <p:spPr>
              <a:xfrm>
                <a:off x="2832100" y="378816"/>
                <a:ext cx="787400" cy="129184"/>
              </a:xfrm>
              <a:custGeom>
                <a:avLst/>
                <a:gdLst>
                  <a:gd name="connsiteX0" fmla="*/ 0 w 787400"/>
                  <a:gd name="connsiteY0" fmla="*/ 0 h 127000"/>
                  <a:gd name="connsiteX1" fmla="*/ 419100 w 787400"/>
                  <a:gd name="connsiteY1" fmla="*/ 127000 h 127000"/>
                  <a:gd name="connsiteX2" fmla="*/ 787400 w 787400"/>
                  <a:gd name="connsiteY2" fmla="*/ 76200 h 127000"/>
                  <a:gd name="connsiteX0-1" fmla="*/ 0 w 787400"/>
                  <a:gd name="connsiteY0-2" fmla="*/ 0 h 127000"/>
                  <a:gd name="connsiteX1-3" fmla="*/ 419100 w 787400"/>
                  <a:gd name="connsiteY1-4" fmla="*/ 127000 h 127000"/>
                  <a:gd name="connsiteX2-5" fmla="*/ 787400 w 787400"/>
                  <a:gd name="connsiteY2-6" fmla="*/ 76200 h 127000"/>
                  <a:gd name="connsiteX0-7" fmla="*/ 0 w 787400"/>
                  <a:gd name="connsiteY0-8" fmla="*/ 2184 h 129184"/>
                  <a:gd name="connsiteX1-9" fmla="*/ 419100 w 787400"/>
                  <a:gd name="connsiteY1-10" fmla="*/ 129184 h 129184"/>
                  <a:gd name="connsiteX2-11" fmla="*/ 787400 w 787400"/>
                  <a:gd name="connsiteY2-12" fmla="*/ 78384 h 129184"/>
                  <a:gd name="connsiteX0-13" fmla="*/ 0 w 787400"/>
                  <a:gd name="connsiteY0-14" fmla="*/ 2184 h 129184"/>
                  <a:gd name="connsiteX1-15" fmla="*/ 419100 w 787400"/>
                  <a:gd name="connsiteY1-16" fmla="*/ 129184 h 129184"/>
                  <a:gd name="connsiteX2-17" fmla="*/ 787400 w 787400"/>
                  <a:gd name="connsiteY2-18" fmla="*/ 78384 h 129184"/>
                  <a:gd name="connsiteX0-19" fmla="*/ 0 w 787400"/>
                  <a:gd name="connsiteY0-20" fmla="*/ 2184 h 129184"/>
                  <a:gd name="connsiteX1-21" fmla="*/ 419100 w 787400"/>
                  <a:gd name="connsiteY1-22" fmla="*/ 129184 h 129184"/>
                  <a:gd name="connsiteX2-23" fmla="*/ 787400 w 787400"/>
                  <a:gd name="connsiteY2-24" fmla="*/ 78384 h 129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87400" h="129184">
                    <a:moveTo>
                      <a:pt x="0" y="2184"/>
                    </a:moveTo>
                    <a:cubicBezTo>
                      <a:pt x="95250" y="67"/>
                      <a:pt x="273050" y="-21099"/>
                      <a:pt x="419100" y="129184"/>
                    </a:cubicBezTo>
                    <a:cubicBezTo>
                      <a:pt x="529167" y="93201"/>
                      <a:pt x="632883" y="38167"/>
                      <a:pt x="787400" y="78384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任意多边形: 形状 12">
                <a:extLst>
                  <a:ext uri="{FF2B5EF4-FFF2-40B4-BE49-F238E27FC236}">
                    <a16:creationId xmlns:a16="http://schemas.microsoft.com/office/drawing/2014/main" id="{3C27DC79-CEE8-4C15-F7A0-3E822058A11C}"/>
                  </a:ext>
                </a:extLst>
              </p:cNvPr>
              <p:cNvSpPr/>
              <p:nvPr/>
            </p:nvSpPr>
            <p:spPr>
              <a:xfrm>
                <a:off x="4329430" y="699823"/>
                <a:ext cx="693420" cy="454660"/>
              </a:xfrm>
              <a:custGeom>
                <a:avLst/>
                <a:gdLst>
                  <a:gd name="connsiteX0" fmla="*/ 0 w 609600"/>
                  <a:gd name="connsiteY0" fmla="*/ 0 h 508000"/>
                  <a:gd name="connsiteX1" fmla="*/ 609600 w 609600"/>
                  <a:gd name="connsiteY1" fmla="*/ 508000 h 508000"/>
                  <a:gd name="connsiteX0-1" fmla="*/ 0 w 609600"/>
                  <a:gd name="connsiteY0-2" fmla="*/ 0 h 508000"/>
                  <a:gd name="connsiteX1-3" fmla="*/ 609600 w 609600"/>
                  <a:gd name="connsiteY1-4" fmla="*/ 508000 h 508000"/>
                  <a:gd name="connsiteX0-5" fmla="*/ 0 w 609600"/>
                  <a:gd name="connsiteY0-6" fmla="*/ 0 h 508000"/>
                  <a:gd name="connsiteX1-7" fmla="*/ 609600 w 609600"/>
                  <a:gd name="connsiteY1-8" fmla="*/ 508000 h 508000"/>
                  <a:gd name="connsiteX0-9" fmla="*/ 0 w 609600"/>
                  <a:gd name="connsiteY0-10" fmla="*/ 0 h 508000"/>
                  <a:gd name="connsiteX1-11" fmla="*/ 609600 w 609600"/>
                  <a:gd name="connsiteY1-12" fmla="*/ 508000 h 508000"/>
                  <a:gd name="connsiteX0-13" fmla="*/ 0 w 609600"/>
                  <a:gd name="connsiteY0-14" fmla="*/ 0 h 508000"/>
                  <a:gd name="connsiteX1-15" fmla="*/ 609600 w 609600"/>
                  <a:gd name="connsiteY1-16" fmla="*/ 508000 h 508000"/>
                  <a:gd name="connsiteX0-17" fmla="*/ 0 w 609600"/>
                  <a:gd name="connsiteY0-18" fmla="*/ 0 h 508000"/>
                  <a:gd name="connsiteX1-19" fmla="*/ 609600 w 609600"/>
                  <a:gd name="connsiteY1-20" fmla="*/ 508000 h 508000"/>
                  <a:gd name="connsiteX0-21" fmla="*/ 0 w 693420"/>
                  <a:gd name="connsiteY0-22" fmla="*/ 0 h 454660"/>
                  <a:gd name="connsiteX1-23" fmla="*/ 693420 w 693420"/>
                  <a:gd name="connsiteY1-24" fmla="*/ 454660 h 454660"/>
                  <a:gd name="connsiteX0-25" fmla="*/ 0 w 693420"/>
                  <a:gd name="connsiteY0-26" fmla="*/ 0 h 454660"/>
                  <a:gd name="connsiteX1-27" fmla="*/ 693420 w 693420"/>
                  <a:gd name="connsiteY1-28" fmla="*/ 454660 h 454660"/>
                  <a:gd name="connsiteX0-29" fmla="*/ 0 w 693420"/>
                  <a:gd name="connsiteY0-30" fmla="*/ 0 h 454660"/>
                  <a:gd name="connsiteX1-31" fmla="*/ 693420 w 693420"/>
                  <a:gd name="connsiteY1-32" fmla="*/ 454660 h 4546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693420" h="454660">
                    <a:moveTo>
                      <a:pt x="0" y="0"/>
                    </a:moveTo>
                    <a:cubicBezTo>
                      <a:pt x="320040" y="15663"/>
                      <a:pt x="607060" y="169757"/>
                      <a:pt x="693420" y="45466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任意多边形: 形状 13">
                <a:extLst>
                  <a:ext uri="{FF2B5EF4-FFF2-40B4-BE49-F238E27FC236}">
                    <a16:creationId xmlns:a16="http://schemas.microsoft.com/office/drawing/2014/main" id="{9565E648-36AE-CB3C-C6A3-3EC200C63547}"/>
                  </a:ext>
                </a:extLst>
              </p:cNvPr>
              <p:cNvSpPr/>
              <p:nvPr/>
            </p:nvSpPr>
            <p:spPr>
              <a:xfrm>
                <a:off x="5203190" y="1234440"/>
                <a:ext cx="754539" cy="1361183"/>
              </a:xfrm>
              <a:custGeom>
                <a:avLst/>
                <a:gdLst>
                  <a:gd name="connsiteX0" fmla="*/ 520700 w 520700"/>
                  <a:gd name="connsiteY0" fmla="*/ 1358900 h 1358900"/>
                  <a:gd name="connsiteX1" fmla="*/ 0 w 520700"/>
                  <a:gd name="connsiteY1" fmla="*/ 0 h 1358900"/>
                  <a:gd name="connsiteX0-1" fmla="*/ 520700 w 520700"/>
                  <a:gd name="connsiteY0-2" fmla="*/ 1358900 h 1358900"/>
                  <a:gd name="connsiteX1-3" fmla="*/ 0 w 520700"/>
                  <a:gd name="connsiteY1-4" fmla="*/ 0 h 1358900"/>
                  <a:gd name="connsiteX0-5" fmla="*/ 520700 w 772251"/>
                  <a:gd name="connsiteY0-6" fmla="*/ 1358900 h 1358900"/>
                  <a:gd name="connsiteX1-7" fmla="*/ 0 w 772251"/>
                  <a:gd name="connsiteY1-8" fmla="*/ 0 h 1358900"/>
                  <a:gd name="connsiteX0-9" fmla="*/ 520700 w 754539"/>
                  <a:gd name="connsiteY0-10" fmla="*/ 1361183 h 1361183"/>
                  <a:gd name="connsiteX1-11" fmla="*/ 0 w 754539"/>
                  <a:gd name="connsiteY1-12" fmla="*/ 2283 h 13611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754539" h="1361183">
                    <a:moveTo>
                      <a:pt x="520700" y="1361183"/>
                    </a:moveTo>
                    <a:cubicBezTo>
                      <a:pt x="1071033" y="692316"/>
                      <a:pt x="548217" y="-46400"/>
                      <a:pt x="0" y="2283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任意多边形: 形状 14">
                <a:extLst>
                  <a:ext uri="{FF2B5EF4-FFF2-40B4-BE49-F238E27FC236}">
                    <a16:creationId xmlns:a16="http://schemas.microsoft.com/office/drawing/2014/main" id="{35BFEB37-56B2-FE7C-D26F-BE81DE52F652}"/>
                  </a:ext>
                </a:extLst>
              </p:cNvPr>
              <p:cNvSpPr/>
              <p:nvPr/>
            </p:nvSpPr>
            <p:spPr>
              <a:xfrm>
                <a:off x="564316" y="1257300"/>
                <a:ext cx="578684" cy="857250"/>
              </a:xfrm>
              <a:custGeom>
                <a:avLst/>
                <a:gdLst>
                  <a:gd name="connsiteX0" fmla="*/ 660400 w 660400"/>
                  <a:gd name="connsiteY0" fmla="*/ 0 h 819150"/>
                  <a:gd name="connsiteX1" fmla="*/ 0 w 660400"/>
                  <a:gd name="connsiteY1" fmla="*/ 819150 h 819150"/>
                  <a:gd name="connsiteX0-1" fmla="*/ 647700 w 647700"/>
                  <a:gd name="connsiteY0-2" fmla="*/ 0 h 781050"/>
                  <a:gd name="connsiteX1-3" fmla="*/ 0 w 647700"/>
                  <a:gd name="connsiteY1-4" fmla="*/ 781050 h 781050"/>
                  <a:gd name="connsiteX0-5" fmla="*/ 647700 w 647700"/>
                  <a:gd name="connsiteY0-6" fmla="*/ 0 h 781050"/>
                  <a:gd name="connsiteX1-7" fmla="*/ 0 w 647700"/>
                  <a:gd name="connsiteY1-8" fmla="*/ 781050 h 781050"/>
                  <a:gd name="connsiteX0-9" fmla="*/ 647700 w 647700"/>
                  <a:gd name="connsiteY0-10" fmla="*/ 0 h 781050"/>
                  <a:gd name="connsiteX1-11" fmla="*/ 0 w 647700"/>
                  <a:gd name="connsiteY1-12" fmla="*/ 781050 h 781050"/>
                  <a:gd name="connsiteX0-13" fmla="*/ 571500 w 571500"/>
                  <a:gd name="connsiteY0-14" fmla="*/ 0 h 857250"/>
                  <a:gd name="connsiteX1-15" fmla="*/ 0 w 571500"/>
                  <a:gd name="connsiteY1-16" fmla="*/ 857250 h 857250"/>
                  <a:gd name="connsiteX0-17" fmla="*/ 578684 w 578684"/>
                  <a:gd name="connsiteY0-18" fmla="*/ 0 h 857250"/>
                  <a:gd name="connsiteX1-19" fmla="*/ 7184 w 578684"/>
                  <a:gd name="connsiteY1-20" fmla="*/ 857250 h 857250"/>
                  <a:gd name="connsiteX0-21" fmla="*/ 578684 w 578684"/>
                  <a:gd name="connsiteY0-22" fmla="*/ 0 h 857250"/>
                  <a:gd name="connsiteX1-23" fmla="*/ 7184 w 578684"/>
                  <a:gd name="connsiteY1-24" fmla="*/ 857250 h 857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578684" h="857250">
                    <a:moveTo>
                      <a:pt x="578684" y="0"/>
                    </a:moveTo>
                    <a:cubicBezTo>
                      <a:pt x="237901" y="15240"/>
                      <a:pt x="-49543" y="426720"/>
                      <a:pt x="7184" y="8572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: 形状 15">
                <a:extLst>
                  <a:ext uri="{FF2B5EF4-FFF2-40B4-BE49-F238E27FC236}">
                    <a16:creationId xmlns:a16="http://schemas.microsoft.com/office/drawing/2014/main" id="{EA48408D-BFF1-12BD-B16D-8DE8503A40A2}"/>
                  </a:ext>
                </a:extLst>
              </p:cNvPr>
              <p:cNvSpPr/>
              <p:nvPr/>
            </p:nvSpPr>
            <p:spPr>
              <a:xfrm>
                <a:off x="666750" y="2463800"/>
                <a:ext cx="317500" cy="577850"/>
              </a:xfrm>
              <a:custGeom>
                <a:avLst/>
                <a:gdLst>
                  <a:gd name="connsiteX0" fmla="*/ 0 w 355600"/>
                  <a:gd name="connsiteY0" fmla="*/ 0 h 577850"/>
                  <a:gd name="connsiteX1" fmla="*/ 355600 w 355600"/>
                  <a:gd name="connsiteY1" fmla="*/ 260350 h 577850"/>
                  <a:gd name="connsiteX2" fmla="*/ 304800 w 355600"/>
                  <a:gd name="connsiteY2" fmla="*/ 577850 h 577850"/>
                  <a:gd name="connsiteX0-1" fmla="*/ 0 w 317500"/>
                  <a:gd name="connsiteY0-2" fmla="*/ 0 h 577850"/>
                  <a:gd name="connsiteX1-3" fmla="*/ 317500 w 317500"/>
                  <a:gd name="connsiteY1-4" fmla="*/ 260350 h 577850"/>
                  <a:gd name="connsiteX2-5" fmla="*/ 266700 w 317500"/>
                  <a:gd name="connsiteY2-6" fmla="*/ 577850 h 577850"/>
                  <a:gd name="connsiteX0-7" fmla="*/ 0 w 317500"/>
                  <a:gd name="connsiteY0-8" fmla="*/ 0 h 577850"/>
                  <a:gd name="connsiteX1-9" fmla="*/ 317500 w 317500"/>
                  <a:gd name="connsiteY1-10" fmla="*/ 260350 h 577850"/>
                  <a:gd name="connsiteX2-11" fmla="*/ 266700 w 317500"/>
                  <a:gd name="connsiteY2-12" fmla="*/ 577850 h 577850"/>
                  <a:gd name="connsiteX0-13" fmla="*/ 0 w 317500"/>
                  <a:gd name="connsiteY0-14" fmla="*/ 0 h 577850"/>
                  <a:gd name="connsiteX1-15" fmla="*/ 317500 w 317500"/>
                  <a:gd name="connsiteY1-16" fmla="*/ 260350 h 577850"/>
                  <a:gd name="connsiteX2-17" fmla="*/ 266700 w 317500"/>
                  <a:gd name="connsiteY2-18" fmla="*/ 577850 h 577850"/>
                  <a:gd name="connsiteX0-19" fmla="*/ 0 w 317500"/>
                  <a:gd name="connsiteY0-20" fmla="*/ 0 h 577850"/>
                  <a:gd name="connsiteX1-21" fmla="*/ 317500 w 317500"/>
                  <a:gd name="connsiteY1-22" fmla="*/ 260350 h 577850"/>
                  <a:gd name="connsiteX2-23" fmla="*/ 266700 w 317500"/>
                  <a:gd name="connsiteY2-24" fmla="*/ 577850 h 577850"/>
                  <a:gd name="connsiteX0-25" fmla="*/ 0 w 317500"/>
                  <a:gd name="connsiteY0-26" fmla="*/ 0 h 577850"/>
                  <a:gd name="connsiteX1-27" fmla="*/ 317500 w 317500"/>
                  <a:gd name="connsiteY1-28" fmla="*/ 260350 h 577850"/>
                  <a:gd name="connsiteX2-29" fmla="*/ 266700 w 317500"/>
                  <a:gd name="connsiteY2-3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17500" h="577850">
                    <a:moveTo>
                      <a:pt x="0" y="0"/>
                    </a:moveTo>
                    <a:cubicBezTo>
                      <a:pt x="35983" y="143933"/>
                      <a:pt x="179917" y="205317"/>
                      <a:pt x="317500" y="260350"/>
                    </a:cubicBezTo>
                    <a:cubicBezTo>
                      <a:pt x="243417" y="359833"/>
                      <a:pt x="245533" y="478367"/>
                      <a:pt x="26670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: 形状 17">
                <a:extLst>
                  <a:ext uri="{FF2B5EF4-FFF2-40B4-BE49-F238E27FC236}">
                    <a16:creationId xmlns:a16="http://schemas.microsoft.com/office/drawing/2014/main" id="{DB7D8350-9BAE-3DC7-623B-20F5540A3A76}"/>
                  </a:ext>
                </a:extLst>
              </p:cNvPr>
              <p:cNvSpPr/>
              <p:nvPr/>
            </p:nvSpPr>
            <p:spPr>
              <a:xfrm>
                <a:off x="1066800" y="3479800"/>
                <a:ext cx="806450" cy="577850"/>
              </a:xfrm>
              <a:custGeom>
                <a:avLst/>
                <a:gdLst>
                  <a:gd name="connsiteX0" fmla="*/ 0 w 768350"/>
                  <a:gd name="connsiteY0" fmla="*/ 0 h 571500"/>
                  <a:gd name="connsiteX1" fmla="*/ 654050 w 768350"/>
                  <a:gd name="connsiteY1" fmla="*/ 330200 h 571500"/>
                  <a:gd name="connsiteX2" fmla="*/ 768350 w 768350"/>
                  <a:gd name="connsiteY2" fmla="*/ 571500 h 571500"/>
                  <a:gd name="connsiteX0-1" fmla="*/ 0 w 768350"/>
                  <a:gd name="connsiteY0-2" fmla="*/ 0 h 571500"/>
                  <a:gd name="connsiteX1-3" fmla="*/ 654050 w 768350"/>
                  <a:gd name="connsiteY1-4" fmla="*/ 330200 h 571500"/>
                  <a:gd name="connsiteX2-5" fmla="*/ 768350 w 768350"/>
                  <a:gd name="connsiteY2-6" fmla="*/ 571500 h 571500"/>
                  <a:gd name="connsiteX0-7" fmla="*/ 0 w 768350"/>
                  <a:gd name="connsiteY0-8" fmla="*/ 0 h 571500"/>
                  <a:gd name="connsiteX1-9" fmla="*/ 654050 w 768350"/>
                  <a:gd name="connsiteY1-10" fmla="*/ 330200 h 571500"/>
                  <a:gd name="connsiteX2-11" fmla="*/ 768350 w 768350"/>
                  <a:gd name="connsiteY2-12" fmla="*/ 571500 h 571500"/>
                  <a:gd name="connsiteX0-13" fmla="*/ 0 w 768350"/>
                  <a:gd name="connsiteY0-14" fmla="*/ 0 h 571500"/>
                  <a:gd name="connsiteX1-15" fmla="*/ 654050 w 768350"/>
                  <a:gd name="connsiteY1-16" fmla="*/ 330200 h 571500"/>
                  <a:gd name="connsiteX2-17" fmla="*/ 768350 w 768350"/>
                  <a:gd name="connsiteY2-18" fmla="*/ 571500 h 571500"/>
                  <a:gd name="connsiteX0-19" fmla="*/ 0 w 806450"/>
                  <a:gd name="connsiteY0-20" fmla="*/ 0 h 577850"/>
                  <a:gd name="connsiteX1-21" fmla="*/ 654050 w 806450"/>
                  <a:gd name="connsiteY1-22" fmla="*/ 330200 h 577850"/>
                  <a:gd name="connsiteX2-23" fmla="*/ 806450 w 806450"/>
                  <a:gd name="connsiteY2-24" fmla="*/ 577850 h 577850"/>
                  <a:gd name="connsiteX0-25" fmla="*/ 0 w 806450"/>
                  <a:gd name="connsiteY0-26" fmla="*/ 0 h 577850"/>
                  <a:gd name="connsiteX1-27" fmla="*/ 615950 w 806450"/>
                  <a:gd name="connsiteY1-28" fmla="*/ 304800 h 577850"/>
                  <a:gd name="connsiteX2-29" fmla="*/ 806450 w 806450"/>
                  <a:gd name="connsiteY2-30" fmla="*/ 577850 h 577850"/>
                  <a:gd name="connsiteX0-31" fmla="*/ 0 w 806450"/>
                  <a:gd name="connsiteY0-32" fmla="*/ 0 h 577850"/>
                  <a:gd name="connsiteX1-33" fmla="*/ 615950 w 806450"/>
                  <a:gd name="connsiteY1-34" fmla="*/ 304800 h 577850"/>
                  <a:gd name="connsiteX2-35" fmla="*/ 806450 w 806450"/>
                  <a:gd name="connsiteY2-36" fmla="*/ 577850 h 577850"/>
                  <a:gd name="connsiteX0-37" fmla="*/ 0 w 806450"/>
                  <a:gd name="connsiteY0-38" fmla="*/ 0 h 577850"/>
                  <a:gd name="connsiteX1-39" fmla="*/ 615950 w 806450"/>
                  <a:gd name="connsiteY1-40" fmla="*/ 304800 h 577850"/>
                  <a:gd name="connsiteX2-41" fmla="*/ 806450 w 806450"/>
                  <a:gd name="connsiteY2-42" fmla="*/ 577850 h 577850"/>
                  <a:gd name="connsiteX0-43" fmla="*/ 0 w 806450"/>
                  <a:gd name="connsiteY0-44" fmla="*/ 0 h 577850"/>
                  <a:gd name="connsiteX1-45" fmla="*/ 615950 w 806450"/>
                  <a:gd name="connsiteY1-46" fmla="*/ 304800 h 577850"/>
                  <a:gd name="connsiteX2-47" fmla="*/ 806450 w 806450"/>
                  <a:gd name="connsiteY2-48" fmla="*/ 577850 h 577850"/>
                  <a:gd name="connsiteX0-49" fmla="*/ 0 w 806450"/>
                  <a:gd name="connsiteY0-50" fmla="*/ 0 h 577850"/>
                  <a:gd name="connsiteX1-51" fmla="*/ 615950 w 806450"/>
                  <a:gd name="connsiteY1-52" fmla="*/ 304800 h 577850"/>
                  <a:gd name="connsiteX2-53" fmla="*/ 806450 w 806450"/>
                  <a:gd name="connsiteY2-54" fmla="*/ 577850 h 577850"/>
                  <a:gd name="connsiteX0-55" fmla="*/ 0 w 806450"/>
                  <a:gd name="connsiteY0-56" fmla="*/ 0 h 577850"/>
                  <a:gd name="connsiteX1-57" fmla="*/ 615950 w 806450"/>
                  <a:gd name="connsiteY1-58" fmla="*/ 304800 h 577850"/>
                  <a:gd name="connsiteX2-59" fmla="*/ 806450 w 806450"/>
                  <a:gd name="connsiteY2-60" fmla="*/ 577850 h 5778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806450" h="577850">
                    <a:moveTo>
                      <a:pt x="0" y="0"/>
                    </a:moveTo>
                    <a:cubicBezTo>
                      <a:pt x="122767" y="110067"/>
                      <a:pt x="201083" y="315383"/>
                      <a:pt x="615950" y="304800"/>
                    </a:cubicBezTo>
                    <a:cubicBezTo>
                      <a:pt x="660400" y="493183"/>
                      <a:pt x="736600" y="529167"/>
                      <a:pt x="806450" y="57785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·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: 形状 18">
                <a:extLst>
                  <a:ext uri="{FF2B5EF4-FFF2-40B4-BE49-F238E27FC236}">
                    <a16:creationId xmlns:a16="http://schemas.microsoft.com/office/drawing/2014/main" id="{5D24CA14-268E-5B65-3936-BF389D4386E8}"/>
                  </a:ext>
                </a:extLst>
              </p:cNvPr>
              <p:cNvSpPr/>
              <p:nvPr/>
            </p:nvSpPr>
            <p:spPr>
              <a:xfrm>
                <a:off x="2252980" y="4009390"/>
                <a:ext cx="829310" cy="284032"/>
              </a:xfrm>
              <a:custGeom>
                <a:avLst/>
                <a:gdLst>
                  <a:gd name="connsiteX0" fmla="*/ 692150 w 692150"/>
                  <a:gd name="connsiteY0" fmla="*/ 0 h 400050"/>
                  <a:gd name="connsiteX1" fmla="*/ 0 w 692150"/>
                  <a:gd name="connsiteY1" fmla="*/ 400050 h 400050"/>
                  <a:gd name="connsiteX0-1" fmla="*/ 692150 w 692150"/>
                  <a:gd name="connsiteY0-2" fmla="*/ 0 h 400050"/>
                  <a:gd name="connsiteX1-3" fmla="*/ 0 w 692150"/>
                  <a:gd name="connsiteY1-4" fmla="*/ 400050 h 400050"/>
                  <a:gd name="connsiteX0-5" fmla="*/ 692150 w 692150"/>
                  <a:gd name="connsiteY0-6" fmla="*/ 0 h 400050"/>
                  <a:gd name="connsiteX1-7" fmla="*/ 0 w 692150"/>
                  <a:gd name="connsiteY1-8" fmla="*/ 400050 h 400050"/>
                  <a:gd name="connsiteX0-9" fmla="*/ 692150 w 692150"/>
                  <a:gd name="connsiteY0-10" fmla="*/ 0 h 400050"/>
                  <a:gd name="connsiteX1-11" fmla="*/ 0 w 692150"/>
                  <a:gd name="connsiteY1-12" fmla="*/ 400050 h 400050"/>
                  <a:gd name="connsiteX0-13" fmla="*/ 669290 w 669290"/>
                  <a:gd name="connsiteY0-14" fmla="*/ 0 h 240208"/>
                  <a:gd name="connsiteX1-15" fmla="*/ 0 w 669290"/>
                  <a:gd name="connsiteY1-16" fmla="*/ 240030 h 240208"/>
                  <a:gd name="connsiteX0-17" fmla="*/ 669290 w 669290"/>
                  <a:gd name="connsiteY0-18" fmla="*/ 0 h 308610"/>
                  <a:gd name="connsiteX1-19" fmla="*/ 0 w 669290"/>
                  <a:gd name="connsiteY1-20" fmla="*/ 308610 h 308610"/>
                  <a:gd name="connsiteX0-21" fmla="*/ 829310 w 829310"/>
                  <a:gd name="connsiteY0-22" fmla="*/ 0 h 240208"/>
                  <a:gd name="connsiteX1-23" fmla="*/ 0 w 829310"/>
                  <a:gd name="connsiteY1-24" fmla="*/ 240030 h 240208"/>
                  <a:gd name="connsiteX0-25" fmla="*/ 829310 w 829310"/>
                  <a:gd name="connsiteY0-26" fmla="*/ 0 h 284032"/>
                  <a:gd name="connsiteX1-27" fmla="*/ 0 w 829310"/>
                  <a:gd name="connsiteY1-28" fmla="*/ 240030 h 284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829310" h="284032">
                    <a:moveTo>
                      <a:pt x="829310" y="0"/>
                    </a:moveTo>
                    <a:cubicBezTo>
                      <a:pt x="643043" y="304800"/>
                      <a:pt x="226907" y="326390"/>
                      <a:pt x="0" y="240030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: 形状 19">
                <a:extLst>
                  <a:ext uri="{FF2B5EF4-FFF2-40B4-BE49-F238E27FC236}">
                    <a16:creationId xmlns:a16="http://schemas.microsoft.com/office/drawing/2014/main" id="{84583E52-4C0A-F39D-7679-753D0C22F849}"/>
                  </a:ext>
                </a:extLst>
              </p:cNvPr>
              <p:cNvSpPr/>
              <p:nvPr/>
            </p:nvSpPr>
            <p:spPr>
              <a:xfrm>
                <a:off x="1866900" y="680081"/>
                <a:ext cx="323850" cy="62867"/>
              </a:xfrm>
              <a:custGeom>
                <a:avLst/>
                <a:gdLst>
                  <a:gd name="connsiteX0" fmla="*/ 0 w 381000"/>
                  <a:gd name="connsiteY0" fmla="*/ 0 h 101600"/>
                  <a:gd name="connsiteX1" fmla="*/ 381000 w 381000"/>
                  <a:gd name="connsiteY1" fmla="*/ 101600 h 101600"/>
                  <a:gd name="connsiteX0-1" fmla="*/ 0 w 317500"/>
                  <a:gd name="connsiteY0-2" fmla="*/ 0 h 88900"/>
                  <a:gd name="connsiteX1-3" fmla="*/ 317500 w 317500"/>
                  <a:gd name="connsiteY1-4" fmla="*/ 88900 h 88900"/>
                  <a:gd name="connsiteX0-5" fmla="*/ 0 w 317500"/>
                  <a:gd name="connsiteY0-6" fmla="*/ 2541 h 91441"/>
                  <a:gd name="connsiteX1-7" fmla="*/ 317500 w 317500"/>
                  <a:gd name="connsiteY1-8" fmla="*/ 91441 h 91441"/>
                  <a:gd name="connsiteX0-9" fmla="*/ 0 w 317500"/>
                  <a:gd name="connsiteY0-10" fmla="*/ 2541 h 91441"/>
                  <a:gd name="connsiteX1-11" fmla="*/ 317500 w 317500"/>
                  <a:gd name="connsiteY1-12" fmla="*/ 91441 h 91441"/>
                  <a:gd name="connsiteX0-13" fmla="*/ 0 w 317500"/>
                  <a:gd name="connsiteY0-14" fmla="*/ 4794 h 93694"/>
                  <a:gd name="connsiteX1-15" fmla="*/ 317500 w 317500"/>
                  <a:gd name="connsiteY1-16" fmla="*/ 93694 h 93694"/>
                  <a:gd name="connsiteX0-17" fmla="*/ 0 w 317500"/>
                  <a:gd name="connsiteY0-18" fmla="*/ 4294 h 93194"/>
                  <a:gd name="connsiteX1-19" fmla="*/ 317500 w 317500"/>
                  <a:gd name="connsiteY1-20" fmla="*/ 93194 h 93194"/>
                  <a:gd name="connsiteX0-21" fmla="*/ 0 w 323850"/>
                  <a:gd name="connsiteY0-22" fmla="*/ 8743 h 65893"/>
                  <a:gd name="connsiteX1-23" fmla="*/ 323850 w 323850"/>
                  <a:gd name="connsiteY1-24" fmla="*/ 65893 h 65893"/>
                  <a:gd name="connsiteX0-25" fmla="*/ 0 w 323850"/>
                  <a:gd name="connsiteY0-26" fmla="*/ 5717 h 62867"/>
                  <a:gd name="connsiteX1-27" fmla="*/ 323850 w 323850"/>
                  <a:gd name="connsiteY1-28" fmla="*/ 62867 h 628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323850" h="62867">
                    <a:moveTo>
                      <a:pt x="0" y="5717"/>
                    </a:moveTo>
                    <a:cubicBezTo>
                      <a:pt x="133350" y="-11216"/>
                      <a:pt x="203200" y="9950"/>
                      <a:pt x="323850" y="62867"/>
                    </a:cubicBezTo>
                  </a:path>
                </a:pathLst>
              </a:custGeom>
              <a:noFill/>
              <a:ln w="38100" cap="rnd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任意多边形: 形状 22">
              <a:extLst>
                <a:ext uri="{FF2B5EF4-FFF2-40B4-BE49-F238E27FC236}">
                  <a16:creationId xmlns:a16="http://schemas.microsoft.com/office/drawing/2014/main" id="{1619B4C2-01E0-A4FF-21B4-42F4728B1CD1}"/>
                </a:ext>
              </a:extLst>
            </p:cNvPr>
            <p:cNvSpPr/>
            <p:nvPr/>
          </p:nvSpPr>
          <p:spPr>
            <a:xfrm>
              <a:off x="4191000" y="3375660"/>
              <a:ext cx="1447800" cy="868680"/>
            </a:xfrm>
            <a:custGeom>
              <a:avLst/>
              <a:gdLst>
                <a:gd name="connsiteX0" fmla="*/ 0 w 1135380"/>
                <a:gd name="connsiteY0" fmla="*/ 472440 h 472440"/>
                <a:gd name="connsiteX1" fmla="*/ 1135380 w 1135380"/>
                <a:gd name="connsiteY1" fmla="*/ 0 h 472440"/>
                <a:gd name="connsiteX0-1" fmla="*/ 0 w 1135380"/>
                <a:gd name="connsiteY0-2" fmla="*/ 472440 h 472440"/>
                <a:gd name="connsiteX1-3" fmla="*/ 213360 w 1135380"/>
                <a:gd name="connsiteY1-4" fmla="*/ 388620 h 472440"/>
                <a:gd name="connsiteX2" fmla="*/ 1135380 w 1135380"/>
                <a:gd name="connsiteY2" fmla="*/ 0 h 472440"/>
                <a:gd name="connsiteX0-5" fmla="*/ 0 w 1447800"/>
                <a:gd name="connsiteY0-6" fmla="*/ 868680 h 868680"/>
                <a:gd name="connsiteX1-7" fmla="*/ 525780 w 1447800"/>
                <a:gd name="connsiteY1-8" fmla="*/ 388620 h 868680"/>
                <a:gd name="connsiteX2-9" fmla="*/ 1447800 w 1447800"/>
                <a:gd name="connsiteY2-10" fmla="*/ 0 h 868680"/>
                <a:gd name="connsiteX0-11" fmla="*/ 0 w 1447800"/>
                <a:gd name="connsiteY0-12" fmla="*/ 868680 h 868680"/>
                <a:gd name="connsiteX1-13" fmla="*/ 213360 w 1447800"/>
                <a:gd name="connsiteY1-14" fmla="*/ 434340 h 868680"/>
                <a:gd name="connsiteX2-15" fmla="*/ 1447800 w 1447800"/>
                <a:gd name="connsiteY2-16" fmla="*/ 0 h 868680"/>
                <a:gd name="connsiteX0-17" fmla="*/ 0 w 1447800"/>
                <a:gd name="connsiteY0-18" fmla="*/ 868680 h 868680"/>
                <a:gd name="connsiteX1-19" fmla="*/ 213360 w 1447800"/>
                <a:gd name="connsiteY1-20" fmla="*/ 434340 h 868680"/>
                <a:gd name="connsiteX2-21" fmla="*/ 1447800 w 1447800"/>
                <a:gd name="connsiteY2-22" fmla="*/ 0 h 868680"/>
                <a:gd name="connsiteX0-23" fmla="*/ 0 w 1447800"/>
                <a:gd name="connsiteY0-24" fmla="*/ 868680 h 868680"/>
                <a:gd name="connsiteX1-25" fmla="*/ 213360 w 1447800"/>
                <a:gd name="connsiteY1-26" fmla="*/ 434340 h 868680"/>
                <a:gd name="connsiteX2-27" fmla="*/ 1447800 w 1447800"/>
                <a:gd name="connsiteY2-28" fmla="*/ 0 h 868680"/>
                <a:gd name="connsiteX0-29" fmla="*/ 0 w 1447800"/>
                <a:gd name="connsiteY0-30" fmla="*/ 868680 h 868680"/>
                <a:gd name="connsiteX1-31" fmla="*/ 259080 w 1447800"/>
                <a:gd name="connsiteY1-32" fmla="*/ 365760 h 868680"/>
                <a:gd name="connsiteX2-33" fmla="*/ 1447800 w 1447800"/>
                <a:gd name="connsiteY2-34" fmla="*/ 0 h 868680"/>
                <a:gd name="connsiteX0-35" fmla="*/ 0 w 1447800"/>
                <a:gd name="connsiteY0-36" fmla="*/ 868680 h 868680"/>
                <a:gd name="connsiteX1-37" fmla="*/ 259080 w 1447800"/>
                <a:gd name="connsiteY1-38" fmla="*/ 365760 h 868680"/>
                <a:gd name="connsiteX2-39" fmla="*/ 1447800 w 1447800"/>
                <a:gd name="connsiteY2-40" fmla="*/ 0 h 868680"/>
                <a:gd name="connsiteX0-41" fmla="*/ 0 w 1447800"/>
                <a:gd name="connsiteY0-42" fmla="*/ 868680 h 868680"/>
                <a:gd name="connsiteX1-43" fmla="*/ 259080 w 1447800"/>
                <a:gd name="connsiteY1-44" fmla="*/ 365760 h 868680"/>
                <a:gd name="connsiteX2-45" fmla="*/ 1447800 w 1447800"/>
                <a:gd name="connsiteY2-46" fmla="*/ 0 h 8686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9" y="connsiteY2-10"/>
                </a:cxn>
              </a:cxnLst>
              <a:rect l="l" t="t" r="r" b="b"/>
              <a:pathLst>
                <a:path w="1447800" h="868680">
                  <a:moveTo>
                    <a:pt x="0" y="868680"/>
                  </a:moveTo>
                  <a:cubicBezTo>
                    <a:pt x="170180" y="807720"/>
                    <a:pt x="241300" y="655320"/>
                    <a:pt x="259080" y="365760"/>
                  </a:cubicBezTo>
                  <a:cubicBezTo>
                    <a:pt x="767080" y="673100"/>
                    <a:pt x="1244600" y="401320"/>
                    <a:pt x="1447800" y="0"/>
                  </a:cubicBezTo>
                </a:path>
              </a:pathLst>
            </a:custGeom>
            <a:noFill/>
            <a:ln w="38100" cap="rnd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1" name="Content Placeholder 242">
            <a:extLst>
              <a:ext uri="{FF2B5EF4-FFF2-40B4-BE49-F238E27FC236}">
                <a16:creationId xmlns:a16="http://schemas.microsoft.com/office/drawing/2014/main" id="{E7989E8D-0289-5655-0B4B-9482694AE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78" y="977350"/>
            <a:ext cx="3546475" cy="101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3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4" name="chimes.wav"/>
          </p:stSnd>
        </p:sndAc>
      </p:transition>
    </mc:Choice>
    <mc:Fallback xmlns="">
      <p:transition spd="slow">
        <p:split orient="vert"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82EF61-52B1-21CC-3FC0-643137A28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07" y="698633"/>
            <a:ext cx="11439385" cy="54607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105">
            <a:extLst>
              <a:ext uri="{FF2B5EF4-FFF2-40B4-BE49-F238E27FC236}">
                <a16:creationId xmlns:a16="http://schemas.microsoft.com/office/drawing/2014/main" id="{6665BD67-AFBE-45E6-8CFD-6C38D79E8CDB}"/>
              </a:ext>
            </a:extLst>
          </p:cNvPr>
          <p:cNvGrpSpPr/>
          <p:nvPr/>
        </p:nvGrpSpPr>
        <p:grpSpPr>
          <a:xfrm>
            <a:off x="9520428" y="352697"/>
            <a:ext cx="2352248" cy="1496818"/>
            <a:chOff x="10002825" y="549496"/>
            <a:chExt cx="2352248" cy="1496818"/>
          </a:xfrm>
        </p:grpSpPr>
        <p:pic>
          <p:nvPicPr>
            <p:cNvPr id="29" name="图片 106">
              <a:extLst>
                <a:ext uri="{FF2B5EF4-FFF2-40B4-BE49-F238E27FC236}">
                  <a16:creationId xmlns:a16="http://schemas.microsoft.com/office/drawing/2014/main" id="{A61CEDA7-7423-40FF-9BFB-965E56C9F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002825" y="1089168"/>
              <a:ext cx="2352248" cy="957146"/>
            </a:xfrm>
            <a:prstGeom prst="rect">
              <a:avLst/>
            </a:prstGeom>
          </p:spPr>
        </p:pic>
        <p:pic>
          <p:nvPicPr>
            <p:cNvPr id="30" name="图片 107">
              <a:extLst>
                <a:ext uri="{FF2B5EF4-FFF2-40B4-BE49-F238E27FC236}">
                  <a16:creationId xmlns:a16="http://schemas.microsoft.com/office/drawing/2014/main" id="{E62BCAE7-C1B4-45FD-8BEE-C24450624C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74" t="3910" r="63932" b="70719"/>
            <a:stretch/>
          </p:blipFill>
          <p:spPr>
            <a:xfrm flipH="1">
              <a:off x="10149173" y="549496"/>
              <a:ext cx="1434005" cy="1087525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643B6377-6910-4443-BB0E-AF8C6EE74BD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3FFD5"/>
              </a:clrFrom>
              <a:clrTo>
                <a:srgbClr val="F3FF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599" y="549193"/>
            <a:ext cx="614857" cy="68635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208B46C-759A-4B63-B083-612B9C225C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7" t="19733" r="32181" b="31200"/>
          <a:stretch/>
        </p:blipFill>
        <p:spPr>
          <a:xfrm>
            <a:off x="103442" y="4932627"/>
            <a:ext cx="1634551" cy="1728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B869E2-3E01-D73D-CFAC-F846AADEE3BF}"/>
              </a:ext>
            </a:extLst>
          </p:cNvPr>
          <p:cNvSpPr txBox="1"/>
          <p:nvPr/>
        </p:nvSpPr>
        <p:spPr>
          <a:xfrm>
            <a:off x="1880235" y="352697"/>
            <a:ext cx="8431530" cy="72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tư</a:t>
            </a:r>
            <a:r>
              <a:rPr 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9 </a:t>
            </a:r>
            <a:r>
              <a:rPr lang="en-GB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10 </a:t>
            </a:r>
            <a:r>
              <a:rPr lang="en-GB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202</a:t>
            </a:r>
            <a:r>
              <a:rPr lang="en-US" altLang="en-GB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40C1EC-D977-4CCF-9417-D6642826ECAA}"/>
              </a:ext>
            </a:extLst>
          </p:cNvPr>
          <p:cNvSpPr txBox="1"/>
          <p:nvPr/>
        </p:nvSpPr>
        <p:spPr>
          <a:xfrm>
            <a:off x="4171887" y="1059954"/>
            <a:ext cx="3056890" cy="1050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4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Tiếng</a:t>
            </a:r>
            <a:r>
              <a:rPr lang="en-US" sz="4400" b="1" u="sng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4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Việt</a:t>
            </a:r>
            <a:r>
              <a:rPr lang="en-US" sz="44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endParaRPr lang="en-GB" sz="44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79A29-6EB1-C030-5D8E-4539BBDD59CC}"/>
              </a:ext>
            </a:extLst>
          </p:cNvPr>
          <p:cNvSpPr txBox="1"/>
          <p:nvPr/>
        </p:nvSpPr>
        <p:spPr>
          <a:xfrm>
            <a:off x="2161477" y="1621349"/>
            <a:ext cx="8254732" cy="1257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GB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Đọc</a:t>
            </a:r>
            <a:r>
              <a:rPr lang="en-GB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Con </a:t>
            </a:r>
            <a:r>
              <a:rPr lang="en-GB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GB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đến</a:t>
            </a:r>
            <a:r>
              <a:rPr lang="en-GB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trường</a:t>
            </a:r>
            <a:r>
              <a:rPr lang="en-GB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1062042"/>
      </p:ext>
    </p:extLst>
  </p:cSld>
  <p:clrMapOvr>
    <a:masterClrMapping/>
  </p:clrMapOvr>
  <p:transition spd="slow"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549084" y="580036"/>
            <a:ext cx="7304054" cy="706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Lắng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nghe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đọc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mẫu</a:t>
            </a:r>
            <a:endParaRPr lang="en-US" sz="40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</a:endParaRPr>
          </a:p>
        </p:txBody>
      </p:sp>
      <p:sp>
        <p:nvSpPr>
          <p:cNvPr id="15" name="TextBox 28"/>
          <p:cNvSpPr txBox="1"/>
          <p:nvPr/>
        </p:nvSpPr>
        <p:spPr>
          <a:xfrm>
            <a:off x="4454254" y="4237210"/>
            <a:ext cx="3062569" cy="2027159"/>
          </a:xfrm>
          <a:prstGeom prst="cloud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MẮT DÕI</a:t>
            </a:r>
            <a:endParaRPr lang="zh-CN" altLang="en-US" sz="4000" b="1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8204786" y="1721326"/>
            <a:ext cx="3161025" cy="2027159"/>
          </a:xfrm>
          <a:prstGeom prst="cloud">
            <a:avLst/>
          </a:prstGeom>
          <a:solidFill>
            <a:srgbClr val="FFE2AF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kern="0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TAI NGHE</a:t>
            </a:r>
            <a:endParaRPr lang="zh-CN" altLang="en-US" sz="4000" b="1" kern="0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1256781" y="1815657"/>
            <a:ext cx="2313101" cy="2027159"/>
          </a:xfrm>
          <a:prstGeom prst="cloud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kern="0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TAY DÒ</a:t>
            </a:r>
            <a:endParaRPr lang="zh-CN" altLang="en-US" sz="4000" b="1" kern="0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3" b="78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12276" b="17887"/>
          <a:stretch>
            <a:fillRect/>
          </a:stretch>
        </p:blipFill>
        <p:spPr>
          <a:xfrm>
            <a:off x="4130100" y="1075690"/>
            <a:ext cx="3197829" cy="3494154"/>
          </a:xfrm>
          <a:prstGeom prst="rect">
            <a:avLst/>
          </a:prstGeom>
        </p:spPr>
      </p:pic>
      <p:pic>
        <p:nvPicPr>
          <p:cNvPr id="19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9808" flipV="1">
            <a:off x="5285481" y="3463854"/>
            <a:ext cx="1165501" cy="116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6325" flipV="1">
            <a:off x="6977942" y="2072783"/>
            <a:ext cx="1259047" cy="125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3675" flipH="1" flipV="1">
            <a:off x="3622098" y="2053040"/>
            <a:ext cx="1119452" cy="111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2900" y="6447907"/>
            <a:ext cx="379099" cy="37427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203778">
            <a:off x="11809571" y="1030812"/>
            <a:ext cx="605117" cy="59741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1670978">
            <a:off x="11348075" y="5523064"/>
            <a:ext cx="788783" cy="10210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2609727">
            <a:off x="9525528" y="-111293"/>
            <a:ext cx="748716" cy="558729"/>
          </a:xfrm>
          <a:prstGeom prst="rect">
            <a:avLst/>
          </a:prstGeom>
        </p:spPr>
      </p:pic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BF936E6A-A61D-BF65-7D8C-9CE98AE6A003}"/>
              </a:ext>
            </a:extLst>
          </p:cNvPr>
          <p:cNvSpPr txBox="1"/>
          <p:nvPr/>
        </p:nvSpPr>
        <p:spPr>
          <a:xfrm>
            <a:off x="484300" y="628401"/>
            <a:ext cx="11096767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đưa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nằm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vẻo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lưng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mấp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mô. Hai bên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bụi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cỏ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dại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tiên.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ra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quanh năm.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thế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luôn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phất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chín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Bọn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hay tranh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thủ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nháp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như buông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mình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Ngày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thi xem ai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chạy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nhanh hơn.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bên tai. Đất dưới chân xốp nhẹ như bông, thỉnh thoảng một viên đá dăm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hoặc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một viên sỏi nhói nhẹ vào gan bàn chân.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mưa,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lầy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lội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trơn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trượt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khỏi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phăng đôi 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nhựa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bằng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cách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ngón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Đôi khi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nứa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nhiều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khúc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ngập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trong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lvl="0" algn="just" defTabSz="609539"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Cô giáo tôi là người vùng xuôi. Bàn chân cô lẫn vào bàn chân học trò trên con đường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trường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. Ấy là do nhiều hôm mưa rét, cô thường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ứng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đợi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ở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những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đoạn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đường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khó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để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đưa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lớp. Vì thế, tôi chẳng nghỉ buổi học nào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.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.                                                                                                                                         														</a:t>
            </a:r>
            <a:r>
              <a:rPr kumimoji="0" lang="vi-VN" sz="2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(Đỗ Đăng Dương)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C7236DF4-B6F0-719A-FC15-263945A63090}"/>
              </a:ext>
            </a:extLst>
          </p:cNvPr>
          <p:cNvSpPr txBox="1"/>
          <p:nvPr/>
        </p:nvSpPr>
        <p:spPr>
          <a:xfrm>
            <a:off x="3048000" y="-64523"/>
            <a:ext cx="5943600" cy="754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ts val="6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Con </a:t>
            </a:r>
            <a:r>
              <a:rPr kumimoji="0" lang="en-US" sz="3200" b="0" i="0" u="none" strike="noStrike" kern="1200" cap="none" spc="-133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đường</a:t>
            </a:r>
            <a:r>
              <a:rPr kumimoji="0" lang="en-US" sz="32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-133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đến</a:t>
            </a:r>
            <a:r>
              <a:rPr kumimoji="0" lang="en-US" sz="32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-133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trường</a:t>
            </a:r>
            <a:endParaRPr kumimoji="0" lang="en-US" sz="3200" b="0" i="0" u="none" strike="noStrike" kern="1200" cap="none" spc="-133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F23498-0A19-2090-FE48-58C751116E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5928" y="-64523"/>
            <a:ext cx="1088922" cy="8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977D5A-3CE0-5936-80D7-A88FD3CB0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95" y="683071"/>
            <a:ext cx="2091445" cy="16651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B8A126-31B1-C7E5-FAE1-8866E0C5C3B3}"/>
              </a:ext>
            </a:extLst>
          </p:cNvPr>
          <p:cNvSpPr txBox="1"/>
          <p:nvPr/>
        </p:nvSpPr>
        <p:spPr>
          <a:xfrm>
            <a:off x="444487" y="2331283"/>
            <a:ext cx="3757198" cy="646986"/>
          </a:xfrm>
          <a:prstGeom prst="roundRect">
            <a:avLst/>
          </a:prstGeom>
          <a:solidFill>
            <a:srgbClr val="92D050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Luyện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Baloo 2 SemiBold" pitchFamily="2" charset="0"/>
                <a:ea typeface="+mn-ea"/>
                <a:cs typeface="Baloo 2 SemiBold" pitchFamily="2" charset="0"/>
              </a:rPr>
              <a:t>khó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Baloo 2 SemiBold" pitchFamily="2" charset="0"/>
              <a:ea typeface="+mn-ea"/>
              <a:cs typeface="Baloo 2 SemiBold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FF32DA-A5FC-D80D-1D00-29E8BE7FFEB9}"/>
              </a:ext>
            </a:extLst>
          </p:cNvPr>
          <p:cNvSpPr txBox="1"/>
          <p:nvPr/>
        </p:nvSpPr>
        <p:spPr>
          <a:xfrm>
            <a:off x="2014690" y="129810"/>
            <a:ext cx="8431530" cy="4484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tư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9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10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202</a:t>
            </a:r>
            <a:r>
              <a:rPr lang="en-US" alt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068BFA-75CB-78A6-C68F-CC2D613CCECA}"/>
              </a:ext>
            </a:extLst>
          </p:cNvPr>
          <p:cNvSpPr txBox="1"/>
          <p:nvPr/>
        </p:nvSpPr>
        <p:spPr>
          <a:xfrm>
            <a:off x="4201685" y="639869"/>
            <a:ext cx="3056890" cy="1050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Tiếng</a:t>
            </a:r>
            <a:r>
              <a:rPr lang="en-US" sz="3200" b="1" u="sng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32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Việt</a:t>
            </a:r>
            <a:r>
              <a:rPr lang="en-US" sz="32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endParaRPr lang="en-GB" sz="32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334F0-4D52-5D11-FAEE-BB6199232089}"/>
              </a:ext>
            </a:extLst>
          </p:cNvPr>
          <p:cNvSpPr txBox="1"/>
          <p:nvPr/>
        </p:nvSpPr>
        <p:spPr>
          <a:xfrm>
            <a:off x="2995889" y="1165332"/>
            <a:ext cx="5282952" cy="578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Đọc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Con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đến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trường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0BE7D-3D57-09F9-A498-E58E449BAC8C}"/>
              </a:ext>
            </a:extLst>
          </p:cNvPr>
          <p:cNvSpPr txBox="1"/>
          <p:nvPr/>
        </p:nvSpPr>
        <p:spPr>
          <a:xfrm>
            <a:off x="4666267" y="2065841"/>
            <a:ext cx="2224130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vắt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vẻo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6DA7FB-FCCB-BD5D-EE6A-5F7CEA49C8B3}"/>
              </a:ext>
            </a:extLst>
          </p:cNvPr>
          <p:cNvSpPr txBox="1"/>
          <p:nvPr/>
        </p:nvSpPr>
        <p:spPr>
          <a:xfrm>
            <a:off x="4750219" y="2791951"/>
            <a:ext cx="2883033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phảng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phất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C27EE2-AEB1-83D9-1E99-68D598E9CA25}"/>
              </a:ext>
            </a:extLst>
          </p:cNvPr>
          <p:cNvSpPr txBox="1"/>
          <p:nvPr/>
        </p:nvSpPr>
        <p:spPr>
          <a:xfrm>
            <a:off x="4750219" y="3760563"/>
            <a:ext cx="3744424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nhấm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nháp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BDEE5-04A6-B0BF-2D07-18BEDC133FD5}"/>
              </a:ext>
            </a:extLst>
          </p:cNvPr>
          <p:cNvSpPr txBox="1"/>
          <p:nvPr/>
        </p:nvSpPr>
        <p:spPr>
          <a:xfrm>
            <a:off x="4884675" y="4603021"/>
            <a:ext cx="2883033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trơn</a:t>
            </a:r>
            <a:r>
              <a:rPr lang="en-US" sz="4000" b="1" dirty="0"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trượt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2F5843-A880-4C53-9261-291770F52142}"/>
              </a:ext>
            </a:extLst>
          </p:cNvPr>
          <p:cNvSpPr txBox="1"/>
          <p:nvPr/>
        </p:nvSpPr>
        <p:spPr>
          <a:xfrm>
            <a:off x="4884675" y="5445479"/>
            <a:ext cx="3116095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rừng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vầu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E518D-125D-DC5C-5009-6D922B157D89}"/>
              </a:ext>
            </a:extLst>
          </p:cNvPr>
          <p:cNvSpPr txBox="1"/>
          <p:nvPr/>
        </p:nvSpPr>
        <p:spPr>
          <a:xfrm>
            <a:off x="4666267" y="2047229"/>
            <a:ext cx="2224130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ắt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vẻo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DB1797-3526-AC52-F270-B5693482DE86}"/>
              </a:ext>
            </a:extLst>
          </p:cNvPr>
          <p:cNvSpPr txBox="1"/>
          <p:nvPr/>
        </p:nvSpPr>
        <p:spPr>
          <a:xfrm>
            <a:off x="4750218" y="2789137"/>
            <a:ext cx="2883033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phảng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ph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ất</a:t>
            </a:r>
            <a:endParaRPr lang="en-GB" sz="40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66FD5-F339-523A-926C-DCBEEDCF36A0}"/>
              </a:ext>
            </a:extLst>
          </p:cNvPr>
          <p:cNvSpPr txBox="1"/>
          <p:nvPr/>
        </p:nvSpPr>
        <p:spPr>
          <a:xfrm>
            <a:off x="4750219" y="3749335"/>
            <a:ext cx="3744424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nh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ấm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nháp</a:t>
            </a:r>
            <a:endParaRPr lang="en-GB" sz="40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EB386F-DAE9-D2D4-5352-22BE9B6421C4}"/>
              </a:ext>
            </a:extLst>
          </p:cNvPr>
          <p:cNvSpPr txBox="1"/>
          <p:nvPr/>
        </p:nvSpPr>
        <p:spPr>
          <a:xfrm>
            <a:off x="4884674" y="4603021"/>
            <a:ext cx="2883033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trơn</a:t>
            </a:r>
            <a:r>
              <a:rPr lang="en-US" sz="4000" b="1" dirty="0"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tr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  <a:cs typeface="Times New Roman" panose="02020603050405020304" pitchFamily="18" charset="0"/>
                <a:sym typeface="+mn-ea"/>
              </a:rPr>
              <a:t>ượt</a:t>
            </a:r>
            <a:endParaRPr lang="en-GB" sz="40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E4E3AD-922B-AD66-B811-ABE57D059AB7}"/>
              </a:ext>
            </a:extLst>
          </p:cNvPr>
          <p:cNvSpPr txBox="1"/>
          <p:nvPr/>
        </p:nvSpPr>
        <p:spPr>
          <a:xfrm>
            <a:off x="4884675" y="5449649"/>
            <a:ext cx="3116095" cy="646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solidFill>
                  <a:srgbClr val="00B05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r</a:t>
            </a:r>
            <a:r>
              <a:rPr lang="en-US" sz="4000" b="1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ừng</a:t>
            </a:r>
            <a:r>
              <a:rPr lang="en-US" sz="40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ầu</a:t>
            </a:r>
            <a:endParaRPr lang="en-GB" sz="40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6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0" grpId="0"/>
      <p:bldP spid="11" grpId="0"/>
      <p:bldP spid="12" grpId="0"/>
      <p:bldP spid="6" grpId="0"/>
      <p:bldP spid="13" grpId="0"/>
      <p:bldP spid="14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99978" y="6176541"/>
            <a:ext cx="12756353" cy="23758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54821">
            <a:off x="11702424" y="4845614"/>
            <a:ext cx="619857" cy="141278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31970" y="512892"/>
            <a:ext cx="791307" cy="584333"/>
            <a:chOff x="47097" y="972081"/>
            <a:chExt cx="851094" cy="58433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7634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308" y="2099014"/>
            <a:ext cx="791307" cy="584333"/>
            <a:chOff x="47097" y="972081"/>
            <a:chExt cx="851094" cy="5843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899" y="3429000"/>
            <a:ext cx="791307" cy="584333"/>
            <a:chOff x="47097" y="972081"/>
            <a:chExt cx="851094" cy="58433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91063" y="13657"/>
            <a:ext cx="2058092" cy="578882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Chia đoạn</a:t>
            </a:r>
          </a:p>
        </p:txBody>
      </p:sp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985D9C7D-6B29-4F27-22C1-441B7FF79237}"/>
              </a:ext>
            </a:extLst>
          </p:cNvPr>
          <p:cNvSpPr txBox="1"/>
          <p:nvPr/>
        </p:nvSpPr>
        <p:spPr>
          <a:xfrm>
            <a:off x="684680" y="194637"/>
            <a:ext cx="11096767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đường đưa tôi đến trường nằm vắt vẻo lưng chừng đồi.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mấp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mô. Hai bên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bụi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cỏ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dại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tiên.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ra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quanh năm.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thế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luôn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phất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chín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Bọn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hay tranh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thủ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nháp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như buông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mình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Ngày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thi xem ai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chạy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nhanh hơn.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bên tai. Đất dưới chân xốp nhẹ như bông, thỉnh thoảng một viên đá dăm h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oặc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một viên sỏi nhói nhẹ vào gan bàn chân.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mưa,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lầy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lội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trơn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trượt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khỏi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phăng đôi 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nhựa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bằng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cách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ngón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Đôi khi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nứa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nhiều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khúc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ngập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trong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lvl="0" algn="just" defTabSz="609539"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Cô giáo tôi là người vùng xuôi. Bàn chân cô lẫn vào bàn chân học trò trên con đường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trường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. Ấy là do nhiều hôm mưa rét, cô thường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ứng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đợi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ở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những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đoạn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đường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khó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để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đưa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lớp. Vì thế, tôi chẳng nghỉ buổi học nào.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                                                                                                         													</a:t>
            </a:r>
            <a:r>
              <a:rPr kumimoji="0" lang="vi-VN" sz="2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(Đỗ Đăng Dương)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58F168-E09A-9A13-DDA4-A93E4C60AFB7}"/>
              </a:ext>
            </a:extLst>
          </p:cNvPr>
          <p:cNvGrpSpPr/>
          <p:nvPr/>
        </p:nvGrpSpPr>
        <p:grpSpPr>
          <a:xfrm>
            <a:off x="32522" y="4967671"/>
            <a:ext cx="791307" cy="584333"/>
            <a:chOff x="47097" y="972081"/>
            <a:chExt cx="851094" cy="5843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71A535-848C-41DB-F69B-3777EBE6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F69C9F-652E-6027-6E3C-E21508444C8C}"/>
                </a:ext>
              </a:extLst>
            </p:cNvPr>
            <p:cNvSpPr txBox="1"/>
            <p:nvPr/>
          </p:nvSpPr>
          <p:spPr>
            <a:xfrm>
              <a:off x="297633" y="1015865"/>
              <a:ext cx="3917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02" y="2411552"/>
            <a:ext cx="957155" cy="76206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98457" y="2485483"/>
            <a:ext cx="4354195" cy="720762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Luyện đọc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dài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6637" y="3387019"/>
            <a:ext cx="11079480" cy="193899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Để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khỏi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ngã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,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tôi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thường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tháo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phăng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đôi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dép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nhựa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và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bước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đi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bằng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cách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bấm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mười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đầu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ngón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chân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xuống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mặt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i="1" dirty="0" err="1">
                <a:latin typeface="HP001 4 hàng" panose="020B0603050302020204" pitchFamily="34" charset="0"/>
                <a:cs typeface="Times New Roman" pitchFamily="18" charset="0"/>
              </a:rPr>
              <a:t>đường</a:t>
            </a:r>
            <a:r>
              <a:rPr lang="en-US" sz="4000" b="1" i="1" dirty="0">
                <a:latin typeface="HP001 4 hàng" panose="020B0603050302020204" pitchFamily="34" charset="0"/>
                <a:cs typeface="Times New Roman" pitchFamily="18" charset="0"/>
              </a:rPr>
              <a:t>.</a:t>
            </a:r>
            <a:endParaRPr lang="en-US" sz="4000" b="1" dirty="0">
              <a:latin typeface="HP001 4 hàng" panose="020B0603050302020204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2903" y="4550374"/>
            <a:ext cx="1617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//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672887" y="3387019"/>
            <a:ext cx="487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C355DB-B7BE-3015-C4B3-A6B43A92B62C}"/>
              </a:ext>
            </a:extLst>
          </p:cNvPr>
          <p:cNvSpPr txBox="1"/>
          <p:nvPr/>
        </p:nvSpPr>
        <p:spPr>
          <a:xfrm>
            <a:off x="2461508" y="708798"/>
            <a:ext cx="8431530" cy="4484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tư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9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10 </a:t>
            </a:r>
            <a:r>
              <a:rPr lang="en-GB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202</a:t>
            </a:r>
            <a:r>
              <a:rPr lang="en-US" altLang="en-GB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A3795B-1610-7866-E2EA-C55624220D67}"/>
              </a:ext>
            </a:extLst>
          </p:cNvPr>
          <p:cNvSpPr txBox="1"/>
          <p:nvPr/>
        </p:nvSpPr>
        <p:spPr>
          <a:xfrm>
            <a:off x="4688260" y="1307206"/>
            <a:ext cx="3056890" cy="1050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Tiếng</a:t>
            </a:r>
            <a:r>
              <a:rPr lang="en-US" sz="3200" b="1" u="sng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r>
              <a:rPr lang="en-US" sz="3200" b="1" u="sng" dirty="0" err="1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Việt</a:t>
            </a:r>
            <a:r>
              <a:rPr lang="en-US" sz="3200" b="1" dirty="0">
                <a:latin typeface="HP001 5 hàng" panose="020B0603050302020204" pitchFamily="34" charset="0"/>
                <a:cs typeface="HP001 5 hàng" panose="020B0603050302020204" pitchFamily="34" charset="0"/>
                <a:sym typeface="+mn-ea"/>
              </a:rPr>
              <a:t> </a:t>
            </a:r>
            <a:endParaRPr lang="en-GB" sz="32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27D90-831A-54E1-9A61-B62262A524FF}"/>
              </a:ext>
            </a:extLst>
          </p:cNvPr>
          <p:cNvSpPr txBox="1"/>
          <p:nvPr/>
        </p:nvSpPr>
        <p:spPr>
          <a:xfrm>
            <a:off x="3482464" y="1832669"/>
            <a:ext cx="5282952" cy="578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Đọc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Con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đến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trường</a:t>
            </a:r>
            <a:r>
              <a:rPr lang="en-GB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880E73-0A3C-5867-E889-1741E850925D}"/>
              </a:ext>
            </a:extLst>
          </p:cNvPr>
          <p:cNvSpPr txBox="1"/>
          <p:nvPr/>
        </p:nvSpPr>
        <p:spPr>
          <a:xfrm>
            <a:off x="11612277" y="3387018"/>
            <a:ext cx="487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GB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E75C06-3B26-F3E0-D392-2E1F28C20164}"/>
              </a:ext>
            </a:extLst>
          </p:cNvPr>
          <p:cNvSpPr txBox="1"/>
          <p:nvPr/>
        </p:nvSpPr>
        <p:spPr>
          <a:xfrm>
            <a:off x="5336035" y="3941567"/>
            <a:ext cx="487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GB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" grpId="0"/>
      <p:bldP spid="6" grpId="0"/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99978" y="6176541"/>
            <a:ext cx="12756353" cy="23758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54821">
            <a:off x="11702424" y="4845614"/>
            <a:ext cx="619857" cy="141278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31970" y="512892"/>
            <a:ext cx="791307" cy="584333"/>
            <a:chOff x="47097" y="972081"/>
            <a:chExt cx="851094" cy="58433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7634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308" y="2099014"/>
            <a:ext cx="791307" cy="584333"/>
            <a:chOff x="47097" y="972081"/>
            <a:chExt cx="851094" cy="5843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899" y="3429000"/>
            <a:ext cx="791307" cy="584333"/>
            <a:chOff x="47097" y="972081"/>
            <a:chExt cx="851094" cy="58433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985D9C7D-6B29-4F27-22C1-441B7FF79237}"/>
              </a:ext>
            </a:extLst>
          </p:cNvPr>
          <p:cNvSpPr txBox="1"/>
          <p:nvPr/>
        </p:nvSpPr>
        <p:spPr>
          <a:xfrm>
            <a:off x="684680" y="194637"/>
            <a:ext cx="11096767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đường đưa tôi đến trường nằm vắt vẻo lưng chừng đồi.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mấp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mô. Hai bên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bụi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cỏ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dại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tiên.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ra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quanh năm.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thế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luôn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phất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chín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Bọn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hay tranh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thủ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nháp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như buông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mình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Ngày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thi xem ai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chạy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nhanh hơn.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bên tai. Đất dưới chân xốp nhẹ như bông, thỉnh thoảng một viên đá dăm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hoặc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một viên sỏi nhói nhẹ vào gan bàn chân.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mưa,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lầy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lội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trơn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trượt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khỏi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phăng đôi 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nhựa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bằng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cách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ngón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Đôi khi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nứa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nhiều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khúc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ngập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trong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lvl="0" algn="just" defTabSz="609539"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Cô giáo tôi là người vùng xuôi. Bàn chân cô lẫn vào bàn chân học trò trên con đường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trường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. Ấy là do nhiều hôm mưa rét, cô thường đ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ứng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đợi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ở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những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đoạn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đường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khó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để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đưa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vi-VN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lớp. Vì thế, tôi chẳng nghỉ buổi học nào.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                                                                                                     														</a:t>
            </a:r>
            <a:r>
              <a:rPr kumimoji="0" lang="vi-VN" sz="2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(Đỗ Đăng Dương)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58F168-E09A-9A13-DDA4-A93E4C60AFB7}"/>
              </a:ext>
            </a:extLst>
          </p:cNvPr>
          <p:cNvGrpSpPr/>
          <p:nvPr/>
        </p:nvGrpSpPr>
        <p:grpSpPr>
          <a:xfrm>
            <a:off x="32522" y="4967671"/>
            <a:ext cx="791307" cy="584333"/>
            <a:chOff x="47097" y="972081"/>
            <a:chExt cx="851094" cy="5843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71A535-848C-41DB-F69B-3777EBE6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F69C9F-652E-6027-6E3C-E21508444C8C}"/>
                </a:ext>
              </a:extLst>
            </p:cNvPr>
            <p:cNvSpPr txBox="1"/>
            <p:nvPr/>
          </p:nvSpPr>
          <p:spPr>
            <a:xfrm>
              <a:off x="297633" y="1015865"/>
              <a:ext cx="3917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3141B8B-850C-8AC8-F6EF-33A524A0106A}"/>
              </a:ext>
            </a:extLst>
          </p:cNvPr>
          <p:cNvSpPr txBox="1"/>
          <p:nvPr/>
        </p:nvSpPr>
        <p:spPr>
          <a:xfrm>
            <a:off x="637811" y="11846"/>
            <a:ext cx="2928184" cy="54483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Luyện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đọc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đoạn</a:t>
            </a:r>
            <a:endParaRPr kumimoji="0" lang="en-US" sz="2600" b="1" i="0" u="none" strike="noStrike" kern="1200" cap="none" spc="0" normalizeH="0" baseline="0" noProof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196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op 15+ điểm check in tuyệt đỉnh ở Hà Giang mà bạn không nên bỏ lỡ">
            <a:extLst>
              <a:ext uri="{FF2B5EF4-FFF2-40B4-BE49-F238E27FC236}">
                <a16:creationId xmlns:a16="http://schemas.microsoft.com/office/drawing/2014/main" id="{B153BB13-33B9-95BE-2E8F-00C71B9CC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81719" y="457205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4923DD-2CD3-2D7E-2162-E433FE8F2CFE}"/>
              </a:ext>
            </a:extLst>
          </p:cNvPr>
          <p:cNvSpPr txBox="1"/>
          <p:nvPr/>
        </p:nvSpPr>
        <p:spPr>
          <a:xfrm>
            <a:off x="1330539" y="639943"/>
            <a:ext cx="1697208" cy="578883"/>
          </a:xfrm>
          <a:prstGeom prst="round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Vắt vẻo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977D5A-3CE0-5936-80D7-A88FD3CB0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8" y="15240"/>
            <a:ext cx="957155" cy="7620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1F8C8F-A4CE-C4D6-02D2-F742C6383BCF}"/>
              </a:ext>
            </a:extLst>
          </p:cNvPr>
          <p:cNvSpPr txBox="1"/>
          <p:nvPr/>
        </p:nvSpPr>
        <p:spPr>
          <a:xfrm>
            <a:off x="3127356" y="639943"/>
            <a:ext cx="8963016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ở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vị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trí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trên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nhưng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k</a:t>
            </a:r>
            <a:r>
              <a:rPr lang="en-US" sz="2800" dirty="0" err="1">
                <a:solidFill>
                  <a:srgbClr val="00B050"/>
                </a:solidFill>
                <a:latin typeface="Nunito Black" pitchFamily="2" charset="0"/>
                <a:ea typeface="Times New Roman" panose="02020603050405020304" pitchFamily="18" charset="0"/>
              </a:rPr>
              <a:t>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chỗ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tựa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vững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chắc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67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himes.wav"/>
          </p:stSnd>
        </p:sndAc>
      </p:transition>
    </mc:Choice>
    <mc:Fallback xmlns="">
      <p:transition>
        <p:cut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Rectangle 5135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138" name="Group 5137">
            <a:extLst>
              <a:ext uri="{FF2B5EF4-FFF2-40B4-BE49-F238E27FC236}">
                <a16:creationId xmlns:a16="http://schemas.microsoft.com/office/drawing/2014/main" id="{F95919CA-4568-4F54-A2C0-2B54BD78A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5139" name="Freeform: Shape 5138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40" name="Freeform: Shape 5139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42" name="Freeform: Shape 5141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0308" y="-1"/>
            <a:ext cx="5444906" cy="5183161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44" name="Freeform: Shape 5143">
            <a:extLst>
              <a:ext uri="{FF2B5EF4-FFF2-40B4-BE49-F238E27FC236}">
                <a16:creationId xmlns:a16="http://schemas.microsoft.com/office/drawing/2014/main" id="{CF85B11F-FA15-48B8-BF04-463A37544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9300" y="0"/>
            <a:ext cx="5444906" cy="5161894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46" name="Freeform: Shape 5145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016" y="0"/>
            <a:ext cx="5444905" cy="50468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4A970-09EC-279A-465D-F7F6D2F61C2E}"/>
              </a:ext>
            </a:extLst>
          </p:cNvPr>
          <p:cNvSpPr txBox="1"/>
          <p:nvPr/>
        </p:nvSpPr>
        <p:spPr>
          <a:xfrm>
            <a:off x="1217710" y="1080551"/>
            <a:ext cx="4808586" cy="2885715"/>
          </a:xfrm>
          <a:prstGeom prst="round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unito Black" pitchFamily="2" charset="0"/>
                <a:ea typeface="+mn-ea"/>
                <a:cs typeface="+mn-cs"/>
              </a:rPr>
              <a:t>Lúp xúp: Ở liền nhau, thấp và sàn sàn như nhau.</a:t>
            </a: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highlight>
                  <a:srgbClr val="FFFF00"/>
                </a:highlight>
                <a:uLnTx/>
                <a:uFillTx/>
                <a:latin typeface="Nunito Black" pitchFamily="2" charset="0"/>
                <a:ea typeface="+mn-ea"/>
                <a:cs typeface="+mn-cs"/>
              </a:rPr>
              <a:t> </a:t>
            </a: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</a:endParaRPr>
          </a:p>
        </p:txBody>
      </p:sp>
      <p:sp>
        <p:nvSpPr>
          <p:cNvPr id="5148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933" y="15505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50" name="Graphic 212">
            <a:extLst>
              <a:ext uri="{FF2B5EF4-FFF2-40B4-BE49-F238E27FC236}">
                <a16:creationId xmlns:a16="http://schemas.microsoft.com/office/drawing/2014/main" id="{BB90F3FC-186F-4608-93AA-7EE24F682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933" y="15505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D6821F-4A25-4D80-C206-E6ADB7EA6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1" r="9628" b="1"/>
          <a:stretch/>
        </p:blipFill>
        <p:spPr bwMode="auto">
          <a:xfrm>
            <a:off x="8610600" y="10"/>
            <a:ext cx="3177536" cy="2647064"/>
          </a:xfrm>
          <a:custGeom>
            <a:avLst/>
            <a:gdLst/>
            <a:ahLst/>
            <a:cxnLst/>
            <a:rect l="l" t="t" r="r" b="b"/>
            <a:pathLst>
              <a:path w="3177536" h="2647074">
                <a:moveTo>
                  <a:pt x="406152" y="0"/>
                </a:moveTo>
                <a:lnTo>
                  <a:pt x="2771384" y="0"/>
                </a:lnTo>
                <a:lnTo>
                  <a:pt x="2814739" y="47702"/>
                </a:lnTo>
                <a:cubicBezTo>
                  <a:pt x="3041386" y="322335"/>
                  <a:pt x="3177536" y="674421"/>
                  <a:pt x="3177536" y="1058306"/>
                </a:cubicBezTo>
                <a:cubicBezTo>
                  <a:pt x="3177536" y="1935759"/>
                  <a:pt x="2466220" y="2647074"/>
                  <a:pt x="1588768" y="2647074"/>
                </a:cubicBezTo>
                <a:cubicBezTo>
                  <a:pt x="711315" y="2647074"/>
                  <a:pt x="0" y="1935759"/>
                  <a:pt x="0" y="1058306"/>
                </a:cubicBezTo>
                <a:cubicBezTo>
                  <a:pt x="0" y="674421"/>
                  <a:pt x="136150" y="322335"/>
                  <a:pt x="362797" y="477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ỹ thuật trồng cây bụi, cây công trình phát triển mạnh">
            <a:extLst>
              <a:ext uri="{FF2B5EF4-FFF2-40B4-BE49-F238E27FC236}">
                <a16:creationId xmlns:a16="http://schemas.microsoft.com/office/drawing/2014/main" id="{150444FF-D8C0-335B-C51C-C8219FF22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9610" b="4"/>
          <a:stretch/>
        </p:blipFill>
        <p:spPr bwMode="auto">
          <a:xfrm>
            <a:off x="6884946" y="3122839"/>
            <a:ext cx="3923269" cy="3735161"/>
          </a:xfrm>
          <a:custGeom>
            <a:avLst/>
            <a:gdLst/>
            <a:ahLst/>
            <a:cxnLst/>
            <a:rect l="l" t="t" r="r" b="b"/>
            <a:pathLst>
              <a:path w="4773089" h="4544235">
                <a:moveTo>
                  <a:pt x="2386544" y="0"/>
                </a:moveTo>
                <a:cubicBezTo>
                  <a:pt x="3704596" y="0"/>
                  <a:pt x="4773089" y="1068494"/>
                  <a:pt x="4773089" y="2386545"/>
                </a:cubicBezTo>
                <a:cubicBezTo>
                  <a:pt x="4773089" y="3292705"/>
                  <a:pt x="4268059" y="4080910"/>
                  <a:pt x="3524113" y="4485046"/>
                </a:cubicBezTo>
                <a:lnTo>
                  <a:pt x="3401244" y="4544235"/>
                </a:lnTo>
                <a:lnTo>
                  <a:pt x="1371845" y="4544235"/>
                </a:lnTo>
                <a:lnTo>
                  <a:pt x="1248976" y="4485046"/>
                </a:lnTo>
                <a:cubicBezTo>
                  <a:pt x="505030" y="4080910"/>
                  <a:pt x="0" y="3292705"/>
                  <a:pt x="0" y="2386545"/>
                </a:cubicBezTo>
                <a:cubicBezTo>
                  <a:pt x="0" y="1068494"/>
                  <a:pt x="1068494" y="0"/>
                  <a:pt x="23865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52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49330" y="2740963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5153" name="Freeform: Shape 5152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4" name="Freeform: Shape 5153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5" name="Freeform: Shape 5154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6" name="Freeform: Shape 5155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7" name="Freeform: Shape 5156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59" name="Oval 5158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7710" y="51953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61" name="Oval 5160">
            <a:extLst>
              <a:ext uri="{FF2B5EF4-FFF2-40B4-BE49-F238E27FC236}">
                <a16:creationId xmlns:a16="http://schemas.microsoft.com/office/drawing/2014/main" id="{13811CB9-0334-4316-8B54-711C0F3BE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7710" y="5195363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9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himes.wav"/>
          </p:stSnd>
        </p:sndAc>
      </p:transition>
    </mc:Choice>
    <mc:Fallback xmlns="">
      <p:transition>
        <p:cut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4">
            <a:extLst>
              <a:ext uri="{FF2B5EF4-FFF2-40B4-BE49-F238E27FC236}">
                <a16:creationId xmlns:a16="http://schemas.microsoft.com/office/drawing/2014/main" id="{1FE21981-771D-4A29-8D3A-D068BE54B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00" name="Picture 4" descr="Cây Lạc Tiên chữa mất ngủ hiệu quả Phòng khám Đông y Phúc Thành">
            <a:extLst>
              <a:ext uri="{FF2B5EF4-FFF2-40B4-BE49-F238E27FC236}">
                <a16:creationId xmlns:a16="http://schemas.microsoft.com/office/drawing/2014/main" id="{1552621B-7C89-7D7D-5BFE-921F2E51A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 r="971"/>
          <a:stretch/>
        </p:blipFill>
        <p:spPr bwMode="auto">
          <a:xfrm>
            <a:off x="75427" y="0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ướng dẫn cách trồng và chăm sóc cây lạc tiên | Kỹ thuật nuôi trồng">
            <a:extLst>
              <a:ext uri="{FF2B5EF4-FFF2-40B4-BE49-F238E27FC236}">
                <a16:creationId xmlns:a16="http://schemas.microsoft.com/office/drawing/2014/main" id="{BF579C71-1AA3-41D6-5551-43CBC4F36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7" r="8392" b="2"/>
          <a:stretch/>
        </p:blipFill>
        <p:spPr bwMode="auto">
          <a:xfrm>
            <a:off x="4480505" y="1106909"/>
            <a:ext cx="4166726" cy="368163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F845CF-7505-70C9-7F26-364D07AC8277}"/>
              </a:ext>
            </a:extLst>
          </p:cNvPr>
          <p:cNvSpPr txBox="1"/>
          <p:nvPr/>
        </p:nvSpPr>
        <p:spPr>
          <a:xfrm>
            <a:off x="150834" y="5751091"/>
            <a:ext cx="11858470" cy="1055608"/>
          </a:xfrm>
          <a:prstGeom prst="roundRect">
            <a:avLst/>
          </a:prstGeom>
          <a:solidFill>
            <a:schemeClr val="bg1"/>
          </a:solidFill>
          <a:effectLst>
            <a:reflection blurRad="6350" stA="50000" endA="300" endPos="90000" dir="5400000" sy="-100000" algn="bl" rotWithShape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Cây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tiên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chỉ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loại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cây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dây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mọc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unito Black" pitchFamily="2" charset="0"/>
                <a:ea typeface="Times New Roman" panose="02020603050405020304" pitchFamily="18" charset="0"/>
              </a:rPr>
              <a:t>hoang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tim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mọc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ở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kẽ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lá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quả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mọng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970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99978" y="6176541"/>
            <a:ext cx="12756353" cy="23758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54821">
            <a:off x="11702424" y="4845614"/>
            <a:ext cx="619857" cy="141278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31970" y="512892"/>
            <a:ext cx="791307" cy="584333"/>
            <a:chOff x="47097" y="972081"/>
            <a:chExt cx="851094" cy="58433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7634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308" y="2099014"/>
            <a:ext cx="791307" cy="584333"/>
            <a:chOff x="47097" y="972081"/>
            <a:chExt cx="851094" cy="5843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899" y="3429000"/>
            <a:ext cx="791307" cy="584333"/>
            <a:chOff x="47097" y="972081"/>
            <a:chExt cx="851094" cy="58433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985D9C7D-6B29-4F27-22C1-441B7FF79237}"/>
              </a:ext>
            </a:extLst>
          </p:cNvPr>
          <p:cNvSpPr txBox="1"/>
          <p:nvPr/>
        </p:nvSpPr>
        <p:spPr>
          <a:xfrm>
            <a:off x="684680" y="194637"/>
            <a:ext cx="11096767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đường đưa tôi đến trường nằm vắt vẻo lưng chừng đồi.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mấp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mô. Hai bên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bụi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cỏ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dại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tiên.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ra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quanh năm.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thế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luôn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phất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chín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Bọn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hay tranh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thủ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nháp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như buông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mình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Ngày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thi xem ai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chạy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nhanh hơn.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bên tai. Đất dưới chân xốp nhẹ như bông, thỉnh thoảng một viên đá dăm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hoặc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một viên sỏi nhói nhẹ vào gan bàn chân.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mưa,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lầy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lội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trơn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trượt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khỏi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phăng đôi 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nhựa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bằng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cách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ngón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Đôi khi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nứa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nhiều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khúc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ngập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trong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Cô giáo tôi là người vùng xuôi. Bàn chân cô lẫn vào bàn chân học trò trên con đường đ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ến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Ấy là do nhiều hôm mưa rét, cô thường đ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ứng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đợi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tôi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ở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khó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đi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đưa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tôi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lớp. Vì thế, tôi chẳng nghỉ buổi học nào.</a:t>
            </a: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                                                                                                     														</a:t>
            </a:r>
            <a:r>
              <a:rPr kumimoji="0" lang="vi-VN" sz="2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(Đỗ Đăng Dương)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58F168-E09A-9A13-DDA4-A93E4C60AFB7}"/>
              </a:ext>
            </a:extLst>
          </p:cNvPr>
          <p:cNvGrpSpPr/>
          <p:nvPr/>
        </p:nvGrpSpPr>
        <p:grpSpPr>
          <a:xfrm>
            <a:off x="32522" y="4967671"/>
            <a:ext cx="791307" cy="584333"/>
            <a:chOff x="47097" y="972081"/>
            <a:chExt cx="851094" cy="5843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71A535-848C-41DB-F69B-3777EBE6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F69C9F-652E-6027-6E3C-E21508444C8C}"/>
                </a:ext>
              </a:extLst>
            </p:cNvPr>
            <p:cNvSpPr txBox="1"/>
            <p:nvPr/>
          </p:nvSpPr>
          <p:spPr>
            <a:xfrm>
              <a:off x="297633" y="1015865"/>
              <a:ext cx="3917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3141B8B-850C-8AC8-F6EF-33A524A0106A}"/>
              </a:ext>
            </a:extLst>
          </p:cNvPr>
          <p:cNvSpPr txBox="1"/>
          <p:nvPr/>
        </p:nvSpPr>
        <p:spPr>
          <a:xfrm>
            <a:off x="637811" y="11846"/>
            <a:ext cx="2928184" cy="54483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Luyện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đọc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đoạn</a:t>
            </a:r>
            <a:endParaRPr kumimoji="0" lang="en-US" sz="2600" b="1" i="0" u="none" strike="noStrike" kern="1200" cap="none" spc="0" normalizeH="0" baseline="0" noProof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0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ùa vầu xứ Tuyên">
            <a:extLst>
              <a:ext uri="{FF2B5EF4-FFF2-40B4-BE49-F238E27FC236}">
                <a16:creationId xmlns:a16="http://schemas.microsoft.com/office/drawing/2014/main" id="{21F75DA4-3D8C-5675-E830-222D9298F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" r="1" b="1"/>
          <a:stretch/>
        </p:blipFill>
        <p:spPr bwMode="auto">
          <a:xfrm>
            <a:off x="3024112" y="983227"/>
            <a:ext cx="9167888" cy="5874772"/>
          </a:xfrm>
          <a:custGeom>
            <a:avLst/>
            <a:gdLst/>
            <a:ahLst/>
            <a:cxnLst/>
            <a:rect l="l" t="t" r="r" b="b"/>
            <a:pathLst>
              <a:path w="9167888" h="5874772">
                <a:moveTo>
                  <a:pt x="3607511" y="0"/>
                </a:moveTo>
                <a:cubicBezTo>
                  <a:pt x="3607511" y="0"/>
                  <a:pt x="3607511" y="0"/>
                  <a:pt x="9067534" y="0"/>
                </a:cubicBezTo>
                <a:lnTo>
                  <a:pt x="9167888" y="7923"/>
                </a:lnTo>
                <a:lnTo>
                  <a:pt x="9167888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ây thoát nghèo ở huyện Quan Sơn, tỉnh Thanh Hóa">
            <a:extLst>
              <a:ext uri="{FF2B5EF4-FFF2-40B4-BE49-F238E27FC236}">
                <a16:creationId xmlns:a16="http://schemas.microsoft.com/office/drawing/2014/main" id="{B71B5320-C0AC-1983-8FCC-C6A2DB554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2" r="10048" b="1"/>
          <a:stretch/>
        </p:blipFill>
        <p:spPr bwMode="auto">
          <a:xfrm>
            <a:off x="3" y="2"/>
            <a:ext cx="5754962" cy="5334737"/>
          </a:xfrm>
          <a:custGeom>
            <a:avLst/>
            <a:gdLst/>
            <a:ahLst/>
            <a:cxnLst/>
            <a:rect l="l" t="t" r="r" b="b"/>
            <a:pathLst>
              <a:path w="5754962" h="5334737">
                <a:moveTo>
                  <a:pt x="0" y="339531"/>
                </a:moveTo>
                <a:lnTo>
                  <a:pt x="54301" y="339531"/>
                </a:lnTo>
                <a:cubicBezTo>
                  <a:pt x="1340585" y="339531"/>
                  <a:pt x="1340585" y="339531"/>
                  <a:pt x="1340585" y="339531"/>
                </a:cubicBezTo>
                <a:cubicBezTo>
                  <a:pt x="1495969" y="339531"/>
                  <a:pt x="1635814" y="422097"/>
                  <a:pt x="1713506" y="556265"/>
                </a:cubicBezTo>
                <a:cubicBezTo>
                  <a:pt x="2909965" y="2625561"/>
                  <a:pt x="2909965" y="2625561"/>
                  <a:pt x="2909965" y="2625561"/>
                </a:cubicBezTo>
                <a:cubicBezTo>
                  <a:pt x="2987657" y="2754570"/>
                  <a:pt x="2987657" y="2919700"/>
                  <a:pt x="2909965" y="3048708"/>
                </a:cubicBezTo>
                <a:cubicBezTo>
                  <a:pt x="1713506" y="5118003"/>
                  <a:pt x="1713506" y="5118003"/>
                  <a:pt x="1713506" y="5118003"/>
                </a:cubicBezTo>
                <a:cubicBezTo>
                  <a:pt x="1635814" y="5252173"/>
                  <a:pt x="1495969" y="5334737"/>
                  <a:pt x="1340585" y="5334737"/>
                </a:cubicBezTo>
                <a:cubicBezTo>
                  <a:pt x="816002" y="5334737"/>
                  <a:pt x="406171" y="5334737"/>
                  <a:pt x="85990" y="5334737"/>
                </a:cubicBezTo>
                <a:lnTo>
                  <a:pt x="0" y="5334737"/>
                </a:lnTo>
                <a:close/>
                <a:moveTo>
                  <a:pt x="2861712" y="0"/>
                </a:moveTo>
                <a:lnTo>
                  <a:pt x="5175003" y="0"/>
                </a:lnTo>
                <a:lnTo>
                  <a:pt x="5220943" y="79581"/>
                </a:lnTo>
                <a:cubicBezTo>
                  <a:pt x="5331226" y="270618"/>
                  <a:pt x="5491637" y="548491"/>
                  <a:pt x="5724962" y="952668"/>
                </a:cubicBezTo>
                <a:cubicBezTo>
                  <a:pt x="5764962" y="1023782"/>
                  <a:pt x="5764962" y="1130450"/>
                  <a:pt x="5724962" y="1201564"/>
                </a:cubicBezTo>
                <a:cubicBezTo>
                  <a:pt x="5724962" y="1201564"/>
                  <a:pt x="5724962" y="1201564"/>
                  <a:pt x="4978322" y="2494933"/>
                </a:cubicBezTo>
                <a:cubicBezTo>
                  <a:pt x="4942768" y="2561602"/>
                  <a:pt x="4844993" y="2614935"/>
                  <a:pt x="4764999" y="2614935"/>
                </a:cubicBezTo>
                <a:lnTo>
                  <a:pt x="3271717" y="2614935"/>
                </a:lnTo>
                <a:cubicBezTo>
                  <a:pt x="3196167" y="2614935"/>
                  <a:pt x="3098390" y="2561602"/>
                  <a:pt x="3058392" y="2494933"/>
                </a:cubicBezTo>
                <a:cubicBezTo>
                  <a:pt x="3058392" y="2494933"/>
                  <a:pt x="3058392" y="2494933"/>
                  <a:pt x="2311754" y="1201564"/>
                </a:cubicBezTo>
                <a:cubicBezTo>
                  <a:pt x="2276199" y="1130450"/>
                  <a:pt x="2276199" y="1023782"/>
                  <a:pt x="2311754" y="952668"/>
                </a:cubicBezTo>
                <a:cubicBezTo>
                  <a:pt x="2311754" y="952668"/>
                  <a:pt x="2311754" y="952668"/>
                  <a:pt x="2811944" y="8621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62826C-E0EB-6891-CD4E-E41FB103FE46}"/>
              </a:ext>
            </a:extLst>
          </p:cNvPr>
          <p:cNvSpPr txBox="1"/>
          <p:nvPr/>
        </p:nvSpPr>
        <p:spPr>
          <a:xfrm>
            <a:off x="229845" y="5568565"/>
            <a:ext cx="11962155" cy="1055608"/>
          </a:xfrm>
          <a:prstGeom prst="roundRect">
            <a:avLst/>
          </a:prstGeom>
          <a:solidFill>
            <a:schemeClr val="bg1"/>
          </a:solidFill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Times New Roman" panose="02020603050405020304" pitchFamily="18" charset="0"/>
                <a:cs typeface="+mn-cs"/>
              </a:rPr>
              <a:t>Vầu: cây cùng họ với tre, thân to, mình mỏng nhưng rắn, thường dùng làm nhà.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12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99978" y="6176541"/>
            <a:ext cx="12756353" cy="23758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54821">
            <a:off x="11702424" y="4845614"/>
            <a:ext cx="619857" cy="141278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31970" y="512892"/>
            <a:ext cx="791307" cy="584333"/>
            <a:chOff x="47097" y="972081"/>
            <a:chExt cx="851094" cy="58433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7634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308" y="2099014"/>
            <a:ext cx="791307" cy="584333"/>
            <a:chOff x="47097" y="972081"/>
            <a:chExt cx="851094" cy="5843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899" y="3429000"/>
            <a:ext cx="791307" cy="584333"/>
            <a:chOff x="47097" y="972081"/>
            <a:chExt cx="851094" cy="58433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97633" y="1015865"/>
              <a:ext cx="387931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985D9C7D-6B29-4F27-22C1-441B7FF79237}"/>
              </a:ext>
            </a:extLst>
          </p:cNvPr>
          <p:cNvSpPr txBox="1"/>
          <p:nvPr/>
        </p:nvSpPr>
        <p:spPr>
          <a:xfrm>
            <a:off x="684680" y="194637"/>
            <a:ext cx="11096767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trường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Con đường đưa tôi đến trường nằm vắt vẻo lưng chừng đồi.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mấp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mô. Hai bên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xúp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bụi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cỏ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dại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tiên. Cây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ra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quanh năm.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thế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luôn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phất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lạc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tiên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chín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Bọn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hay tranh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thủ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hái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quả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vừa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nháp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đoạn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như buông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mình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đồi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Ngày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nắng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bạn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thi xem ai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chạy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nhanh hơn.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Gió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bên tai. Đất dưới chân xốp nhẹ như bông, thỉnh thoảng một viên đá dăm h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oặc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một viên sỏi nhói nhẹ vào gan bàn chân.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mùa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mưa, con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lầy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lội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trơn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trượt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Để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khỏi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ngã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tháo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phăng đôi 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nhựa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bằng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cách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bấm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ngón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chân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xuống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mặt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Đôi khi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chúng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phải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đi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cắt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qua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cánh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vầu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,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rừng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nứa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vì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nhiều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khúc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đường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ngập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trong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nước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lũ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</a:t>
            </a: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unito Black" pitchFamily="2" charset="0"/>
              <a:ea typeface="+mn-ea"/>
              <a:cs typeface="#9Slide03 Arima Madurai Black" panose="020B060402020202020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Cô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giáo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tôi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là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người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vùng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xuôi. Bàn chân cô lẫn vào bàn chân học trò trên con đường đ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ến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trường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. Ấy là do nhiều hôm mưa rét, cô thường đ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ứng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đợi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ở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những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đoạn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đường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khó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đi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noProof="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để</a:t>
            </a:r>
            <a:r>
              <a:rPr lang="en-US" sz="2100" noProof="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đưa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chúng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tôi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đến</a:t>
            </a:r>
            <a:r>
              <a:rPr lang="en-US" sz="2100" dirty="0">
                <a:solidFill>
                  <a:srgbClr val="002060"/>
                </a:solidFill>
                <a:latin typeface="Nunito Black" pitchFamily="2" charset="0"/>
                <a:cs typeface="#9Slide03 Arima Madurai Black" panose="020B0604020202020204" charset="0"/>
              </a:rPr>
              <a:t> </a:t>
            </a:r>
            <a:r>
              <a:rPr kumimoji="0" lang="vi-VN" sz="2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lớp. Vì thế, tôi chẳng nghỉ buổi học nào.</a:t>
            </a:r>
          </a:p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                                                                                                                 </a:t>
            </a:r>
            <a:r>
              <a:rPr kumimoji="0" lang="vi-VN" sz="2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unito Black" pitchFamily="2" charset="0"/>
                <a:ea typeface="+mn-ea"/>
                <a:cs typeface="#9Slide03 Arima Madurai Black" panose="020B0604020202020204" charset="0"/>
              </a:rPr>
              <a:t>(Đỗ Đăng Dương)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58F168-E09A-9A13-DDA4-A93E4C60AFB7}"/>
              </a:ext>
            </a:extLst>
          </p:cNvPr>
          <p:cNvGrpSpPr/>
          <p:nvPr/>
        </p:nvGrpSpPr>
        <p:grpSpPr>
          <a:xfrm>
            <a:off x="32522" y="4967671"/>
            <a:ext cx="791307" cy="584333"/>
            <a:chOff x="47097" y="972081"/>
            <a:chExt cx="851094" cy="5843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71A535-848C-41DB-F69B-3777EBE6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7" y="972081"/>
              <a:ext cx="851094" cy="5843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F69C9F-652E-6027-6E3C-E21508444C8C}"/>
                </a:ext>
              </a:extLst>
            </p:cNvPr>
            <p:cNvSpPr txBox="1"/>
            <p:nvPr/>
          </p:nvSpPr>
          <p:spPr>
            <a:xfrm>
              <a:off x="297633" y="1015865"/>
              <a:ext cx="3917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3141B8B-850C-8AC8-F6EF-33A524A0106A}"/>
              </a:ext>
            </a:extLst>
          </p:cNvPr>
          <p:cNvSpPr txBox="1"/>
          <p:nvPr/>
        </p:nvSpPr>
        <p:spPr>
          <a:xfrm>
            <a:off x="109752" y="52706"/>
            <a:ext cx="3549876" cy="54483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217875"/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Luyện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đọc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theo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nhóm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1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7"/>
          <p:cNvSpPr/>
          <p:nvPr/>
        </p:nvSpPr>
        <p:spPr>
          <a:xfrm>
            <a:off x="2329941" y="2365393"/>
            <a:ext cx="3645680" cy="798653"/>
          </a:xfrm>
          <a:prstGeom prst="roundRect">
            <a:avLst>
              <a:gd name="adj" fmla="val 50000"/>
            </a:avLst>
          </a:prstGeom>
          <a:solidFill>
            <a:srgbClr val="C1E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86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24" b="13559"/>
          <a:stretch>
            <a:fillRect/>
          </a:stretch>
        </p:blipFill>
        <p:spPr>
          <a:xfrm>
            <a:off x="8961120" y="5748126"/>
            <a:ext cx="3449719" cy="110987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92442" y="1361591"/>
            <a:ext cx="3932555" cy="711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Tiêu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chí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đánh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Arial Rounded MT Bold" panose="020F0704030504030204" charset="0"/>
                <a:ea typeface="inpin heiti" charset="-122"/>
                <a:cs typeface="Arial Rounded MT Bold" panose="020F0704030504030204" charset="0"/>
                <a:sym typeface="Arial" panose="020B0604020202020204"/>
              </a:rPr>
              <a:t>giá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1531"/>
              </a:solidFill>
              <a:effectLst/>
              <a:uLnTx/>
              <a:uFillTx/>
              <a:latin typeface="Arial Rounded MT Bold" panose="020F0704030504030204" charset="0"/>
              <a:ea typeface="inpin heiti" charset="-122"/>
              <a:cs typeface="Arial Rounded MT Bold" panose="020F0704030504030204" charset="0"/>
              <a:sym typeface="Arial" panose="020B0604020202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82295" y="2472331"/>
            <a:ext cx="1824355" cy="642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Đọc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đúng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inpin heiti" charset="-122"/>
              <a:cs typeface="HP001 4 hàng" panose="020B0603050302020204" pitchFamily="34" charset="0"/>
              <a:sym typeface="Arial" panose="020B060402020202020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470875" y="2512719"/>
            <a:ext cx="504000" cy="504000"/>
          </a:xfrm>
          <a:prstGeom prst="ellipse">
            <a:avLst/>
          </a:prstGeom>
          <a:solidFill>
            <a:srgbClr val="93E3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unito Black" pitchFamily="2" charset="0"/>
                <a:ea typeface="inpin heiti" charset="-122"/>
                <a:cs typeface="Times New Roman" panose="02020603050405020304" pitchFamily="18" charset="0"/>
                <a:sym typeface="Arial" panose="020B0604020202020204"/>
              </a:rPr>
              <a:t>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1" name="Rounded Rectangle 9"/>
          <p:cNvSpPr/>
          <p:nvPr/>
        </p:nvSpPr>
        <p:spPr>
          <a:xfrm>
            <a:off x="2329941" y="3342381"/>
            <a:ext cx="3645680" cy="798653"/>
          </a:xfrm>
          <a:prstGeom prst="roundRect">
            <a:avLst>
              <a:gd name="adj" fmla="val 50000"/>
            </a:avLst>
          </a:prstGeom>
          <a:solidFill>
            <a:srgbClr val="FFF09D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86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82295" y="3449319"/>
            <a:ext cx="1735455" cy="642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Đọc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 to,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inpin heiti" charset="-122"/>
                <a:cs typeface="HP001 4 hàng" panose="020B0603050302020204" pitchFamily="34" charset="0"/>
                <a:sym typeface="Arial" panose="020B0604020202020204"/>
              </a:rPr>
              <a:t>rõ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inpin heiti" charset="-122"/>
              <a:cs typeface="HP001 4 hàng" panose="020B0603050302020204" pitchFamily="34" charset="0"/>
              <a:sym typeface="Arial" panose="020B0604020202020204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70875" y="3489707"/>
            <a:ext cx="504000" cy="504000"/>
          </a:xfrm>
          <a:prstGeom prst="ellipse">
            <a:avLst/>
          </a:prstGeom>
          <a:solidFill>
            <a:srgbClr val="FFE443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Black" pitchFamily="2" charset="0"/>
                <a:ea typeface="inpin heiti" charset="-122"/>
                <a:cs typeface="Times New Roman" panose="02020603050405020304" pitchFamily="18" charset="0"/>
                <a:sym typeface="Arial" panose="020B0604020202020204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4" name="Rounded Rectangle 12"/>
          <p:cNvSpPr/>
          <p:nvPr/>
        </p:nvSpPr>
        <p:spPr>
          <a:xfrm>
            <a:off x="2329940" y="4408123"/>
            <a:ext cx="5119273" cy="798653"/>
          </a:xfrm>
          <a:prstGeom prst="roundRect">
            <a:avLst>
              <a:gd name="adj" fmla="val 50000"/>
            </a:avLst>
          </a:prstGeom>
          <a:solidFill>
            <a:srgbClr val="FFD1C5"/>
          </a:solidFill>
          <a:ln>
            <a:solidFill>
              <a:srgbClr val="FF5A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86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82295" y="4515061"/>
            <a:ext cx="375285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Ngắt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nghỉ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đúng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Microsoft YaHei" panose="020B0503020204020204" pitchFamily="34" charset="-122"/>
                <a:cs typeface="HP001 4 hàng" panose="020B0603050302020204" pitchFamily="34" charset="0"/>
                <a:sym typeface="Arial" panose="020B0604020202020204"/>
              </a:rPr>
              <a:t>chỗ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Microsoft YaHei" panose="020B0503020204020204" pitchFamily="34" charset="-122"/>
              <a:cs typeface="HP001 4 hàng" panose="020B0603050302020204" pitchFamily="34" charset="0"/>
              <a:sym typeface="Arial" panose="020B0604020202020204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470875" y="4555449"/>
            <a:ext cx="504000" cy="504000"/>
          </a:xfrm>
          <a:prstGeom prst="ellipse">
            <a:avLst/>
          </a:prstGeom>
          <a:solidFill>
            <a:srgbClr val="FFB7A3"/>
          </a:solidFill>
          <a:ln>
            <a:solidFill>
              <a:srgbClr val="FF5A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Black" pitchFamily="2" charset="0"/>
                <a:ea typeface="inpin heiti" charset="-122"/>
                <a:cs typeface="Times New Roman" panose="02020603050405020304" pitchFamily="18" charset="0"/>
                <a:sym typeface="Arial" panose="020B0604020202020204"/>
              </a:rPr>
              <a:t>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Black" pitchFamily="2" charset="0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E939F6-E098-779E-D213-87916E16B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095" y="683071"/>
            <a:ext cx="2091445" cy="1665163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5CB06390-E8E4-0B8D-FEF9-AC244D5CBFA0}"/>
              </a:ext>
            </a:extLst>
          </p:cNvPr>
          <p:cNvSpPr/>
          <p:nvPr/>
        </p:nvSpPr>
        <p:spPr>
          <a:xfrm>
            <a:off x="1177560" y="0"/>
            <a:ext cx="2663687" cy="940905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Thi</a:t>
            </a:r>
            <a:r>
              <a:rPr lang="en-US" sz="4000" dirty="0"/>
              <a:t> </a:t>
            </a:r>
            <a:r>
              <a:rPr lang="en-US" sz="4000" dirty="0" err="1"/>
              <a:t>đọc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9" grpId="0"/>
      <p:bldP spid="20" grpId="0" animBg="1"/>
      <p:bldP spid="21" grpId="0" animBg="1"/>
      <p:bldP spid="22" grpId="0"/>
      <p:bldP spid="23" grpId="0" animBg="1"/>
      <p:bldP spid="24" grpId="0" animBg="1"/>
      <p:bldP spid="25" grpId="0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01F8A9-F987-6B83-3C8F-BA0E490AF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561" y="1161473"/>
            <a:ext cx="8508301" cy="44537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373" y="3260436"/>
            <a:ext cx="4285310" cy="42853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63190" y="-249382"/>
            <a:ext cx="5626100" cy="1089891"/>
          </a:xfrm>
          <a:prstGeom prst="rect">
            <a:avLst/>
          </a:prstGeom>
          <a:noFill/>
        </p:spPr>
        <p:txBody>
          <a:bodyPr wrap="square" rtlCol="0">
            <a:prstTxWarp prst="textInflateTop">
              <a:avLst/>
            </a:prstTxWarp>
            <a:spAutoFit/>
          </a:bodyPr>
          <a:lstStyle/>
          <a:p>
            <a:r>
              <a:rPr lang="en-US" altLang="en-GB" sz="44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60562" y="1120840"/>
            <a:ext cx="4335440" cy="4535054"/>
            <a:chOff x="-2396148" y="1161474"/>
            <a:chExt cx="4110181" cy="4535054"/>
          </a:xfrm>
        </p:grpSpPr>
        <p:sp>
          <p:nvSpPr>
            <p:cNvPr id="5" name="Rectangle 4"/>
            <p:cNvSpPr/>
            <p:nvPr/>
          </p:nvSpPr>
          <p:spPr>
            <a:xfrm>
              <a:off x="-2396148" y="1161474"/>
              <a:ext cx="4110181" cy="45350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2925" y="2639350"/>
              <a:ext cx="714569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hlinkClick r:id="rId5" action="ppaction://hlinksldjump"/>
                </a:rPr>
                <a:t>1</a:t>
              </a:r>
              <a:endPara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5999" y="1120840"/>
            <a:ext cx="4335439" cy="4535054"/>
            <a:chOff x="6204966" y="1320800"/>
            <a:chExt cx="4110181" cy="4535054"/>
          </a:xfrm>
        </p:grpSpPr>
        <p:sp>
          <p:nvSpPr>
            <p:cNvPr id="7" name="Rectangle 6"/>
            <p:cNvSpPr/>
            <p:nvPr/>
          </p:nvSpPr>
          <p:spPr>
            <a:xfrm>
              <a:off x="6204966" y="1320800"/>
              <a:ext cx="4110181" cy="45350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hlinkClick r:id="rId6" action="ppaction://hlinksldjump"/>
            </p:cNvPr>
            <p:cNvSpPr/>
            <p:nvPr/>
          </p:nvSpPr>
          <p:spPr>
            <a:xfrm>
              <a:off x="8133642" y="2854264"/>
              <a:ext cx="7553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</a:t>
              </a:r>
              <a:endPara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3" y="1693605"/>
            <a:ext cx="5164395" cy="5164395"/>
          </a:xfrm>
          <a:prstGeom prst="rect">
            <a:avLst/>
          </a:prstGeom>
        </p:spPr>
      </p:pic>
      <p:pic>
        <p:nvPicPr>
          <p:cNvPr id="18" name="PA_库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0659" y="149996"/>
            <a:ext cx="7239655" cy="5636931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866907" y="1693605"/>
            <a:ext cx="51643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Em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hãy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đọc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một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đoạn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mà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em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thích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nhất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trong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bài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con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đường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đến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trường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HP001 4 hàng" panose="020B0603050302020204" pitchFamily="34" charset="0"/>
              </a:rPr>
              <a:t>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HP001 4 hàng" panose="020B0603050302020204" pitchFamily="34" charset="0"/>
            </a:endParaRPr>
          </a:p>
        </p:txBody>
      </p:sp>
      <p:sp>
        <p:nvSpPr>
          <p:cNvPr id="2" name="Left Arrow 1">
            <a:hlinkClick r:id="rId6" action="ppaction://hlinksldjump"/>
          </p:cNvPr>
          <p:cNvSpPr/>
          <p:nvPr/>
        </p:nvSpPr>
        <p:spPr>
          <a:xfrm>
            <a:off x="10704945" y="6114473"/>
            <a:ext cx="1366982" cy="7435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 1">
            <a:hlinkClick r:id="rId3" action="ppaction://hlinksldjump"/>
            <a:extLst>
              <a:ext uri="{FF2B5EF4-FFF2-40B4-BE49-F238E27FC236}">
                <a16:creationId xmlns:a16="http://schemas.microsoft.com/office/drawing/2014/main" id="{EA3D4845-34F3-3D59-C946-B5318F1A8656}"/>
              </a:ext>
            </a:extLst>
          </p:cNvPr>
          <p:cNvSpPr/>
          <p:nvPr/>
        </p:nvSpPr>
        <p:spPr>
          <a:xfrm>
            <a:off x="10792214" y="691091"/>
            <a:ext cx="874644" cy="50358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6A8CA25-28FF-F5EF-59DF-1573BB5B82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2203778">
            <a:off x="10910784" y="1905867"/>
            <a:ext cx="605117" cy="597416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CF627645-9EB9-B5F5-4E0F-91743AA3BE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670978">
            <a:off x="81586" y="707906"/>
            <a:ext cx="788783" cy="1021079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805CDE6-5A41-77C9-8F92-FEFF7CC43E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2609727">
            <a:off x="9776787" y="763762"/>
            <a:ext cx="748716" cy="558729"/>
          </a:xfrm>
          <a:prstGeom prst="rect">
            <a:avLst/>
          </a:prstGeom>
        </p:spPr>
      </p:pic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F7380A1-36ED-0C17-753A-69DB37994EFF}"/>
              </a:ext>
            </a:extLst>
          </p:cNvPr>
          <p:cNvSpPr/>
          <p:nvPr/>
        </p:nvSpPr>
        <p:spPr>
          <a:xfrm>
            <a:off x="1342227" y="657360"/>
            <a:ext cx="7615451" cy="798653"/>
          </a:xfrm>
          <a:prstGeom prst="roundRect">
            <a:avLst>
              <a:gd name="adj" fmla="val 50000"/>
            </a:avLst>
          </a:prstGeom>
          <a:solidFill>
            <a:srgbClr val="FFF09D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Hình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ảnh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nào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sau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đây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là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cây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lạc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tiên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P001 4 hàng" panose="020B0603050302020204" pitchFamily="34" charset="0"/>
                <a:sym typeface="Arial" panose="020B0604020202020204"/>
              </a:rPr>
              <a:t>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P001 4 hàng" panose="020B0603050302020204" pitchFamily="34" charset="0"/>
              <a:sym typeface="Arial" panose="020B0604020202020204"/>
            </a:endParaRPr>
          </a:p>
        </p:txBody>
      </p:sp>
      <p:pic>
        <p:nvPicPr>
          <p:cNvPr id="8" name="Picture 2" descr="C:\Users\Welcome\Desktop\cong-dung-cay-lac-tien.jpg">
            <a:extLst>
              <a:ext uri="{FF2B5EF4-FFF2-40B4-BE49-F238E27FC236}">
                <a16:creationId xmlns:a16="http://schemas.microsoft.com/office/drawing/2014/main" id="{A1FFB2E9-FD4A-91A8-4E60-11E6EBB33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72" y="2230983"/>
            <a:ext cx="3775679" cy="196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Welcome\Desktop\Rung-vau(1).jpg">
            <a:extLst>
              <a:ext uri="{FF2B5EF4-FFF2-40B4-BE49-F238E27FC236}">
                <a16:creationId xmlns:a16="http://schemas.microsoft.com/office/drawing/2014/main" id="{4115C3D7-C6E8-7FA3-3572-64165B3A0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045" y="2173296"/>
            <a:ext cx="3873622" cy="2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22A7A5-7896-4EBD-E657-0DD69BE0A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68" y="2012594"/>
            <a:ext cx="3207175" cy="2405381"/>
          </a:xfrm>
          <a:prstGeom prst="rect">
            <a:avLst/>
          </a:prstGeom>
        </p:spPr>
      </p:pic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41651CEC-45F7-CCBC-361A-42C718FB4BD3}"/>
              </a:ext>
            </a:extLst>
          </p:cNvPr>
          <p:cNvSpPr/>
          <p:nvPr/>
        </p:nvSpPr>
        <p:spPr>
          <a:xfrm>
            <a:off x="1437861" y="4663130"/>
            <a:ext cx="622852" cy="622852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AF0794C-76E5-DB8C-23D6-3BA13B73B1A2}"/>
              </a:ext>
            </a:extLst>
          </p:cNvPr>
          <p:cNvSpPr/>
          <p:nvPr/>
        </p:nvSpPr>
        <p:spPr>
          <a:xfrm>
            <a:off x="5473148" y="4663130"/>
            <a:ext cx="622852" cy="622852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5597EF3D-A1D4-AD66-A7B6-31787B729990}"/>
              </a:ext>
            </a:extLst>
          </p:cNvPr>
          <p:cNvSpPr/>
          <p:nvPr/>
        </p:nvSpPr>
        <p:spPr>
          <a:xfrm>
            <a:off x="9839719" y="4706063"/>
            <a:ext cx="622852" cy="622852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280ED371-BB65-4DCC-BE98-EA15F1B154E5}"/>
              </a:ext>
            </a:extLst>
          </p:cNvPr>
          <p:cNvSpPr/>
          <p:nvPr/>
        </p:nvSpPr>
        <p:spPr>
          <a:xfrm>
            <a:off x="11117638" y="5809100"/>
            <a:ext cx="516835" cy="35780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7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r="13526"/>
          <a:stretch>
            <a:fillRect/>
          </a:stretch>
        </p:blipFill>
        <p:spPr>
          <a:xfrm>
            <a:off x="0" y="0"/>
            <a:ext cx="12187451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728" y="1773725"/>
            <a:ext cx="8967993" cy="3048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CD94C"/>
      </a:accent1>
      <a:accent2>
        <a:srgbClr val="FF4C60"/>
      </a:accent2>
      <a:accent3>
        <a:srgbClr val="FFDD43"/>
      </a:accent3>
      <a:accent4>
        <a:srgbClr val="FF4C60"/>
      </a:accent4>
      <a:accent5>
        <a:srgbClr val="4CB6BD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qx1ulpp">
      <a:majorFont>
        <a:latin typeface="微软雅黑"/>
        <a:ea typeface="义启小魏楷"/>
        <a:cs typeface=""/>
      </a:majorFont>
      <a:minorFont>
        <a:latin typeface="微软雅黑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qx1ulpp">
      <a:majorFont>
        <a:latin typeface="微软雅黑"/>
        <a:ea typeface="义启小魏楷"/>
        <a:cs typeface=""/>
      </a:majorFont>
      <a:minorFont>
        <a:latin typeface="微软雅黑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1855</Words>
  <Application>Microsoft Office PowerPoint</Application>
  <PresentationFormat>Widescreen</PresentationFormat>
  <Paragraphs>158</Paragraphs>
  <Slides>25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52" baseType="lpstr">
      <vt:lpstr>等线</vt:lpstr>
      <vt:lpstr>等线 Light</vt:lpstr>
      <vt:lpstr>KaiTi</vt:lpstr>
      <vt:lpstr>Microsoft YaHei</vt:lpstr>
      <vt:lpstr>SimSun</vt:lpstr>
      <vt:lpstr>Alibaba PuHuiTi</vt:lpstr>
      <vt:lpstr>Arial</vt:lpstr>
      <vt:lpstr>Arial Rounded MT Bold</vt:lpstr>
      <vt:lpstr>Arial-Rounded</vt:lpstr>
      <vt:lpstr>Baloo 2 SemiBold</vt:lpstr>
      <vt:lpstr>Calibri</vt:lpstr>
      <vt:lpstr>Calibri Light</vt:lpstr>
      <vt:lpstr>Cambria</vt:lpstr>
      <vt:lpstr>HP001 4 hàng</vt:lpstr>
      <vt:lpstr>HP001 5 hàng</vt:lpstr>
      <vt:lpstr>Nunito Black</vt:lpstr>
      <vt:lpstr>Times New Roman</vt:lpstr>
      <vt:lpstr>字魂59号-创粗黑</vt:lpstr>
      <vt:lpstr>字魂70号-灵悦黑体</vt:lpstr>
      <vt:lpstr>Office Theme</vt:lpstr>
      <vt:lpstr>Theme1</vt:lpstr>
      <vt:lpstr>Office 主题​​</vt:lpstr>
      <vt:lpstr>千图网海量PPT模板www.58pic.com​​</vt:lpstr>
      <vt:lpstr>www.freeppt7.com</vt:lpstr>
      <vt:lpstr>1_www.freeppt7.com</vt:lpstr>
      <vt:lpstr>2_Office Theme</vt:lpstr>
      <vt:lpstr>2_Office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 Trường</dc:creator>
  <cp:lastModifiedBy>a</cp:lastModifiedBy>
  <cp:revision>74</cp:revision>
  <dcterms:created xsi:type="dcterms:W3CDTF">2023-03-12T02:53:00Z</dcterms:created>
  <dcterms:modified xsi:type="dcterms:W3CDTF">2024-10-09T03:48:09Z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0350D0C0138947CC97E8062F4C88AC8F_12</vt:lpwstr>
  </property>
  <property fmtid="{D5CDD505-2E9C-101B-9397-08002B2CF9AE}" pid="3" name="KSOProductBuildVer">
    <vt:lpwstr>1033-12.2.0.13489</vt:lpwstr>
  </property>
</Properties>
</file>