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notesMasterIdLst>
    <p:notesMasterId r:id="rId9"/>
  </p:notesMasterIdLst>
  <p:sldIdLst>
    <p:sldId id="322" r:id="rId7"/>
    <p:sldId id="320" r:id="rId8"/>
    <p:sldId id="324" r:id="rId10"/>
    <p:sldId id="325" r:id="rId11"/>
    <p:sldId id="333" r:id="rId12"/>
    <p:sldId id="334" r:id="rId13"/>
    <p:sldId id="335" r:id="rId14"/>
    <p:sldId id="336" r:id="rId15"/>
    <p:sldId id="286" r:id="rId16"/>
    <p:sldId id="272" r:id="rId17"/>
    <p:sldId id="293" r:id="rId18"/>
    <p:sldId id="258" r:id="rId19"/>
    <p:sldId id="266" r:id="rId20"/>
    <p:sldId id="290" r:id="rId21"/>
    <p:sldId id="314" r:id="rId22"/>
    <p:sldId id="287" r:id="rId23"/>
    <p:sldId id="270" r:id="rId24"/>
    <p:sldId id="271" r:id="rId25"/>
    <p:sldId id="291" r:id="rId26"/>
    <p:sldId id="28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13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02DFC-0DBF-46FA-961C-0993E7F3A7C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81773-F6B7-4EEA-B6AE-A59ABB33BE4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C6809-78F6-4502-BCE3-B1AF7FB2A5D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4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65E9B-5668-4343-94A9-F3A8E6F3EEA5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8D1AB-1FD0-4DAA-9BA4-83F1EBC28987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BF7B7-4441-4D87-ADD8-E045DA918630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4C49-5F9B-45C6-98C7-33AEF675FB99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778E6-CA9A-4A42-A9B8-C8C438D7A662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89E63-CAB9-4DD8-BDE3-2FC63CBE55F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CB9-8001-428E-B345-BBF764AD245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92D1C-5C18-420B-8845-A9A4F2FE3B0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5C431-515D-4862-8F18-931E7001363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7978-7BB1-44F3-A81B-6C6330EBE3F7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3B89C-D47A-4E1F-B45D-21D4CA01C956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F52D2-EA23-479F-93C0-8368C99D5F28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C909E-E70B-4198-85CD-4400A500C32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1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F13A-48AD-4F3E-B7A5-9CB38A056E64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309DC-0812-47A2-BF15-7CBC541124A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E3F78-BE7F-4ED9-93D7-E7C77E166F11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C1855-F57E-4908-B0E8-C1C7193C0ECF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DD80C-ACDD-44EB-844E-E660F57E362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7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5AE91-CCE7-4AED-AB69-57115CD6856D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6DD43-30C1-4498-B3F5-BDFB857460FE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E5EF1-C38A-4E79-B51E-A7F5A5CDDD9B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41BDE-938C-45A6-9717-BD4AB04CA30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4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2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D1223-53C8-4F6E-A0EE-C7ADC22EE3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7F815-C9D9-4C47-BF81-5524DE2DFFF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  <a:endParaRPr lang="en-US" altLang="en-US" smtClean="0"/>
          </a:p>
          <a:p>
            <a:pPr lvl="1"/>
            <a:r>
              <a:rPr lang="en-US" altLang="en-US" smtClean="0"/>
              <a:t>Second level</a:t>
            </a:r>
            <a:endParaRPr lang="en-US" altLang="en-US" smtClean="0"/>
          </a:p>
          <a:p>
            <a:pPr lvl="2"/>
            <a:r>
              <a:rPr lang="en-US" altLang="en-US" smtClean="0"/>
              <a:t>Third level</a:t>
            </a:r>
            <a:endParaRPr lang="en-US" altLang="en-US" smtClean="0"/>
          </a:p>
          <a:p>
            <a:pPr lvl="3"/>
            <a:r>
              <a:rPr lang="en-US" altLang="en-US" smtClean="0"/>
              <a:t>Fourth level</a:t>
            </a:r>
            <a:endParaRPr lang="en-US" altLang="en-US" smtClean="0"/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792A7F-51D6-4AA4-8B9A-9237288D72AA}" type="slidenum">
              <a:rPr lang="en-US">
                <a:solidFill>
                  <a:srgbClr val="000000"/>
                </a:solidFill>
              </a:rPr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94BF6-B82B-4955-BD39-43A008F8493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6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2D49E-804F-49B7-8535-0B338716FF3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  <a:endParaRPr lang="en-US" altLang="en-US" smtClean="0"/>
          </a:p>
          <a:p>
            <a:pPr lvl="1"/>
            <a:r>
              <a:rPr lang="en-US" altLang="en-US" smtClean="0"/>
              <a:t>Second level</a:t>
            </a:r>
            <a:endParaRPr lang="en-US" altLang="en-US" smtClean="0"/>
          </a:p>
          <a:p>
            <a:pPr lvl="2"/>
            <a:r>
              <a:rPr lang="en-US" altLang="en-US" smtClean="0"/>
              <a:t>Third level</a:t>
            </a:r>
            <a:endParaRPr lang="en-US" altLang="en-US" smtClean="0"/>
          </a:p>
          <a:p>
            <a:pPr lvl="3"/>
            <a:r>
              <a:rPr lang="en-US" altLang="en-US" smtClean="0"/>
              <a:t>Fourth level</a:t>
            </a:r>
            <a:endParaRPr lang="en-US" altLang="en-US" smtClean="0"/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05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05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05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059B6-A947-40FF-832E-3587A0A42541}" type="slidenum"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NI-Times" pitchFamily="2" charset="0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100" b="1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rtl="0" eaLnBrk="0" fontAlgn="base" hangingPunct="0">
        <a:spcBef>
          <a:spcPct val="15000"/>
        </a:spcBef>
        <a:spcAft>
          <a:spcPct val="0"/>
        </a:spcAft>
        <a:buChar char="–"/>
        <a:defRPr sz="2100" b="1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2100" b="1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2100" b="1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2100" b="1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15000"/>
        </a:spcBef>
        <a:spcAft>
          <a:spcPct val="0"/>
        </a:spcAft>
        <a:buChar char="»"/>
        <a:defRPr sz="2100" b="1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15000"/>
        </a:spcBef>
        <a:spcAft>
          <a:spcPct val="0"/>
        </a:spcAft>
        <a:buChar char="»"/>
        <a:defRPr sz="2100" b="1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15000"/>
        </a:spcBef>
        <a:spcAft>
          <a:spcPct val="0"/>
        </a:spcAft>
        <a:buChar char="»"/>
        <a:defRPr sz="2100" b="1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15000"/>
        </a:spcBef>
        <a:spcAft>
          <a:spcPct val="0"/>
        </a:spcAft>
        <a:buChar char="»"/>
        <a:defRPr sz="2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C569-421A-4B0E-B877-4AA09735BFF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8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39F88-249A-4E6A-BB69-E01F2328B8F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" Target="slide9.xml"/><Relationship Id="rId8" Type="http://schemas.openxmlformats.org/officeDocument/2006/relationships/image" Target="../media/image7.jpeg"/><Relationship Id="rId7" Type="http://schemas.openxmlformats.org/officeDocument/2006/relationships/slide" Target="slide8.xml"/><Relationship Id="rId6" Type="http://schemas.openxmlformats.org/officeDocument/2006/relationships/image" Target="../media/image6.jpeg"/><Relationship Id="rId5" Type="http://schemas.openxmlformats.org/officeDocument/2006/relationships/slide" Target="slide7.xml"/><Relationship Id="rId4" Type="http://schemas.openxmlformats.org/officeDocument/2006/relationships/image" Target="../media/image5.jpeg"/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1" Type="http://schemas.openxmlformats.org/officeDocument/2006/relationships/slideLayout" Target="../slideLayouts/slideLayout35.xml"/><Relationship Id="rId10" Type="http://schemas.openxmlformats.org/officeDocument/2006/relationships/image" Target="../media/image8.png"/><Relationship Id="rId1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511101-Boy-dar-con-una-buena-idea-Foto-de-archiv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8417" y="3529965"/>
            <a:ext cx="2706529" cy="322834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443673" y="3764393"/>
            <a:ext cx="5199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>
              <a:spcBef>
                <a:spcPct val="20000"/>
              </a:spcBef>
            </a:pPr>
            <a:r>
              <a:rPr lang="en-US" sz="3600" b="1" kern="0" dirty="0" smtClean="0">
                <a:solidFill>
                  <a:srgbClr val="D60093"/>
                </a:solidFill>
                <a:latin typeface="VNI-Avo" pitchFamily="2" charset="0"/>
              </a:rPr>
              <a:t>GV: </a:t>
            </a:r>
            <a:r>
              <a:rPr lang="en-US" sz="3600" b="1" kern="0" dirty="0" err="1" smtClean="0">
                <a:solidFill>
                  <a:srgbClr val="D60093"/>
                </a:solidFill>
                <a:latin typeface="VNI-Avo" pitchFamily="2" charset="0"/>
              </a:rPr>
              <a:t>Vuõ</a:t>
            </a:r>
            <a:r>
              <a:rPr lang="en-US" sz="3600" b="1" kern="0" dirty="0" smtClean="0">
                <a:solidFill>
                  <a:srgbClr val="D60093"/>
                </a:solidFill>
                <a:latin typeface="VNI-Avo" pitchFamily="2" charset="0"/>
              </a:rPr>
              <a:t> </a:t>
            </a:r>
            <a:r>
              <a:rPr lang="en-US" sz="3600" b="1" kern="0" dirty="0" err="1">
                <a:solidFill>
                  <a:srgbClr val="D60093"/>
                </a:solidFill>
                <a:latin typeface="VNI-Avo" pitchFamily="2" charset="0"/>
              </a:rPr>
              <a:t>Thò</a:t>
            </a:r>
            <a:r>
              <a:rPr lang="en-US" sz="3600" b="1" kern="0" dirty="0">
                <a:solidFill>
                  <a:srgbClr val="D60093"/>
                </a:solidFill>
                <a:latin typeface="VNI-Avo" pitchFamily="2" charset="0"/>
              </a:rPr>
              <a:t> </a:t>
            </a:r>
            <a:r>
              <a:rPr lang="en-US" sz="3600" b="1" kern="0" dirty="0" err="1">
                <a:solidFill>
                  <a:srgbClr val="D60093"/>
                </a:solidFill>
                <a:latin typeface="VNI-Avo" pitchFamily="2" charset="0"/>
              </a:rPr>
              <a:t>Bích</a:t>
            </a:r>
            <a:r>
              <a:rPr lang="en-US" sz="3600" b="1" kern="0" dirty="0">
                <a:solidFill>
                  <a:srgbClr val="D60093"/>
                </a:solidFill>
                <a:latin typeface="VNI-Avo" pitchFamily="2" charset="0"/>
              </a:rPr>
              <a:t> </a:t>
            </a:r>
            <a:r>
              <a:rPr lang="en-US" sz="3600" b="1" kern="0" dirty="0" err="1">
                <a:solidFill>
                  <a:srgbClr val="D60093"/>
                </a:solidFill>
                <a:latin typeface="VNI-Avo" pitchFamily="2" charset="0"/>
              </a:rPr>
              <a:t>Maän</a:t>
            </a:r>
            <a:endParaRPr lang="en-US" sz="3600" b="1" kern="0" dirty="0">
              <a:solidFill>
                <a:srgbClr val="D60093"/>
              </a:solidFill>
              <a:latin typeface="VNI-Avo" pitchFamily="2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301115" y="423545"/>
            <a:ext cx="6657340" cy="2178050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>
                <a:gd name="adj" fmla="val 51115"/>
              </a:avLst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dirty="0">
                <a:solidFill>
                  <a:srgbClr val="FF0000"/>
                </a:solidFill>
                <a:effectLst/>
              </a:rPr>
              <a:t>Trường Tiểu học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Chánh Nghĩa</a:t>
            </a:r>
            <a:endParaRPr lang="en-US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4654" y="4876643"/>
            <a:ext cx="223880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 : 1/6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8610600" cy="2209800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solidFill>
                  <a:srgbClr val="333399"/>
                </a:solidFill>
                <a:latin typeface="VNI-Times" pitchFamily="2" charset="0"/>
              </a:rPr>
              <a:t>Chaøo möøng quyù thaày coâ ñeán döï giôø, thaêm lôùp!</a:t>
            </a:r>
            <a:br>
              <a:rPr lang="en-US" sz="5400" b="1" dirty="0" smtClean="0">
                <a:solidFill>
                  <a:srgbClr val="CC3399"/>
                </a:solidFill>
                <a:latin typeface="Times New Roman" panose="02020603050405020304" pitchFamily="18" charset="0"/>
              </a:rPr>
            </a:br>
            <a:endParaRPr lang="en-US" sz="5400" b="1" dirty="0" smtClean="0">
              <a:solidFill>
                <a:srgbClr val="333399"/>
              </a:solidFill>
              <a:latin typeface="VNI-Times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" y="3587115"/>
            <a:ext cx="9906000" cy="339280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Môn: Tiếng Việt</a:t>
            </a:r>
            <a:endParaRPr lang="en-US" sz="4800" b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sz="4800" b="1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Bài 9: Ơ ơ    </a:t>
            </a:r>
            <a:r>
              <a:rPr lang="en-US" sz="4800" b="1" dirty="0" smtClean="0">
                <a:solidFill>
                  <a:srgbClr val="663300"/>
                </a:solidFill>
                <a:latin typeface="VNI-Avo" pitchFamily="2" charset="0"/>
                <a:cs typeface="VNI-Avo" pitchFamily="2" charset="0"/>
              </a:rPr>
              <a:t>õ</a:t>
            </a:r>
            <a:r>
              <a:rPr lang="en-US" sz="4800" b="1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</a:t>
            </a:r>
            <a:endParaRPr lang="en-US" sz="4800" b="1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Tiết PPCT: 31</a:t>
            </a:r>
            <a:endParaRPr lang="en-US" sz="48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2260997" y="1971683"/>
            <a:ext cx="4961334" cy="2100262"/>
          </a:xfrm>
          <a:prstGeom prst="cloud">
            <a:avLst/>
          </a:prstGeom>
          <a:solidFill>
            <a:srgbClr val="EBF1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 smtClean="0">
                <a:solidFill>
                  <a:srgbClr val="FF0000"/>
                </a:solidFill>
              </a:rPr>
              <a:t>KHỞI ĐỘNG</a:t>
            </a:r>
            <a:endParaRPr lang="en-US" sz="405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1" tooltip="" action="ppaction://hlinksldjump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2" r="36023" b="76876"/>
          <a:stretch>
            <a:fillRect/>
          </a:stretch>
        </p:blipFill>
        <p:spPr>
          <a:xfrm>
            <a:off x="5608811" y="1593458"/>
            <a:ext cx="1702699" cy="1556237"/>
          </a:xfrm>
          <a:prstGeom prst="rect">
            <a:avLst/>
          </a:prstGeom>
        </p:spPr>
      </p:pic>
      <p:pic>
        <p:nvPicPr>
          <p:cNvPr id="13" name="Picture 12">
            <a:hlinkClick r:id="rId3" tooltip="" action="ppaction://hlinksldjump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5215" r="68805" b="77805"/>
          <a:stretch>
            <a:fillRect/>
          </a:stretch>
        </p:blipFill>
        <p:spPr>
          <a:xfrm>
            <a:off x="1757356" y="2011311"/>
            <a:ext cx="1717320" cy="1099376"/>
          </a:xfrm>
          <a:prstGeom prst="rect">
            <a:avLst/>
          </a:prstGeom>
        </p:spPr>
      </p:pic>
      <p:pic>
        <p:nvPicPr>
          <p:cNvPr id="16" name="Picture 15">
            <a:hlinkClick r:id="rId5" tooltip="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8" t="50000" b="27891"/>
          <a:stretch>
            <a:fillRect/>
          </a:stretch>
        </p:blipFill>
        <p:spPr>
          <a:xfrm>
            <a:off x="1674608" y="3827684"/>
            <a:ext cx="1891696" cy="1465471"/>
          </a:xfrm>
          <a:prstGeom prst="rect">
            <a:avLst/>
          </a:prstGeom>
        </p:spPr>
      </p:pic>
      <p:pic>
        <p:nvPicPr>
          <p:cNvPr id="17" name="Picture 16">
            <a:hlinkClick r:id="rId7" tooltip="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2" t="50000" r="33514" b="25000"/>
          <a:stretch>
            <a:fillRect/>
          </a:stretch>
        </p:blipFill>
        <p:spPr>
          <a:xfrm>
            <a:off x="5322093" y="3735088"/>
            <a:ext cx="2121435" cy="1709084"/>
          </a:xfrm>
          <a:prstGeom prst="rect">
            <a:avLst/>
          </a:prstGeom>
        </p:spPr>
      </p:pic>
      <p:pic>
        <p:nvPicPr>
          <p:cNvPr id="3074" name="Picture 2">
            <a:hlinkClick r:id="rId9" tooltip="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386" y="5242787"/>
            <a:ext cx="749423" cy="7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13947" y="1065761"/>
            <a:ext cx="2586522" cy="705889"/>
            <a:chOff x="63500" y="1429216"/>
            <a:chExt cx="2592937" cy="705889"/>
          </a:xfrm>
        </p:grpSpPr>
        <p:sp>
          <p:nvSpPr>
            <p:cNvPr id="14" name="Rounded Rectangle 1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BD19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75" smtClean="0">
                  <a:latin typeface="Times New Roman" panose="02020603050405020304" pitchFamily="18" charset="0"/>
                  <a:ea typeface="Arial-Rounded" pitchFamily="34" charset="0"/>
                  <a:cs typeface="Times New Roman" panose="02020603050405020304" pitchFamily="18" charset="0"/>
                </a:rPr>
                <a:t>Khởi động</a:t>
              </a:r>
              <a:endParaRPr lang="en-US" sz="2775">
                <a:latin typeface="Times New Roman" panose="02020603050405020304" pitchFamily="18" charset="0"/>
                <a:ea typeface="Arial-Rounded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25">
                  <a:solidFill>
                    <a:schemeClr val="tx1"/>
                  </a:solidFill>
                  <a:latin typeface="Arial Rounded MT Bold" panose="020F0704030504030204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  <a:endParaRPr lang="en-US" sz="3225">
                <a:solidFill>
                  <a:schemeClr val="tx1"/>
                </a:solidFill>
                <a:latin typeface="Arial Rounded MT Bold" panose="020F0704030504030204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2" tooltip="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239000" y="5410297"/>
            <a:ext cx="1752600" cy="1295169"/>
          </a:xfrm>
          <a:prstGeom prst="rect">
            <a:avLst/>
          </a:prstGeom>
        </p:spPr>
      </p:pic>
      <p:sp>
        <p:nvSpPr>
          <p:cNvPr id="8" name="Đáp án"/>
          <p:cNvSpPr/>
          <p:nvPr/>
        </p:nvSpPr>
        <p:spPr>
          <a:xfrm>
            <a:off x="2326810" y="2477204"/>
            <a:ext cx="5222864" cy="170066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defRPr/>
            </a:pPr>
            <a:r>
              <a:rPr lang="en-US" sz="5400" b="1" dirty="0">
                <a:solidFill>
                  <a:srgbClr val="FF0000"/>
                </a:solidFill>
                <a:latin typeface="VNI-Avo" pitchFamily="2" charset="0"/>
                <a:cs typeface="Tahoma" panose="020B0604030504040204" pitchFamily="34" charset="0"/>
              </a:rPr>
              <a:t>da deû</a:t>
            </a:r>
            <a:endParaRPr lang="en-US" sz="5400" b="1" dirty="0">
              <a:solidFill>
                <a:srgbClr val="FF0000"/>
              </a:solidFill>
              <a:latin typeface="VNI-Avo" pitchFamily="2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2" tooltip="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239000" y="5410297"/>
            <a:ext cx="1752600" cy="1295169"/>
          </a:xfrm>
          <a:prstGeom prst="rect">
            <a:avLst/>
          </a:prstGeom>
        </p:spPr>
      </p:pic>
      <p:sp>
        <p:nvSpPr>
          <p:cNvPr id="8" name="Đáp án"/>
          <p:cNvSpPr/>
          <p:nvPr/>
        </p:nvSpPr>
        <p:spPr>
          <a:xfrm>
            <a:off x="2223940" y="2688024"/>
            <a:ext cx="5222864" cy="170066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rgbClr val="FF0000"/>
                </a:solidFill>
                <a:latin typeface="VNI-Avo" pitchFamily="2" charset="0"/>
                <a:cs typeface="Tahoma" panose="020B0604030504040204" pitchFamily="34" charset="0"/>
              </a:rPr>
              <a:t>ñaù deá</a:t>
            </a:r>
            <a:endParaRPr lang="en-US" sz="5400" b="1" dirty="0">
              <a:solidFill>
                <a:srgbClr val="FF0000"/>
              </a:solidFill>
              <a:latin typeface="VNI-Avo" pitchFamily="2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2" tooltip="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239000" y="5410297"/>
            <a:ext cx="1752600" cy="1295169"/>
          </a:xfrm>
          <a:prstGeom prst="rect">
            <a:avLst/>
          </a:prstGeom>
        </p:spPr>
      </p:pic>
      <p:sp>
        <p:nvSpPr>
          <p:cNvPr id="8" name="Đáp án"/>
          <p:cNvSpPr/>
          <p:nvPr/>
        </p:nvSpPr>
        <p:spPr>
          <a:xfrm>
            <a:off x="2249975" y="2684214"/>
            <a:ext cx="5222864" cy="170066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rgbClr val="FF0000"/>
                </a:solidFill>
                <a:latin typeface="VNI-Avo" pitchFamily="2" charset="0"/>
                <a:cs typeface="Tahoma" panose="020B0604030504040204" pitchFamily="34" charset="0"/>
              </a:rPr>
              <a:t>ña ña</a:t>
            </a:r>
            <a:endParaRPr lang="en-US" sz="5400" b="1" dirty="0">
              <a:solidFill>
                <a:srgbClr val="FF0000"/>
              </a:solidFill>
              <a:latin typeface="VNI-Avo" pitchFamily="2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2" tooltip="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>
            <a:fillRect/>
          </a:stretch>
        </p:blipFill>
        <p:spPr>
          <a:xfrm>
            <a:off x="7239000" y="5410297"/>
            <a:ext cx="1752600" cy="1295169"/>
          </a:xfrm>
          <a:prstGeom prst="rect">
            <a:avLst/>
          </a:prstGeom>
        </p:spPr>
      </p:pic>
      <p:sp>
        <p:nvSpPr>
          <p:cNvPr id="8" name="Đáp án"/>
          <p:cNvSpPr/>
          <p:nvPr/>
        </p:nvSpPr>
        <p:spPr>
          <a:xfrm>
            <a:off x="2196000" y="2477204"/>
            <a:ext cx="5222864" cy="170066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rgbClr val="FF0000"/>
                </a:solidFill>
                <a:latin typeface="VNI-Avo" pitchFamily="2" charset="0"/>
                <a:cs typeface="Tahoma" panose="020B0604030504040204" pitchFamily="34" charset="0"/>
              </a:rPr>
              <a:t>oâ ñoû</a:t>
            </a:r>
            <a:endParaRPr lang="en-US" sz="5400" b="1" dirty="0">
              <a:solidFill>
                <a:srgbClr val="FF0000"/>
              </a:solidFill>
              <a:latin typeface="VNI-Avo" pitchFamily="2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64" y="0"/>
            <a:ext cx="2796779" cy="12108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3213"/>
            <a:ext cx="9144000" cy="47267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867" y="5647135"/>
            <a:ext cx="6272265" cy="1210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64" y="0"/>
            <a:ext cx="2796779" cy="12108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3213"/>
            <a:ext cx="9144000" cy="4726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772" y="5809957"/>
            <a:ext cx="6284456" cy="10480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209" y="106017"/>
            <a:ext cx="2971554" cy="1153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86" y="1577590"/>
            <a:ext cx="7795428" cy="4710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9" y="82161"/>
            <a:ext cx="2971554" cy="11538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86" y="1236047"/>
            <a:ext cx="6064135" cy="5309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9" y="82161"/>
            <a:ext cx="2971554" cy="11538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1" y="2050479"/>
            <a:ext cx="3017562" cy="29914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584" y="2125736"/>
            <a:ext cx="2828683" cy="2840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67" y="1968953"/>
            <a:ext cx="2864660" cy="3154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43" y="5323139"/>
            <a:ext cx="1993227" cy="10454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457" y="5272709"/>
            <a:ext cx="1846935" cy="1081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6422" y="5359501"/>
            <a:ext cx="1846935" cy="100905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68655" y="6365240"/>
            <a:ext cx="728345" cy="0"/>
          </a:xfrm>
          <a:prstGeom prst="line">
            <a:avLst/>
          </a:prstGeom>
          <a:ln w="50800" cap="rnd" cmpd="sng">
            <a:solidFill>
              <a:srgbClr val="C00000">
                <a:alpha val="98000"/>
              </a:srgbClr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76165" y="6387465"/>
            <a:ext cx="728345" cy="0"/>
          </a:xfrm>
          <a:prstGeom prst="line">
            <a:avLst/>
          </a:prstGeom>
          <a:ln w="50800" cap="rnd" cmpd="sng">
            <a:solidFill>
              <a:srgbClr val="C00000">
                <a:alpha val="98000"/>
              </a:srgbClr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78955" y="6354445"/>
            <a:ext cx="728345" cy="0"/>
          </a:xfrm>
          <a:prstGeom prst="line">
            <a:avLst/>
          </a:prstGeom>
          <a:ln w="50800" cap="rnd" cmpd="sng">
            <a:solidFill>
              <a:srgbClr val="C00000">
                <a:alpha val="98000"/>
              </a:srgbClr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101" y="56254"/>
            <a:ext cx="4365899" cy="1261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380" y="1947545"/>
            <a:ext cx="3119755" cy="2744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101" y="56254"/>
            <a:ext cx="4365899" cy="12617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01" y="1652163"/>
            <a:ext cx="6906197" cy="3553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755" y="257540"/>
            <a:ext cx="2616784" cy="936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" y="1213287"/>
            <a:ext cx="9137148" cy="47936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601" y="5644713"/>
            <a:ext cx="3114798" cy="1213287"/>
          </a:xfrm>
          <a:prstGeom prst="rect">
            <a:avLst/>
          </a:prstGeom>
        </p:spPr>
      </p:pic>
      <p:cxnSp>
        <p:nvCxnSpPr>
          <p:cNvPr id="2" name="Straight Connector 1"/>
          <p:cNvCxnSpPr/>
          <p:nvPr/>
        </p:nvCxnSpPr>
        <p:spPr>
          <a:xfrm>
            <a:off x="4111625" y="6602095"/>
            <a:ext cx="67373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42" y="141818"/>
            <a:ext cx="2481943" cy="947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97" y="2110155"/>
            <a:ext cx="8795801" cy="47478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000" y="1088884"/>
            <a:ext cx="6743994" cy="1021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42" y="141818"/>
            <a:ext cx="2481943" cy="947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7274"/>
            <a:ext cx="9144000" cy="49307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000" y="1060749"/>
            <a:ext cx="6743994" cy="1021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VNI-Times"/>
        <a:ea typeface=""/>
        <a:cs typeface=""/>
      </a:majorFont>
      <a:minorFont>
        <a:latin typeface="VNI-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199</Words>
  <Application>WPS Presentation</Application>
  <PresentationFormat>On-screen Show (4:3)</PresentationFormat>
  <Paragraphs>26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SimSun</vt:lpstr>
      <vt:lpstr>Wingdings</vt:lpstr>
      <vt:lpstr>Tahoma</vt:lpstr>
      <vt:lpstr>Times New Roman</vt:lpstr>
      <vt:lpstr>Euphemia</vt:lpstr>
      <vt:lpstr>Segoe Print</vt:lpstr>
      <vt:lpstr>Microsoft YaHei</vt:lpstr>
      <vt:lpstr>Arial Unicode MS</vt:lpstr>
      <vt:lpstr>Calibri Light</vt:lpstr>
      <vt:lpstr>Calibri</vt:lpstr>
      <vt:lpstr>VNI-Times</vt:lpstr>
      <vt:lpstr>Times New Roman</vt:lpstr>
      <vt:lpstr>VNI-Avo</vt:lpstr>
      <vt:lpstr>Arial</vt:lpstr>
      <vt:lpstr>Arial-Rounded</vt:lpstr>
      <vt:lpstr>Arial Rounded MT Bold</vt:lpstr>
      <vt:lpstr>Office Theme</vt:lpstr>
      <vt:lpstr>Default Design</vt:lpstr>
      <vt:lpstr>1_Office Theme</vt:lpstr>
      <vt:lpstr>1_Default Design</vt:lpstr>
      <vt:lpstr>2_Office Theme</vt:lpstr>
      <vt:lpstr>PowerPoint 演示文稿</vt:lpstr>
      <vt:lpstr>Chaøo möøng quyù thaày coâ ñeán döï giôø, thaêm lôùp!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Duyen</dc:creator>
  <cp:lastModifiedBy>man vu thi bich</cp:lastModifiedBy>
  <cp:revision>80</cp:revision>
  <dcterms:created xsi:type="dcterms:W3CDTF">2020-08-07T01:41:00Z</dcterms:created>
  <dcterms:modified xsi:type="dcterms:W3CDTF">2024-09-26T02:55:54Z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1033-12.2.0.18283</vt:lpwstr>
  </property>
  <property fmtid="{D5CDD505-2E9C-101B-9397-08002B2CF9AE}" pid="3" name="ICV">
    <vt:lpwstr>858CFD88041449D992D5DB344BB100B0_12</vt:lpwstr>
  </property>
</Properties>
</file>