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6" r:id="rId2"/>
    <p:sldId id="267" r:id="rId3"/>
    <p:sldId id="298" r:id="rId4"/>
    <p:sldId id="299" r:id="rId5"/>
    <p:sldId id="300" r:id="rId6"/>
    <p:sldId id="301" r:id="rId7"/>
    <p:sldId id="302" r:id="rId8"/>
    <p:sldId id="303" r:id="rId9"/>
    <p:sldId id="304" r:id="rId10"/>
    <p:sldId id="291" r:id="rId11"/>
    <p:sldId id="259" r:id="rId12"/>
    <p:sldId id="260" r:id="rId13"/>
    <p:sldId id="261" r:id="rId14"/>
    <p:sldId id="262" r:id="rId15"/>
    <p:sldId id="305" r:id="rId16"/>
    <p:sldId id="277" r:id="rId17"/>
    <p:sldId id="307" r:id="rId18"/>
    <p:sldId id="30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8" d="100"/>
          <a:sy n="58" d="100"/>
        </p:scale>
        <p:origin x="4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B63D1F-E63A-4664-B57A-1C224AEEB03C}" type="datetimeFigureOut">
              <a:rPr lang="en-SG" smtClean="0"/>
              <a:t>16/10/2024</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4B5897-A830-4B01-9F42-6525DDF2D18C}" type="slidenum">
              <a:rPr lang="en-SG" smtClean="0"/>
              <a:t>‹#›</a:t>
            </a:fld>
            <a:endParaRPr lang="en-SG"/>
          </a:p>
        </p:txBody>
      </p:sp>
    </p:spTree>
    <p:extLst>
      <p:ext uri="{BB962C8B-B14F-4D97-AF65-F5344CB8AC3E}">
        <p14:creationId xmlns:p14="http://schemas.microsoft.com/office/powerpoint/2010/main" val="628562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1FA123-72BC-4F54-B066-827B008A76DD}" type="slidenum">
              <a:rPr lang="en-US">
                <a:solidFill>
                  <a:prstClr val="black"/>
                </a:solidFill>
              </a:rPr>
              <a:pPr>
                <a:defRPr/>
              </a:pPr>
              <a:t>1</a:t>
            </a:fld>
            <a:endParaRPr lang="en-US">
              <a:solidFill>
                <a:prstClr val="black"/>
              </a:solidFill>
            </a:endParaRPr>
          </a:p>
        </p:txBody>
      </p:sp>
      <p:sp>
        <p:nvSpPr>
          <p:cNvPr id="26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E936A2-9C6F-43A3-800B-F5446A32B73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32668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1303be3818b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1303be3818b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9756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2B4B5897-A830-4B01-9F42-6525DDF2D18C}" type="slidenum">
              <a:rPr lang="en-SG" smtClean="0"/>
              <a:t>13</a:t>
            </a:fld>
            <a:endParaRPr lang="en-SG"/>
          </a:p>
        </p:txBody>
      </p:sp>
    </p:spTree>
    <p:extLst>
      <p:ext uri="{BB962C8B-B14F-4D97-AF65-F5344CB8AC3E}">
        <p14:creationId xmlns:p14="http://schemas.microsoft.com/office/powerpoint/2010/main" val="2817477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FE1EC-0DDE-3711-A6B6-CCF547E76E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5FFFD3A7-4831-56F5-77F4-CFE8C60BE0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02D4C0EB-E1BF-3B07-7166-91860B342161}"/>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5" name="Footer Placeholder 4">
            <a:extLst>
              <a:ext uri="{FF2B5EF4-FFF2-40B4-BE49-F238E27FC236}">
                <a16:creationId xmlns:a16="http://schemas.microsoft.com/office/drawing/2014/main" id="{0D0E3B5A-CAE6-E3EE-7255-46C959DF6194}"/>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7DB5B8F-10D1-F132-06F7-A7075969BFF6}"/>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274756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3190-FFFC-F889-46FE-947D828A1CA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A56BB1B4-183E-976C-8D65-DA80DBE9A7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CCE077B2-5221-A18D-E915-6411AFF17B34}"/>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5" name="Footer Placeholder 4">
            <a:extLst>
              <a:ext uri="{FF2B5EF4-FFF2-40B4-BE49-F238E27FC236}">
                <a16:creationId xmlns:a16="http://schemas.microsoft.com/office/drawing/2014/main" id="{1ABFA50C-064E-8D52-11CE-9F376AFD7AF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2BDF1440-6C5D-E5BC-3BB7-A5B69347D77F}"/>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650395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7551B-4EEC-1B29-D305-2FD2BFFCE9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1404FC30-A090-298E-FC79-FD6D0869C0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E29161-7ADB-DB16-AFE0-8C35B8ED9B77}"/>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5" name="Footer Placeholder 4">
            <a:extLst>
              <a:ext uri="{FF2B5EF4-FFF2-40B4-BE49-F238E27FC236}">
                <a16:creationId xmlns:a16="http://schemas.microsoft.com/office/drawing/2014/main" id="{66A42905-E5E8-2A20-5708-E7959CF892C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701FA217-CDD8-96E4-1D80-57FB0718BADB}"/>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2059397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0FB5F-5EFB-9466-6F8A-2D3B1FCB318B}"/>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36848731-2A2E-AC23-896D-EE2AD60B39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519F3EA6-0C24-967A-8F19-071CF192F8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96097A0D-543E-7973-694B-7271D29BE07C}"/>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6" name="Footer Placeholder 5">
            <a:extLst>
              <a:ext uri="{FF2B5EF4-FFF2-40B4-BE49-F238E27FC236}">
                <a16:creationId xmlns:a16="http://schemas.microsoft.com/office/drawing/2014/main" id="{AE2D1FA4-3C45-AC15-8FF4-D4D1AEAD4588}"/>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C4082C35-E2B8-4223-63C8-2FDF54E17A2B}"/>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14181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1D8D-5B3A-3E4C-4094-5F03BB739C95}"/>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2077CA51-73C1-6E81-595C-BB4F6AEFB9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3D6E79-D355-126A-66FB-D5C235DAA3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6DF60C81-23A0-477B-14AB-CA137FA7E4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F124BC-C0DC-492F-FD47-25885B6A99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7C0C923E-5F1A-6C31-B829-84ED43681FCB}"/>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8" name="Footer Placeholder 7">
            <a:extLst>
              <a:ext uri="{FF2B5EF4-FFF2-40B4-BE49-F238E27FC236}">
                <a16:creationId xmlns:a16="http://schemas.microsoft.com/office/drawing/2014/main" id="{D47F2D39-AB58-4B70-4D4A-8C196D4F23D8}"/>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2856775C-0022-72BE-4131-9B9A62EAD3FD}"/>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359063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5146-69D3-42E2-B4B2-58595856043E}"/>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7B4B8D36-0FBF-F037-D888-D0FD55F6437F}"/>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4" name="Footer Placeholder 3">
            <a:extLst>
              <a:ext uri="{FF2B5EF4-FFF2-40B4-BE49-F238E27FC236}">
                <a16:creationId xmlns:a16="http://schemas.microsoft.com/office/drawing/2014/main" id="{937D4499-30F6-E903-D3DF-7DFB9AF9E386}"/>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1AC38824-2E2B-8600-5B76-12A8951EE9C3}"/>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19346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B6D981-0951-9207-A692-05B1491FD4DE}"/>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3" name="Footer Placeholder 2">
            <a:extLst>
              <a:ext uri="{FF2B5EF4-FFF2-40B4-BE49-F238E27FC236}">
                <a16:creationId xmlns:a16="http://schemas.microsoft.com/office/drawing/2014/main" id="{4C142A3A-6601-1DDA-C948-270DC360D00F}"/>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91A7DE96-04AF-24C7-2CFB-1961751498A9}"/>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345968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807A-E89E-48EF-2499-C7D17DBF98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B748F212-320A-044E-8C24-EBD3B5F866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E13CF986-18DA-5149-39B8-5E9299D548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6D3EA9-5B11-88BA-17A2-453168B0512B}"/>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6" name="Footer Placeholder 5">
            <a:extLst>
              <a:ext uri="{FF2B5EF4-FFF2-40B4-BE49-F238E27FC236}">
                <a16:creationId xmlns:a16="http://schemas.microsoft.com/office/drawing/2014/main" id="{4D22BC3B-A2CC-AA73-C07F-F7DF627AFA1C}"/>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0470855E-C6BF-F779-EDB8-F48A6BFDEAF2}"/>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27645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19016-42A4-D183-B39A-40FE3814C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FCB4D60A-C774-BC07-96BF-2600BEBE6C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F6609C82-53AD-BE1C-D711-1510CC364B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278406-EC51-B057-099F-3270E16BE03D}"/>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6" name="Footer Placeholder 5">
            <a:extLst>
              <a:ext uri="{FF2B5EF4-FFF2-40B4-BE49-F238E27FC236}">
                <a16:creationId xmlns:a16="http://schemas.microsoft.com/office/drawing/2014/main" id="{8BF89CC2-84C9-3C40-7CE4-7DC5FA319661}"/>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7F91CC0-0A4A-CF04-746F-412A36AF3D64}"/>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3639923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5E59A-3475-3902-28E8-E00F19D488C0}"/>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5296B1E0-DC3A-DBA1-0D15-8620BAD1C3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67731074-2CDF-492E-038D-F1C87836637F}"/>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5" name="Footer Placeholder 4">
            <a:extLst>
              <a:ext uri="{FF2B5EF4-FFF2-40B4-BE49-F238E27FC236}">
                <a16:creationId xmlns:a16="http://schemas.microsoft.com/office/drawing/2014/main" id="{44E087E9-81BB-F7C4-74F4-F41EBD2D7846}"/>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5729154-F48F-B2B6-571B-1DEAE883243A}"/>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1166877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CBB176-0F9A-249E-FA17-08114E3608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E9B9EC5-CB1A-5FCB-6775-0E147DE4F5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F435D3A1-AEC7-9630-6886-62E310DFC9FE}"/>
              </a:ext>
            </a:extLst>
          </p:cNvPr>
          <p:cNvSpPr>
            <a:spLocks noGrp="1"/>
          </p:cNvSpPr>
          <p:nvPr>
            <p:ph type="dt" sz="half" idx="10"/>
          </p:nvPr>
        </p:nvSpPr>
        <p:spPr/>
        <p:txBody>
          <a:bodyPr/>
          <a:lstStyle/>
          <a:p>
            <a:fld id="{C13D1755-2477-48D2-92F4-1E43C344374C}" type="datetimeFigureOut">
              <a:rPr lang="en-SG" smtClean="0"/>
              <a:t>16/10/2024</a:t>
            </a:fld>
            <a:endParaRPr lang="en-SG"/>
          </a:p>
        </p:txBody>
      </p:sp>
      <p:sp>
        <p:nvSpPr>
          <p:cNvPr id="5" name="Footer Placeholder 4">
            <a:extLst>
              <a:ext uri="{FF2B5EF4-FFF2-40B4-BE49-F238E27FC236}">
                <a16:creationId xmlns:a16="http://schemas.microsoft.com/office/drawing/2014/main" id="{E5CE19CD-BE08-3C4F-2885-8AA8965CF86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07D59FC-B202-96E8-481A-9F5D34EC1676}"/>
              </a:ext>
            </a:extLst>
          </p:cNvPr>
          <p:cNvSpPr>
            <a:spLocks noGrp="1"/>
          </p:cNvSpPr>
          <p:nvPr>
            <p:ph type="sldNum" sz="quarter" idx="12"/>
          </p:nvPr>
        </p:nvSpPr>
        <p:spPr/>
        <p:txBody>
          <a:bodyPr/>
          <a:lstStyle/>
          <a:p>
            <a:fld id="{F5A0F712-FF8F-4AF7-839B-CAFE788DC5FF}" type="slidenum">
              <a:rPr lang="en-SG" smtClean="0"/>
              <a:t>‹#›</a:t>
            </a:fld>
            <a:endParaRPr lang="en-SG"/>
          </a:p>
        </p:txBody>
      </p:sp>
    </p:spTree>
    <p:extLst>
      <p:ext uri="{BB962C8B-B14F-4D97-AF65-F5344CB8AC3E}">
        <p14:creationId xmlns:p14="http://schemas.microsoft.com/office/powerpoint/2010/main" val="2961934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495"/>
        <p:cNvGrpSpPr/>
        <p:nvPr/>
      </p:nvGrpSpPr>
      <p:grpSpPr>
        <a:xfrm>
          <a:off x="0" y="0"/>
          <a:ext cx="0" cy="0"/>
          <a:chOff x="0" y="0"/>
          <a:chExt cx="0" cy="0"/>
        </a:xfrm>
      </p:grpSpPr>
      <p:sp>
        <p:nvSpPr>
          <p:cNvPr id="496" name="Google Shape;496;p19"/>
          <p:cNvSpPr txBox="1">
            <a:spLocks noGrp="1"/>
          </p:cNvSpPr>
          <p:nvPr>
            <p:ph type="title" hasCustomPrompt="1"/>
          </p:nvPr>
        </p:nvSpPr>
        <p:spPr>
          <a:xfrm rot="-358">
            <a:off x="6861267" y="1112125"/>
            <a:ext cx="3841600" cy="14628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rtl="0">
              <a:spcBef>
                <a:spcPts val="0"/>
              </a:spcBef>
              <a:spcAft>
                <a:spcPts val="0"/>
              </a:spcAft>
              <a:buSzPts val="6200"/>
              <a:buNone/>
              <a:defRPr sz="6200"/>
            </a:lvl2pPr>
            <a:lvl3pPr lvl="2" rtl="0">
              <a:spcBef>
                <a:spcPts val="0"/>
              </a:spcBef>
              <a:spcAft>
                <a:spcPts val="0"/>
              </a:spcAft>
              <a:buSzPts val="6200"/>
              <a:buNone/>
              <a:defRPr sz="6200"/>
            </a:lvl3pPr>
            <a:lvl4pPr lvl="3" rtl="0">
              <a:spcBef>
                <a:spcPts val="0"/>
              </a:spcBef>
              <a:spcAft>
                <a:spcPts val="0"/>
              </a:spcAft>
              <a:buSzPts val="6200"/>
              <a:buNone/>
              <a:defRPr sz="6200"/>
            </a:lvl4pPr>
            <a:lvl5pPr lvl="4" rtl="0">
              <a:spcBef>
                <a:spcPts val="0"/>
              </a:spcBef>
              <a:spcAft>
                <a:spcPts val="0"/>
              </a:spcAft>
              <a:buSzPts val="6200"/>
              <a:buNone/>
              <a:defRPr sz="6200"/>
            </a:lvl5pPr>
            <a:lvl6pPr lvl="5" rtl="0">
              <a:spcBef>
                <a:spcPts val="0"/>
              </a:spcBef>
              <a:spcAft>
                <a:spcPts val="0"/>
              </a:spcAft>
              <a:buSzPts val="6200"/>
              <a:buNone/>
              <a:defRPr sz="6200"/>
            </a:lvl6pPr>
            <a:lvl7pPr lvl="6" rtl="0">
              <a:spcBef>
                <a:spcPts val="0"/>
              </a:spcBef>
              <a:spcAft>
                <a:spcPts val="0"/>
              </a:spcAft>
              <a:buSzPts val="6200"/>
              <a:buNone/>
              <a:defRPr sz="6200"/>
            </a:lvl7pPr>
            <a:lvl8pPr lvl="7" rtl="0">
              <a:spcBef>
                <a:spcPts val="0"/>
              </a:spcBef>
              <a:spcAft>
                <a:spcPts val="0"/>
              </a:spcAft>
              <a:buSzPts val="6200"/>
              <a:buNone/>
              <a:defRPr sz="6200"/>
            </a:lvl8pPr>
            <a:lvl9pPr lvl="8" rtl="0">
              <a:spcBef>
                <a:spcPts val="0"/>
              </a:spcBef>
              <a:spcAft>
                <a:spcPts val="0"/>
              </a:spcAft>
              <a:buSzPts val="6200"/>
              <a:buNone/>
              <a:defRPr sz="6200"/>
            </a:lvl9pPr>
          </a:lstStyle>
          <a:p>
            <a:r>
              <a:t>xx%</a:t>
            </a:r>
          </a:p>
        </p:txBody>
      </p:sp>
      <p:sp>
        <p:nvSpPr>
          <p:cNvPr id="497" name="Google Shape;497;p19"/>
          <p:cNvSpPr txBox="1">
            <a:spLocks noGrp="1"/>
          </p:cNvSpPr>
          <p:nvPr>
            <p:ph type="subTitle" idx="1"/>
          </p:nvPr>
        </p:nvSpPr>
        <p:spPr>
          <a:xfrm>
            <a:off x="6861236" y="2575016"/>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98" name="Google Shape;498;p19"/>
          <p:cNvSpPr txBox="1">
            <a:spLocks noGrp="1"/>
          </p:cNvSpPr>
          <p:nvPr>
            <p:ph type="title" idx="2" hasCustomPrompt="1"/>
          </p:nvPr>
        </p:nvSpPr>
        <p:spPr>
          <a:xfrm>
            <a:off x="6861267" y="3761833"/>
            <a:ext cx="3841600" cy="14632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rtl="0">
              <a:spcBef>
                <a:spcPts val="0"/>
              </a:spcBef>
              <a:spcAft>
                <a:spcPts val="0"/>
              </a:spcAft>
              <a:buSzPts val="6200"/>
              <a:buNone/>
              <a:defRPr sz="6200"/>
            </a:lvl2pPr>
            <a:lvl3pPr lvl="2" rtl="0">
              <a:spcBef>
                <a:spcPts val="0"/>
              </a:spcBef>
              <a:spcAft>
                <a:spcPts val="0"/>
              </a:spcAft>
              <a:buSzPts val="6200"/>
              <a:buNone/>
              <a:defRPr sz="6200"/>
            </a:lvl3pPr>
            <a:lvl4pPr lvl="3" rtl="0">
              <a:spcBef>
                <a:spcPts val="0"/>
              </a:spcBef>
              <a:spcAft>
                <a:spcPts val="0"/>
              </a:spcAft>
              <a:buSzPts val="6200"/>
              <a:buNone/>
              <a:defRPr sz="6200"/>
            </a:lvl4pPr>
            <a:lvl5pPr lvl="4" rtl="0">
              <a:spcBef>
                <a:spcPts val="0"/>
              </a:spcBef>
              <a:spcAft>
                <a:spcPts val="0"/>
              </a:spcAft>
              <a:buSzPts val="6200"/>
              <a:buNone/>
              <a:defRPr sz="6200"/>
            </a:lvl5pPr>
            <a:lvl6pPr lvl="5" rtl="0">
              <a:spcBef>
                <a:spcPts val="0"/>
              </a:spcBef>
              <a:spcAft>
                <a:spcPts val="0"/>
              </a:spcAft>
              <a:buSzPts val="6200"/>
              <a:buNone/>
              <a:defRPr sz="6200"/>
            </a:lvl6pPr>
            <a:lvl7pPr lvl="6" rtl="0">
              <a:spcBef>
                <a:spcPts val="0"/>
              </a:spcBef>
              <a:spcAft>
                <a:spcPts val="0"/>
              </a:spcAft>
              <a:buSzPts val="6200"/>
              <a:buNone/>
              <a:defRPr sz="6200"/>
            </a:lvl7pPr>
            <a:lvl8pPr lvl="7" rtl="0">
              <a:spcBef>
                <a:spcPts val="0"/>
              </a:spcBef>
              <a:spcAft>
                <a:spcPts val="0"/>
              </a:spcAft>
              <a:buSzPts val="6200"/>
              <a:buNone/>
              <a:defRPr sz="6200"/>
            </a:lvl8pPr>
            <a:lvl9pPr lvl="8" rtl="0">
              <a:spcBef>
                <a:spcPts val="0"/>
              </a:spcBef>
              <a:spcAft>
                <a:spcPts val="0"/>
              </a:spcAft>
              <a:buSzPts val="6200"/>
              <a:buNone/>
              <a:defRPr sz="6200"/>
            </a:lvl9pPr>
          </a:lstStyle>
          <a:p>
            <a:r>
              <a:t>xx%</a:t>
            </a:r>
          </a:p>
        </p:txBody>
      </p:sp>
      <p:sp>
        <p:nvSpPr>
          <p:cNvPr id="499" name="Google Shape;499;p19"/>
          <p:cNvSpPr txBox="1">
            <a:spLocks noGrp="1"/>
          </p:cNvSpPr>
          <p:nvPr>
            <p:ph type="subTitle" idx="3"/>
          </p:nvPr>
        </p:nvSpPr>
        <p:spPr>
          <a:xfrm>
            <a:off x="6861236" y="5224883"/>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00" name="Google Shape;500;p19"/>
          <p:cNvSpPr txBox="1">
            <a:spLocks noGrp="1"/>
          </p:cNvSpPr>
          <p:nvPr>
            <p:ph type="title" idx="4" hasCustomPrompt="1"/>
          </p:nvPr>
        </p:nvSpPr>
        <p:spPr>
          <a:xfrm rot="-358">
            <a:off x="1489167" y="1112125"/>
            <a:ext cx="3841600" cy="14628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algn="r" rtl="0">
              <a:spcBef>
                <a:spcPts val="0"/>
              </a:spcBef>
              <a:spcAft>
                <a:spcPts val="0"/>
              </a:spcAft>
              <a:buSzPts val="6200"/>
              <a:buNone/>
              <a:defRPr sz="6200"/>
            </a:lvl2pPr>
            <a:lvl3pPr lvl="2" algn="r" rtl="0">
              <a:spcBef>
                <a:spcPts val="0"/>
              </a:spcBef>
              <a:spcAft>
                <a:spcPts val="0"/>
              </a:spcAft>
              <a:buSzPts val="6200"/>
              <a:buNone/>
              <a:defRPr sz="6200"/>
            </a:lvl3pPr>
            <a:lvl4pPr lvl="3" algn="r" rtl="0">
              <a:spcBef>
                <a:spcPts val="0"/>
              </a:spcBef>
              <a:spcAft>
                <a:spcPts val="0"/>
              </a:spcAft>
              <a:buSzPts val="6200"/>
              <a:buNone/>
              <a:defRPr sz="6200"/>
            </a:lvl4pPr>
            <a:lvl5pPr lvl="4" algn="r" rtl="0">
              <a:spcBef>
                <a:spcPts val="0"/>
              </a:spcBef>
              <a:spcAft>
                <a:spcPts val="0"/>
              </a:spcAft>
              <a:buSzPts val="6200"/>
              <a:buNone/>
              <a:defRPr sz="6200"/>
            </a:lvl5pPr>
            <a:lvl6pPr lvl="5" algn="r" rtl="0">
              <a:spcBef>
                <a:spcPts val="0"/>
              </a:spcBef>
              <a:spcAft>
                <a:spcPts val="0"/>
              </a:spcAft>
              <a:buSzPts val="6200"/>
              <a:buNone/>
              <a:defRPr sz="6200"/>
            </a:lvl6pPr>
            <a:lvl7pPr lvl="6" algn="r" rtl="0">
              <a:spcBef>
                <a:spcPts val="0"/>
              </a:spcBef>
              <a:spcAft>
                <a:spcPts val="0"/>
              </a:spcAft>
              <a:buSzPts val="6200"/>
              <a:buNone/>
              <a:defRPr sz="6200"/>
            </a:lvl7pPr>
            <a:lvl8pPr lvl="7" algn="r" rtl="0">
              <a:spcBef>
                <a:spcPts val="0"/>
              </a:spcBef>
              <a:spcAft>
                <a:spcPts val="0"/>
              </a:spcAft>
              <a:buSzPts val="6200"/>
              <a:buNone/>
              <a:defRPr sz="6200"/>
            </a:lvl8pPr>
            <a:lvl9pPr lvl="8" algn="r" rtl="0">
              <a:spcBef>
                <a:spcPts val="0"/>
              </a:spcBef>
              <a:spcAft>
                <a:spcPts val="0"/>
              </a:spcAft>
              <a:buSzPts val="6200"/>
              <a:buNone/>
              <a:defRPr sz="6200"/>
            </a:lvl9pPr>
          </a:lstStyle>
          <a:p>
            <a:r>
              <a:t>xx%</a:t>
            </a:r>
          </a:p>
        </p:txBody>
      </p:sp>
      <p:sp>
        <p:nvSpPr>
          <p:cNvPr id="501" name="Google Shape;501;p19"/>
          <p:cNvSpPr txBox="1">
            <a:spLocks noGrp="1"/>
          </p:cNvSpPr>
          <p:nvPr>
            <p:ph type="subTitle" idx="5"/>
          </p:nvPr>
        </p:nvSpPr>
        <p:spPr>
          <a:xfrm>
            <a:off x="1489137" y="2575016"/>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02" name="Google Shape;502;p19"/>
          <p:cNvSpPr txBox="1">
            <a:spLocks noGrp="1"/>
          </p:cNvSpPr>
          <p:nvPr>
            <p:ph type="title" idx="6" hasCustomPrompt="1"/>
          </p:nvPr>
        </p:nvSpPr>
        <p:spPr>
          <a:xfrm>
            <a:off x="1489167" y="3761833"/>
            <a:ext cx="3841600" cy="14632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algn="r" rtl="0">
              <a:spcBef>
                <a:spcPts val="0"/>
              </a:spcBef>
              <a:spcAft>
                <a:spcPts val="0"/>
              </a:spcAft>
              <a:buSzPts val="6200"/>
              <a:buNone/>
              <a:defRPr sz="6200"/>
            </a:lvl2pPr>
            <a:lvl3pPr lvl="2" algn="r" rtl="0">
              <a:spcBef>
                <a:spcPts val="0"/>
              </a:spcBef>
              <a:spcAft>
                <a:spcPts val="0"/>
              </a:spcAft>
              <a:buSzPts val="6200"/>
              <a:buNone/>
              <a:defRPr sz="6200"/>
            </a:lvl3pPr>
            <a:lvl4pPr lvl="3" algn="r" rtl="0">
              <a:spcBef>
                <a:spcPts val="0"/>
              </a:spcBef>
              <a:spcAft>
                <a:spcPts val="0"/>
              </a:spcAft>
              <a:buSzPts val="6200"/>
              <a:buNone/>
              <a:defRPr sz="6200"/>
            </a:lvl4pPr>
            <a:lvl5pPr lvl="4" algn="r" rtl="0">
              <a:spcBef>
                <a:spcPts val="0"/>
              </a:spcBef>
              <a:spcAft>
                <a:spcPts val="0"/>
              </a:spcAft>
              <a:buSzPts val="6200"/>
              <a:buNone/>
              <a:defRPr sz="6200"/>
            </a:lvl5pPr>
            <a:lvl6pPr lvl="5" algn="r" rtl="0">
              <a:spcBef>
                <a:spcPts val="0"/>
              </a:spcBef>
              <a:spcAft>
                <a:spcPts val="0"/>
              </a:spcAft>
              <a:buSzPts val="6200"/>
              <a:buNone/>
              <a:defRPr sz="6200"/>
            </a:lvl6pPr>
            <a:lvl7pPr lvl="6" algn="r" rtl="0">
              <a:spcBef>
                <a:spcPts val="0"/>
              </a:spcBef>
              <a:spcAft>
                <a:spcPts val="0"/>
              </a:spcAft>
              <a:buSzPts val="6200"/>
              <a:buNone/>
              <a:defRPr sz="6200"/>
            </a:lvl7pPr>
            <a:lvl8pPr lvl="7" algn="r" rtl="0">
              <a:spcBef>
                <a:spcPts val="0"/>
              </a:spcBef>
              <a:spcAft>
                <a:spcPts val="0"/>
              </a:spcAft>
              <a:buSzPts val="6200"/>
              <a:buNone/>
              <a:defRPr sz="6200"/>
            </a:lvl8pPr>
            <a:lvl9pPr lvl="8" algn="r" rtl="0">
              <a:spcBef>
                <a:spcPts val="0"/>
              </a:spcBef>
              <a:spcAft>
                <a:spcPts val="0"/>
              </a:spcAft>
              <a:buSzPts val="6200"/>
              <a:buNone/>
              <a:defRPr sz="6200"/>
            </a:lvl9pPr>
          </a:lstStyle>
          <a:p>
            <a:r>
              <a:t>xx%</a:t>
            </a:r>
          </a:p>
        </p:txBody>
      </p:sp>
      <p:sp>
        <p:nvSpPr>
          <p:cNvPr id="503" name="Google Shape;503;p19"/>
          <p:cNvSpPr txBox="1">
            <a:spLocks noGrp="1"/>
          </p:cNvSpPr>
          <p:nvPr>
            <p:ph type="subTitle" idx="7"/>
          </p:nvPr>
        </p:nvSpPr>
        <p:spPr>
          <a:xfrm>
            <a:off x="1489137" y="5224883"/>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grpSp>
        <p:nvGrpSpPr>
          <p:cNvPr id="504" name="Google Shape;504;p19"/>
          <p:cNvGrpSpPr/>
          <p:nvPr/>
        </p:nvGrpSpPr>
        <p:grpSpPr>
          <a:xfrm>
            <a:off x="-7" y="3"/>
            <a:ext cx="12192013" cy="6858001"/>
            <a:chOff x="-5" y="0"/>
            <a:chExt cx="9144010" cy="5143501"/>
          </a:xfrm>
        </p:grpSpPr>
        <p:pic>
          <p:nvPicPr>
            <p:cNvPr id="505" name="Google Shape;505;p19"/>
            <p:cNvPicPr preferRelativeResize="0"/>
            <p:nvPr/>
          </p:nvPicPr>
          <p:blipFill rotWithShape="1">
            <a:blip r:embed="rId2">
              <a:alphaModFix/>
            </a:blip>
            <a:srcRect t="40259"/>
            <a:stretch/>
          </p:blipFill>
          <p:spPr>
            <a:xfrm>
              <a:off x="4625075" y="0"/>
              <a:ext cx="1633550" cy="764425"/>
            </a:xfrm>
            <a:prstGeom prst="rect">
              <a:avLst/>
            </a:prstGeom>
            <a:noFill/>
            <a:ln>
              <a:noFill/>
            </a:ln>
          </p:spPr>
        </p:pic>
        <p:pic>
          <p:nvPicPr>
            <p:cNvPr id="506" name="Google Shape;506;p19"/>
            <p:cNvPicPr preferRelativeResize="0"/>
            <p:nvPr/>
          </p:nvPicPr>
          <p:blipFill rotWithShape="1">
            <a:blip r:embed="rId3">
              <a:alphaModFix/>
            </a:blip>
            <a:srcRect r="51679" b="27235"/>
            <a:stretch/>
          </p:blipFill>
          <p:spPr>
            <a:xfrm flipH="1">
              <a:off x="0" y="2688525"/>
              <a:ext cx="1986800" cy="2454974"/>
            </a:xfrm>
            <a:prstGeom prst="rect">
              <a:avLst/>
            </a:prstGeom>
            <a:noFill/>
            <a:ln>
              <a:noFill/>
            </a:ln>
          </p:spPr>
        </p:pic>
        <p:pic>
          <p:nvPicPr>
            <p:cNvPr id="507" name="Google Shape;507;p19"/>
            <p:cNvPicPr preferRelativeResize="0"/>
            <p:nvPr/>
          </p:nvPicPr>
          <p:blipFill rotWithShape="1">
            <a:blip r:embed="rId4">
              <a:alphaModFix/>
            </a:blip>
            <a:srcRect r="29804"/>
            <a:stretch/>
          </p:blipFill>
          <p:spPr>
            <a:xfrm>
              <a:off x="8027153" y="1862325"/>
              <a:ext cx="1116851" cy="1097400"/>
            </a:xfrm>
            <a:prstGeom prst="rect">
              <a:avLst/>
            </a:prstGeom>
            <a:noFill/>
            <a:ln>
              <a:noFill/>
            </a:ln>
          </p:spPr>
        </p:pic>
        <p:pic>
          <p:nvPicPr>
            <p:cNvPr id="508" name="Google Shape;508;p19"/>
            <p:cNvPicPr preferRelativeResize="0"/>
            <p:nvPr/>
          </p:nvPicPr>
          <p:blipFill rotWithShape="1">
            <a:blip r:embed="rId5">
              <a:alphaModFix/>
            </a:blip>
            <a:srcRect l="2827" b="61151"/>
            <a:stretch/>
          </p:blipFill>
          <p:spPr>
            <a:xfrm>
              <a:off x="0" y="4511925"/>
              <a:ext cx="5827952" cy="631575"/>
            </a:xfrm>
            <a:prstGeom prst="rect">
              <a:avLst/>
            </a:prstGeom>
            <a:noFill/>
            <a:ln>
              <a:noFill/>
            </a:ln>
          </p:spPr>
        </p:pic>
        <p:pic>
          <p:nvPicPr>
            <p:cNvPr id="509" name="Google Shape;509;p19"/>
            <p:cNvPicPr preferRelativeResize="0"/>
            <p:nvPr/>
          </p:nvPicPr>
          <p:blipFill rotWithShape="1">
            <a:blip r:embed="rId6">
              <a:alphaModFix/>
            </a:blip>
            <a:srcRect l="28253" b="60460"/>
            <a:stretch/>
          </p:blipFill>
          <p:spPr>
            <a:xfrm flipH="1">
              <a:off x="4840777" y="4139700"/>
              <a:ext cx="4303223" cy="1003800"/>
            </a:xfrm>
            <a:prstGeom prst="rect">
              <a:avLst/>
            </a:prstGeom>
            <a:noFill/>
            <a:ln>
              <a:noFill/>
            </a:ln>
          </p:spPr>
        </p:pic>
        <p:pic>
          <p:nvPicPr>
            <p:cNvPr id="510" name="Google Shape;510;p19"/>
            <p:cNvPicPr preferRelativeResize="0"/>
            <p:nvPr/>
          </p:nvPicPr>
          <p:blipFill rotWithShape="1">
            <a:blip r:embed="rId4">
              <a:alphaModFix/>
            </a:blip>
            <a:srcRect l="59054"/>
            <a:stretch/>
          </p:blipFill>
          <p:spPr>
            <a:xfrm>
              <a:off x="-5" y="153125"/>
              <a:ext cx="668850" cy="1097400"/>
            </a:xfrm>
            <a:prstGeom prst="rect">
              <a:avLst/>
            </a:prstGeom>
            <a:noFill/>
            <a:ln>
              <a:noFill/>
            </a:ln>
          </p:spPr>
        </p:pic>
      </p:grpSp>
      <p:grpSp>
        <p:nvGrpSpPr>
          <p:cNvPr id="511" name="Google Shape;511;p19"/>
          <p:cNvGrpSpPr/>
          <p:nvPr/>
        </p:nvGrpSpPr>
        <p:grpSpPr>
          <a:xfrm>
            <a:off x="211028" y="211632"/>
            <a:ext cx="11730573" cy="5184213"/>
            <a:chOff x="158270" y="158722"/>
            <a:chExt cx="8797930" cy="3888160"/>
          </a:xfrm>
        </p:grpSpPr>
        <p:sp>
          <p:nvSpPr>
            <p:cNvPr id="512" name="Google Shape;512;p19"/>
            <p:cNvSpPr/>
            <p:nvPr/>
          </p:nvSpPr>
          <p:spPr>
            <a:xfrm>
              <a:off x="3377855" y="158722"/>
              <a:ext cx="300546" cy="258255"/>
            </a:xfrm>
            <a:custGeom>
              <a:avLst/>
              <a:gdLst/>
              <a:ahLst/>
              <a:cxnLst/>
              <a:rect l="l" t="t" r="r" b="b"/>
              <a:pathLst>
                <a:path w="32101" h="27584" extrusionOk="0">
                  <a:moveTo>
                    <a:pt x="30048" y="1513"/>
                  </a:moveTo>
                  <a:lnTo>
                    <a:pt x="30048" y="1513"/>
                  </a:lnTo>
                  <a:cubicBezTo>
                    <a:pt x="30111" y="4293"/>
                    <a:pt x="28809" y="6581"/>
                    <a:pt x="26539" y="8284"/>
                  </a:cubicBezTo>
                  <a:cubicBezTo>
                    <a:pt x="24659" y="9694"/>
                    <a:pt x="22160" y="10138"/>
                    <a:pt x="20341" y="11538"/>
                  </a:cubicBezTo>
                  <a:cubicBezTo>
                    <a:pt x="20605" y="10974"/>
                    <a:pt x="20820" y="10373"/>
                    <a:pt x="20974" y="9733"/>
                  </a:cubicBezTo>
                  <a:cubicBezTo>
                    <a:pt x="21067" y="9351"/>
                    <a:pt x="21127" y="8959"/>
                    <a:pt x="21159" y="8568"/>
                  </a:cubicBezTo>
                  <a:cubicBezTo>
                    <a:pt x="22772" y="4884"/>
                    <a:pt x="26216" y="1526"/>
                    <a:pt x="30048" y="1513"/>
                  </a:cubicBezTo>
                  <a:close/>
                  <a:moveTo>
                    <a:pt x="30498" y="1"/>
                  </a:moveTo>
                  <a:cubicBezTo>
                    <a:pt x="26909" y="1"/>
                    <a:pt x="23030" y="2588"/>
                    <a:pt x="20977" y="5956"/>
                  </a:cubicBezTo>
                  <a:cubicBezTo>
                    <a:pt x="20308" y="3043"/>
                    <a:pt x="18155" y="593"/>
                    <a:pt x="15248" y="593"/>
                  </a:cubicBezTo>
                  <a:cubicBezTo>
                    <a:pt x="14418" y="593"/>
                    <a:pt x="13527" y="792"/>
                    <a:pt x="12591" y="1238"/>
                  </a:cubicBezTo>
                  <a:cubicBezTo>
                    <a:pt x="9781" y="2578"/>
                    <a:pt x="5967" y="7287"/>
                    <a:pt x="10060" y="9525"/>
                  </a:cubicBezTo>
                  <a:cubicBezTo>
                    <a:pt x="10681" y="9865"/>
                    <a:pt x="11396" y="10020"/>
                    <a:pt x="12116" y="10020"/>
                  </a:cubicBezTo>
                  <a:cubicBezTo>
                    <a:pt x="14833" y="10020"/>
                    <a:pt x="17639" y="7805"/>
                    <a:pt x="15866" y="4904"/>
                  </a:cubicBezTo>
                  <a:cubicBezTo>
                    <a:pt x="15790" y="4779"/>
                    <a:pt x="15677" y="4726"/>
                    <a:pt x="15560" y="4726"/>
                  </a:cubicBezTo>
                  <a:cubicBezTo>
                    <a:pt x="15366" y="4726"/>
                    <a:pt x="15164" y="4872"/>
                    <a:pt x="15112" y="5073"/>
                  </a:cubicBezTo>
                  <a:cubicBezTo>
                    <a:pt x="14664" y="6799"/>
                    <a:pt x="14462" y="8509"/>
                    <a:pt x="12298" y="8509"/>
                  </a:cubicBezTo>
                  <a:cubicBezTo>
                    <a:pt x="12255" y="8509"/>
                    <a:pt x="12211" y="8508"/>
                    <a:pt x="12167" y="8507"/>
                  </a:cubicBezTo>
                  <a:cubicBezTo>
                    <a:pt x="9898" y="8438"/>
                    <a:pt x="9238" y="6594"/>
                    <a:pt x="10503" y="4849"/>
                  </a:cubicBezTo>
                  <a:cubicBezTo>
                    <a:pt x="11687" y="3215"/>
                    <a:pt x="13469" y="2303"/>
                    <a:pt x="15150" y="2303"/>
                  </a:cubicBezTo>
                  <a:cubicBezTo>
                    <a:pt x="16937" y="2303"/>
                    <a:pt x="18610" y="3333"/>
                    <a:pt x="19331" y="5618"/>
                  </a:cubicBezTo>
                  <a:cubicBezTo>
                    <a:pt x="20090" y="8023"/>
                    <a:pt x="19302" y="10648"/>
                    <a:pt x="17793" y="12591"/>
                  </a:cubicBezTo>
                  <a:cubicBezTo>
                    <a:pt x="16310" y="13099"/>
                    <a:pt x="15056" y="13968"/>
                    <a:pt x="14482" y="15348"/>
                  </a:cubicBezTo>
                  <a:cubicBezTo>
                    <a:pt x="8885" y="18653"/>
                    <a:pt x="33" y="20358"/>
                    <a:pt x="1" y="27403"/>
                  </a:cubicBezTo>
                  <a:cubicBezTo>
                    <a:pt x="0" y="27524"/>
                    <a:pt x="95" y="27583"/>
                    <a:pt x="193" y="27583"/>
                  </a:cubicBezTo>
                  <a:cubicBezTo>
                    <a:pt x="286" y="27583"/>
                    <a:pt x="382" y="27530"/>
                    <a:pt x="402" y="27422"/>
                  </a:cubicBezTo>
                  <a:cubicBezTo>
                    <a:pt x="1368" y="22367"/>
                    <a:pt x="7484" y="20645"/>
                    <a:pt x="11536" y="18803"/>
                  </a:cubicBezTo>
                  <a:cubicBezTo>
                    <a:pt x="14183" y="17599"/>
                    <a:pt x="16896" y="16093"/>
                    <a:pt x="18783" y="13912"/>
                  </a:cubicBezTo>
                  <a:cubicBezTo>
                    <a:pt x="19679" y="13667"/>
                    <a:pt x="20644" y="13545"/>
                    <a:pt x="21616" y="13545"/>
                  </a:cubicBezTo>
                  <a:cubicBezTo>
                    <a:pt x="25275" y="13545"/>
                    <a:pt x="29035" y="15266"/>
                    <a:pt x="29581" y="18575"/>
                  </a:cubicBezTo>
                  <a:cubicBezTo>
                    <a:pt x="30150" y="22018"/>
                    <a:pt x="26979" y="25352"/>
                    <a:pt x="23748" y="25352"/>
                  </a:cubicBezTo>
                  <a:cubicBezTo>
                    <a:pt x="22639" y="25352"/>
                    <a:pt x="21522" y="24959"/>
                    <a:pt x="20548" y="24042"/>
                  </a:cubicBezTo>
                  <a:cubicBezTo>
                    <a:pt x="19039" y="22624"/>
                    <a:pt x="18852" y="20398"/>
                    <a:pt x="21106" y="19780"/>
                  </a:cubicBezTo>
                  <a:cubicBezTo>
                    <a:pt x="21460" y="19683"/>
                    <a:pt x="21781" y="19638"/>
                    <a:pt x="22073" y="19638"/>
                  </a:cubicBezTo>
                  <a:cubicBezTo>
                    <a:pt x="23581" y="19638"/>
                    <a:pt x="24296" y="20852"/>
                    <a:pt x="24578" y="22473"/>
                  </a:cubicBezTo>
                  <a:cubicBezTo>
                    <a:pt x="24611" y="22660"/>
                    <a:pt x="24775" y="22779"/>
                    <a:pt x="24935" y="22779"/>
                  </a:cubicBezTo>
                  <a:cubicBezTo>
                    <a:pt x="25048" y="22779"/>
                    <a:pt x="25158" y="22721"/>
                    <a:pt x="25221" y="22588"/>
                  </a:cubicBezTo>
                  <a:cubicBezTo>
                    <a:pt x="26450" y="19979"/>
                    <a:pt x="24121" y="18431"/>
                    <a:pt x="21823" y="18431"/>
                  </a:cubicBezTo>
                  <a:cubicBezTo>
                    <a:pt x="21061" y="18431"/>
                    <a:pt x="20303" y="18601"/>
                    <a:pt x="19678" y="18959"/>
                  </a:cubicBezTo>
                  <a:cubicBezTo>
                    <a:pt x="15640" y="21275"/>
                    <a:pt x="19506" y="26112"/>
                    <a:pt x="22750" y="26773"/>
                  </a:cubicBezTo>
                  <a:cubicBezTo>
                    <a:pt x="23267" y="26878"/>
                    <a:pt x="23779" y="26929"/>
                    <a:pt x="24280" y="26929"/>
                  </a:cubicBezTo>
                  <a:cubicBezTo>
                    <a:pt x="28547" y="26929"/>
                    <a:pt x="32060" y="23276"/>
                    <a:pt x="31637" y="18790"/>
                  </a:cubicBezTo>
                  <a:cubicBezTo>
                    <a:pt x="31261" y="14801"/>
                    <a:pt x="27323" y="12596"/>
                    <a:pt x="23718" y="12108"/>
                  </a:cubicBezTo>
                  <a:cubicBezTo>
                    <a:pt x="25594" y="11401"/>
                    <a:pt x="27412" y="10092"/>
                    <a:pt x="28637" y="8957"/>
                  </a:cubicBezTo>
                  <a:cubicBezTo>
                    <a:pt x="31014" y="6753"/>
                    <a:pt x="32101" y="3922"/>
                    <a:pt x="31554" y="711"/>
                  </a:cubicBezTo>
                  <a:cubicBezTo>
                    <a:pt x="31503" y="406"/>
                    <a:pt x="31276" y="32"/>
                    <a:pt x="30920" y="13"/>
                  </a:cubicBezTo>
                  <a:cubicBezTo>
                    <a:pt x="30780" y="5"/>
                    <a:pt x="30639" y="1"/>
                    <a:pt x="304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3" name="Google Shape;513;p19"/>
            <p:cNvSpPr/>
            <p:nvPr/>
          </p:nvSpPr>
          <p:spPr>
            <a:xfrm>
              <a:off x="8655821" y="453779"/>
              <a:ext cx="258873" cy="273600"/>
            </a:xfrm>
            <a:custGeom>
              <a:avLst/>
              <a:gdLst/>
              <a:ahLst/>
              <a:cxnLst/>
              <a:rect l="l" t="t" r="r" b="b"/>
              <a:pathLst>
                <a:path w="27650" h="29223" extrusionOk="0">
                  <a:moveTo>
                    <a:pt x="21779" y="2004"/>
                  </a:moveTo>
                  <a:cubicBezTo>
                    <a:pt x="21859" y="2004"/>
                    <a:pt x="21927" y="2006"/>
                    <a:pt x="21977" y="2010"/>
                  </a:cubicBezTo>
                  <a:cubicBezTo>
                    <a:pt x="22206" y="2030"/>
                    <a:pt x="22431" y="2061"/>
                    <a:pt x="22656" y="2106"/>
                  </a:cubicBezTo>
                  <a:cubicBezTo>
                    <a:pt x="22774" y="2131"/>
                    <a:pt x="22890" y="2159"/>
                    <a:pt x="23005" y="2191"/>
                  </a:cubicBezTo>
                  <a:cubicBezTo>
                    <a:pt x="23017" y="2195"/>
                    <a:pt x="23024" y="2196"/>
                    <a:pt x="23033" y="2199"/>
                  </a:cubicBezTo>
                  <a:cubicBezTo>
                    <a:pt x="23097" y="2221"/>
                    <a:pt x="23160" y="2243"/>
                    <a:pt x="23223" y="2269"/>
                  </a:cubicBezTo>
                  <a:cubicBezTo>
                    <a:pt x="23773" y="2502"/>
                    <a:pt x="23885" y="2561"/>
                    <a:pt x="24297" y="2933"/>
                  </a:cubicBezTo>
                  <a:cubicBezTo>
                    <a:pt x="24532" y="3144"/>
                    <a:pt x="24427" y="3036"/>
                    <a:pt x="24627" y="3305"/>
                  </a:cubicBezTo>
                  <a:cubicBezTo>
                    <a:pt x="24830" y="3580"/>
                    <a:pt x="24873" y="3652"/>
                    <a:pt x="24956" y="3841"/>
                  </a:cubicBezTo>
                  <a:cubicBezTo>
                    <a:pt x="25437" y="4946"/>
                    <a:pt x="25478" y="6113"/>
                    <a:pt x="25293" y="7386"/>
                  </a:cubicBezTo>
                  <a:cubicBezTo>
                    <a:pt x="24727" y="11271"/>
                    <a:pt x="22173" y="14436"/>
                    <a:pt x="19634" y="17275"/>
                  </a:cubicBezTo>
                  <a:cubicBezTo>
                    <a:pt x="17474" y="19692"/>
                    <a:pt x="15078" y="21992"/>
                    <a:pt x="13107" y="24590"/>
                  </a:cubicBezTo>
                  <a:cubicBezTo>
                    <a:pt x="11942" y="22709"/>
                    <a:pt x="10414" y="20999"/>
                    <a:pt x="9057" y="19276"/>
                  </a:cubicBezTo>
                  <a:cubicBezTo>
                    <a:pt x="7182" y="16893"/>
                    <a:pt x="5240" y="14515"/>
                    <a:pt x="3645" y="11929"/>
                  </a:cubicBezTo>
                  <a:cubicBezTo>
                    <a:pt x="3332" y="11421"/>
                    <a:pt x="3150" y="11116"/>
                    <a:pt x="2946" y="10667"/>
                  </a:cubicBezTo>
                  <a:cubicBezTo>
                    <a:pt x="2861" y="10477"/>
                    <a:pt x="2784" y="10285"/>
                    <a:pt x="2717" y="10087"/>
                  </a:cubicBezTo>
                  <a:cubicBezTo>
                    <a:pt x="2701" y="10043"/>
                    <a:pt x="2691" y="9996"/>
                    <a:pt x="2677" y="9950"/>
                  </a:cubicBezTo>
                  <a:cubicBezTo>
                    <a:pt x="2677" y="9931"/>
                    <a:pt x="2649" y="9784"/>
                    <a:pt x="2641" y="9715"/>
                  </a:cubicBezTo>
                  <a:cubicBezTo>
                    <a:pt x="2517" y="8602"/>
                    <a:pt x="2702" y="7399"/>
                    <a:pt x="3261" y="6641"/>
                  </a:cubicBezTo>
                  <a:cubicBezTo>
                    <a:pt x="3600" y="6181"/>
                    <a:pt x="3776" y="6019"/>
                    <a:pt x="4238" y="5718"/>
                  </a:cubicBezTo>
                  <a:cubicBezTo>
                    <a:pt x="4531" y="5527"/>
                    <a:pt x="4461" y="5565"/>
                    <a:pt x="4761" y="5436"/>
                  </a:cubicBezTo>
                  <a:cubicBezTo>
                    <a:pt x="4999" y="5332"/>
                    <a:pt x="5244" y="5248"/>
                    <a:pt x="5492" y="5175"/>
                  </a:cubicBezTo>
                  <a:cubicBezTo>
                    <a:pt x="5958" y="5039"/>
                    <a:pt x="6513" y="4976"/>
                    <a:pt x="7081" y="4976"/>
                  </a:cubicBezTo>
                  <a:cubicBezTo>
                    <a:pt x="7559" y="4976"/>
                    <a:pt x="8045" y="5020"/>
                    <a:pt x="8495" y="5104"/>
                  </a:cubicBezTo>
                  <a:cubicBezTo>
                    <a:pt x="9639" y="5318"/>
                    <a:pt x="10733" y="5777"/>
                    <a:pt x="11622" y="6492"/>
                  </a:cubicBezTo>
                  <a:cubicBezTo>
                    <a:pt x="11994" y="6791"/>
                    <a:pt x="12320" y="7135"/>
                    <a:pt x="12586" y="7507"/>
                  </a:cubicBezTo>
                  <a:cubicBezTo>
                    <a:pt x="12558" y="7719"/>
                    <a:pt x="12536" y="7934"/>
                    <a:pt x="12525" y="8151"/>
                  </a:cubicBezTo>
                  <a:cubicBezTo>
                    <a:pt x="12497" y="8692"/>
                    <a:pt x="12752" y="9199"/>
                    <a:pt x="13329" y="9310"/>
                  </a:cubicBezTo>
                  <a:lnTo>
                    <a:pt x="13331" y="9310"/>
                  </a:lnTo>
                  <a:cubicBezTo>
                    <a:pt x="13465" y="9829"/>
                    <a:pt x="13923" y="10076"/>
                    <a:pt x="14366" y="10076"/>
                  </a:cubicBezTo>
                  <a:cubicBezTo>
                    <a:pt x="14898" y="10076"/>
                    <a:pt x="15408" y="9718"/>
                    <a:pt x="15298" y="9044"/>
                  </a:cubicBezTo>
                  <a:cubicBezTo>
                    <a:pt x="15190" y="8386"/>
                    <a:pt x="14979" y="7771"/>
                    <a:pt x="14686" y="7201"/>
                  </a:cubicBezTo>
                  <a:cubicBezTo>
                    <a:pt x="15130" y="5491"/>
                    <a:pt x="16262" y="4129"/>
                    <a:pt x="17818" y="3156"/>
                  </a:cubicBezTo>
                  <a:cubicBezTo>
                    <a:pt x="18573" y="2685"/>
                    <a:pt x="19746" y="2230"/>
                    <a:pt x="20566" y="2098"/>
                  </a:cubicBezTo>
                  <a:cubicBezTo>
                    <a:pt x="20938" y="2037"/>
                    <a:pt x="21458" y="2004"/>
                    <a:pt x="21779" y="2004"/>
                  </a:cubicBezTo>
                  <a:close/>
                  <a:moveTo>
                    <a:pt x="21650" y="1"/>
                  </a:moveTo>
                  <a:cubicBezTo>
                    <a:pt x="20221" y="1"/>
                    <a:pt x="18765" y="413"/>
                    <a:pt x="17537" y="1043"/>
                  </a:cubicBezTo>
                  <a:cubicBezTo>
                    <a:pt x="15703" y="1983"/>
                    <a:pt x="14125" y="3477"/>
                    <a:pt x="13250" y="5315"/>
                  </a:cubicBezTo>
                  <a:cubicBezTo>
                    <a:pt x="11649" y="3805"/>
                    <a:pt x="9357" y="2927"/>
                    <a:pt x="7125" y="2927"/>
                  </a:cubicBezTo>
                  <a:cubicBezTo>
                    <a:pt x="5600" y="2927"/>
                    <a:pt x="4103" y="3336"/>
                    <a:pt x="2873" y="4235"/>
                  </a:cubicBezTo>
                  <a:cubicBezTo>
                    <a:pt x="802" y="5750"/>
                    <a:pt x="0" y="8824"/>
                    <a:pt x="1003" y="11188"/>
                  </a:cubicBezTo>
                  <a:cubicBezTo>
                    <a:pt x="1521" y="12411"/>
                    <a:pt x="2285" y="13541"/>
                    <a:pt x="3040" y="14628"/>
                  </a:cubicBezTo>
                  <a:cubicBezTo>
                    <a:pt x="4012" y="16027"/>
                    <a:pt x="5048" y="17379"/>
                    <a:pt x="6094" y="18723"/>
                  </a:cubicBezTo>
                  <a:cubicBezTo>
                    <a:pt x="7249" y="20207"/>
                    <a:pt x="8423" y="21674"/>
                    <a:pt x="9573" y="23163"/>
                  </a:cubicBezTo>
                  <a:cubicBezTo>
                    <a:pt x="10370" y="24198"/>
                    <a:pt x="11215" y="25239"/>
                    <a:pt x="11858" y="26382"/>
                  </a:cubicBezTo>
                  <a:cubicBezTo>
                    <a:pt x="11556" y="26856"/>
                    <a:pt x="11271" y="27342"/>
                    <a:pt x="11007" y="27843"/>
                  </a:cubicBezTo>
                  <a:cubicBezTo>
                    <a:pt x="10608" y="28599"/>
                    <a:pt x="11274" y="29222"/>
                    <a:pt x="11942" y="29222"/>
                  </a:cubicBezTo>
                  <a:cubicBezTo>
                    <a:pt x="12278" y="29222"/>
                    <a:pt x="12615" y="29064"/>
                    <a:pt x="12816" y="28684"/>
                  </a:cubicBezTo>
                  <a:cubicBezTo>
                    <a:pt x="14833" y="24865"/>
                    <a:pt x="18187" y="21870"/>
                    <a:pt x="21041" y="18694"/>
                  </a:cubicBezTo>
                  <a:cubicBezTo>
                    <a:pt x="23854" y="15564"/>
                    <a:pt x="26632" y="12029"/>
                    <a:pt x="27257" y="7741"/>
                  </a:cubicBezTo>
                  <a:cubicBezTo>
                    <a:pt x="27650" y="5032"/>
                    <a:pt x="27100" y="1999"/>
                    <a:pt x="24462" y="641"/>
                  </a:cubicBezTo>
                  <a:cubicBezTo>
                    <a:pt x="23591" y="194"/>
                    <a:pt x="22627" y="1"/>
                    <a:pt x="216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4" name="Google Shape;514;p19"/>
            <p:cNvSpPr/>
            <p:nvPr/>
          </p:nvSpPr>
          <p:spPr>
            <a:xfrm>
              <a:off x="158270" y="2402691"/>
              <a:ext cx="169873" cy="190386"/>
            </a:xfrm>
            <a:custGeom>
              <a:avLst/>
              <a:gdLst/>
              <a:ahLst/>
              <a:cxnLst/>
              <a:rect l="l" t="t" r="r" b="b"/>
              <a:pathLst>
                <a:path w="18144" h="20335" extrusionOk="0">
                  <a:moveTo>
                    <a:pt x="13836" y="1575"/>
                  </a:moveTo>
                  <a:cubicBezTo>
                    <a:pt x="14169" y="1575"/>
                    <a:pt x="14487" y="1682"/>
                    <a:pt x="14760" y="1936"/>
                  </a:cubicBezTo>
                  <a:cubicBezTo>
                    <a:pt x="15785" y="2893"/>
                    <a:pt x="15894" y="4757"/>
                    <a:pt x="16056" y="6052"/>
                  </a:cubicBezTo>
                  <a:cubicBezTo>
                    <a:pt x="16360" y="8492"/>
                    <a:pt x="16601" y="10990"/>
                    <a:pt x="16015" y="13408"/>
                  </a:cubicBezTo>
                  <a:cubicBezTo>
                    <a:pt x="15682" y="14785"/>
                    <a:pt x="15101" y="16390"/>
                    <a:pt x="15471" y="17766"/>
                  </a:cubicBezTo>
                  <a:cubicBezTo>
                    <a:pt x="12355" y="16040"/>
                    <a:pt x="8710" y="15290"/>
                    <a:pt x="5717" y="13312"/>
                  </a:cubicBezTo>
                  <a:cubicBezTo>
                    <a:pt x="3995" y="12173"/>
                    <a:pt x="2568" y="10577"/>
                    <a:pt x="2135" y="8505"/>
                  </a:cubicBezTo>
                  <a:cubicBezTo>
                    <a:pt x="1998" y="7856"/>
                    <a:pt x="1971" y="7055"/>
                    <a:pt x="2334" y="6519"/>
                  </a:cubicBezTo>
                  <a:cubicBezTo>
                    <a:pt x="2643" y="6061"/>
                    <a:pt x="3119" y="5861"/>
                    <a:pt x="3671" y="5808"/>
                  </a:cubicBezTo>
                  <a:cubicBezTo>
                    <a:pt x="3781" y="5797"/>
                    <a:pt x="3891" y="5792"/>
                    <a:pt x="4000" y="5792"/>
                  </a:cubicBezTo>
                  <a:cubicBezTo>
                    <a:pt x="5757" y="5792"/>
                    <a:pt x="7293" y="7132"/>
                    <a:pt x="8135" y="8579"/>
                  </a:cubicBezTo>
                  <a:cubicBezTo>
                    <a:pt x="8282" y="8832"/>
                    <a:pt x="8492" y="8936"/>
                    <a:pt x="8706" y="8936"/>
                  </a:cubicBezTo>
                  <a:cubicBezTo>
                    <a:pt x="8854" y="8936"/>
                    <a:pt x="9003" y="8886"/>
                    <a:pt x="9135" y="8802"/>
                  </a:cubicBezTo>
                  <a:cubicBezTo>
                    <a:pt x="9260" y="9039"/>
                    <a:pt x="9512" y="9152"/>
                    <a:pt x="9774" y="9152"/>
                  </a:cubicBezTo>
                  <a:cubicBezTo>
                    <a:pt x="10196" y="9152"/>
                    <a:pt x="10645" y="8860"/>
                    <a:pt x="10643" y="8317"/>
                  </a:cubicBezTo>
                  <a:cubicBezTo>
                    <a:pt x="10636" y="6715"/>
                    <a:pt x="10461" y="4929"/>
                    <a:pt x="11189" y="3445"/>
                  </a:cubicBezTo>
                  <a:cubicBezTo>
                    <a:pt x="11583" y="2640"/>
                    <a:pt x="12783" y="1575"/>
                    <a:pt x="13836" y="1575"/>
                  </a:cubicBezTo>
                  <a:close/>
                  <a:moveTo>
                    <a:pt x="13882" y="1"/>
                  </a:moveTo>
                  <a:cubicBezTo>
                    <a:pt x="12399" y="1"/>
                    <a:pt x="10858" y="1017"/>
                    <a:pt x="10086" y="2184"/>
                  </a:cubicBezTo>
                  <a:cubicBezTo>
                    <a:pt x="9134" y="3621"/>
                    <a:pt x="9035" y="5354"/>
                    <a:pt x="9042" y="7047"/>
                  </a:cubicBezTo>
                  <a:cubicBezTo>
                    <a:pt x="7973" y="5565"/>
                    <a:pt x="6328" y="4411"/>
                    <a:pt x="4491" y="4230"/>
                  </a:cubicBezTo>
                  <a:cubicBezTo>
                    <a:pt x="4337" y="4214"/>
                    <a:pt x="4182" y="4207"/>
                    <a:pt x="4029" y="4207"/>
                  </a:cubicBezTo>
                  <a:cubicBezTo>
                    <a:pt x="2439" y="4207"/>
                    <a:pt x="980" y="5031"/>
                    <a:pt x="561" y="6680"/>
                  </a:cubicBezTo>
                  <a:cubicBezTo>
                    <a:pt x="1" y="8885"/>
                    <a:pt x="1322" y="11407"/>
                    <a:pt x="2796" y="12960"/>
                  </a:cubicBezTo>
                  <a:cubicBezTo>
                    <a:pt x="4507" y="14765"/>
                    <a:pt x="6846" y="15844"/>
                    <a:pt x="9111" y="16776"/>
                  </a:cubicBezTo>
                  <a:cubicBezTo>
                    <a:pt x="11517" y="17766"/>
                    <a:pt x="14166" y="18554"/>
                    <a:pt x="16254" y="20161"/>
                  </a:cubicBezTo>
                  <a:cubicBezTo>
                    <a:pt x="16411" y="20282"/>
                    <a:pt x="16576" y="20334"/>
                    <a:pt x="16734" y="20334"/>
                  </a:cubicBezTo>
                  <a:cubicBezTo>
                    <a:pt x="17369" y="20334"/>
                    <a:pt x="17891" y="19501"/>
                    <a:pt x="17336" y="18987"/>
                  </a:cubicBezTo>
                  <a:cubicBezTo>
                    <a:pt x="17568" y="18678"/>
                    <a:pt x="17622" y="18215"/>
                    <a:pt x="17272" y="17869"/>
                  </a:cubicBezTo>
                  <a:cubicBezTo>
                    <a:pt x="16649" y="17254"/>
                    <a:pt x="16989" y="16050"/>
                    <a:pt x="17162" y="15321"/>
                  </a:cubicBezTo>
                  <a:cubicBezTo>
                    <a:pt x="17420" y="14235"/>
                    <a:pt x="17742" y="13187"/>
                    <a:pt x="17865" y="12072"/>
                  </a:cubicBezTo>
                  <a:cubicBezTo>
                    <a:pt x="18143" y="9531"/>
                    <a:pt x="17890" y="6855"/>
                    <a:pt x="17417" y="4350"/>
                  </a:cubicBezTo>
                  <a:cubicBezTo>
                    <a:pt x="17126" y="2809"/>
                    <a:pt x="16596" y="873"/>
                    <a:pt x="14991" y="214"/>
                  </a:cubicBezTo>
                  <a:cubicBezTo>
                    <a:pt x="14634" y="67"/>
                    <a:pt x="14260" y="1"/>
                    <a:pt x="138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5" name="Google Shape;515;p19"/>
            <p:cNvSpPr/>
            <p:nvPr/>
          </p:nvSpPr>
          <p:spPr>
            <a:xfrm>
              <a:off x="8623176" y="3812436"/>
              <a:ext cx="249745" cy="234446"/>
            </a:xfrm>
            <a:custGeom>
              <a:avLst/>
              <a:gdLst/>
              <a:ahLst/>
              <a:cxnLst/>
              <a:rect l="l" t="t" r="r" b="b"/>
              <a:pathLst>
                <a:path w="26675" h="25041" extrusionOk="0">
                  <a:moveTo>
                    <a:pt x="19443" y="1864"/>
                  </a:moveTo>
                  <a:cubicBezTo>
                    <a:pt x="20133" y="1864"/>
                    <a:pt x="20835" y="2088"/>
                    <a:pt x="21453" y="2500"/>
                  </a:cubicBezTo>
                  <a:cubicBezTo>
                    <a:pt x="23269" y="3711"/>
                    <a:pt x="24340" y="6102"/>
                    <a:pt x="24521" y="8220"/>
                  </a:cubicBezTo>
                  <a:cubicBezTo>
                    <a:pt x="24747" y="10851"/>
                    <a:pt x="24226" y="13573"/>
                    <a:pt x="23550" y="16105"/>
                  </a:cubicBezTo>
                  <a:cubicBezTo>
                    <a:pt x="23152" y="17591"/>
                    <a:pt x="22651" y="19055"/>
                    <a:pt x="21999" y="20451"/>
                  </a:cubicBezTo>
                  <a:cubicBezTo>
                    <a:pt x="21757" y="20970"/>
                    <a:pt x="21490" y="21514"/>
                    <a:pt x="21176" y="22023"/>
                  </a:cubicBezTo>
                  <a:cubicBezTo>
                    <a:pt x="19481" y="19992"/>
                    <a:pt x="16656" y="19411"/>
                    <a:pt x="14163" y="18947"/>
                  </a:cubicBezTo>
                  <a:cubicBezTo>
                    <a:pt x="11233" y="18402"/>
                    <a:pt x="7958" y="18057"/>
                    <a:pt x="5485" y="16234"/>
                  </a:cubicBezTo>
                  <a:cubicBezTo>
                    <a:pt x="4153" y="15252"/>
                    <a:pt x="3231" y="13913"/>
                    <a:pt x="2702" y="12350"/>
                  </a:cubicBezTo>
                  <a:cubicBezTo>
                    <a:pt x="2105" y="10594"/>
                    <a:pt x="1746" y="8521"/>
                    <a:pt x="2046" y="6669"/>
                  </a:cubicBezTo>
                  <a:cubicBezTo>
                    <a:pt x="2377" y="4618"/>
                    <a:pt x="3730" y="3517"/>
                    <a:pt x="5572" y="3517"/>
                  </a:cubicBezTo>
                  <a:cubicBezTo>
                    <a:pt x="5897" y="3517"/>
                    <a:pt x="6236" y="3552"/>
                    <a:pt x="6588" y="3621"/>
                  </a:cubicBezTo>
                  <a:cubicBezTo>
                    <a:pt x="9980" y="4289"/>
                    <a:pt x="12724" y="7102"/>
                    <a:pt x="14332" y="10021"/>
                  </a:cubicBezTo>
                  <a:cubicBezTo>
                    <a:pt x="14499" y="10323"/>
                    <a:pt x="14742" y="10447"/>
                    <a:pt x="14992" y="10447"/>
                  </a:cubicBezTo>
                  <a:cubicBezTo>
                    <a:pt x="15130" y="10447"/>
                    <a:pt x="15269" y="10409"/>
                    <a:pt x="15399" y="10342"/>
                  </a:cubicBezTo>
                  <a:cubicBezTo>
                    <a:pt x="15791" y="10245"/>
                    <a:pt x="16105" y="9925"/>
                    <a:pt x="16025" y="9403"/>
                  </a:cubicBezTo>
                  <a:cubicBezTo>
                    <a:pt x="15690" y="7221"/>
                    <a:pt x="15615" y="4375"/>
                    <a:pt x="17354" y="2706"/>
                  </a:cubicBezTo>
                  <a:cubicBezTo>
                    <a:pt x="17956" y="2129"/>
                    <a:pt x="18693" y="1864"/>
                    <a:pt x="19443" y="1864"/>
                  </a:cubicBezTo>
                  <a:close/>
                  <a:moveTo>
                    <a:pt x="19398" y="1"/>
                  </a:moveTo>
                  <a:cubicBezTo>
                    <a:pt x="18417" y="1"/>
                    <a:pt x="17442" y="288"/>
                    <a:pt x="16586" y="921"/>
                  </a:cubicBezTo>
                  <a:cubicBezTo>
                    <a:pt x="14877" y="2184"/>
                    <a:pt x="14175" y="4196"/>
                    <a:pt x="14015" y="6266"/>
                  </a:cubicBezTo>
                  <a:cubicBezTo>
                    <a:pt x="12450" y="4414"/>
                    <a:pt x="10450" y="2899"/>
                    <a:pt x="8174" y="2129"/>
                  </a:cubicBezTo>
                  <a:cubicBezTo>
                    <a:pt x="7315" y="1838"/>
                    <a:pt x="6406" y="1672"/>
                    <a:pt x="5519" y="1672"/>
                  </a:cubicBezTo>
                  <a:cubicBezTo>
                    <a:pt x="3708" y="1672"/>
                    <a:pt x="1988" y="2364"/>
                    <a:pt x="973" y="4100"/>
                  </a:cubicBezTo>
                  <a:cubicBezTo>
                    <a:pt x="134" y="5533"/>
                    <a:pt x="1" y="7297"/>
                    <a:pt x="125" y="8918"/>
                  </a:cubicBezTo>
                  <a:cubicBezTo>
                    <a:pt x="291" y="11054"/>
                    <a:pt x="819" y="13276"/>
                    <a:pt x="1942" y="15118"/>
                  </a:cubicBezTo>
                  <a:cubicBezTo>
                    <a:pt x="3832" y="18218"/>
                    <a:pt x="7300" y="19492"/>
                    <a:pt x="10686" y="20199"/>
                  </a:cubicBezTo>
                  <a:cubicBezTo>
                    <a:pt x="12492" y="20575"/>
                    <a:pt x="14328" y="20812"/>
                    <a:pt x="16116" y="21276"/>
                  </a:cubicBezTo>
                  <a:cubicBezTo>
                    <a:pt x="17555" y="21649"/>
                    <a:pt x="19047" y="22218"/>
                    <a:pt x="19937" y="23474"/>
                  </a:cubicBezTo>
                  <a:cubicBezTo>
                    <a:pt x="19947" y="23487"/>
                    <a:pt x="19958" y="23501"/>
                    <a:pt x="19969" y="23514"/>
                  </a:cubicBezTo>
                  <a:cubicBezTo>
                    <a:pt x="19571" y="24157"/>
                    <a:pt x="20074" y="25041"/>
                    <a:pt x="20704" y="25041"/>
                  </a:cubicBezTo>
                  <a:cubicBezTo>
                    <a:pt x="20879" y="25041"/>
                    <a:pt x="21063" y="24973"/>
                    <a:pt x="21240" y="24813"/>
                  </a:cubicBezTo>
                  <a:cubicBezTo>
                    <a:pt x="23327" y="22935"/>
                    <a:pt x="24344" y="19988"/>
                    <a:pt x="25126" y="17370"/>
                  </a:cubicBezTo>
                  <a:cubicBezTo>
                    <a:pt x="26015" y="14391"/>
                    <a:pt x="26674" y="11100"/>
                    <a:pt x="26377" y="7978"/>
                  </a:cubicBezTo>
                  <a:cubicBezTo>
                    <a:pt x="26131" y="5402"/>
                    <a:pt x="24814" y="2570"/>
                    <a:pt x="22645" y="1062"/>
                  </a:cubicBezTo>
                  <a:cubicBezTo>
                    <a:pt x="21671" y="384"/>
                    <a:pt x="20530" y="1"/>
                    <a:pt x="19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6" name="Google Shape;516;p19"/>
            <p:cNvSpPr/>
            <p:nvPr/>
          </p:nvSpPr>
          <p:spPr>
            <a:xfrm>
              <a:off x="8729450" y="35634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7" name="Google Shape;517;p19"/>
            <p:cNvSpPr/>
            <p:nvPr/>
          </p:nvSpPr>
          <p:spPr>
            <a:xfrm>
              <a:off x="3177675" y="1889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8" name="Google Shape;518;p19"/>
            <p:cNvSpPr/>
            <p:nvPr/>
          </p:nvSpPr>
          <p:spPr>
            <a:xfrm>
              <a:off x="8677250" y="1302225"/>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9" name="Google Shape;519;p19"/>
            <p:cNvSpPr/>
            <p:nvPr/>
          </p:nvSpPr>
          <p:spPr>
            <a:xfrm>
              <a:off x="8618450" y="323812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0" name="Google Shape;520;p19"/>
            <p:cNvSpPr/>
            <p:nvPr/>
          </p:nvSpPr>
          <p:spPr>
            <a:xfrm>
              <a:off x="2758325" y="1889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1" name="Google Shape;521;p19"/>
            <p:cNvSpPr/>
            <p:nvPr/>
          </p:nvSpPr>
          <p:spPr>
            <a:xfrm>
              <a:off x="2928275" y="274250"/>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2" name="Google Shape;522;p19"/>
            <p:cNvSpPr/>
            <p:nvPr/>
          </p:nvSpPr>
          <p:spPr>
            <a:xfrm>
              <a:off x="8829600" y="15076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3" name="Google Shape;523;p19"/>
            <p:cNvSpPr/>
            <p:nvPr/>
          </p:nvSpPr>
          <p:spPr>
            <a:xfrm>
              <a:off x="8766650" y="10578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4" name="Google Shape;524;p19"/>
            <p:cNvSpPr/>
            <p:nvPr/>
          </p:nvSpPr>
          <p:spPr>
            <a:xfrm>
              <a:off x="8866800" y="3238125"/>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5" name="Google Shape;525;p19"/>
            <p:cNvSpPr/>
            <p:nvPr/>
          </p:nvSpPr>
          <p:spPr>
            <a:xfrm>
              <a:off x="458450" y="26083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6" name="Google Shape;526;p19"/>
            <p:cNvSpPr/>
            <p:nvPr/>
          </p:nvSpPr>
          <p:spPr>
            <a:xfrm>
              <a:off x="362875" y="22288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7" name="Google Shape;527;p19"/>
            <p:cNvSpPr/>
            <p:nvPr/>
          </p:nvSpPr>
          <p:spPr>
            <a:xfrm>
              <a:off x="527500" y="2313300"/>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112286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40"/>
        <p:cNvGrpSpPr/>
        <p:nvPr/>
      </p:nvGrpSpPr>
      <p:grpSpPr>
        <a:xfrm>
          <a:off x="0" y="0"/>
          <a:ext cx="0" cy="0"/>
          <a:chOff x="0" y="0"/>
          <a:chExt cx="0" cy="0"/>
        </a:xfrm>
      </p:grpSpPr>
      <p:sp>
        <p:nvSpPr>
          <p:cNvPr id="241" name="Google Shape;241;p11"/>
          <p:cNvSpPr txBox="1">
            <a:spLocks noGrp="1"/>
          </p:cNvSpPr>
          <p:nvPr>
            <p:ph type="subTitle" idx="1"/>
          </p:nvPr>
        </p:nvSpPr>
        <p:spPr>
          <a:xfrm>
            <a:off x="4712400" y="4442400"/>
            <a:ext cx="6519600" cy="587200"/>
          </a:xfrm>
          <a:prstGeom prst="rect">
            <a:avLst/>
          </a:prstGeom>
          <a:noFill/>
          <a:ln>
            <a:noFill/>
          </a:ln>
          <a:effectLst>
            <a:outerShdw blurRad="57150" dist="19050" dir="5400000" algn="bl" rotWithShape="0">
              <a:srgbClr val="000000">
                <a:alpha val="20000"/>
              </a:srgbClr>
            </a:outerShdw>
          </a:effectLst>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42" name="Google Shape;242;p11"/>
          <p:cNvSpPr txBox="1">
            <a:spLocks noGrp="1"/>
          </p:cNvSpPr>
          <p:nvPr>
            <p:ph type="title" hasCustomPrompt="1"/>
          </p:nvPr>
        </p:nvSpPr>
        <p:spPr>
          <a:xfrm rot="422">
            <a:off x="4712367" y="1828800"/>
            <a:ext cx="6519600" cy="24104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algn="ctr">
              <a:spcBef>
                <a:spcPts val="0"/>
              </a:spcBef>
              <a:spcAft>
                <a:spcPts val="0"/>
              </a:spcAft>
              <a:buSzPts val="9600"/>
              <a:buNone/>
              <a:defRPr sz="11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grpSp>
        <p:nvGrpSpPr>
          <p:cNvPr id="243" name="Google Shape;243;p11"/>
          <p:cNvGrpSpPr/>
          <p:nvPr/>
        </p:nvGrpSpPr>
        <p:grpSpPr>
          <a:xfrm>
            <a:off x="0" y="2"/>
            <a:ext cx="12192000" cy="6858003"/>
            <a:chOff x="0" y="2"/>
            <a:chExt cx="9144000" cy="5143502"/>
          </a:xfrm>
        </p:grpSpPr>
        <p:pic>
          <p:nvPicPr>
            <p:cNvPr id="244" name="Google Shape;244;p11"/>
            <p:cNvPicPr preferRelativeResize="0"/>
            <p:nvPr/>
          </p:nvPicPr>
          <p:blipFill rotWithShape="1">
            <a:blip r:embed="rId2">
              <a:alphaModFix/>
            </a:blip>
            <a:srcRect l="53761" b="27330"/>
            <a:stretch/>
          </p:blipFill>
          <p:spPr>
            <a:xfrm flipH="1">
              <a:off x="7792149" y="2956750"/>
              <a:ext cx="1351849" cy="2179050"/>
            </a:xfrm>
            <a:prstGeom prst="rect">
              <a:avLst/>
            </a:prstGeom>
            <a:noFill/>
            <a:ln>
              <a:noFill/>
            </a:ln>
          </p:spPr>
        </p:pic>
        <p:pic>
          <p:nvPicPr>
            <p:cNvPr id="245" name="Google Shape;245;p11"/>
            <p:cNvPicPr preferRelativeResize="0"/>
            <p:nvPr/>
          </p:nvPicPr>
          <p:blipFill rotWithShape="1">
            <a:blip r:embed="rId3">
              <a:alphaModFix/>
            </a:blip>
            <a:srcRect t="50663"/>
            <a:stretch/>
          </p:blipFill>
          <p:spPr>
            <a:xfrm>
              <a:off x="3896175" y="2"/>
              <a:ext cx="3125501" cy="1035900"/>
            </a:xfrm>
            <a:prstGeom prst="rect">
              <a:avLst/>
            </a:prstGeom>
            <a:noFill/>
            <a:ln>
              <a:noFill/>
            </a:ln>
          </p:spPr>
        </p:pic>
        <p:pic>
          <p:nvPicPr>
            <p:cNvPr id="246" name="Google Shape;246;p11"/>
            <p:cNvPicPr preferRelativeResize="0"/>
            <p:nvPr/>
          </p:nvPicPr>
          <p:blipFill rotWithShape="1">
            <a:blip r:embed="rId4">
              <a:alphaModFix/>
            </a:blip>
            <a:srcRect l="49176" b="8483"/>
            <a:stretch/>
          </p:blipFill>
          <p:spPr>
            <a:xfrm>
              <a:off x="0" y="790125"/>
              <a:ext cx="1307601" cy="4353376"/>
            </a:xfrm>
            <a:prstGeom prst="rect">
              <a:avLst/>
            </a:prstGeom>
            <a:noFill/>
            <a:ln>
              <a:noFill/>
            </a:ln>
          </p:spPr>
        </p:pic>
        <p:pic>
          <p:nvPicPr>
            <p:cNvPr id="247" name="Google Shape;247;p11"/>
            <p:cNvPicPr preferRelativeResize="0"/>
            <p:nvPr/>
          </p:nvPicPr>
          <p:blipFill rotWithShape="1">
            <a:blip r:embed="rId5">
              <a:alphaModFix/>
            </a:blip>
            <a:srcRect l="34798" t="-3449" b="37495"/>
            <a:stretch/>
          </p:blipFill>
          <p:spPr>
            <a:xfrm>
              <a:off x="0" y="2910904"/>
              <a:ext cx="2817625" cy="2232600"/>
            </a:xfrm>
            <a:prstGeom prst="rect">
              <a:avLst/>
            </a:prstGeom>
            <a:noFill/>
            <a:ln>
              <a:noFill/>
            </a:ln>
          </p:spPr>
        </p:pic>
        <p:pic>
          <p:nvPicPr>
            <p:cNvPr id="248" name="Google Shape;248;p11"/>
            <p:cNvPicPr preferRelativeResize="0"/>
            <p:nvPr/>
          </p:nvPicPr>
          <p:blipFill rotWithShape="1">
            <a:blip r:embed="rId5">
              <a:alphaModFix/>
            </a:blip>
            <a:srcRect r="28515" b="69399"/>
            <a:stretch/>
          </p:blipFill>
          <p:spPr>
            <a:xfrm>
              <a:off x="6054775" y="4099900"/>
              <a:ext cx="3089225" cy="1035900"/>
            </a:xfrm>
            <a:prstGeom prst="rect">
              <a:avLst/>
            </a:prstGeom>
            <a:noFill/>
            <a:ln>
              <a:noFill/>
            </a:ln>
          </p:spPr>
        </p:pic>
      </p:grpSp>
      <p:grpSp>
        <p:nvGrpSpPr>
          <p:cNvPr id="249" name="Google Shape;249;p11"/>
          <p:cNvGrpSpPr/>
          <p:nvPr/>
        </p:nvGrpSpPr>
        <p:grpSpPr>
          <a:xfrm>
            <a:off x="793504" y="211735"/>
            <a:ext cx="11043041" cy="6348603"/>
            <a:chOff x="595126" y="158800"/>
            <a:chExt cx="8282281" cy="4761452"/>
          </a:xfrm>
        </p:grpSpPr>
        <p:sp>
          <p:nvSpPr>
            <p:cNvPr id="250" name="Google Shape;250;p11"/>
            <p:cNvSpPr/>
            <p:nvPr/>
          </p:nvSpPr>
          <p:spPr>
            <a:xfrm>
              <a:off x="3233730" y="4661997"/>
              <a:ext cx="300546" cy="258255"/>
            </a:xfrm>
            <a:custGeom>
              <a:avLst/>
              <a:gdLst/>
              <a:ahLst/>
              <a:cxnLst/>
              <a:rect l="l" t="t" r="r" b="b"/>
              <a:pathLst>
                <a:path w="32101" h="27584" extrusionOk="0">
                  <a:moveTo>
                    <a:pt x="30048" y="1513"/>
                  </a:moveTo>
                  <a:lnTo>
                    <a:pt x="30048" y="1513"/>
                  </a:lnTo>
                  <a:cubicBezTo>
                    <a:pt x="30111" y="4293"/>
                    <a:pt x="28809" y="6581"/>
                    <a:pt x="26539" y="8284"/>
                  </a:cubicBezTo>
                  <a:cubicBezTo>
                    <a:pt x="24659" y="9694"/>
                    <a:pt x="22160" y="10138"/>
                    <a:pt x="20341" y="11538"/>
                  </a:cubicBezTo>
                  <a:cubicBezTo>
                    <a:pt x="20605" y="10974"/>
                    <a:pt x="20820" y="10373"/>
                    <a:pt x="20974" y="9733"/>
                  </a:cubicBezTo>
                  <a:cubicBezTo>
                    <a:pt x="21067" y="9351"/>
                    <a:pt x="21127" y="8959"/>
                    <a:pt x="21159" y="8568"/>
                  </a:cubicBezTo>
                  <a:cubicBezTo>
                    <a:pt x="22772" y="4884"/>
                    <a:pt x="26216" y="1526"/>
                    <a:pt x="30048" y="1513"/>
                  </a:cubicBezTo>
                  <a:close/>
                  <a:moveTo>
                    <a:pt x="30498" y="1"/>
                  </a:moveTo>
                  <a:cubicBezTo>
                    <a:pt x="26909" y="1"/>
                    <a:pt x="23030" y="2588"/>
                    <a:pt x="20977" y="5956"/>
                  </a:cubicBezTo>
                  <a:cubicBezTo>
                    <a:pt x="20308" y="3043"/>
                    <a:pt x="18155" y="593"/>
                    <a:pt x="15248" y="593"/>
                  </a:cubicBezTo>
                  <a:cubicBezTo>
                    <a:pt x="14418" y="593"/>
                    <a:pt x="13527" y="792"/>
                    <a:pt x="12591" y="1238"/>
                  </a:cubicBezTo>
                  <a:cubicBezTo>
                    <a:pt x="9781" y="2578"/>
                    <a:pt x="5967" y="7287"/>
                    <a:pt x="10060" y="9525"/>
                  </a:cubicBezTo>
                  <a:cubicBezTo>
                    <a:pt x="10681" y="9865"/>
                    <a:pt x="11396" y="10020"/>
                    <a:pt x="12116" y="10020"/>
                  </a:cubicBezTo>
                  <a:cubicBezTo>
                    <a:pt x="14833" y="10020"/>
                    <a:pt x="17639" y="7805"/>
                    <a:pt x="15866" y="4904"/>
                  </a:cubicBezTo>
                  <a:cubicBezTo>
                    <a:pt x="15790" y="4779"/>
                    <a:pt x="15677" y="4726"/>
                    <a:pt x="15560" y="4726"/>
                  </a:cubicBezTo>
                  <a:cubicBezTo>
                    <a:pt x="15366" y="4726"/>
                    <a:pt x="15164" y="4872"/>
                    <a:pt x="15112" y="5073"/>
                  </a:cubicBezTo>
                  <a:cubicBezTo>
                    <a:pt x="14664" y="6799"/>
                    <a:pt x="14462" y="8509"/>
                    <a:pt x="12298" y="8509"/>
                  </a:cubicBezTo>
                  <a:cubicBezTo>
                    <a:pt x="12255" y="8509"/>
                    <a:pt x="12211" y="8508"/>
                    <a:pt x="12167" y="8507"/>
                  </a:cubicBezTo>
                  <a:cubicBezTo>
                    <a:pt x="9898" y="8438"/>
                    <a:pt x="9238" y="6594"/>
                    <a:pt x="10503" y="4849"/>
                  </a:cubicBezTo>
                  <a:cubicBezTo>
                    <a:pt x="11687" y="3215"/>
                    <a:pt x="13469" y="2303"/>
                    <a:pt x="15150" y="2303"/>
                  </a:cubicBezTo>
                  <a:cubicBezTo>
                    <a:pt x="16937" y="2303"/>
                    <a:pt x="18610" y="3333"/>
                    <a:pt x="19331" y="5618"/>
                  </a:cubicBezTo>
                  <a:cubicBezTo>
                    <a:pt x="20090" y="8023"/>
                    <a:pt x="19302" y="10648"/>
                    <a:pt x="17793" y="12591"/>
                  </a:cubicBezTo>
                  <a:cubicBezTo>
                    <a:pt x="16310" y="13099"/>
                    <a:pt x="15056" y="13968"/>
                    <a:pt x="14482" y="15348"/>
                  </a:cubicBezTo>
                  <a:cubicBezTo>
                    <a:pt x="8885" y="18653"/>
                    <a:pt x="33" y="20358"/>
                    <a:pt x="1" y="27403"/>
                  </a:cubicBezTo>
                  <a:cubicBezTo>
                    <a:pt x="0" y="27524"/>
                    <a:pt x="95" y="27583"/>
                    <a:pt x="193" y="27583"/>
                  </a:cubicBezTo>
                  <a:cubicBezTo>
                    <a:pt x="286" y="27583"/>
                    <a:pt x="382" y="27530"/>
                    <a:pt x="402" y="27422"/>
                  </a:cubicBezTo>
                  <a:cubicBezTo>
                    <a:pt x="1368" y="22367"/>
                    <a:pt x="7484" y="20645"/>
                    <a:pt x="11536" y="18803"/>
                  </a:cubicBezTo>
                  <a:cubicBezTo>
                    <a:pt x="14183" y="17599"/>
                    <a:pt x="16896" y="16093"/>
                    <a:pt x="18783" y="13912"/>
                  </a:cubicBezTo>
                  <a:cubicBezTo>
                    <a:pt x="19679" y="13667"/>
                    <a:pt x="20644" y="13545"/>
                    <a:pt x="21616" y="13545"/>
                  </a:cubicBezTo>
                  <a:cubicBezTo>
                    <a:pt x="25275" y="13545"/>
                    <a:pt x="29035" y="15266"/>
                    <a:pt x="29581" y="18575"/>
                  </a:cubicBezTo>
                  <a:cubicBezTo>
                    <a:pt x="30150" y="22018"/>
                    <a:pt x="26979" y="25352"/>
                    <a:pt x="23748" y="25352"/>
                  </a:cubicBezTo>
                  <a:cubicBezTo>
                    <a:pt x="22639" y="25352"/>
                    <a:pt x="21522" y="24959"/>
                    <a:pt x="20548" y="24042"/>
                  </a:cubicBezTo>
                  <a:cubicBezTo>
                    <a:pt x="19039" y="22624"/>
                    <a:pt x="18852" y="20398"/>
                    <a:pt x="21106" y="19780"/>
                  </a:cubicBezTo>
                  <a:cubicBezTo>
                    <a:pt x="21460" y="19683"/>
                    <a:pt x="21781" y="19638"/>
                    <a:pt x="22073" y="19638"/>
                  </a:cubicBezTo>
                  <a:cubicBezTo>
                    <a:pt x="23581" y="19638"/>
                    <a:pt x="24296" y="20852"/>
                    <a:pt x="24578" y="22473"/>
                  </a:cubicBezTo>
                  <a:cubicBezTo>
                    <a:pt x="24611" y="22660"/>
                    <a:pt x="24775" y="22779"/>
                    <a:pt x="24935" y="22779"/>
                  </a:cubicBezTo>
                  <a:cubicBezTo>
                    <a:pt x="25048" y="22779"/>
                    <a:pt x="25158" y="22721"/>
                    <a:pt x="25221" y="22588"/>
                  </a:cubicBezTo>
                  <a:cubicBezTo>
                    <a:pt x="26450" y="19979"/>
                    <a:pt x="24121" y="18431"/>
                    <a:pt x="21823" y="18431"/>
                  </a:cubicBezTo>
                  <a:cubicBezTo>
                    <a:pt x="21061" y="18431"/>
                    <a:pt x="20303" y="18601"/>
                    <a:pt x="19678" y="18959"/>
                  </a:cubicBezTo>
                  <a:cubicBezTo>
                    <a:pt x="15640" y="21275"/>
                    <a:pt x="19506" y="26112"/>
                    <a:pt x="22750" y="26773"/>
                  </a:cubicBezTo>
                  <a:cubicBezTo>
                    <a:pt x="23267" y="26878"/>
                    <a:pt x="23779" y="26929"/>
                    <a:pt x="24280" y="26929"/>
                  </a:cubicBezTo>
                  <a:cubicBezTo>
                    <a:pt x="28547" y="26929"/>
                    <a:pt x="32060" y="23276"/>
                    <a:pt x="31637" y="18790"/>
                  </a:cubicBezTo>
                  <a:cubicBezTo>
                    <a:pt x="31261" y="14801"/>
                    <a:pt x="27323" y="12596"/>
                    <a:pt x="23718" y="12108"/>
                  </a:cubicBezTo>
                  <a:cubicBezTo>
                    <a:pt x="25594" y="11401"/>
                    <a:pt x="27412" y="10092"/>
                    <a:pt x="28637" y="8957"/>
                  </a:cubicBezTo>
                  <a:cubicBezTo>
                    <a:pt x="31014" y="6753"/>
                    <a:pt x="32101" y="3922"/>
                    <a:pt x="31554" y="711"/>
                  </a:cubicBezTo>
                  <a:cubicBezTo>
                    <a:pt x="31503" y="406"/>
                    <a:pt x="31276" y="32"/>
                    <a:pt x="30920" y="13"/>
                  </a:cubicBezTo>
                  <a:cubicBezTo>
                    <a:pt x="30780" y="5"/>
                    <a:pt x="30639" y="1"/>
                    <a:pt x="304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1" name="Google Shape;251;p11"/>
            <p:cNvSpPr/>
            <p:nvPr/>
          </p:nvSpPr>
          <p:spPr>
            <a:xfrm>
              <a:off x="8618534" y="1727704"/>
              <a:ext cx="258873" cy="273600"/>
            </a:xfrm>
            <a:custGeom>
              <a:avLst/>
              <a:gdLst/>
              <a:ahLst/>
              <a:cxnLst/>
              <a:rect l="l" t="t" r="r" b="b"/>
              <a:pathLst>
                <a:path w="27650" h="29223" extrusionOk="0">
                  <a:moveTo>
                    <a:pt x="21779" y="2004"/>
                  </a:moveTo>
                  <a:cubicBezTo>
                    <a:pt x="21859" y="2004"/>
                    <a:pt x="21927" y="2006"/>
                    <a:pt x="21977" y="2010"/>
                  </a:cubicBezTo>
                  <a:cubicBezTo>
                    <a:pt x="22206" y="2030"/>
                    <a:pt x="22431" y="2061"/>
                    <a:pt x="22656" y="2106"/>
                  </a:cubicBezTo>
                  <a:cubicBezTo>
                    <a:pt x="22774" y="2131"/>
                    <a:pt x="22890" y="2159"/>
                    <a:pt x="23005" y="2191"/>
                  </a:cubicBezTo>
                  <a:cubicBezTo>
                    <a:pt x="23017" y="2195"/>
                    <a:pt x="23024" y="2196"/>
                    <a:pt x="23033" y="2199"/>
                  </a:cubicBezTo>
                  <a:cubicBezTo>
                    <a:pt x="23097" y="2221"/>
                    <a:pt x="23160" y="2243"/>
                    <a:pt x="23223" y="2269"/>
                  </a:cubicBezTo>
                  <a:cubicBezTo>
                    <a:pt x="23773" y="2502"/>
                    <a:pt x="23885" y="2561"/>
                    <a:pt x="24297" y="2933"/>
                  </a:cubicBezTo>
                  <a:cubicBezTo>
                    <a:pt x="24532" y="3144"/>
                    <a:pt x="24427" y="3036"/>
                    <a:pt x="24627" y="3305"/>
                  </a:cubicBezTo>
                  <a:cubicBezTo>
                    <a:pt x="24830" y="3580"/>
                    <a:pt x="24873" y="3652"/>
                    <a:pt x="24956" y="3841"/>
                  </a:cubicBezTo>
                  <a:cubicBezTo>
                    <a:pt x="25437" y="4946"/>
                    <a:pt x="25478" y="6113"/>
                    <a:pt x="25293" y="7386"/>
                  </a:cubicBezTo>
                  <a:cubicBezTo>
                    <a:pt x="24727" y="11271"/>
                    <a:pt x="22173" y="14436"/>
                    <a:pt x="19634" y="17275"/>
                  </a:cubicBezTo>
                  <a:cubicBezTo>
                    <a:pt x="17474" y="19692"/>
                    <a:pt x="15078" y="21992"/>
                    <a:pt x="13107" y="24590"/>
                  </a:cubicBezTo>
                  <a:cubicBezTo>
                    <a:pt x="11942" y="22709"/>
                    <a:pt x="10414" y="20999"/>
                    <a:pt x="9057" y="19276"/>
                  </a:cubicBezTo>
                  <a:cubicBezTo>
                    <a:pt x="7182" y="16893"/>
                    <a:pt x="5240" y="14515"/>
                    <a:pt x="3645" y="11929"/>
                  </a:cubicBezTo>
                  <a:cubicBezTo>
                    <a:pt x="3332" y="11421"/>
                    <a:pt x="3150" y="11116"/>
                    <a:pt x="2946" y="10667"/>
                  </a:cubicBezTo>
                  <a:cubicBezTo>
                    <a:pt x="2861" y="10477"/>
                    <a:pt x="2784" y="10285"/>
                    <a:pt x="2717" y="10087"/>
                  </a:cubicBezTo>
                  <a:cubicBezTo>
                    <a:pt x="2701" y="10043"/>
                    <a:pt x="2691" y="9996"/>
                    <a:pt x="2677" y="9950"/>
                  </a:cubicBezTo>
                  <a:cubicBezTo>
                    <a:pt x="2677" y="9931"/>
                    <a:pt x="2649" y="9784"/>
                    <a:pt x="2641" y="9715"/>
                  </a:cubicBezTo>
                  <a:cubicBezTo>
                    <a:pt x="2517" y="8602"/>
                    <a:pt x="2702" y="7399"/>
                    <a:pt x="3261" y="6641"/>
                  </a:cubicBezTo>
                  <a:cubicBezTo>
                    <a:pt x="3600" y="6181"/>
                    <a:pt x="3776" y="6019"/>
                    <a:pt x="4238" y="5718"/>
                  </a:cubicBezTo>
                  <a:cubicBezTo>
                    <a:pt x="4531" y="5527"/>
                    <a:pt x="4461" y="5565"/>
                    <a:pt x="4761" y="5436"/>
                  </a:cubicBezTo>
                  <a:cubicBezTo>
                    <a:pt x="4999" y="5332"/>
                    <a:pt x="5244" y="5248"/>
                    <a:pt x="5492" y="5175"/>
                  </a:cubicBezTo>
                  <a:cubicBezTo>
                    <a:pt x="5958" y="5039"/>
                    <a:pt x="6513" y="4976"/>
                    <a:pt x="7081" y="4976"/>
                  </a:cubicBezTo>
                  <a:cubicBezTo>
                    <a:pt x="7559" y="4976"/>
                    <a:pt x="8045" y="5020"/>
                    <a:pt x="8495" y="5104"/>
                  </a:cubicBezTo>
                  <a:cubicBezTo>
                    <a:pt x="9639" y="5318"/>
                    <a:pt x="10733" y="5777"/>
                    <a:pt x="11622" y="6492"/>
                  </a:cubicBezTo>
                  <a:cubicBezTo>
                    <a:pt x="11994" y="6791"/>
                    <a:pt x="12320" y="7135"/>
                    <a:pt x="12586" y="7507"/>
                  </a:cubicBezTo>
                  <a:cubicBezTo>
                    <a:pt x="12558" y="7719"/>
                    <a:pt x="12536" y="7934"/>
                    <a:pt x="12525" y="8151"/>
                  </a:cubicBezTo>
                  <a:cubicBezTo>
                    <a:pt x="12497" y="8692"/>
                    <a:pt x="12752" y="9199"/>
                    <a:pt x="13329" y="9310"/>
                  </a:cubicBezTo>
                  <a:lnTo>
                    <a:pt x="13331" y="9310"/>
                  </a:lnTo>
                  <a:cubicBezTo>
                    <a:pt x="13465" y="9829"/>
                    <a:pt x="13923" y="10076"/>
                    <a:pt x="14366" y="10076"/>
                  </a:cubicBezTo>
                  <a:cubicBezTo>
                    <a:pt x="14898" y="10076"/>
                    <a:pt x="15408" y="9718"/>
                    <a:pt x="15298" y="9044"/>
                  </a:cubicBezTo>
                  <a:cubicBezTo>
                    <a:pt x="15190" y="8386"/>
                    <a:pt x="14979" y="7771"/>
                    <a:pt x="14686" y="7201"/>
                  </a:cubicBezTo>
                  <a:cubicBezTo>
                    <a:pt x="15130" y="5491"/>
                    <a:pt x="16262" y="4129"/>
                    <a:pt x="17818" y="3156"/>
                  </a:cubicBezTo>
                  <a:cubicBezTo>
                    <a:pt x="18573" y="2685"/>
                    <a:pt x="19746" y="2230"/>
                    <a:pt x="20566" y="2098"/>
                  </a:cubicBezTo>
                  <a:cubicBezTo>
                    <a:pt x="20938" y="2037"/>
                    <a:pt x="21458" y="2004"/>
                    <a:pt x="21779" y="2004"/>
                  </a:cubicBezTo>
                  <a:close/>
                  <a:moveTo>
                    <a:pt x="21650" y="1"/>
                  </a:moveTo>
                  <a:cubicBezTo>
                    <a:pt x="20221" y="1"/>
                    <a:pt x="18765" y="413"/>
                    <a:pt x="17537" y="1043"/>
                  </a:cubicBezTo>
                  <a:cubicBezTo>
                    <a:pt x="15703" y="1983"/>
                    <a:pt x="14125" y="3477"/>
                    <a:pt x="13250" y="5315"/>
                  </a:cubicBezTo>
                  <a:cubicBezTo>
                    <a:pt x="11649" y="3805"/>
                    <a:pt x="9357" y="2927"/>
                    <a:pt x="7125" y="2927"/>
                  </a:cubicBezTo>
                  <a:cubicBezTo>
                    <a:pt x="5600" y="2927"/>
                    <a:pt x="4103" y="3336"/>
                    <a:pt x="2873" y="4235"/>
                  </a:cubicBezTo>
                  <a:cubicBezTo>
                    <a:pt x="802" y="5750"/>
                    <a:pt x="0" y="8824"/>
                    <a:pt x="1003" y="11188"/>
                  </a:cubicBezTo>
                  <a:cubicBezTo>
                    <a:pt x="1521" y="12411"/>
                    <a:pt x="2285" y="13541"/>
                    <a:pt x="3040" y="14628"/>
                  </a:cubicBezTo>
                  <a:cubicBezTo>
                    <a:pt x="4012" y="16027"/>
                    <a:pt x="5048" y="17379"/>
                    <a:pt x="6094" y="18723"/>
                  </a:cubicBezTo>
                  <a:cubicBezTo>
                    <a:pt x="7249" y="20207"/>
                    <a:pt x="8423" y="21674"/>
                    <a:pt x="9573" y="23163"/>
                  </a:cubicBezTo>
                  <a:cubicBezTo>
                    <a:pt x="10370" y="24198"/>
                    <a:pt x="11215" y="25239"/>
                    <a:pt x="11858" y="26382"/>
                  </a:cubicBezTo>
                  <a:cubicBezTo>
                    <a:pt x="11556" y="26856"/>
                    <a:pt x="11271" y="27342"/>
                    <a:pt x="11007" y="27843"/>
                  </a:cubicBezTo>
                  <a:cubicBezTo>
                    <a:pt x="10608" y="28599"/>
                    <a:pt x="11274" y="29222"/>
                    <a:pt x="11942" y="29222"/>
                  </a:cubicBezTo>
                  <a:cubicBezTo>
                    <a:pt x="12278" y="29222"/>
                    <a:pt x="12615" y="29064"/>
                    <a:pt x="12816" y="28684"/>
                  </a:cubicBezTo>
                  <a:cubicBezTo>
                    <a:pt x="14833" y="24865"/>
                    <a:pt x="18187" y="21870"/>
                    <a:pt x="21041" y="18694"/>
                  </a:cubicBezTo>
                  <a:cubicBezTo>
                    <a:pt x="23854" y="15564"/>
                    <a:pt x="26632" y="12029"/>
                    <a:pt x="27257" y="7741"/>
                  </a:cubicBezTo>
                  <a:cubicBezTo>
                    <a:pt x="27650" y="5032"/>
                    <a:pt x="27100" y="1999"/>
                    <a:pt x="24462" y="641"/>
                  </a:cubicBezTo>
                  <a:cubicBezTo>
                    <a:pt x="23591" y="194"/>
                    <a:pt x="22627" y="1"/>
                    <a:pt x="216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2" name="Google Shape;252;p11"/>
            <p:cNvSpPr/>
            <p:nvPr/>
          </p:nvSpPr>
          <p:spPr>
            <a:xfrm>
              <a:off x="595126" y="330361"/>
              <a:ext cx="249745" cy="234446"/>
            </a:xfrm>
            <a:custGeom>
              <a:avLst/>
              <a:gdLst/>
              <a:ahLst/>
              <a:cxnLst/>
              <a:rect l="l" t="t" r="r" b="b"/>
              <a:pathLst>
                <a:path w="26675" h="25041" extrusionOk="0">
                  <a:moveTo>
                    <a:pt x="19443" y="1864"/>
                  </a:moveTo>
                  <a:cubicBezTo>
                    <a:pt x="20133" y="1864"/>
                    <a:pt x="20835" y="2088"/>
                    <a:pt x="21453" y="2500"/>
                  </a:cubicBezTo>
                  <a:cubicBezTo>
                    <a:pt x="23269" y="3711"/>
                    <a:pt x="24340" y="6102"/>
                    <a:pt x="24521" y="8220"/>
                  </a:cubicBezTo>
                  <a:cubicBezTo>
                    <a:pt x="24747" y="10851"/>
                    <a:pt x="24226" y="13573"/>
                    <a:pt x="23550" y="16105"/>
                  </a:cubicBezTo>
                  <a:cubicBezTo>
                    <a:pt x="23152" y="17591"/>
                    <a:pt x="22651" y="19055"/>
                    <a:pt x="21999" y="20451"/>
                  </a:cubicBezTo>
                  <a:cubicBezTo>
                    <a:pt x="21757" y="20970"/>
                    <a:pt x="21490" y="21514"/>
                    <a:pt x="21176" y="22023"/>
                  </a:cubicBezTo>
                  <a:cubicBezTo>
                    <a:pt x="19481" y="19992"/>
                    <a:pt x="16656" y="19411"/>
                    <a:pt x="14163" y="18947"/>
                  </a:cubicBezTo>
                  <a:cubicBezTo>
                    <a:pt x="11233" y="18402"/>
                    <a:pt x="7958" y="18057"/>
                    <a:pt x="5485" y="16234"/>
                  </a:cubicBezTo>
                  <a:cubicBezTo>
                    <a:pt x="4153" y="15252"/>
                    <a:pt x="3231" y="13913"/>
                    <a:pt x="2702" y="12350"/>
                  </a:cubicBezTo>
                  <a:cubicBezTo>
                    <a:pt x="2105" y="10594"/>
                    <a:pt x="1746" y="8521"/>
                    <a:pt x="2046" y="6669"/>
                  </a:cubicBezTo>
                  <a:cubicBezTo>
                    <a:pt x="2377" y="4618"/>
                    <a:pt x="3730" y="3517"/>
                    <a:pt x="5572" y="3517"/>
                  </a:cubicBezTo>
                  <a:cubicBezTo>
                    <a:pt x="5897" y="3517"/>
                    <a:pt x="6236" y="3552"/>
                    <a:pt x="6588" y="3621"/>
                  </a:cubicBezTo>
                  <a:cubicBezTo>
                    <a:pt x="9980" y="4289"/>
                    <a:pt x="12724" y="7102"/>
                    <a:pt x="14332" y="10021"/>
                  </a:cubicBezTo>
                  <a:cubicBezTo>
                    <a:pt x="14499" y="10323"/>
                    <a:pt x="14742" y="10447"/>
                    <a:pt x="14992" y="10447"/>
                  </a:cubicBezTo>
                  <a:cubicBezTo>
                    <a:pt x="15130" y="10447"/>
                    <a:pt x="15269" y="10409"/>
                    <a:pt x="15399" y="10342"/>
                  </a:cubicBezTo>
                  <a:cubicBezTo>
                    <a:pt x="15791" y="10245"/>
                    <a:pt x="16105" y="9925"/>
                    <a:pt x="16025" y="9403"/>
                  </a:cubicBezTo>
                  <a:cubicBezTo>
                    <a:pt x="15690" y="7221"/>
                    <a:pt x="15615" y="4375"/>
                    <a:pt x="17354" y="2706"/>
                  </a:cubicBezTo>
                  <a:cubicBezTo>
                    <a:pt x="17956" y="2129"/>
                    <a:pt x="18693" y="1864"/>
                    <a:pt x="19443" y="1864"/>
                  </a:cubicBezTo>
                  <a:close/>
                  <a:moveTo>
                    <a:pt x="19398" y="1"/>
                  </a:moveTo>
                  <a:cubicBezTo>
                    <a:pt x="18417" y="1"/>
                    <a:pt x="17442" y="288"/>
                    <a:pt x="16586" y="921"/>
                  </a:cubicBezTo>
                  <a:cubicBezTo>
                    <a:pt x="14877" y="2184"/>
                    <a:pt x="14175" y="4196"/>
                    <a:pt x="14015" y="6266"/>
                  </a:cubicBezTo>
                  <a:cubicBezTo>
                    <a:pt x="12450" y="4414"/>
                    <a:pt x="10450" y="2899"/>
                    <a:pt x="8174" y="2129"/>
                  </a:cubicBezTo>
                  <a:cubicBezTo>
                    <a:pt x="7315" y="1838"/>
                    <a:pt x="6406" y="1672"/>
                    <a:pt x="5519" y="1672"/>
                  </a:cubicBezTo>
                  <a:cubicBezTo>
                    <a:pt x="3708" y="1672"/>
                    <a:pt x="1988" y="2364"/>
                    <a:pt x="973" y="4100"/>
                  </a:cubicBezTo>
                  <a:cubicBezTo>
                    <a:pt x="134" y="5533"/>
                    <a:pt x="1" y="7297"/>
                    <a:pt x="125" y="8918"/>
                  </a:cubicBezTo>
                  <a:cubicBezTo>
                    <a:pt x="291" y="11054"/>
                    <a:pt x="819" y="13276"/>
                    <a:pt x="1942" y="15118"/>
                  </a:cubicBezTo>
                  <a:cubicBezTo>
                    <a:pt x="3832" y="18218"/>
                    <a:pt x="7300" y="19492"/>
                    <a:pt x="10686" y="20199"/>
                  </a:cubicBezTo>
                  <a:cubicBezTo>
                    <a:pt x="12492" y="20575"/>
                    <a:pt x="14328" y="20812"/>
                    <a:pt x="16116" y="21276"/>
                  </a:cubicBezTo>
                  <a:cubicBezTo>
                    <a:pt x="17555" y="21649"/>
                    <a:pt x="19047" y="22218"/>
                    <a:pt x="19937" y="23474"/>
                  </a:cubicBezTo>
                  <a:cubicBezTo>
                    <a:pt x="19947" y="23487"/>
                    <a:pt x="19958" y="23501"/>
                    <a:pt x="19969" y="23514"/>
                  </a:cubicBezTo>
                  <a:cubicBezTo>
                    <a:pt x="19571" y="24157"/>
                    <a:pt x="20074" y="25041"/>
                    <a:pt x="20704" y="25041"/>
                  </a:cubicBezTo>
                  <a:cubicBezTo>
                    <a:pt x="20879" y="25041"/>
                    <a:pt x="21063" y="24973"/>
                    <a:pt x="21240" y="24813"/>
                  </a:cubicBezTo>
                  <a:cubicBezTo>
                    <a:pt x="23327" y="22935"/>
                    <a:pt x="24344" y="19988"/>
                    <a:pt x="25126" y="17370"/>
                  </a:cubicBezTo>
                  <a:cubicBezTo>
                    <a:pt x="26015" y="14391"/>
                    <a:pt x="26674" y="11100"/>
                    <a:pt x="26377" y="7978"/>
                  </a:cubicBezTo>
                  <a:cubicBezTo>
                    <a:pt x="26131" y="5402"/>
                    <a:pt x="24814" y="2570"/>
                    <a:pt x="22645" y="1062"/>
                  </a:cubicBezTo>
                  <a:cubicBezTo>
                    <a:pt x="21671" y="384"/>
                    <a:pt x="20530" y="1"/>
                    <a:pt x="19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3" name="Google Shape;253;p11"/>
            <p:cNvSpPr/>
            <p:nvPr/>
          </p:nvSpPr>
          <p:spPr>
            <a:xfrm>
              <a:off x="5858225" y="46248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4" name="Google Shape;254;p11"/>
            <p:cNvSpPr/>
            <p:nvPr/>
          </p:nvSpPr>
          <p:spPr>
            <a:xfrm>
              <a:off x="3717500" y="3034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5" name="Google Shape;255;p11"/>
            <p:cNvSpPr/>
            <p:nvPr/>
          </p:nvSpPr>
          <p:spPr>
            <a:xfrm>
              <a:off x="3857550" y="214075"/>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6" name="Google Shape;256;p11"/>
            <p:cNvSpPr/>
            <p:nvPr/>
          </p:nvSpPr>
          <p:spPr>
            <a:xfrm>
              <a:off x="927100" y="1588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7" name="Google Shape;257;p11"/>
            <p:cNvSpPr/>
            <p:nvPr/>
          </p:nvSpPr>
          <p:spPr>
            <a:xfrm>
              <a:off x="5960525" y="45663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8" name="Google Shape;258;p11"/>
            <p:cNvSpPr/>
            <p:nvPr/>
          </p:nvSpPr>
          <p:spPr>
            <a:xfrm>
              <a:off x="8618525" y="1303625"/>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59" name="Google Shape;259;p11"/>
            <p:cNvSpPr/>
            <p:nvPr/>
          </p:nvSpPr>
          <p:spPr>
            <a:xfrm>
              <a:off x="8813275" y="106902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60" name="Google Shape;260;p11"/>
            <p:cNvSpPr/>
            <p:nvPr/>
          </p:nvSpPr>
          <p:spPr>
            <a:xfrm>
              <a:off x="3754700" y="46620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61" name="Google Shape;261;p11"/>
            <p:cNvSpPr/>
            <p:nvPr/>
          </p:nvSpPr>
          <p:spPr>
            <a:xfrm>
              <a:off x="8776075" y="22569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301525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C6B463-FD71-3C21-5560-F55D2130C4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64DB1D55-4E9E-9ED8-7862-68D28BC88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AD20D52-D0EA-7C03-14FD-DFBF3971C0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3D1755-2477-48D2-92F4-1E43C344374C}" type="datetimeFigureOut">
              <a:rPr lang="en-SG" smtClean="0"/>
              <a:t>16/10/2024</a:t>
            </a:fld>
            <a:endParaRPr lang="en-SG"/>
          </a:p>
        </p:txBody>
      </p:sp>
      <p:sp>
        <p:nvSpPr>
          <p:cNvPr id="5" name="Footer Placeholder 4">
            <a:extLst>
              <a:ext uri="{FF2B5EF4-FFF2-40B4-BE49-F238E27FC236}">
                <a16:creationId xmlns:a16="http://schemas.microsoft.com/office/drawing/2014/main" id="{A3001B0F-61B0-7CD5-375C-6C2752622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3768F4BA-392D-9E49-ADC3-42334EE10C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A0F712-FF8F-4AF7-839B-CAFE788DC5FF}" type="slidenum">
              <a:rPr lang="en-SG" smtClean="0"/>
              <a:t>‹#›</a:t>
            </a:fld>
            <a:endParaRPr lang="en-SG"/>
          </a:p>
        </p:txBody>
      </p:sp>
    </p:spTree>
    <p:extLst>
      <p:ext uri="{BB962C8B-B14F-4D97-AF65-F5344CB8AC3E}">
        <p14:creationId xmlns:p14="http://schemas.microsoft.com/office/powerpoint/2010/main" val="2645241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slide" Target="slide4.xml"/><Relationship Id="rId18" Type="http://schemas.openxmlformats.org/officeDocument/2006/relationships/slide" Target="slide8.xml"/><Relationship Id="rId3" Type="http://schemas.openxmlformats.org/officeDocument/2006/relationships/image" Target="../media/image13.png"/><Relationship Id="rId21" Type="http://schemas.openxmlformats.org/officeDocument/2006/relationships/image" Target="../media/image22.png"/><Relationship Id="rId7" Type="http://schemas.openxmlformats.org/officeDocument/2006/relationships/image" Target="../media/image16.png"/><Relationship Id="rId12" Type="http://schemas.microsoft.com/office/2007/relationships/hdphoto" Target="../media/hdphoto2.wdp"/><Relationship Id="rId17" Type="http://schemas.openxmlformats.org/officeDocument/2006/relationships/slide" Target="slide7.xml"/><Relationship Id="rId2" Type="http://schemas.openxmlformats.org/officeDocument/2006/relationships/notesSlide" Target="../notesSlides/notesSlide3.xml"/><Relationship Id="rId16" Type="http://schemas.openxmlformats.org/officeDocument/2006/relationships/slide" Target="slide6.xml"/><Relationship Id="rId20" Type="http://schemas.openxmlformats.org/officeDocument/2006/relationships/slide" Target="slide10.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5" Type="http://schemas.openxmlformats.org/officeDocument/2006/relationships/slide" Target="slide5.xml"/><Relationship Id="rId10" Type="http://schemas.openxmlformats.org/officeDocument/2006/relationships/image" Target="../media/image18.png"/><Relationship Id="rId19"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17.png"/><Relationship Id="rId14" Type="http://schemas.openxmlformats.org/officeDocument/2006/relationships/image" Target="../media/image20.png"/><Relationship Id="rId22"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slide" Target="slide3.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slide" Target="slide3.xml"/><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slide" Target="slide3.xml"/><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slide" Target="slide3.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d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 Box 3">
            <a:hlinkClick r:id="" action="ppaction://hlinkshowjump?jump=firstslide" highlightClick="1"/>
          </p:cNvPr>
          <p:cNvSpPr>
            <a:spLocks noChangeArrowheads="1"/>
          </p:cNvSpPr>
          <p:nvPr/>
        </p:nvSpPr>
        <p:spPr bwMode="auto">
          <a:xfrm>
            <a:off x="2613027" y="1165225"/>
            <a:ext cx="7180263" cy="1314450"/>
          </a:xfrm>
          <a:prstGeom prst="actionButtonBeginning">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195" tIns="41597" rIns="83195" bIns="41597">
            <a:spAutoFit/>
          </a:bodyPr>
          <a:lstStyle>
            <a:lvl1pPr defTabSz="831850" eaLnBrk="0" hangingPunct="0">
              <a:spcBef>
                <a:spcPct val="20000"/>
              </a:spcBef>
              <a:buFont typeface="Arial" charset="0"/>
              <a:buChar char="•"/>
              <a:defRPr sz="3200">
                <a:solidFill>
                  <a:schemeClr val="tx1"/>
                </a:solidFill>
                <a:latin typeface="Arial" charset="0"/>
              </a:defRPr>
            </a:lvl1pPr>
            <a:lvl2pPr marL="742950" indent="-285750" defTabSz="831850" eaLnBrk="0" hangingPunct="0">
              <a:spcBef>
                <a:spcPct val="20000"/>
              </a:spcBef>
              <a:buFont typeface="Arial" charset="0"/>
              <a:buChar char="–"/>
              <a:defRPr sz="2800">
                <a:solidFill>
                  <a:schemeClr val="tx1"/>
                </a:solidFill>
                <a:latin typeface="Arial" charset="0"/>
              </a:defRPr>
            </a:lvl2pPr>
            <a:lvl3pPr marL="1143000" indent="-228600" defTabSz="831850" eaLnBrk="0" hangingPunct="0">
              <a:spcBef>
                <a:spcPct val="20000"/>
              </a:spcBef>
              <a:buFont typeface="Arial" charset="0"/>
              <a:buChar char="•"/>
              <a:defRPr sz="2400">
                <a:solidFill>
                  <a:schemeClr val="tx1"/>
                </a:solidFill>
                <a:latin typeface="Arial" charset="0"/>
              </a:defRPr>
            </a:lvl3pPr>
            <a:lvl4pPr marL="1600200" indent="-228600" defTabSz="831850" eaLnBrk="0" hangingPunct="0">
              <a:spcBef>
                <a:spcPct val="20000"/>
              </a:spcBef>
              <a:buFont typeface="Arial" charset="0"/>
              <a:buChar char="–"/>
              <a:defRPr sz="2000">
                <a:solidFill>
                  <a:schemeClr val="tx1"/>
                </a:solidFill>
                <a:latin typeface="Arial" charset="0"/>
              </a:defRPr>
            </a:lvl4pPr>
            <a:lvl5pPr marL="2057400" indent="-228600" defTabSz="831850" eaLnBrk="0" hangingPunct="0">
              <a:spcBef>
                <a:spcPct val="20000"/>
              </a:spcBef>
              <a:buFont typeface="Arial" charset="0"/>
              <a:buChar char="»"/>
              <a:defRPr sz="2000">
                <a:solidFill>
                  <a:schemeClr val="tx1"/>
                </a:solidFill>
                <a:latin typeface="Arial" charset="0"/>
              </a:defRPr>
            </a:lvl5pPr>
            <a:lvl6pPr marL="2514600" indent="-228600" defTabSz="83185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defTabSz="83185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defTabSz="83185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defTabSz="831850" eaLnBrk="0" fontAlgn="base" hangingPunct="0">
              <a:spcBef>
                <a:spcPct val="20000"/>
              </a:spcBef>
              <a:spcAft>
                <a:spcPct val="0"/>
              </a:spcAft>
              <a:buFont typeface="Arial" charset="0"/>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4000" b="1" dirty="0">
                <a:solidFill>
                  <a:srgbClr val="FF3300"/>
                </a:solidFill>
                <a:cs typeface="Arial" charset="0"/>
              </a:rPr>
              <a:t>CHÀO MỪNG QUÍ THẦY CÔ VỀ DỰ GIỜ</a:t>
            </a:r>
            <a:endParaRPr lang="en-US" altLang="en-US" sz="4000" b="1" dirty="0">
              <a:solidFill>
                <a:srgbClr val="FF0000"/>
              </a:solidFill>
              <a:cs typeface="Arial" charset="0"/>
            </a:endParaRPr>
          </a:p>
        </p:txBody>
      </p:sp>
      <p:sp>
        <p:nvSpPr>
          <p:cNvPr id="2052" name="Text Box 4"/>
          <p:cNvSpPr txBox="1">
            <a:spLocks noChangeArrowheads="1"/>
          </p:cNvSpPr>
          <p:nvPr/>
        </p:nvSpPr>
        <p:spPr bwMode="auto">
          <a:xfrm>
            <a:off x="2033589" y="4267200"/>
            <a:ext cx="535781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02" tIns="40001" rIns="80002" bIns="40001"/>
          <a:lstStyle>
            <a:lvl1pPr marL="342900" indent="-342900"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b="1" i="1" dirty="0" err="1">
                <a:solidFill>
                  <a:prstClr val="black"/>
                </a:solidFill>
                <a:latin typeface="Times New Roman" pitchFamily="18" charset="0"/>
                <a:cs typeface="Times New Roman" pitchFamily="18" charset="0"/>
              </a:rPr>
              <a:t>Giáo</a:t>
            </a:r>
            <a:r>
              <a:rPr lang="en-US" altLang="en-US" sz="2800" b="1" i="1" dirty="0">
                <a:solidFill>
                  <a:prstClr val="black"/>
                </a:solidFill>
                <a:latin typeface="Times New Roman" pitchFamily="18" charset="0"/>
                <a:cs typeface="Times New Roman" pitchFamily="18" charset="0"/>
              </a:rPr>
              <a:t> </a:t>
            </a:r>
            <a:r>
              <a:rPr lang="en-US" altLang="en-US" sz="2800" b="1" i="1" dirty="0" err="1">
                <a:solidFill>
                  <a:prstClr val="black"/>
                </a:solidFill>
                <a:latin typeface="Times New Roman" pitchFamily="18" charset="0"/>
                <a:cs typeface="Times New Roman" pitchFamily="18" charset="0"/>
              </a:rPr>
              <a:t>viên</a:t>
            </a:r>
            <a:r>
              <a:rPr lang="en-US" altLang="en-US" sz="2800" b="1" i="1" dirty="0">
                <a:solidFill>
                  <a:prstClr val="black"/>
                </a:solidFill>
                <a:latin typeface="Times New Roman" pitchFamily="18" charset="0"/>
                <a:cs typeface="Times New Roman" pitchFamily="18" charset="0"/>
              </a:rPr>
              <a:t>: </a:t>
            </a:r>
            <a:r>
              <a:rPr lang="en-US" altLang="en-US" sz="2800" b="1" i="1" dirty="0" err="1">
                <a:solidFill>
                  <a:prstClr val="black"/>
                </a:solidFill>
                <a:latin typeface="Times New Roman" pitchFamily="18" charset="0"/>
                <a:cs typeface="Times New Roman" pitchFamily="18" charset="0"/>
              </a:rPr>
              <a:t>Đỗ</a:t>
            </a:r>
            <a:r>
              <a:rPr lang="en-US" altLang="en-US" sz="2800" b="1" i="1" dirty="0">
                <a:solidFill>
                  <a:prstClr val="black"/>
                </a:solidFill>
                <a:latin typeface="Times New Roman" pitchFamily="18" charset="0"/>
                <a:cs typeface="Times New Roman" pitchFamily="18" charset="0"/>
              </a:rPr>
              <a:t> </a:t>
            </a:r>
            <a:r>
              <a:rPr lang="en-US" altLang="en-US" sz="2800" b="1" i="1" dirty="0" err="1">
                <a:solidFill>
                  <a:prstClr val="black"/>
                </a:solidFill>
                <a:latin typeface="Times New Roman" pitchFamily="18" charset="0"/>
                <a:cs typeface="Times New Roman" pitchFamily="18" charset="0"/>
              </a:rPr>
              <a:t>Thị</a:t>
            </a:r>
            <a:r>
              <a:rPr lang="en-US" altLang="en-US" sz="2800" b="1" i="1" dirty="0">
                <a:solidFill>
                  <a:prstClr val="black"/>
                </a:solidFill>
                <a:latin typeface="Times New Roman" pitchFamily="18" charset="0"/>
                <a:cs typeface="Times New Roman" pitchFamily="18" charset="0"/>
              </a:rPr>
              <a:t> Anh </a:t>
            </a:r>
            <a:r>
              <a:rPr lang="en-US" altLang="en-US" sz="2800" b="1" i="1" dirty="0" err="1">
                <a:solidFill>
                  <a:prstClr val="black"/>
                </a:solidFill>
                <a:latin typeface="Times New Roman" pitchFamily="18" charset="0"/>
                <a:cs typeface="Times New Roman" pitchFamily="18" charset="0"/>
              </a:rPr>
              <a:t>Đào</a:t>
            </a:r>
            <a:endParaRPr lang="en-US" altLang="en-US" sz="2800" b="1" i="1" dirty="0">
              <a:solidFill>
                <a:prstClr val="black"/>
              </a:solidFill>
              <a:latin typeface="Times New Roman" pitchFamily="18" charset="0"/>
              <a:cs typeface="Times New Roman" pitchFamily="18" charset="0"/>
            </a:endParaRPr>
          </a:p>
        </p:txBody>
      </p:sp>
      <p:sp>
        <p:nvSpPr>
          <p:cNvPr id="2053" name="Text Box 5"/>
          <p:cNvSpPr txBox="1">
            <a:spLocks noChangeArrowheads="1"/>
          </p:cNvSpPr>
          <p:nvPr/>
        </p:nvSpPr>
        <p:spPr bwMode="auto">
          <a:xfrm>
            <a:off x="3413129" y="544989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2400" b="1">
              <a:solidFill>
                <a:srgbClr val="0000FF"/>
              </a:solidFill>
              <a:cs typeface="Arial" charset="0"/>
            </a:endParaRPr>
          </a:p>
        </p:txBody>
      </p:sp>
    </p:spTree>
    <p:extLst>
      <p:ext uri="{BB962C8B-B14F-4D97-AF65-F5344CB8AC3E}">
        <p14:creationId xmlns:p14="http://schemas.microsoft.com/office/powerpoint/2010/main" val="2162986582"/>
      </p:ext>
    </p:extLst>
  </p:cSld>
  <p:clrMapOvr>
    <a:masterClrMapping/>
  </p:clrMapOvr>
  <p:transition>
    <p:strips dir="l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AE6986A-66C4-461B-8573-53BD2C132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61735"/>
            <a:ext cx="12192000" cy="2528888"/>
          </a:xfrm>
          <a:prstGeom prst="rect">
            <a:avLst/>
          </a:prstGeom>
        </p:spPr>
      </p:pic>
      <p:pic>
        <p:nvPicPr>
          <p:cNvPr id="8" name="图片 7">
            <a:extLst>
              <a:ext uri="{FF2B5EF4-FFF2-40B4-BE49-F238E27FC236}">
                <a16:creationId xmlns:a16="http://schemas.microsoft.com/office/drawing/2014/main" id="{3FF2F90E-9DEB-4BB0-B79C-E7B33D6535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9476" y="4529909"/>
            <a:ext cx="2235791" cy="1678660"/>
          </a:xfrm>
          <a:prstGeom prst="rect">
            <a:avLst/>
          </a:prstGeom>
        </p:spPr>
      </p:pic>
      <p:pic>
        <p:nvPicPr>
          <p:cNvPr id="15" name="Picture 14" descr="A picture containing toy, doll&#10;&#10;Description automatically generated">
            <a:extLst>
              <a:ext uri="{FF2B5EF4-FFF2-40B4-BE49-F238E27FC236}">
                <a16:creationId xmlns:a16="http://schemas.microsoft.com/office/drawing/2014/main" id="{E36B68EF-6B7D-4FF1-B4CE-8CF19A25C4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4742" y="2668897"/>
            <a:ext cx="3397625" cy="3958097"/>
          </a:xfrm>
          <a:prstGeom prst="rect">
            <a:avLst/>
          </a:prstGeom>
        </p:spPr>
      </p:pic>
      <p:pic>
        <p:nvPicPr>
          <p:cNvPr id="3" name="Picture 2">
            <a:extLst>
              <a:ext uri="{FF2B5EF4-FFF2-40B4-BE49-F238E27FC236}">
                <a16:creationId xmlns:a16="http://schemas.microsoft.com/office/drawing/2014/main" id="{B6232E7B-0022-725F-263F-D3E5C4EF686E}"/>
              </a:ext>
            </a:extLst>
          </p:cNvPr>
          <p:cNvPicPr>
            <a:picLocks noChangeAspect="1"/>
          </p:cNvPicPr>
          <p:nvPr/>
        </p:nvPicPr>
        <p:blipFill>
          <a:blip r:embed="rId6"/>
          <a:stretch>
            <a:fillRect/>
          </a:stretch>
        </p:blipFill>
        <p:spPr>
          <a:xfrm>
            <a:off x="2743200" y="304800"/>
            <a:ext cx="4151736" cy="2935478"/>
          </a:xfrm>
          <a:prstGeom prst="rect">
            <a:avLst/>
          </a:prstGeom>
        </p:spPr>
      </p:pic>
    </p:spTree>
    <p:extLst>
      <p:ext uri="{BB962C8B-B14F-4D97-AF65-F5344CB8AC3E}">
        <p14:creationId xmlns:p14="http://schemas.microsoft.com/office/powerpoint/2010/main" val="31610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91" name="Picture 90">
            <a:extLst>
              <a:ext uri="{FF2B5EF4-FFF2-40B4-BE49-F238E27FC236}">
                <a16:creationId xmlns:a16="http://schemas.microsoft.com/office/drawing/2014/main" id="{79B028C3-B61D-0382-D2C1-1691D35B80D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8984775" y="2796047"/>
            <a:ext cx="1536784" cy="1536784"/>
          </a:xfrm>
          <a:prstGeom prst="rect">
            <a:avLst/>
          </a:prstGeom>
        </p:spPr>
      </p:pic>
      <p:pic>
        <p:nvPicPr>
          <p:cNvPr id="90" name="Picture 89">
            <a:extLst>
              <a:ext uri="{FF2B5EF4-FFF2-40B4-BE49-F238E27FC236}">
                <a16:creationId xmlns:a16="http://schemas.microsoft.com/office/drawing/2014/main" id="{CC331DAE-D003-F284-1248-2ECF519B4D9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7282239" y="2737395"/>
            <a:ext cx="1536784" cy="1536784"/>
          </a:xfrm>
          <a:prstGeom prst="rect">
            <a:avLst/>
          </a:prstGeom>
        </p:spPr>
      </p:pic>
      <p:pic>
        <p:nvPicPr>
          <p:cNvPr id="89" name="Picture 88">
            <a:extLst>
              <a:ext uri="{FF2B5EF4-FFF2-40B4-BE49-F238E27FC236}">
                <a16:creationId xmlns:a16="http://schemas.microsoft.com/office/drawing/2014/main" id="{BB5533D4-D96C-ECD6-D033-30FA3049AB3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5537171" y="2700009"/>
            <a:ext cx="1536784" cy="1536784"/>
          </a:xfrm>
          <a:prstGeom prst="rect">
            <a:avLst/>
          </a:prstGeom>
        </p:spPr>
      </p:pic>
      <p:pic>
        <p:nvPicPr>
          <p:cNvPr id="26" name="Google Shape;211;p9">
            <a:extLst>
              <a:ext uri="{FF2B5EF4-FFF2-40B4-BE49-F238E27FC236}">
                <a16:creationId xmlns:a16="http://schemas.microsoft.com/office/drawing/2014/main" id="{7FD5557A-F887-4270-1AC2-F26F54270BC1}"/>
              </a:ext>
            </a:extLst>
          </p:cNvPr>
          <p:cNvPicPr preferRelativeResize="0"/>
          <p:nvPr/>
        </p:nvPicPr>
        <p:blipFill rotWithShape="1">
          <a:blip r:embed="rId5">
            <a:alphaModFix/>
          </a:blip>
          <a:srcRect l="45021" b="41857"/>
          <a:stretch/>
        </p:blipFill>
        <p:spPr>
          <a:xfrm>
            <a:off x="1524006" y="4675248"/>
            <a:ext cx="2627999" cy="1325500"/>
          </a:xfrm>
          <a:prstGeom prst="rect">
            <a:avLst/>
          </a:prstGeom>
          <a:noFill/>
          <a:ln>
            <a:noFill/>
          </a:ln>
        </p:spPr>
      </p:pic>
      <p:pic>
        <p:nvPicPr>
          <p:cNvPr id="27" name="Google Shape;213;p9">
            <a:extLst>
              <a:ext uri="{FF2B5EF4-FFF2-40B4-BE49-F238E27FC236}">
                <a16:creationId xmlns:a16="http://schemas.microsoft.com/office/drawing/2014/main" id="{B221DA40-FBB6-238C-C0F8-571C483F3552}"/>
              </a:ext>
            </a:extLst>
          </p:cNvPr>
          <p:cNvPicPr preferRelativeResize="0"/>
          <p:nvPr/>
        </p:nvPicPr>
        <p:blipFill>
          <a:blip r:embed="rId6">
            <a:alphaModFix/>
          </a:blip>
          <a:stretch>
            <a:fillRect/>
          </a:stretch>
        </p:blipFill>
        <p:spPr>
          <a:xfrm>
            <a:off x="3262585" y="4675249"/>
            <a:ext cx="2974850" cy="1826852"/>
          </a:xfrm>
          <a:prstGeom prst="rect">
            <a:avLst/>
          </a:prstGeom>
          <a:noFill/>
          <a:ln>
            <a:noFill/>
          </a:ln>
        </p:spPr>
      </p:pic>
      <p:pic>
        <p:nvPicPr>
          <p:cNvPr id="28" name="Google Shape;216;p9">
            <a:extLst>
              <a:ext uri="{FF2B5EF4-FFF2-40B4-BE49-F238E27FC236}">
                <a16:creationId xmlns:a16="http://schemas.microsoft.com/office/drawing/2014/main" id="{C5A4FF82-7C4C-1F14-93FA-C6A7CCDB03B2}"/>
              </a:ext>
            </a:extLst>
          </p:cNvPr>
          <p:cNvPicPr preferRelativeResize="0"/>
          <p:nvPr/>
        </p:nvPicPr>
        <p:blipFill rotWithShape="1">
          <a:blip r:embed="rId7">
            <a:alphaModFix/>
          </a:blip>
          <a:srcRect b="48717"/>
          <a:stretch/>
        </p:blipFill>
        <p:spPr>
          <a:xfrm>
            <a:off x="5608776" y="5223994"/>
            <a:ext cx="2798624" cy="1056150"/>
          </a:xfrm>
          <a:prstGeom prst="rect">
            <a:avLst/>
          </a:prstGeom>
          <a:noFill/>
          <a:ln>
            <a:noFill/>
          </a:ln>
        </p:spPr>
      </p:pic>
      <p:pic>
        <p:nvPicPr>
          <p:cNvPr id="29" name="Google Shape;217;p9">
            <a:extLst>
              <a:ext uri="{FF2B5EF4-FFF2-40B4-BE49-F238E27FC236}">
                <a16:creationId xmlns:a16="http://schemas.microsoft.com/office/drawing/2014/main" id="{A5F49E53-C827-907F-571C-F62EA6FE2198}"/>
              </a:ext>
            </a:extLst>
          </p:cNvPr>
          <p:cNvPicPr preferRelativeResize="0"/>
          <p:nvPr/>
        </p:nvPicPr>
        <p:blipFill rotWithShape="1">
          <a:blip r:embed="rId8">
            <a:alphaModFix/>
          </a:blip>
          <a:srcRect r="21327" b="52945"/>
          <a:stretch/>
        </p:blipFill>
        <p:spPr>
          <a:xfrm>
            <a:off x="8599550" y="5311052"/>
            <a:ext cx="2068451" cy="969099"/>
          </a:xfrm>
          <a:prstGeom prst="rect">
            <a:avLst/>
          </a:prstGeom>
          <a:noFill/>
          <a:ln>
            <a:noFill/>
          </a:ln>
        </p:spPr>
      </p:pic>
      <p:pic>
        <p:nvPicPr>
          <p:cNvPr id="30" name="Google Shape;213;p9">
            <a:extLst>
              <a:ext uri="{FF2B5EF4-FFF2-40B4-BE49-F238E27FC236}">
                <a16:creationId xmlns:a16="http://schemas.microsoft.com/office/drawing/2014/main" id="{83056EB0-38EF-607C-8C15-81502D8DBE96}"/>
              </a:ext>
            </a:extLst>
          </p:cNvPr>
          <p:cNvPicPr preferRelativeResize="0"/>
          <p:nvPr/>
        </p:nvPicPr>
        <p:blipFill>
          <a:blip r:embed="rId6">
            <a:alphaModFix/>
          </a:blip>
          <a:stretch>
            <a:fillRect/>
          </a:stretch>
        </p:blipFill>
        <p:spPr>
          <a:xfrm>
            <a:off x="4344153" y="4762305"/>
            <a:ext cx="2974850" cy="1826852"/>
          </a:xfrm>
          <a:prstGeom prst="rect">
            <a:avLst/>
          </a:prstGeom>
          <a:noFill/>
          <a:ln>
            <a:noFill/>
          </a:ln>
        </p:spPr>
      </p:pic>
      <p:pic>
        <p:nvPicPr>
          <p:cNvPr id="31" name="Google Shape;216;p9">
            <a:extLst>
              <a:ext uri="{FF2B5EF4-FFF2-40B4-BE49-F238E27FC236}">
                <a16:creationId xmlns:a16="http://schemas.microsoft.com/office/drawing/2014/main" id="{0B19D38D-10B6-6654-69DD-63655AF52427}"/>
              </a:ext>
            </a:extLst>
          </p:cNvPr>
          <p:cNvPicPr preferRelativeResize="0"/>
          <p:nvPr/>
        </p:nvPicPr>
        <p:blipFill rotWithShape="1">
          <a:blip r:embed="rId7">
            <a:alphaModFix/>
          </a:blip>
          <a:srcRect b="48717"/>
          <a:stretch/>
        </p:blipFill>
        <p:spPr>
          <a:xfrm>
            <a:off x="6690343" y="5311050"/>
            <a:ext cx="2798624" cy="1056150"/>
          </a:xfrm>
          <a:prstGeom prst="rect">
            <a:avLst/>
          </a:prstGeom>
          <a:noFill/>
          <a:ln>
            <a:noFill/>
          </a:ln>
        </p:spPr>
      </p:pic>
      <p:pic>
        <p:nvPicPr>
          <p:cNvPr id="32" name="Google Shape;213;p9">
            <a:extLst>
              <a:ext uri="{FF2B5EF4-FFF2-40B4-BE49-F238E27FC236}">
                <a16:creationId xmlns:a16="http://schemas.microsoft.com/office/drawing/2014/main" id="{8BBAD476-905F-BE80-ECAE-B92359E97D28}"/>
              </a:ext>
            </a:extLst>
          </p:cNvPr>
          <p:cNvPicPr preferRelativeResize="0"/>
          <p:nvPr/>
        </p:nvPicPr>
        <p:blipFill>
          <a:blip r:embed="rId6">
            <a:alphaModFix/>
          </a:blip>
          <a:stretch>
            <a:fillRect/>
          </a:stretch>
        </p:blipFill>
        <p:spPr>
          <a:xfrm>
            <a:off x="5164962" y="4772359"/>
            <a:ext cx="2974850" cy="1826852"/>
          </a:xfrm>
          <a:prstGeom prst="rect">
            <a:avLst/>
          </a:prstGeom>
          <a:noFill/>
          <a:ln>
            <a:noFill/>
          </a:ln>
        </p:spPr>
      </p:pic>
      <p:pic>
        <p:nvPicPr>
          <p:cNvPr id="33" name="Google Shape;216;p9">
            <a:extLst>
              <a:ext uri="{FF2B5EF4-FFF2-40B4-BE49-F238E27FC236}">
                <a16:creationId xmlns:a16="http://schemas.microsoft.com/office/drawing/2014/main" id="{E628D6FF-DA93-37EF-0E1D-DCBABC5ACA4F}"/>
              </a:ext>
            </a:extLst>
          </p:cNvPr>
          <p:cNvPicPr preferRelativeResize="0"/>
          <p:nvPr/>
        </p:nvPicPr>
        <p:blipFill rotWithShape="1">
          <a:blip r:embed="rId7">
            <a:alphaModFix/>
          </a:blip>
          <a:srcRect b="48717"/>
          <a:stretch/>
        </p:blipFill>
        <p:spPr>
          <a:xfrm>
            <a:off x="7511152" y="5041704"/>
            <a:ext cx="2798624" cy="1056150"/>
          </a:xfrm>
          <a:prstGeom prst="rect">
            <a:avLst/>
          </a:prstGeom>
          <a:noFill/>
          <a:ln>
            <a:noFill/>
          </a:ln>
        </p:spPr>
      </p:pic>
      <p:pic>
        <p:nvPicPr>
          <p:cNvPr id="34" name="Google Shape;213;p9">
            <a:extLst>
              <a:ext uri="{FF2B5EF4-FFF2-40B4-BE49-F238E27FC236}">
                <a16:creationId xmlns:a16="http://schemas.microsoft.com/office/drawing/2014/main" id="{9B4B4364-516F-988D-26BF-DF70732AFF38}"/>
              </a:ext>
            </a:extLst>
          </p:cNvPr>
          <p:cNvPicPr preferRelativeResize="0"/>
          <p:nvPr/>
        </p:nvPicPr>
        <p:blipFill>
          <a:blip r:embed="rId6">
            <a:alphaModFix/>
          </a:blip>
          <a:stretch>
            <a:fillRect/>
          </a:stretch>
        </p:blipFill>
        <p:spPr>
          <a:xfrm>
            <a:off x="6054379" y="4586107"/>
            <a:ext cx="2974850" cy="1826852"/>
          </a:xfrm>
          <a:prstGeom prst="rect">
            <a:avLst/>
          </a:prstGeom>
          <a:noFill/>
          <a:ln>
            <a:noFill/>
          </a:ln>
        </p:spPr>
      </p:pic>
      <p:pic>
        <p:nvPicPr>
          <p:cNvPr id="35" name="Google Shape;216;p9">
            <a:extLst>
              <a:ext uri="{FF2B5EF4-FFF2-40B4-BE49-F238E27FC236}">
                <a16:creationId xmlns:a16="http://schemas.microsoft.com/office/drawing/2014/main" id="{5CEB5E52-8DDC-9157-CF9D-60874B569AD5}"/>
              </a:ext>
            </a:extLst>
          </p:cNvPr>
          <p:cNvPicPr preferRelativeResize="0"/>
          <p:nvPr/>
        </p:nvPicPr>
        <p:blipFill rotWithShape="1">
          <a:blip r:embed="rId7">
            <a:alphaModFix/>
          </a:blip>
          <a:srcRect b="48717"/>
          <a:stretch/>
        </p:blipFill>
        <p:spPr>
          <a:xfrm>
            <a:off x="8400570" y="4855452"/>
            <a:ext cx="2798624" cy="1056150"/>
          </a:xfrm>
          <a:prstGeom prst="rect">
            <a:avLst/>
          </a:prstGeom>
          <a:noFill/>
          <a:ln>
            <a:noFill/>
          </a:ln>
        </p:spPr>
      </p:pic>
      <p:pic>
        <p:nvPicPr>
          <p:cNvPr id="36" name="Google Shape;213;p9">
            <a:extLst>
              <a:ext uri="{FF2B5EF4-FFF2-40B4-BE49-F238E27FC236}">
                <a16:creationId xmlns:a16="http://schemas.microsoft.com/office/drawing/2014/main" id="{B45E4C8F-5DD0-F602-E26E-3DA1ED1FD2E1}"/>
              </a:ext>
            </a:extLst>
          </p:cNvPr>
          <p:cNvPicPr preferRelativeResize="0"/>
          <p:nvPr/>
        </p:nvPicPr>
        <p:blipFill>
          <a:blip r:embed="rId6">
            <a:alphaModFix/>
          </a:blip>
          <a:stretch>
            <a:fillRect/>
          </a:stretch>
        </p:blipFill>
        <p:spPr>
          <a:xfrm>
            <a:off x="4109737" y="4808062"/>
            <a:ext cx="2974850" cy="1826852"/>
          </a:xfrm>
          <a:prstGeom prst="rect">
            <a:avLst/>
          </a:prstGeom>
          <a:noFill/>
          <a:ln>
            <a:noFill/>
          </a:ln>
        </p:spPr>
      </p:pic>
      <p:pic>
        <p:nvPicPr>
          <p:cNvPr id="37" name="Google Shape;216;p9">
            <a:extLst>
              <a:ext uri="{FF2B5EF4-FFF2-40B4-BE49-F238E27FC236}">
                <a16:creationId xmlns:a16="http://schemas.microsoft.com/office/drawing/2014/main" id="{1569FC2C-DC71-777D-3B40-E3615A8FC991}"/>
              </a:ext>
            </a:extLst>
          </p:cNvPr>
          <p:cNvPicPr preferRelativeResize="0"/>
          <p:nvPr/>
        </p:nvPicPr>
        <p:blipFill rotWithShape="1">
          <a:blip r:embed="rId7">
            <a:alphaModFix/>
          </a:blip>
          <a:srcRect b="48717"/>
          <a:stretch/>
        </p:blipFill>
        <p:spPr>
          <a:xfrm>
            <a:off x="6455928" y="5356808"/>
            <a:ext cx="2798624" cy="1056150"/>
          </a:xfrm>
          <a:prstGeom prst="rect">
            <a:avLst/>
          </a:prstGeom>
          <a:noFill/>
          <a:ln>
            <a:noFill/>
          </a:ln>
        </p:spPr>
      </p:pic>
      <p:pic>
        <p:nvPicPr>
          <p:cNvPr id="38" name="Google Shape;213;p9">
            <a:extLst>
              <a:ext uri="{FF2B5EF4-FFF2-40B4-BE49-F238E27FC236}">
                <a16:creationId xmlns:a16="http://schemas.microsoft.com/office/drawing/2014/main" id="{7CC1AB4F-B13F-C272-F795-44A385AFBEB0}"/>
              </a:ext>
            </a:extLst>
          </p:cNvPr>
          <p:cNvPicPr preferRelativeResize="0"/>
          <p:nvPr/>
        </p:nvPicPr>
        <p:blipFill>
          <a:blip r:embed="rId6">
            <a:alphaModFix/>
          </a:blip>
          <a:stretch>
            <a:fillRect/>
          </a:stretch>
        </p:blipFill>
        <p:spPr>
          <a:xfrm>
            <a:off x="1030851" y="4762305"/>
            <a:ext cx="2974850" cy="1826852"/>
          </a:xfrm>
          <a:prstGeom prst="rect">
            <a:avLst/>
          </a:prstGeom>
          <a:noFill/>
          <a:ln>
            <a:noFill/>
          </a:ln>
        </p:spPr>
      </p:pic>
      <p:pic>
        <p:nvPicPr>
          <p:cNvPr id="39" name="Google Shape;216;p9">
            <a:extLst>
              <a:ext uri="{FF2B5EF4-FFF2-40B4-BE49-F238E27FC236}">
                <a16:creationId xmlns:a16="http://schemas.microsoft.com/office/drawing/2014/main" id="{894545BF-6B59-2C0E-FACB-FE1FC38CB8D6}"/>
              </a:ext>
            </a:extLst>
          </p:cNvPr>
          <p:cNvPicPr preferRelativeResize="0"/>
          <p:nvPr/>
        </p:nvPicPr>
        <p:blipFill rotWithShape="1">
          <a:blip r:embed="rId7">
            <a:alphaModFix/>
          </a:blip>
          <a:srcRect b="48717"/>
          <a:stretch/>
        </p:blipFill>
        <p:spPr>
          <a:xfrm>
            <a:off x="3377041" y="5311050"/>
            <a:ext cx="2798624" cy="1056150"/>
          </a:xfrm>
          <a:prstGeom prst="rect">
            <a:avLst/>
          </a:prstGeom>
          <a:noFill/>
          <a:ln>
            <a:noFill/>
          </a:ln>
        </p:spPr>
      </p:pic>
      <p:pic>
        <p:nvPicPr>
          <p:cNvPr id="40" name="Google Shape;213;p9">
            <a:extLst>
              <a:ext uri="{FF2B5EF4-FFF2-40B4-BE49-F238E27FC236}">
                <a16:creationId xmlns:a16="http://schemas.microsoft.com/office/drawing/2014/main" id="{4351C52F-1D76-06EC-5534-FDBFE14BC75B}"/>
              </a:ext>
            </a:extLst>
          </p:cNvPr>
          <p:cNvPicPr preferRelativeResize="0"/>
          <p:nvPr/>
        </p:nvPicPr>
        <p:blipFill>
          <a:blip r:embed="rId6">
            <a:alphaModFix/>
          </a:blip>
          <a:stretch>
            <a:fillRect/>
          </a:stretch>
        </p:blipFill>
        <p:spPr>
          <a:xfrm>
            <a:off x="-789120" y="4603117"/>
            <a:ext cx="2974850" cy="1826852"/>
          </a:xfrm>
          <a:prstGeom prst="rect">
            <a:avLst/>
          </a:prstGeom>
          <a:noFill/>
          <a:ln>
            <a:noFill/>
          </a:ln>
        </p:spPr>
      </p:pic>
      <p:pic>
        <p:nvPicPr>
          <p:cNvPr id="41" name="Google Shape;216;p9">
            <a:extLst>
              <a:ext uri="{FF2B5EF4-FFF2-40B4-BE49-F238E27FC236}">
                <a16:creationId xmlns:a16="http://schemas.microsoft.com/office/drawing/2014/main" id="{AF3F6729-081A-52B5-6622-6CE74F3358D8}"/>
              </a:ext>
            </a:extLst>
          </p:cNvPr>
          <p:cNvPicPr preferRelativeResize="0"/>
          <p:nvPr/>
        </p:nvPicPr>
        <p:blipFill rotWithShape="1">
          <a:blip r:embed="rId7">
            <a:alphaModFix/>
          </a:blip>
          <a:srcRect b="48717"/>
          <a:stretch/>
        </p:blipFill>
        <p:spPr>
          <a:xfrm>
            <a:off x="1557070" y="4872462"/>
            <a:ext cx="2798624" cy="1056150"/>
          </a:xfrm>
          <a:prstGeom prst="rect">
            <a:avLst/>
          </a:prstGeom>
          <a:noFill/>
          <a:ln>
            <a:noFill/>
          </a:ln>
        </p:spPr>
      </p:pic>
      <p:pic>
        <p:nvPicPr>
          <p:cNvPr id="42" name="Google Shape;213;p9">
            <a:extLst>
              <a:ext uri="{FF2B5EF4-FFF2-40B4-BE49-F238E27FC236}">
                <a16:creationId xmlns:a16="http://schemas.microsoft.com/office/drawing/2014/main" id="{A078CDD5-7565-B352-E426-8D0C5806EED9}"/>
              </a:ext>
            </a:extLst>
          </p:cNvPr>
          <p:cNvPicPr preferRelativeResize="0"/>
          <p:nvPr/>
        </p:nvPicPr>
        <p:blipFill>
          <a:blip r:embed="rId6">
            <a:alphaModFix/>
          </a:blip>
          <a:stretch>
            <a:fillRect/>
          </a:stretch>
        </p:blipFill>
        <p:spPr>
          <a:xfrm>
            <a:off x="1085791" y="4762648"/>
            <a:ext cx="2974850" cy="1826852"/>
          </a:xfrm>
          <a:prstGeom prst="rect">
            <a:avLst/>
          </a:prstGeom>
          <a:noFill/>
          <a:ln>
            <a:noFill/>
          </a:ln>
        </p:spPr>
      </p:pic>
      <p:pic>
        <p:nvPicPr>
          <p:cNvPr id="43" name="Google Shape;216;p9">
            <a:extLst>
              <a:ext uri="{FF2B5EF4-FFF2-40B4-BE49-F238E27FC236}">
                <a16:creationId xmlns:a16="http://schemas.microsoft.com/office/drawing/2014/main" id="{98A6B8EA-79A5-4060-4686-72F53420C5F4}"/>
              </a:ext>
            </a:extLst>
          </p:cNvPr>
          <p:cNvPicPr preferRelativeResize="0"/>
          <p:nvPr/>
        </p:nvPicPr>
        <p:blipFill rotWithShape="1">
          <a:blip r:embed="rId7">
            <a:alphaModFix/>
          </a:blip>
          <a:srcRect b="48717"/>
          <a:stretch/>
        </p:blipFill>
        <p:spPr>
          <a:xfrm>
            <a:off x="3431982" y="5311393"/>
            <a:ext cx="2798624" cy="1056150"/>
          </a:xfrm>
          <a:prstGeom prst="rect">
            <a:avLst/>
          </a:prstGeom>
          <a:noFill/>
          <a:ln>
            <a:noFill/>
          </a:ln>
        </p:spPr>
      </p:pic>
      <p:pic>
        <p:nvPicPr>
          <p:cNvPr id="44" name="Google Shape;213;p9">
            <a:extLst>
              <a:ext uri="{FF2B5EF4-FFF2-40B4-BE49-F238E27FC236}">
                <a16:creationId xmlns:a16="http://schemas.microsoft.com/office/drawing/2014/main" id="{0003ED97-AD81-4BDF-5FA9-0701D0229BB3}"/>
              </a:ext>
            </a:extLst>
          </p:cNvPr>
          <p:cNvPicPr preferRelativeResize="0"/>
          <p:nvPr/>
        </p:nvPicPr>
        <p:blipFill>
          <a:blip r:embed="rId6">
            <a:alphaModFix/>
          </a:blip>
          <a:stretch>
            <a:fillRect/>
          </a:stretch>
        </p:blipFill>
        <p:spPr>
          <a:xfrm>
            <a:off x="2644258" y="4603117"/>
            <a:ext cx="2974850" cy="1826852"/>
          </a:xfrm>
          <a:prstGeom prst="rect">
            <a:avLst/>
          </a:prstGeom>
          <a:noFill/>
          <a:ln>
            <a:noFill/>
          </a:ln>
        </p:spPr>
      </p:pic>
      <p:pic>
        <p:nvPicPr>
          <p:cNvPr id="45" name="Google Shape;216;p9">
            <a:extLst>
              <a:ext uri="{FF2B5EF4-FFF2-40B4-BE49-F238E27FC236}">
                <a16:creationId xmlns:a16="http://schemas.microsoft.com/office/drawing/2014/main" id="{D8C8836E-D805-127C-6843-44C919457901}"/>
              </a:ext>
            </a:extLst>
          </p:cNvPr>
          <p:cNvPicPr preferRelativeResize="0"/>
          <p:nvPr/>
        </p:nvPicPr>
        <p:blipFill rotWithShape="1">
          <a:blip r:embed="rId7">
            <a:alphaModFix/>
          </a:blip>
          <a:srcRect b="48717"/>
          <a:stretch/>
        </p:blipFill>
        <p:spPr>
          <a:xfrm>
            <a:off x="4990447" y="5151862"/>
            <a:ext cx="2798624" cy="1056150"/>
          </a:xfrm>
          <a:prstGeom prst="rect">
            <a:avLst/>
          </a:prstGeom>
          <a:noFill/>
          <a:ln>
            <a:noFill/>
          </a:ln>
        </p:spPr>
      </p:pic>
      <p:pic>
        <p:nvPicPr>
          <p:cNvPr id="46" name="Google Shape;213;p9">
            <a:extLst>
              <a:ext uri="{FF2B5EF4-FFF2-40B4-BE49-F238E27FC236}">
                <a16:creationId xmlns:a16="http://schemas.microsoft.com/office/drawing/2014/main" id="{E82E8CBB-E321-F240-C033-D97CF2F8EAA2}"/>
              </a:ext>
            </a:extLst>
          </p:cNvPr>
          <p:cNvPicPr preferRelativeResize="0"/>
          <p:nvPr/>
        </p:nvPicPr>
        <p:blipFill>
          <a:blip r:embed="rId6">
            <a:alphaModFix/>
          </a:blip>
          <a:stretch>
            <a:fillRect/>
          </a:stretch>
        </p:blipFill>
        <p:spPr>
          <a:xfrm>
            <a:off x="3063439" y="4373113"/>
            <a:ext cx="2974850" cy="1826852"/>
          </a:xfrm>
          <a:prstGeom prst="rect">
            <a:avLst/>
          </a:prstGeom>
          <a:noFill/>
          <a:ln>
            <a:noFill/>
          </a:ln>
        </p:spPr>
      </p:pic>
      <p:pic>
        <p:nvPicPr>
          <p:cNvPr id="47" name="Google Shape;216;p9">
            <a:extLst>
              <a:ext uri="{FF2B5EF4-FFF2-40B4-BE49-F238E27FC236}">
                <a16:creationId xmlns:a16="http://schemas.microsoft.com/office/drawing/2014/main" id="{A6CEFD1F-7C1C-0998-C264-F7BA9D9AF088}"/>
              </a:ext>
            </a:extLst>
          </p:cNvPr>
          <p:cNvPicPr preferRelativeResize="0"/>
          <p:nvPr/>
        </p:nvPicPr>
        <p:blipFill rotWithShape="1">
          <a:blip r:embed="rId7">
            <a:alphaModFix/>
          </a:blip>
          <a:srcRect b="48717"/>
          <a:stretch/>
        </p:blipFill>
        <p:spPr>
          <a:xfrm>
            <a:off x="5409630" y="4921859"/>
            <a:ext cx="2798624" cy="1056150"/>
          </a:xfrm>
          <a:prstGeom prst="rect">
            <a:avLst/>
          </a:prstGeom>
          <a:noFill/>
          <a:ln>
            <a:noFill/>
          </a:ln>
        </p:spPr>
      </p:pic>
      <p:pic>
        <p:nvPicPr>
          <p:cNvPr id="48" name="Google Shape;213;p9">
            <a:extLst>
              <a:ext uri="{FF2B5EF4-FFF2-40B4-BE49-F238E27FC236}">
                <a16:creationId xmlns:a16="http://schemas.microsoft.com/office/drawing/2014/main" id="{73392D0B-D7A9-83BA-91D5-E05F65087477}"/>
              </a:ext>
            </a:extLst>
          </p:cNvPr>
          <p:cNvPicPr preferRelativeResize="0"/>
          <p:nvPr/>
        </p:nvPicPr>
        <p:blipFill>
          <a:blip r:embed="rId6">
            <a:alphaModFix/>
          </a:blip>
          <a:stretch>
            <a:fillRect/>
          </a:stretch>
        </p:blipFill>
        <p:spPr>
          <a:xfrm>
            <a:off x="5207227" y="4544197"/>
            <a:ext cx="2974850" cy="1826852"/>
          </a:xfrm>
          <a:prstGeom prst="rect">
            <a:avLst/>
          </a:prstGeom>
          <a:noFill/>
          <a:ln>
            <a:noFill/>
          </a:ln>
        </p:spPr>
      </p:pic>
      <p:pic>
        <p:nvPicPr>
          <p:cNvPr id="49" name="Google Shape;216;p9">
            <a:extLst>
              <a:ext uri="{FF2B5EF4-FFF2-40B4-BE49-F238E27FC236}">
                <a16:creationId xmlns:a16="http://schemas.microsoft.com/office/drawing/2014/main" id="{42948D3C-D372-B2CB-ADDF-78E7E61EF23B}"/>
              </a:ext>
            </a:extLst>
          </p:cNvPr>
          <p:cNvPicPr preferRelativeResize="0"/>
          <p:nvPr/>
        </p:nvPicPr>
        <p:blipFill rotWithShape="1">
          <a:blip r:embed="rId7">
            <a:alphaModFix/>
          </a:blip>
          <a:srcRect b="48717"/>
          <a:stretch/>
        </p:blipFill>
        <p:spPr>
          <a:xfrm>
            <a:off x="7553418" y="5092943"/>
            <a:ext cx="2798624" cy="1056150"/>
          </a:xfrm>
          <a:prstGeom prst="rect">
            <a:avLst/>
          </a:prstGeom>
          <a:noFill/>
          <a:ln>
            <a:noFill/>
          </a:ln>
        </p:spPr>
      </p:pic>
      <p:pic>
        <p:nvPicPr>
          <p:cNvPr id="50" name="Google Shape;213;p9">
            <a:extLst>
              <a:ext uri="{FF2B5EF4-FFF2-40B4-BE49-F238E27FC236}">
                <a16:creationId xmlns:a16="http://schemas.microsoft.com/office/drawing/2014/main" id="{0FB393F7-1EEA-840A-A61B-A861CF5B9E87}"/>
              </a:ext>
            </a:extLst>
          </p:cNvPr>
          <p:cNvPicPr preferRelativeResize="0"/>
          <p:nvPr/>
        </p:nvPicPr>
        <p:blipFill>
          <a:blip r:embed="rId6">
            <a:alphaModFix/>
          </a:blip>
          <a:stretch>
            <a:fillRect/>
          </a:stretch>
        </p:blipFill>
        <p:spPr>
          <a:xfrm>
            <a:off x="6237436" y="4676707"/>
            <a:ext cx="2974850" cy="1826852"/>
          </a:xfrm>
          <a:prstGeom prst="rect">
            <a:avLst/>
          </a:prstGeom>
          <a:noFill/>
          <a:ln>
            <a:noFill/>
          </a:ln>
        </p:spPr>
      </p:pic>
      <p:pic>
        <p:nvPicPr>
          <p:cNvPr id="51" name="Google Shape;216;p9">
            <a:extLst>
              <a:ext uri="{FF2B5EF4-FFF2-40B4-BE49-F238E27FC236}">
                <a16:creationId xmlns:a16="http://schemas.microsoft.com/office/drawing/2014/main" id="{E3CCA679-E81B-5851-299B-4D59AED838B7}"/>
              </a:ext>
            </a:extLst>
          </p:cNvPr>
          <p:cNvPicPr preferRelativeResize="0"/>
          <p:nvPr/>
        </p:nvPicPr>
        <p:blipFill rotWithShape="1">
          <a:blip r:embed="rId7">
            <a:alphaModFix/>
          </a:blip>
          <a:srcRect b="48717"/>
          <a:stretch/>
        </p:blipFill>
        <p:spPr>
          <a:xfrm>
            <a:off x="8583625" y="4946053"/>
            <a:ext cx="2798624" cy="1056150"/>
          </a:xfrm>
          <a:prstGeom prst="rect">
            <a:avLst/>
          </a:prstGeom>
          <a:noFill/>
          <a:ln>
            <a:noFill/>
          </a:ln>
        </p:spPr>
      </p:pic>
      <p:pic>
        <p:nvPicPr>
          <p:cNvPr id="52" name="Google Shape;213;p9">
            <a:extLst>
              <a:ext uri="{FF2B5EF4-FFF2-40B4-BE49-F238E27FC236}">
                <a16:creationId xmlns:a16="http://schemas.microsoft.com/office/drawing/2014/main" id="{1AE5D6BE-AF91-00B3-74B4-590FBAEE8765}"/>
              </a:ext>
            </a:extLst>
          </p:cNvPr>
          <p:cNvPicPr preferRelativeResize="0"/>
          <p:nvPr/>
        </p:nvPicPr>
        <p:blipFill>
          <a:blip r:embed="rId6">
            <a:alphaModFix/>
          </a:blip>
          <a:stretch>
            <a:fillRect/>
          </a:stretch>
        </p:blipFill>
        <p:spPr>
          <a:xfrm>
            <a:off x="2141016" y="4197654"/>
            <a:ext cx="2974850" cy="1826852"/>
          </a:xfrm>
          <a:prstGeom prst="rect">
            <a:avLst/>
          </a:prstGeom>
          <a:noFill/>
          <a:ln>
            <a:noFill/>
          </a:ln>
        </p:spPr>
      </p:pic>
      <p:pic>
        <p:nvPicPr>
          <p:cNvPr id="53" name="Google Shape;216;p9">
            <a:extLst>
              <a:ext uri="{FF2B5EF4-FFF2-40B4-BE49-F238E27FC236}">
                <a16:creationId xmlns:a16="http://schemas.microsoft.com/office/drawing/2014/main" id="{5EB43045-8BA5-468A-AFDE-EDA8FE7D108B}"/>
              </a:ext>
            </a:extLst>
          </p:cNvPr>
          <p:cNvPicPr preferRelativeResize="0"/>
          <p:nvPr/>
        </p:nvPicPr>
        <p:blipFill rotWithShape="1">
          <a:blip r:embed="rId7">
            <a:alphaModFix/>
          </a:blip>
          <a:srcRect b="48717"/>
          <a:stretch/>
        </p:blipFill>
        <p:spPr>
          <a:xfrm>
            <a:off x="4487206" y="4746399"/>
            <a:ext cx="2798624" cy="1056150"/>
          </a:xfrm>
          <a:prstGeom prst="rect">
            <a:avLst/>
          </a:prstGeom>
          <a:noFill/>
          <a:ln>
            <a:noFill/>
          </a:ln>
        </p:spPr>
      </p:pic>
      <p:pic>
        <p:nvPicPr>
          <p:cNvPr id="54" name="Google Shape;213;p9">
            <a:extLst>
              <a:ext uri="{FF2B5EF4-FFF2-40B4-BE49-F238E27FC236}">
                <a16:creationId xmlns:a16="http://schemas.microsoft.com/office/drawing/2014/main" id="{AB4BD21B-3A9F-CA67-8619-DF0B6F4C39C6}"/>
              </a:ext>
            </a:extLst>
          </p:cNvPr>
          <p:cNvPicPr preferRelativeResize="0"/>
          <p:nvPr/>
        </p:nvPicPr>
        <p:blipFill>
          <a:blip r:embed="rId6">
            <a:alphaModFix/>
          </a:blip>
          <a:stretch>
            <a:fillRect/>
          </a:stretch>
        </p:blipFill>
        <p:spPr>
          <a:xfrm>
            <a:off x="502213" y="4591056"/>
            <a:ext cx="2974850" cy="2969100"/>
          </a:xfrm>
          <a:prstGeom prst="rect">
            <a:avLst/>
          </a:prstGeom>
          <a:noFill/>
          <a:ln>
            <a:noFill/>
          </a:ln>
        </p:spPr>
      </p:pic>
      <p:pic>
        <p:nvPicPr>
          <p:cNvPr id="55" name="Google Shape;216;p9">
            <a:extLst>
              <a:ext uri="{FF2B5EF4-FFF2-40B4-BE49-F238E27FC236}">
                <a16:creationId xmlns:a16="http://schemas.microsoft.com/office/drawing/2014/main" id="{05844C7F-D7FC-29DB-A161-06D0A1E5B895}"/>
              </a:ext>
            </a:extLst>
          </p:cNvPr>
          <p:cNvPicPr preferRelativeResize="0"/>
          <p:nvPr/>
        </p:nvPicPr>
        <p:blipFill rotWithShape="1">
          <a:blip r:embed="rId7">
            <a:alphaModFix/>
          </a:blip>
          <a:srcRect b="48717"/>
          <a:stretch/>
        </p:blipFill>
        <p:spPr>
          <a:xfrm>
            <a:off x="2848404" y="4860401"/>
            <a:ext cx="2798624" cy="1056150"/>
          </a:xfrm>
          <a:prstGeom prst="rect">
            <a:avLst/>
          </a:prstGeom>
          <a:noFill/>
          <a:ln>
            <a:noFill/>
          </a:ln>
        </p:spPr>
      </p:pic>
      <p:pic>
        <p:nvPicPr>
          <p:cNvPr id="56" name="Google Shape;213;p9">
            <a:extLst>
              <a:ext uri="{FF2B5EF4-FFF2-40B4-BE49-F238E27FC236}">
                <a16:creationId xmlns:a16="http://schemas.microsoft.com/office/drawing/2014/main" id="{87621368-3C55-9402-28BA-DFABA2160DAA}"/>
              </a:ext>
            </a:extLst>
          </p:cNvPr>
          <p:cNvPicPr preferRelativeResize="0"/>
          <p:nvPr/>
        </p:nvPicPr>
        <p:blipFill>
          <a:blip r:embed="rId6">
            <a:alphaModFix/>
          </a:blip>
          <a:stretch>
            <a:fillRect/>
          </a:stretch>
        </p:blipFill>
        <p:spPr>
          <a:xfrm>
            <a:off x="4007692" y="5101311"/>
            <a:ext cx="2974850" cy="1826852"/>
          </a:xfrm>
          <a:prstGeom prst="rect">
            <a:avLst/>
          </a:prstGeom>
          <a:noFill/>
          <a:ln>
            <a:noFill/>
          </a:ln>
        </p:spPr>
      </p:pic>
      <p:pic>
        <p:nvPicPr>
          <p:cNvPr id="57" name="Google Shape;216;p9">
            <a:extLst>
              <a:ext uri="{FF2B5EF4-FFF2-40B4-BE49-F238E27FC236}">
                <a16:creationId xmlns:a16="http://schemas.microsoft.com/office/drawing/2014/main" id="{55BC78E7-02D7-50BE-1618-BCDF16FC81BB}"/>
              </a:ext>
            </a:extLst>
          </p:cNvPr>
          <p:cNvPicPr preferRelativeResize="0"/>
          <p:nvPr/>
        </p:nvPicPr>
        <p:blipFill rotWithShape="1">
          <a:blip r:embed="rId7">
            <a:alphaModFix/>
          </a:blip>
          <a:srcRect b="48717"/>
          <a:stretch/>
        </p:blipFill>
        <p:spPr>
          <a:xfrm>
            <a:off x="6353883" y="5370656"/>
            <a:ext cx="2798624" cy="1056150"/>
          </a:xfrm>
          <a:prstGeom prst="rect">
            <a:avLst/>
          </a:prstGeom>
          <a:noFill/>
          <a:ln>
            <a:noFill/>
          </a:ln>
        </p:spPr>
      </p:pic>
      <p:pic>
        <p:nvPicPr>
          <p:cNvPr id="58" name="Google Shape;213;p9">
            <a:extLst>
              <a:ext uri="{FF2B5EF4-FFF2-40B4-BE49-F238E27FC236}">
                <a16:creationId xmlns:a16="http://schemas.microsoft.com/office/drawing/2014/main" id="{57A50BC2-2F73-A132-A7BB-9ABD4CF7D2AD}"/>
              </a:ext>
            </a:extLst>
          </p:cNvPr>
          <p:cNvPicPr preferRelativeResize="0"/>
          <p:nvPr/>
        </p:nvPicPr>
        <p:blipFill>
          <a:blip r:embed="rId6">
            <a:alphaModFix/>
          </a:blip>
          <a:stretch>
            <a:fillRect/>
          </a:stretch>
        </p:blipFill>
        <p:spPr>
          <a:xfrm>
            <a:off x="6184875" y="5101311"/>
            <a:ext cx="2974850" cy="1826852"/>
          </a:xfrm>
          <a:prstGeom prst="rect">
            <a:avLst/>
          </a:prstGeom>
          <a:noFill/>
          <a:ln>
            <a:noFill/>
          </a:ln>
        </p:spPr>
      </p:pic>
      <p:pic>
        <p:nvPicPr>
          <p:cNvPr id="59" name="Google Shape;216;p9">
            <a:extLst>
              <a:ext uri="{FF2B5EF4-FFF2-40B4-BE49-F238E27FC236}">
                <a16:creationId xmlns:a16="http://schemas.microsoft.com/office/drawing/2014/main" id="{87BA0C42-9DF6-442B-9B01-0DD66DB64781}"/>
              </a:ext>
            </a:extLst>
          </p:cNvPr>
          <p:cNvPicPr preferRelativeResize="0"/>
          <p:nvPr/>
        </p:nvPicPr>
        <p:blipFill rotWithShape="1">
          <a:blip r:embed="rId7">
            <a:alphaModFix/>
          </a:blip>
          <a:srcRect b="48717"/>
          <a:stretch/>
        </p:blipFill>
        <p:spPr>
          <a:xfrm>
            <a:off x="8531065" y="5370656"/>
            <a:ext cx="2798624" cy="1487344"/>
          </a:xfrm>
          <a:prstGeom prst="rect">
            <a:avLst/>
          </a:prstGeom>
          <a:noFill/>
          <a:ln>
            <a:noFill/>
          </a:ln>
        </p:spPr>
      </p:pic>
      <p:pic>
        <p:nvPicPr>
          <p:cNvPr id="60" name="Google Shape;213;p9">
            <a:extLst>
              <a:ext uri="{FF2B5EF4-FFF2-40B4-BE49-F238E27FC236}">
                <a16:creationId xmlns:a16="http://schemas.microsoft.com/office/drawing/2014/main" id="{4D807770-5191-DEC6-BFE6-7CFCE003CB74}"/>
              </a:ext>
            </a:extLst>
          </p:cNvPr>
          <p:cNvPicPr preferRelativeResize="0"/>
          <p:nvPr/>
        </p:nvPicPr>
        <p:blipFill>
          <a:blip r:embed="rId6">
            <a:alphaModFix/>
          </a:blip>
          <a:stretch>
            <a:fillRect/>
          </a:stretch>
        </p:blipFill>
        <p:spPr>
          <a:xfrm>
            <a:off x="5492749" y="4875913"/>
            <a:ext cx="2974850" cy="1826852"/>
          </a:xfrm>
          <a:prstGeom prst="rect">
            <a:avLst/>
          </a:prstGeom>
          <a:noFill/>
          <a:ln>
            <a:noFill/>
          </a:ln>
        </p:spPr>
      </p:pic>
      <p:pic>
        <p:nvPicPr>
          <p:cNvPr id="61" name="Google Shape;216;p9">
            <a:extLst>
              <a:ext uri="{FF2B5EF4-FFF2-40B4-BE49-F238E27FC236}">
                <a16:creationId xmlns:a16="http://schemas.microsoft.com/office/drawing/2014/main" id="{F46B26C4-ACE2-D23A-183B-929FA9803A07}"/>
              </a:ext>
            </a:extLst>
          </p:cNvPr>
          <p:cNvPicPr preferRelativeResize="0"/>
          <p:nvPr/>
        </p:nvPicPr>
        <p:blipFill rotWithShape="1">
          <a:blip r:embed="rId7">
            <a:alphaModFix/>
          </a:blip>
          <a:srcRect b="48717"/>
          <a:stretch/>
        </p:blipFill>
        <p:spPr>
          <a:xfrm>
            <a:off x="7838938" y="5424658"/>
            <a:ext cx="2798624" cy="1401500"/>
          </a:xfrm>
          <a:prstGeom prst="rect">
            <a:avLst/>
          </a:prstGeom>
          <a:noFill/>
          <a:ln>
            <a:noFill/>
          </a:ln>
        </p:spPr>
      </p:pic>
      <p:pic>
        <p:nvPicPr>
          <p:cNvPr id="62" name="Google Shape;216;p9">
            <a:extLst>
              <a:ext uri="{FF2B5EF4-FFF2-40B4-BE49-F238E27FC236}">
                <a16:creationId xmlns:a16="http://schemas.microsoft.com/office/drawing/2014/main" id="{3E540052-22F4-E8A3-F387-6316F1E29120}"/>
              </a:ext>
            </a:extLst>
          </p:cNvPr>
          <p:cNvPicPr preferRelativeResize="0"/>
          <p:nvPr/>
        </p:nvPicPr>
        <p:blipFill rotWithShape="1">
          <a:blip r:embed="rId7">
            <a:alphaModFix/>
          </a:blip>
          <a:srcRect b="48717"/>
          <a:stretch/>
        </p:blipFill>
        <p:spPr>
          <a:xfrm>
            <a:off x="3801667" y="5125032"/>
            <a:ext cx="2798624" cy="1715089"/>
          </a:xfrm>
          <a:prstGeom prst="rect">
            <a:avLst/>
          </a:prstGeom>
          <a:noFill/>
          <a:ln>
            <a:noFill/>
          </a:ln>
        </p:spPr>
      </p:pic>
      <p:pic>
        <p:nvPicPr>
          <p:cNvPr id="63" name="Google Shape;216;p9">
            <a:extLst>
              <a:ext uri="{FF2B5EF4-FFF2-40B4-BE49-F238E27FC236}">
                <a16:creationId xmlns:a16="http://schemas.microsoft.com/office/drawing/2014/main" id="{88E67124-E328-1643-AB60-965931B41368}"/>
              </a:ext>
            </a:extLst>
          </p:cNvPr>
          <p:cNvPicPr preferRelativeResize="0"/>
          <p:nvPr/>
        </p:nvPicPr>
        <p:blipFill rotWithShape="1">
          <a:blip r:embed="rId7">
            <a:alphaModFix/>
          </a:blip>
          <a:srcRect b="48717"/>
          <a:stretch/>
        </p:blipFill>
        <p:spPr>
          <a:xfrm>
            <a:off x="2090588" y="5202246"/>
            <a:ext cx="2798624" cy="1725917"/>
          </a:xfrm>
          <a:prstGeom prst="rect">
            <a:avLst/>
          </a:prstGeom>
          <a:noFill/>
          <a:ln>
            <a:noFill/>
          </a:ln>
        </p:spPr>
      </p:pic>
      <p:pic>
        <p:nvPicPr>
          <p:cNvPr id="64" name="Google Shape;672;p31">
            <a:extLst>
              <a:ext uri="{FF2B5EF4-FFF2-40B4-BE49-F238E27FC236}">
                <a16:creationId xmlns:a16="http://schemas.microsoft.com/office/drawing/2014/main" id="{A57D208C-FF8E-8411-AD8D-62173B639628}"/>
              </a:ext>
            </a:extLst>
          </p:cNvPr>
          <p:cNvPicPr preferRelativeResize="0"/>
          <p:nvPr/>
        </p:nvPicPr>
        <p:blipFill rotWithShape="1">
          <a:blip r:embed="rId9">
            <a:alphaModFix/>
          </a:blip>
          <a:srcRect l="18727" r="18721"/>
          <a:stretch/>
        </p:blipFill>
        <p:spPr>
          <a:xfrm>
            <a:off x="1486748" y="1676401"/>
            <a:ext cx="1857150" cy="3620369"/>
          </a:xfrm>
          <a:prstGeom prst="rect">
            <a:avLst/>
          </a:prstGeom>
          <a:noFill/>
          <a:ln>
            <a:noFill/>
          </a:ln>
        </p:spPr>
      </p:pic>
      <p:pic>
        <p:nvPicPr>
          <p:cNvPr id="65" name="Google Shape;664;p30">
            <a:extLst>
              <a:ext uri="{FF2B5EF4-FFF2-40B4-BE49-F238E27FC236}">
                <a16:creationId xmlns:a16="http://schemas.microsoft.com/office/drawing/2014/main" id="{5D4AE434-7C0B-7A8E-B6E8-4452C2A63793}"/>
              </a:ext>
            </a:extLst>
          </p:cNvPr>
          <p:cNvPicPr preferRelativeResize="0"/>
          <p:nvPr/>
        </p:nvPicPr>
        <p:blipFill>
          <a:blip r:embed="rId10">
            <a:alphaModFix/>
          </a:blip>
          <a:stretch>
            <a:fillRect/>
          </a:stretch>
        </p:blipFill>
        <p:spPr>
          <a:xfrm>
            <a:off x="3755480" y="4091621"/>
            <a:ext cx="1857150" cy="1176907"/>
          </a:xfrm>
          <a:prstGeom prst="rect">
            <a:avLst/>
          </a:prstGeom>
          <a:noFill/>
          <a:ln>
            <a:noFill/>
          </a:ln>
        </p:spPr>
      </p:pic>
      <p:pic>
        <p:nvPicPr>
          <p:cNvPr id="66" name="Google Shape;664;p30">
            <a:extLst>
              <a:ext uri="{FF2B5EF4-FFF2-40B4-BE49-F238E27FC236}">
                <a16:creationId xmlns:a16="http://schemas.microsoft.com/office/drawing/2014/main" id="{DE439095-9EF0-DF39-9DF5-DB3F7022D83E}"/>
              </a:ext>
            </a:extLst>
          </p:cNvPr>
          <p:cNvPicPr preferRelativeResize="0"/>
          <p:nvPr/>
        </p:nvPicPr>
        <p:blipFill>
          <a:blip r:embed="rId10">
            <a:alphaModFix/>
          </a:blip>
          <a:stretch>
            <a:fillRect/>
          </a:stretch>
        </p:blipFill>
        <p:spPr>
          <a:xfrm>
            <a:off x="5476169" y="4056509"/>
            <a:ext cx="1857150" cy="1176907"/>
          </a:xfrm>
          <a:prstGeom prst="rect">
            <a:avLst/>
          </a:prstGeom>
          <a:noFill/>
          <a:ln>
            <a:noFill/>
          </a:ln>
        </p:spPr>
      </p:pic>
      <p:pic>
        <p:nvPicPr>
          <p:cNvPr id="67" name="Google Shape;664;p30">
            <a:extLst>
              <a:ext uri="{FF2B5EF4-FFF2-40B4-BE49-F238E27FC236}">
                <a16:creationId xmlns:a16="http://schemas.microsoft.com/office/drawing/2014/main" id="{D8ACF99B-6D1F-92F3-D3DF-383DB99E3298}"/>
              </a:ext>
            </a:extLst>
          </p:cNvPr>
          <p:cNvPicPr preferRelativeResize="0"/>
          <p:nvPr/>
        </p:nvPicPr>
        <p:blipFill>
          <a:blip r:embed="rId10">
            <a:alphaModFix/>
          </a:blip>
          <a:stretch>
            <a:fillRect/>
          </a:stretch>
        </p:blipFill>
        <p:spPr>
          <a:xfrm>
            <a:off x="7201750" y="3995850"/>
            <a:ext cx="1857150" cy="1176907"/>
          </a:xfrm>
          <a:prstGeom prst="rect">
            <a:avLst/>
          </a:prstGeom>
          <a:noFill/>
          <a:ln>
            <a:noFill/>
          </a:ln>
        </p:spPr>
      </p:pic>
      <p:pic>
        <p:nvPicPr>
          <p:cNvPr id="68" name="Google Shape;664;p30">
            <a:extLst>
              <a:ext uri="{FF2B5EF4-FFF2-40B4-BE49-F238E27FC236}">
                <a16:creationId xmlns:a16="http://schemas.microsoft.com/office/drawing/2014/main" id="{C3336C11-A564-DBEC-B87A-B71AE955F421}"/>
              </a:ext>
            </a:extLst>
          </p:cNvPr>
          <p:cNvPicPr preferRelativeResize="0"/>
          <p:nvPr/>
        </p:nvPicPr>
        <p:blipFill>
          <a:blip r:embed="rId10">
            <a:alphaModFix/>
          </a:blip>
          <a:stretch>
            <a:fillRect/>
          </a:stretch>
        </p:blipFill>
        <p:spPr>
          <a:xfrm>
            <a:off x="8948712" y="4007225"/>
            <a:ext cx="1857150" cy="1176907"/>
          </a:xfrm>
          <a:prstGeom prst="rect">
            <a:avLst/>
          </a:prstGeom>
          <a:noFill/>
          <a:ln>
            <a:noFill/>
          </a:ln>
        </p:spPr>
      </p:pic>
      <p:sp>
        <p:nvSpPr>
          <p:cNvPr id="18" name="Speech Bubble: Rectangle with Corners Rounded 17">
            <a:extLst>
              <a:ext uri="{FF2B5EF4-FFF2-40B4-BE49-F238E27FC236}">
                <a16:creationId xmlns:a16="http://schemas.microsoft.com/office/drawing/2014/main" id="{A71134F0-01DF-3C1F-52A7-53AC9CA21AB5}"/>
              </a:ext>
            </a:extLst>
          </p:cNvPr>
          <p:cNvSpPr/>
          <p:nvPr/>
        </p:nvSpPr>
        <p:spPr>
          <a:xfrm>
            <a:off x="3614926" y="1076870"/>
            <a:ext cx="5443974" cy="1577283"/>
          </a:xfrm>
          <a:prstGeom prst="wedgeRoundRectCallout">
            <a:avLst>
              <a:gd name="adj1" fmla="val -59336"/>
              <a:gd name="adj2" fmla="val 47866"/>
              <a:gd name="adj3" fmla="val 16667"/>
            </a:avLst>
          </a:prstGeom>
          <a:solidFill>
            <a:schemeClr val="bg1"/>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buClr>
                <a:srgbClr val="000000"/>
              </a:buClr>
              <a:defRPr/>
            </a:pP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Chào</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mừng</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các</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em</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đến</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khu</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vườn</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ln>
                  <a:solidFill>
                    <a:srgbClr val="BBBFFF">
                      <a:lumMod val="10000"/>
                    </a:srgbClr>
                  </a:solidFill>
                </a:ln>
                <a:solidFill>
                  <a:srgbClr val="679B09"/>
                </a:solidFill>
                <a:latin typeface="Cambria" panose="02040503050406030204" pitchFamily="18" charset="0"/>
                <a:ea typeface="Cambria" panose="02040503050406030204" pitchFamily="18" charset="0"/>
                <a:sym typeface="Arial"/>
              </a:rPr>
              <a:t>cỏ</a:t>
            </a:r>
            <a:r>
              <a:rPr lang="en-US" sz="2800" b="1" kern="0" dirty="0">
                <a:ln>
                  <a:solidFill>
                    <a:srgbClr val="BBBFFF">
                      <a:lumMod val="10000"/>
                    </a:srgbClr>
                  </a:solidFill>
                </a:ln>
                <a:solidFill>
                  <a:srgbClr val="679B09"/>
                </a:solidFill>
                <a:latin typeface="Cambria" panose="02040503050406030204" pitchFamily="18" charset="0"/>
                <a:ea typeface="Cambria" panose="02040503050406030204" pitchFamily="18" charset="0"/>
                <a:sym typeface="Arial"/>
              </a:rPr>
              <a:t> may </a:t>
            </a:r>
            <a:r>
              <a:rPr lang="en-US" sz="2800" b="1" kern="0" dirty="0" err="1">
                <a:ln>
                  <a:solidFill>
                    <a:srgbClr val="BBBFFF">
                      <a:lumMod val="10000"/>
                    </a:srgbClr>
                  </a:solidFill>
                </a:ln>
                <a:solidFill>
                  <a:srgbClr val="679B09"/>
                </a:solidFill>
                <a:latin typeface="Cambria" panose="02040503050406030204" pitchFamily="18" charset="0"/>
                <a:ea typeface="Cambria" panose="02040503050406030204" pitchFamily="18" charset="0"/>
                <a:sym typeface="Arial"/>
              </a:rPr>
              <a:t>mắn</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Hãy</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giúp</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ta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tưới</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nước</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cho</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các</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chậu</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cỏ</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này</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nhé</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p>
        </p:txBody>
      </p:sp>
      <p:pic>
        <p:nvPicPr>
          <p:cNvPr id="20" name="Picture 19">
            <a:extLst>
              <a:ext uri="{FF2B5EF4-FFF2-40B4-BE49-F238E27FC236}">
                <a16:creationId xmlns:a16="http://schemas.microsoft.com/office/drawing/2014/main" id="{430345AC-B523-CB7A-8414-17C9AE5659CB}"/>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4007821" y="3987436"/>
            <a:ext cx="1108002" cy="894236"/>
          </a:xfrm>
          <a:prstGeom prst="rect">
            <a:avLst/>
          </a:prstGeom>
        </p:spPr>
      </p:pic>
      <p:pic>
        <p:nvPicPr>
          <p:cNvPr id="72" name="Google Shape;664;p30">
            <a:extLst>
              <a:ext uri="{FF2B5EF4-FFF2-40B4-BE49-F238E27FC236}">
                <a16:creationId xmlns:a16="http://schemas.microsoft.com/office/drawing/2014/main" id="{A5770314-F886-92B6-E291-10D0CB4A9E16}"/>
              </a:ext>
            </a:extLst>
          </p:cNvPr>
          <p:cNvPicPr preferRelativeResize="0"/>
          <p:nvPr/>
        </p:nvPicPr>
        <p:blipFill>
          <a:blip r:embed="rId10">
            <a:alphaModFix/>
          </a:blip>
          <a:stretch>
            <a:fillRect/>
          </a:stretch>
        </p:blipFill>
        <p:spPr>
          <a:xfrm>
            <a:off x="3525297" y="4421622"/>
            <a:ext cx="1632316" cy="999256"/>
          </a:xfrm>
          <a:prstGeom prst="rect">
            <a:avLst/>
          </a:prstGeom>
          <a:noFill/>
          <a:ln>
            <a:noFill/>
          </a:ln>
        </p:spPr>
      </p:pic>
      <p:pic>
        <p:nvPicPr>
          <p:cNvPr id="22" name="Picture 21">
            <a:extLst>
              <a:ext uri="{FF2B5EF4-FFF2-40B4-BE49-F238E27FC236}">
                <a16:creationId xmlns:a16="http://schemas.microsoft.com/office/drawing/2014/main" id="{9DCC2B34-A5BF-0720-971E-766A1F96A7C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3729207" y="2678208"/>
            <a:ext cx="1536784" cy="1536784"/>
          </a:xfrm>
          <a:prstGeom prst="rect">
            <a:avLst/>
          </a:prstGeom>
        </p:spPr>
      </p:pic>
      <p:pic>
        <p:nvPicPr>
          <p:cNvPr id="75" name="Picture 74">
            <a:hlinkClick r:id="rId13" action="ppaction://hlinksldjump"/>
            <a:extLst>
              <a:ext uri="{FF2B5EF4-FFF2-40B4-BE49-F238E27FC236}">
                <a16:creationId xmlns:a16="http://schemas.microsoft.com/office/drawing/2014/main" id="{EDE0293F-3BDA-BE00-24FC-FC8CE9D3AEE3}"/>
              </a:ext>
            </a:extLst>
          </p:cNvPr>
          <p:cNvPicPr>
            <a:picLocks noChangeAspect="1"/>
          </p:cNvPicPr>
          <p:nvPr/>
        </p:nvPicPr>
        <p:blipFill>
          <a:blip r:embed="rId14">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3732606" y="2681865"/>
            <a:ext cx="1536784" cy="1536784"/>
          </a:xfrm>
          <a:prstGeom prst="rect">
            <a:avLst/>
          </a:prstGeom>
        </p:spPr>
      </p:pic>
      <p:pic>
        <p:nvPicPr>
          <p:cNvPr id="76" name="Picture 75">
            <a:extLst>
              <a:ext uri="{FF2B5EF4-FFF2-40B4-BE49-F238E27FC236}">
                <a16:creationId xmlns:a16="http://schemas.microsoft.com/office/drawing/2014/main" id="{DF1AE6B0-E0A0-86ED-8253-464DB2217CC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5808523" y="4001808"/>
            <a:ext cx="1108002" cy="894236"/>
          </a:xfrm>
          <a:prstGeom prst="rect">
            <a:avLst/>
          </a:prstGeom>
        </p:spPr>
      </p:pic>
      <p:pic>
        <p:nvPicPr>
          <p:cNvPr id="77" name="Google Shape;664;p30">
            <a:extLst>
              <a:ext uri="{FF2B5EF4-FFF2-40B4-BE49-F238E27FC236}">
                <a16:creationId xmlns:a16="http://schemas.microsoft.com/office/drawing/2014/main" id="{04167067-97A0-8832-5478-E4E5F3631FB7}"/>
              </a:ext>
            </a:extLst>
          </p:cNvPr>
          <p:cNvPicPr preferRelativeResize="0"/>
          <p:nvPr/>
        </p:nvPicPr>
        <p:blipFill>
          <a:blip r:embed="rId10">
            <a:alphaModFix/>
          </a:blip>
          <a:stretch>
            <a:fillRect/>
          </a:stretch>
        </p:blipFill>
        <p:spPr>
          <a:xfrm>
            <a:off x="5325999" y="4435992"/>
            <a:ext cx="1632316" cy="999256"/>
          </a:xfrm>
          <a:prstGeom prst="rect">
            <a:avLst/>
          </a:prstGeom>
          <a:noFill/>
          <a:ln>
            <a:noFill/>
          </a:ln>
        </p:spPr>
      </p:pic>
      <p:pic>
        <p:nvPicPr>
          <p:cNvPr id="78" name="Picture 77">
            <a:hlinkClick r:id="rId15" action="ppaction://hlinksldjump"/>
            <a:extLst>
              <a:ext uri="{FF2B5EF4-FFF2-40B4-BE49-F238E27FC236}">
                <a16:creationId xmlns:a16="http://schemas.microsoft.com/office/drawing/2014/main" id="{45D596ED-89EB-4C69-F0A7-8D2A2481E377}"/>
              </a:ext>
            </a:extLst>
          </p:cNvPr>
          <p:cNvPicPr>
            <a:picLocks noChangeAspect="1"/>
          </p:cNvPicPr>
          <p:nvPr/>
        </p:nvPicPr>
        <p:blipFill>
          <a:blip r:embed="rId14">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5533454" y="2696121"/>
            <a:ext cx="1536784" cy="1536784"/>
          </a:xfrm>
          <a:prstGeom prst="rect">
            <a:avLst/>
          </a:prstGeom>
        </p:spPr>
      </p:pic>
      <p:pic>
        <p:nvPicPr>
          <p:cNvPr id="79" name="Picture 78">
            <a:extLst>
              <a:ext uri="{FF2B5EF4-FFF2-40B4-BE49-F238E27FC236}">
                <a16:creationId xmlns:a16="http://schemas.microsoft.com/office/drawing/2014/main" id="{F63925D0-3FF1-2613-9FEC-E0C0A5F3DBD1}"/>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7552308" y="4042635"/>
            <a:ext cx="1108002" cy="894236"/>
          </a:xfrm>
          <a:prstGeom prst="rect">
            <a:avLst/>
          </a:prstGeom>
        </p:spPr>
      </p:pic>
      <p:pic>
        <p:nvPicPr>
          <p:cNvPr id="80" name="Google Shape;664;p30">
            <a:extLst>
              <a:ext uri="{FF2B5EF4-FFF2-40B4-BE49-F238E27FC236}">
                <a16:creationId xmlns:a16="http://schemas.microsoft.com/office/drawing/2014/main" id="{088D24DD-C553-7F9E-2AC5-AD5DF94053A2}"/>
              </a:ext>
            </a:extLst>
          </p:cNvPr>
          <p:cNvPicPr preferRelativeResize="0"/>
          <p:nvPr/>
        </p:nvPicPr>
        <p:blipFill>
          <a:blip r:embed="rId10">
            <a:alphaModFix/>
          </a:blip>
          <a:stretch>
            <a:fillRect/>
          </a:stretch>
        </p:blipFill>
        <p:spPr>
          <a:xfrm>
            <a:off x="7069784" y="4476819"/>
            <a:ext cx="1632316" cy="999256"/>
          </a:xfrm>
          <a:prstGeom prst="rect">
            <a:avLst/>
          </a:prstGeom>
          <a:noFill/>
          <a:ln>
            <a:noFill/>
          </a:ln>
        </p:spPr>
      </p:pic>
      <p:pic>
        <p:nvPicPr>
          <p:cNvPr id="81" name="Picture 80">
            <a:hlinkClick r:id="rId16" action="ppaction://hlinksldjump"/>
            <a:extLst>
              <a:ext uri="{FF2B5EF4-FFF2-40B4-BE49-F238E27FC236}">
                <a16:creationId xmlns:a16="http://schemas.microsoft.com/office/drawing/2014/main" id="{70B8FF0A-E197-7A50-86BF-DF948DDC47D9}"/>
              </a:ext>
            </a:extLst>
          </p:cNvPr>
          <p:cNvPicPr>
            <a:picLocks noChangeAspect="1"/>
          </p:cNvPicPr>
          <p:nvPr/>
        </p:nvPicPr>
        <p:blipFill>
          <a:blip r:embed="rId14">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7277238" y="2736948"/>
            <a:ext cx="1536784" cy="1536784"/>
          </a:xfrm>
          <a:prstGeom prst="rect">
            <a:avLst/>
          </a:prstGeom>
        </p:spPr>
      </p:pic>
      <p:pic>
        <p:nvPicPr>
          <p:cNvPr id="82" name="Picture 81">
            <a:extLst>
              <a:ext uri="{FF2B5EF4-FFF2-40B4-BE49-F238E27FC236}">
                <a16:creationId xmlns:a16="http://schemas.microsoft.com/office/drawing/2014/main" id="{0D0FE37D-2419-64AA-872C-3D26ED7F40BA}"/>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9253108" y="4107892"/>
            <a:ext cx="1108002" cy="894236"/>
          </a:xfrm>
          <a:prstGeom prst="rect">
            <a:avLst/>
          </a:prstGeom>
        </p:spPr>
      </p:pic>
      <p:pic>
        <p:nvPicPr>
          <p:cNvPr id="83" name="Google Shape;664;p30">
            <a:extLst>
              <a:ext uri="{FF2B5EF4-FFF2-40B4-BE49-F238E27FC236}">
                <a16:creationId xmlns:a16="http://schemas.microsoft.com/office/drawing/2014/main" id="{1D5AAA8A-58D4-A224-E373-DF48100EB2DE}"/>
              </a:ext>
            </a:extLst>
          </p:cNvPr>
          <p:cNvPicPr preferRelativeResize="0"/>
          <p:nvPr/>
        </p:nvPicPr>
        <p:blipFill>
          <a:blip r:embed="rId10">
            <a:alphaModFix/>
          </a:blip>
          <a:stretch>
            <a:fillRect/>
          </a:stretch>
        </p:blipFill>
        <p:spPr>
          <a:xfrm>
            <a:off x="8770584" y="4542077"/>
            <a:ext cx="1632316" cy="999256"/>
          </a:xfrm>
          <a:prstGeom prst="rect">
            <a:avLst/>
          </a:prstGeom>
          <a:noFill/>
          <a:ln>
            <a:noFill/>
          </a:ln>
        </p:spPr>
      </p:pic>
      <p:pic>
        <p:nvPicPr>
          <p:cNvPr id="84" name="Picture 83">
            <a:hlinkClick r:id="rId17" action="ppaction://hlinksldjump"/>
            <a:extLst>
              <a:ext uri="{FF2B5EF4-FFF2-40B4-BE49-F238E27FC236}">
                <a16:creationId xmlns:a16="http://schemas.microsoft.com/office/drawing/2014/main" id="{41FDC25E-E1A9-1172-D7D4-90A25884EDF4}"/>
              </a:ext>
            </a:extLst>
          </p:cNvPr>
          <p:cNvPicPr>
            <a:picLocks noChangeAspect="1"/>
          </p:cNvPicPr>
          <p:nvPr/>
        </p:nvPicPr>
        <p:blipFill>
          <a:blip r:embed="rId14">
            <a:extLst>
              <a:ext uri="{BEBA8EAE-BF5A-486C-A8C5-ECC9F3942E4B}">
                <a14:imgProps xmlns:a14="http://schemas.microsoft.com/office/drawing/2010/main">
                  <a14:imgLayer r:embed="rId4">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8978039" y="2802204"/>
            <a:ext cx="1536784" cy="1536784"/>
          </a:xfrm>
          <a:prstGeom prst="rect">
            <a:avLst/>
          </a:prstGeom>
        </p:spPr>
      </p:pic>
      <p:pic>
        <p:nvPicPr>
          <p:cNvPr id="85" name="Google Shape;1018;p48">
            <a:hlinkClick r:id="rId18" action="ppaction://hlinksldjump"/>
            <a:extLst>
              <a:ext uri="{FF2B5EF4-FFF2-40B4-BE49-F238E27FC236}">
                <a16:creationId xmlns:a16="http://schemas.microsoft.com/office/drawing/2014/main" id="{3835F21D-0663-620B-F98A-168C5CE63380}"/>
              </a:ext>
            </a:extLst>
          </p:cNvPr>
          <p:cNvPicPr preferRelativeResize="0"/>
          <p:nvPr/>
        </p:nvPicPr>
        <p:blipFill>
          <a:blip r:embed="rId19">
            <a:alphaModFix/>
          </a:blip>
          <a:stretch>
            <a:fillRect/>
          </a:stretch>
        </p:blipFill>
        <p:spPr>
          <a:xfrm>
            <a:off x="8691582" y="756674"/>
            <a:ext cx="1660460" cy="1778063"/>
          </a:xfrm>
          <a:prstGeom prst="rect">
            <a:avLst/>
          </a:prstGeom>
          <a:noFill/>
          <a:ln>
            <a:noFill/>
          </a:ln>
        </p:spPr>
      </p:pic>
      <p:sp>
        <p:nvSpPr>
          <p:cNvPr id="23" name="Thought Bubble: Cloud 22">
            <a:hlinkClick r:id="rId20" action="ppaction://hlinksldjump"/>
            <a:extLst>
              <a:ext uri="{FF2B5EF4-FFF2-40B4-BE49-F238E27FC236}">
                <a16:creationId xmlns:a16="http://schemas.microsoft.com/office/drawing/2014/main" id="{14D9D98F-42D4-47FD-F31B-9779FDA827CC}"/>
              </a:ext>
            </a:extLst>
          </p:cNvPr>
          <p:cNvSpPr/>
          <p:nvPr/>
        </p:nvSpPr>
        <p:spPr>
          <a:xfrm>
            <a:off x="3429001" y="1062116"/>
            <a:ext cx="5482011" cy="1730668"/>
          </a:xfrm>
          <a:prstGeom prst="cloudCallout">
            <a:avLst>
              <a:gd name="adj1" fmla="val 67813"/>
              <a:gd name="adj2" fmla="val -14861"/>
            </a:avLst>
          </a:prstGeom>
          <a:solidFill>
            <a:schemeClr val="bg1"/>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buClr>
                <a:srgbClr val="000000"/>
              </a:buClr>
              <a:defRPr/>
            </a:pPr>
            <a:r>
              <a:rPr lang="en-US" sz="2800" b="1" kern="0" dirty="0" err="1">
                <a:solidFill>
                  <a:sysClr val="windowText" lastClr="000000"/>
                </a:solidFill>
                <a:latin typeface="Cambria" panose="02040503050406030204" pitchFamily="18" charset="0"/>
                <a:ea typeface="Cambria" panose="02040503050406030204" pitchFamily="18" charset="0"/>
                <a:sym typeface="Arial"/>
              </a:rPr>
              <a:t>Các</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em</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giỏi</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lắm</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bây</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giờ</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hãy</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đến</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với</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bài</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học</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hôm</a:t>
            </a:r>
            <a:r>
              <a:rPr lang="en-US" sz="2800" b="1" kern="0" dirty="0">
                <a:solidFill>
                  <a:sysClr val="windowText" lastClr="000000"/>
                </a:solidFill>
                <a:latin typeface="Cambria" panose="02040503050406030204" pitchFamily="18" charset="0"/>
                <a:ea typeface="Cambria" panose="02040503050406030204" pitchFamily="18" charset="0"/>
                <a:sym typeface="Arial"/>
              </a:rPr>
              <a:t> nay </a:t>
            </a:r>
            <a:r>
              <a:rPr lang="en-US" sz="2800" b="1" kern="0" dirty="0" err="1">
                <a:solidFill>
                  <a:sysClr val="windowText" lastClr="000000"/>
                </a:solidFill>
                <a:latin typeface="Cambria" panose="02040503050406030204" pitchFamily="18" charset="0"/>
                <a:ea typeface="Cambria" panose="02040503050406030204" pitchFamily="18" charset="0"/>
                <a:sym typeface="Arial"/>
              </a:rPr>
              <a:t>nhé</a:t>
            </a:r>
            <a:r>
              <a:rPr lang="en-US" sz="2800" b="1" kern="0" dirty="0">
                <a:solidFill>
                  <a:sysClr val="windowText" lastClr="000000"/>
                </a:solidFill>
                <a:latin typeface="Cambria" panose="02040503050406030204" pitchFamily="18" charset="0"/>
                <a:ea typeface="Cambria" panose="02040503050406030204" pitchFamily="18" charset="0"/>
                <a:sym typeface="Arial"/>
              </a:rPr>
              <a:t>!</a:t>
            </a:r>
          </a:p>
        </p:txBody>
      </p:sp>
      <p:pic>
        <p:nvPicPr>
          <p:cNvPr id="25" name="Picture 24">
            <a:hlinkClick r:id="rId17" action="ppaction://hlinksldjump"/>
            <a:extLst>
              <a:ext uri="{FF2B5EF4-FFF2-40B4-BE49-F238E27FC236}">
                <a16:creationId xmlns:a16="http://schemas.microsoft.com/office/drawing/2014/main" id="{11623BDD-5377-389B-A738-D4682ED50933}"/>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Lst>
          </a:blip>
          <a:stretch>
            <a:fillRect/>
          </a:stretch>
        </p:blipFill>
        <p:spPr>
          <a:xfrm rot="10305075" flipH="1">
            <a:off x="8148022" y="1256514"/>
            <a:ext cx="1894323" cy="1262148"/>
          </a:xfrm>
          <a:prstGeom prst="rect">
            <a:avLst/>
          </a:prstGeom>
        </p:spPr>
      </p:pic>
    </p:spTree>
    <p:extLst>
      <p:ext uri="{BB962C8B-B14F-4D97-AF65-F5344CB8AC3E}">
        <p14:creationId xmlns:p14="http://schemas.microsoft.com/office/powerpoint/2010/main" val="213139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7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75"/>
                                        </p:tgtEl>
                                      </p:cBhvr>
                                    </p:animEffect>
                                    <p:set>
                                      <p:cBhvr>
                                        <p:cTn id="13"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4" restart="whenNotActive" fill="hold" evtFilter="cancelBubble" nodeType="interactiveSeq">
                <p:stCondLst>
                  <p:cond evt="onClick" delay="0">
                    <p:tgtEl>
                      <p:spTgt spid="7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78"/>
                                        </p:tgtEl>
                                      </p:cBhvr>
                                    </p:animEffect>
                                    <p:set>
                                      <p:cBhvr>
                                        <p:cTn id="19"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20" restart="whenNotActive" fill="hold" evtFilter="cancelBubble" nodeType="interactiveSeq">
                <p:stCondLst>
                  <p:cond evt="onClick" delay="0">
                    <p:tgtEl>
                      <p:spTgt spid="8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81"/>
                                        </p:tgtEl>
                                      </p:cBhvr>
                                    </p:animEffect>
                                    <p:set>
                                      <p:cBhvr>
                                        <p:cTn id="25"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26" restart="whenNotActive" fill="hold" evtFilter="cancelBubble" nodeType="interactiveSeq">
                <p:stCondLst>
                  <p:cond evt="onClick" delay="0">
                    <p:tgtEl>
                      <p:spTgt spid="84"/>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84"/>
                                        </p:tgtEl>
                                      </p:cBhvr>
                                    </p:animEffect>
                                    <p:set>
                                      <p:cBhvr>
                                        <p:cTn id="31" dur="1" fill="hold">
                                          <p:stCondLst>
                                            <p:cond delay="999"/>
                                          </p:stCondLst>
                                        </p:cTn>
                                        <p:tgtEl>
                                          <p:spTgt spid="84"/>
                                        </p:tgtEl>
                                        <p:attrNameLst>
                                          <p:attrName>style.visibility</p:attrName>
                                        </p:attrNameLst>
                                      </p:cBhvr>
                                      <p:to>
                                        <p:strVal val="hidden"/>
                                      </p:to>
                                    </p:set>
                                  </p:childTnLst>
                                </p:cTn>
                              </p:par>
                            </p:childTnLst>
                          </p:cTn>
                        </p:par>
                        <p:par>
                          <p:cTn id="32" fill="hold">
                            <p:stCondLst>
                              <p:cond delay="1000"/>
                            </p:stCondLst>
                            <p:childTnLst>
                              <p:par>
                                <p:cTn id="33" presetID="10" presetClass="exit" presetSubtype="0" fill="hold" grpId="1" nodeType="afterEffect">
                                  <p:stCondLst>
                                    <p:cond delay="0"/>
                                  </p:stCondLst>
                                  <p:childTnLst>
                                    <p:animEffect transition="out" filter="fade">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childTnLst>
                          </p:cTn>
                        </p:par>
                        <p:par>
                          <p:cTn id="36" fill="hold">
                            <p:stCondLst>
                              <p:cond delay="1500"/>
                            </p:stCondLst>
                            <p:childTnLst>
                              <p:par>
                                <p:cTn id="37" presetID="2" presetClass="entr" presetSubtype="3" fill="hold" nodeType="after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1+#ppt_w/2"/>
                                          </p:val>
                                        </p:tav>
                                        <p:tav tm="100000">
                                          <p:val>
                                            <p:strVal val="#ppt_x"/>
                                          </p:val>
                                        </p:tav>
                                      </p:tavLst>
                                    </p:anim>
                                    <p:anim calcmode="lin" valueType="num">
                                      <p:cBhvr additive="base">
                                        <p:cTn id="40" dur="500" fill="hold"/>
                                        <p:tgtEl>
                                          <p:spTgt spid="85"/>
                                        </p:tgtEl>
                                        <p:attrNameLst>
                                          <p:attrName>ppt_y</p:attrName>
                                        </p:attrNameLst>
                                      </p:cBhvr>
                                      <p:tavLst>
                                        <p:tav tm="0">
                                          <p:val>
                                            <p:strVal val="0-#ppt_h/2"/>
                                          </p:val>
                                        </p:tav>
                                        <p:tav tm="100000">
                                          <p:val>
                                            <p:strVal val="#ppt_y"/>
                                          </p:val>
                                        </p:tav>
                                      </p:tavLst>
                                    </p:anim>
                                  </p:childTnLst>
                                </p:cTn>
                              </p:par>
                            </p:childTnLst>
                          </p:cTn>
                        </p:par>
                        <p:par>
                          <p:cTn id="41" fill="hold">
                            <p:stCondLst>
                              <p:cond delay="2000"/>
                            </p:stCondLst>
                            <p:childTnLst>
                              <p:par>
                                <p:cTn id="42" presetID="22" presetClass="entr" presetSubtype="2"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right)">
                                      <p:cBhvr>
                                        <p:cTn id="44" dur="500"/>
                                        <p:tgtEl>
                                          <p:spTgt spid="23"/>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par>
                                <p:cTn id="49" presetID="26" presetClass="emph" presetSubtype="0" repeatCount="indefinite" fill="hold" nodeType="withEffect">
                                  <p:stCondLst>
                                    <p:cond delay="0"/>
                                  </p:stCondLst>
                                  <p:childTnLst>
                                    <p:animEffect transition="out" filter="fade">
                                      <p:cBhvr>
                                        <p:cTn id="50" dur="1000" tmFilter="0, 0; .2, .5; .8, .5; 1, 0"/>
                                        <p:tgtEl>
                                          <p:spTgt spid="25"/>
                                        </p:tgtEl>
                                      </p:cBhvr>
                                    </p:animEffect>
                                    <p:animScale>
                                      <p:cBhvr>
                                        <p:cTn id="51" dur="500" autoRev="1" fill="hold"/>
                                        <p:tgtEl>
                                          <p:spTgt spid="25"/>
                                        </p:tgtEl>
                                      </p:cBhvr>
                                      <p:by x="105000" y="105000"/>
                                    </p:animScale>
                                  </p:childTnLst>
                                </p:cTn>
                              </p:par>
                            </p:childTnLst>
                          </p:cTn>
                        </p:par>
                      </p:childTnLst>
                    </p:cTn>
                  </p:par>
                </p:childTnLst>
              </p:cTn>
              <p:nextCondLst>
                <p:cond evt="onClick" delay="0">
                  <p:tgtEl>
                    <p:spTgt spid="84"/>
                  </p:tgtEl>
                </p:cond>
              </p:nextCondLst>
            </p:seq>
          </p:childTnLst>
        </p:cTn>
      </p:par>
    </p:tnLst>
    <p:bldLst>
      <p:bldP spid="18" grpId="0" animBg="1"/>
      <p:bldP spid="18" grpId="1"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2650158" y="3438159"/>
            <a:ext cx="8531959" cy="1294288"/>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Một</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hai</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ba</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bốn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sáu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mươi</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bảy</a:t>
            </a:r>
            <a:r>
              <a:rPr lang="en-US" sz="3200" kern="0" dirty="0">
                <a:solidFill>
                  <a:srgbClr val="000000"/>
                </a:solidFill>
                <a:latin typeface="Cambria" panose="02040503050406030204" pitchFamily="18" charset="0"/>
                <a:ea typeface="Cambria" panose="02040503050406030204" pitchFamily="18" charset="0"/>
                <a:cs typeface="Arial"/>
                <a:sym typeface="Arial"/>
              </a:rPr>
              <a:t>.</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2699086" y="4915959"/>
            <a:ext cx="8483029" cy="16205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Một</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hai</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ba</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bốn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sáu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bảy</a:t>
            </a:r>
            <a:r>
              <a:rPr lang="en-US" sz="3200" kern="0" dirty="0">
                <a:solidFill>
                  <a:srgbClr val="000000"/>
                </a:solidFill>
                <a:latin typeface="Cambria" panose="02040503050406030204" pitchFamily="18" charset="0"/>
                <a:ea typeface="Cambria" panose="02040503050406030204" pitchFamily="18" charset="0"/>
                <a:cs typeface="Arial"/>
                <a:sym typeface="Arial"/>
              </a:rPr>
              <a:t>.</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2699088" y="1916211"/>
            <a:ext cx="8531959" cy="1258995"/>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Một</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hai</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ba</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mươi</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bốn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sáu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mươi</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bảy</a:t>
            </a:r>
            <a:r>
              <a:rPr lang="en-US" sz="3200" kern="0" dirty="0">
                <a:solidFill>
                  <a:srgbClr val="000000"/>
                </a:solidFill>
                <a:latin typeface="Cambria" panose="02040503050406030204" pitchFamily="18" charset="0"/>
                <a:ea typeface="Cambria" panose="02040503050406030204" pitchFamily="18" charset="0"/>
                <a:cs typeface="Arial"/>
                <a:sym typeface="Arial"/>
              </a:rPr>
              <a:t>.</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3602230" y="541984"/>
            <a:ext cx="6562726" cy="1246980"/>
          </a:xfrm>
          <a:prstGeom prst="wedgeRoundRectCallout">
            <a:avLst>
              <a:gd name="adj1" fmla="val 53694"/>
              <a:gd name="adj2" fmla="val 36920"/>
              <a:gd name="adj3" fmla="val 16667"/>
            </a:avLst>
          </a:prstGeom>
          <a:solidFill>
            <a:schemeClr val="bg2">
              <a:lumMod val="60000"/>
              <a:lumOff val="4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800" kern="0" dirty="0" err="1">
                <a:solidFill>
                  <a:srgbClr val="000000"/>
                </a:solidFill>
                <a:latin typeface="Cambria" panose="02040503050406030204" pitchFamily="18" charset="0"/>
                <a:ea typeface="Cambria" panose="02040503050406030204" pitchFamily="18" charset="0"/>
                <a:cs typeface="Arial"/>
                <a:sym typeface="Arial"/>
              </a:rPr>
              <a:t>Số</a:t>
            </a:r>
            <a:r>
              <a:rPr lang="en-US" sz="3800" kern="0" dirty="0">
                <a:solidFill>
                  <a:srgbClr val="000000"/>
                </a:solidFill>
                <a:latin typeface="Cambria" panose="02040503050406030204" pitchFamily="18" charset="0"/>
                <a:ea typeface="Cambria" panose="02040503050406030204" pitchFamily="18" charset="0"/>
                <a:cs typeface="Arial"/>
                <a:sym typeface="Arial"/>
              </a:rPr>
              <a:t> 1 234 657 </a:t>
            </a:r>
            <a:r>
              <a:rPr lang="en-US" sz="3800" kern="0" dirty="0" err="1">
                <a:solidFill>
                  <a:srgbClr val="000000"/>
                </a:solidFill>
                <a:latin typeface="Cambria" panose="02040503050406030204" pitchFamily="18" charset="0"/>
                <a:ea typeface="Cambria" panose="02040503050406030204" pitchFamily="18" charset="0"/>
                <a:cs typeface="Arial"/>
                <a:sym typeface="Arial"/>
              </a:rPr>
              <a:t>đọc</a:t>
            </a:r>
            <a:r>
              <a:rPr lang="en-US" sz="3800" kern="0" dirty="0">
                <a:solidFill>
                  <a:srgbClr val="000000"/>
                </a:solidFill>
                <a:latin typeface="Cambria" panose="02040503050406030204" pitchFamily="18" charset="0"/>
                <a:ea typeface="Cambria" panose="02040503050406030204" pitchFamily="18" charset="0"/>
                <a:cs typeface="Arial"/>
                <a:sym typeface="Arial"/>
              </a:rPr>
              <a:t> </a:t>
            </a:r>
            <a:r>
              <a:rPr lang="en-US" sz="3800" kern="0" dirty="0" err="1">
                <a:solidFill>
                  <a:srgbClr val="000000"/>
                </a:solidFill>
                <a:latin typeface="Cambria" panose="02040503050406030204" pitchFamily="18" charset="0"/>
                <a:ea typeface="Cambria" panose="02040503050406030204" pitchFamily="18" charset="0"/>
                <a:cs typeface="Arial"/>
                <a:sym typeface="Arial"/>
              </a:rPr>
              <a:t>là</a:t>
            </a:r>
            <a:r>
              <a:rPr lang="en-US" sz="3800" kern="0" dirty="0">
                <a:solidFill>
                  <a:srgbClr val="000000"/>
                </a:solidFill>
                <a:latin typeface="Cambria" panose="02040503050406030204" pitchFamily="18" charset="0"/>
                <a:ea typeface="Cambria" panose="02040503050406030204" pitchFamily="18" charset="0"/>
                <a:cs typeface="Arial"/>
                <a:sym typeface="Arial"/>
              </a:rPr>
              <a:t>:</a:t>
            </a:r>
            <a:endParaRPr sz="3800" kern="0" dirty="0">
              <a:solidFill>
                <a:srgbClr val="000000"/>
              </a:solidFill>
              <a:latin typeface="Cambria" panose="02040503050406030204" pitchFamily="18" charset="0"/>
              <a:ea typeface="Cambria" panose="02040503050406030204" pitchFamily="18" charset="0"/>
              <a:cs typeface="Arial"/>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1335923" y="-46715"/>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275188" y="5351023"/>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2679189" y="1985295"/>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2863659" y="3338622"/>
            <a:ext cx="853339"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2650158" y="5181956"/>
            <a:ext cx="1095448" cy="973905"/>
          </a:xfrm>
          <a:prstGeom prst="rect">
            <a:avLst/>
          </a:prstGeom>
        </p:spPr>
      </p:pic>
    </p:spTree>
    <p:extLst>
      <p:ext uri="{BB962C8B-B14F-4D97-AF65-F5344CB8AC3E}">
        <p14:creationId xmlns:p14="http://schemas.microsoft.com/office/powerpoint/2010/main" val="364249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4"/>
                                        </p:tgtEl>
                                      </p:cBhvr>
                                    </p:animEffect>
                                    <p:set>
                                      <p:cBhvr>
                                        <p:cTn id="55" dur="1" fill="hold">
                                          <p:stCondLst>
                                            <p:cond delay="499"/>
                                          </p:stCondLst>
                                        </p:cTn>
                                        <p:tgtEl>
                                          <p:spTgt spid="14"/>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3327094" y="3734619"/>
            <a:ext cx="7414352"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Hàng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lớp</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3338111" y="4857080"/>
            <a:ext cx="7414352"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Hàng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chục</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lớp</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3338111" y="2620499"/>
            <a:ext cx="7414352"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Hàng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lớp</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3602230" y="566337"/>
            <a:ext cx="7119658" cy="1246980"/>
          </a:xfrm>
          <a:prstGeom prst="wedgeRoundRectCallout">
            <a:avLst>
              <a:gd name="adj1" fmla="val 53694"/>
              <a:gd name="adj2" fmla="val 36920"/>
              <a:gd name="adj3" fmla="val 16667"/>
            </a:avLst>
          </a:prstGeom>
          <a:solidFill>
            <a:schemeClr val="bg2">
              <a:lumMod val="60000"/>
              <a:lumOff val="4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Chữ</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số</a:t>
            </a:r>
            <a:r>
              <a:rPr lang="en-US" sz="3200" kern="0" dirty="0">
                <a:solidFill>
                  <a:srgbClr val="000000"/>
                </a:solidFill>
                <a:latin typeface="Cambria" panose="02040503050406030204" pitchFamily="18" charset="0"/>
                <a:ea typeface="Cambria" panose="02040503050406030204" pitchFamily="18" charset="0"/>
                <a:cs typeface="Arial"/>
                <a:sym typeface="Arial"/>
              </a:rPr>
              <a:t> 5 </a:t>
            </a:r>
            <a:r>
              <a:rPr lang="en-US" sz="3200" kern="0" dirty="0" err="1">
                <a:solidFill>
                  <a:srgbClr val="000000"/>
                </a:solidFill>
                <a:latin typeface="Cambria" panose="02040503050406030204" pitchFamily="18" charset="0"/>
                <a:ea typeface="Cambria" panose="02040503050406030204" pitchFamily="18" charset="0"/>
                <a:cs typeface="Arial"/>
                <a:sym typeface="Arial"/>
              </a:rPr>
              <a:t>trong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số</a:t>
            </a:r>
            <a:r>
              <a:rPr lang="en-US" sz="3200" kern="0" dirty="0">
                <a:solidFill>
                  <a:srgbClr val="000000"/>
                </a:solidFill>
                <a:latin typeface="Cambria" panose="02040503050406030204" pitchFamily="18" charset="0"/>
                <a:ea typeface="Cambria" panose="02040503050406030204" pitchFamily="18" charset="0"/>
                <a:cs typeface="Arial"/>
                <a:sym typeface="Arial"/>
              </a:rPr>
              <a:t> 35 876 464 </a:t>
            </a:r>
            <a:r>
              <a:rPr lang="en-US" sz="3200" kern="0" dirty="0" err="1">
                <a:solidFill>
                  <a:srgbClr val="000000"/>
                </a:solidFill>
                <a:latin typeface="Cambria" panose="02040503050406030204" pitchFamily="18" charset="0"/>
                <a:ea typeface="Cambria" panose="02040503050406030204" pitchFamily="18" charset="0"/>
                <a:cs typeface="Arial"/>
                <a:sym typeface="Arial"/>
              </a:rPr>
              <a:t>thuộc</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hàng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nào</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lớp</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nào</a:t>
            </a:r>
            <a:r>
              <a:rPr lang="en-US" sz="3200" kern="0" dirty="0">
                <a:solidFill>
                  <a:srgbClr val="000000"/>
                </a:solidFill>
                <a:latin typeface="Cambria" panose="02040503050406030204" pitchFamily="18" charset="0"/>
                <a:ea typeface="Cambria" panose="02040503050406030204" pitchFamily="18" charset="0"/>
                <a:cs typeface="Arial"/>
                <a:sym typeface="Arial"/>
              </a:rPr>
              <a:t>?</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1470112" y="29379"/>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676401" y="5410201"/>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3145794" y="2525608"/>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3338111" y="3620835"/>
            <a:ext cx="1041125"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3283788" y="4835929"/>
            <a:ext cx="1095448" cy="973905"/>
          </a:xfrm>
          <a:prstGeom prst="rect">
            <a:avLst/>
          </a:prstGeom>
        </p:spPr>
      </p:pic>
    </p:spTree>
    <p:extLst>
      <p:ext uri="{BB962C8B-B14F-4D97-AF65-F5344CB8AC3E}">
        <p14:creationId xmlns:p14="http://schemas.microsoft.com/office/powerpoint/2010/main" val="79301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3475781" y="3734619"/>
            <a:ext cx="6845713"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chục</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nghìn</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3475115" y="4901572"/>
            <a:ext cx="6845713"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chục</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và</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3475116" y="2620499"/>
            <a:ext cx="6845713"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chục</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endParaRPr sz="32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3602229" y="1056966"/>
            <a:ext cx="6562726" cy="1246980"/>
          </a:xfrm>
          <a:prstGeom prst="wedgeRoundRectCallout">
            <a:avLst>
              <a:gd name="adj1" fmla="val 53694"/>
              <a:gd name="adj2" fmla="val 36920"/>
              <a:gd name="adj3" fmla="val 16667"/>
            </a:avLst>
          </a:prstGeom>
          <a:solidFill>
            <a:schemeClr val="bg2">
              <a:lumMod val="60000"/>
              <a:lumOff val="4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Lớp</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triệu</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gồm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những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hàng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nào</a:t>
            </a:r>
            <a:r>
              <a:rPr lang="en-US" sz="3200" kern="0" dirty="0">
                <a:solidFill>
                  <a:srgbClr val="000000"/>
                </a:solidFill>
                <a:latin typeface="Cambria" panose="02040503050406030204" pitchFamily="18" charset="0"/>
                <a:ea typeface="Cambria" panose="02040503050406030204" pitchFamily="18" charset="0"/>
                <a:cs typeface="Arial"/>
                <a:sym typeface="Arial"/>
              </a:rPr>
              <a:t>?</a:t>
            </a:r>
            <a:endParaRPr sz="2000" kern="0" dirty="0">
              <a:solidFill>
                <a:srgbClr val="000000"/>
              </a:solidFill>
              <a:latin typeface="Cambria" panose="02040503050406030204" pitchFamily="18" charset="0"/>
              <a:ea typeface="Cambria" panose="02040503050406030204" pitchFamily="18" charset="0"/>
              <a:cs typeface="Arial"/>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1524000" y="170301"/>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524001" y="5320820"/>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3524043" y="2520962"/>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3689281" y="3635082"/>
            <a:ext cx="1041125"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3524043" y="4871623"/>
            <a:ext cx="1095448" cy="973905"/>
          </a:xfrm>
          <a:prstGeom prst="rect">
            <a:avLst/>
          </a:prstGeom>
        </p:spPr>
      </p:pic>
    </p:spTree>
    <p:extLst>
      <p:ext uri="{BB962C8B-B14F-4D97-AF65-F5344CB8AC3E}">
        <p14:creationId xmlns:p14="http://schemas.microsoft.com/office/powerpoint/2010/main" val="82217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6" grpId="1"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4402509" y="3734619"/>
            <a:ext cx="4963500"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2 400</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4401843" y="4857080"/>
            <a:ext cx="4963500"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2 350</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4401843" y="2670657"/>
            <a:ext cx="4963500"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2 300</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3602229" y="1056966"/>
            <a:ext cx="6562726" cy="1246980"/>
          </a:xfrm>
          <a:prstGeom prst="wedgeRoundRectCallout">
            <a:avLst>
              <a:gd name="adj1" fmla="val 53694"/>
              <a:gd name="adj2" fmla="val 36920"/>
              <a:gd name="adj3" fmla="val 16667"/>
            </a:avLst>
          </a:prstGeom>
          <a:solidFill>
            <a:schemeClr val="bg2">
              <a:lumMod val="60000"/>
              <a:lumOff val="4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3200" kern="0" dirty="0" err="1">
                <a:solidFill>
                  <a:srgbClr val="000000"/>
                </a:solidFill>
                <a:latin typeface="Cambria" panose="02040503050406030204" pitchFamily="18" charset="0"/>
                <a:ea typeface="Cambria" panose="02040503050406030204" pitchFamily="18" charset="0"/>
                <a:cs typeface="Arial"/>
                <a:sym typeface="Arial"/>
              </a:rPr>
              <a:t>Làm</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tròn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số</a:t>
            </a:r>
            <a:r>
              <a:rPr lang="en-US" sz="3200" kern="0" dirty="0">
                <a:solidFill>
                  <a:srgbClr val="000000"/>
                </a:solidFill>
                <a:latin typeface="Cambria" panose="02040503050406030204" pitchFamily="18" charset="0"/>
                <a:ea typeface="Cambria" panose="02040503050406030204" pitchFamily="18" charset="0"/>
                <a:cs typeface="Arial"/>
                <a:sym typeface="Arial"/>
              </a:rPr>
              <a:t> 2 345 </a:t>
            </a:r>
            <a:r>
              <a:rPr lang="en-US" sz="3200" kern="0" dirty="0" err="1">
                <a:solidFill>
                  <a:srgbClr val="000000"/>
                </a:solidFill>
                <a:latin typeface="Cambria" panose="02040503050406030204" pitchFamily="18" charset="0"/>
                <a:ea typeface="Cambria" panose="02040503050406030204" pitchFamily="18" charset="0"/>
                <a:cs typeface="Arial"/>
                <a:sym typeface="Arial"/>
              </a:rPr>
              <a:t>đến</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hàng</a:t>
            </a:r>
            <a:r>
              <a:rPr lang="en-US" sz="3200" kern="0" dirty="0">
                <a:solidFill>
                  <a:srgbClr val="000000"/>
                </a:solidFill>
                <a:latin typeface="Cambria" panose="02040503050406030204" pitchFamily="18" charset="0"/>
                <a:ea typeface="Cambria" panose="02040503050406030204" pitchFamily="18" charset="0"/>
                <a:cs typeface="Arial"/>
                <a:sym typeface="Arial"/>
              </a:rPr>
              <a:t> </a:t>
            </a:r>
            <a:r>
              <a:rPr lang="en-US" sz="3200" kern="0" dirty="0" err="1">
                <a:solidFill>
                  <a:srgbClr val="000000"/>
                </a:solidFill>
                <a:latin typeface="Cambria" panose="02040503050406030204" pitchFamily="18" charset="0"/>
                <a:ea typeface="Cambria" panose="02040503050406030204" pitchFamily="18" charset="0"/>
                <a:cs typeface="Arial"/>
                <a:sym typeface="Arial"/>
              </a:rPr>
              <a:t>trăm</a:t>
            </a:r>
            <a:r>
              <a:rPr lang="en-US" sz="3200" kern="0" dirty="0">
                <a:solidFill>
                  <a:srgbClr val="000000"/>
                </a:solidFill>
                <a:latin typeface="Cambria" panose="02040503050406030204" pitchFamily="18" charset="0"/>
                <a:ea typeface="Cambria" panose="02040503050406030204" pitchFamily="18" charset="0"/>
                <a:cs typeface="Arial"/>
                <a:sym typeface="Arial"/>
              </a:rPr>
              <a:t>.</a:t>
            </a:r>
            <a:endParaRPr sz="2000" kern="0" dirty="0">
              <a:solidFill>
                <a:srgbClr val="000000"/>
              </a:solidFill>
              <a:latin typeface="Cambria" panose="02040503050406030204" pitchFamily="18" charset="0"/>
              <a:ea typeface="Cambria" panose="02040503050406030204" pitchFamily="18" charset="0"/>
              <a:cs typeface="Arial"/>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1494575" y="26625"/>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813706" y="5410201"/>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4450770" y="2520962"/>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4616008" y="3635082"/>
            <a:ext cx="1041125"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4450770" y="4827131"/>
            <a:ext cx="1095448" cy="973905"/>
          </a:xfrm>
          <a:prstGeom prst="rect">
            <a:avLst/>
          </a:prstGeom>
        </p:spPr>
      </p:pic>
    </p:spTree>
    <p:extLst>
      <p:ext uri="{BB962C8B-B14F-4D97-AF65-F5344CB8AC3E}">
        <p14:creationId xmlns:p14="http://schemas.microsoft.com/office/powerpoint/2010/main" val="412010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4"/>
                                        </p:tgtEl>
                                      </p:cBhvr>
                                    </p:animEffect>
                                    <p:set>
                                      <p:cBhvr>
                                        <p:cTn id="55" dur="1" fill="hold">
                                          <p:stCondLst>
                                            <p:cond delay="499"/>
                                          </p:stCondLst>
                                        </p:cTn>
                                        <p:tgtEl>
                                          <p:spTgt spid="14"/>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03512" y="0"/>
            <a:ext cx="8888288" cy="533400"/>
          </a:xfrm>
          <a:prstGeom prst="rect">
            <a:avLst/>
          </a:prstGeom>
        </p:spPr>
        <p:txBody>
          <a:bodyPr/>
          <a:lstStyle/>
          <a:p>
            <a:pPr algn="ctr">
              <a:defRPr/>
            </a:pPr>
            <a:r>
              <a:rPr lang="en-US" sz="3400" b="1" i="1" dirty="0" err="1">
                <a:solidFill>
                  <a:srgbClr val="0000FF"/>
                </a:solidFill>
                <a:latin typeface="Times New Roman" pitchFamily="18" charset="0"/>
                <a:ea typeface="+mj-ea"/>
                <a:cs typeface="Times New Roman" pitchFamily="18" charset="0"/>
              </a:rPr>
              <a:t>Thứ</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ngày</a:t>
            </a:r>
            <a:r>
              <a:rPr lang="en-US" sz="3400" b="1" i="1" dirty="0">
                <a:solidFill>
                  <a:srgbClr val="0000FF"/>
                </a:solidFill>
                <a:latin typeface="Times New Roman" pitchFamily="18" charset="0"/>
                <a:ea typeface="+mj-ea"/>
                <a:cs typeface="Times New Roman" pitchFamily="18" charset="0"/>
              </a:rPr>
              <a:t> 17 </a:t>
            </a:r>
            <a:r>
              <a:rPr lang="en-US" sz="3400" b="1" i="1" dirty="0" err="1">
                <a:solidFill>
                  <a:srgbClr val="0000FF"/>
                </a:solidFill>
                <a:latin typeface="Times New Roman" pitchFamily="18" charset="0"/>
                <a:ea typeface="+mj-ea"/>
                <a:cs typeface="Times New Roman" pitchFamily="18" charset="0"/>
              </a:rPr>
              <a:t>tháng</a:t>
            </a:r>
            <a:r>
              <a:rPr lang="en-US" sz="3400" b="1" i="1" dirty="0">
                <a:solidFill>
                  <a:srgbClr val="0000FF"/>
                </a:solidFill>
                <a:latin typeface="Times New Roman" pitchFamily="18" charset="0"/>
                <a:ea typeface="+mj-ea"/>
                <a:cs typeface="Times New Roman" pitchFamily="18" charset="0"/>
              </a:rPr>
              <a:t> 10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2024</a:t>
            </a:r>
          </a:p>
        </p:txBody>
      </p:sp>
      <p:sp>
        <p:nvSpPr>
          <p:cNvPr id="4099" name="Title 1"/>
          <p:cNvSpPr txBox="1">
            <a:spLocks/>
          </p:cNvSpPr>
          <p:nvPr/>
        </p:nvSpPr>
        <p:spPr bwMode="auto">
          <a:xfrm>
            <a:off x="1905000" y="533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3400" b="1" u="sng" dirty="0" err="1">
                <a:solidFill>
                  <a:srgbClr val="0000FF"/>
                </a:solidFill>
                <a:latin typeface="Times New Roman" pitchFamily="18" charset="0"/>
                <a:cs typeface="Times New Roman" pitchFamily="18" charset="0"/>
              </a:rPr>
              <a:t>Toán</a:t>
            </a:r>
            <a:endParaRPr lang="en-US" altLang="en-US" sz="3400" b="1" u="sng" dirty="0">
              <a:solidFill>
                <a:srgbClr val="0000FF"/>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CF0F4B0C-2072-A7A4-7FF7-A7B09995A7DA}"/>
              </a:ext>
            </a:extLst>
          </p:cNvPr>
          <p:cNvSpPr txBox="1"/>
          <p:nvPr/>
        </p:nvSpPr>
        <p:spPr>
          <a:xfrm>
            <a:off x="2514600" y="1066800"/>
            <a:ext cx="7848600" cy="1015663"/>
          </a:xfrm>
          <a:prstGeom prst="rect">
            <a:avLst/>
          </a:prstGeom>
          <a:noFill/>
        </p:spPr>
        <p:txBody>
          <a:bodyPr wrap="square" rtlCol="0">
            <a:spAutoFit/>
          </a:bodyPr>
          <a:lstStyle/>
          <a:p>
            <a:pPr algn="ctr"/>
            <a:r>
              <a:rPr lang="en-SG" sz="30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pic>
        <p:nvPicPr>
          <p:cNvPr id="5" name="Picture 4">
            <a:extLst>
              <a:ext uri="{FF2B5EF4-FFF2-40B4-BE49-F238E27FC236}">
                <a16:creationId xmlns:a16="http://schemas.microsoft.com/office/drawing/2014/main" id="{F422CFCC-5788-4F2C-8CD2-923BF91F7D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3124201"/>
            <a:ext cx="3481599" cy="3481599"/>
          </a:xfrm>
          <a:prstGeom prst="rect">
            <a:avLst/>
          </a:prstGeom>
        </p:spPr>
      </p:pic>
      <p:pic>
        <p:nvPicPr>
          <p:cNvPr id="8" name="Picture 7" descr="A picture containing toy, vector graphics, doll&#10;&#10;Description automatically generated">
            <a:extLst>
              <a:ext uri="{FF2B5EF4-FFF2-40B4-BE49-F238E27FC236}">
                <a16:creationId xmlns:a16="http://schemas.microsoft.com/office/drawing/2014/main" id="{42535790-BA96-4B8D-82E7-91575911A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555" y="3581401"/>
            <a:ext cx="3682181" cy="3682181"/>
          </a:xfrm>
          <a:prstGeom prst="rect">
            <a:avLst/>
          </a:prstGeom>
        </p:spPr>
      </p:pic>
    </p:spTree>
    <p:extLst>
      <p:ext uri="{BB962C8B-B14F-4D97-AF65-F5344CB8AC3E}">
        <p14:creationId xmlns:p14="http://schemas.microsoft.com/office/powerpoint/2010/main" val="315263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7996C8-2C7D-FB96-1975-59947F7045AB}"/>
              </a:ext>
            </a:extLst>
          </p:cNvPr>
          <p:cNvPicPr>
            <a:picLocks noChangeAspect="1"/>
          </p:cNvPicPr>
          <p:nvPr/>
        </p:nvPicPr>
        <p:blipFill>
          <a:blip r:embed="rId2" cstate="print"/>
          <a:stretch>
            <a:fillRect/>
          </a:stretch>
        </p:blipFill>
        <p:spPr>
          <a:xfrm>
            <a:off x="234452" y="957549"/>
            <a:ext cx="2104336" cy="1052168"/>
          </a:xfrm>
          <a:prstGeom prst="rect">
            <a:avLst/>
          </a:prstGeom>
        </p:spPr>
      </p:pic>
      <p:pic>
        <p:nvPicPr>
          <p:cNvPr id="4" name="Picture 3">
            <a:extLst>
              <a:ext uri="{FF2B5EF4-FFF2-40B4-BE49-F238E27FC236}">
                <a16:creationId xmlns:a16="http://schemas.microsoft.com/office/drawing/2014/main" id="{052D0431-7533-E3C4-7C67-E3A2E5EE7B93}"/>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909006" y="2271368"/>
            <a:ext cx="10134600" cy="4400550"/>
          </a:xfrm>
          <a:prstGeom prst="rect">
            <a:avLst/>
          </a:prstGeom>
        </p:spPr>
      </p:pic>
      <p:sp>
        <p:nvSpPr>
          <p:cNvPr id="7" name="Speech Bubble: Rectangle with Corners Rounded 6">
            <a:extLst>
              <a:ext uri="{FF2B5EF4-FFF2-40B4-BE49-F238E27FC236}">
                <a16:creationId xmlns:a16="http://schemas.microsoft.com/office/drawing/2014/main" id="{A858DCDD-D620-5732-14F2-7A2EE9A059B7}"/>
              </a:ext>
            </a:extLst>
          </p:cNvPr>
          <p:cNvSpPr/>
          <p:nvPr/>
        </p:nvSpPr>
        <p:spPr>
          <a:xfrm>
            <a:off x="2421416" y="1799880"/>
            <a:ext cx="4772025" cy="942975"/>
          </a:xfrm>
          <a:prstGeom prst="wedgeRoundRectCallout">
            <a:avLst>
              <a:gd name="adj1" fmla="val -44012"/>
              <a:gd name="adj2" fmla="val 71591"/>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t>Số</a:t>
            </a:r>
            <a:r>
              <a:rPr lang="en-US" sz="2400" dirty="0"/>
              <a:t> </a:t>
            </a:r>
            <a:r>
              <a:rPr lang="en-US" sz="2400" dirty="0" err="1"/>
              <a:t>lượng</a:t>
            </a:r>
            <a:r>
              <a:rPr lang="en-US" sz="2400" dirty="0"/>
              <a:t> </a:t>
            </a:r>
            <a:r>
              <a:rPr lang="en-US" sz="2400" dirty="0" err="1"/>
              <a:t>xe</a:t>
            </a:r>
            <a:r>
              <a:rPr lang="en-US" sz="2400" dirty="0"/>
              <a:t> </a:t>
            </a:r>
            <a:r>
              <a:rPr lang="en-US" sz="2400" dirty="0" err="1"/>
              <a:t>máy</a:t>
            </a:r>
            <a:r>
              <a:rPr lang="en-US" sz="2400" dirty="0"/>
              <a:t> </a:t>
            </a:r>
            <a:r>
              <a:rPr lang="en-US" sz="2400" dirty="0" err="1"/>
              <a:t>bán</a:t>
            </a:r>
            <a:r>
              <a:rPr lang="en-US" sz="2400" dirty="0"/>
              <a:t> </a:t>
            </a:r>
            <a:r>
              <a:rPr lang="en-US" sz="2400" dirty="0" err="1"/>
              <a:t>ra</a:t>
            </a:r>
            <a:r>
              <a:rPr lang="en-US" sz="2400" dirty="0"/>
              <a:t> </a:t>
            </a:r>
            <a:r>
              <a:rPr lang="en-US" sz="2400" dirty="0" err="1"/>
              <a:t>của</a:t>
            </a:r>
            <a:r>
              <a:rPr lang="en-US" sz="2400" dirty="0"/>
              <a:t> </a:t>
            </a:r>
            <a:r>
              <a:rPr lang="en-US" sz="2400" dirty="0" err="1"/>
              <a:t>công</a:t>
            </a:r>
            <a:r>
              <a:rPr lang="en-US" sz="2400" dirty="0"/>
              <a:t> ty A </a:t>
            </a:r>
            <a:r>
              <a:rPr lang="en-US" sz="2400" dirty="0" err="1"/>
              <a:t>năm</a:t>
            </a:r>
            <a:r>
              <a:rPr lang="en-US" sz="2400" dirty="0"/>
              <a:t> 2020 </a:t>
            </a:r>
            <a:r>
              <a:rPr lang="en-US" sz="2400" dirty="0" err="1"/>
              <a:t>là</a:t>
            </a:r>
            <a:r>
              <a:rPr lang="en-US" sz="2400" dirty="0"/>
              <a:t> </a:t>
            </a:r>
            <a:r>
              <a:rPr lang="en-US" sz="2400" dirty="0" err="1"/>
              <a:t>khoảng</a:t>
            </a:r>
            <a:r>
              <a:rPr lang="en-US" sz="2400" dirty="0"/>
              <a:t> 2 700 000 </a:t>
            </a:r>
            <a:r>
              <a:rPr lang="en-US" sz="2400" dirty="0" err="1"/>
              <a:t>xe</a:t>
            </a:r>
            <a:r>
              <a:rPr lang="en-US" sz="2400" dirty="0"/>
              <a:t>.</a:t>
            </a:r>
          </a:p>
        </p:txBody>
      </p:sp>
      <p:sp>
        <p:nvSpPr>
          <p:cNvPr id="8" name="Speech Bubble: Rectangle with Corners Rounded 7">
            <a:extLst>
              <a:ext uri="{FF2B5EF4-FFF2-40B4-BE49-F238E27FC236}">
                <a16:creationId xmlns:a16="http://schemas.microsoft.com/office/drawing/2014/main" id="{5BE332F8-97C8-2393-6AE5-1B446BB5F33C}"/>
              </a:ext>
            </a:extLst>
          </p:cNvPr>
          <p:cNvSpPr/>
          <p:nvPr/>
        </p:nvSpPr>
        <p:spPr>
          <a:xfrm>
            <a:off x="8199074" y="1804527"/>
            <a:ext cx="3333750" cy="1533525"/>
          </a:xfrm>
          <a:prstGeom prst="wedgeRoundRectCallout">
            <a:avLst>
              <a:gd name="adj1" fmla="val -5155"/>
              <a:gd name="adj2" fmla="val 80908"/>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Theo </a:t>
            </a:r>
            <a:r>
              <a:rPr lang="en-US" sz="2400" dirty="0" err="1"/>
              <a:t>số</a:t>
            </a:r>
            <a:r>
              <a:rPr lang="en-US" sz="2400" dirty="0"/>
              <a:t> </a:t>
            </a:r>
            <a:r>
              <a:rPr lang="en-US" sz="2400" dirty="0" err="1"/>
              <a:t>liệu</a:t>
            </a:r>
            <a:r>
              <a:rPr lang="en-US" sz="2400" dirty="0"/>
              <a:t> </a:t>
            </a:r>
            <a:r>
              <a:rPr lang="en-US" sz="2400" dirty="0" err="1"/>
              <a:t>cụ</a:t>
            </a:r>
            <a:r>
              <a:rPr lang="en-US" sz="2400" dirty="0"/>
              <a:t> </a:t>
            </a:r>
            <a:r>
              <a:rPr lang="en-US" sz="2400" dirty="0" err="1"/>
              <a:t>thể</a:t>
            </a:r>
            <a:r>
              <a:rPr lang="en-US" sz="2400" dirty="0"/>
              <a:t>, </a:t>
            </a:r>
            <a:r>
              <a:rPr lang="en-US" sz="2400" dirty="0" err="1"/>
              <a:t>số</a:t>
            </a:r>
            <a:r>
              <a:rPr lang="en-US" sz="2400" dirty="0"/>
              <a:t> </a:t>
            </a:r>
            <a:r>
              <a:rPr lang="en-US" sz="2400" dirty="0" err="1"/>
              <a:t>lượng</a:t>
            </a:r>
            <a:r>
              <a:rPr lang="en-US" sz="2400" dirty="0"/>
              <a:t> </a:t>
            </a:r>
            <a:r>
              <a:rPr lang="en-US" sz="2400" dirty="0" err="1"/>
              <a:t>xe</a:t>
            </a:r>
            <a:r>
              <a:rPr lang="en-US" sz="2400" dirty="0"/>
              <a:t> </a:t>
            </a:r>
            <a:r>
              <a:rPr lang="en-US" sz="2400" dirty="0" err="1"/>
              <a:t>máy</a:t>
            </a:r>
            <a:r>
              <a:rPr lang="en-US" sz="2400" dirty="0"/>
              <a:t> </a:t>
            </a:r>
            <a:r>
              <a:rPr lang="en-US" sz="2400" dirty="0" err="1"/>
              <a:t>của</a:t>
            </a:r>
            <a:r>
              <a:rPr lang="en-US" sz="2400" dirty="0"/>
              <a:t> </a:t>
            </a:r>
            <a:r>
              <a:rPr lang="en-US" sz="2400" dirty="0" err="1"/>
              <a:t>công</a:t>
            </a:r>
            <a:r>
              <a:rPr lang="en-US" sz="2400" dirty="0"/>
              <a:t> ty A </a:t>
            </a:r>
            <a:r>
              <a:rPr lang="en-US" sz="2400" dirty="0" err="1"/>
              <a:t>bán</a:t>
            </a:r>
            <a:r>
              <a:rPr lang="en-US" sz="2400" dirty="0"/>
              <a:t> </a:t>
            </a:r>
            <a:r>
              <a:rPr lang="en-US" sz="2400" dirty="0" err="1"/>
              <a:t>ra</a:t>
            </a:r>
            <a:r>
              <a:rPr lang="en-US" sz="2400" dirty="0"/>
              <a:t> </a:t>
            </a:r>
            <a:r>
              <a:rPr lang="en-US" sz="2400" dirty="0" err="1"/>
              <a:t>năm</a:t>
            </a:r>
            <a:r>
              <a:rPr lang="en-US" sz="2400" dirty="0"/>
              <a:t> 2020 </a:t>
            </a:r>
            <a:r>
              <a:rPr lang="en-US" sz="2400" dirty="0" err="1"/>
              <a:t>là</a:t>
            </a:r>
            <a:r>
              <a:rPr lang="en-US" sz="2400" dirty="0"/>
              <a:t> 2 712 615 </a:t>
            </a:r>
            <a:r>
              <a:rPr lang="en-US" sz="2400" dirty="0" err="1"/>
              <a:t>xe</a:t>
            </a:r>
            <a:endParaRPr lang="en-US" sz="2400" dirty="0"/>
          </a:p>
        </p:txBody>
      </p:sp>
      <p:sp>
        <p:nvSpPr>
          <p:cNvPr id="3" name="Title 1">
            <a:extLst>
              <a:ext uri="{FF2B5EF4-FFF2-40B4-BE49-F238E27FC236}">
                <a16:creationId xmlns:a16="http://schemas.microsoft.com/office/drawing/2014/main" id="{B91433A2-CCA9-2981-5474-D62088CEDF74}"/>
              </a:ext>
            </a:extLst>
          </p:cNvPr>
          <p:cNvSpPr txBox="1">
            <a:spLocks/>
          </p:cNvSpPr>
          <p:nvPr/>
        </p:nvSpPr>
        <p:spPr>
          <a:xfrm>
            <a:off x="1703512" y="0"/>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17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10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5" name="Title 1">
            <a:extLst>
              <a:ext uri="{FF2B5EF4-FFF2-40B4-BE49-F238E27FC236}">
                <a16:creationId xmlns:a16="http://schemas.microsoft.com/office/drawing/2014/main" id="{5D31D9A0-EA0F-F732-10AF-ED4D8C0D5325}"/>
              </a:ext>
            </a:extLst>
          </p:cNvPr>
          <p:cNvSpPr txBox="1">
            <a:spLocks/>
          </p:cNvSpPr>
          <p:nvPr/>
        </p:nvSpPr>
        <p:spPr bwMode="auto">
          <a:xfrm>
            <a:off x="1905000" y="357128"/>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D844E1F2-6B57-0236-0C1D-16153B991FFD}"/>
              </a:ext>
            </a:extLst>
          </p:cNvPr>
          <p:cNvSpPr txBox="1"/>
          <p:nvPr/>
        </p:nvSpPr>
        <p:spPr>
          <a:xfrm>
            <a:off x="2338788" y="774055"/>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spTree>
    <p:extLst>
      <p:ext uri="{BB962C8B-B14F-4D97-AF65-F5344CB8AC3E}">
        <p14:creationId xmlns:p14="http://schemas.microsoft.com/office/powerpoint/2010/main" val="1539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l="5992" t="-571" r="4762" b="-1961"/>
          <a:stretch/>
        </p:blipFill>
        <p:spPr>
          <a:xfrm>
            <a:off x="-40341" y="-39189"/>
            <a:ext cx="12241050" cy="7031660"/>
          </a:xfrm>
          <a:prstGeom prst="rect">
            <a:avLst/>
          </a:prstGeom>
        </p:spPr>
      </p:pic>
      <p:sp>
        <p:nvSpPr>
          <p:cNvPr id="5" name="Hình chữ nhật: Góc Tròn 6">
            <a:extLst>
              <a:ext uri="{FF2B5EF4-FFF2-40B4-BE49-F238E27FC236}">
                <a16:creationId xmlns:a16="http://schemas.microsoft.com/office/drawing/2014/main" id="{5EDA13FA-52E6-BE1A-FEDF-A2A8F414FB17}"/>
              </a:ext>
            </a:extLst>
          </p:cNvPr>
          <p:cNvSpPr/>
          <p:nvPr/>
        </p:nvSpPr>
        <p:spPr>
          <a:xfrm>
            <a:off x="182880" y="245661"/>
            <a:ext cx="11887200" cy="6414446"/>
          </a:xfrm>
          <a:custGeom>
            <a:avLst/>
            <a:gdLst>
              <a:gd name="connsiteX0" fmla="*/ 0 w 11887200"/>
              <a:gd name="connsiteY0" fmla="*/ 1069096 h 6414446"/>
              <a:gd name="connsiteX1" fmla="*/ 1069096 w 11887200"/>
              <a:gd name="connsiteY1" fmla="*/ 0 h 6414446"/>
              <a:gd name="connsiteX2" fmla="*/ 10818104 w 11887200"/>
              <a:gd name="connsiteY2" fmla="*/ 0 h 6414446"/>
              <a:gd name="connsiteX3" fmla="*/ 11887200 w 11887200"/>
              <a:gd name="connsiteY3" fmla="*/ 1069096 h 6414446"/>
              <a:gd name="connsiteX4" fmla="*/ 11887200 w 11887200"/>
              <a:gd name="connsiteY4" fmla="*/ 5345350 h 6414446"/>
              <a:gd name="connsiteX5" fmla="*/ 10818104 w 11887200"/>
              <a:gd name="connsiteY5" fmla="*/ 6414446 h 6414446"/>
              <a:gd name="connsiteX6" fmla="*/ 1069096 w 11887200"/>
              <a:gd name="connsiteY6" fmla="*/ 6414446 h 6414446"/>
              <a:gd name="connsiteX7" fmla="*/ 0 w 11887200"/>
              <a:gd name="connsiteY7" fmla="*/ 5345350 h 6414446"/>
              <a:gd name="connsiteX8" fmla="*/ 0 w 11887200"/>
              <a:gd name="connsiteY8" fmla="*/ 1069096 h 641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7200" h="6414446" fill="none" extrusionOk="0">
                <a:moveTo>
                  <a:pt x="0" y="1069096"/>
                </a:moveTo>
                <a:cubicBezTo>
                  <a:pt x="-19542" y="479866"/>
                  <a:pt x="461855" y="95376"/>
                  <a:pt x="1069096" y="0"/>
                </a:cubicBezTo>
                <a:cubicBezTo>
                  <a:pt x="5510797" y="77600"/>
                  <a:pt x="8123623" y="-27269"/>
                  <a:pt x="10818104" y="0"/>
                </a:cubicBezTo>
                <a:cubicBezTo>
                  <a:pt x="11479179" y="-93171"/>
                  <a:pt x="11996784" y="510911"/>
                  <a:pt x="11887200" y="1069096"/>
                </a:cubicBezTo>
                <a:cubicBezTo>
                  <a:pt x="11996200" y="2536417"/>
                  <a:pt x="11808991" y="4353943"/>
                  <a:pt x="11887200" y="5345350"/>
                </a:cubicBezTo>
                <a:cubicBezTo>
                  <a:pt x="11875335" y="5931154"/>
                  <a:pt x="11339664" y="6444826"/>
                  <a:pt x="10818104" y="6414446"/>
                </a:cubicBezTo>
                <a:cubicBezTo>
                  <a:pt x="8873420" y="6463623"/>
                  <a:pt x="2488092" y="6291744"/>
                  <a:pt x="1069096" y="6414446"/>
                </a:cubicBezTo>
                <a:cubicBezTo>
                  <a:pt x="471191" y="6471737"/>
                  <a:pt x="-69188" y="5995367"/>
                  <a:pt x="0" y="5345350"/>
                </a:cubicBezTo>
                <a:cubicBezTo>
                  <a:pt x="47022" y="3923570"/>
                  <a:pt x="104569" y="2292304"/>
                  <a:pt x="0" y="1069096"/>
                </a:cubicBezTo>
                <a:close/>
              </a:path>
              <a:path w="11887200" h="6414446" stroke="0" extrusionOk="0">
                <a:moveTo>
                  <a:pt x="0" y="1069096"/>
                </a:moveTo>
                <a:cubicBezTo>
                  <a:pt x="32307" y="474958"/>
                  <a:pt x="522525" y="-2928"/>
                  <a:pt x="1069096" y="0"/>
                </a:cubicBezTo>
                <a:cubicBezTo>
                  <a:pt x="2822259" y="-129276"/>
                  <a:pt x="9649824" y="-77778"/>
                  <a:pt x="10818104" y="0"/>
                </a:cubicBezTo>
                <a:cubicBezTo>
                  <a:pt x="11390846" y="-56436"/>
                  <a:pt x="11871470" y="569352"/>
                  <a:pt x="11887200" y="1069096"/>
                </a:cubicBezTo>
                <a:cubicBezTo>
                  <a:pt x="11968799" y="1542640"/>
                  <a:pt x="12041500" y="3696807"/>
                  <a:pt x="11887200" y="5345350"/>
                </a:cubicBezTo>
                <a:cubicBezTo>
                  <a:pt x="11933963" y="6034414"/>
                  <a:pt x="11377050" y="6425151"/>
                  <a:pt x="10818104" y="6414446"/>
                </a:cubicBezTo>
                <a:cubicBezTo>
                  <a:pt x="9273001" y="6458666"/>
                  <a:pt x="5913101" y="6385064"/>
                  <a:pt x="1069096" y="6414446"/>
                </a:cubicBezTo>
                <a:cubicBezTo>
                  <a:pt x="475401" y="6401959"/>
                  <a:pt x="-69909" y="5919638"/>
                  <a:pt x="0" y="5345350"/>
                </a:cubicBezTo>
                <a:cubicBezTo>
                  <a:pt x="-159954" y="3610433"/>
                  <a:pt x="22140" y="2206617"/>
                  <a:pt x="0" y="1069096"/>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35A716E-2C2D-07BB-914F-75F140A64D7D}"/>
              </a:ext>
            </a:extLst>
          </p:cNvPr>
          <p:cNvSpPr txBox="1"/>
          <p:nvPr/>
        </p:nvSpPr>
        <p:spPr>
          <a:xfrm>
            <a:off x="4764681" y="2021825"/>
            <a:ext cx="3114675" cy="707886"/>
          </a:xfrm>
          <a:prstGeom prst="rect">
            <a:avLst/>
          </a:prstGeom>
          <a:noFill/>
        </p:spPr>
        <p:txBody>
          <a:bodyPr wrap="square" rtlCol="0">
            <a:spAutoFit/>
          </a:bodyPr>
          <a:lstStyle/>
          <a:p>
            <a:r>
              <a:rPr lang="en-US" sz="4000" dirty="0"/>
              <a:t>2 712 615</a:t>
            </a:r>
          </a:p>
        </p:txBody>
      </p:sp>
      <p:cxnSp>
        <p:nvCxnSpPr>
          <p:cNvPr id="6" name="Straight Arrow Connector 5">
            <a:extLst>
              <a:ext uri="{FF2B5EF4-FFF2-40B4-BE49-F238E27FC236}">
                <a16:creationId xmlns:a16="http://schemas.microsoft.com/office/drawing/2014/main" id="{107C2090-3BDE-04D5-5413-5591F01B9CA3}"/>
              </a:ext>
            </a:extLst>
          </p:cNvPr>
          <p:cNvCxnSpPr/>
          <p:nvPr/>
        </p:nvCxnSpPr>
        <p:spPr>
          <a:xfrm>
            <a:off x="6049983" y="2667460"/>
            <a:ext cx="0" cy="5715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70941614-CC22-CFBA-9C15-256DFD34E3B9}"/>
              </a:ext>
            </a:extLst>
          </p:cNvPr>
          <p:cNvGrpSpPr/>
          <p:nvPr/>
        </p:nvGrpSpPr>
        <p:grpSpPr>
          <a:xfrm>
            <a:off x="2031006" y="3269600"/>
            <a:ext cx="7858125" cy="852190"/>
            <a:chOff x="2409825" y="2028825"/>
            <a:chExt cx="7858125" cy="852190"/>
          </a:xfrm>
        </p:grpSpPr>
        <p:cxnSp>
          <p:nvCxnSpPr>
            <p:cNvPr id="12" name="Straight Arrow Connector 11">
              <a:extLst>
                <a:ext uri="{FF2B5EF4-FFF2-40B4-BE49-F238E27FC236}">
                  <a16:creationId xmlns:a16="http://schemas.microsoft.com/office/drawing/2014/main" id="{FD249B4B-B69F-D67E-DA26-3B7BA43A2998}"/>
                </a:ext>
              </a:extLst>
            </p:cNvPr>
            <p:cNvCxnSpPr>
              <a:cxnSpLocks/>
            </p:cNvCxnSpPr>
            <p:nvPr/>
          </p:nvCxnSpPr>
          <p:spPr>
            <a:xfrm>
              <a:off x="2409825" y="2219325"/>
              <a:ext cx="785812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FB10E42-1E08-C2E4-7793-7F962680143F}"/>
                </a:ext>
              </a:extLst>
            </p:cNvPr>
            <p:cNvCxnSpPr/>
            <p:nvPr/>
          </p:nvCxnSpPr>
          <p:spPr>
            <a:xfrm>
              <a:off x="3533775" y="2057400"/>
              <a:ext cx="0" cy="2952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7BC6A7-4550-CD7A-BC14-AD9C63C1CB2C}"/>
                </a:ext>
              </a:extLst>
            </p:cNvPr>
            <p:cNvCxnSpPr>
              <a:cxnSpLocks/>
            </p:cNvCxnSpPr>
            <p:nvPr/>
          </p:nvCxnSpPr>
          <p:spPr>
            <a:xfrm>
              <a:off x="3238500"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516E6F-EF6F-14E2-814B-F8274F4D9531}"/>
                </a:ext>
              </a:extLst>
            </p:cNvPr>
            <p:cNvCxnSpPr>
              <a:cxnSpLocks/>
            </p:cNvCxnSpPr>
            <p:nvPr/>
          </p:nvCxnSpPr>
          <p:spPr>
            <a:xfrm>
              <a:off x="292417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EB6EC5-3CC7-F56F-8665-DFE1BD9E719A}"/>
                </a:ext>
              </a:extLst>
            </p:cNvPr>
            <p:cNvCxnSpPr>
              <a:cxnSpLocks/>
            </p:cNvCxnSpPr>
            <p:nvPr/>
          </p:nvCxnSpPr>
          <p:spPr>
            <a:xfrm>
              <a:off x="380047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5EC8FB7-03CB-35F4-69ED-CC9A23495B1A}"/>
                </a:ext>
              </a:extLst>
            </p:cNvPr>
            <p:cNvCxnSpPr>
              <a:cxnSpLocks/>
            </p:cNvCxnSpPr>
            <p:nvPr/>
          </p:nvCxnSpPr>
          <p:spPr>
            <a:xfrm>
              <a:off x="403860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14FF3B5-636B-F002-D115-4626AD01A824}"/>
                </a:ext>
              </a:extLst>
            </p:cNvPr>
            <p:cNvCxnSpPr>
              <a:cxnSpLocks/>
            </p:cNvCxnSpPr>
            <p:nvPr/>
          </p:nvCxnSpPr>
          <p:spPr>
            <a:xfrm>
              <a:off x="4314825"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B8D66C0-7633-3601-3221-C187E8824BED}"/>
                </a:ext>
              </a:extLst>
            </p:cNvPr>
            <p:cNvCxnSpPr>
              <a:cxnSpLocks/>
            </p:cNvCxnSpPr>
            <p:nvPr/>
          </p:nvCxnSpPr>
          <p:spPr>
            <a:xfrm>
              <a:off x="457200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F143DB6-EA0E-E51A-C658-BADF1300CFE0}"/>
                </a:ext>
              </a:extLst>
            </p:cNvPr>
            <p:cNvCxnSpPr>
              <a:cxnSpLocks/>
            </p:cNvCxnSpPr>
            <p:nvPr/>
          </p:nvCxnSpPr>
          <p:spPr>
            <a:xfrm>
              <a:off x="4848225"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99F0A6-7FDB-7FA2-E691-670B30695248}"/>
                </a:ext>
              </a:extLst>
            </p:cNvPr>
            <p:cNvCxnSpPr>
              <a:cxnSpLocks/>
            </p:cNvCxnSpPr>
            <p:nvPr/>
          </p:nvCxnSpPr>
          <p:spPr>
            <a:xfrm>
              <a:off x="5105400"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71EE0AE-901C-7EB3-9BC1-D94C8B692EA6}"/>
                </a:ext>
              </a:extLst>
            </p:cNvPr>
            <p:cNvCxnSpPr>
              <a:cxnSpLocks/>
            </p:cNvCxnSpPr>
            <p:nvPr/>
          </p:nvCxnSpPr>
          <p:spPr>
            <a:xfrm>
              <a:off x="53816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122F8D4-7C73-6841-C95E-6F4D0CB03E24}"/>
                </a:ext>
              </a:extLst>
            </p:cNvPr>
            <p:cNvCxnSpPr>
              <a:cxnSpLocks/>
            </p:cNvCxnSpPr>
            <p:nvPr/>
          </p:nvCxnSpPr>
          <p:spPr>
            <a:xfrm>
              <a:off x="56483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87B0A18-84B1-42A8-02E0-79238B9CB625}"/>
                </a:ext>
              </a:extLst>
            </p:cNvPr>
            <p:cNvCxnSpPr>
              <a:cxnSpLocks/>
            </p:cNvCxnSpPr>
            <p:nvPr/>
          </p:nvCxnSpPr>
          <p:spPr>
            <a:xfrm>
              <a:off x="588645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CC5E633-AB5D-B783-2775-01C855B99581}"/>
                </a:ext>
              </a:extLst>
            </p:cNvPr>
            <p:cNvCxnSpPr>
              <a:cxnSpLocks/>
            </p:cNvCxnSpPr>
            <p:nvPr/>
          </p:nvCxnSpPr>
          <p:spPr>
            <a:xfrm>
              <a:off x="6115050" y="2095500"/>
              <a:ext cx="0" cy="2762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685FEEC-E8B2-AD4A-A4FC-ADEC75E415C4}"/>
                </a:ext>
              </a:extLst>
            </p:cNvPr>
            <p:cNvCxnSpPr>
              <a:cxnSpLocks/>
            </p:cNvCxnSpPr>
            <p:nvPr/>
          </p:nvCxnSpPr>
          <p:spPr>
            <a:xfrm>
              <a:off x="637222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94D14B5-B09E-EF1F-A3BD-499817BAC100}"/>
                </a:ext>
              </a:extLst>
            </p:cNvPr>
            <p:cNvCxnSpPr>
              <a:cxnSpLocks/>
            </p:cNvCxnSpPr>
            <p:nvPr/>
          </p:nvCxnSpPr>
          <p:spPr>
            <a:xfrm>
              <a:off x="66389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59B5A7-5F00-7003-10AC-660642C996FA}"/>
                </a:ext>
              </a:extLst>
            </p:cNvPr>
            <p:cNvCxnSpPr>
              <a:cxnSpLocks/>
            </p:cNvCxnSpPr>
            <p:nvPr/>
          </p:nvCxnSpPr>
          <p:spPr>
            <a:xfrm>
              <a:off x="690562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2F35BCC-109D-DE1A-F4D8-D19F8AA76955}"/>
                </a:ext>
              </a:extLst>
            </p:cNvPr>
            <p:cNvCxnSpPr>
              <a:cxnSpLocks/>
            </p:cNvCxnSpPr>
            <p:nvPr/>
          </p:nvCxnSpPr>
          <p:spPr>
            <a:xfrm>
              <a:off x="719137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CF6889D-D274-D40A-6160-0D7E35F292CE}"/>
                </a:ext>
              </a:extLst>
            </p:cNvPr>
            <p:cNvCxnSpPr>
              <a:cxnSpLocks/>
            </p:cNvCxnSpPr>
            <p:nvPr/>
          </p:nvCxnSpPr>
          <p:spPr>
            <a:xfrm>
              <a:off x="74390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0EF8458-72DA-1D04-42A2-6A6CA769739C}"/>
                </a:ext>
              </a:extLst>
            </p:cNvPr>
            <p:cNvCxnSpPr>
              <a:cxnSpLocks/>
            </p:cNvCxnSpPr>
            <p:nvPr/>
          </p:nvCxnSpPr>
          <p:spPr>
            <a:xfrm>
              <a:off x="77057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F1DA8DB-77D5-CD93-9A6A-322002F4B30C}"/>
                </a:ext>
              </a:extLst>
            </p:cNvPr>
            <p:cNvCxnSpPr>
              <a:cxnSpLocks/>
            </p:cNvCxnSpPr>
            <p:nvPr/>
          </p:nvCxnSpPr>
          <p:spPr>
            <a:xfrm>
              <a:off x="798195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F6BEE9-6CBC-C7DD-5935-B2F2F92B3687}"/>
                </a:ext>
              </a:extLst>
            </p:cNvPr>
            <p:cNvCxnSpPr>
              <a:cxnSpLocks/>
            </p:cNvCxnSpPr>
            <p:nvPr/>
          </p:nvCxnSpPr>
          <p:spPr>
            <a:xfrm>
              <a:off x="822960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8172D4F-55A6-1B36-ABA0-4D550CC7644A}"/>
                </a:ext>
              </a:extLst>
            </p:cNvPr>
            <p:cNvCxnSpPr>
              <a:cxnSpLocks/>
            </p:cNvCxnSpPr>
            <p:nvPr/>
          </p:nvCxnSpPr>
          <p:spPr>
            <a:xfrm>
              <a:off x="848677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AED9BEB-6153-F69D-8190-AA11E431C42D}"/>
                </a:ext>
              </a:extLst>
            </p:cNvPr>
            <p:cNvCxnSpPr>
              <a:cxnSpLocks/>
            </p:cNvCxnSpPr>
            <p:nvPr/>
          </p:nvCxnSpPr>
          <p:spPr>
            <a:xfrm>
              <a:off x="8743950" y="2028825"/>
              <a:ext cx="0" cy="3429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0BF77B-FB09-CDF7-3A02-B6AC293BE831}"/>
                </a:ext>
              </a:extLst>
            </p:cNvPr>
            <p:cNvCxnSpPr>
              <a:cxnSpLocks/>
            </p:cNvCxnSpPr>
            <p:nvPr/>
          </p:nvCxnSpPr>
          <p:spPr>
            <a:xfrm>
              <a:off x="898207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7575CD-C9C9-C4E6-D592-03708CA88148}"/>
                </a:ext>
              </a:extLst>
            </p:cNvPr>
            <p:cNvCxnSpPr>
              <a:cxnSpLocks/>
            </p:cNvCxnSpPr>
            <p:nvPr/>
          </p:nvCxnSpPr>
          <p:spPr>
            <a:xfrm>
              <a:off x="92297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B303023-07BD-C4DE-B6A8-26F1697926E5}"/>
                </a:ext>
              </a:extLst>
            </p:cNvPr>
            <p:cNvCxnSpPr>
              <a:cxnSpLocks/>
            </p:cNvCxnSpPr>
            <p:nvPr/>
          </p:nvCxnSpPr>
          <p:spPr>
            <a:xfrm>
              <a:off x="9505950"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8BECDB8-7138-B5C3-7743-368D658C74D9}"/>
                </a:ext>
              </a:extLst>
            </p:cNvPr>
            <p:cNvSpPr txBox="1"/>
            <p:nvPr/>
          </p:nvSpPr>
          <p:spPr>
            <a:xfrm>
              <a:off x="2828924" y="2419350"/>
              <a:ext cx="1800225" cy="461665"/>
            </a:xfrm>
            <a:prstGeom prst="rect">
              <a:avLst/>
            </a:prstGeom>
            <a:noFill/>
          </p:spPr>
          <p:txBody>
            <a:bodyPr wrap="square" rtlCol="0">
              <a:spAutoFit/>
            </a:bodyPr>
            <a:lstStyle/>
            <a:p>
              <a:r>
                <a:rPr lang="en-US" sz="2400" dirty="0"/>
                <a:t>2 600 000</a:t>
              </a:r>
            </a:p>
          </p:txBody>
        </p:sp>
        <p:sp>
          <p:nvSpPr>
            <p:cNvPr id="41" name="TextBox 40">
              <a:extLst>
                <a:ext uri="{FF2B5EF4-FFF2-40B4-BE49-F238E27FC236}">
                  <a16:creationId xmlns:a16="http://schemas.microsoft.com/office/drawing/2014/main" id="{DA071C8A-EAE8-A250-0812-7AC79A598CB7}"/>
                </a:ext>
              </a:extLst>
            </p:cNvPr>
            <p:cNvSpPr txBox="1"/>
            <p:nvPr/>
          </p:nvSpPr>
          <p:spPr>
            <a:xfrm>
              <a:off x="5495924" y="2381250"/>
              <a:ext cx="1800225" cy="461665"/>
            </a:xfrm>
            <a:prstGeom prst="rect">
              <a:avLst/>
            </a:prstGeom>
            <a:noFill/>
          </p:spPr>
          <p:txBody>
            <a:bodyPr wrap="square" rtlCol="0">
              <a:spAutoFit/>
            </a:bodyPr>
            <a:lstStyle/>
            <a:p>
              <a:r>
                <a:rPr lang="en-US" sz="2400" dirty="0"/>
                <a:t>2 700 000</a:t>
              </a:r>
            </a:p>
          </p:txBody>
        </p:sp>
        <p:sp>
          <p:nvSpPr>
            <p:cNvPr id="42" name="TextBox 41">
              <a:extLst>
                <a:ext uri="{FF2B5EF4-FFF2-40B4-BE49-F238E27FC236}">
                  <a16:creationId xmlns:a16="http://schemas.microsoft.com/office/drawing/2014/main" id="{D6856D02-135F-0563-FC2F-599B2FEC5671}"/>
                </a:ext>
              </a:extLst>
            </p:cNvPr>
            <p:cNvSpPr txBox="1"/>
            <p:nvPr/>
          </p:nvSpPr>
          <p:spPr>
            <a:xfrm>
              <a:off x="8162924" y="2390775"/>
              <a:ext cx="1800225" cy="461665"/>
            </a:xfrm>
            <a:prstGeom prst="rect">
              <a:avLst/>
            </a:prstGeom>
            <a:noFill/>
          </p:spPr>
          <p:txBody>
            <a:bodyPr wrap="square" rtlCol="0">
              <a:spAutoFit/>
            </a:bodyPr>
            <a:lstStyle/>
            <a:p>
              <a:r>
                <a:rPr lang="en-US" sz="2400" dirty="0"/>
                <a:t>2 800 000</a:t>
              </a:r>
            </a:p>
          </p:txBody>
        </p:sp>
      </p:grpSp>
      <p:sp>
        <p:nvSpPr>
          <p:cNvPr id="43" name="TextBox 42">
            <a:extLst>
              <a:ext uri="{FF2B5EF4-FFF2-40B4-BE49-F238E27FC236}">
                <a16:creationId xmlns:a16="http://schemas.microsoft.com/office/drawing/2014/main" id="{FA7225B5-419C-FB4B-7242-0E863F4A1F1C}"/>
              </a:ext>
            </a:extLst>
          </p:cNvPr>
          <p:cNvSpPr txBox="1"/>
          <p:nvPr/>
        </p:nvSpPr>
        <p:spPr>
          <a:xfrm>
            <a:off x="1002306" y="4415087"/>
            <a:ext cx="9696450" cy="1328023"/>
          </a:xfrm>
          <a:prstGeom prst="roundRect">
            <a:avLst/>
          </a:prstGeom>
          <a:solidFill>
            <a:schemeClr val="accent4">
              <a:lumMod val="40000"/>
              <a:lumOff val="60000"/>
            </a:schemeClr>
          </a:solidFill>
          <a:ln>
            <a:noFill/>
          </a:ln>
        </p:spPr>
        <p:txBody>
          <a:bodyPr wrap="square" rtlCol="0">
            <a:spAutoFit/>
          </a:bodyPr>
          <a:lstStyle/>
          <a:p>
            <a:pPr lvl="0" algn="ctr"/>
            <a:r>
              <a:rPr lang="vi-VN" sz="3600" b="1" dirty="0">
                <a:solidFill>
                  <a:srgbClr val="5B9BD5">
                    <a:lumMod val="75000"/>
                  </a:srgbClr>
                </a:solidFill>
                <a:latin typeface="Calibri" panose="020F0502020204030204"/>
              </a:rPr>
              <a:t>Trên tia số, số 2 712 615 gần số 2 700 000 hơn hay gần số 2 800 000 hơn?</a:t>
            </a:r>
            <a:endParaRPr kumimoji="0" lang="vi-VN" sz="3600" b="1" i="0" u="none" strike="noStrike" kern="1200" cap="none" spc="0" normalizeH="0" baseline="0" noProof="0" dirty="0">
              <a:ln>
                <a:noFill/>
              </a:ln>
              <a:solidFill>
                <a:srgbClr val="5B9BD5">
                  <a:lumMod val="75000"/>
                </a:srgbClr>
              </a:solidFill>
              <a:effectLst/>
              <a:uLnTx/>
              <a:uFillTx/>
              <a:latin typeface="Arial" panose="020B0604020202020204" pitchFamily="34" charset="0"/>
            </a:endParaRPr>
          </a:p>
        </p:txBody>
      </p:sp>
      <p:sp>
        <p:nvSpPr>
          <p:cNvPr id="44" name="TextBox 43">
            <a:extLst>
              <a:ext uri="{FF2B5EF4-FFF2-40B4-BE49-F238E27FC236}">
                <a16:creationId xmlns:a16="http://schemas.microsoft.com/office/drawing/2014/main" id="{334E2BF3-4228-CEF4-327F-B4A69275128F}"/>
              </a:ext>
            </a:extLst>
          </p:cNvPr>
          <p:cNvSpPr txBox="1"/>
          <p:nvPr/>
        </p:nvSpPr>
        <p:spPr>
          <a:xfrm>
            <a:off x="1021356" y="4443662"/>
            <a:ext cx="9696450" cy="1328023"/>
          </a:xfrm>
          <a:prstGeom prst="roundRect">
            <a:avLst/>
          </a:prstGeom>
          <a:solidFill>
            <a:schemeClr val="accent4">
              <a:lumMod val="40000"/>
              <a:lumOff val="60000"/>
            </a:schemeClr>
          </a:solidFill>
          <a:ln>
            <a:noFill/>
          </a:ln>
        </p:spPr>
        <p:txBody>
          <a:bodyPr wrap="square" rtlCol="0">
            <a:spAutoFit/>
          </a:bodyPr>
          <a:lstStyle/>
          <a:p>
            <a:pPr lvl="0" algn="ctr"/>
            <a:r>
              <a:rPr lang="vi-VN" sz="3600" b="1" dirty="0">
                <a:solidFill>
                  <a:srgbClr val="5B9BD5">
                    <a:lumMod val="75000"/>
                  </a:srgbClr>
                </a:solidFill>
                <a:latin typeface="Calibri" panose="020F0502020204030204"/>
              </a:rPr>
              <a:t>Vậy khi làm tròn số 2 712 615 đến hàng trăm nghìn thì được số 2 700 000</a:t>
            </a:r>
            <a:endParaRPr kumimoji="0" lang="vi-VN" sz="3600" b="1" i="0" u="none" strike="noStrike" kern="1200" cap="none" spc="0" normalizeH="0" baseline="0" noProof="0" dirty="0">
              <a:ln>
                <a:noFill/>
              </a:ln>
              <a:solidFill>
                <a:srgbClr val="5B9BD5">
                  <a:lumMod val="75000"/>
                </a:srgbClr>
              </a:solidFill>
              <a:effectLst/>
              <a:uLnTx/>
              <a:uFillTx/>
              <a:latin typeface="Arial" panose="020B0604020202020204" pitchFamily="34" charset="0"/>
            </a:endParaRPr>
          </a:p>
        </p:txBody>
      </p:sp>
      <p:sp>
        <p:nvSpPr>
          <p:cNvPr id="46" name="Title 1">
            <a:extLst>
              <a:ext uri="{FF2B5EF4-FFF2-40B4-BE49-F238E27FC236}">
                <a16:creationId xmlns:a16="http://schemas.microsoft.com/office/drawing/2014/main" id="{16A545EE-ECDB-1109-F836-480A471D82C5}"/>
              </a:ext>
            </a:extLst>
          </p:cNvPr>
          <p:cNvSpPr txBox="1">
            <a:spLocks/>
          </p:cNvSpPr>
          <p:nvPr/>
        </p:nvSpPr>
        <p:spPr>
          <a:xfrm>
            <a:off x="1703512" y="407629"/>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17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10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47" name="Title 1">
            <a:extLst>
              <a:ext uri="{FF2B5EF4-FFF2-40B4-BE49-F238E27FC236}">
                <a16:creationId xmlns:a16="http://schemas.microsoft.com/office/drawing/2014/main" id="{9CF762DB-0B81-0475-ECD9-34D1BC07C999}"/>
              </a:ext>
            </a:extLst>
          </p:cNvPr>
          <p:cNvSpPr txBox="1">
            <a:spLocks/>
          </p:cNvSpPr>
          <p:nvPr/>
        </p:nvSpPr>
        <p:spPr bwMode="auto">
          <a:xfrm>
            <a:off x="1905000" y="764757"/>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48" name="TextBox 47">
            <a:extLst>
              <a:ext uri="{FF2B5EF4-FFF2-40B4-BE49-F238E27FC236}">
                <a16:creationId xmlns:a16="http://schemas.microsoft.com/office/drawing/2014/main" id="{C82FB5A6-1831-BFC9-E685-593CB61193D0}"/>
              </a:ext>
            </a:extLst>
          </p:cNvPr>
          <p:cNvSpPr txBox="1"/>
          <p:nvPr/>
        </p:nvSpPr>
        <p:spPr>
          <a:xfrm>
            <a:off x="2338788" y="1181684"/>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cxnSp>
        <p:nvCxnSpPr>
          <p:cNvPr id="52" name="Straight Connector 51">
            <a:extLst>
              <a:ext uri="{FF2B5EF4-FFF2-40B4-BE49-F238E27FC236}">
                <a16:creationId xmlns:a16="http://schemas.microsoft.com/office/drawing/2014/main" id="{B54C7C8E-66D6-7EBD-6E4E-9D23BB34194A}"/>
              </a:ext>
            </a:extLst>
          </p:cNvPr>
          <p:cNvCxnSpPr>
            <a:cxnSpLocks/>
          </p:cNvCxnSpPr>
          <p:nvPr/>
        </p:nvCxnSpPr>
        <p:spPr>
          <a:xfrm>
            <a:off x="3154956" y="3216926"/>
            <a:ext cx="0" cy="4095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42E36C9-DBE9-6263-0EFF-8BB5BA6B629D}"/>
              </a:ext>
            </a:extLst>
          </p:cNvPr>
          <p:cNvCxnSpPr>
            <a:cxnSpLocks/>
          </p:cNvCxnSpPr>
          <p:nvPr/>
        </p:nvCxnSpPr>
        <p:spPr>
          <a:xfrm>
            <a:off x="5760561" y="3250550"/>
            <a:ext cx="0" cy="4095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DA3320D-E294-6277-5626-DFC96F8036AD}"/>
              </a:ext>
            </a:extLst>
          </p:cNvPr>
          <p:cNvCxnSpPr>
            <a:cxnSpLocks/>
          </p:cNvCxnSpPr>
          <p:nvPr/>
        </p:nvCxnSpPr>
        <p:spPr>
          <a:xfrm>
            <a:off x="8367427" y="3269600"/>
            <a:ext cx="0" cy="4095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1565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barn(inVertical)">
                                      <p:cBhvr>
                                        <p:cTn id="12" dur="500"/>
                                        <p:tgtEl>
                                          <p:spTgt spid="52"/>
                                        </p:tgtEl>
                                      </p:cBhvr>
                                    </p:animEffect>
                                  </p:childTnLst>
                                </p:cTn>
                              </p:par>
                              <p:par>
                                <p:cTn id="13" presetID="16" presetClass="entr" presetSubtype="21"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barn(inVertical)">
                                      <p:cBhvr>
                                        <p:cTn id="15" dur="500"/>
                                        <p:tgtEl>
                                          <p:spTgt spid="54"/>
                                        </p:tgtEl>
                                      </p:cBhvr>
                                    </p:animEffect>
                                  </p:childTnLst>
                                </p:cTn>
                              </p:par>
                              <p:par>
                                <p:cTn id="16" presetID="16" presetClass="entr" presetSubtype="21" fill="hold"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barn(inVertical)">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par>
                                <p:cTn id="24" presetID="22" presetClass="entr" presetSubtype="1"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barn(inVertical)">
                                      <p:cBhvr>
                                        <p:cTn id="31" dur="500"/>
                                        <p:tgtEl>
                                          <p:spTgt spid="4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barn(inVertical)">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Góc Tròn 6">
            <a:extLst>
              <a:ext uri="{FF2B5EF4-FFF2-40B4-BE49-F238E27FC236}">
                <a16:creationId xmlns:a16="http://schemas.microsoft.com/office/drawing/2014/main" id="{5EDA13FA-52E6-BE1A-FEDF-A2A8F414FB17}"/>
              </a:ext>
            </a:extLst>
          </p:cNvPr>
          <p:cNvSpPr/>
          <p:nvPr/>
        </p:nvSpPr>
        <p:spPr>
          <a:xfrm>
            <a:off x="173355" y="274236"/>
            <a:ext cx="11887200" cy="6414446"/>
          </a:xfrm>
          <a:custGeom>
            <a:avLst/>
            <a:gdLst>
              <a:gd name="connsiteX0" fmla="*/ 0 w 11887200"/>
              <a:gd name="connsiteY0" fmla="*/ 1069096 h 6414446"/>
              <a:gd name="connsiteX1" fmla="*/ 1069096 w 11887200"/>
              <a:gd name="connsiteY1" fmla="*/ 0 h 6414446"/>
              <a:gd name="connsiteX2" fmla="*/ 10818104 w 11887200"/>
              <a:gd name="connsiteY2" fmla="*/ 0 h 6414446"/>
              <a:gd name="connsiteX3" fmla="*/ 11887200 w 11887200"/>
              <a:gd name="connsiteY3" fmla="*/ 1069096 h 6414446"/>
              <a:gd name="connsiteX4" fmla="*/ 11887200 w 11887200"/>
              <a:gd name="connsiteY4" fmla="*/ 5345350 h 6414446"/>
              <a:gd name="connsiteX5" fmla="*/ 10818104 w 11887200"/>
              <a:gd name="connsiteY5" fmla="*/ 6414446 h 6414446"/>
              <a:gd name="connsiteX6" fmla="*/ 1069096 w 11887200"/>
              <a:gd name="connsiteY6" fmla="*/ 6414446 h 6414446"/>
              <a:gd name="connsiteX7" fmla="*/ 0 w 11887200"/>
              <a:gd name="connsiteY7" fmla="*/ 5345350 h 6414446"/>
              <a:gd name="connsiteX8" fmla="*/ 0 w 11887200"/>
              <a:gd name="connsiteY8" fmla="*/ 1069096 h 641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7200" h="6414446" fill="none" extrusionOk="0">
                <a:moveTo>
                  <a:pt x="0" y="1069096"/>
                </a:moveTo>
                <a:cubicBezTo>
                  <a:pt x="-19542" y="479866"/>
                  <a:pt x="461855" y="95376"/>
                  <a:pt x="1069096" y="0"/>
                </a:cubicBezTo>
                <a:cubicBezTo>
                  <a:pt x="5510797" y="77600"/>
                  <a:pt x="8123623" y="-27269"/>
                  <a:pt x="10818104" y="0"/>
                </a:cubicBezTo>
                <a:cubicBezTo>
                  <a:pt x="11479179" y="-93171"/>
                  <a:pt x="11996784" y="510911"/>
                  <a:pt x="11887200" y="1069096"/>
                </a:cubicBezTo>
                <a:cubicBezTo>
                  <a:pt x="11996200" y="2536417"/>
                  <a:pt x="11808991" y="4353943"/>
                  <a:pt x="11887200" y="5345350"/>
                </a:cubicBezTo>
                <a:cubicBezTo>
                  <a:pt x="11875335" y="5931154"/>
                  <a:pt x="11339664" y="6444826"/>
                  <a:pt x="10818104" y="6414446"/>
                </a:cubicBezTo>
                <a:cubicBezTo>
                  <a:pt x="8873420" y="6463623"/>
                  <a:pt x="2488092" y="6291744"/>
                  <a:pt x="1069096" y="6414446"/>
                </a:cubicBezTo>
                <a:cubicBezTo>
                  <a:pt x="471191" y="6471737"/>
                  <a:pt x="-69188" y="5995367"/>
                  <a:pt x="0" y="5345350"/>
                </a:cubicBezTo>
                <a:cubicBezTo>
                  <a:pt x="47022" y="3923570"/>
                  <a:pt x="104569" y="2292304"/>
                  <a:pt x="0" y="1069096"/>
                </a:cubicBezTo>
                <a:close/>
              </a:path>
              <a:path w="11887200" h="6414446" stroke="0" extrusionOk="0">
                <a:moveTo>
                  <a:pt x="0" y="1069096"/>
                </a:moveTo>
                <a:cubicBezTo>
                  <a:pt x="32307" y="474958"/>
                  <a:pt x="522525" y="-2928"/>
                  <a:pt x="1069096" y="0"/>
                </a:cubicBezTo>
                <a:cubicBezTo>
                  <a:pt x="2822259" y="-129276"/>
                  <a:pt x="9649824" y="-77778"/>
                  <a:pt x="10818104" y="0"/>
                </a:cubicBezTo>
                <a:cubicBezTo>
                  <a:pt x="11390846" y="-56436"/>
                  <a:pt x="11871470" y="569352"/>
                  <a:pt x="11887200" y="1069096"/>
                </a:cubicBezTo>
                <a:cubicBezTo>
                  <a:pt x="11968799" y="1542640"/>
                  <a:pt x="12041500" y="3696807"/>
                  <a:pt x="11887200" y="5345350"/>
                </a:cubicBezTo>
                <a:cubicBezTo>
                  <a:pt x="11933963" y="6034414"/>
                  <a:pt x="11377050" y="6425151"/>
                  <a:pt x="10818104" y="6414446"/>
                </a:cubicBezTo>
                <a:cubicBezTo>
                  <a:pt x="9273001" y="6458666"/>
                  <a:pt x="5913101" y="6385064"/>
                  <a:pt x="1069096" y="6414446"/>
                </a:cubicBezTo>
                <a:cubicBezTo>
                  <a:pt x="475401" y="6401959"/>
                  <a:pt x="-69909" y="5919638"/>
                  <a:pt x="0" y="5345350"/>
                </a:cubicBezTo>
                <a:cubicBezTo>
                  <a:pt x="-159954" y="3610433"/>
                  <a:pt x="22140" y="2206617"/>
                  <a:pt x="0" y="1069096"/>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61B74C4-B30D-9267-0497-4D7FE3CC53A8}"/>
              </a:ext>
            </a:extLst>
          </p:cNvPr>
          <p:cNvSpPr txBox="1"/>
          <p:nvPr/>
        </p:nvSpPr>
        <p:spPr>
          <a:xfrm>
            <a:off x="581025" y="478737"/>
            <a:ext cx="1790700" cy="715089"/>
          </a:xfrm>
          <a:prstGeom prst="roundRect">
            <a:avLst/>
          </a:prstGeom>
          <a:solidFill>
            <a:schemeClr val="accent4">
              <a:lumMod val="40000"/>
              <a:lumOff val="60000"/>
            </a:schemeClr>
          </a:solidFill>
          <a:ln>
            <a:noFill/>
          </a:ln>
        </p:spPr>
        <p:txBody>
          <a:bodyPr wrap="square" rtlCol="0">
            <a:spAutoFit/>
          </a:bodyPr>
          <a:lstStyle/>
          <a:p>
            <a:pPr lvl="0" algn="ctr"/>
            <a:r>
              <a:rPr lang="en-US" sz="3600" b="1" u="sng" dirty="0" err="1">
                <a:solidFill>
                  <a:srgbClr val="5B9BD5">
                    <a:lumMod val="75000"/>
                  </a:srgbClr>
                </a:solidFill>
                <a:latin typeface="Times New Roman" panose="02020603050405020304" pitchFamily="18" charset="0"/>
                <a:cs typeface="Times New Roman" panose="02020603050405020304" pitchFamily="18" charset="0"/>
              </a:rPr>
              <a:t>Ví</a:t>
            </a:r>
            <a:r>
              <a:rPr lang="en-US" sz="3600" b="1" u="sng" dirty="0">
                <a:solidFill>
                  <a:srgbClr val="5B9BD5">
                    <a:lumMod val="75000"/>
                  </a:srgbClr>
                </a:solidFill>
                <a:latin typeface="Times New Roman" panose="02020603050405020304" pitchFamily="18" charset="0"/>
                <a:cs typeface="Times New Roman" panose="02020603050405020304" pitchFamily="18" charset="0"/>
              </a:rPr>
              <a:t> </a:t>
            </a:r>
            <a:r>
              <a:rPr lang="en-US" sz="3600" b="1" u="sng" dirty="0" err="1">
                <a:solidFill>
                  <a:srgbClr val="5B9BD5">
                    <a:lumMod val="75000"/>
                  </a:srgbClr>
                </a:solidFill>
                <a:latin typeface="Times New Roman" panose="02020603050405020304" pitchFamily="18" charset="0"/>
                <a:cs typeface="Times New Roman" panose="02020603050405020304" pitchFamily="18" charset="0"/>
              </a:rPr>
              <a:t>dụ</a:t>
            </a:r>
            <a:r>
              <a:rPr lang="en-US" sz="3600" b="1" u="sng" dirty="0">
                <a:solidFill>
                  <a:srgbClr val="5B9BD5">
                    <a:lumMod val="75000"/>
                  </a:srgbClr>
                </a:solidFill>
                <a:latin typeface="Times New Roman" panose="02020603050405020304" pitchFamily="18" charset="0"/>
                <a:cs typeface="Times New Roman" panose="02020603050405020304" pitchFamily="18" charset="0"/>
              </a:rPr>
              <a:t>:</a:t>
            </a:r>
            <a:endParaRPr kumimoji="0" lang="vi-VN" sz="3600" b="1" i="0" u="sng" strike="noStrike" kern="1200" cap="none" spc="0" normalizeH="0" baseline="0" noProof="0" dirty="0">
              <a:ln>
                <a:noFill/>
              </a:ln>
              <a:solidFill>
                <a:srgbClr val="5B9BD5">
                  <a:lumMod val="75000"/>
                </a:srgbClr>
              </a:solidFill>
              <a:effectLst/>
              <a:uLnTx/>
              <a:uFillTx/>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0890573-F0A2-796B-80B9-1116025C83FB}"/>
              </a:ext>
            </a:extLst>
          </p:cNvPr>
          <p:cNvSpPr txBox="1"/>
          <p:nvPr/>
        </p:nvSpPr>
        <p:spPr>
          <a:xfrm>
            <a:off x="7032090" y="601912"/>
            <a:ext cx="1881184" cy="584775"/>
          </a:xfrm>
          <a:prstGeom prst="rect">
            <a:avLst/>
          </a:prstGeom>
          <a:solidFill>
            <a:schemeClr val="accent4">
              <a:lumMod val="40000"/>
              <a:lumOff val="60000"/>
            </a:schemeClr>
          </a:solidFill>
        </p:spPr>
        <p:txBody>
          <a:bodyPr wrap="square" rtlCol="0">
            <a:spAutoFit/>
          </a:bodyPr>
          <a:lstStyle/>
          <a:p>
            <a:r>
              <a:rPr lang="en-US" sz="3200" dirty="0"/>
              <a:t>2 783 211</a:t>
            </a:r>
          </a:p>
        </p:txBody>
      </p:sp>
      <p:cxnSp>
        <p:nvCxnSpPr>
          <p:cNvPr id="6" name="Straight Arrow Connector 5">
            <a:extLst>
              <a:ext uri="{FF2B5EF4-FFF2-40B4-BE49-F238E27FC236}">
                <a16:creationId xmlns:a16="http://schemas.microsoft.com/office/drawing/2014/main" id="{63FB02EE-BFE2-A913-6E56-C832FCEF889E}"/>
              </a:ext>
            </a:extLst>
          </p:cNvPr>
          <p:cNvCxnSpPr/>
          <p:nvPr/>
        </p:nvCxnSpPr>
        <p:spPr>
          <a:xfrm>
            <a:off x="7743825" y="1104899"/>
            <a:ext cx="0" cy="5715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552BA2C1-2F60-72BA-34ED-8FE185A68E83}"/>
              </a:ext>
            </a:extLst>
          </p:cNvPr>
          <p:cNvGrpSpPr/>
          <p:nvPr/>
        </p:nvGrpSpPr>
        <p:grpSpPr>
          <a:xfrm>
            <a:off x="1771650" y="1628774"/>
            <a:ext cx="7858125" cy="852190"/>
            <a:chOff x="2409825" y="2028825"/>
            <a:chExt cx="7858125" cy="852190"/>
          </a:xfrm>
        </p:grpSpPr>
        <p:cxnSp>
          <p:nvCxnSpPr>
            <p:cNvPr id="8" name="Straight Arrow Connector 7">
              <a:extLst>
                <a:ext uri="{FF2B5EF4-FFF2-40B4-BE49-F238E27FC236}">
                  <a16:creationId xmlns:a16="http://schemas.microsoft.com/office/drawing/2014/main" id="{FBA7D881-64A2-0CDD-61AD-E24D39E36E96}"/>
                </a:ext>
              </a:extLst>
            </p:cNvPr>
            <p:cNvCxnSpPr>
              <a:cxnSpLocks/>
            </p:cNvCxnSpPr>
            <p:nvPr/>
          </p:nvCxnSpPr>
          <p:spPr>
            <a:xfrm>
              <a:off x="2409825" y="2219325"/>
              <a:ext cx="785812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E3A9B55-E931-160B-D16D-328D8C93DCE6}"/>
                </a:ext>
              </a:extLst>
            </p:cNvPr>
            <p:cNvCxnSpPr/>
            <p:nvPr/>
          </p:nvCxnSpPr>
          <p:spPr>
            <a:xfrm>
              <a:off x="3533775" y="2057400"/>
              <a:ext cx="0" cy="2952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ED919C7-D54D-E7F3-B64D-6B55AE87B066}"/>
                </a:ext>
              </a:extLst>
            </p:cNvPr>
            <p:cNvCxnSpPr>
              <a:cxnSpLocks/>
            </p:cNvCxnSpPr>
            <p:nvPr/>
          </p:nvCxnSpPr>
          <p:spPr>
            <a:xfrm>
              <a:off x="3238500"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ECB389-8039-5421-33CC-7DF5B3A80A0A}"/>
                </a:ext>
              </a:extLst>
            </p:cNvPr>
            <p:cNvCxnSpPr>
              <a:cxnSpLocks/>
            </p:cNvCxnSpPr>
            <p:nvPr/>
          </p:nvCxnSpPr>
          <p:spPr>
            <a:xfrm>
              <a:off x="292417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218A2-AAB6-42F7-A45D-1BE507C940A4}"/>
                </a:ext>
              </a:extLst>
            </p:cNvPr>
            <p:cNvCxnSpPr>
              <a:cxnSpLocks/>
            </p:cNvCxnSpPr>
            <p:nvPr/>
          </p:nvCxnSpPr>
          <p:spPr>
            <a:xfrm>
              <a:off x="380047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E70136E-F97C-2D89-65CB-D7A6F9537820}"/>
                </a:ext>
              </a:extLst>
            </p:cNvPr>
            <p:cNvCxnSpPr>
              <a:cxnSpLocks/>
            </p:cNvCxnSpPr>
            <p:nvPr/>
          </p:nvCxnSpPr>
          <p:spPr>
            <a:xfrm>
              <a:off x="403860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0942034-D042-4E3C-65EC-9F7BDF0E1F61}"/>
                </a:ext>
              </a:extLst>
            </p:cNvPr>
            <p:cNvCxnSpPr>
              <a:cxnSpLocks/>
            </p:cNvCxnSpPr>
            <p:nvPr/>
          </p:nvCxnSpPr>
          <p:spPr>
            <a:xfrm>
              <a:off x="4314825"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F2C640A-72E3-6F90-A543-359FA76BEBD7}"/>
                </a:ext>
              </a:extLst>
            </p:cNvPr>
            <p:cNvCxnSpPr>
              <a:cxnSpLocks/>
            </p:cNvCxnSpPr>
            <p:nvPr/>
          </p:nvCxnSpPr>
          <p:spPr>
            <a:xfrm>
              <a:off x="457200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596B6A3-8A28-9075-16EF-EB62ACB2C791}"/>
                </a:ext>
              </a:extLst>
            </p:cNvPr>
            <p:cNvCxnSpPr>
              <a:cxnSpLocks/>
            </p:cNvCxnSpPr>
            <p:nvPr/>
          </p:nvCxnSpPr>
          <p:spPr>
            <a:xfrm>
              <a:off x="4848225"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23FC3B4-D845-1FB1-59FB-AB0F5CD5E09E}"/>
                </a:ext>
              </a:extLst>
            </p:cNvPr>
            <p:cNvCxnSpPr>
              <a:cxnSpLocks/>
            </p:cNvCxnSpPr>
            <p:nvPr/>
          </p:nvCxnSpPr>
          <p:spPr>
            <a:xfrm>
              <a:off x="5105400"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FFFFA15-BF27-2430-E0C6-7589DF6072AD}"/>
                </a:ext>
              </a:extLst>
            </p:cNvPr>
            <p:cNvCxnSpPr>
              <a:cxnSpLocks/>
            </p:cNvCxnSpPr>
            <p:nvPr/>
          </p:nvCxnSpPr>
          <p:spPr>
            <a:xfrm>
              <a:off x="53816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A425196-0251-54F0-0AA3-ACC7B313DC1B}"/>
                </a:ext>
              </a:extLst>
            </p:cNvPr>
            <p:cNvCxnSpPr>
              <a:cxnSpLocks/>
            </p:cNvCxnSpPr>
            <p:nvPr/>
          </p:nvCxnSpPr>
          <p:spPr>
            <a:xfrm>
              <a:off x="56483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53BF7D2-7BAB-54CF-6E0D-D2C3FE9881C4}"/>
                </a:ext>
              </a:extLst>
            </p:cNvPr>
            <p:cNvCxnSpPr>
              <a:cxnSpLocks/>
            </p:cNvCxnSpPr>
            <p:nvPr/>
          </p:nvCxnSpPr>
          <p:spPr>
            <a:xfrm>
              <a:off x="588645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AA02685-8C87-D2F2-D7CD-22BFBF5685A2}"/>
                </a:ext>
              </a:extLst>
            </p:cNvPr>
            <p:cNvCxnSpPr>
              <a:cxnSpLocks/>
            </p:cNvCxnSpPr>
            <p:nvPr/>
          </p:nvCxnSpPr>
          <p:spPr>
            <a:xfrm>
              <a:off x="6115050" y="2095500"/>
              <a:ext cx="0" cy="2762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9DB752A-4FE0-71E6-CC4E-07CA995CFBBD}"/>
                </a:ext>
              </a:extLst>
            </p:cNvPr>
            <p:cNvCxnSpPr>
              <a:cxnSpLocks/>
            </p:cNvCxnSpPr>
            <p:nvPr/>
          </p:nvCxnSpPr>
          <p:spPr>
            <a:xfrm>
              <a:off x="637222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7E2331A-48CB-B7E1-A526-6E32579DDDE6}"/>
                </a:ext>
              </a:extLst>
            </p:cNvPr>
            <p:cNvCxnSpPr>
              <a:cxnSpLocks/>
            </p:cNvCxnSpPr>
            <p:nvPr/>
          </p:nvCxnSpPr>
          <p:spPr>
            <a:xfrm>
              <a:off x="66389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720E26F-3FD5-C31B-30EF-8E902B4A4FFE}"/>
                </a:ext>
              </a:extLst>
            </p:cNvPr>
            <p:cNvCxnSpPr>
              <a:cxnSpLocks/>
            </p:cNvCxnSpPr>
            <p:nvPr/>
          </p:nvCxnSpPr>
          <p:spPr>
            <a:xfrm>
              <a:off x="690562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7A47DCB-6F07-A01D-7E96-DE6637641696}"/>
                </a:ext>
              </a:extLst>
            </p:cNvPr>
            <p:cNvCxnSpPr>
              <a:cxnSpLocks/>
            </p:cNvCxnSpPr>
            <p:nvPr/>
          </p:nvCxnSpPr>
          <p:spPr>
            <a:xfrm>
              <a:off x="719137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A0080ED-E2F4-2811-1731-CC0DEC4023D2}"/>
                </a:ext>
              </a:extLst>
            </p:cNvPr>
            <p:cNvCxnSpPr>
              <a:cxnSpLocks/>
            </p:cNvCxnSpPr>
            <p:nvPr/>
          </p:nvCxnSpPr>
          <p:spPr>
            <a:xfrm>
              <a:off x="74390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0B077F4-38C8-BA06-4399-85AC6BD01337}"/>
                </a:ext>
              </a:extLst>
            </p:cNvPr>
            <p:cNvCxnSpPr>
              <a:cxnSpLocks/>
            </p:cNvCxnSpPr>
            <p:nvPr/>
          </p:nvCxnSpPr>
          <p:spPr>
            <a:xfrm>
              <a:off x="77057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297400-92FF-362F-5E8D-68FD39D811D0}"/>
                </a:ext>
              </a:extLst>
            </p:cNvPr>
            <p:cNvCxnSpPr>
              <a:cxnSpLocks/>
            </p:cNvCxnSpPr>
            <p:nvPr/>
          </p:nvCxnSpPr>
          <p:spPr>
            <a:xfrm>
              <a:off x="798195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9D2A036-D055-4DF1-9466-A22728765F4F}"/>
                </a:ext>
              </a:extLst>
            </p:cNvPr>
            <p:cNvCxnSpPr>
              <a:cxnSpLocks/>
            </p:cNvCxnSpPr>
            <p:nvPr/>
          </p:nvCxnSpPr>
          <p:spPr>
            <a:xfrm>
              <a:off x="8229600" y="212407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CA8BCA-9E7D-399C-9AF5-54E2EB70A645}"/>
                </a:ext>
              </a:extLst>
            </p:cNvPr>
            <p:cNvCxnSpPr>
              <a:cxnSpLocks/>
            </p:cNvCxnSpPr>
            <p:nvPr/>
          </p:nvCxnSpPr>
          <p:spPr>
            <a:xfrm>
              <a:off x="8486775" y="2105025"/>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724ACC1-1889-0574-C303-FB77700A37DD}"/>
                </a:ext>
              </a:extLst>
            </p:cNvPr>
            <p:cNvCxnSpPr>
              <a:cxnSpLocks/>
            </p:cNvCxnSpPr>
            <p:nvPr/>
          </p:nvCxnSpPr>
          <p:spPr>
            <a:xfrm>
              <a:off x="8743950" y="2028825"/>
              <a:ext cx="0" cy="3429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1316103-5A24-5836-3315-FB0A757F2AF4}"/>
                </a:ext>
              </a:extLst>
            </p:cNvPr>
            <p:cNvCxnSpPr>
              <a:cxnSpLocks/>
            </p:cNvCxnSpPr>
            <p:nvPr/>
          </p:nvCxnSpPr>
          <p:spPr>
            <a:xfrm>
              <a:off x="898207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291047-B6F1-B718-F2C9-0CAB2885FC4C}"/>
                </a:ext>
              </a:extLst>
            </p:cNvPr>
            <p:cNvCxnSpPr>
              <a:cxnSpLocks/>
            </p:cNvCxnSpPr>
            <p:nvPr/>
          </p:nvCxnSpPr>
          <p:spPr>
            <a:xfrm>
              <a:off x="9229725" y="211455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83792F8-CF23-6C39-7E54-9EA7F50352BA}"/>
                </a:ext>
              </a:extLst>
            </p:cNvPr>
            <p:cNvCxnSpPr>
              <a:cxnSpLocks/>
            </p:cNvCxnSpPr>
            <p:nvPr/>
          </p:nvCxnSpPr>
          <p:spPr>
            <a:xfrm>
              <a:off x="9505950" y="2133600"/>
              <a:ext cx="0" cy="21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C41B2EF-EA41-9E52-675C-0C1B7639D02C}"/>
                </a:ext>
              </a:extLst>
            </p:cNvPr>
            <p:cNvSpPr txBox="1"/>
            <p:nvPr/>
          </p:nvSpPr>
          <p:spPr>
            <a:xfrm>
              <a:off x="2828924" y="2419350"/>
              <a:ext cx="1800225" cy="461665"/>
            </a:xfrm>
            <a:prstGeom prst="rect">
              <a:avLst/>
            </a:prstGeom>
            <a:noFill/>
          </p:spPr>
          <p:txBody>
            <a:bodyPr wrap="square" rtlCol="0">
              <a:spAutoFit/>
            </a:bodyPr>
            <a:lstStyle/>
            <a:p>
              <a:r>
                <a:rPr lang="en-US" sz="2400" dirty="0"/>
                <a:t>2 600 000</a:t>
              </a:r>
            </a:p>
          </p:txBody>
        </p:sp>
        <p:sp>
          <p:nvSpPr>
            <p:cNvPr id="44" name="TextBox 43">
              <a:extLst>
                <a:ext uri="{FF2B5EF4-FFF2-40B4-BE49-F238E27FC236}">
                  <a16:creationId xmlns:a16="http://schemas.microsoft.com/office/drawing/2014/main" id="{80F57886-B3B9-8986-CF39-3D7B10B33015}"/>
                </a:ext>
              </a:extLst>
            </p:cNvPr>
            <p:cNvSpPr txBox="1"/>
            <p:nvPr/>
          </p:nvSpPr>
          <p:spPr>
            <a:xfrm>
              <a:off x="5495924" y="2381250"/>
              <a:ext cx="1800225" cy="461665"/>
            </a:xfrm>
            <a:prstGeom prst="rect">
              <a:avLst/>
            </a:prstGeom>
            <a:noFill/>
          </p:spPr>
          <p:txBody>
            <a:bodyPr wrap="square" rtlCol="0">
              <a:spAutoFit/>
            </a:bodyPr>
            <a:lstStyle/>
            <a:p>
              <a:r>
                <a:rPr lang="en-US" sz="2400" dirty="0"/>
                <a:t>2 700 000</a:t>
              </a:r>
            </a:p>
          </p:txBody>
        </p:sp>
        <p:sp>
          <p:nvSpPr>
            <p:cNvPr id="45" name="TextBox 44">
              <a:extLst>
                <a:ext uri="{FF2B5EF4-FFF2-40B4-BE49-F238E27FC236}">
                  <a16:creationId xmlns:a16="http://schemas.microsoft.com/office/drawing/2014/main" id="{C09D204E-AB1A-43FC-5589-BDA9E34799B7}"/>
                </a:ext>
              </a:extLst>
            </p:cNvPr>
            <p:cNvSpPr txBox="1"/>
            <p:nvPr/>
          </p:nvSpPr>
          <p:spPr>
            <a:xfrm>
              <a:off x="8162924" y="2390775"/>
              <a:ext cx="1800225" cy="461665"/>
            </a:xfrm>
            <a:prstGeom prst="rect">
              <a:avLst/>
            </a:prstGeom>
            <a:noFill/>
          </p:spPr>
          <p:txBody>
            <a:bodyPr wrap="square" rtlCol="0">
              <a:spAutoFit/>
            </a:bodyPr>
            <a:lstStyle/>
            <a:p>
              <a:r>
                <a:rPr lang="en-US" sz="2400" dirty="0"/>
                <a:t>2 800 000</a:t>
              </a:r>
            </a:p>
          </p:txBody>
        </p:sp>
      </p:grpSp>
      <p:sp>
        <p:nvSpPr>
          <p:cNvPr id="3" name="TextBox 2">
            <a:extLst>
              <a:ext uri="{FF2B5EF4-FFF2-40B4-BE49-F238E27FC236}">
                <a16:creationId xmlns:a16="http://schemas.microsoft.com/office/drawing/2014/main" id="{D706FD1D-D298-D81C-E20D-71F961B2CAD7}"/>
              </a:ext>
            </a:extLst>
          </p:cNvPr>
          <p:cNvSpPr txBox="1"/>
          <p:nvPr/>
        </p:nvSpPr>
        <p:spPr>
          <a:xfrm>
            <a:off x="2225488" y="3968392"/>
            <a:ext cx="3114675" cy="584775"/>
          </a:xfrm>
          <a:prstGeom prst="rect">
            <a:avLst/>
          </a:prstGeom>
          <a:noFill/>
        </p:spPr>
        <p:txBody>
          <a:bodyPr wrap="square" rtlCol="0">
            <a:spAutoFit/>
          </a:bodyPr>
          <a:lstStyle/>
          <a:p>
            <a:r>
              <a:rPr lang="en-US" sz="3200" dirty="0"/>
              <a:t>2 </a:t>
            </a:r>
            <a:r>
              <a:rPr lang="en-US" sz="3200" b="1" dirty="0">
                <a:solidFill>
                  <a:srgbClr val="FF0000"/>
                </a:solidFill>
              </a:rPr>
              <a:t>7</a:t>
            </a:r>
            <a:r>
              <a:rPr lang="en-US" sz="3200" dirty="0"/>
              <a:t>83 211</a:t>
            </a:r>
          </a:p>
        </p:txBody>
      </p:sp>
      <p:sp>
        <p:nvSpPr>
          <p:cNvPr id="9" name="TextBox 8">
            <a:extLst>
              <a:ext uri="{FF2B5EF4-FFF2-40B4-BE49-F238E27FC236}">
                <a16:creationId xmlns:a16="http://schemas.microsoft.com/office/drawing/2014/main" id="{6978A928-19AA-03A5-6227-66152AF2CF0C}"/>
              </a:ext>
            </a:extLst>
          </p:cNvPr>
          <p:cNvSpPr txBox="1"/>
          <p:nvPr/>
        </p:nvSpPr>
        <p:spPr>
          <a:xfrm>
            <a:off x="5029660" y="3800890"/>
            <a:ext cx="1847850"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8 &gt; 5</a:t>
            </a:r>
          </a:p>
        </p:txBody>
      </p:sp>
      <p:sp>
        <p:nvSpPr>
          <p:cNvPr id="10" name="TextBox 9">
            <a:extLst>
              <a:ext uri="{FF2B5EF4-FFF2-40B4-BE49-F238E27FC236}">
                <a16:creationId xmlns:a16="http://schemas.microsoft.com/office/drawing/2014/main" id="{02E4E7F8-4433-09CE-5A90-DB4325182699}"/>
              </a:ext>
            </a:extLst>
          </p:cNvPr>
          <p:cNvSpPr txBox="1"/>
          <p:nvPr/>
        </p:nvSpPr>
        <p:spPr>
          <a:xfrm>
            <a:off x="4686759" y="4334290"/>
            <a:ext cx="282892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làm</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tròn</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lên</a:t>
            </a:r>
            <a:endPar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cxnSp>
        <p:nvCxnSpPr>
          <p:cNvPr id="41" name="Straight Arrow Connector 40">
            <a:extLst>
              <a:ext uri="{FF2B5EF4-FFF2-40B4-BE49-F238E27FC236}">
                <a16:creationId xmlns:a16="http://schemas.microsoft.com/office/drawing/2014/main" id="{ACAF0AE5-0986-C97E-74E8-8CF1EE36C5AC}"/>
              </a:ext>
            </a:extLst>
          </p:cNvPr>
          <p:cNvCxnSpPr/>
          <p:nvPr/>
        </p:nvCxnSpPr>
        <p:spPr>
          <a:xfrm>
            <a:off x="4048585" y="4334290"/>
            <a:ext cx="282892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98BFB49-A873-059F-185D-902EE608E0A7}"/>
              </a:ext>
            </a:extLst>
          </p:cNvPr>
          <p:cNvSpPr txBox="1"/>
          <p:nvPr/>
        </p:nvSpPr>
        <p:spPr>
          <a:xfrm>
            <a:off x="7093485" y="3987153"/>
            <a:ext cx="2922994" cy="584775"/>
          </a:xfrm>
          <a:prstGeom prst="rect">
            <a:avLst/>
          </a:prstGeom>
          <a:noFill/>
        </p:spPr>
        <p:txBody>
          <a:bodyPr wrap="square" rtlCol="0">
            <a:spAutoFit/>
          </a:bodyPr>
          <a:lstStyle/>
          <a:p>
            <a:r>
              <a:rPr lang="en-US" sz="3200" b="1" dirty="0">
                <a:solidFill>
                  <a:schemeClr val="accent1"/>
                </a:solidFill>
              </a:rPr>
              <a:t>2 </a:t>
            </a:r>
            <a:r>
              <a:rPr lang="en-US" sz="3200" b="1" dirty="0">
                <a:solidFill>
                  <a:srgbClr val="FF0000"/>
                </a:solidFill>
              </a:rPr>
              <a:t>8</a:t>
            </a:r>
            <a:r>
              <a:rPr lang="en-US" sz="3200" b="1" dirty="0">
                <a:solidFill>
                  <a:schemeClr val="accent1"/>
                </a:solidFill>
              </a:rPr>
              <a:t>00 000</a:t>
            </a:r>
          </a:p>
        </p:txBody>
      </p:sp>
      <p:sp>
        <p:nvSpPr>
          <p:cNvPr id="43" name="TextBox 42">
            <a:extLst>
              <a:ext uri="{FF2B5EF4-FFF2-40B4-BE49-F238E27FC236}">
                <a16:creationId xmlns:a16="http://schemas.microsoft.com/office/drawing/2014/main" id="{4AB1DC68-CAFF-670D-70FE-0FB8EBF19E95}"/>
              </a:ext>
            </a:extLst>
          </p:cNvPr>
          <p:cNvSpPr txBox="1"/>
          <p:nvPr/>
        </p:nvSpPr>
        <p:spPr>
          <a:xfrm>
            <a:off x="2282179" y="2620271"/>
            <a:ext cx="3114675" cy="584775"/>
          </a:xfrm>
          <a:prstGeom prst="rect">
            <a:avLst/>
          </a:prstGeom>
          <a:noFill/>
        </p:spPr>
        <p:txBody>
          <a:bodyPr wrap="square" rtlCol="0">
            <a:spAutoFit/>
          </a:bodyPr>
          <a:lstStyle/>
          <a:p>
            <a:r>
              <a:rPr lang="en-US" sz="3200" dirty="0"/>
              <a:t>2 </a:t>
            </a:r>
            <a:r>
              <a:rPr lang="en-US" sz="3200" b="1" dirty="0">
                <a:solidFill>
                  <a:srgbClr val="FF0000"/>
                </a:solidFill>
              </a:rPr>
              <a:t>7</a:t>
            </a:r>
            <a:r>
              <a:rPr lang="en-US" sz="3200" dirty="0"/>
              <a:t>12 615</a:t>
            </a:r>
          </a:p>
        </p:txBody>
      </p:sp>
      <p:sp>
        <p:nvSpPr>
          <p:cNvPr id="46" name="TextBox 45">
            <a:extLst>
              <a:ext uri="{FF2B5EF4-FFF2-40B4-BE49-F238E27FC236}">
                <a16:creationId xmlns:a16="http://schemas.microsoft.com/office/drawing/2014/main" id="{05BA4ABE-D6DB-1AD4-6B09-E7412C818E6F}"/>
              </a:ext>
            </a:extLst>
          </p:cNvPr>
          <p:cNvSpPr txBox="1"/>
          <p:nvPr/>
        </p:nvSpPr>
        <p:spPr>
          <a:xfrm>
            <a:off x="5086351" y="2452769"/>
            <a:ext cx="1847850"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lang="en-US" sz="2600" b="1" dirty="0">
                <a:solidFill>
                  <a:srgbClr val="FF0000"/>
                </a:solidFill>
                <a:latin typeface="Times New Roman" panose="02020603050405020304" pitchFamily="18" charset="0"/>
                <a:cs typeface="Times New Roman" panose="02020603050405020304" pitchFamily="18" charset="0"/>
              </a:rPr>
              <a:t>1&lt;</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5</a:t>
            </a:r>
          </a:p>
        </p:txBody>
      </p:sp>
      <p:sp>
        <p:nvSpPr>
          <p:cNvPr id="47" name="TextBox 46">
            <a:extLst>
              <a:ext uri="{FF2B5EF4-FFF2-40B4-BE49-F238E27FC236}">
                <a16:creationId xmlns:a16="http://schemas.microsoft.com/office/drawing/2014/main" id="{427247E2-A7CA-63BC-93D0-0B0F1F034AF0}"/>
              </a:ext>
            </a:extLst>
          </p:cNvPr>
          <p:cNvSpPr txBox="1"/>
          <p:nvPr/>
        </p:nvSpPr>
        <p:spPr>
          <a:xfrm>
            <a:off x="4743450" y="2986169"/>
            <a:ext cx="282892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làm</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26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tròn</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lang="en-US" sz="2600" b="1" dirty="0" err="1">
                <a:solidFill>
                  <a:srgbClr val="FF0000"/>
                </a:solidFill>
                <a:latin typeface="Times New Roman" panose="02020603050405020304" pitchFamily="18" charset="0"/>
                <a:cs typeface="Times New Roman" panose="02020603050405020304" pitchFamily="18" charset="0"/>
              </a:rPr>
              <a:t>xuống</a:t>
            </a:r>
            <a:endPar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cxnSp>
        <p:nvCxnSpPr>
          <p:cNvPr id="48" name="Straight Arrow Connector 47">
            <a:extLst>
              <a:ext uri="{FF2B5EF4-FFF2-40B4-BE49-F238E27FC236}">
                <a16:creationId xmlns:a16="http://schemas.microsoft.com/office/drawing/2014/main" id="{F55188CE-E3C5-06E6-EB0F-6019E4078AD7}"/>
              </a:ext>
            </a:extLst>
          </p:cNvPr>
          <p:cNvCxnSpPr/>
          <p:nvPr/>
        </p:nvCxnSpPr>
        <p:spPr>
          <a:xfrm>
            <a:off x="4105276" y="2986169"/>
            <a:ext cx="282892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91419CC6-F5DF-C323-2FDF-A22DE9B32917}"/>
              </a:ext>
            </a:extLst>
          </p:cNvPr>
          <p:cNvSpPr txBox="1"/>
          <p:nvPr/>
        </p:nvSpPr>
        <p:spPr>
          <a:xfrm>
            <a:off x="7150176" y="2639032"/>
            <a:ext cx="2922994" cy="584775"/>
          </a:xfrm>
          <a:prstGeom prst="rect">
            <a:avLst/>
          </a:prstGeom>
          <a:noFill/>
        </p:spPr>
        <p:txBody>
          <a:bodyPr wrap="square" rtlCol="0">
            <a:spAutoFit/>
          </a:bodyPr>
          <a:lstStyle/>
          <a:p>
            <a:r>
              <a:rPr lang="en-US" sz="3200" b="1" dirty="0">
                <a:solidFill>
                  <a:schemeClr val="accent1"/>
                </a:solidFill>
              </a:rPr>
              <a:t>2 </a:t>
            </a:r>
            <a:r>
              <a:rPr lang="en-US" sz="3200" b="1" dirty="0">
                <a:solidFill>
                  <a:srgbClr val="FF0000"/>
                </a:solidFill>
              </a:rPr>
              <a:t>7</a:t>
            </a:r>
            <a:r>
              <a:rPr lang="en-US" sz="3200" b="1" dirty="0">
                <a:solidFill>
                  <a:schemeClr val="accent1"/>
                </a:solidFill>
              </a:rPr>
              <a:t>00 000</a:t>
            </a:r>
          </a:p>
        </p:txBody>
      </p:sp>
      <p:sp>
        <p:nvSpPr>
          <p:cNvPr id="51" name="TextBox 50">
            <a:extLst>
              <a:ext uri="{FF2B5EF4-FFF2-40B4-BE49-F238E27FC236}">
                <a16:creationId xmlns:a16="http://schemas.microsoft.com/office/drawing/2014/main" id="{76A9C609-4957-D213-A011-AE50C12FF345}"/>
              </a:ext>
            </a:extLst>
          </p:cNvPr>
          <p:cNvSpPr txBox="1"/>
          <p:nvPr/>
        </p:nvSpPr>
        <p:spPr>
          <a:xfrm>
            <a:off x="5100636" y="600880"/>
            <a:ext cx="1881183" cy="584775"/>
          </a:xfrm>
          <a:prstGeom prst="rect">
            <a:avLst/>
          </a:prstGeom>
          <a:solidFill>
            <a:schemeClr val="accent2">
              <a:lumMod val="20000"/>
              <a:lumOff val="80000"/>
            </a:schemeClr>
          </a:solidFill>
        </p:spPr>
        <p:txBody>
          <a:bodyPr wrap="square" rtlCol="0">
            <a:spAutoFit/>
          </a:bodyPr>
          <a:lstStyle/>
          <a:p>
            <a:r>
              <a:rPr lang="en-US" sz="3200" dirty="0">
                <a:solidFill>
                  <a:schemeClr val="accent1"/>
                </a:solidFill>
              </a:rPr>
              <a:t>2 712 615</a:t>
            </a:r>
          </a:p>
        </p:txBody>
      </p:sp>
      <p:cxnSp>
        <p:nvCxnSpPr>
          <p:cNvPr id="52" name="Straight Arrow Connector 51">
            <a:extLst>
              <a:ext uri="{FF2B5EF4-FFF2-40B4-BE49-F238E27FC236}">
                <a16:creationId xmlns:a16="http://schemas.microsoft.com/office/drawing/2014/main" id="{9F0E1823-06D4-17C4-6434-966EAF67F386}"/>
              </a:ext>
            </a:extLst>
          </p:cNvPr>
          <p:cNvCxnSpPr>
            <a:cxnSpLocks/>
          </p:cNvCxnSpPr>
          <p:nvPr/>
        </p:nvCxnSpPr>
        <p:spPr>
          <a:xfrm>
            <a:off x="5812372" y="1193826"/>
            <a:ext cx="0" cy="48154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CAF5C96F-9B17-51B5-539F-63777200063B}"/>
              </a:ext>
            </a:extLst>
          </p:cNvPr>
          <p:cNvSpPr/>
          <p:nvPr/>
        </p:nvSpPr>
        <p:spPr>
          <a:xfrm>
            <a:off x="820297" y="4849101"/>
            <a:ext cx="10675229" cy="1666875"/>
          </a:xfrm>
          <a:prstGeom prst="rect">
            <a:avLst/>
          </a:prstGeom>
          <a:solidFill>
            <a:srgbClr val="AEE3E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a:solidFill>
                  <a:srgbClr val="002060"/>
                </a:solidFill>
                <a:latin typeface="Times New Roman" panose="02020603050405020304" pitchFamily="18" charset="0"/>
                <a:cs typeface="Times New Roman" panose="02020603050405020304" pitchFamily="18" charset="0"/>
              </a:rPr>
              <a:t>	Khi </a:t>
            </a:r>
            <a:r>
              <a:rPr lang="en-US" sz="3200" b="1" dirty="0" err="1">
                <a:solidFill>
                  <a:srgbClr val="002060"/>
                </a:solidFill>
                <a:latin typeface="Times New Roman" panose="02020603050405020304" pitchFamily="18" charset="0"/>
                <a:cs typeface="Times New Roman" panose="02020603050405020304" pitchFamily="18" charset="0"/>
              </a:rPr>
              <a:t>làm</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tròn</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đến</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hàng</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trăm</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nghìn</a:t>
            </a:r>
            <a:r>
              <a:rPr lang="en-US" sz="3200" b="1" dirty="0">
                <a:solidFill>
                  <a:srgbClr val="002060"/>
                </a:solidFill>
                <a:latin typeface="Times New Roman" panose="02020603050405020304" pitchFamily="18" charset="0"/>
                <a:cs typeface="Times New Roman" panose="02020603050405020304" pitchFamily="18" charset="0"/>
              </a:rPr>
              <a:t>, ta so </a:t>
            </a:r>
            <a:r>
              <a:rPr lang="en-US" sz="3200" b="1" dirty="0" err="1">
                <a:solidFill>
                  <a:srgbClr val="002060"/>
                </a:solidFill>
                <a:latin typeface="Times New Roman" panose="02020603050405020304" pitchFamily="18" charset="0"/>
                <a:cs typeface="Times New Roman" panose="02020603050405020304" pitchFamily="18" charset="0"/>
              </a:rPr>
              <a:t>sánh</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chữ</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số</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hàng</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chục</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nghìn</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với</a:t>
            </a:r>
            <a:r>
              <a:rPr lang="en-US" sz="3200" b="1" dirty="0">
                <a:solidFill>
                  <a:srgbClr val="002060"/>
                </a:solidFill>
                <a:latin typeface="Times New Roman" panose="02020603050405020304" pitchFamily="18" charset="0"/>
                <a:cs typeface="Times New Roman" panose="02020603050405020304" pitchFamily="18" charset="0"/>
              </a:rPr>
              <a:t> 5. </a:t>
            </a:r>
            <a:r>
              <a:rPr lang="en-US" sz="3200" b="1" dirty="0" err="1">
                <a:solidFill>
                  <a:srgbClr val="002060"/>
                </a:solidFill>
                <a:latin typeface="Times New Roman" panose="02020603050405020304" pitchFamily="18" charset="0"/>
                <a:cs typeface="Times New Roman" panose="02020603050405020304" pitchFamily="18" charset="0"/>
              </a:rPr>
              <a:t>Nếu</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chữ</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số</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đó</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bé</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hơn</a:t>
            </a:r>
            <a:r>
              <a:rPr lang="en-US" sz="3200" b="1" dirty="0">
                <a:solidFill>
                  <a:srgbClr val="002060"/>
                </a:solidFill>
                <a:latin typeface="Times New Roman" panose="02020603050405020304" pitchFamily="18" charset="0"/>
                <a:cs typeface="Times New Roman" panose="02020603050405020304" pitchFamily="18" charset="0"/>
              </a:rPr>
              <a:t> 5 </a:t>
            </a:r>
            <a:r>
              <a:rPr lang="en-US" sz="3200" b="1" dirty="0" err="1">
                <a:solidFill>
                  <a:srgbClr val="002060"/>
                </a:solidFill>
                <a:latin typeface="Times New Roman" panose="02020603050405020304" pitchFamily="18" charset="0"/>
                <a:cs typeface="Times New Roman" panose="02020603050405020304" pitchFamily="18" charset="0"/>
              </a:rPr>
              <a:t>thì</a:t>
            </a:r>
            <a:r>
              <a:rPr lang="en-US" sz="3200" b="1" dirty="0">
                <a:solidFill>
                  <a:srgbClr val="002060"/>
                </a:solidFill>
                <a:latin typeface="Times New Roman" panose="02020603050405020304" pitchFamily="18" charset="0"/>
                <a:cs typeface="Times New Roman" panose="02020603050405020304" pitchFamily="18" charset="0"/>
              </a:rPr>
              <a:t> ta </a:t>
            </a:r>
            <a:r>
              <a:rPr lang="en-US" sz="3200" b="1" dirty="0" err="1">
                <a:solidFill>
                  <a:srgbClr val="002060"/>
                </a:solidFill>
                <a:latin typeface="Times New Roman" panose="02020603050405020304" pitchFamily="18" charset="0"/>
                <a:cs typeface="Times New Roman" panose="02020603050405020304" pitchFamily="18" charset="0"/>
              </a:rPr>
              <a:t>làm</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tròn</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xuống</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còn</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lại</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thì</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làm</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tròn</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lên</a:t>
            </a:r>
            <a:r>
              <a:rPr lang="en-US" sz="3200" b="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503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up)">
                                      <p:cBhvr>
                                        <p:cTn id="17" dur="500"/>
                                        <p:tgtEl>
                                          <p:spTgt spid="51"/>
                                        </p:tgtEl>
                                      </p:cBhvr>
                                    </p:animEffect>
                                  </p:childTnLst>
                                </p:cTn>
                              </p:par>
                              <p:par>
                                <p:cTn id="18" presetID="22" presetClass="entr" presetSubtype="1"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up)">
                                      <p:cBhvr>
                                        <p:cTn id="20" dur="500"/>
                                        <p:tgtEl>
                                          <p:spTgt spid="5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ipe(up)">
                                      <p:cBhvr>
                                        <p:cTn id="25" dur="50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down)">
                                      <p:cBhvr>
                                        <p:cTn id="30" dur="500"/>
                                        <p:tgtEl>
                                          <p:spTgt spid="4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down)">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6">
                                            <p:txEl>
                                              <p:pRg st="0" end="0"/>
                                            </p:txEl>
                                          </p:spTgt>
                                        </p:tgtEl>
                                        <p:attrNameLst>
                                          <p:attrName>style.visibility</p:attrName>
                                        </p:attrNameLst>
                                      </p:cBhvr>
                                      <p:to>
                                        <p:strVal val="visible"/>
                                      </p:to>
                                    </p:set>
                                    <p:animEffect transition="in" filter="fade">
                                      <p:cBhvr>
                                        <p:cTn id="38" dur="500"/>
                                        <p:tgtEl>
                                          <p:spTgt spid="4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7">
                                            <p:txEl>
                                              <p:pRg st="0" end="0"/>
                                            </p:txEl>
                                          </p:spTgt>
                                        </p:tgtEl>
                                        <p:attrNameLst>
                                          <p:attrName>style.visibility</p:attrName>
                                        </p:attrNameLst>
                                      </p:cBhvr>
                                      <p:to>
                                        <p:strVal val="visible"/>
                                      </p:to>
                                    </p:set>
                                    <p:animEffect transition="in" filter="fade">
                                      <p:cBhvr>
                                        <p:cTn id="43" dur="500"/>
                                        <p:tgtEl>
                                          <p:spTgt spid="47">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up)">
                                      <p:cBhvr>
                                        <p:cTn id="48" dur="500"/>
                                        <p:tgtEl>
                                          <p:spTgt spid="4"/>
                                        </p:tgtEl>
                                      </p:cBhvr>
                                    </p:animEffect>
                                  </p:childTnLst>
                                </p:cTn>
                              </p:par>
                              <p:par>
                                <p:cTn id="49" presetID="22" presetClass="entr" presetSubtype="1"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up)">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down)">
                                      <p:cBhvr>
                                        <p:cTn id="61" dur="500"/>
                                        <p:tgtEl>
                                          <p:spTgt spid="9"/>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par>
                                <p:cTn id="65" presetID="22" presetClass="entr" presetSubtype="4"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down)">
                                      <p:cBhvr>
                                        <p:cTn id="67" dur="5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wipe(down)">
                                      <p:cBhvr>
                                        <p:cTn id="7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p:bldP spid="9" grpId="0"/>
      <p:bldP spid="10" grpId="0"/>
      <p:bldP spid="42" grpId="0"/>
      <p:bldP spid="43" grpId="0"/>
      <p:bldP spid="50" grpId="0"/>
      <p:bldP spid="51"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EE4B-9F67-2147-EFBC-E979BD2117EA}"/>
              </a:ext>
            </a:extLst>
          </p:cNvPr>
          <p:cNvSpPr txBox="1">
            <a:spLocks/>
          </p:cNvSpPr>
          <p:nvPr/>
        </p:nvSpPr>
        <p:spPr>
          <a:xfrm>
            <a:off x="1703512" y="44072"/>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17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10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964E816A-0FDE-EA75-2B98-D9C519861375}"/>
              </a:ext>
            </a:extLst>
          </p:cNvPr>
          <p:cNvSpPr txBox="1">
            <a:spLocks/>
          </p:cNvSpPr>
          <p:nvPr/>
        </p:nvSpPr>
        <p:spPr bwMode="auto">
          <a:xfrm>
            <a:off x="1905000" y="401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F93808FA-3575-4311-B77A-046B31670F12}"/>
              </a:ext>
            </a:extLst>
          </p:cNvPr>
          <p:cNvSpPr txBox="1"/>
          <p:nvPr/>
        </p:nvSpPr>
        <p:spPr>
          <a:xfrm>
            <a:off x="2338788" y="818127"/>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pic>
        <p:nvPicPr>
          <p:cNvPr id="12" name="Picture 11">
            <a:extLst>
              <a:ext uri="{FF2B5EF4-FFF2-40B4-BE49-F238E27FC236}">
                <a16:creationId xmlns:a16="http://schemas.microsoft.com/office/drawing/2014/main" id="{C6988C31-9AFF-A371-EC33-C41A63B96DD3}"/>
              </a:ext>
            </a:extLst>
          </p:cNvPr>
          <p:cNvPicPr>
            <a:picLocks noChangeAspect="1"/>
          </p:cNvPicPr>
          <p:nvPr/>
        </p:nvPicPr>
        <p:blipFill>
          <a:blip r:embed="rId2"/>
          <a:stretch>
            <a:fillRect/>
          </a:stretch>
        </p:blipFill>
        <p:spPr>
          <a:xfrm>
            <a:off x="848299" y="1830694"/>
            <a:ext cx="10113483" cy="1887791"/>
          </a:xfrm>
          <a:prstGeom prst="rect">
            <a:avLst/>
          </a:prstGeom>
        </p:spPr>
      </p:pic>
      <p:sp>
        <p:nvSpPr>
          <p:cNvPr id="13" name="TextBox 12">
            <a:extLst>
              <a:ext uri="{FF2B5EF4-FFF2-40B4-BE49-F238E27FC236}">
                <a16:creationId xmlns:a16="http://schemas.microsoft.com/office/drawing/2014/main" id="{7C537561-BC0F-D146-3097-37F576C6A105}"/>
              </a:ext>
            </a:extLst>
          </p:cNvPr>
          <p:cNvSpPr txBox="1"/>
          <p:nvPr/>
        </p:nvSpPr>
        <p:spPr>
          <a:xfrm>
            <a:off x="2276475" y="3918671"/>
            <a:ext cx="293798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18 490</a:t>
            </a:r>
            <a:r>
              <a:rPr kumimoji="0" lang="en-US" sz="3000" b="1" i="0"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000</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392298EE-4724-B12D-02C0-AB498A389121}"/>
              </a:ext>
            </a:extLst>
          </p:cNvPr>
          <p:cNvCxnSpPr>
            <a:cxnSpLocks/>
          </p:cNvCxnSpPr>
          <p:nvPr/>
        </p:nvCxnSpPr>
        <p:spPr>
          <a:xfrm>
            <a:off x="4357206" y="4223471"/>
            <a:ext cx="2514600"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444438E-3AFB-AF6D-028A-1A55EF783095}"/>
              </a:ext>
            </a:extLst>
          </p:cNvPr>
          <p:cNvSpPr txBox="1"/>
          <p:nvPr/>
        </p:nvSpPr>
        <p:spPr>
          <a:xfrm>
            <a:off x="4642956" y="3671021"/>
            <a:ext cx="184785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9 &gt; 5</a:t>
            </a:r>
          </a:p>
        </p:txBody>
      </p:sp>
      <p:sp>
        <p:nvSpPr>
          <p:cNvPr id="17" name="TextBox 16">
            <a:extLst>
              <a:ext uri="{FF2B5EF4-FFF2-40B4-BE49-F238E27FC236}">
                <a16:creationId xmlns:a16="http://schemas.microsoft.com/office/drawing/2014/main" id="{958E553F-652F-992F-2024-BE49D599B8F2}"/>
              </a:ext>
            </a:extLst>
          </p:cNvPr>
          <p:cNvSpPr txBox="1"/>
          <p:nvPr/>
        </p:nvSpPr>
        <p:spPr>
          <a:xfrm>
            <a:off x="4300055" y="4204421"/>
            <a:ext cx="282892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làm</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tròn</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lên</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B2261170-134C-CC12-B7E9-AEAB6E447145}"/>
              </a:ext>
            </a:extLst>
          </p:cNvPr>
          <p:cNvSpPr txBox="1"/>
          <p:nvPr/>
        </p:nvSpPr>
        <p:spPr>
          <a:xfrm>
            <a:off x="6986105" y="3975821"/>
            <a:ext cx="2910369" cy="553998"/>
          </a:xfrm>
          <a:prstGeom prst="rect">
            <a:avLst/>
          </a:prstGeom>
          <a:noFill/>
        </p:spPr>
        <p:txBody>
          <a:bodyPr wrap="square" rtlCol="0">
            <a:spAutoFit/>
          </a:bodyPr>
          <a:lstStyle/>
          <a:p>
            <a:pPr lvl="0">
              <a:defRPr/>
            </a:pPr>
            <a:r>
              <a:rPr lang="en-US" sz="3000" b="1">
                <a:solidFill>
                  <a:srgbClr val="FF0000"/>
                </a:solidFill>
                <a:latin typeface="Times New Roman" panose="02020603050405020304" pitchFamily="18" charset="0"/>
                <a:cs typeface="Times New Roman" panose="02020603050405020304" pitchFamily="18" charset="0"/>
              </a:rPr>
              <a:t> 18 500 000</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87B4EC5A-78BF-9406-C39C-8610AA5682A5}"/>
              </a:ext>
            </a:extLst>
          </p:cNvPr>
          <p:cNvSpPr txBox="1"/>
          <p:nvPr/>
        </p:nvSpPr>
        <p:spPr>
          <a:xfrm>
            <a:off x="2219325" y="5023571"/>
            <a:ext cx="293798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2 125 000</a:t>
            </a:r>
          </a:p>
        </p:txBody>
      </p:sp>
      <p:cxnSp>
        <p:nvCxnSpPr>
          <p:cNvPr id="24" name="Straight Arrow Connector 23">
            <a:extLst>
              <a:ext uri="{FF2B5EF4-FFF2-40B4-BE49-F238E27FC236}">
                <a16:creationId xmlns:a16="http://schemas.microsoft.com/office/drawing/2014/main" id="{AE80B92E-DAE5-99F9-F41D-1D3F9F2EAD40}"/>
              </a:ext>
            </a:extLst>
          </p:cNvPr>
          <p:cNvCxnSpPr>
            <a:cxnSpLocks/>
          </p:cNvCxnSpPr>
          <p:nvPr/>
        </p:nvCxnSpPr>
        <p:spPr>
          <a:xfrm>
            <a:off x="4300056" y="5328371"/>
            <a:ext cx="2514600"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C0DD58A-8188-7882-043D-36D691E5F137}"/>
              </a:ext>
            </a:extLst>
          </p:cNvPr>
          <p:cNvSpPr txBox="1"/>
          <p:nvPr/>
        </p:nvSpPr>
        <p:spPr>
          <a:xfrm>
            <a:off x="4585806" y="4775921"/>
            <a:ext cx="184785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2 &lt; 5</a:t>
            </a:r>
          </a:p>
        </p:txBody>
      </p:sp>
      <p:sp>
        <p:nvSpPr>
          <p:cNvPr id="26" name="TextBox 25">
            <a:extLst>
              <a:ext uri="{FF2B5EF4-FFF2-40B4-BE49-F238E27FC236}">
                <a16:creationId xmlns:a16="http://schemas.microsoft.com/office/drawing/2014/main" id="{8C48685E-080C-758F-E75E-EA6815CB9D40}"/>
              </a:ext>
            </a:extLst>
          </p:cNvPr>
          <p:cNvSpPr txBox="1"/>
          <p:nvPr/>
        </p:nvSpPr>
        <p:spPr>
          <a:xfrm>
            <a:off x="4242905" y="5309321"/>
            <a:ext cx="282892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làm</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tròn</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xuống</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8ED4ECB2-6ADA-606E-5BA1-D7ED990242FB}"/>
              </a:ext>
            </a:extLst>
          </p:cNvPr>
          <p:cNvSpPr txBox="1"/>
          <p:nvPr/>
        </p:nvSpPr>
        <p:spPr>
          <a:xfrm>
            <a:off x="6928955" y="5080721"/>
            <a:ext cx="2910369" cy="553998"/>
          </a:xfrm>
          <a:prstGeom prst="rect">
            <a:avLst/>
          </a:prstGeom>
          <a:noFill/>
        </p:spPr>
        <p:txBody>
          <a:bodyPr wrap="square" rtlCol="0">
            <a:spAutoFit/>
          </a:bodyPr>
          <a:lstStyle/>
          <a:p>
            <a:pPr lvl="0">
              <a:defRPr/>
            </a:pPr>
            <a:r>
              <a:rPr lang="en-US" sz="3000" b="1" dirty="0">
                <a:solidFill>
                  <a:srgbClr val="FF0000"/>
                </a:solidFill>
                <a:latin typeface="Times New Roman" panose="02020603050405020304" pitchFamily="18" charset="0"/>
                <a:cs typeface="Times New Roman" panose="02020603050405020304" pitchFamily="18" charset="0"/>
              </a:rPr>
              <a:t>  2 100 000</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55E93298-419B-058D-2F8B-11CC4712ED7A}"/>
              </a:ext>
            </a:extLst>
          </p:cNvPr>
          <p:cNvSpPr txBox="1"/>
          <p:nvPr/>
        </p:nvSpPr>
        <p:spPr>
          <a:xfrm>
            <a:off x="2286000" y="6061796"/>
            <a:ext cx="293798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2 890 000</a:t>
            </a:r>
          </a:p>
        </p:txBody>
      </p:sp>
      <p:cxnSp>
        <p:nvCxnSpPr>
          <p:cNvPr id="36" name="Straight Arrow Connector 35">
            <a:extLst>
              <a:ext uri="{FF2B5EF4-FFF2-40B4-BE49-F238E27FC236}">
                <a16:creationId xmlns:a16="http://schemas.microsoft.com/office/drawing/2014/main" id="{45F317EC-984F-F9A9-B706-94C23E686B16}"/>
              </a:ext>
            </a:extLst>
          </p:cNvPr>
          <p:cNvCxnSpPr>
            <a:cxnSpLocks/>
          </p:cNvCxnSpPr>
          <p:nvPr/>
        </p:nvCxnSpPr>
        <p:spPr>
          <a:xfrm>
            <a:off x="4366731" y="6366596"/>
            <a:ext cx="2514600"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5571704-7761-B458-6E3E-284FD9203A39}"/>
              </a:ext>
            </a:extLst>
          </p:cNvPr>
          <p:cNvSpPr txBox="1"/>
          <p:nvPr/>
        </p:nvSpPr>
        <p:spPr>
          <a:xfrm>
            <a:off x="4652481" y="5814146"/>
            <a:ext cx="184785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3000" b="1" i="0" u="none" strike="noStrike" kern="1200" cap="none" spc="0" normalizeH="0" baseline="0" noProof="0">
                <a:ln>
                  <a:noFill/>
                </a:ln>
                <a:solidFill>
                  <a:srgbClr val="FF0000"/>
                </a:solidFill>
                <a:effectLst/>
                <a:uLnTx/>
                <a:uFillTx/>
                <a:latin typeface="Times New Roman" panose="02020603050405020304" pitchFamily="18" charset="0"/>
                <a:cs typeface="Times New Roman" panose="02020603050405020304" pitchFamily="18" charset="0"/>
              </a:rPr>
              <a:t> 9 </a:t>
            </a:r>
            <a:r>
              <a:rPr lang="en-US" sz="3000" b="1" dirty="0">
                <a:solidFill>
                  <a:srgbClr val="FF0000"/>
                </a:solidFill>
                <a:latin typeface="Times New Roman" panose="02020603050405020304" pitchFamily="18" charset="0"/>
                <a:cs typeface="Times New Roman" panose="02020603050405020304" pitchFamily="18" charset="0"/>
              </a:rPr>
              <a:t>&gt;</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5</a:t>
            </a:r>
          </a:p>
        </p:txBody>
      </p:sp>
      <p:sp>
        <p:nvSpPr>
          <p:cNvPr id="38" name="TextBox 37">
            <a:extLst>
              <a:ext uri="{FF2B5EF4-FFF2-40B4-BE49-F238E27FC236}">
                <a16:creationId xmlns:a16="http://schemas.microsoft.com/office/drawing/2014/main" id="{0FFF1790-9221-A3D3-4945-AFBE22F65145}"/>
              </a:ext>
            </a:extLst>
          </p:cNvPr>
          <p:cNvSpPr txBox="1"/>
          <p:nvPr/>
        </p:nvSpPr>
        <p:spPr>
          <a:xfrm>
            <a:off x="4309580" y="6347546"/>
            <a:ext cx="282892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làm</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tròn</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lên</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D9C99B05-5417-E59C-8954-5C7C69613195}"/>
              </a:ext>
            </a:extLst>
          </p:cNvPr>
          <p:cNvSpPr txBox="1"/>
          <p:nvPr/>
        </p:nvSpPr>
        <p:spPr>
          <a:xfrm>
            <a:off x="6995630" y="6118946"/>
            <a:ext cx="2910369" cy="553998"/>
          </a:xfrm>
          <a:prstGeom prst="rect">
            <a:avLst/>
          </a:prstGeom>
          <a:noFill/>
        </p:spPr>
        <p:txBody>
          <a:bodyPr wrap="square" rtlCol="0">
            <a:spAutoFit/>
          </a:bodyPr>
          <a:lstStyle/>
          <a:p>
            <a:pPr lvl="0">
              <a:defRPr/>
            </a:pPr>
            <a:r>
              <a:rPr lang="en-US" sz="3000" b="1" dirty="0">
                <a:solidFill>
                  <a:srgbClr val="FF0000"/>
                </a:solidFill>
                <a:latin typeface="Times New Roman" panose="02020603050405020304" pitchFamily="18" charset="0"/>
                <a:cs typeface="Times New Roman" panose="02020603050405020304" pitchFamily="18" charset="0"/>
              </a:rPr>
              <a:t>  2 900 000</a:t>
            </a:r>
            <a:endPar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grpSp>
        <p:nvGrpSpPr>
          <p:cNvPr id="5" name="Group 4">
            <a:extLst>
              <a:ext uri="{FF2B5EF4-FFF2-40B4-BE49-F238E27FC236}">
                <a16:creationId xmlns:a16="http://schemas.microsoft.com/office/drawing/2014/main" id="{ACFCC9C0-65A2-95AC-F330-002ABDB0B7FD}"/>
              </a:ext>
            </a:extLst>
          </p:cNvPr>
          <p:cNvGrpSpPr/>
          <p:nvPr/>
        </p:nvGrpSpPr>
        <p:grpSpPr>
          <a:xfrm>
            <a:off x="406780" y="1284074"/>
            <a:ext cx="11026778" cy="757670"/>
            <a:chOff x="450847" y="447606"/>
            <a:chExt cx="11026778" cy="757670"/>
          </a:xfrm>
        </p:grpSpPr>
        <p:grpSp>
          <p:nvGrpSpPr>
            <p:cNvPr id="6" name="Group 5">
              <a:extLst>
                <a:ext uri="{FF2B5EF4-FFF2-40B4-BE49-F238E27FC236}">
                  <a16:creationId xmlns:a16="http://schemas.microsoft.com/office/drawing/2014/main" id="{E07B6D95-C7D3-E4B0-9CB2-318D522C8F06}"/>
                </a:ext>
              </a:extLst>
            </p:cNvPr>
            <p:cNvGrpSpPr/>
            <p:nvPr/>
          </p:nvGrpSpPr>
          <p:grpSpPr>
            <a:xfrm>
              <a:off x="450847" y="447606"/>
              <a:ext cx="772160" cy="757670"/>
              <a:chOff x="667518" y="406400"/>
              <a:chExt cx="772160" cy="757670"/>
            </a:xfrm>
            <a:solidFill>
              <a:srgbClr val="00B0F0"/>
            </a:solidFill>
          </p:grpSpPr>
          <p:sp>
            <p:nvSpPr>
              <p:cNvPr id="8" name="Isosceles Triangle 8">
                <a:extLst>
                  <a:ext uri="{FF2B5EF4-FFF2-40B4-BE49-F238E27FC236}">
                    <a16:creationId xmlns:a16="http://schemas.microsoft.com/office/drawing/2014/main" id="{55FD8A21-04ED-E283-D029-F64320550062}"/>
                  </a:ext>
                </a:extLst>
              </p:cNvPr>
              <p:cNvSpPr/>
              <p:nvPr/>
            </p:nvSpPr>
            <p:spPr>
              <a:xfrm>
                <a:off x="667518" y="406400"/>
                <a:ext cx="772160" cy="701040"/>
              </a:xfrm>
              <a:prstGeom prst="triangle">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white"/>
                  </a:solidFill>
                  <a:effectLst/>
                  <a:uLnTx/>
                  <a:uFillTx/>
                  <a:latin typeface="+mj-lt"/>
                  <a:ea typeface="+mn-ea"/>
                  <a:cs typeface="+mn-cs"/>
                </a:endParaRPr>
              </a:p>
            </p:txBody>
          </p:sp>
          <p:sp>
            <p:nvSpPr>
              <p:cNvPr id="9" name="TextBox 15">
                <a:extLst>
                  <a:ext uri="{FF2B5EF4-FFF2-40B4-BE49-F238E27FC236}">
                    <a16:creationId xmlns:a16="http://schemas.microsoft.com/office/drawing/2014/main" id="{CC44AFA9-020B-926B-5968-C843D6F7F2E1}"/>
                  </a:ext>
                </a:extLst>
              </p:cNvPr>
              <p:cNvSpPr txBox="1"/>
              <p:nvPr/>
            </p:nvSpPr>
            <p:spPr>
              <a:xfrm>
                <a:off x="830078" y="579295"/>
                <a:ext cx="609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mj-lt"/>
                    <a:ea typeface="+mn-ea"/>
                    <a:cs typeface="+mn-cs"/>
                  </a:rPr>
                  <a:t>1</a:t>
                </a:r>
                <a:endParaRPr kumimoji="0" lang="vi-VN" sz="3200" b="0" i="0" u="none" strike="noStrike" kern="1200" cap="none" spc="0" normalizeH="0" baseline="0" noProof="0" dirty="0">
                  <a:ln>
                    <a:noFill/>
                  </a:ln>
                  <a:solidFill>
                    <a:prstClr val="white"/>
                  </a:solidFill>
                  <a:effectLst/>
                  <a:uLnTx/>
                  <a:uFillTx/>
                  <a:latin typeface="+mj-lt"/>
                  <a:ea typeface="+mn-ea"/>
                  <a:cs typeface="+mn-cs"/>
                </a:endParaRPr>
              </a:p>
            </p:txBody>
          </p:sp>
        </p:grpSp>
        <p:sp>
          <p:nvSpPr>
            <p:cNvPr id="7" name="TextBox 6">
              <a:extLst>
                <a:ext uri="{FF2B5EF4-FFF2-40B4-BE49-F238E27FC236}">
                  <a16:creationId xmlns:a16="http://schemas.microsoft.com/office/drawing/2014/main" id="{9F01980D-5BA7-F7FF-5CE5-363A1FC8A403}"/>
                </a:ext>
              </a:extLst>
            </p:cNvPr>
            <p:cNvSpPr txBox="1"/>
            <p:nvPr/>
          </p:nvSpPr>
          <p:spPr>
            <a:xfrm>
              <a:off x="1223007" y="472967"/>
              <a:ext cx="1025461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i="0" dirty="0" err="1">
                  <a:solidFill>
                    <a:srgbClr val="000000"/>
                  </a:solidFill>
                  <a:effectLst/>
                  <a:latin typeface="Times New Roman" panose="02020603050405020304" pitchFamily="18" charset="0"/>
                  <a:cs typeface="Times New Roman" panose="02020603050405020304" pitchFamily="18" charset="0"/>
                </a:rPr>
                <a:t>Làm</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tròn</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các</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mặt</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hàng</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sau</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đến</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hàng</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trăm</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nghìn</a:t>
              </a:r>
              <a:r>
                <a:rPr lang="en-US" sz="3000" b="1" i="0" dirty="0">
                  <a:solidFill>
                    <a:srgbClr val="000000"/>
                  </a:solidFill>
                  <a:effectLst/>
                  <a:latin typeface="Times New Roman" panose="02020603050405020304" pitchFamily="18" charset="0"/>
                  <a:cs typeface="Times New Roman" panose="02020603050405020304" pitchFamily="18" charset="0"/>
                </a:rPr>
                <a:t>.</a:t>
              </a:r>
              <a:endParaRPr kumimoji="0" lang="vi-VN" sz="30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11738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animEffect transition="in" filter="fade">
                                      <p:cBhvr>
                                        <p:cTn id="32" dur="500"/>
                                        <p:tgtEl>
                                          <p:spTgt spid="1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xEl>
                                              <p:pRg st="0" end="0"/>
                                            </p:txEl>
                                          </p:spTgt>
                                        </p:tgtEl>
                                        <p:attrNameLst>
                                          <p:attrName>style.visibility</p:attrName>
                                        </p:attrNameLst>
                                      </p:cBhvr>
                                      <p:to>
                                        <p:strVal val="visible"/>
                                      </p:to>
                                    </p:set>
                                    <p:animEffect transition="in" filter="fade">
                                      <p:cBhvr>
                                        <p:cTn id="37" dur="500"/>
                                        <p:tgtEl>
                                          <p:spTgt spid="1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
                                            <p:txEl>
                                              <p:pRg st="0" end="0"/>
                                            </p:txEl>
                                          </p:spTgt>
                                        </p:tgtEl>
                                        <p:attrNameLst>
                                          <p:attrName>style.visibility</p:attrName>
                                        </p:attrNameLst>
                                      </p:cBhvr>
                                      <p:to>
                                        <p:strVal val="visible"/>
                                      </p:to>
                                    </p:set>
                                    <p:animEffect transition="in" filter="fade">
                                      <p:cBhvr>
                                        <p:cTn id="42" dur="500"/>
                                        <p:tgtEl>
                                          <p:spTgt spid="2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
                                            <p:txEl>
                                              <p:pRg st="0" end="0"/>
                                            </p:txEl>
                                          </p:spTgt>
                                        </p:tgtEl>
                                        <p:attrNameLst>
                                          <p:attrName>style.visibility</p:attrName>
                                        </p:attrNameLst>
                                      </p:cBhvr>
                                      <p:to>
                                        <p:strVal val="visible"/>
                                      </p:to>
                                    </p:set>
                                    <p:animEffect transition="in" filter="fade">
                                      <p:cBhvr>
                                        <p:cTn id="52" dur="500"/>
                                        <p:tgtEl>
                                          <p:spTgt spid="25">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animEffect transition="in" filter="fade">
                                      <p:cBhvr>
                                        <p:cTn id="57" dur="500"/>
                                        <p:tgtEl>
                                          <p:spTgt spid="2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fade">
                                      <p:cBhvr>
                                        <p:cTn id="62" dur="500"/>
                                        <p:tgtEl>
                                          <p:spTgt spid="27">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5">
                                            <p:txEl>
                                              <p:pRg st="0" end="0"/>
                                            </p:txEl>
                                          </p:spTgt>
                                        </p:tgtEl>
                                        <p:attrNameLst>
                                          <p:attrName>style.visibility</p:attrName>
                                        </p:attrNameLst>
                                      </p:cBhvr>
                                      <p:to>
                                        <p:strVal val="visible"/>
                                      </p:to>
                                    </p:set>
                                    <p:animEffect transition="in" filter="fade">
                                      <p:cBhvr>
                                        <p:cTn id="67" dur="500"/>
                                        <p:tgtEl>
                                          <p:spTgt spid="35">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7">
                                            <p:txEl>
                                              <p:pRg st="0" end="0"/>
                                            </p:txEl>
                                          </p:spTgt>
                                        </p:tgtEl>
                                        <p:attrNameLst>
                                          <p:attrName>style.visibility</p:attrName>
                                        </p:attrNameLst>
                                      </p:cBhvr>
                                      <p:to>
                                        <p:strVal val="visible"/>
                                      </p:to>
                                    </p:set>
                                    <p:animEffect transition="in" filter="fade">
                                      <p:cBhvr>
                                        <p:cTn id="77" dur="500"/>
                                        <p:tgtEl>
                                          <p:spTgt spid="37">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8">
                                            <p:txEl>
                                              <p:pRg st="0" end="0"/>
                                            </p:txEl>
                                          </p:spTgt>
                                        </p:tgtEl>
                                        <p:attrNameLst>
                                          <p:attrName>style.visibility</p:attrName>
                                        </p:attrNameLst>
                                      </p:cBhvr>
                                      <p:to>
                                        <p:strVal val="visible"/>
                                      </p:to>
                                    </p:set>
                                    <p:animEffect transition="in" filter="fade">
                                      <p:cBhvr>
                                        <p:cTn id="82" dur="500"/>
                                        <p:tgtEl>
                                          <p:spTgt spid="38">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9">
                                            <p:txEl>
                                              <p:pRg st="0" end="0"/>
                                            </p:txEl>
                                          </p:spTgt>
                                        </p:tgtEl>
                                        <p:attrNameLst>
                                          <p:attrName>style.visibility</p:attrName>
                                        </p:attrNameLst>
                                      </p:cBhvr>
                                      <p:to>
                                        <p:strVal val="visible"/>
                                      </p:to>
                                    </p:set>
                                    <p:animEffect transition="in" filter="fade">
                                      <p:cBhvr>
                                        <p:cTn id="87"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5A-E25E-974D-96FA-1011D5F535D6}"/>
              </a:ext>
            </a:extLst>
          </p:cNvPr>
          <p:cNvSpPr txBox="1">
            <a:spLocks/>
          </p:cNvSpPr>
          <p:nvPr/>
        </p:nvSpPr>
        <p:spPr>
          <a:xfrm>
            <a:off x="1703512" y="22038"/>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17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10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08AD4F76-CE5F-6D26-5F16-4A53A449726C}"/>
              </a:ext>
            </a:extLst>
          </p:cNvPr>
          <p:cNvSpPr txBox="1">
            <a:spLocks/>
          </p:cNvSpPr>
          <p:nvPr/>
        </p:nvSpPr>
        <p:spPr bwMode="auto">
          <a:xfrm>
            <a:off x="1905000" y="379166"/>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399AEEBA-BB11-E49B-5B68-3FF84B2FB628}"/>
              </a:ext>
            </a:extLst>
          </p:cNvPr>
          <p:cNvSpPr txBox="1"/>
          <p:nvPr/>
        </p:nvSpPr>
        <p:spPr>
          <a:xfrm>
            <a:off x="2338788" y="796093"/>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grpSp>
        <p:nvGrpSpPr>
          <p:cNvPr id="9" name="Group 8">
            <a:extLst>
              <a:ext uri="{FF2B5EF4-FFF2-40B4-BE49-F238E27FC236}">
                <a16:creationId xmlns:a16="http://schemas.microsoft.com/office/drawing/2014/main" id="{C56449C4-9B55-2E5C-A35C-36D328BE3801}"/>
              </a:ext>
            </a:extLst>
          </p:cNvPr>
          <p:cNvGrpSpPr/>
          <p:nvPr/>
        </p:nvGrpSpPr>
        <p:grpSpPr>
          <a:xfrm>
            <a:off x="450847" y="1273867"/>
            <a:ext cx="772160" cy="726893"/>
            <a:chOff x="667518" y="406400"/>
            <a:chExt cx="772160" cy="726893"/>
          </a:xfrm>
          <a:solidFill>
            <a:srgbClr val="00B0F0"/>
          </a:solidFill>
        </p:grpSpPr>
        <p:sp>
          <p:nvSpPr>
            <p:cNvPr id="11" name="Isosceles Triangle 8">
              <a:extLst>
                <a:ext uri="{FF2B5EF4-FFF2-40B4-BE49-F238E27FC236}">
                  <a16:creationId xmlns:a16="http://schemas.microsoft.com/office/drawing/2014/main" id="{DBD5C094-E002-9059-F458-25F8F6050FE9}"/>
                </a:ext>
              </a:extLst>
            </p:cNvPr>
            <p:cNvSpPr/>
            <p:nvPr/>
          </p:nvSpPr>
          <p:spPr>
            <a:xfrm>
              <a:off x="667518" y="406400"/>
              <a:ext cx="772160" cy="701040"/>
            </a:xfrm>
            <a:prstGeom prst="triangle">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000" b="1" i="0" u="none" strike="noStrike" kern="1200" cap="none" spc="0" normalizeH="0" baseline="0" noProof="0" dirty="0">
                <a:ln>
                  <a:noFill/>
                </a:ln>
                <a:solidFill>
                  <a:prstClr val="white"/>
                </a:solidFill>
                <a:effectLst/>
                <a:uLnTx/>
                <a:uFillTx/>
                <a:latin typeface="+mj-lt"/>
                <a:ea typeface="+mn-ea"/>
                <a:cs typeface="+mn-cs"/>
              </a:endParaRPr>
            </a:p>
          </p:txBody>
        </p:sp>
        <p:sp>
          <p:nvSpPr>
            <p:cNvPr id="12" name="TextBox 15">
              <a:extLst>
                <a:ext uri="{FF2B5EF4-FFF2-40B4-BE49-F238E27FC236}">
                  <a16:creationId xmlns:a16="http://schemas.microsoft.com/office/drawing/2014/main" id="{A244621D-4212-F64C-0706-3A12F8B2D3A5}"/>
                </a:ext>
              </a:extLst>
            </p:cNvPr>
            <p:cNvSpPr txBox="1"/>
            <p:nvPr/>
          </p:nvSpPr>
          <p:spPr>
            <a:xfrm>
              <a:off x="830078" y="579295"/>
              <a:ext cx="60960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2</a:t>
              </a:r>
              <a:endParaRPr kumimoji="0" lang="vi-VN" sz="30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grpSp>
      <p:sp>
        <p:nvSpPr>
          <p:cNvPr id="10" name="TextBox 9">
            <a:extLst>
              <a:ext uri="{FF2B5EF4-FFF2-40B4-BE49-F238E27FC236}">
                <a16:creationId xmlns:a16="http://schemas.microsoft.com/office/drawing/2014/main" id="{05D34CA2-2112-1C09-1D68-6F5821B06B5B}"/>
              </a:ext>
            </a:extLst>
          </p:cNvPr>
          <p:cNvSpPr txBox="1"/>
          <p:nvPr/>
        </p:nvSpPr>
        <p:spPr>
          <a:xfrm>
            <a:off x="1223007" y="1446495"/>
            <a:ext cx="1033081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i="0" dirty="0">
                <a:solidFill>
                  <a:srgbClr val="000000"/>
                </a:solidFill>
                <a:effectLst/>
                <a:latin typeface="Times New Roman" panose="02020603050405020304" pitchFamily="18" charset="0"/>
                <a:cs typeface="Times New Roman" panose="02020603050405020304" pitchFamily="18" charset="0"/>
              </a:rPr>
              <a:t>a) </a:t>
            </a:r>
            <a:r>
              <a:rPr lang="en-US" sz="3000" b="1" i="0" dirty="0" err="1">
                <a:solidFill>
                  <a:srgbClr val="000000"/>
                </a:solidFill>
                <a:effectLst/>
                <a:latin typeface="Times New Roman" panose="02020603050405020304" pitchFamily="18" charset="0"/>
                <a:cs typeface="Times New Roman" panose="02020603050405020304" pitchFamily="18" charset="0"/>
              </a:rPr>
              <a:t>Chữ</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số</a:t>
            </a:r>
            <a:r>
              <a:rPr lang="en-US" sz="3000" b="1" i="0" dirty="0">
                <a:solidFill>
                  <a:srgbClr val="000000"/>
                </a:solidFill>
                <a:effectLst/>
                <a:latin typeface="Times New Roman" panose="02020603050405020304" pitchFamily="18" charset="0"/>
                <a:cs typeface="Times New Roman" panose="02020603050405020304" pitchFamily="18" charset="0"/>
              </a:rPr>
              <a:t> 5 ở </a:t>
            </a:r>
            <a:r>
              <a:rPr lang="en-US" sz="3000" b="1" i="0" dirty="0" err="1">
                <a:solidFill>
                  <a:srgbClr val="000000"/>
                </a:solidFill>
                <a:effectLst/>
                <a:latin typeface="Times New Roman" panose="02020603050405020304" pitchFamily="18" charset="0"/>
                <a:cs typeface="Times New Roman" panose="02020603050405020304" pitchFamily="18" charset="0"/>
              </a:rPr>
              <a:t>mỗi</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số</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sau</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thuộc</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hàng</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nào</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lớp</a:t>
            </a:r>
            <a:r>
              <a:rPr lang="en-US" sz="3000" b="1" i="0" dirty="0">
                <a:solidFill>
                  <a:srgbClr val="000000"/>
                </a:solidFill>
                <a:effectLst/>
                <a:latin typeface="Times New Roman" panose="02020603050405020304" pitchFamily="18" charset="0"/>
                <a:cs typeface="Times New Roman" panose="02020603050405020304" pitchFamily="18" charset="0"/>
              </a:rPr>
              <a:t> </a:t>
            </a:r>
            <a:r>
              <a:rPr lang="en-US" sz="3000" b="1" i="0" dirty="0" err="1">
                <a:solidFill>
                  <a:srgbClr val="000000"/>
                </a:solidFill>
                <a:effectLst/>
                <a:latin typeface="Times New Roman" panose="02020603050405020304" pitchFamily="18" charset="0"/>
                <a:cs typeface="Times New Roman" panose="02020603050405020304" pitchFamily="18" charset="0"/>
              </a:rPr>
              <a:t>nào</a:t>
            </a:r>
            <a:r>
              <a:rPr lang="en-US" sz="3000" b="1" i="0" dirty="0">
                <a:solidFill>
                  <a:srgbClr val="000000"/>
                </a:solidFill>
                <a:effectLst/>
                <a:latin typeface="Times New Roman" panose="02020603050405020304" pitchFamily="18" charset="0"/>
                <a:cs typeface="Times New Roman" panose="02020603050405020304" pitchFamily="18" charset="0"/>
              </a:rPr>
              <a:t>?</a:t>
            </a:r>
            <a:endParaRPr kumimoji="0" lang="vi-VN" sz="30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A3633DA2-9971-1A27-8F56-2CCBFA048981}"/>
              </a:ext>
            </a:extLst>
          </p:cNvPr>
          <p:cNvSpPr/>
          <p:nvPr/>
        </p:nvSpPr>
        <p:spPr>
          <a:xfrm>
            <a:off x="2034215" y="2103308"/>
            <a:ext cx="2281409" cy="952500"/>
          </a:xfrm>
          <a:prstGeom prst="round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rgbClr val="002060"/>
                </a:solidFill>
                <a:latin typeface="Times New Roman" panose="02020603050405020304" pitchFamily="18" charset="0"/>
                <a:cs typeface="Times New Roman" panose="02020603050405020304" pitchFamily="18" charset="0"/>
              </a:rPr>
              <a:t>189 835 388</a:t>
            </a:r>
          </a:p>
        </p:txBody>
      </p:sp>
      <p:sp>
        <p:nvSpPr>
          <p:cNvPr id="6" name="Rectangle: Rounded Corners 5">
            <a:extLst>
              <a:ext uri="{FF2B5EF4-FFF2-40B4-BE49-F238E27FC236}">
                <a16:creationId xmlns:a16="http://schemas.microsoft.com/office/drawing/2014/main" id="{571C6918-E8F4-6172-DF10-23597FC047AB}"/>
              </a:ext>
            </a:extLst>
          </p:cNvPr>
          <p:cNvSpPr/>
          <p:nvPr/>
        </p:nvSpPr>
        <p:spPr>
          <a:xfrm>
            <a:off x="5122383" y="2103308"/>
            <a:ext cx="2281409" cy="952500"/>
          </a:xfrm>
          <a:prstGeom prst="round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rgbClr val="002060"/>
                </a:solidFill>
                <a:latin typeface="Times New Roman" panose="02020603050405020304" pitchFamily="18" charset="0"/>
                <a:cs typeface="Times New Roman" panose="02020603050405020304" pitchFamily="18" charset="0"/>
              </a:rPr>
              <a:t>5 122 381</a:t>
            </a:r>
          </a:p>
        </p:txBody>
      </p:sp>
      <p:sp>
        <p:nvSpPr>
          <p:cNvPr id="7" name="Rectangle: Rounded Corners 6">
            <a:extLst>
              <a:ext uri="{FF2B5EF4-FFF2-40B4-BE49-F238E27FC236}">
                <a16:creationId xmlns:a16="http://schemas.microsoft.com/office/drawing/2014/main" id="{97E813B4-321E-5E5C-023F-871FB0E6973C}"/>
              </a:ext>
            </a:extLst>
          </p:cNvPr>
          <p:cNvSpPr/>
          <p:nvPr/>
        </p:nvSpPr>
        <p:spPr>
          <a:xfrm>
            <a:off x="8210551" y="2103308"/>
            <a:ext cx="2381249" cy="952500"/>
          </a:xfrm>
          <a:prstGeom prst="round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rgbClr val="002060"/>
                </a:solidFill>
                <a:latin typeface="Times New Roman" panose="02020603050405020304" pitchFamily="18" charset="0"/>
                <a:cs typeface="Times New Roman" panose="02020603050405020304" pitchFamily="18" charset="0"/>
              </a:rPr>
              <a:t>531 278 000</a:t>
            </a:r>
          </a:p>
        </p:txBody>
      </p:sp>
      <p:sp>
        <p:nvSpPr>
          <p:cNvPr id="13" name="TextBox 12">
            <a:extLst>
              <a:ext uri="{FF2B5EF4-FFF2-40B4-BE49-F238E27FC236}">
                <a16:creationId xmlns:a16="http://schemas.microsoft.com/office/drawing/2014/main" id="{05D34CA2-2112-1C09-1D68-6F5821B06B5B}"/>
              </a:ext>
            </a:extLst>
          </p:cNvPr>
          <p:cNvSpPr txBox="1"/>
          <p:nvPr/>
        </p:nvSpPr>
        <p:spPr>
          <a:xfrm>
            <a:off x="1097678" y="3191590"/>
            <a:ext cx="1033081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b)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Hãy</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làm</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tròn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các</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số</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trên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đến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hàng</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chục</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nghìn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a:t>
            </a:r>
            <a:endParaRPr kumimoji="0" lang="vi-VN" sz="30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4FB8C0DC-B415-1C43-4D55-DEFB1B2ECC6F}"/>
              </a:ext>
            </a:extLst>
          </p:cNvPr>
          <p:cNvSpPr txBox="1"/>
          <p:nvPr/>
        </p:nvSpPr>
        <p:spPr>
          <a:xfrm>
            <a:off x="1247775" y="1446530"/>
            <a:ext cx="1033081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b)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Hãy</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làm</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tròn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các</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số</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trên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đến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hàng</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chục</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3000" b="1"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nghìn</a:t>
            </a:r>
            <a:r>
              <a:rPr kumimoji="0" lang="en-US" sz="3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a:t>
            </a:r>
            <a:endParaRPr kumimoji="0" lang="vi-VN" sz="30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93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0"/>
                                        </p:tgtEl>
                                        <p:attrNameLst>
                                          <p:attrName>ppt_x</p:attrName>
                                        </p:attrNameLst>
                                      </p:cBhvr>
                                      <p:tavLst>
                                        <p:tav tm="0">
                                          <p:val>
                                            <p:strVal val="ppt_x"/>
                                          </p:val>
                                        </p:tav>
                                        <p:tav tm="100000">
                                          <p:val>
                                            <p:strVal val="ppt_x"/>
                                          </p:val>
                                        </p:tav>
                                      </p:tavLst>
                                    </p:anim>
                                    <p:anim calcmode="lin" valueType="num">
                                      <p:cBhvr additive="base">
                                        <p:cTn id="7" dur="500"/>
                                        <p:tgtEl>
                                          <p:spTgt spid="10"/>
                                        </p:tgtEl>
                                        <p:attrNameLst>
                                          <p:attrName>ppt_y</p:attrName>
                                        </p:attrNameLst>
                                      </p:cBhvr>
                                      <p:tavLst>
                                        <p:tav tm="0">
                                          <p:val>
                                            <p:strVal val="ppt_y"/>
                                          </p:val>
                                        </p:tav>
                                        <p:tav tm="100000">
                                          <p:val>
                                            <p:strVal val="1+ppt_h/2"/>
                                          </p:val>
                                        </p:tav>
                                      </p:tavLst>
                                    </p:anim>
                                    <p:set>
                                      <p:cBhvr>
                                        <p:cTn id="8" dur="1" fill="hold">
                                          <p:stCondLst>
                                            <p:cond delay="499"/>
                                          </p:stCondLst>
                                        </p:cTn>
                                        <p:tgtEl>
                                          <p:spTgt spid="10"/>
                                        </p:tgtEl>
                                        <p:attrNameLst>
                                          <p:attrName>style.visibility</p:attrName>
                                        </p:attrNameLst>
                                      </p:cBhvr>
                                      <p:to>
                                        <p:strVal val="hidden"/>
                                      </p:to>
                                    </p:set>
                                  </p:childTnLst>
                                </p:cTn>
                              </p:par>
                              <p:par>
                                <p:cTn id="9" presetID="16" presetClass="entr" presetSubtype="21"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par>
                                <p:cTn id="12" presetID="10" presetClass="exit" presetSubtype="0" fill="hold" grpId="0" nodeType="withEffect">
                                  <p:stCondLst>
                                    <p:cond delay="0"/>
                                  </p:stCondLst>
                                  <p:childTnLst>
                                    <p:animEffect transition="out" filter="fade">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DDCD-B194-D2CA-99F9-D702ADACE74A}"/>
              </a:ext>
            </a:extLst>
          </p:cNvPr>
          <p:cNvSpPr txBox="1">
            <a:spLocks/>
          </p:cNvSpPr>
          <p:nvPr/>
        </p:nvSpPr>
        <p:spPr>
          <a:xfrm>
            <a:off x="1703512" y="22038"/>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17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10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7EAB69A7-B436-0BCB-2BD0-246AD2B09CE0}"/>
              </a:ext>
            </a:extLst>
          </p:cNvPr>
          <p:cNvSpPr txBox="1">
            <a:spLocks/>
          </p:cNvSpPr>
          <p:nvPr/>
        </p:nvSpPr>
        <p:spPr bwMode="auto">
          <a:xfrm>
            <a:off x="1905000" y="379166"/>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CD195F58-A297-2A25-7627-05000087725B}"/>
              </a:ext>
            </a:extLst>
          </p:cNvPr>
          <p:cNvSpPr txBox="1"/>
          <p:nvPr/>
        </p:nvSpPr>
        <p:spPr>
          <a:xfrm>
            <a:off x="2338788" y="796093"/>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grpSp>
        <p:nvGrpSpPr>
          <p:cNvPr id="8" name="Group 7"/>
          <p:cNvGrpSpPr/>
          <p:nvPr/>
        </p:nvGrpSpPr>
        <p:grpSpPr>
          <a:xfrm>
            <a:off x="676675" y="1447865"/>
            <a:ext cx="11169653" cy="1477328"/>
            <a:chOff x="450847" y="425342"/>
            <a:chExt cx="11169653" cy="1477328"/>
          </a:xfrm>
        </p:grpSpPr>
        <p:grpSp>
          <p:nvGrpSpPr>
            <p:cNvPr id="9" name="Group 8">
              <a:extLst>
                <a:ext uri="{FF2B5EF4-FFF2-40B4-BE49-F238E27FC236}">
                  <a16:creationId xmlns:a16="http://schemas.microsoft.com/office/drawing/2014/main" id="{C56449C4-9B55-2E5C-A35C-36D328BE3801}"/>
                </a:ext>
              </a:extLst>
            </p:cNvPr>
            <p:cNvGrpSpPr/>
            <p:nvPr/>
          </p:nvGrpSpPr>
          <p:grpSpPr>
            <a:xfrm>
              <a:off x="450847" y="447606"/>
              <a:ext cx="772160" cy="726893"/>
              <a:chOff x="667518" y="406400"/>
              <a:chExt cx="772160" cy="726893"/>
            </a:xfrm>
            <a:solidFill>
              <a:srgbClr val="00B0F0"/>
            </a:solidFill>
          </p:grpSpPr>
          <p:sp>
            <p:nvSpPr>
              <p:cNvPr id="11" name="Isosceles Triangle 8">
                <a:extLst>
                  <a:ext uri="{FF2B5EF4-FFF2-40B4-BE49-F238E27FC236}">
                    <a16:creationId xmlns:a16="http://schemas.microsoft.com/office/drawing/2014/main" id="{DBD5C094-E002-9059-F458-25F8F6050FE9}"/>
                  </a:ext>
                </a:extLst>
              </p:cNvPr>
              <p:cNvSpPr/>
              <p:nvPr/>
            </p:nvSpPr>
            <p:spPr>
              <a:xfrm>
                <a:off x="667518" y="406400"/>
                <a:ext cx="772160" cy="701040"/>
              </a:xfrm>
              <a:prstGeom prst="triangle">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000" b="0" i="0" u="none" strike="noStrike" kern="1200" cap="none" spc="0" normalizeH="0" baseline="0" noProof="0" dirty="0">
                  <a:ln>
                    <a:noFill/>
                  </a:ln>
                  <a:solidFill>
                    <a:prstClr val="white"/>
                  </a:solidFill>
                  <a:effectLst/>
                  <a:uLnTx/>
                  <a:uFillTx/>
                  <a:latin typeface="+mj-lt"/>
                  <a:ea typeface="+mn-ea"/>
                  <a:cs typeface="+mn-cs"/>
                </a:endParaRPr>
              </a:p>
            </p:txBody>
          </p:sp>
          <p:sp>
            <p:nvSpPr>
              <p:cNvPr id="12" name="TextBox 15">
                <a:extLst>
                  <a:ext uri="{FF2B5EF4-FFF2-40B4-BE49-F238E27FC236}">
                    <a16:creationId xmlns:a16="http://schemas.microsoft.com/office/drawing/2014/main" id="{A244621D-4212-F64C-0706-3A12F8B2D3A5}"/>
                  </a:ext>
                </a:extLst>
              </p:cNvPr>
              <p:cNvSpPr txBox="1"/>
              <p:nvPr/>
            </p:nvSpPr>
            <p:spPr>
              <a:xfrm>
                <a:off x="830078" y="579295"/>
                <a:ext cx="60960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mj-lt"/>
                    <a:ea typeface="+mn-ea"/>
                    <a:cs typeface="+mn-cs"/>
                  </a:rPr>
                  <a:t>3</a:t>
                </a:r>
                <a:endParaRPr kumimoji="0" lang="vi-VN" sz="3000" b="0" i="0" u="none" strike="noStrike" kern="1200" cap="none" spc="0" normalizeH="0" baseline="0" noProof="0" dirty="0">
                  <a:ln>
                    <a:noFill/>
                  </a:ln>
                  <a:solidFill>
                    <a:prstClr val="white"/>
                  </a:solidFill>
                  <a:effectLst/>
                  <a:uLnTx/>
                  <a:uFillTx/>
                  <a:latin typeface="+mj-lt"/>
                  <a:ea typeface="+mn-ea"/>
                  <a:cs typeface="+mn-cs"/>
                </a:endParaRPr>
              </a:p>
            </p:txBody>
          </p:sp>
        </p:grpSp>
        <p:sp>
          <p:nvSpPr>
            <p:cNvPr id="10" name="TextBox 9">
              <a:extLst>
                <a:ext uri="{FF2B5EF4-FFF2-40B4-BE49-F238E27FC236}">
                  <a16:creationId xmlns:a16="http://schemas.microsoft.com/office/drawing/2014/main" id="{05D34CA2-2112-1C09-1D68-6F5821B06B5B}"/>
                </a:ext>
              </a:extLst>
            </p:cNvPr>
            <p:cNvSpPr txBox="1"/>
            <p:nvPr/>
          </p:nvSpPr>
          <p:spPr>
            <a:xfrm>
              <a:off x="1289682" y="425342"/>
              <a:ext cx="10330818"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000" b="0" i="0" u="none" strike="noStrike" kern="1200" cap="none" spc="0" normalizeH="0" baseline="0" noProof="0" dirty="0">
                  <a:ln>
                    <a:noFill/>
                  </a:ln>
                  <a:solidFill>
                    <a:srgbClr val="000000"/>
                  </a:solidFill>
                  <a:effectLst/>
                  <a:uLnTx/>
                  <a:uFillTx/>
                  <a:latin typeface="+mj-lt"/>
                  <a:ea typeface="+mn-ea"/>
                  <a:cs typeface="+mn-cs"/>
                </a:rPr>
                <a:t>Bảng số liệu dưới đây cho biết số xe máy bán ra mỗi năm từ năm 2016 tới năm 2019 của một công ty. Làm tròn số xe máy bán ra mỗi năm đến hàng trăm nghìn.</a:t>
              </a:r>
              <a:endParaRPr kumimoji="0" lang="vi-VN" sz="3000" b="1" i="0" u="none" strike="noStrike" kern="1200" cap="none" spc="0" normalizeH="0" baseline="0" noProof="0" dirty="0">
                <a:ln>
                  <a:noFill/>
                </a:ln>
                <a:solidFill>
                  <a:prstClr val="black"/>
                </a:solidFill>
                <a:effectLst/>
                <a:uLnTx/>
                <a:uFillTx/>
                <a:latin typeface="+mj-lt"/>
                <a:ea typeface="+mn-ea"/>
                <a:cs typeface="+mn-cs"/>
              </a:endParaRPr>
            </a:p>
          </p:txBody>
        </p:sp>
      </p:grpSp>
      <p:pic>
        <p:nvPicPr>
          <p:cNvPr id="7" name="Picture 6">
            <a:extLst>
              <a:ext uri="{FF2B5EF4-FFF2-40B4-BE49-F238E27FC236}">
                <a16:creationId xmlns:a16="http://schemas.microsoft.com/office/drawing/2014/main" id="{0E8347C6-F53C-F30D-A26B-400ED4D74AA7}"/>
              </a:ext>
            </a:extLst>
          </p:cNvPr>
          <p:cNvPicPr>
            <a:picLocks noChangeAspect="1"/>
          </p:cNvPicPr>
          <p:nvPr/>
        </p:nvPicPr>
        <p:blipFill>
          <a:blip r:embed="rId2"/>
          <a:stretch>
            <a:fillRect/>
          </a:stretch>
        </p:blipFill>
        <p:spPr>
          <a:xfrm>
            <a:off x="838197" y="3177063"/>
            <a:ext cx="10849780" cy="1281113"/>
          </a:xfrm>
          <a:prstGeom prst="rect">
            <a:avLst/>
          </a:prstGeom>
        </p:spPr>
      </p:pic>
      <p:graphicFrame>
        <p:nvGraphicFramePr>
          <p:cNvPr id="18" name="Table 17">
            <a:extLst>
              <a:ext uri="{FF2B5EF4-FFF2-40B4-BE49-F238E27FC236}">
                <a16:creationId xmlns:a16="http://schemas.microsoft.com/office/drawing/2014/main" id="{4A35FBBC-80FE-3A5E-8F2B-71677264FBF9}"/>
              </a:ext>
            </a:extLst>
          </p:cNvPr>
          <p:cNvGraphicFramePr>
            <a:graphicFrameLocks noGrp="1"/>
          </p:cNvGraphicFramePr>
          <p:nvPr>
            <p:extLst>
              <p:ext uri="{D42A27DB-BD31-4B8C-83A1-F6EECF244321}">
                <p14:modId xmlns:p14="http://schemas.microsoft.com/office/powerpoint/2010/main" val="996626507"/>
              </p:ext>
            </p:extLst>
          </p:nvPr>
        </p:nvGraphicFramePr>
        <p:xfrm>
          <a:off x="676675" y="3177064"/>
          <a:ext cx="11172825" cy="3530375"/>
        </p:xfrm>
        <a:graphic>
          <a:graphicData uri="http://schemas.openxmlformats.org/drawingml/2006/table">
            <a:tbl>
              <a:tblPr>
                <a:tableStyleId>{E929F9F4-4A8F-4326-A1B4-22849713DDAB}</a:tableStyleId>
              </a:tblPr>
              <a:tblGrid>
                <a:gridCol w="2234565">
                  <a:extLst>
                    <a:ext uri="{9D8B030D-6E8A-4147-A177-3AD203B41FA5}">
                      <a16:colId xmlns:a16="http://schemas.microsoft.com/office/drawing/2014/main" val="3567704409"/>
                    </a:ext>
                  </a:extLst>
                </a:gridCol>
                <a:gridCol w="2234565">
                  <a:extLst>
                    <a:ext uri="{9D8B030D-6E8A-4147-A177-3AD203B41FA5}">
                      <a16:colId xmlns:a16="http://schemas.microsoft.com/office/drawing/2014/main" val="3064169356"/>
                    </a:ext>
                  </a:extLst>
                </a:gridCol>
                <a:gridCol w="2234565">
                  <a:extLst>
                    <a:ext uri="{9D8B030D-6E8A-4147-A177-3AD203B41FA5}">
                      <a16:colId xmlns:a16="http://schemas.microsoft.com/office/drawing/2014/main" val="650377243"/>
                    </a:ext>
                  </a:extLst>
                </a:gridCol>
                <a:gridCol w="2234565">
                  <a:extLst>
                    <a:ext uri="{9D8B030D-6E8A-4147-A177-3AD203B41FA5}">
                      <a16:colId xmlns:a16="http://schemas.microsoft.com/office/drawing/2014/main" val="4253784655"/>
                    </a:ext>
                  </a:extLst>
                </a:gridCol>
                <a:gridCol w="2234565">
                  <a:extLst>
                    <a:ext uri="{9D8B030D-6E8A-4147-A177-3AD203B41FA5}">
                      <a16:colId xmlns:a16="http://schemas.microsoft.com/office/drawing/2014/main" val="2022117318"/>
                    </a:ext>
                  </a:extLst>
                </a:gridCol>
              </a:tblGrid>
              <a:tr h="805636">
                <a:tc>
                  <a:txBody>
                    <a:bodyPr/>
                    <a:lstStyle/>
                    <a:p>
                      <a:pPr algn="ctr"/>
                      <a:r>
                        <a:rPr lang="en-US" sz="2800" b="1" dirty="0" err="1">
                          <a:solidFill>
                            <a:srgbClr val="000000"/>
                          </a:solidFill>
                          <a:effectLst/>
                          <a:latin typeface="Times New Roman" panose="02020603050405020304" pitchFamily="18" charset="0"/>
                          <a:cs typeface="Times New Roman" panose="02020603050405020304" pitchFamily="18" charset="0"/>
                        </a:rPr>
                        <a:t>Năm</a:t>
                      </a:r>
                      <a:endParaRPr lang="en-US" sz="2800"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solidFill>
                            <a:srgbClr val="000000"/>
                          </a:solidFill>
                          <a:effectLst/>
                          <a:latin typeface="Times New Roman" panose="02020603050405020304" pitchFamily="18" charset="0"/>
                          <a:cs typeface="Times New Roman" panose="02020603050405020304" pitchFamily="18"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dirty="0">
                          <a:solidFill>
                            <a:srgbClr val="000000"/>
                          </a:solidFill>
                          <a:effectLst/>
                          <a:latin typeface="Times New Roman" panose="02020603050405020304" pitchFamily="18" charset="0"/>
                          <a:cs typeface="Times New Roman" panose="02020603050405020304" pitchFamily="18"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dirty="0">
                          <a:solidFill>
                            <a:srgbClr val="000000"/>
                          </a:solidFill>
                          <a:effectLst/>
                          <a:latin typeface="Times New Roman" panose="02020603050405020304" pitchFamily="18" charset="0"/>
                          <a:cs typeface="Times New Roman" panose="02020603050405020304" pitchFamily="18" charset="0"/>
                        </a:rPr>
                        <a:t>2018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dirty="0">
                          <a:solidFill>
                            <a:srgbClr val="000000"/>
                          </a:solidFill>
                          <a:effectLst/>
                          <a:latin typeface="Times New Roman" panose="02020603050405020304" pitchFamily="18" charset="0"/>
                          <a:cs typeface="Times New Roman" panose="02020603050405020304" pitchFamily="18"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39638457"/>
                  </a:ext>
                </a:extLst>
              </a:tr>
              <a:tr h="805636">
                <a:tc>
                  <a:txBody>
                    <a:bodyPr/>
                    <a:lstStyle/>
                    <a:p>
                      <a:pPr algn="ctr"/>
                      <a:r>
                        <a:rPr lang="vi-VN" sz="2800" b="1" dirty="0">
                          <a:solidFill>
                            <a:srgbClr val="000000"/>
                          </a:solidFill>
                          <a:effectLst/>
                          <a:latin typeface="+mj-lt"/>
                        </a:rPr>
                        <a:t>Số lượng</a:t>
                      </a:r>
                      <a:endParaRPr lang="vi-VN" sz="2800" dirty="0">
                        <a:solidFill>
                          <a:srgbClr val="000000"/>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solidFill>
                            <a:srgbClr val="000000"/>
                          </a:solidFill>
                          <a:effectLst/>
                        </a:rPr>
                        <a:t>3 121 023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1" dirty="0">
                          <a:solidFill>
                            <a:srgbClr val="000000"/>
                          </a:solidFill>
                          <a:effectLst/>
                        </a:rPr>
                        <a:t>3 272 353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1" dirty="0">
                          <a:solidFill>
                            <a:srgbClr val="000000"/>
                          </a:solidFill>
                          <a:effectLst/>
                        </a:rPr>
                        <a:t>3 386 097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1" dirty="0">
                          <a:solidFill>
                            <a:srgbClr val="000000"/>
                          </a:solidFill>
                          <a:effectLst/>
                        </a:rPr>
                        <a:t>3 254 964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21424810"/>
                  </a:ext>
                </a:extLst>
              </a:tr>
              <a:tr h="1919103">
                <a:tc>
                  <a:txBody>
                    <a:bodyPr/>
                    <a:lstStyle/>
                    <a:p>
                      <a:pPr algn="ctr"/>
                      <a:r>
                        <a:rPr lang="en-US" sz="2800" b="1" dirty="0" err="1">
                          <a:solidFill>
                            <a:srgbClr val="000000"/>
                          </a:solidFill>
                          <a:effectLst/>
                          <a:latin typeface="Times New Roman" panose="02020603050405020304" pitchFamily="18" charset="0"/>
                          <a:cs typeface="Times New Roman" panose="02020603050405020304" pitchFamily="18" charset="0"/>
                        </a:rPr>
                        <a:t>Làm</a:t>
                      </a:r>
                      <a:r>
                        <a:rPr lang="en-US" sz="2800" b="1" dirty="0">
                          <a:solidFill>
                            <a:srgbClr val="000000"/>
                          </a:solidFill>
                          <a:effectLst/>
                          <a:latin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cs typeface="Times New Roman" panose="02020603050405020304" pitchFamily="18" charset="0"/>
                        </a:rPr>
                        <a:t>tròn</a:t>
                      </a:r>
                      <a:r>
                        <a:rPr lang="en-US" sz="2800" b="1" dirty="0">
                          <a:solidFill>
                            <a:srgbClr val="000000"/>
                          </a:solidFill>
                          <a:effectLst/>
                          <a:latin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cs typeface="Times New Roman" panose="02020603050405020304" pitchFamily="18" charset="0"/>
                        </a:rPr>
                        <a:t>đến</a:t>
                      </a:r>
                      <a:r>
                        <a:rPr lang="en-US" sz="2800" b="1" dirty="0">
                          <a:solidFill>
                            <a:srgbClr val="000000"/>
                          </a:solidFill>
                          <a:effectLst/>
                          <a:latin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cs typeface="Times New Roman" panose="02020603050405020304" pitchFamily="18" charset="0"/>
                        </a:rPr>
                        <a:t>hàng</a:t>
                      </a:r>
                      <a:r>
                        <a:rPr lang="en-US" sz="2800" b="1" dirty="0">
                          <a:solidFill>
                            <a:srgbClr val="000000"/>
                          </a:solidFill>
                          <a:effectLst/>
                          <a:latin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cs typeface="Times New Roman" panose="02020603050405020304" pitchFamily="18" charset="0"/>
                        </a:rPr>
                        <a:t>trăm</a:t>
                      </a:r>
                      <a:r>
                        <a:rPr lang="en-US" sz="2800" b="1" dirty="0">
                          <a:solidFill>
                            <a:srgbClr val="000000"/>
                          </a:solidFill>
                          <a:effectLst/>
                          <a:latin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cs typeface="Times New Roman" panose="02020603050405020304" pitchFamily="18" charset="0"/>
                        </a:rPr>
                        <a:t>nghìn</a:t>
                      </a:r>
                      <a:endParaRPr lang="en-US" sz="2800"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endParaRPr lang="en-US" sz="2800" dirty="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0612309"/>
                  </a:ext>
                </a:extLst>
              </a:tr>
            </a:tbl>
          </a:graphicData>
        </a:graphic>
      </p:graphicFrame>
      <p:sp>
        <p:nvSpPr>
          <p:cNvPr id="23" name="TextBox 22">
            <a:extLst>
              <a:ext uri="{FF2B5EF4-FFF2-40B4-BE49-F238E27FC236}">
                <a16:creationId xmlns:a16="http://schemas.microsoft.com/office/drawing/2014/main" id="{F6E0FDC6-1E2C-0457-C28A-E9D32A2D6A7E}"/>
              </a:ext>
            </a:extLst>
          </p:cNvPr>
          <p:cNvSpPr txBox="1"/>
          <p:nvPr/>
        </p:nvSpPr>
        <p:spPr>
          <a:xfrm>
            <a:off x="3162300" y="5210949"/>
            <a:ext cx="2038350" cy="553998"/>
          </a:xfrm>
          <a:prstGeom prst="rect">
            <a:avLst/>
          </a:prstGeom>
          <a:noFill/>
        </p:spPr>
        <p:txBody>
          <a:bodyPr wrap="square" rtlCol="0">
            <a:spAutoFit/>
          </a:bodyPr>
          <a:lstStyle/>
          <a:p>
            <a:pPr algn="ctr"/>
            <a:r>
              <a:rPr lang="en-US" sz="3000" b="1" dirty="0">
                <a:solidFill>
                  <a:srgbClr val="FF0000"/>
                </a:solidFill>
                <a:latin typeface="Times New Roman" panose="02020603050405020304" pitchFamily="18" charset="0"/>
                <a:cs typeface="Times New Roman" panose="02020603050405020304" pitchFamily="18" charset="0"/>
              </a:rPr>
              <a:t>3 100 000</a:t>
            </a:r>
          </a:p>
        </p:txBody>
      </p:sp>
      <p:sp>
        <p:nvSpPr>
          <p:cNvPr id="24" name="TextBox 23">
            <a:extLst>
              <a:ext uri="{FF2B5EF4-FFF2-40B4-BE49-F238E27FC236}">
                <a16:creationId xmlns:a16="http://schemas.microsoft.com/office/drawing/2014/main" id="{14D5C823-727B-A958-34A1-DDCD2B0DD0A3}"/>
              </a:ext>
            </a:extLst>
          </p:cNvPr>
          <p:cNvSpPr txBox="1"/>
          <p:nvPr/>
        </p:nvSpPr>
        <p:spPr>
          <a:xfrm>
            <a:off x="5243912" y="5210949"/>
            <a:ext cx="2038350" cy="553998"/>
          </a:xfrm>
          <a:prstGeom prst="rect">
            <a:avLst/>
          </a:prstGeom>
          <a:noFill/>
        </p:spPr>
        <p:txBody>
          <a:bodyPr wrap="square" rtlCol="0">
            <a:spAutoFit/>
          </a:bodyPr>
          <a:lstStyle/>
          <a:p>
            <a:pPr algn="ctr"/>
            <a:r>
              <a:rPr lang="en-US" sz="3000" b="1" dirty="0">
                <a:solidFill>
                  <a:srgbClr val="FF0000"/>
                </a:solidFill>
                <a:latin typeface="Times New Roman" panose="02020603050405020304" pitchFamily="18" charset="0"/>
                <a:cs typeface="Times New Roman" panose="02020603050405020304" pitchFamily="18" charset="0"/>
              </a:rPr>
              <a:t>3 300 000</a:t>
            </a:r>
          </a:p>
        </p:txBody>
      </p:sp>
      <p:sp>
        <p:nvSpPr>
          <p:cNvPr id="25" name="TextBox 24">
            <a:extLst>
              <a:ext uri="{FF2B5EF4-FFF2-40B4-BE49-F238E27FC236}">
                <a16:creationId xmlns:a16="http://schemas.microsoft.com/office/drawing/2014/main" id="{D1E1A80B-39FB-DA2D-DD27-B5A1DE7058AA}"/>
              </a:ext>
            </a:extLst>
          </p:cNvPr>
          <p:cNvSpPr txBox="1"/>
          <p:nvPr/>
        </p:nvSpPr>
        <p:spPr>
          <a:xfrm>
            <a:off x="7527531" y="5210949"/>
            <a:ext cx="2038350" cy="553998"/>
          </a:xfrm>
          <a:prstGeom prst="rect">
            <a:avLst/>
          </a:prstGeom>
          <a:noFill/>
        </p:spPr>
        <p:txBody>
          <a:bodyPr wrap="square" rtlCol="0">
            <a:spAutoFit/>
          </a:bodyPr>
          <a:lstStyle/>
          <a:p>
            <a:pPr algn="ctr"/>
            <a:r>
              <a:rPr lang="en-US" sz="3000" b="1" dirty="0">
                <a:solidFill>
                  <a:srgbClr val="FF0000"/>
                </a:solidFill>
                <a:latin typeface="Times New Roman" panose="02020603050405020304" pitchFamily="18" charset="0"/>
                <a:cs typeface="Times New Roman" panose="02020603050405020304" pitchFamily="18" charset="0"/>
              </a:rPr>
              <a:t>3 400 000</a:t>
            </a:r>
          </a:p>
        </p:txBody>
      </p:sp>
      <p:sp>
        <p:nvSpPr>
          <p:cNvPr id="28" name="TextBox 27">
            <a:extLst>
              <a:ext uri="{FF2B5EF4-FFF2-40B4-BE49-F238E27FC236}">
                <a16:creationId xmlns:a16="http://schemas.microsoft.com/office/drawing/2014/main" id="{23C937B4-00F7-D4D2-7629-E403D3E94BD0}"/>
              </a:ext>
            </a:extLst>
          </p:cNvPr>
          <p:cNvSpPr txBox="1"/>
          <p:nvPr/>
        </p:nvSpPr>
        <p:spPr>
          <a:xfrm>
            <a:off x="9677400" y="5217095"/>
            <a:ext cx="2038350" cy="553998"/>
          </a:xfrm>
          <a:prstGeom prst="rect">
            <a:avLst/>
          </a:prstGeom>
          <a:noFill/>
        </p:spPr>
        <p:txBody>
          <a:bodyPr wrap="square" rtlCol="0">
            <a:spAutoFit/>
          </a:bodyPr>
          <a:lstStyle/>
          <a:p>
            <a:pPr algn="ctr"/>
            <a:r>
              <a:rPr lang="en-US" sz="3000" b="1" dirty="0">
                <a:solidFill>
                  <a:srgbClr val="FF0000"/>
                </a:solidFill>
                <a:latin typeface="Times New Roman" panose="02020603050405020304" pitchFamily="18" charset="0"/>
                <a:cs typeface="Times New Roman" panose="02020603050405020304" pitchFamily="18" charset="0"/>
              </a:rPr>
              <a:t>3 300 000</a:t>
            </a:r>
          </a:p>
        </p:txBody>
      </p:sp>
      <p:cxnSp>
        <p:nvCxnSpPr>
          <p:cNvPr id="6" name="Straight Connector 5">
            <a:extLst>
              <a:ext uri="{FF2B5EF4-FFF2-40B4-BE49-F238E27FC236}">
                <a16:creationId xmlns:a16="http://schemas.microsoft.com/office/drawing/2014/main" id="{0982C9E4-1024-8169-3F91-0E717711BEF0}"/>
              </a:ext>
            </a:extLst>
          </p:cNvPr>
          <p:cNvCxnSpPr>
            <a:cxnSpLocks/>
          </p:cNvCxnSpPr>
          <p:nvPr/>
        </p:nvCxnSpPr>
        <p:spPr>
          <a:xfrm>
            <a:off x="7527531" y="2372414"/>
            <a:ext cx="431879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17C8068-8198-1D22-6AFF-234C80654E83}"/>
              </a:ext>
            </a:extLst>
          </p:cNvPr>
          <p:cNvCxnSpPr>
            <a:cxnSpLocks/>
          </p:cNvCxnSpPr>
          <p:nvPr/>
        </p:nvCxnSpPr>
        <p:spPr>
          <a:xfrm>
            <a:off x="3162300" y="2816072"/>
            <a:ext cx="305316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01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inVertical)">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barn(inVertical)">
                                      <p:cBhvr>
                                        <p:cTn id="4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AFA9BC2A-78DA-4C2E-9C41-52BBCE2ED4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486150"/>
            <a:ext cx="9144000" cy="3371850"/>
          </a:xfrm>
          <a:prstGeom prst="rect">
            <a:avLst/>
          </a:prstGeom>
        </p:spPr>
      </p:pic>
      <p:pic>
        <p:nvPicPr>
          <p:cNvPr id="33" name="图片 32">
            <a:extLst>
              <a:ext uri="{FF2B5EF4-FFF2-40B4-BE49-F238E27FC236}">
                <a16:creationId xmlns:a16="http://schemas.microsoft.com/office/drawing/2014/main" id="{47A7BBF1-F626-49D1-9DA8-0858116AE0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6800" y="235121"/>
            <a:ext cx="1390224" cy="2262059"/>
          </a:xfrm>
          <a:prstGeom prst="rect">
            <a:avLst/>
          </a:prstGeom>
        </p:spPr>
      </p:pic>
      <p:pic>
        <p:nvPicPr>
          <p:cNvPr id="29" name="图片 2">
            <a:extLst>
              <a:ext uri="{FF2B5EF4-FFF2-40B4-BE49-F238E27FC236}">
                <a16:creationId xmlns:a16="http://schemas.microsoft.com/office/drawing/2014/main" id="{D3E2EC24-CF8F-43EB-894B-F35D6F962D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1" y="246857"/>
            <a:ext cx="4509873" cy="5838507"/>
          </a:xfrm>
          <a:prstGeom prst="rect">
            <a:avLst/>
          </a:prstGeom>
        </p:spPr>
      </p:pic>
      <p:pic>
        <p:nvPicPr>
          <p:cNvPr id="3" name="Picture 2">
            <a:extLst>
              <a:ext uri="{FF2B5EF4-FFF2-40B4-BE49-F238E27FC236}">
                <a16:creationId xmlns:a16="http://schemas.microsoft.com/office/drawing/2014/main" id="{156975ED-BE48-CE42-4AE5-20689CD890D9}"/>
              </a:ext>
            </a:extLst>
          </p:cNvPr>
          <p:cNvPicPr>
            <a:picLocks noChangeAspect="1"/>
          </p:cNvPicPr>
          <p:nvPr/>
        </p:nvPicPr>
        <p:blipFill>
          <a:blip r:embed="rId5"/>
          <a:stretch>
            <a:fillRect/>
          </a:stretch>
        </p:blipFill>
        <p:spPr>
          <a:xfrm>
            <a:off x="4724400" y="2826836"/>
            <a:ext cx="5134692" cy="2353260"/>
          </a:xfrm>
          <a:prstGeom prst="rect">
            <a:avLst/>
          </a:prstGeom>
        </p:spPr>
      </p:pic>
    </p:spTree>
    <p:extLst>
      <p:ext uri="{BB962C8B-B14F-4D97-AF65-F5344CB8AC3E}">
        <p14:creationId xmlns:p14="http://schemas.microsoft.com/office/powerpoint/2010/main" val="57774055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60000">
                                          <p:cBhvr additive="base">
                                            <p:cTn id="11" dur="500" fill="hold"/>
                                            <p:tgtEl>
                                              <p:spTgt spid="33"/>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26722" y="74001"/>
            <a:ext cx="7772400" cy="2219838"/>
          </a:xfrm>
          <a:prstGeom prst="rect">
            <a:avLst/>
          </a:prstGeom>
          <a:noFill/>
        </p:spPr>
        <p:txBody>
          <a:bodyPr wrap="square" rtlCol="0">
            <a:spAutoFit/>
          </a:bodyPr>
          <a:lstStyle/>
          <a:p>
            <a:pPr algn="ctr">
              <a:lnSpc>
                <a:spcPct val="150000"/>
              </a:lnSpc>
            </a:pPr>
            <a:r>
              <a:rPr lang="en-US" sz="3200" b="1" dirty="0">
                <a:solidFill>
                  <a:srgbClr val="FF0000"/>
                </a:solidFill>
                <a:latin typeface="Times New Roman" panose="02020603050405020304" pitchFamily="18" charset="0"/>
                <a:cs typeface="Times New Roman" panose="02020603050405020304" pitchFamily="18" charset="0"/>
              </a:rPr>
              <a:t>TRÒ CHƠI</a:t>
            </a:r>
          </a:p>
          <a:p>
            <a:pPr algn="ctr">
              <a:lnSpc>
                <a:spcPct val="150000"/>
              </a:lnSpc>
            </a:pPr>
            <a:r>
              <a:rPr lang="en-US" sz="3200" b="1" dirty="0">
                <a:solidFill>
                  <a:srgbClr val="FF0000"/>
                </a:solidFill>
                <a:latin typeface="Times New Roman" panose="02020603050405020304" pitchFamily="18" charset="0"/>
                <a:cs typeface="Times New Roman" panose="02020603050405020304" pitchFamily="18" charset="0"/>
              </a:rPr>
              <a:t>“AI NHANH – AI ĐÚNG”</a:t>
            </a:r>
          </a:p>
          <a:p>
            <a:pPr>
              <a:lnSpc>
                <a:spcPct val="150000"/>
              </a:lnSpc>
            </a:pPr>
            <a:endParaRPr lang="vi-VN" sz="32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9195" y="6927"/>
            <a:ext cx="131495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0-Point Star 5"/>
          <p:cNvSpPr/>
          <p:nvPr/>
        </p:nvSpPr>
        <p:spPr bwMode="auto">
          <a:xfrm>
            <a:off x="918521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1</a:t>
            </a:r>
          </a:p>
        </p:txBody>
      </p:sp>
      <p:sp>
        <p:nvSpPr>
          <p:cNvPr id="7" name="10-Point Star 6"/>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2</a:t>
            </a:r>
          </a:p>
        </p:txBody>
      </p:sp>
      <p:sp>
        <p:nvSpPr>
          <p:cNvPr id="8" name="10-Point Star 7"/>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3</a:t>
            </a:r>
          </a:p>
        </p:txBody>
      </p:sp>
      <p:sp>
        <p:nvSpPr>
          <p:cNvPr id="9" name="10-Point Star 8"/>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4</a:t>
            </a:r>
          </a:p>
        </p:txBody>
      </p:sp>
      <p:sp>
        <p:nvSpPr>
          <p:cNvPr id="10" name="10-Point Star 9"/>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5</a:t>
            </a:r>
          </a:p>
        </p:txBody>
      </p:sp>
      <p:sp>
        <p:nvSpPr>
          <p:cNvPr id="11" name="10-Point Star 10"/>
          <p:cNvSpPr/>
          <p:nvPr/>
        </p:nvSpPr>
        <p:spPr bwMode="auto">
          <a:xfrm>
            <a:off x="9067800" y="5334000"/>
            <a:ext cx="1371600"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2400" b="1" dirty="0" err="1">
                <a:solidFill>
                  <a:srgbClr val="FF0000"/>
                </a:solidFill>
                <a:latin typeface="Times New Roman" panose="02020603050405020304" pitchFamily="18" charset="0"/>
                <a:cs typeface="Times New Roman" panose="02020603050405020304" pitchFamily="18" charset="0"/>
              </a:rPr>
              <a:t>Hết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giờ</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E7B834A3-9E6C-C83E-15C5-8A66C3EFA94E}"/>
              </a:ext>
            </a:extLst>
          </p:cNvPr>
          <p:cNvSpPr txBox="1"/>
          <p:nvPr/>
        </p:nvSpPr>
        <p:spPr>
          <a:xfrm>
            <a:off x="2338445" y="4005984"/>
            <a:ext cx="872249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354 760                          400 000</a:t>
            </a:r>
          </a:p>
        </p:txBody>
      </p:sp>
      <p:sp>
        <p:nvSpPr>
          <p:cNvPr id="21" name="Dodecagon 20">
            <a:extLst>
              <a:ext uri="{FF2B5EF4-FFF2-40B4-BE49-F238E27FC236}">
                <a16:creationId xmlns:a16="http://schemas.microsoft.com/office/drawing/2014/main" id="{316BDD4B-3CC0-B6C9-61E2-167D256523D2}"/>
              </a:ext>
            </a:extLst>
          </p:cNvPr>
          <p:cNvSpPr/>
          <p:nvPr/>
        </p:nvSpPr>
        <p:spPr>
          <a:xfrm>
            <a:off x="5372096" y="5686425"/>
            <a:ext cx="1847850" cy="1019175"/>
          </a:xfrm>
          <a:prstGeom prst="dodecagon">
            <a:avLst/>
          </a:prstGeom>
          <a:solidFill>
            <a:schemeClr val="accent6">
              <a:lumMod val="75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sz="2800" b="1" dirty="0">
                <a:latin typeface="Times New Roman" panose="02020603050405020304" pitchFamily="18" charset="0"/>
                <a:cs typeface="Times New Roman" panose="02020603050405020304" pitchFamily="18" charset="0"/>
              </a:rPr>
              <a:t>ĐÚNG</a:t>
            </a:r>
          </a:p>
        </p:txBody>
      </p:sp>
      <p:sp>
        <p:nvSpPr>
          <p:cNvPr id="15" name="TextBox 14">
            <a:extLst>
              <a:ext uri="{FF2B5EF4-FFF2-40B4-BE49-F238E27FC236}">
                <a16:creationId xmlns:a16="http://schemas.microsoft.com/office/drawing/2014/main" id="{934DB500-D1FD-55EE-F467-A5CCD2D9754B}"/>
              </a:ext>
            </a:extLst>
          </p:cNvPr>
          <p:cNvSpPr txBox="1"/>
          <p:nvPr/>
        </p:nvSpPr>
        <p:spPr>
          <a:xfrm>
            <a:off x="1892879" y="1904679"/>
            <a:ext cx="8317921" cy="1481175"/>
          </a:xfrm>
          <a:prstGeom prst="rect">
            <a:avLst/>
          </a:prstGeom>
          <a:noFill/>
        </p:spPr>
        <p:txBody>
          <a:bodyPr wrap="square">
            <a:spAutoFit/>
          </a:bodyPr>
          <a:lstStyle/>
          <a:p>
            <a:pPr algn="just">
              <a:lnSpc>
                <a:spcPct val="150000"/>
              </a:lnSpc>
            </a:pP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Bạn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làm</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tròn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số</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354 760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đến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hàng</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trăm</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nghìn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như</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sau</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là</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đúng</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hay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9DC93BBA-FB35-3902-2A02-C4C261C4AE72}"/>
              </a:ext>
            </a:extLst>
          </p:cNvPr>
          <p:cNvSpPr txBox="1"/>
          <p:nvPr/>
        </p:nvSpPr>
        <p:spPr>
          <a:xfrm>
            <a:off x="4642956" y="3880344"/>
            <a:ext cx="184785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5 </a:t>
            </a:r>
            <a:r>
              <a:rPr lang="en-US" sz="3000" b="1" dirty="0">
                <a:solidFill>
                  <a:srgbClr val="FF0000"/>
                </a:solidFill>
                <a:latin typeface="Times New Roman" panose="02020603050405020304" pitchFamily="18" charset="0"/>
                <a:cs typeface="Times New Roman" panose="02020603050405020304" pitchFamily="18" charset="0"/>
              </a:rPr>
              <a:t>=</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5</a:t>
            </a:r>
          </a:p>
        </p:txBody>
      </p:sp>
      <p:cxnSp>
        <p:nvCxnSpPr>
          <p:cNvPr id="20" name="Straight Arrow Connector 19">
            <a:extLst>
              <a:ext uri="{FF2B5EF4-FFF2-40B4-BE49-F238E27FC236}">
                <a16:creationId xmlns:a16="http://schemas.microsoft.com/office/drawing/2014/main" id="{C388457F-BE69-6E88-B549-1E324F09CFE4}"/>
              </a:ext>
            </a:extLst>
          </p:cNvPr>
          <p:cNvCxnSpPr/>
          <p:nvPr/>
        </p:nvCxnSpPr>
        <p:spPr>
          <a:xfrm flipV="1">
            <a:off x="4300055" y="4413744"/>
            <a:ext cx="2673622" cy="205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009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750"/>
                                        <p:tgtEl>
                                          <p:spTgt spid="8"/>
                                        </p:tgtEl>
                                      </p:cBhvr>
                                    </p:animEffect>
                                  </p:childTnLst>
                                </p:cTn>
                              </p:par>
                            </p:childTnLst>
                          </p:cTn>
                        </p:par>
                        <p:par>
                          <p:cTn id="16" fill="hold">
                            <p:stCondLst>
                              <p:cond delay="2250"/>
                            </p:stCondLst>
                            <p:childTnLst>
                              <p:par>
                                <p:cTn id="17" presetID="16" presetClass="entr" presetSubtype="2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750"/>
                                        <p:tgtEl>
                                          <p:spTgt spid="9"/>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750"/>
                                        <p:tgtEl>
                                          <p:spTgt spid="10"/>
                                        </p:tgtEl>
                                      </p:cBhvr>
                                    </p:animEffect>
                                  </p:childTnLst>
                                </p:cTn>
                              </p:par>
                            </p:childTnLst>
                          </p:cTn>
                        </p:par>
                        <p:par>
                          <p:cTn id="24" fill="hold">
                            <p:stCondLst>
                              <p:cond delay="3750"/>
                            </p:stCondLst>
                            <p:childTnLst>
                              <p:par>
                                <p:cTn id="25" presetID="16" presetClass="entr" presetSubtype="2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75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6CB56-5149-C6D3-F8D6-5A95C35EF8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77303D-4ADB-27A4-1B36-C8C4FE7F151C}"/>
              </a:ext>
            </a:extLst>
          </p:cNvPr>
          <p:cNvSpPr txBox="1"/>
          <p:nvPr/>
        </p:nvSpPr>
        <p:spPr>
          <a:xfrm>
            <a:off x="2526722" y="74001"/>
            <a:ext cx="7772400" cy="2219838"/>
          </a:xfrm>
          <a:prstGeom prst="rect">
            <a:avLst/>
          </a:prstGeom>
          <a:noFill/>
        </p:spPr>
        <p:txBody>
          <a:bodyPr wrap="square" rtlCol="0">
            <a:spAutoFit/>
          </a:bodyPr>
          <a:lstStyle/>
          <a:p>
            <a:pPr algn="ctr">
              <a:lnSpc>
                <a:spcPct val="150000"/>
              </a:lnSpc>
            </a:pPr>
            <a:r>
              <a:rPr lang="en-US" sz="3200" b="1" dirty="0">
                <a:solidFill>
                  <a:srgbClr val="FF0000"/>
                </a:solidFill>
                <a:latin typeface="Times New Roman" panose="02020603050405020304" pitchFamily="18" charset="0"/>
                <a:cs typeface="Times New Roman" panose="02020603050405020304" pitchFamily="18" charset="0"/>
              </a:rPr>
              <a:t>TRÒ CHƠI</a:t>
            </a:r>
          </a:p>
          <a:p>
            <a:pPr algn="ctr">
              <a:lnSpc>
                <a:spcPct val="150000"/>
              </a:lnSpc>
            </a:pPr>
            <a:r>
              <a:rPr lang="en-US" sz="3200" b="1" dirty="0">
                <a:solidFill>
                  <a:srgbClr val="FF0000"/>
                </a:solidFill>
                <a:latin typeface="Times New Roman" panose="02020603050405020304" pitchFamily="18" charset="0"/>
                <a:cs typeface="Times New Roman" panose="02020603050405020304" pitchFamily="18" charset="0"/>
              </a:rPr>
              <a:t>“AI NHANH – AI ĐÚNG”</a:t>
            </a:r>
          </a:p>
          <a:p>
            <a:pPr>
              <a:lnSpc>
                <a:spcPct val="150000"/>
              </a:lnSpc>
            </a:pPr>
            <a:endParaRPr lang="vi-VN" sz="3200" dirty="0">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D2310711-E03A-7CCB-7411-B73090014C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9195" y="6927"/>
            <a:ext cx="131495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0-Point Star 5">
            <a:extLst>
              <a:ext uri="{FF2B5EF4-FFF2-40B4-BE49-F238E27FC236}">
                <a16:creationId xmlns:a16="http://schemas.microsoft.com/office/drawing/2014/main" id="{C6850D9D-2335-6C1F-11DF-F02A742C674C}"/>
              </a:ext>
            </a:extLst>
          </p:cNvPr>
          <p:cNvSpPr/>
          <p:nvPr/>
        </p:nvSpPr>
        <p:spPr bwMode="auto">
          <a:xfrm>
            <a:off x="918521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1</a:t>
            </a:r>
          </a:p>
        </p:txBody>
      </p:sp>
      <p:sp>
        <p:nvSpPr>
          <p:cNvPr id="7" name="10-Point Star 6">
            <a:extLst>
              <a:ext uri="{FF2B5EF4-FFF2-40B4-BE49-F238E27FC236}">
                <a16:creationId xmlns:a16="http://schemas.microsoft.com/office/drawing/2014/main" id="{CFA4471F-2EFF-DF87-DED9-2A1B951BF94B}"/>
              </a:ext>
            </a:extLst>
          </p:cNvPr>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2</a:t>
            </a:r>
          </a:p>
        </p:txBody>
      </p:sp>
      <p:sp>
        <p:nvSpPr>
          <p:cNvPr id="8" name="10-Point Star 7">
            <a:extLst>
              <a:ext uri="{FF2B5EF4-FFF2-40B4-BE49-F238E27FC236}">
                <a16:creationId xmlns:a16="http://schemas.microsoft.com/office/drawing/2014/main" id="{237C11BC-96B5-7D17-559B-BF6815B32343}"/>
              </a:ext>
            </a:extLst>
          </p:cNvPr>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3</a:t>
            </a:r>
          </a:p>
        </p:txBody>
      </p:sp>
      <p:sp>
        <p:nvSpPr>
          <p:cNvPr id="9" name="10-Point Star 8">
            <a:extLst>
              <a:ext uri="{FF2B5EF4-FFF2-40B4-BE49-F238E27FC236}">
                <a16:creationId xmlns:a16="http://schemas.microsoft.com/office/drawing/2014/main" id="{F991E371-A7E1-836A-1705-3C10BE283139}"/>
              </a:ext>
            </a:extLst>
          </p:cNvPr>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4</a:t>
            </a:r>
          </a:p>
        </p:txBody>
      </p:sp>
      <p:sp>
        <p:nvSpPr>
          <p:cNvPr id="10" name="10-Point Star 9">
            <a:extLst>
              <a:ext uri="{FF2B5EF4-FFF2-40B4-BE49-F238E27FC236}">
                <a16:creationId xmlns:a16="http://schemas.microsoft.com/office/drawing/2014/main" id="{12194C72-4F01-DCE0-62F7-B4622868B1F8}"/>
              </a:ext>
            </a:extLst>
          </p:cNvPr>
          <p:cNvSpPr/>
          <p:nvPr/>
        </p:nvSpPr>
        <p:spPr bwMode="auto">
          <a:xfrm>
            <a:off x="9208078" y="5334000"/>
            <a:ext cx="1091045"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4400" b="1" dirty="0">
                <a:solidFill>
                  <a:srgbClr val="FF0000"/>
                </a:solidFill>
              </a:rPr>
              <a:t>5</a:t>
            </a:r>
          </a:p>
        </p:txBody>
      </p:sp>
      <p:sp>
        <p:nvSpPr>
          <p:cNvPr id="11" name="10-Point Star 10">
            <a:extLst>
              <a:ext uri="{FF2B5EF4-FFF2-40B4-BE49-F238E27FC236}">
                <a16:creationId xmlns:a16="http://schemas.microsoft.com/office/drawing/2014/main" id="{4DDDEE9D-C005-AA2F-C32E-9EC5EEBF6C2E}"/>
              </a:ext>
            </a:extLst>
          </p:cNvPr>
          <p:cNvSpPr/>
          <p:nvPr/>
        </p:nvSpPr>
        <p:spPr bwMode="auto">
          <a:xfrm>
            <a:off x="9067800" y="5334000"/>
            <a:ext cx="1371600" cy="1371600"/>
          </a:xfrm>
          <a:prstGeom prst="star1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2400" b="1" dirty="0" err="1">
                <a:solidFill>
                  <a:srgbClr val="FF0000"/>
                </a:solidFill>
                <a:latin typeface="Times New Roman" panose="02020603050405020304" pitchFamily="18" charset="0"/>
                <a:cs typeface="Times New Roman" panose="02020603050405020304" pitchFamily="18" charset="0"/>
              </a:rPr>
              <a:t>Hết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giờ</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07FC025-5762-8180-615E-B4FBE051B446}"/>
              </a:ext>
            </a:extLst>
          </p:cNvPr>
          <p:cNvSpPr txBox="1"/>
          <p:nvPr/>
        </p:nvSpPr>
        <p:spPr>
          <a:xfrm>
            <a:off x="2338445" y="4005984"/>
            <a:ext cx="872249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1 234 650                              1 300 000</a:t>
            </a:r>
          </a:p>
        </p:txBody>
      </p:sp>
      <p:sp>
        <p:nvSpPr>
          <p:cNvPr id="21" name="Dodecagon 20">
            <a:extLst>
              <a:ext uri="{FF2B5EF4-FFF2-40B4-BE49-F238E27FC236}">
                <a16:creationId xmlns:a16="http://schemas.microsoft.com/office/drawing/2014/main" id="{43DDE4C3-96B3-80AA-C3B4-D81C7054AD35}"/>
              </a:ext>
            </a:extLst>
          </p:cNvPr>
          <p:cNvSpPr/>
          <p:nvPr/>
        </p:nvSpPr>
        <p:spPr>
          <a:xfrm>
            <a:off x="5372096" y="5686425"/>
            <a:ext cx="1847850" cy="1019175"/>
          </a:xfrm>
          <a:prstGeom prst="dodecagon">
            <a:avLst/>
          </a:prstGeom>
          <a:solidFill>
            <a:schemeClr val="accent6">
              <a:lumMod val="75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sz="2800" b="1" dirty="0">
                <a:latin typeface="Times New Roman" panose="02020603050405020304" pitchFamily="18" charset="0"/>
                <a:cs typeface="Times New Roman" panose="02020603050405020304" pitchFamily="18" charset="0"/>
              </a:rPr>
              <a:t>SAI</a:t>
            </a:r>
          </a:p>
        </p:txBody>
      </p:sp>
      <p:sp>
        <p:nvSpPr>
          <p:cNvPr id="15" name="TextBox 14">
            <a:extLst>
              <a:ext uri="{FF2B5EF4-FFF2-40B4-BE49-F238E27FC236}">
                <a16:creationId xmlns:a16="http://schemas.microsoft.com/office/drawing/2014/main" id="{ADFDD541-5B3A-DB8A-9939-CABBF3E84A7F}"/>
              </a:ext>
            </a:extLst>
          </p:cNvPr>
          <p:cNvSpPr txBox="1"/>
          <p:nvPr/>
        </p:nvSpPr>
        <p:spPr>
          <a:xfrm>
            <a:off x="1892879" y="1904679"/>
            <a:ext cx="8317921" cy="1481175"/>
          </a:xfrm>
          <a:prstGeom prst="rect">
            <a:avLst/>
          </a:prstGeom>
          <a:noFill/>
        </p:spPr>
        <p:txBody>
          <a:bodyPr wrap="square">
            <a:spAutoFit/>
          </a:bodyPr>
          <a:lstStyle/>
          <a:p>
            <a:pPr algn="just">
              <a:lnSpc>
                <a:spcPct val="150000"/>
              </a:lnSpc>
            </a:pP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Bạn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làm</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tròn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số</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1 234 650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đến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hàng</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trăm</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nghìn</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như</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sau</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là</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đúng</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hay </a:t>
            </a:r>
            <a:r>
              <a:rPr lang="en-US"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a:t>
            </a:r>
            <a:r>
              <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D2C2DDBC-32BF-9737-576D-515A619BAEEF}"/>
              </a:ext>
            </a:extLst>
          </p:cNvPr>
          <p:cNvSpPr txBox="1"/>
          <p:nvPr/>
        </p:nvSpPr>
        <p:spPr>
          <a:xfrm>
            <a:off x="5292951" y="3847518"/>
            <a:ext cx="184785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vì</a:t>
            </a:r>
            <a:r>
              <a:rPr kumimoji="0" lang="en-US" sz="3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3 &lt; 5</a:t>
            </a:r>
          </a:p>
        </p:txBody>
      </p:sp>
      <p:cxnSp>
        <p:nvCxnSpPr>
          <p:cNvPr id="20" name="Straight Arrow Connector 19">
            <a:extLst>
              <a:ext uri="{FF2B5EF4-FFF2-40B4-BE49-F238E27FC236}">
                <a16:creationId xmlns:a16="http://schemas.microsoft.com/office/drawing/2014/main" id="{94508D9F-8788-EA11-57E9-E2E8DBB0CB35}"/>
              </a:ext>
            </a:extLst>
          </p:cNvPr>
          <p:cNvCxnSpPr/>
          <p:nvPr/>
        </p:nvCxnSpPr>
        <p:spPr>
          <a:xfrm flipV="1">
            <a:off x="4959210" y="4361541"/>
            <a:ext cx="2673622" cy="205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3379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750"/>
                                        <p:tgtEl>
                                          <p:spTgt spid="8"/>
                                        </p:tgtEl>
                                      </p:cBhvr>
                                    </p:animEffect>
                                  </p:childTnLst>
                                </p:cTn>
                              </p:par>
                            </p:childTnLst>
                          </p:cTn>
                        </p:par>
                        <p:par>
                          <p:cTn id="16" fill="hold">
                            <p:stCondLst>
                              <p:cond delay="2250"/>
                            </p:stCondLst>
                            <p:childTnLst>
                              <p:par>
                                <p:cTn id="17" presetID="16" presetClass="entr" presetSubtype="2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750"/>
                                        <p:tgtEl>
                                          <p:spTgt spid="9"/>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750"/>
                                        <p:tgtEl>
                                          <p:spTgt spid="10"/>
                                        </p:tgtEl>
                                      </p:cBhvr>
                                    </p:animEffect>
                                  </p:childTnLst>
                                </p:cTn>
                              </p:par>
                            </p:childTnLst>
                          </p:cTn>
                        </p:par>
                        <p:par>
                          <p:cTn id="24" fill="hold">
                            <p:stCondLst>
                              <p:cond delay="3750"/>
                            </p:stCondLst>
                            <p:childTnLst>
                              <p:par>
                                <p:cTn id="25" presetID="16" presetClass="entr" presetSubtype="2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75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B40A-E2FB-6091-9982-3833EF87A52E}"/>
              </a:ext>
            </a:extLst>
          </p:cNvPr>
          <p:cNvSpPr txBox="1">
            <a:spLocks/>
          </p:cNvSpPr>
          <p:nvPr/>
        </p:nvSpPr>
        <p:spPr>
          <a:xfrm>
            <a:off x="1703512" y="484746"/>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17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10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B9DF857F-B78B-9CA3-DD10-1A356DD702C8}"/>
              </a:ext>
            </a:extLst>
          </p:cNvPr>
          <p:cNvSpPr txBox="1">
            <a:spLocks/>
          </p:cNvSpPr>
          <p:nvPr/>
        </p:nvSpPr>
        <p:spPr bwMode="auto">
          <a:xfrm>
            <a:off x="1905000" y="841874"/>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837BFF3F-5FD8-A217-B2B2-7ED4E9B9BCE0}"/>
              </a:ext>
            </a:extLst>
          </p:cNvPr>
          <p:cNvSpPr txBox="1"/>
          <p:nvPr/>
        </p:nvSpPr>
        <p:spPr>
          <a:xfrm>
            <a:off x="2338788" y="1258801"/>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LÀM TRÒN SỐ ĐẾN HÀNG TRĂM NGHÌN (TIẾT 1)</a:t>
            </a:r>
          </a:p>
        </p:txBody>
      </p:sp>
    </p:spTree>
    <p:extLst>
      <p:ext uri="{BB962C8B-B14F-4D97-AF65-F5344CB8AC3E}">
        <p14:creationId xmlns:p14="http://schemas.microsoft.com/office/powerpoint/2010/main" val="975180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781</Words>
  <Application>Microsoft Office PowerPoint</Application>
  <PresentationFormat>Widescreen</PresentationFormat>
  <Paragraphs>129</Paragraphs>
  <Slides>18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等线</vt:lpstr>
      <vt:lpstr>Arial</vt:lpstr>
      <vt:lpstr>Calibri</vt:lpstr>
      <vt:lpstr>Calibri Light</vt:lpstr>
      <vt:lpstr>Cambria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Anh Đào Đỗ Thị</dc:creator>
  <cp:lastModifiedBy>Anh Đào Đỗ Thị</cp:lastModifiedBy>
  <cp:revision>14</cp:revision>
  <dcterms:created xsi:type="dcterms:W3CDTF">2024-10-15T14:18:03Z</dcterms:created>
  <dcterms:modified xsi:type="dcterms:W3CDTF">2024-10-16T04:48:08Z</dcterms:modified>
</cp:coreProperties>
</file>