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3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tags/tag1.xml" ContentType="application/vnd.openxmlformats-officedocument.presentationml.tags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media/audio2.wav" ContentType="audio/x-wav"/>
  <Override PartName="/ppt/ink/ink7.xml" ContentType="application/inkml+xml"/>
  <Override PartName="/ppt/ink/ink8.xml" ContentType="application/inkml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0" r:id="rId2"/>
    <p:sldMasterId id="2147483712" r:id="rId3"/>
    <p:sldMasterId id="2147483875" r:id="rId4"/>
  </p:sldMasterIdLst>
  <p:notesMasterIdLst>
    <p:notesMasterId r:id="rId27"/>
  </p:notesMasterIdLst>
  <p:sldIdLst>
    <p:sldId id="400" r:id="rId5"/>
    <p:sldId id="401" r:id="rId6"/>
    <p:sldId id="402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385" r:id="rId18"/>
    <p:sldId id="267" r:id="rId19"/>
    <p:sldId id="268" r:id="rId20"/>
    <p:sldId id="269" r:id="rId21"/>
    <p:sldId id="270" r:id="rId22"/>
    <p:sldId id="271" r:id="rId23"/>
    <p:sldId id="272" r:id="rId24"/>
    <p:sldId id="387" r:id="rId25"/>
    <p:sldId id="26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F4FD"/>
    <a:srgbClr val="E8C822"/>
    <a:srgbClr val="0000CC"/>
    <a:srgbClr val="0000FF"/>
    <a:srgbClr val="6ABF7F"/>
    <a:srgbClr val="8CDB11"/>
    <a:srgbClr val="E8A83E"/>
    <a:srgbClr val="CEF3FE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057A4-FF68-16DB-5B3A-094D835CDD12}" v="1" dt="2020-08-11T06:01:00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542" autoAdjust="0"/>
  </p:normalViewPr>
  <p:slideViewPr>
    <p:cSldViewPr snapToGrid="0">
      <p:cViewPr varScale="1">
        <p:scale>
          <a:sx n="72" d="100"/>
          <a:sy n="72" d="100"/>
        </p:scale>
        <p:origin x="636" y="72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4-10-23T01:00:11.8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643.49963" units="1/cm"/>
          <inkml:channelProperty channel="Y" name="resolution" value="1144.09912" units="1/cm"/>
          <inkml:channelProperty channel="T" name="resolution" value="1" units="1/dev"/>
        </inkml:channelProperties>
      </inkml:inkSource>
      <inkml:timestamp xml:id="ts1" timeString="2024-10-23T01:00:21.579"/>
    </inkml:context>
  </inkml:definitions>
  <inkml:trace contextRef="#ctx0" brushRef="#br0">9189 15119 0</inkml:trace>
  <inkml:trace contextRef="#ctx1" brushRef="#br0">9808 14148 0,'0'0'0,"5"8"16,0-6-1,3 5-15,1-7 16,-9 0-1,0 0-15,0 0 0,0 0 16,14 0 0,-14 0-16,0 0 15,0 0-15,0 0 32,0 0-32,0 0 0,0 0 15,0 0-15,14 0 16,-14 0-1,0 0 1,0 0 0,0 0-16,17 0 15,-17 0-15,0 0 16,15 4 0,-15-4-16,20 0 15,1-4-15,-5 4 16,-16 0-1,20 0-15,-2 0 16,1-7-16,-2 1 16,3-1-1,1 0-15,-5 5 16,7-2-16,-3 4 16,0-7-16,1 7 15,0 0-15,-3-4 16,3 8-1,0-1-15,-2 5 16,1-6-16,-3 8 16,3-2-16,0 1 15,1 4 1,-2-2-16,5 3 16,-8 2-16,5 1 15,-4 0 1,3 3-16,-4 3 15,5 1 1,-7-1 0,3 4-16,18 27 15,-22-30 1,6 6-16,-6 0 16,-4-3-16,1 3 15,1 3 1,-6 4-16,-1 0 15,-4 3-15,-4 37 16,-1-36-16,-12 43 16,6-51-1,-23 39-15,21-39 16,-22 34-16,-10-7 16,24-30-1,-32 24-15,4-6 16,21-23-16,-39 23 15,40-28 1,-6-4-16,-31 19 16,35-22-16,1-2 15,1-5 1,4-3-16,0 4 16,6-7-16,4 0 15,2 0 1,11 0-16,0 0 15,0 0 1,0 0-16,0 0 16,0 0-16,-6 0 15,2 0 1,4 0 0,4 0-16,-4 0 0,10 0 15,1 0-15,1-4 31,-12 4-31,18 0 16,1-3-16,1 3 16,0 0-1,7-3-15,1 3 16,-3 0-16,5 0 16,0 0-1,6-6-15,-1 6 16,2 0-16,1 0 15,-3-4 1,46 8 0,-44 2-16,8-3 15,24 20-15,-36-13 0,1 7 16,-4-3-16,0 2 16,0 4-1,-3 0-15,0 5 16,17 28-1,-28-33-15,1 4 16,-7 6-16,3 1 16,0-2-1,-5 2-15,-2 3 16,1-4-16,-4 3 16,-3 1-1,0-1-15,4 5 16,-8-5-16,1 1 15,-4-2 1,1 3-16,-4-5 31,-4 0-31,4 0 0,-3-6 32,-4 0-32,0-2 0,0-2 0,-3 1 15,0-5 1,-7 2-16,1-2 31,-2 1-31,-2-1 16,-37 12-1,41-18-15,-1-3 16,-13 3-16,10-4 16,0 4-16,-4-6 15,5 2 1,-5-6-16,1 0 15,3 0-15,2 0 16,-2 0 0,0 0-16,0 0 15,2 0 1,-2-2-16,7-2 16,-7-6-16,0 0 15,0 3 1,6-13-16,1 3 15</inkml:trace>
  <inkml:trace contextRef="#ctx1" brushRef="#br0" timeOffset="1379.1199">13785 14951 0,'2'6'0,"9"5"16,-6-5-1,-5-6-15,0 0 16,7 10-16,-7-10 31,11 10-31,-11-10 16,9 8-16,6-8 15,1 2 1,7 2-16,1-4 16,0 0-1,5 0-15,-2-4 16,3-2-16,3 2 0,1-2 15,4 2-15,49-6 16,-44 10 15,50-3-31,-1-4 0,-43 7 16,48 0-16,-50 0 16,1 0-16,37 4 15,-44-1 1,2 0-16,2 1 31,41 6-31,-45-7 16,0 4-1,1-11-15,0 8 16,-7-4-16,-1 0 16,-1 0-1,-6 0-15,0 0 16,-3 0-16,-8 0 15,-1 0 1,-15 0-16,0 0 16,0 0-16,0 0 0,0 0 15,0 0 1,0 0-16,0 0 16,5 0-16,-1-7 15,-4 0 1,-9-3-1,-13-20-15</inkml:trace>
  <inkml:trace contextRef="#ctx1" brushRef="#br0" timeOffset="2263.4791">14734 14176 0,'0'-4'0,"0"4"15,0 0-15,0 0 16,0 0-1,0 0-15,0 0 32,0 0-32,0 0 0,0 0 15,0 0-15,0 0 16,0-3-16,0 3 31,0 7-31,0-1 16,0 4-1,0 4-15,5 3 16,-5 3-16,3 0 16,1 2-16,-2 6 15,-2-1 1,0 3-16,0 3 16,0 1-16,0 4 15,0 2-15,0 7 16,0-7-1,7 47-15,-4-46 16,1-4 0,3 3-16,-4 3 15,3-2-15,11 42 16,-12-53 0,0 1-16,-5 3 15,4-4-15,-4 7 16,0-7-1,0 0-15,0-3 16,0-1-16,0 1 16,0 0-1,0-3 1,-4 0-16,4-4 0,0 3 31,0-23-31,0 20 0,0-20 16,0 20-16,0-20 15,0 0 1,0 0 0,0 0-1,4 21-15,-4-8 16,0-13-16,0 0 16,0 0-16,0 0 15,0 0 1,-7 11-16,5-5 15,-3-10-15,5 4 16</inkml:trace>
  <inkml:trace contextRef="#ctx1" brushRef="#br0" timeOffset="4440.4422">18579 14132 0,'4'0'0,"-4"0"16,0 0-16,0 0 16,0 0-16,0 0 15,8 0-15,1-7 16,7 3-1,1-6-15,1 4 32,4-1-32,-2-3 15,7 3-15,4 7 16,-1-3 0,0 0-16,3 3 15,4 0-15,0 0 16,3 6-1,37 8-15,-40-4 16,-4 0-16,35 20 16,-5 3-1,-37-15-15,35 18 16,-38-15-16,31 19 16,-27-20-1,27 27-15,-8 6 16,-22-26-16,19 30 15,1 8 1,-7-5-16,-7 3 16,-17-28-16,18 38 15,-21-36-15,13 47 16,-3-10-16,-10-34 16,4 44-16,-8-44 15,1 1 1,-7 2-16,3-5 15,-3 2-15,-10 40 32,4-40-32,-4-3 15,-1 1 1,2-1-16,-28 30 16,20-37-16,-22 20 15,14-23 1,-2-4-16,0 5 15,1-12-15,-27 27 16,30-29-16,-5-3 16,1 2-1,-3-6-15,0 6 16,-1-6-16,1-7 16,0 2-1,6-2-15,-6 0 16,0-6-16,1 3 15,-1-7 1,-34-10-16,41 6 16,-8 0-1,4-6-15,7 3 0,1-3 16,1-3 15,-2 0-31,5-1 16,-3-3-16,6 1 15,1-1-15,0 0 16,5-1 0,2 2-16,4-5 15,4 5-15,5-8 16,15-26 0,-11 30-16,29-20 15,-19 25-15,-4 5 16,8-3-1,0-4-15,28-13 16,-37 26-16,9-2 16,-3 2-1,-1 1-15,4 0 16,-1 2-16,4 1 16,-2 6-16,-2 2 15,-2-2 1,6 4-16,0 4 15,2 2-15,-2 1 16,32 17 0,-35-18-16,0 8 15,1-2-15,21 27 16,-26-23 0,7 0-16,-6 5 15,26 19 1,-27-24-16,1 8 15,6-3 1,24 19 0,-28-17-16,32 15 15,-32-21-15,7-8 16,34 22-16,-3-5 16,-27-16-16,0-3 15,0-3 1,50-4-16,-44-4 15,41-3 1,-47 1-16,44-8 0,-42 0 31,36-6-31,-16-13 0,-5-7 16,-33 19-16</inkml:trace>
  <inkml:trace contextRef="#ctx1" brushRef="#br0" timeOffset="6911.1469">27837 13829 0,'0'4'0,"0"-4"0,0 0 15,0 0 1,0 0 0,-7 3-16,0-3 15,7 0-15,-13 0 16,13 0-1,-13-7-15,-4 4 16,-4-4-16,-6 1 16,-39-8-16,-8-2 15,34 9 1,-7 0-16,-44 4 16,48 3-16,-1-8 15,4-1 1,4 2-16,-1 1 15,-4-9 1,8 13-16,3-5 16,-1 0-16,9 3 15,1 4 1,4-2-16,4 2 0,3-3 31,0 3-31,10 0 0,0 0 31,0 0-31,0 0 0,0 0 16,0 0-16,0 0 16,0 0-16,0 0 15,0 0 1,-7 0-16,1 5 16,-1 3-16,3 4 15,-2 6 16,-1-1-31,5 3 16,-6 3-16,5 1 0,0 2 16,6 9-1,-6-2-15,-5 1 16,5 3-16,-7 43 16,7-43-1,-3-4 1,6 7-16,0-3 15,0-3-15,-5 2 0,5 2 16,5-4 0,1-8-16,-3 4 15,1-3-15,-1-3 16,0 3 15,0-7-31,-3-6 0,4-2 16,-4-12-16,0 0 15,0 0 1,0 0-16,0 0 16,0 0-16,0 0 15,0 0 1,0 0-16,10 8 16,0-1-16,0-4 31,4 0-31,2-3 0,9 0 15,1 0-15,4 0 16,10 0 0,-7 0-1,54 4 1,-43-1-16,-4 0 16,3 4-16,-2 0 15,-3-4 1,-2 7-16,-3 0 15,-6 0-15,0 4 16,-8-1 0,2 4-16,-4-1 0,-4 1 15,-3 3-15,-3 0 16,-4 0 0,4 4-16,-7-3 15,3 2-15,-3 1 16,-3-1-1,-7 1-15,3-1 16,-3 0-16,0 1 31,-4-4-31,1 1 16,-4 1 0,1-4-16,-5 1 15,2-5-15,2 0 16,0-4-1,4-3-15,-5-1 16,2-2-16,-4-4 16,0 3-16,-9-3 15,-5 0-15,0 0 16,-3 0 0,-6 0-16,-41 10 15,40-10 1,4 0-1,1 3-15,1 4 0,5-7 16,-1 0-16,7 0 16,4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3-10-13T07:21:07.4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28538 11825 0</inkml:trace>
  <inkml:trace contextRef="#ctx0" brushRef="#br0" timeOffset="1239.523">25834 12189 0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3-10-17T02:17:39.9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1349 17966 0</inkml:trace>
  <inkml:trace contextRef="#ctx0" brushRef="#br0" timeOffset="2733.6479">24663 2744 0,'0'41'125,"0"39"-125</inkml:trace>
  <inkml:trace contextRef="#ctx0" brushRef="#br0" timeOffset="3454.644">22605 6579 0,'40'0'32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4-10-23T01:04:31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26776 7250 0,'-53'53'94,"53"-27"-78,0 1 15,0-1-15,26-26 31,-26-26-32</inkml:trace>
  <inkml:trace contextRef="#ctx0" brushRef="#br0" timeOffset="5466.7826">13603 10306 0,'40'0'78</inkml:trace>
  <inkml:trace contextRef="#ctx0" brushRef="#br0" timeOffset="6841.5364">25841 8101 0,'41'0'16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3-10-17T02:18:17.8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16994 8677 0,'0'41'16,"0"-1"46,-81 0-62</inkml:trace>
  <inkml:trace contextRef="#ctx0" brushRef="#br0" timeOffset="1265.6987">16711 9848 0,'41'-41'125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4-10-23T01:05:18.6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7102 9504 0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643.49963" units="1/cm"/>
          <inkml:channelProperty channel="Y" name="resolution" value="1144.09912" units="1/cm"/>
          <inkml:channelProperty channel="T" name="resolution" value="1" units="1/dev"/>
        </inkml:channelProperties>
      </inkml:inkSource>
      <inkml:timestamp xml:id="ts0" timeString="2022-11-14T07:23:09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19008 2426 0,'0'0'15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76.9186" units="1/cm"/>
          <inkml:channelProperty channel="Y" name="resolution" value="41.45078" units="1/cm"/>
          <inkml:channelProperty channel="T" name="resolution" value="1" units="1/dev"/>
        </inkml:channelProperties>
      </inkml:inkSource>
      <inkml:timestamp xml:id="ts0" timeString="2022-11-14T07:26:45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D0D91-461E-451E-88CD-F7F109D97D9C}" type="datetimeFigureOut">
              <a:rPr lang="en-SG" smtClean="0"/>
              <a:t>23/10/2024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43A29-CE49-4F65-B40B-CAC08D70590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922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7D18B6-8DEC-4C50-8054-38CD0561CF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394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5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7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3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9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8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6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2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6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3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74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A2A7A-BD0D-48B6-B214-C784F0AD2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7F3F5-5D7D-4E75-84F7-E6D6126B1907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134EE-1733-4096-AEF9-1693A4CA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F74B3-F4CE-44EF-9DCE-854F72E60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E7C8-153C-4233-8711-745D7FE05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38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59DA1-6B1F-49D4-9333-3FB010D36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BE620-D575-4604-B35B-412DD1F329A8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10B6F-C98F-4A94-B525-2055CE7F2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F25F1-17A5-4BEB-880E-815545B82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D1579-F6C7-4B4C-898A-0CD506C48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93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E09EB-78B1-4F3B-8DF0-8C40FEB6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F7751-E440-4409-B5B7-9A6CC626F579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9F8E4-4D2A-4F36-8DF7-A7719BD1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4FA9F-4953-45F0-B010-173E9C96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7E866-8909-4F6D-BF21-A0379CC36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1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F29054-5460-4B5E-B3FE-6A7E05A40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16E4C-E4EB-470F-BFF4-C1590FA1F9E5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9261D7-FBBF-414C-950B-1BA99F51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2CA4BF-5460-40AD-A18F-98124757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1A272-8AFA-41D1-A2FA-09231A68A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23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4A3B40-1CF8-466F-83E0-1AF1F0C06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72C2-36D5-4B56-AC58-78A70F66C4DA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FFF269-7CB5-4A5B-B317-BE8897266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0A4065-78C4-49D1-9FBC-40B05F318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2EE62-29A6-40EA-AD1B-F47CFFB3D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42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F5E2AE3-69C6-40A8-9EF1-3F2B43814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E723E-14DE-43F9-A4CE-3160707DF8EF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5576FE-D90C-4487-86B0-383C8AFD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32502A-43ED-4FBF-AF79-28148536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814AA-10BC-461E-AD8C-24342355F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34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E657BE1-9A26-4321-890C-59FD59720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D09EE-E61B-4940-8A86-F3BF15695CDF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405162-4874-41BE-AF27-9848E1115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5A2E85E-1001-40B5-802B-8A287E296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337F3-5269-47C0-A14B-4F6904D9A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4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EEBBAD-74DF-47D6-AC1A-9EF28078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04FC-6832-40B0-91A0-D500B9B88EF4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DBCEAA-58C0-457F-B0C2-22A14445F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C768FC-349D-495F-A7FE-FD9E5A6F2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815E3-616B-43CD-B482-C8D02D038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32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16E0D5-2CFE-4185-A26F-416982E58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D95F4-9A13-46BC-82BA-71629B296814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6DCE6AC-921C-446F-8F10-760E895D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505BAB-2EDF-43A1-90C9-51FDE8CA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2A8C-4673-4AEF-949E-858022B62F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32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B88F6-9F75-4CB3-83C9-6B631E154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685EF-081B-4FDB-8739-1DE501F5CFAA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54957-AC8C-40FA-9CF7-CF1DC22D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B07B8-B50B-4CC0-A8A9-1B73B9394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8FDF9-FA2A-46DF-A6EE-9F8A124B9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9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8DE05-A399-4DFB-AA2B-31C7266B3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0A15B-B73E-4144-BB97-FBBE50BA50ED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8B423-5E61-4C9E-AA31-8DCFCA94D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9CE19-483C-48D5-8CDE-E392C3AC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38521-36F4-4F24-9062-2C0A3216C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68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778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7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549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437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45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348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813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851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415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85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431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610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874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57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882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0915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653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413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105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349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049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703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33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300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21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606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54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023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575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218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996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356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149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558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403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034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528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29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522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351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066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315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265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752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362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008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8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260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135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500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706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829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908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354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681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45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59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886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88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274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165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81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18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518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170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482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4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534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107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713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77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27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934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001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14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191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526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01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31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480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5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64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828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24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592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053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293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582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239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39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621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731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949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567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251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09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833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445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365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696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968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37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481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78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875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096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55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769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7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65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58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948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506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35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537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15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834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545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968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496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40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548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3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18350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68032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50650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494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257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382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144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112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312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501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461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257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915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620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840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376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652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3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898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19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126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03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627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676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09875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0062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2345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67029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95534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50436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10964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92525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31307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464254"/>
      </p:ext>
    </p:extLst>
  </p:cSld>
  <p:clrMapOvr>
    <a:masterClrMapping/>
  </p:clrMapOvr>
  <p:hf sldNum="0" hdr="0" ft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58729"/>
      </p:ext>
    </p:extLst>
  </p:cSld>
  <p:clrMapOvr>
    <a:masterClrMapping/>
  </p:clrMapOvr>
  <p:hf sldNum="0" hdr="0" ftr="0" dt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244853"/>
      </p:ext>
    </p:extLst>
  </p:cSld>
  <p:clrMapOvr>
    <a:masterClrMapping/>
  </p:clrMapOvr>
  <p:hf sldNum="0" hdr="0" ft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C354FBDB-570B-47DF-96E0-31EC931D5420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65577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106.xml"/><Relationship Id="rId138" Type="http://schemas.openxmlformats.org/officeDocument/2006/relationships/slideLayout" Target="../slideLayouts/slideLayout160.xml"/><Relationship Id="rId107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96.xml"/><Relationship Id="rId128" Type="http://schemas.openxmlformats.org/officeDocument/2006/relationships/slideLayout" Target="../slideLayouts/slideLayout150.xml"/><Relationship Id="rId149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27.xml"/><Relationship Id="rId95" Type="http://schemas.openxmlformats.org/officeDocument/2006/relationships/slideLayout" Target="../slideLayouts/slideLayout117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43" Type="http://schemas.openxmlformats.org/officeDocument/2006/relationships/slideLayout" Target="../slideLayouts/slideLayout65.xml"/><Relationship Id="rId48" Type="http://schemas.openxmlformats.org/officeDocument/2006/relationships/slideLayout" Target="../slideLayouts/slideLayout70.xml"/><Relationship Id="rId64" Type="http://schemas.openxmlformats.org/officeDocument/2006/relationships/slideLayout" Target="../slideLayouts/slideLayout86.xml"/><Relationship Id="rId69" Type="http://schemas.openxmlformats.org/officeDocument/2006/relationships/slideLayout" Target="../slideLayouts/slideLayout91.xml"/><Relationship Id="rId113" Type="http://schemas.openxmlformats.org/officeDocument/2006/relationships/slideLayout" Target="../slideLayouts/slideLayout135.xml"/><Relationship Id="rId118" Type="http://schemas.openxmlformats.org/officeDocument/2006/relationships/slideLayout" Target="../slideLayouts/slideLayout140.xml"/><Relationship Id="rId134" Type="http://schemas.openxmlformats.org/officeDocument/2006/relationships/slideLayout" Target="../slideLayouts/slideLayout156.xml"/><Relationship Id="rId139" Type="http://schemas.openxmlformats.org/officeDocument/2006/relationships/slideLayout" Target="../slideLayouts/slideLayout161.xml"/><Relationship Id="rId80" Type="http://schemas.openxmlformats.org/officeDocument/2006/relationships/slideLayout" Target="../slideLayouts/slideLayout102.xml"/><Relationship Id="rId85" Type="http://schemas.openxmlformats.org/officeDocument/2006/relationships/slideLayout" Target="../slideLayouts/slideLayout107.xml"/><Relationship Id="rId150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59" Type="http://schemas.openxmlformats.org/officeDocument/2006/relationships/slideLayout" Target="../slideLayouts/slideLayout81.xml"/><Relationship Id="rId103" Type="http://schemas.openxmlformats.org/officeDocument/2006/relationships/slideLayout" Target="../slideLayouts/slideLayout125.xml"/><Relationship Id="rId108" Type="http://schemas.openxmlformats.org/officeDocument/2006/relationships/slideLayout" Target="../slideLayouts/slideLayout130.xml"/><Relationship Id="rId124" Type="http://schemas.openxmlformats.org/officeDocument/2006/relationships/slideLayout" Target="../slideLayouts/slideLayout146.xml"/><Relationship Id="rId129" Type="http://schemas.openxmlformats.org/officeDocument/2006/relationships/slideLayout" Target="../slideLayouts/slideLayout151.xml"/><Relationship Id="rId54" Type="http://schemas.openxmlformats.org/officeDocument/2006/relationships/slideLayout" Target="../slideLayouts/slideLayout76.xml"/><Relationship Id="rId70" Type="http://schemas.openxmlformats.org/officeDocument/2006/relationships/slideLayout" Target="../slideLayouts/slideLayout92.xml"/><Relationship Id="rId75" Type="http://schemas.openxmlformats.org/officeDocument/2006/relationships/slideLayout" Target="../slideLayouts/slideLayout97.xml"/><Relationship Id="rId91" Type="http://schemas.openxmlformats.org/officeDocument/2006/relationships/slideLayout" Target="../slideLayouts/slideLayout113.xml"/><Relationship Id="rId96" Type="http://schemas.openxmlformats.org/officeDocument/2006/relationships/slideLayout" Target="../slideLayouts/slideLayout118.xml"/><Relationship Id="rId140" Type="http://schemas.openxmlformats.org/officeDocument/2006/relationships/slideLayout" Target="../slideLayouts/slideLayout162.xml"/><Relationship Id="rId145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49" Type="http://schemas.openxmlformats.org/officeDocument/2006/relationships/slideLayout" Target="../slideLayouts/slideLayout71.xml"/><Relationship Id="rId114" Type="http://schemas.openxmlformats.org/officeDocument/2006/relationships/slideLayout" Target="../slideLayouts/slideLayout136.xml"/><Relationship Id="rId119" Type="http://schemas.openxmlformats.org/officeDocument/2006/relationships/slideLayout" Target="../slideLayouts/slideLayout141.xml"/><Relationship Id="rId44" Type="http://schemas.openxmlformats.org/officeDocument/2006/relationships/slideLayout" Target="../slideLayouts/slideLayout66.xml"/><Relationship Id="rId60" Type="http://schemas.openxmlformats.org/officeDocument/2006/relationships/slideLayout" Target="../slideLayouts/slideLayout82.xml"/><Relationship Id="rId65" Type="http://schemas.openxmlformats.org/officeDocument/2006/relationships/slideLayout" Target="../slideLayouts/slideLayout87.xml"/><Relationship Id="rId81" Type="http://schemas.openxmlformats.org/officeDocument/2006/relationships/slideLayout" Target="../slideLayouts/slideLayout103.xml"/><Relationship Id="rId86" Type="http://schemas.openxmlformats.org/officeDocument/2006/relationships/slideLayout" Target="../slideLayouts/slideLayout108.xml"/><Relationship Id="rId130" Type="http://schemas.openxmlformats.org/officeDocument/2006/relationships/slideLayout" Target="../slideLayouts/slideLayout152.xml"/><Relationship Id="rId135" Type="http://schemas.openxmlformats.org/officeDocument/2006/relationships/slideLayout" Target="../slideLayouts/slideLayout157.xml"/><Relationship Id="rId151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9" Type="http://schemas.openxmlformats.org/officeDocument/2006/relationships/slideLayout" Target="../slideLayouts/slideLayout61.xml"/><Relationship Id="rId109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56.xml"/><Relationship Id="rId50" Type="http://schemas.openxmlformats.org/officeDocument/2006/relationships/slideLayout" Target="../slideLayouts/slideLayout72.xml"/><Relationship Id="rId55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98.xml"/><Relationship Id="rId97" Type="http://schemas.openxmlformats.org/officeDocument/2006/relationships/slideLayout" Target="../slideLayouts/slideLayout119.xml"/><Relationship Id="rId104" Type="http://schemas.openxmlformats.org/officeDocument/2006/relationships/slideLayout" Target="../slideLayouts/slideLayout126.xml"/><Relationship Id="rId120" Type="http://schemas.openxmlformats.org/officeDocument/2006/relationships/slideLayout" Target="../slideLayouts/slideLayout142.xml"/><Relationship Id="rId125" Type="http://schemas.openxmlformats.org/officeDocument/2006/relationships/slideLayout" Target="../slideLayouts/slideLayout147.xml"/><Relationship Id="rId141" Type="http://schemas.openxmlformats.org/officeDocument/2006/relationships/slideLayout" Target="../slideLayouts/slideLayout163.xml"/><Relationship Id="rId14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29.xml"/><Relationship Id="rId71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46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109.xml"/><Relationship Id="rId110" Type="http://schemas.openxmlformats.org/officeDocument/2006/relationships/slideLayout" Target="../slideLayouts/slideLayout132.xml"/><Relationship Id="rId115" Type="http://schemas.openxmlformats.org/officeDocument/2006/relationships/slideLayout" Target="../slideLayouts/slideLayout137.xml"/><Relationship Id="rId131" Type="http://schemas.openxmlformats.org/officeDocument/2006/relationships/slideLayout" Target="../slideLayouts/slideLayout153.xml"/><Relationship Id="rId136" Type="http://schemas.openxmlformats.org/officeDocument/2006/relationships/slideLayout" Target="../slideLayouts/slideLayout158.xml"/><Relationship Id="rId61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104.xml"/><Relationship Id="rId152" Type="http://schemas.openxmlformats.org/officeDocument/2006/relationships/theme" Target="../theme/theme3.xml"/><Relationship Id="rId1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99.xml"/><Relationship Id="rId100" Type="http://schemas.openxmlformats.org/officeDocument/2006/relationships/slideLayout" Target="../slideLayouts/slideLayout122.xml"/><Relationship Id="rId105" Type="http://schemas.openxmlformats.org/officeDocument/2006/relationships/slideLayout" Target="../slideLayouts/slideLayout127.xml"/><Relationship Id="rId126" Type="http://schemas.openxmlformats.org/officeDocument/2006/relationships/slideLayout" Target="../slideLayouts/slideLayout148.xml"/><Relationship Id="rId14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30.xml"/><Relationship Id="rId51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94.xml"/><Relationship Id="rId93" Type="http://schemas.openxmlformats.org/officeDocument/2006/relationships/slideLayout" Target="../slideLayouts/slideLayout115.xml"/><Relationship Id="rId98" Type="http://schemas.openxmlformats.org/officeDocument/2006/relationships/slideLayout" Target="../slideLayouts/slideLayout120.xml"/><Relationship Id="rId121" Type="http://schemas.openxmlformats.org/officeDocument/2006/relationships/slideLayout" Target="../slideLayouts/slideLayout143.xml"/><Relationship Id="rId14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89.xml"/><Relationship Id="rId116" Type="http://schemas.openxmlformats.org/officeDocument/2006/relationships/slideLayout" Target="../slideLayouts/slideLayout138.xml"/><Relationship Id="rId137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105.xml"/><Relationship Id="rId88" Type="http://schemas.openxmlformats.org/officeDocument/2006/relationships/slideLayout" Target="../slideLayouts/slideLayout110.xml"/><Relationship Id="rId111" Type="http://schemas.openxmlformats.org/officeDocument/2006/relationships/slideLayout" Target="../slideLayouts/slideLayout133.xml"/><Relationship Id="rId132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79.xml"/><Relationship Id="rId106" Type="http://schemas.openxmlformats.org/officeDocument/2006/relationships/slideLayout" Target="../slideLayouts/slideLayout128.xml"/><Relationship Id="rId127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95.xml"/><Relationship Id="rId78" Type="http://schemas.openxmlformats.org/officeDocument/2006/relationships/slideLayout" Target="../slideLayouts/slideLayout100.xml"/><Relationship Id="rId94" Type="http://schemas.openxmlformats.org/officeDocument/2006/relationships/slideLayout" Target="../slideLayouts/slideLayout116.xml"/><Relationship Id="rId99" Type="http://schemas.openxmlformats.org/officeDocument/2006/relationships/slideLayout" Target="../slideLayouts/slideLayout121.xml"/><Relationship Id="rId101" Type="http://schemas.openxmlformats.org/officeDocument/2006/relationships/slideLayout" Target="../slideLayouts/slideLayout123.xml"/><Relationship Id="rId122" Type="http://schemas.openxmlformats.org/officeDocument/2006/relationships/slideLayout" Target="../slideLayouts/slideLayout144.xml"/><Relationship Id="rId143" Type="http://schemas.openxmlformats.org/officeDocument/2006/relationships/slideLayout" Target="../slideLayouts/slideLayout165.xml"/><Relationship Id="rId148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90.xml"/><Relationship Id="rId89" Type="http://schemas.openxmlformats.org/officeDocument/2006/relationships/slideLayout" Target="../slideLayouts/slideLayout111.xml"/><Relationship Id="rId112" Type="http://schemas.openxmlformats.org/officeDocument/2006/relationships/slideLayout" Target="../slideLayouts/slideLayout134.xml"/><Relationship Id="rId133" Type="http://schemas.openxmlformats.org/officeDocument/2006/relationships/slideLayout" Target="../slideLayouts/slideLayout155.xml"/><Relationship Id="rId16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80.xml"/><Relationship Id="rId79" Type="http://schemas.openxmlformats.org/officeDocument/2006/relationships/slideLayout" Target="../slideLayouts/slideLayout101.xml"/><Relationship Id="rId102" Type="http://schemas.openxmlformats.org/officeDocument/2006/relationships/slideLayout" Target="../slideLayouts/slideLayout124.xml"/><Relationship Id="rId123" Type="http://schemas.openxmlformats.org/officeDocument/2006/relationships/slideLayout" Target="../slideLayouts/slideLayout145.xml"/><Relationship Id="rId144" Type="http://schemas.openxmlformats.org/officeDocument/2006/relationships/slideLayout" Target="../slideLayouts/slideLayout166.xml"/><Relationship Id="rId90" Type="http://schemas.openxmlformats.org/officeDocument/2006/relationships/slideLayout" Target="../slideLayouts/slideLayout1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839CE92F-82E1-4976-80F5-D8D5BE79D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6010B11A-EDDD-4289-AA74-C9D1F92E5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93CED-D1DE-44B3-BDC8-615CA72C5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C4CC9C-06D9-49D7-816D-93C00C16B556}" type="datetimeFigureOut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D8A4F-FFF2-4F78-8822-411CF9002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B5A2F-E9A0-4AC5-9DCD-1195AC077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CB644D7-2FF6-4BF3-B594-16FD2C7F9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9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D4535D-D38E-4B59-AD58-A014F1B2953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BE9FB-13AA-4DED-ACF9-EACA69AB1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17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  <p:sldLayoutId id="2147483740" r:id="rId28"/>
    <p:sldLayoutId id="2147483741" r:id="rId29"/>
    <p:sldLayoutId id="2147483742" r:id="rId30"/>
    <p:sldLayoutId id="2147483743" r:id="rId31"/>
    <p:sldLayoutId id="2147483744" r:id="rId32"/>
    <p:sldLayoutId id="2147483745" r:id="rId33"/>
    <p:sldLayoutId id="2147483746" r:id="rId34"/>
    <p:sldLayoutId id="2147483747" r:id="rId35"/>
    <p:sldLayoutId id="2147483748" r:id="rId36"/>
    <p:sldLayoutId id="2147483749" r:id="rId37"/>
    <p:sldLayoutId id="2147483750" r:id="rId38"/>
    <p:sldLayoutId id="2147483751" r:id="rId39"/>
    <p:sldLayoutId id="2147483752" r:id="rId40"/>
    <p:sldLayoutId id="2147483753" r:id="rId41"/>
    <p:sldLayoutId id="2147483754" r:id="rId42"/>
    <p:sldLayoutId id="2147483755" r:id="rId43"/>
    <p:sldLayoutId id="2147483756" r:id="rId44"/>
    <p:sldLayoutId id="2147483757" r:id="rId45"/>
    <p:sldLayoutId id="2147483758" r:id="rId46"/>
    <p:sldLayoutId id="2147483759" r:id="rId47"/>
    <p:sldLayoutId id="2147483760" r:id="rId48"/>
    <p:sldLayoutId id="2147483761" r:id="rId49"/>
    <p:sldLayoutId id="2147483762" r:id="rId50"/>
    <p:sldLayoutId id="2147483763" r:id="rId51"/>
    <p:sldLayoutId id="2147483764" r:id="rId52"/>
    <p:sldLayoutId id="2147483765" r:id="rId53"/>
    <p:sldLayoutId id="2147483766" r:id="rId54"/>
    <p:sldLayoutId id="2147483767" r:id="rId55"/>
    <p:sldLayoutId id="2147483768" r:id="rId56"/>
    <p:sldLayoutId id="2147483769" r:id="rId57"/>
    <p:sldLayoutId id="2147483770" r:id="rId58"/>
    <p:sldLayoutId id="2147483771" r:id="rId59"/>
    <p:sldLayoutId id="2147483772" r:id="rId60"/>
    <p:sldLayoutId id="2147483773" r:id="rId61"/>
    <p:sldLayoutId id="2147483774" r:id="rId62"/>
    <p:sldLayoutId id="2147483775" r:id="rId63"/>
    <p:sldLayoutId id="2147483776" r:id="rId64"/>
    <p:sldLayoutId id="2147483777" r:id="rId65"/>
    <p:sldLayoutId id="2147483778" r:id="rId66"/>
    <p:sldLayoutId id="2147483779" r:id="rId67"/>
    <p:sldLayoutId id="2147483780" r:id="rId68"/>
    <p:sldLayoutId id="2147483781" r:id="rId69"/>
    <p:sldLayoutId id="2147483782" r:id="rId70"/>
    <p:sldLayoutId id="2147483783" r:id="rId71"/>
    <p:sldLayoutId id="2147483784" r:id="rId72"/>
    <p:sldLayoutId id="2147483785" r:id="rId73"/>
    <p:sldLayoutId id="2147483786" r:id="rId74"/>
    <p:sldLayoutId id="2147483787" r:id="rId75"/>
    <p:sldLayoutId id="2147483788" r:id="rId76"/>
    <p:sldLayoutId id="2147483789" r:id="rId77"/>
    <p:sldLayoutId id="2147483790" r:id="rId78"/>
    <p:sldLayoutId id="2147483791" r:id="rId79"/>
    <p:sldLayoutId id="2147483792" r:id="rId80"/>
    <p:sldLayoutId id="2147483793" r:id="rId81"/>
    <p:sldLayoutId id="2147483794" r:id="rId82"/>
    <p:sldLayoutId id="2147483795" r:id="rId83"/>
    <p:sldLayoutId id="2147483796" r:id="rId84"/>
    <p:sldLayoutId id="2147483797" r:id="rId85"/>
    <p:sldLayoutId id="2147483798" r:id="rId86"/>
    <p:sldLayoutId id="2147483799" r:id="rId87"/>
    <p:sldLayoutId id="2147483800" r:id="rId88"/>
    <p:sldLayoutId id="2147483801" r:id="rId89"/>
    <p:sldLayoutId id="2147483802" r:id="rId90"/>
    <p:sldLayoutId id="2147483803" r:id="rId91"/>
    <p:sldLayoutId id="2147483804" r:id="rId92"/>
    <p:sldLayoutId id="2147483805" r:id="rId93"/>
    <p:sldLayoutId id="2147483806" r:id="rId94"/>
    <p:sldLayoutId id="2147483807" r:id="rId95"/>
    <p:sldLayoutId id="2147483808" r:id="rId96"/>
    <p:sldLayoutId id="2147483809" r:id="rId97"/>
    <p:sldLayoutId id="2147483810" r:id="rId98"/>
    <p:sldLayoutId id="2147483811" r:id="rId99"/>
    <p:sldLayoutId id="2147483812" r:id="rId100"/>
    <p:sldLayoutId id="2147483813" r:id="rId101"/>
    <p:sldLayoutId id="2147483814" r:id="rId102"/>
    <p:sldLayoutId id="2147483815" r:id="rId103"/>
    <p:sldLayoutId id="2147483816" r:id="rId104"/>
    <p:sldLayoutId id="2147483817" r:id="rId105"/>
    <p:sldLayoutId id="2147483818" r:id="rId106"/>
    <p:sldLayoutId id="2147483819" r:id="rId107"/>
    <p:sldLayoutId id="2147483820" r:id="rId108"/>
    <p:sldLayoutId id="2147483821" r:id="rId109"/>
    <p:sldLayoutId id="2147483822" r:id="rId110"/>
    <p:sldLayoutId id="2147483823" r:id="rId111"/>
    <p:sldLayoutId id="2147483824" r:id="rId112"/>
    <p:sldLayoutId id="2147483825" r:id="rId113"/>
    <p:sldLayoutId id="2147483826" r:id="rId114"/>
    <p:sldLayoutId id="2147483827" r:id="rId115"/>
    <p:sldLayoutId id="2147483828" r:id="rId116"/>
    <p:sldLayoutId id="2147483829" r:id="rId117"/>
    <p:sldLayoutId id="2147483830" r:id="rId118"/>
    <p:sldLayoutId id="2147483831" r:id="rId119"/>
    <p:sldLayoutId id="2147483832" r:id="rId120"/>
    <p:sldLayoutId id="2147483833" r:id="rId121"/>
    <p:sldLayoutId id="2147483834" r:id="rId122"/>
    <p:sldLayoutId id="2147483835" r:id="rId123"/>
    <p:sldLayoutId id="2147483836" r:id="rId124"/>
    <p:sldLayoutId id="2147483837" r:id="rId125"/>
    <p:sldLayoutId id="2147483838" r:id="rId126"/>
    <p:sldLayoutId id="2147483839" r:id="rId127"/>
    <p:sldLayoutId id="2147483840" r:id="rId128"/>
    <p:sldLayoutId id="2147483841" r:id="rId129"/>
    <p:sldLayoutId id="2147483842" r:id="rId130"/>
    <p:sldLayoutId id="2147483843" r:id="rId131"/>
    <p:sldLayoutId id="2147483844" r:id="rId132"/>
    <p:sldLayoutId id="2147483845" r:id="rId133"/>
    <p:sldLayoutId id="2147483846" r:id="rId134"/>
    <p:sldLayoutId id="2147483847" r:id="rId135"/>
    <p:sldLayoutId id="2147483848" r:id="rId136"/>
    <p:sldLayoutId id="2147483849" r:id="rId137"/>
    <p:sldLayoutId id="2147483850" r:id="rId138"/>
    <p:sldLayoutId id="2147483851" r:id="rId139"/>
    <p:sldLayoutId id="2147483852" r:id="rId140"/>
    <p:sldLayoutId id="2147483853" r:id="rId141"/>
    <p:sldLayoutId id="2147483854" r:id="rId142"/>
    <p:sldLayoutId id="2147483855" r:id="rId143"/>
    <p:sldLayoutId id="2147483856" r:id="rId144"/>
    <p:sldLayoutId id="2147483857" r:id="rId145"/>
    <p:sldLayoutId id="2147483858" r:id="rId146"/>
    <p:sldLayoutId id="2147483859" r:id="rId147"/>
    <p:sldLayoutId id="2147483860" r:id="rId148"/>
    <p:sldLayoutId id="2147483861" r:id="rId149"/>
    <p:sldLayoutId id="2147483862" r:id="rId150"/>
    <p:sldLayoutId id="2147483863" r:id="rId1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901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6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21.emf"/><Relationship Id="rId5" Type="http://schemas.openxmlformats.org/officeDocument/2006/relationships/customXml" Target="../ink/ink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4.jpeg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customXml" Target="../ink/ink3.xml"/><Relationship Id="rId5" Type="http://schemas.openxmlformats.org/officeDocument/2006/relationships/image" Target="../media/image11.emf"/><Relationship Id="rId4" Type="http://schemas.openxmlformats.org/officeDocument/2006/relationships/customXml" Target="../ink/ink2.xml"/><Relationship Id="rId9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png"/><Relationship Id="rId18" Type="http://schemas.openxmlformats.org/officeDocument/2006/relationships/image" Target="../media/image37.gif"/><Relationship Id="rId3" Type="http://schemas.openxmlformats.org/officeDocument/2006/relationships/slide" Target="slide16.xml"/><Relationship Id="rId21" Type="http://schemas.openxmlformats.org/officeDocument/2006/relationships/image" Target="../media/image250.emf"/><Relationship Id="rId7" Type="http://schemas.openxmlformats.org/officeDocument/2006/relationships/image" Target="../media/image29.png"/><Relationship Id="rId12" Type="http://schemas.openxmlformats.org/officeDocument/2006/relationships/slide" Target="slide19.xml"/><Relationship Id="rId17" Type="http://schemas.openxmlformats.org/officeDocument/2006/relationships/image" Target="../media/image36.png"/><Relationship Id="rId2" Type="http://schemas.openxmlformats.org/officeDocument/2006/relationships/image" Target="../media/image26.jpeg"/><Relationship Id="rId16" Type="http://schemas.openxmlformats.org/officeDocument/2006/relationships/image" Target="../media/image35.png"/><Relationship Id="rId20" Type="http://schemas.openxmlformats.org/officeDocument/2006/relationships/customXml" Target="../ink/ink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7.xml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5" Type="http://schemas.openxmlformats.org/officeDocument/2006/relationships/slide" Target="slide20.xml"/><Relationship Id="rId23" Type="http://schemas.openxmlformats.org/officeDocument/2006/relationships/image" Target="../media/image38.emf"/><Relationship Id="rId10" Type="http://schemas.openxmlformats.org/officeDocument/2006/relationships/image" Target="../media/image31.png"/><Relationship Id="rId19" Type="http://schemas.openxmlformats.org/officeDocument/2006/relationships/slide" Target="slide21.xml"/><Relationship Id="rId4" Type="http://schemas.openxmlformats.org/officeDocument/2006/relationships/image" Target="../media/image27.png"/><Relationship Id="rId9" Type="http://schemas.openxmlformats.org/officeDocument/2006/relationships/slide" Target="slide18.xml"/><Relationship Id="rId14" Type="http://schemas.openxmlformats.org/officeDocument/2006/relationships/image" Target="../media/image34.png"/><Relationship Id="rId22" Type="http://schemas.openxmlformats.org/officeDocument/2006/relationships/customXml" Target="../ink/ink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pn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12" Type="http://schemas.openxmlformats.org/officeDocument/2006/relationships/image" Target="../media/image43.gif"/><Relationship Id="rId2" Type="http://schemas.openxmlformats.org/officeDocument/2006/relationships/audio" Target="../media/audio1.wav"/><Relationship Id="rId16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42.gif"/><Relationship Id="rId5" Type="http://schemas.openxmlformats.org/officeDocument/2006/relationships/image" Target="../media/image40.png"/><Relationship Id="rId15" Type="http://schemas.openxmlformats.org/officeDocument/2006/relationships/image" Target="../media/image46.gif"/><Relationship Id="rId10" Type="http://schemas.openxmlformats.org/officeDocument/2006/relationships/slide" Target="slide15.xml"/><Relationship Id="rId4" Type="http://schemas.openxmlformats.org/officeDocument/2006/relationships/image" Target="../media/image39.jpeg"/><Relationship Id="rId9" Type="http://schemas.openxmlformats.org/officeDocument/2006/relationships/slide" Target="slide9.xml"/><Relationship Id="rId1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png"/><Relationship Id="rId18" Type="http://schemas.openxmlformats.org/officeDocument/2006/relationships/image" Target="../media/image30.emf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12" Type="http://schemas.openxmlformats.org/officeDocument/2006/relationships/image" Target="../media/image43.gif"/><Relationship Id="rId17" Type="http://schemas.openxmlformats.org/officeDocument/2006/relationships/customXml" Target="../ink/ink7.xml"/><Relationship Id="rId2" Type="http://schemas.openxmlformats.org/officeDocument/2006/relationships/audio" Target="../media/audio1.wav"/><Relationship Id="rId16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42.gif"/><Relationship Id="rId5" Type="http://schemas.openxmlformats.org/officeDocument/2006/relationships/image" Target="../media/image40.png"/><Relationship Id="rId15" Type="http://schemas.openxmlformats.org/officeDocument/2006/relationships/image" Target="../media/image46.gif"/><Relationship Id="rId10" Type="http://schemas.openxmlformats.org/officeDocument/2006/relationships/slide" Target="slide15.xml"/><Relationship Id="rId4" Type="http://schemas.openxmlformats.org/officeDocument/2006/relationships/image" Target="../media/image39.jpeg"/><Relationship Id="rId9" Type="http://schemas.openxmlformats.org/officeDocument/2006/relationships/slide" Target="slide9.xml"/><Relationship Id="rId1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png"/><Relationship Id="rId18" Type="http://schemas.openxmlformats.org/officeDocument/2006/relationships/image" Target="../media/image30.emf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12" Type="http://schemas.openxmlformats.org/officeDocument/2006/relationships/image" Target="../media/image43.gif"/><Relationship Id="rId17" Type="http://schemas.openxmlformats.org/officeDocument/2006/relationships/customXml" Target="../ink/ink8.xml"/><Relationship Id="rId2" Type="http://schemas.openxmlformats.org/officeDocument/2006/relationships/audio" Target="../media/audio1.wav"/><Relationship Id="rId16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42.gif"/><Relationship Id="rId5" Type="http://schemas.openxmlformats.org/officeDocument/2006/relationships/image" Target="../media/image40.png"/><Relationship Id="rId15" Type="http://schemas.openxmlformats.org/officeDocument/2006/relationships/image" Target="../media/image46.gif"/><Relationship Id="rId10" Type="http://schemas.openxmlformats.org/officeDocument/2006/relationships/slide" Target="slide15.xml"/><Relationship Id="rId4" Type="http://schemas.openxmlformats.org/officeDocument/2006/relationships/image" Target="../media/image39.jpeg"/><Relationship Id="rId9" Type="http://schemas.openxmlformats.org/officeDocument/2006/relationships/slide" Target="slide9.xml"/><Relationship Id="rId1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png"/><Relationship Id="rId3" Type="http://schemas.openxmlformats.org/officeDocument/2006/relationships/audio" Target="../media/audio2.wav"/><Relationship Id="rId7" Type="http://schemas.openxmlformats.org/officeDocument/2006/relationships/image" Target="../media/image34.png"/><Relationship Id="rId12" Type="http://schemas.openxmlformats.org/officeDocument/2006/relationships/image" Target="../media/image43.gif"/><Relationship Id="rId2" Type="http://schemas.openxmlformats.org/officeDocument/2006/relationships/audio" Target="../media/audio1.wav"/><Relationship Id="rId16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42.gif"/><Relationship Id="rId5" Type="http://schemas.openxmlformats.org/officeDocument/2006/relationships/image" Target="../media/image40.png"/><Relationship Id="rId15" Type="http://schemas.openxmlformats.org/officeDocument/2006/relationships/image" Target="../media/image46.gif"/><Relationship Id="rId10" Type="http://schemas.openxmlformats.org/officeDocument/2006/relationships/slide" Target="slide15.xml"/><Relationship Id="rId4" Type="http://schemas.openxmlformats.org/officeDocument/2006/relationships/image" Target="../media/image39.jpeg"/><Relationship Id="rId9" Type="http://schemas.openxmlformats.org/officeDocument/2006/relationships/slide" Target="slide9.xml"/><Relationship Id="rId1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12" Type="http://schemas.openxmlformats.org/officeDocument/2006/relationships/image" Target="../media/image43.gif"/><Relationship Id="rId2" Type="http://schemas.openxmlformats.org/officeDocument/2006/relationships/audio" Target="../media/audio1.wav"/><Relationship Id="rId16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11" Type="http://schemas.openxmlformats.org/officeDocument/2006/relationships/image" Target="../media/image42.gif"/><Relationship Id="rId5" Type="http://schemas.openxmlformats.org/officeDocument/2006/relationships/image" Target="../media/image40.png"/><Relationship Id="rId15" Type="http://schemas.openxmlformats.org/officeDocument/2006/relationships/image" Target="../media/image46.gif"/><Relationship Id="rId10" Type="http://schemas.openxmlformats.org/officeDocument/2006/relationships/slide" Target="slide15.xml"/><Relationship Id="rId4" Type="http://schemas.openxmlformats.org/officeDocument/2006/relationships/image" Target="../media/image39.jpeg"/><Relationship Id="rId9" Type="http://schemas.openxmlformats.org/officeDocument/2006/relationships/slide" Target="slide9.xml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ình ảnh Nền Hoa Hướng Dương, Hoa Hướng Dương Vector Nền Và Tập Tin Tải về  Miễn Phí | Png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120"/>
            <a:ext cx="12192000" cy="68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ireworks-07-june[1]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267" y="504826"/>
            <a:ext cx="286173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Text Box 10"/>
          <p:cNvSpPr txBox="1">
            <a:spLocks noChangeArrowheads="1"/>
          </p:cNvSpPr>
          <p:nvPr/>
        </p:nvSpPr>
        <p:spPr bwMode="auto">
          <a:xfrm>
            <a:off x="770835" y="533400"/>
            <a:ext cx="100584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PHÒNG GIÁO DỤC VÀ ĐÀO TẠO TP. THỦ DẦU MỘT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TRƯỜNG TIỂU HỌC ĐỊNH HÒA</a:t>
            </a:r>
          </a:p>
        </p:txBody>
      </p:sp>
      <p:sp>
        <p:nvSpPr>
          <p:cNvPr id="25" name="WordArt 41"/>
          <p:cNvSpPr>
            <a:spLocks noChangeArrowheads="1" noChangeShapeType="1" noTextEdit="1"/>
          </p:cNvSpPr>
          <p:nvPr/>
        </p:nvSpPr>
        <p:spPr bwMode="auto">
          <a:xfrm>
            <a:off x="3251200" y="1371600"/>
            <a:ext cx="56896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CHÀO MỪNG QUÝ THẦY CÔ VỀ DỰ GIỜ</a:t>
            </a:r>
          </a:p>
        </p:txBody>
      </p:sp>
      <p:sp>
        <p:nvSpPr>
          <p:cNvPr id="2062" name="WordArt 41"/>
          <p:cNvSpPr>
            <a:spLocks noChangeArrowheads="1" noChangeShapeType="1" noTextEdit="1"/>
          </p:cNvSpPr>
          <p:nvPr/>
        </p:nvSpPr>
        <p:spPr bwMode="auto">
          <a:xfrm>
            <a:off x="3810000" y="2057400"/>
            <a:ext cx="46228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" cap="none" spc="0" normalizeH="0" baseline="0" noProof="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Môn</a:t>
            </a:r>
            <a:r>
              <a:rPr kumimoji="0" lang="en-US" sz="32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: Toán– Lớp </a:t>
            </a:r>
            <a:r>
              <a:rPr kumimoji="0" lang="en-US" sz="3200" b="1" i="0" u="none" strike="noStrike" kern="10" cap="none" spc="0" normalizeH="0" baseline="0" noProof="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1/7</a:t>
            </a:r>
            <a:endParaRPr kumimoji="0" lang="en-US" sz="3200" b="1" i="0" u="none" strike="noStrike" kern="10" cap="none" spc="0" normalizeH="0" baseline="0" noProof="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063" name="WordArt 41"/>
          <p:cNvSpPr>
            <a:spLocks noChangeArrowheads="1" noChangeShapeType="1" noTextEdit="1"/>
          </p:cNvSpPr>
          <p:nvPr/>
        </p:nvSpPr>
        <p:spPr bwMode="auto">
          <a:xfrm>
            <a:off x="3479800" y="4330701"/>
            <a:ext cx="5283200" cy="51469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GV: TRẦN THỊ THÚY OANH</a:t>
            </a:r>
          </a:p>
        </p:txBody>
      </p:sp>
      <p:sp>
        <p:nvSpPr>
          <p:cNvPr id="2064" name="WordArt 41"/>
          <p:cNvSpPr>
            <a:spLocks noChangeArrowheads="1" noChangeShapeType="1" noTextEdit="1"/>
          </p:cNvSpPr>
          <p:nvPr/>
        </p:nvSpPr>
        <p:spPr bwMode="auto">
          <a:xfrm>
            <a:off x="3730313" y="5289898"/>
            <a:ext cx="4426573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Năm học: </a:t>
            </a:r>
            <a:r>
              <a:rPr kumimoji="0" lang="vi-VN" sz="3200" b="1" i="0" u="none" strike="noStrike" kern="10" cap="none" spc="0" normalizeH="0" baseline="0" noProof="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202</a:t>
            </a:r>
            <a:r>
              <a:rPr kumimoji="0" lang="en-US" sz="32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4</a:t>
            </a:r>
            <a:r>
              <a:rPr kumimoji="0" lang="en-US" sz="3200" b="1" i="0" u="none" strike="noStrike" kern="10" cap="none" spc="0" normalizeH="0" baseline="0" noProof="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vi-VN" sz="32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- </a:t>
            </a:r>
            <a:r>
              <a:rPr kumimoji="0" lang="vi-VN" sz="3200" b="1" i="0" u="none" strike="noStrike" kern="10" cap="none" spc="0" normalizeH="0" baseline="0" noProof="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202</a:t>
            </a:r>
            <a:r>
              <a:rPr kumimoji="0" lang="en-US" sz="32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5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09E0A0B-8849-41E4-AC43-E7E048215D55}"/>
              </a:ext>
            </a:extLst>
          </p:cNvPr>
          <p:cNvSpPr txBox="1">
            <a:spLocks/>
          </p:cNvSpPr>
          <p:nvPr/>
        </p:nvSpPr>
        <p:spPr>
          <a:xfrm>
            <a:off x="969616" y="2743200"/>
            <a:ext cx="10804659" cy="11430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0" u="none" strike="noStrike" kern="1200" cap="all" spc="30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SG" sz="2800" b="1" i="0" u="none" strike="noStrike" kern="1200" cap="all" spc="30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ppct</a:t>
            </a:r>
            <a:r>
              <a:rPr kumimoji="0" lang="en-SG" sz="2800" b="1" i="0" u="none" strike="noStrike" kern="1200" cap="all" spc="30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21: </a:t>
            </a:r>
            <a:r>
              <a:rPr kumimoji="0" lang="en-SG" sz="2800" b="1" i="0" u="none" strike="noStrike" kern="1200" cap="all" spc="3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Phép </a:t>
            </a:r>
            <a:r>
              <a:rPr kumimoji="0" lang="en-SG" sz="2800" b="1" i="0" u="none" strike="noStrike" kern="1200" cap="all" spc="30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cộng</a:t>
            </a:r>
            <a:r>
              <a:rPr kumimoji="0" lang="en-SG" sz="2800" b="1" i="0" u="none" strike="noStrike" kern="1200" cap="all" spc="3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SG" sz="2800" b="1" i="0" u="none" strike="noStrike" kern="1200" cap="all" spc="30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trong</a:t>
            </a:r>
            <a:r>
              <a:rPr kumimoji="0" lang="en-SG" sz="2800" b="1" i="0" u="none" strike="noStrike" kern="1200" cap="all" spc="3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SG" sz="2800" b="1" i="0" u="none" strike="noStrike" kern="1200" cap="all" spc="30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phạm</a:t>
            </a:r>
            <a:r>
              <a:rPr kumimoji="0" lang="en-SG" sz="2800" b="1" i="0" u="none" strike="noStrike" kern="1200" cap="all" spc="3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vi </a:t>
            </a:r>
            <a:r>
              <a:rPr kumimoji="0" lang="en-SG" sz="2800" b="1" i="0" u="none" strike="noStrike" kern="1200" cap="all" spc="30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 ( </a:t>
            </a:r>
            <a:r>
              <a:rPr kumimoji="0" lang="en-SG" sz="2800" b="1" i="0" u="none" strike="noStrike" kern="1200" cap="all" spc="30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tiếp</a:t>
            </a:r>
            <a:r>
              <a:rPr kumimoji="0" lang="en-SG" sz="2800" b="1" i="0" u="none" strike="noStrike" kern="1200" cap="all" spc="30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SG" sz="2800" b="1" i="0" u="none" strike="noStrike" kern="1200" cap="all" spc="30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theo</a:t>
            </a:r>
            <a:r>
              <a:rPr kumimoji="0" lang="en-SG" sz="2800" b="1" i="0" u="none" strike="noStrike" kern="1200" cap="all" spc="30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 </a:t>
            </a:r>
            <a:r>
              <a:rPr kumimoji="0" lang="en-SG" sz="2800" b="1" i="0" u="none" strike="noStrike" kern="1200" cap="all" spc="3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SG" sz="2800" b="1" i="0" u="none" strike="noStrike" kern="1200" cap="all" spc="30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tiết</a:t>
            </a:r>
            <a:r>
              <a:rPr kumimoji="0" lang="en-SG" sz="2800" b="1" i="0" u="none" strike="noStrike" kern="1200" cap="all" spc="3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2)</a:t>
            </a:r>
          </a:p>
        </p:txBody>
      </p:sp>
      <p:sp>
        <p:nvSpPr>
          <p:cNvPr id="2" name="AutoShape 2" descr="Chi tiết với hơn 87 về hình nền pp mầm non mới nhất - coedo.com.vn">
            <a:extLst>
              <a:ext uri="{FF2B5EF4-FFF2-40B4-BE49-F238E27FC236}">
                <a16:creationId xmlns:a16="http://schemas.microsoft.com/office/drawing/2014/main" id="{5157D48E-0224-41C7-8274-3480C0DA06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3992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B1273B1-CBE9-4E4D-A193-E0E1FD64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95289"/>
            <a:ext cx="10058400" cy="73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Toaùn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A11DCB-5721-405B-A387-EBF22C91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1" y="-131763"/>
            <a:ext cx="122555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Thöù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ngaøy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24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thaùng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10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2024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21BA7A-B57D-47D7-8025-B72F8EB9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09" y="1930759"/>
            <a:ext cx="3518453" cy="739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squar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Khôûi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ñoäng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3E15F-016B-461F-9A9B-BD2CED4DA3B4}"/>
              </a:ext>
            </a:extLst>
          </p:cNvPr>
          <p:cNvSpPr txBox="1"/>
          <p:nvPr/>
        </p:nvSpPr>
        <p:spPr>
          <a:xfrm>
            <a:off x="4152527" y="1952782"/>
            <a:ext cx="2178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HAÙT</a:t>
            </a:r>
          </a:p>
        </p:txBody>
      </p:sp>
    </p:spTree>
    <p:extLst>
      <p:ext uri="{BB962C8B-B14F-4D97-AF65-F5344CB8AC3E}">
        <p14:creationId xmlns:p14="http://schemas.microsoft.com/office/powerpoint/2010/main" val="102566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ập Đếm - Nhạc Thiếu Nhi Bảo Ngọc - Skids Nhạc Thiếu Nhi Vui Nhộn Hay Nhất 2017 (1) - 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5209" y="1930759"/>
            <a:ext cx="3518453" cy="739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squar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Khôûi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ñoäng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2" name="Cloud Callout 1"/>
          <p:cNvSpPr/>
          <p:nvPr/>
        </p:nvSpPr>
        <p:spPr>
          <a:xfrm>
            <a:off x="3618963" y="2761917"/>
            <a:ext cx="4687910" cy="1751527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6798617" y="3235965"/>
            <a:ext cx="7627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6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4502418" y="3293616"/>
            <a:ext cx="292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2 + 4 =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6806641" y="3245621"/>
            <a:ext cx="7627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5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4" name="TextBox 25"/>
          <p:cNvSpPr txBox="1">
            <a:spLocks noChangeArrowheads="1"/>
          </p:cNvSpPr>
          <p:nvPr/>
        </p:nvSpPr>
        <p:spPr bwMode="auto">
          <a:xfrm>
            <a:off x="4510214" y="3290426"/>
            <a:ext cx="292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2 + 3 =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5" name="TextBox 25"/>
          <p:cNvSpPr txBox="1">
            <a:spLocks noChangeArrowheads="1"/>
          </p:cNvSpPr>
          <p:nvPr/>
        </p:nvSpPr>
        <p:spPr bwMode="auto">
          <a:xfrm>
            <a:off x="6795911" y="3281689"/>
            <a:ext cx="7627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4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6" name="TextBox 25"/>
          <p:cNvSpPr txBox="1">
            <a:spLocks noChangeArrowheads="1"/>
          </p:cNvSpPr>
          <p:nvPr/>
        </p:nvSpPr>
        <p:spPr bwMode="auto">
          <a:xfrm>
            <a:off x="4524910" y="3301001"/>
            <a:ext cx="25396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3 + 1 =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7" name="TextBox 25"/>
          <p:cNvSpPr txBox="1">
            <a:spLocks noChangeArrowheads="1"/>
          </p:cNvSpPr>
          <p:nvPr/>
        </p:nvSpPr>
        <p:spPr bwMode="auto">
          <a:xfrm>
            <a:off x="6795911" y="3261698"/>
            <a:ext cx="7627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5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4428363" y="3308386"/>
            <a:ext cx="25474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1 + 4 =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9" name="TextBox 25"/>
          <p:cNvSpPr txBox="1">
            <a:spLocks noChangeArrowheads="1"/>
          </p:cNvSpPr>
          <p:nvPr/>
        </p:nvSpPr>
        <p:spPr bwMode="auto">
          <a:xfrm>
            <a:off x="6790593" y="3213253"/>
            <a:ext cx="7627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4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4515879" y="3274987"/>
            <a:ext cx="24467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2 + 2 =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21" name="TextBox 25"/>
          <p:cNvSpPr txBox="1">
            <a:spLocks noChangeArrowheads="1"/>
          </p:cNvSpPr>
          <p:nvPr/>
        </p:nvSpPr>
        <p:spPr bwMode="auto">
          <a:xfrm>
            <a:off x="6840816" y="3256040"/>
            <a:ext cx="7627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6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22" name="TextBox 25"/>
          <p:cNvSpPr txBox="1">
            <a:spLocks noChangeArrowheads="1"/>
          </p:cNvSpPr>
          <p:nvPr/>
        </p:nvSpPr>
        <p:spPr bwMode="auto">
          <a:xfrm>
            <a:off x="4523676" y="3315771"/>
            <a:ext cx="24467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3 + 3 =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A11DCB-5721-405B-A387-EBF22C91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1" y="-131763"/>
            <a:ext cx="122555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Thöù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ngaøy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24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thaùng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10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2024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AB1273B1-CBE9-4E4D-A193-E0E1FD64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95289"/>
            <a:ext cx="10058400" cy="73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Toaùn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3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/>
      <p:bldP spid="9" grpId="1"/>
      <p:bldP spid="10" grpId="0"/>
      <p:bldP spid="10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5209" y="1930759"/>
            <a:ext cx="3518453" cy="739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squar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Khôûi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ñoäng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3592523" y="3087295"/>
            <a:ext cx="36109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4 + 2 = …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12D67-8FC9-4FE9-922B-AAB4F3E9CB9B}"/>
              </a:ext>
            </a:extLst>
          </p:cNvPr>
          <p:cNvSpPr txBox="1"/>
          <p:nvPr/>
        </p:nvSpPr>
        <p:spPr>
          <a:xfrm>
            <a:off x="4103511" y="1838981"/>
            <a:ext cx="5930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Baûng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 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3D494B-74BD-4EDD-BDC9-FFE93C099090}"/>
              </a:ext>
            </a:extLst>
          </p:cNvPr>
          <p:cNvSpPr txBox="1"/>
          <p:nvPr/>
        </p:nvSpPr>
        <p:spPr>
          <a:xfrm>
            <a:off x="6051093" y="3020114"/>
            <a:ext cx="739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6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E4950F4D-E221-4C48-9A66-20A32079D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523" y="3708437"/>
            <a:ext cx="36109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3 + 2 = …</a:t>
            </a:r>
            <a:endParaRPr kumimoji="0" lang="vi-V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ED7FE-9544-4597-95D2-4B1332414E10}"/>
              </a:ext>
            </a:extLst>
          </p:cNvPr>
          <p:cNvSpPr txBox="1"/>
          <p:nvPr/>
        </p:nvSpPr>
        <p:spPr>
          <a:xfrm>
            <a:off x="5977051" y="3641256"/>
            <a:ext cx="739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A11DCB-5721-405B-A387-EBF22C91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1" y="-131763"/>
            <a:ext cx="122555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Thöù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ngaøy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24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thaùng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10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2024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AB1273B1-CBE9-4E4D-A193-E0E1FD64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95289"/>
            <a:ext cx="10058400" cy="73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Toaùn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39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3" grpId="0"/>
      <p:bldP spid="3" grpId="1"/>
      <p:bldP spid="4" grpId="0"/>
      <p:bldP spid="4" grpId="1"/>
      <p:bldP spid="10" grpId="0"/>
      <p:bldP spid="10" grpId="1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471052" y="1135063"/>
            <a:ext cx="10058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Pheùp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coäng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phaïm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vi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6 (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tieáp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theo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)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tieát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2)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45209" y="1930759"/>
            <a:ext cx="3518453" cy="7386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squar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Luyeän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taäp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A11DCB-5721-405B-A387-EBF22C91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1" y="-131763"/>
            <a:ext cx="122555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Thöù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ngaøy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24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thaùng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10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2024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AB1273B1-CBE9-4E4D-A193-E0E1FD64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130" y="395180"/>
            <a:ext cx="10058400" cy="73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Toaùn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68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Admin\Downloads\Screenshot_2020-08-14 CloudBook(3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74" b="39356"/>
          <a:stretch/>
        </p:blipFill>
        <p:spPr bwMode="auto">
          <a:xfrm>
            <a:off x="26505" y="3261"/>
            <a:ext cx="10721010" cy="307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35895" y="3218600"/>
            <a:ext cx="3670853" cy="5300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3 + 0 = 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9444" y="4080412"/>
            <a:ext cx="3670853" cy="530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2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 + 0 =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0365" y="4028240"/>
            <a:ext cx="63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89443" y="4078820"/>
            <a:ext cx="3670853" cy="530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4 + 0 =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13983" y="4028240"/>
            <a:ext cx="63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0906" y="5028448"/>
            <a:ext cx="1054873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Moät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soá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coäng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vôùi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0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coù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keát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quaû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baèng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chính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soá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VNI-Avo" pitchFamily="2" charset="0"/>
                <a:cs typeface="Times New Roman" panose="02020603050405020304" pitchFamily="18" charset="0"/>
              </a:rPr>
              <a:t>ñoù</a:t>
            </a:r>
            <a:r>
              <a:rPr lang="en-US" sz="3200" dirty="0" smtClean="0">
                <a:latin typeface="VNI-Avo" pitchFamily="2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VNI-Avo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73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3" grpId="0"/>
      <p:bldP spid="7" grpId="0" animBg="1"/>
      <p:bldP spid="9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209" y="2063394"/>
            <a:ext cx="6121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Tính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maãu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)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61" y="3112782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2 + 0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61" y="4316059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4 + 0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4056" y="3112782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5 + 0 = …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1351" y="3112782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0 +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44056" y="4316059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6 + 0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1351" y="4316059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0 + 3 = …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71052" y="1135063"/>
            <a:ext cx="10058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Pheùp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coäng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phaïm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vi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6 (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tieáp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theo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)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tieát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2)</a:t>
            </a: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7858960" y="1730886"/>
            <a:ext cx="2743199" cy="1552417"/>
          </a:xfrm>
          <a:prstGeom prst="irregularSeal1">
            <a:avLst/>
          </a:prstGeom>
          <a:solidFill>
            <a:srgbClr val="FFFF66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Laøm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 VBT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Toaùn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pic>
        <p:nvPicPr>
          <p:cNvPr id="11" name="Picture 3" descr="HOURGL_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848" y="5747109"/>
            <a:ext cx="10382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WordArt 4"/>
          <p:cNvSpPr>
            <a:spLocks noChangeArrowheads="1" noChangeShapeType="1" noTextEdit="1"/>
          </p:cNvSpPr>
          <p:nvPr/>
        </p:nvSpPr>
        <p:spPr bwMode="auto">
          <a:xfrm>
            <a:off x="7146915" y="6176560"/>
            <a:ext cx="16383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6796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sy="50000" kx="2453608" rotWithShape="0">
                    <a:srgbClr val="868686">
                      <a:alpha val="50000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HẾT THỜI GIAN !!!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A11DCB-5721-405B-A387-EBF22C91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99" y="-125826"/>
            <a:ext cx="122555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Thöù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ngaøy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24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thaùng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10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2024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B1273B1-CBE9-4E4D-A193-E0E1FD64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95289"/>
            <a:ext cx="10058400" cy="73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Toaùn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2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xit" presetSubtype="10" fill="hold" nodeType="after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2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209" y="2063394"/>
            <a:ext cx="6121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Tính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maãu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)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61" y="3112782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2 + 0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61" y="4316059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4 + 0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4056" y="3112782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5 + 0 = …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1351" y="3112782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0 +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44056" y="4316059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6 + 0 = …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1351" y="4316059"/>
            <a:ext cx="444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+mn-ea"/>
                <a:cs typeface="Arial" panose="020B0604020202020204" pitchFamily="34" charset="0"/>
              </a:rPr>
              <a:t>0 + 3 = …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71052" y="1135063"/>
            <a:ext cx="10058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Pheùp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coäng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phaïm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vi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6 (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tieáp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theo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)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tieát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A11DCB-5721-405B-A387-EBF22C91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99" y="-125826"/>
            <a:ext cx="122555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Thöù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ngaøy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24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thaùng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10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naêm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2024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B1273B1-CBE9-4E4D-A193-E0E1FD64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130" y="395180"/>
            <a:ext cx="10058400" cy="73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>
                <a:srgbClr val="A991CB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+mn-ea"/>
                <a:cs typeface="Times New Roman" pitchFamily="18" charset="0"/>
              </a:rPr>
              <a:t>Toaùn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8973" y="3073265"/>
            <a:ext cx="63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2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68614" y="4274091"/>
            <a:ext cx="63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5216" y="3112782"/>
            <a:ext cx="63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5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36961" y="4259504"/>
            <a:ext cx="63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64500" y="3112782"/>
            <a:ext cx="63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1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76464" y="4259504"/>
            <a:ext cx="63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4781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256" t="19122" r="5062" b="6015"/>
          <a:stretch/>
        </p:blipFill>
        <p:spPr>
          <a:xfrm>
            <a:off x="1638298" y="1396365"/>
            <a:ext cx="9980887" cy="2637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91" r="5605"/>
          <a:stretch/>
        </p:blipFill>
        <p:spPr>
          <a:xfrm>
            <a:off x="421166" y="3184634"/>
            <a:ext cx="11308379" cy="354724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242" t="39454" r="38434" b="7074"/>
          <a:stretch/>
        </p:blipFill>
        <p:spPr>
          <a:xfrm>
            <a:off x="752240" y="1065279"/>
            <a:ext cx="7666546" cy="3265386"/>
          </a:xfrm>
          <a:prstGeom prst="rect">
            <a:avLst/>
          </a:prstGeom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487355" y="83220"/>
            <a:ext cx="1117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SimSun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4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.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Neâu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pheùp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tính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thích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hôïp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vôùi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moãi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tranh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veõ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25565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5055" y="4705985"/>
            <a:ext cx="7967345" cy="1997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79645" y="5161915"/>
            <a:ext cx="819150" cy="92202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SimSun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50300" y="5145088"/>
            <a:ext cx="819150" cy="101473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SimSun"/>
                <a:cs typeface="Arial" panose="020B0604020202020204" pitchFamily="34" charset="0"/>
              </a:rPr>
              <a:t>6</a:t>
            </a:r>
            <a:endParaRPr kumimoji="0" lang="en-US" altLang="vi-VN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242" t="39454" r="38434" b="7074"/>
          <a:stretch/>
        </p:blipFill>
        <p:spPr>
          <a:xfrm>
            <a:off x="1574799" y="774065"/>
            <a:ext cx="9042401" cy="410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25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6797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23" t="5323" r="32356" b="5310"/>
          <a:stretch>
            <a:fillRect/>
          </a:stretch>
        </p:blipFill>
        <p:spPr>
          <a:xfrm>
            <a:off x="2047875" y="915670"/>
            <a:ext cx="8615045" cy="3306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5855" y="4467225"/>
            <a:ext cx="8388350" cy="1999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19E1BD-8975-4054-878B-64A456490144}"/>
              </a:ext>
            </a:extLst>
          </p:cNvPr>
          <p:cNvSpPr txBox="1"/>
          <p:nvPr/>
        </p:nvSpPr>
        <p:spPr>
          <a:xfrm>
            <a:off x="4817745" y="4836665"/>
            <a:ext cx="819150" cy="1107996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vi-VN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SimSun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D27E50-A273-4B6A-8C56-1F2ECCDE6F89}"/>
              </a:ext>
            </a:extLst>
          </p:cNvPr>
          <p:cNvSpPr txBox="1"/>
          <p:nvPr/>
        </p:nvSpPr>
        <p:spPr>
          <a:xfrm>
            <a:off x="3090545" y="4873812"/>
            <a:ext cx="819150" cy="1107996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vi-VN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SimSun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E6DF40-B2B6-4679-8C94-A74294DCB597}"/>
              </a:ext>
            </a:extLst>
          </p:cNvPr>
          <p:cNvSpPr txBox="1"/>
          <p:nvPr/>
        </p:nvSpPr>
        <p:spPr>
          <a:xfrm>
            <a:off x="6590030" y="4873812"/>
            <a:ext cx="819150" cy="1107996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vi-VN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SimSun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91878-D53B-476F-B358-477E037C6CF1}"/>
              </a:ext>
            </a:extLst>
          </p:cNvPr>
          <p:cNvSpPr txBox="1"/>
          <p:nvPr/>
        </p:nvSpPr>
        <p:spPr>
          <a:xfrm>
            <a:off x="9270365" y="4836665"/>
            <a:ext cx="819150" cy="1107996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vi-VN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SimSun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3308040" y="4930560"/>
              <a:ext cx="6713640" cy="10285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98680" y="4921200"/>
                <a:ext cx="6732360" cy="104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10095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256" t="19122" r="33217" b="6015"/>
          <a:stretch/>
        </p:blipFill>
        <p:spPr>
          <a:xfrm>
            <a:off x="1638298" y="1396365"/>
            <a:ext cx="6622833" cy="2637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5952" t="-5778" r="32749" b="5778"/>
          <a:stretch/>
        </p:blipFill>
        <p:spPr>
          <a:xfrm>
            <a:off x="-3267965" y="2979683"/>
            <a:ext cx="11308379" cy="354724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242" t="39454" r="38434" b="7074"/>
          <a:stretch/>
        </p:blipFill>
        <p:spPr>
          <a:xfrm>
            <a:off x="752240" y="1065279"/>
            <a:ext cx="7666546" cy="3265386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6" t="66595" r="31297" b="21335"/>
          <a:stretch/>
        </p:blipFill>
        <p:spPr bwMode="auto">
          <a:xfrm>
            <a:off x="7961589" y="1576552"/>
            <a:ext cx="4004449" cy="963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5" t="64978" r="29479" b="23060"/>
          <a:stretch/>
        </p:blipFill>
        <p:spPr bwMode="auto">
          <a:xfrm>
            <a:off x="7977358" y="4729664"/>
            <a:ext cx="3988681" cy="1139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487355" y="83220"/>
            <a:ext cx="1117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itchFamily="34" charset="0"/>
              <a:ea typeface="SimSun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4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.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Neâu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pheùp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tính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thích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hôïp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vôùi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moãi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tranh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veõ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ea typeface="SimSun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7767704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J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5556" r="5833" b="3333"/>
          <a:stretch>
            <a:fillRect/>
          </a:stretch>
        </p:blipFill>
        <p:spPr bwMode="auto">
          <a:xfrm>
            <a:off x="-4233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AutoShape 7"/>
          <p:cNvSpPr>
            <a:spLocks noChangeArrowheads="1"/>
          </p:cNvSpPr>
          <p:nvPr/>
        </p:nvSpPr>
        <p:spPr bwMode="auto">
          <a:xfrm rot="2186282">
            <a:off x="1727200" y="5468938"/>
            <a:ext cx="618067" cy="474662"/>
          </a:xfrm>
          <a:prstGeom prst="star4">
            <a:avLst>
              <a:gd name="adj" fmla="val 7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>
              <a:solidFill>
                <a:srgbClr val="000000"/>
              </a:solidFill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 rot="2186282">
            <a:off x="9948333" y="5943601"/>
            <a:ext cx="618067" cy="474663"/>
          </a:xfrm>
          <a:prstGeom prst="star4">
            <a:avLst>
              <a:gd name="adj" fmla="val 7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>
              <a:solidFill>
                <a:srgbClr val="000000"/>
              </a:solidFill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3673821" y="1080956"/>
            <a:ext cx="4568661" cy="172664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/>
          </a:p>
        </p:txBody>
      </p:sp>
      <p:sp>
        <p:nvSpPr>
          <p:cNvPr id="10246" name="TextBox 10"/>
          <p:cNvSpPr txBox="1">
            <a:spLocks noChangeArrowheads="1"/>
          </p:cNvSpPr>
          <p:nvPr/>
        </p:nvSpPr>
        <p:spPr bwMode="auto">
          <a:xfrm>
            <a:off x="4096437" y="1436444"/>
            <a:ext cx="395286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</a:rPr>
              <a:t>Vaän</a:t>
            </a:r>
            <a:r>
              <a:rPr lang="en-US" sz="60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</a:rPr>
              <a:t>duïng</a:t>
            </a:r>
            <a:endParaRPr lang="en-US" sz="6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193561" y="3269989"/>
            <a:ext cx="906380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dirty="0">
                <a:latin typeface="VNI-Avo" pitchFamily="2" charset="0"/>
                <a:cs typeface="Times New Roman" pitchFamily="18" charset="0"/>
              </a:rPr>
              <a:t>Em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haõy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neâu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tình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huoáng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thöïc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teá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lieân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quan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ñeán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pheùp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coäng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trong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VNI-Avo" pitchFamily="2" charset="0"/>
                <a:cs typeface="Times New Roman" pitchFamily="18" charset="0"/>
              </a:rPr>
              <a:t>phaïm</a:t>
            </a:r>
            <a:r>
              <a:rPr lang="en-US" sz="3600" b="1" dirty="0">
                <a:latin typeface="VNI-Avo" pitchFamily="2" charset="0"/>
                <a:cs typeface="Times New Roman" pitchFamily="18" charset="0"/>
              </a:rPr>
              <a:t> vi 6.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F0D3B44-5D51-4CA1-92AE-A2578BA23AB7}"/>
                  </a:ext>
                </a:extLst>
              </p14:cNvPr>
              <p14:cNvContentPartPr/>
              <p14:nvPr/>
            </p14:nvContentPartPr>
            <p14:xfrm>
              <a:off x="9300240" y="4257000"/>
              <a:ext cx="973800" cy="131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F0D3B44-5D51-4CA1-92AE-A2578BA23A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90880" y="4247640"/>
                <a:ext cx="99252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71DC07-A9B2-4A60-A8F8-92063C793E59}"/>
                  </a:ext>
                </a:extLst>
              </p14:cNvPr>
              <p14:cNvContentPartPr/>
              <p14:nvPr/>
            </p14:nvContentPartPr>
            <p14:xfrm>
              <a:off x="485640" y="987840"/>
              <a:ext cx="8393400" cy="5480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71DC07-A9B2-4A60-A8F8-92063C793E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6280" y="978480"/>
                <a:ext cx="8412120" cy="54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4897080" y="2610000"/>
              <a:ext cx="4742640" cy="11005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87720" y="2600640"/>
                <a:ext cx="4761360" cy="111924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2211041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10249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335562D-47C3-42BC-BC7D-7AF52EE5A71A}"/>
              </a:ext>
            </a:extLst>
          </p:cNvPr>
          <p:cNvSpPr/>
          <p:nvPr/>
        </p:nvSpPr>
        <p:spPr>
          <a:xfrm>
            <a:off x="1524000" y="3146426"/>
            <a:ext cx="9144000" cy="114141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E8E057-79AF-4679-8F0F-5F578B85F19A}"/>
              </a:ext>
            </a:extLst>
          </p:cNvPr>
          <p:cNvSpPr/>
          <p:nvPr/>
        </p:nvSpPr>
        <p:spPr>
          <a:xfrm>
            <a:off x="1524000" y="4286251"/>
            <a:ext cx="9144000" cy="114141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>
            <a:hlinkClick r:id="rId3" action="ppaction://hlinksldjump"/>
            <a:extLst>
              <a:ext uri="{FF2B5EF4-FFF2-40B4-BE49-F238E27FC236}">
                <a16:creationId xmlns:a16="http://schemas.microsoft.com/office/drawing/2014/main" id="{AD7A2885-7E4A-4992-825C-D87B613AF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1" y="2341564"/>
            <a:ext cx="1476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D9AB13B0-2832-46DA-9F29-AE8C45EF7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6" y="1763713"/>
            <a:ext cx="1546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rId6" action="ppaction://hlinksldjump"/>
            <a:extLst>
              <a:ext uri="{FF2B5EF4-FFF2-40B4-BE49-F238E27FC236}">
                <a16:creationId xmlns:a16="http://schemas.microsoft.com/office/drawing/2014/main" id="{FC6E2F4B-9A15-42A3-9BD8-0349AE292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26" y="2341564"/>
            <a:ext cx="1477963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9AEFEE-5FDE-4E84-A1B2-09C589DEC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14" y="1763713"/>
            <a:ext cx="15446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hlinkClick r:id="rId9" action="ppaction://hlinksldjump"/>
            <a:extLst>
              <a:ext uri="{FF2B5EF4-FFF2-40B4-BE49-F238E27FC236}">
                <a16:creationId xmlns:a16="http://schemas.microsoft.com/office/drawing/2014/main" id="{DDFB7CC4-F5A8-438D-A85A-B56E9857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9" y="2314576"/>
            <a:ext cx="147637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B039B7-D5A8-49C2-957B-D719E4413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763713"/>
            <a:ext cx="15446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hlinkClick r:id="rId12" action="ppaction://hlinksldjump"/>
            <a:extLst>
              <a:ext uri="{FF2B5EF4-FFF2-40B4-BE49-F238E27FC236}">
                <a16:creationId xmlns:a16="http://schemas.microsoft.com/office/drawing/2014/main" id="{60496B69-544A-423C-87A7-8D0BD0DF5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8" y="2354264"/>
            <a:ext cx="1477962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hlinkClick r:id="rId9" action="ppaction://hlinksldjump"/>
            <a:extLst>
              <a:ext uri="{FF2B5EF4-FFF2-40B4-BE49-F238E27FC236}">
                <a16:creationId xmlns:a16="http://schemas.microsoft.com/office/drawing/2014/main" id="{D39C15D2-FCF9-4770-9B58-3BECE22A4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1790701"/>
            <a:ext cx="1544638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hlinkClick r:id="rId15" action="ppaction://hlinksldjump"/>
            <a:extLst>
              <a:ext uri="{FF2B5EF4-FFF2-40B4-BE49-F238E27FC236}">
                <a16:creationId xmlns:a16="http://schemas.microsoft.com/office/drawing/2014/main" id="{AECDAF24-F59D-417C-8A06-285A6F0EF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6" y="2314576"/>
            <a:ext cx="147637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C69512-C31F-4067-8BA8-04F83B22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489" y="1776413"/>
            <a:ext cx="15446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36">
            <a:extLst>
              <a:ext uri="{FF2B5EF4-FFF2-40B4-BE49-F238E27FC236}">
                <a16:creationId xmlns:a16="http://schemas.microsoft.com/office/drawing/2014/main" id="{681DB20D-05BB-4CE3-9EDB-2A7479D6B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308726"/>
            <a:ext cx="45720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37">
            <a:extLst>
              <a:ext uri="{FF2B5EF4-FFF2-40B4-BE49-F238E27FC236}">
                <a16:creationId xmlns:a16="http://schemas.microsoft.com/office/drawing/2014/main" id="{CEDF3107-DB5E-4521-B47B-13E857913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308726"/>
            <a:ext cx="45720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2" name="Picture 38">
            <a:extLst>
              <a:ext uri="{FF2B5EF4-FFF2-40B4-BE49-F238E27FC236}">
                <a16:creationId xmlns:a16="http://schemas.microsoft.com/office/drawing/2014/main" id="{A477D025-A613-4D00-9FAD-5C681D8E0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5720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3" name="Picture 39">
            <a:extLst>
              <a:ext uri="{FF2B5EF4-FFF2-40B4-BE49-F238E27FC236}">
                <a16:creationId xmlns:a16="http://schemas.microsoft.com/office/drawing/2014/main" id="{4B2961EB-6D26-4AE1-9587-9E7D2451A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"/>
            <a:ext cx="45720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Flowchart: Summing Junction 41">
            <a:hlinkClick r:id="rId19" action="ppaction://hlinksldjump"/>
            <a:extLst>
              <a:ext uri="{FF2B5EF4-FFF2-40B4-BE49-F238E27FC236}">
                <a16:creationId xmlns:a16="http://schemas.microsoft.com/office/drawing/2014/main" id="{E51D645D-F5EB-48AD-9720-05E0BE57DF46}"/>
              </a:ext>
            </a:extLst>
          </p:cNvPr>
          <p:cNvSpPr/>
          <p:nvPr/>
        </p:nvSpPr>
        <p:spPr>
          <a:xfrm>
            <a:off x="10072688" y="6115050"/>
            <a:ext cx="487362" cy="649288"/>
          </a:xfrm>
          <a:prstGeom prst="flowChartSummingJunction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AB3BB9-B9AE-4669-823D-7845D3C66BF2}"/>
              </a:ext>
            </a:extLst>
          </p:cNvPr>
          <p:cNvSpPr/>
          <p:nvPr/>
        </p:nvSpPr>
        <p:spPr>
          <a:xfrm>
            <a:off x="2895600" y="762001"/>
            <a:ext cx="71628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 sz="36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36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HỘP QUÀ BÍ MẬT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EE5B769-A471-4867-BC08-59B8B29A9003}"/>
                  </a:ext>
                </a:extLst>
              </p14:cNvPr>
              <p14:cNvContentPartPr/>
              <p14:nvPr/>
            </p14:nvContentPartPr>
            <p14:xfrm>
              <a:off x="6015960" y="3123720"/>
              <a:ext cx="102240" cy="421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EE5B769-A471-4867-BC08-59B8B29A900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06600" y="3114360"/>
                <a:ext cx="120960" cy="44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" name="Ink 2"/>
              <p14:cNvContentPartPr/>
              <p14:nvPr/>
            </p14:nvContentPartPr>
            <p14:xfrm>
              <a:off x="2556720" y="3421440"/>
              <a:ext cx="360" cy="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547360" y="341208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3">
            <a:extLst>
              <a:ext uri="{FF2B5EF4-FFF2-40B4-BE49-F238E27FC236}">
                <a16:creationId xmlns:a16="http://schemas.microsoft.com/office/drawing/2014/main" id="{875D759F-09EA-4DD3-82C7-E34D5A745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-50800"/>
            <a:ext cx="145573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>
            <a:extLst>
              <a:ext uri="{FF2B5EF4-FFF2-40B4-BE49-F238E27FC236}">
                <a16:creationId xmlns:a16="http://schemas.microsoft.com/office/drawing/2014/main" id="{B75CB39E-4779-4370-A09A-503DBD89A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9" y="4860926"/>
            <a:ext cx="1476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D8797A-ADD2-4778-B30D-0F698C55B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4" y="4348163"/>
            <a:ext cx="1546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8969376" y="3919539"/>
            <a:ext cx="1103313" cy="1328737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given 3 candies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905001" y="276225"/>
            <a:ext cx="7216775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+ </a:t>
            </a:r>
            <a:r>
              <a:rPr lang="en-US" sz="72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1935163" y="2105026"/>
            <a:ext cx="6737350" cy="1127125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+ </a:t>
            </a:r>
            <a:r>
              <a:rPr lang="en-US" sz="72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sz="72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US" sz="7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3342482" y="5025232"/>
            <a:ext cx="2438400" cy="18891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3624263" y="4068763"/>
            <a:ext cx="1733550" cy="900112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action="ppaction://hlinksldjump"/>
              </a:rPr>
              <a:t>HOME</a:t>
            </a:r>
            <a:endParaRPr lang="en-US" sz="28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610" name="Picture 34">
            <a:extLst>
              <a:ext uri="{FF2B5EF4-FFF2-40B4-BE49-F238E27FC236}">
                <a16:creationId xmlns:a16="http://schemas.microsoft.com/office/drawing/2014/main" id="{27D073D5-9AB0-4830-A1B4-36A351772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9" y="5457826"/>
            <a:ext cx="7143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37">
            <a:extLst>
              <a:ext uri="{FF2B5EF4-FFF2-40B4-BE49-F238E27FC236}">
                <a16:creationId xmlns:a16="http://schemas.microsoft.com/office/drawing/2014/main" id="{B399E355-C032-42B1-9F54-A7B6FF192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64" y="5154613"/>
            <a:ext cx="87312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44">
            <a:extLst>
              <a:ext uri="{FF2B5EF4-FFF2-40B4-BE49-F238E27FC236}">
                <a16:creationId xmlns:a16="http://schemas.microsoft.com/office/drawing/2014/main" id="{75A04E74-A3B8-4268-87F7-F8F9301DF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971925"/>
            <a:ext cx="8731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48">
            <a:extLst>
              <a:ext uri="{FF2B5EF4-FFF2-40B4-BE49-F238E27FC236}">
                <a16:creationId xmlns:a16="http://schemas.microsoft.com/office/drawing/2014/main" id="{4B0576B1-882D-4F8C-AF5D-0354C65D5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3436939"/>
            <a:ext cx="5826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50">
            <a:extLst>
              <a:ext uri="{FF2B5EF4-FFF2-40B4-BE49-F238E27FC236}">
                <a16:creationId xmlns:a16="http://schemas.microsoft.com/office/drawing/2014/main" id="{1CD66E4A-1419-49A2-B078-53DEB45E7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3665538"/>
            <a:ext cx="6604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F06996A-8436-46E4-BFEF-9AD62DBD7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039" y="3919538"/>
            <a:ext cx="371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06ED81B-DD05-401F-BD58-66A3A773B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3822701"/>
            <a:ext cx="5349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3">
            <a:extLst>
              <a:ext uri="{FF2B5EF4-FFF2-40B4-BE49-F238E27FC236}">
                <a16:creationId xmlns:a16="http://schemas.microsoft.com/office/drawing/2014/main" id="{7F3A2C5C-8804-49D4-80EE-34FCD214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-50800"/>
            <a:ext cx="145573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4">
            <a:extLst>
              <a:ext uri="{FF2B5EF4-FFF2-40B4-BE49-F238E27FC236}">
                <a16:creationId xmlns:a16="http://schemas.microsoft.com/office/drawing/2014/main" id="{316F5570-E1FC-42E1-B5F1-B48719B60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9" y="4860926"/>
            <a:ext cx="1476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036628-ECEA-40AB-B92A-B51A55692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4" y="4348163"/>
            <a:ext cx="1546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8969376" y="3919539"/>
            <a:ext cx="1103313" cy="1328737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given 5 candies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905001" y="276225"/>
            <a:ext cx="7216775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3+ 3 = 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1905000" y="2133601"/>
            <a:ext cx="6738938" cy="1127125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+ 3 = 6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3342482" y="5025232"/>
            <a:ext cx="2438400" cy="18891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3614738" y="4191000"/>
            <a:ext cx="1733550" cy="776288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action="ppaction://hlinksldjump"/>
              </a:rPr>
              <a:t>HOME</a:t>
            </a:r>
            <a:endParaRPr lang="en-US" sz="28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634" name="Picture 34">
            <a:extLst>
              <a:ext uri="{FF2B5EF4-FFF2-40B4-BE49-F238E27FC236}">
                <a16:creationId xmlns:a16="http://schemas.microsoft.com/office/drawing/2014/main" id="{53201789-EE9F-46D7-A720-F3B6197FF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9" y="5457826"/>
            <a:ext cx="7143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37">
            <a:extLst>
              <a:ext uri="{FF2B5EF4-FFF2-40B4-BE49-F238E27FC236}">
                <a16:creationId xmlns:a16="http://schemas.microsoft.com/office/drawing/2014/main" id="{D9FD5BF7-4355-4523-8672-5E58CCC2F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64" y="5154613"/>
            <a:ext cx="87312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44">
            <a:extLst>
              <a:ext uri="{FF2B5EF4-FFF2-40B4-BE49-F238E27FC236}">
                <a16:creationId xmlns:a16="http://schemas.microsoft.com/office/drawing/2014/main" id="{2D2C12DB-D401-429B-AF45-BD1FC41D0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971925"/>
            <a:ext cx="8731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48">
            <a:extLst>
              <a:ext uri="{FF2B5EF4-FFF2-40B4-BE49-F238E27FC236}">
                <a16:creationId xmlns:a16="http://schemas.microsoft.com/office/drawing/2014/main" id="{2E4C4AB0-63D4-4129-A550-4716F34DD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3436939"/>
            <a:ext cx="5826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50">
            <a:extLst>
              <a:ext uri="{FF2B5EF4-FFF2-40B4-BE49-F238E27FC236}">
                <a16:creationId xmlns:a16="http://schemas.microsoft.com/office/drawing/2014/main" id="{CF4552BA-59F9-43A4-A0AE-F9A6EE7D6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3665538"/>
            <a:ext cx="6604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0A89551-B8AA-434D-9D1E-B63BB2A45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039" y="3919538"/>
            <a:ext cx="371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3878053-C8D7-4959-8DE0-DC0A7EFA0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3822701"/>
            <a:ext cx="5349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11B1ABA-350B-47DC-9659-EC76D9E1C223}"/>
                  </a:ext>
                </a:extLst>
              </p14:cNvPr>
              <p14:cNvContentPartPr/>
              <p14:nvPr/>
            </p14:nvContentPartPr>
            <p14:xfrm>
              <a:off x="8366880" y="87336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11B1ABA-350B-47DC-9659-EC76D9E1C22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357520" y="8640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3">
            <a:extLst>
              <a:ext uri="{FF2B5EF4-FFF2-40B4-BE49-F238E27FC236}">
                <a16:creationId xmlns:a16="http://schemas.microsoft.com/office/drawing/2014/main" id="{F472CDD2-9B32-4CE6-B1CF-44879EAA2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-50800"/>
            <a:ext cx="145573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4">
            <a:extLst>
              <a:ext uri="{FF2B5EF4-FFF2-40B4-BE49-F238E27FC236}">
                <a16:creationId xmlns:a16="http://schemas.microsoft.com/office/drawing/2014/main" id="{095A4F44-55FC-4AB0-9070-10377E3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9" y="4860926"/>
            <a:ext cx="1476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788C0E-2DCA-4359-8298-F63D03056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4" y="4348163"/>
            <a:ext cx="1546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8969376" y="3919539"/>
            <a:ext cx="1103313" cy="1328737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given 7 candies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954214" y="288925"/>
            <a:ext cx="7216775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+ </a:t>
            </a:r>
            <a:r>
              <a:rPr lang="en-US" sz="72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sz="7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1981200" y="2133601"/>
            <a:ext cx="6738938" cy="1127125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+ </a:t>
            </a:r>
            <a:r>
              <a:rPr lang="en-US" sz="6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sz="6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US" sz="6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3342482" y="5025232"/>
            <a:ext cx="2438400" cy="18891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3624263" y="4068763"/>
            <a:ext cx="1733550" cy="900112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action="ppaction://hlinksldjump"/>
              </a:rPr>
              <a:t>GOHOME</a:t>
            </a:r>
            <a:endParaRPr lang="en-US" sz="28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658" name="Picture 34">
            <a:extLst>
              <a:ext uri="{FF2B5EF4-FFF2-40B4-BE49-F238E27FC236}">
                <a16:creationId xmlns:a16="http://schemas.microsoft.com/office/drawing/2014/main" id="{3890E109-2B10-471F-9A98-E8E15A8C3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9" y="5457826"/>
            <a:ext cx="7143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37">
            <a:extLst>
              <a:ext uri="{FF2B5EF4-FFF2-40B4-BE49-F238E27FC236}">
                <a16:creationId xmlns:a16="http://schemas.microsoft.com/office/drawing/2014/main" id="{1EAB0720-255B-477A-ABF4-9B01BA126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64" y="5154613"/>
            <a:ext cx="87312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44">
            <a:extLst>
              <a:ext uri="{FF2B5EF4-FFF2-40B4-BE49-F238E27FC236}">
                <a16:creationId xmlns:a16="http://schemas.microsoft.com/office/drawing/2014/main" id="{C64D1C4D-C797-48AF-B78D-34895B308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8731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Picture 48">
            <a:extLst>
              <a:ext uri="{FF2B5EF4-FFF2-40B4-BE49-F238E27FC236}">
                <a16:creationId xmlns:a16="http://schemas.microsoft.com/office/drawing/2014/main" id="{99B2FBCB-494B-4811-B765-2AD4B0E0D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3436939"/>
            <a:ext cx="5826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2" name="Picture 50">
            <a:extLst>
              <a:ext uri="{FF2B5EF4-FFF2-40B4-BE49-F238E27FC236}">
                <a16:creationId xmlns:a16="http://schemas.microsoft.com/office/drawing/2014/main" id="{35CC8A6D-06C4-4E79-9A4D-D72B6B4C1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3665538"/>
            <a:ext cx="6604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751883A-CEE9-4DFA-9533-1B01BDEF9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039" y="3919538"/>
            <a:ext cx="371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30A2FE4-0721-4D4F-B593-0810491D6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3822701"/>
            <a:ext cx="5349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6C05FD8-17AF-4999-9778-AF227D2B58A2}"/>
                  </a:ext>
                </a:extLst>
              </p14:cNvPr>
              <p14:cNvContentPartPr/>
              <p14:nvPr/>
            </p14:nvContentPartPr>
            <p14:xfrm>
              <a:off x="1815240" y="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6C05FD8-17AF-4999-9778-AF227D2B58A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05880" y="-93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3">
            <a:extLst>
              <a:ext uri="{FF2B5EF4-FFF2-40B4-BE49-F238E27FC236}">
                <a16:creationId xmlns:a16="http://schemas.microsoft.com/office/drawing/2014/main" id="{EF4E8997-16FF-4D63-B403-6AC5A8AC6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-50800"/>
            <a:ext cx="145573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4">
            <a:extLst>
              <a:ext uri="{FF2B5EF4-FFF2-40B4-BE49-F238E27FC236}">
                <a16:creationId xmlns:a16="http://schemas.microsoft.com/office/drawing/2014/main" id="{A9DB60DC-9452-4A8E-93B1-4E945F0F7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9" y="4860926"/>
            <a:ext cx="1476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76BE81-EA06-4F86-A9F6-866848356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4" y="4348163"/>
            <a:ext cx="1546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8969376" y="3919539"/>
            <a:ext cx="1103313" cy="1328737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given 2 candies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905001" y="276225"/>
            <a:ext cx="7216775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+ 2 = 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1905000" y="2130426"/>
            <a:ext cx="6738938" cy="1128713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+ 2 = 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en-US" sz="6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3342482" y="5025232"/>
            <a:ext cx="2438400" cy="18891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3624263" y="4068763"/>
            <a:ext cx="1733550" cy="900112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action="ppaction://hlinksldjump"/>
              </a:rPr>
              <a:t>HOME</a:t>
            </a:r>
            <a:endParaRPr lang="en-US" sz="28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682" name="Picture 34">
            <a:extLst>
              <a:ext uri="{FF2B5EF4-FFF2-40B4-BE49-F238E27FC236}">
                <a16:creationId xmlns:a16="http://schemas.microsoft.com/office/drawing/2014/main" id="{F36DEB74-2013-43A9-9933-683BDB545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9" y="5457826"/>
            <a:ext cx="7143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37">
            <a:extLst>
              <a:ext uri="{FF2B5EF4-FFF2-40B4-BE49-F238E27FC236}">
                <a16:creationId xmlns:a16="http://schemas.microsoft.com/office/drawing/2014/main" id="{1CF31032-B7EE-45E0-9B67-8C1376049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64" y="5154613"/>
            <a:ext cx="87312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Picture 44">
            <a:extLst>
              <a:ext uri="{FF2B5EF4-FFF2-40B4-BE49-F238E27FC236}">
                <a16:creationId xmlns:a16="http://schemas.microsoft.com/office/drawing/2014/main" id="{CE9A378C-F5CB-4E8E-B5E5-B37AFA8E5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971925"/>
            <a:ext cx="8731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Picture 48">
            <a:extLst>
              <a:ext uri="{FF2B5EF4-FFF2-40B4-BE49-F238E27FC236}">
                <a16:creationId xmlns:a16="http://schemas.microsoft.com/office/drawing/2014/main" id="{A8036564-DA2D-4825-9758-89A2891EE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3436939"/>
            <a:ext cx="5826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6" name="Picture 50">
            <a:extLst>
              <a:ext uri="{FF2B5EF4-FFF2-40B4-BE49-F238E27FC236}">
                <a16:creationId xmlns:a16="http://schemas.microsoft.com/office/drawing/2014/main" id="{A14E4964-2017-4DC3-9648-61056C0DD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3665538"/>
            <a:ext cx="6604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896012F-D928-499C-879D-7DD81351F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039" y="3919538"/>
            <a:ext cx="371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0BD8252-34F7-4F49-A240-A2D5541BE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3822701"/>
            <a:ext cx="5349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3">
            <a:extLst>
              <a:ext uri="{FF2B5EF4-FFF2-40B4-BE49-F238E27FC236}">
                <a16:creationId xmlns:a16="http://schemas.microsoft.com/office/drawing/2014/main" id="{9B6F1981-E75E-4E88-8E96-64930FBFA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-50800"/>
            <a:ext cx="145573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>
            <a:extLst>
              <a:ext uri="{FF2B5EF4-FFF2-40B4-BE49-F238E27FC236}">
                <a16:creationId xmlns:a16="http://schemas.microsoft.com/office/drawing/2014/main" id="{CFF5DFC0-0E43-42AA-94B6-ED88A0D63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9" y="4860926"/>
            <a:ext cx="1476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97F4FC-21C3-4939-B4F5-2163603B2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4" y="4348163"/>
            <a:ext cx="1546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8969376" y="3919539"/>
            <a:ext cx="1103313" cy="1328737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given 8 candies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905001" y="276225"/>
            <a:ext cx="7216775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1905000" y="2130426"/>
            <a:ext cx="6738938" cy="1128713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en-US" sz="6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sz="6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en-US" sz="6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3342482" y="5025232"/>
            <a:ext cx="2438400" cy="18891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3624263" y="4068763"/>
            <a:ext cx="1733550" cy="900112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action="ppaction://hlinksldjump"/>
              </a:rPr>
              <a:t>GO.HOME</a:t>
            </a:r>
            <a:endParaRPr lang="en-US" sz="28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706" name="Picture 34">
            <a:extLst>
              <a:ext uri="{FF2B5EF4-FFF2-40B4-BE49-F238E27FC236}">
                <a16:creationId xmlns:a16="http://schemas.microsoft.com/office/drawing/2014/main" id="{5FD39548-FD47-4D37-87BC-56F04F32E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9" y="5457826"/>
            <a:ext cx="7143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37">
            <a:extLst>
              <a:ext uri="{FF2B5EF4-FFF2-40B4-BE49-F238E27FC236}">
                <a16:creationId xmlns:a16="http://schemas.microsoft.com/office/drawing/2014/main" id="{BB470915-273D-4D1A-852B-736109527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64" y="5154613"/>
            <a:ext cx="87312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44">
            <a:extLst>
              <a:ext uri="{FF2B5EF4-FFF2-40B4-BE49-F238E27FC236}">
                <a16:creationId xmlns:a16="http://schemas.microsoft.com/office/drawing/2014/main" id="{2BA3EB5F-88DA-4B90-AB1D-89AE78032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971925"/>
            <a:ext cx="8731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48">
            <a:extLst>
              <a:ext uri="{FF2B5EF4-FFF2-40B4-BE49-F238E27FC236}">
                <a16:creationId xmlns:a16="http://schemas.microsoft.com/office/drawing/2014/main" id="{41F50BBC-3EFE-4E5D-A491-7FC18E69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3436939"/>
            <a:ext cx="5826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50">
            <a:extLst>
              <a:ext uri="{FF2B5EF4-FFF2-40B4-BE49-F238E27FC236}">
                <a16:creationId xmlns:a16="http://schemas.microsoft.com/office/drawing/2014/main" id="{509D0909-9B74-45CD-9DC9-38A0475E9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3665538"/>
            <a:ext cx="6604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B0CADC3-2D15-4D71-8506-67591FF36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039" y="3919538"/>
            <a:ext cx="371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5267C98-F212-4226-AF72-CEA9EE2D1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3822701"/>
            <a:ext cx="5349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DD0102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12192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5"/>
          <p:cNvSpPr>
            <a:spLocks noChangeArrowheads="1" noChangeShapeType="1" noTextEdit="1"/>
          </p:cNvSpPr>
          <p:nvPr/>
        </p:nvSpPr>
        <p:spPr bwMode="auto">
          <a:xfrm>
            <a:off x="3759200" y="609600"/>
            <a:ext cx="4572000" cy="1219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Dặn dò</a:t>
            </a:r>
            <a:endParaRPr kumimoji="0" lang="en-US" sz="3600" b="0" i="0" u="none" strike="noStrike" kern="1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12292" name="Picture 9" descr="Hinh nen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828800"/>
            <a:ext cx="9550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3206839" y="3987800"/>
            <a:ext cx="664836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-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Dặn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HS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về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nhà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xem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lại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bài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-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Chuẩn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bị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bài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Luyện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tập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739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4">
            <a:extLst>
              <a:ext uri="{FF2B5EF4-FFF2-40B4-BE49-F238E27FC236}">
                <a16:creationId xmlns:a16="http://schemas.microsoft.com/office/drawing/2014/main" id="{D7F2DEF6-AA66-46E9-BDA6-D9D44C2CF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447801"/>
            <a:ext cx="88392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6000" b="1">
                <a:solidFill>
                  <a:srgbClr val="FF0000"/>
                </a:solidFill>
                <a:latin typeface="HP001 5 hàng" panose="020B0603050302020204" pitchFamily="34" charset="0"/>
              </a:rPr>
              <a:t>Tiết học kết thúc!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6000" b="1">
                <a:solidFill>
                  <a:srgbClr val="FF0000"/>
                </a:solidFill>
                <a:latin typeface="HP001 5 hàng" panose="020B0603050302020204" pitchFamily="34" charset="0"/>
              </a:rPr>
              <a:t>Kính chúc quý thầy cô và các em nhiều sức khỏe!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heme/theme1.xml><?xml version="1.0" encoding="utf-8"?>
<a:theme xmlns:a="http://schemas.openxmlformats.org/drawingml/2006/main" name="ClassicFrameVTI">
  <a:themeElements>
    <a:clrScheme name="AnalogousFromLightSeedLeftStep">
      <a:dk1>
        <a:srgbClr val="000000"/>
      </a:dk1>
      <a:lt1>
        <a:srgbClr val="FFFFFF"/>
      </a:lt1>
      <a:dk2>
        <a:srgbClr val="302441"/>
      </a:dk2>
      <a:lt2>
        <a:srgbClr val="E5E8E2"/>
      </a:lt2>
      <a:accent1>
        <a:srgbClr val="A991CB"/>
      </a:accent1>
      <a:accent2>
        <a:srgbClr val="7979C0"/>
      </a:accent2>
      <a:accent3>
        <a:srgbClr val="8CA6C9"/>
      </a:accent3>
      <a:accent4>
        <a:srgbClr val="73ABB7"/>
      </a:accent4>
      <a:accent5>
        <a:srgbClr val="7CAEA2"/>
      </a:accent5>
      <a:accent6>
        <a:srgbClr val="6FB185"/>
      </a:accent6>
      <a:hlink>
        <a:srgbClr val="738A54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</TotalTime>
  <Words>515</Words>
  <Application>Microsoft Office PowerPoint</Application>
  <PresentationFormat>Widescreen</PresentationFormat>
  <Paragraphs>113</Paragraphs>
  <Slides>22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SimSun</vt:lpstr>
      <vt:lpstr>.VnAvant</vt:lpstr>
      <vt:lpstr>Arial</vt:lpstr>
      <vt:lpstr>Calibri</vt:lpstr>
      <vt:lpstr>Calibri Light</vt:lpstr>
      <vt:lpstr>Cambria Math</vt:lpstr>
      <vt:lpstr>Gill Sans MT</vt:lpstr>
      <vt:lpstr>Goudy Old Style</vt:lpstr>
      <vt:lpstr>HP001 5 hàng</vt:lpstr>
      <vt:lpstr>Tahoma</vt:lpstr>
      <vt:lpstr>Times New Roman</vt:lpstr>
      <vt:lpstr>UTM Avo</vt:lpstr>
      <vt:lpstr>VNI-Avo</vt:lpstr>
      <vt:lpstr>ClassicFrameVTI</vt:lpstr>
      <vt:lpstr>1_Office Theme</vt:lpstr>
      <vt:lpstr>2_Office Theme</vt:lpstr>
      <vt:lpstr>1_Green Color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 : trên- dưới, trái – phải, trước-  sau, ở giữa</dc:title>
  <dc:creator>1</dc:creator>
  <cp:lastModifiedBy>ADMIN-VIETKHOA</cp:lastModifiedBy>
  <cp:revision>74</cp:revision>
  <dcterms:created xsi:type="dcterms:W3CDTF">2020-08-10T03:18:16Z</dcterms:created>
  <dcterms:modified xsi:type="dcterms:W3CDTF">2024-10-23T01:15:57Z</dcterms:modified>
</cp:coreProperties>
</file>