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9"/>
  </p:notesMasterIdLst>
  <p:sldIdLst>
    <p:sldId id="260" r:id="rId2"/>
    <p:sldId id="262" r:id="rId3"/>
    <p:sldId id="313" r:id="rId4"/>
    <p:sldId id="321" r:id="rId5"/>
    <p:sldId id="296" r:id="rId6"/>
    <p:sldId id="297" r:id="rId7"/>
    <p:sldId id="299" r:id="rId8"/>
    <p:sldId id="266" r:id="rId9"/>
    <p:sldId id="267" r:id="rId10"/>
    <p:sldId id="316" r:id="rId11"/>
    <p:sldId id="298" r:id="rId12"/>
    <p:sldId id="269" r:id="rId13"/>
    <p:sldId id="270" r:id="rId14"/>
    <p:sldId id="280" r:id="rId15"/>
    <p:sldId id="281" r:id="rId16"/>
    <p:sldId id="318" r:id="rId17"/>
    <p:sldId id="300" r:id="rId18"/>
    <p:sldId id="301" r:id="rId19"/>
    <p:sldId id="302" r:id="rId20"/>
    <p:sldId id="303" r:id="rId21"/>
    <p:sldId id="317" r:id="rId22"/>
    <p:sldId id="283" r:id="rId23"/>
    <p:sldId id="284" r:id="rId24"/>
    <p:sldId id="304" r:id="rId25"/>
    <p:sldId id="305" r:id="rId26"/>
    <p:sldId id="306" r:id="rId27"/>
    <p:sldId id="307" r:id="rId28"/>
    <p:sldId id="314" r:id="rId29"/>
    <p:sldId id="278" r:id="rId30"/>
    <p:sldId id="295" r:id="rId31"/>
    <p:sldId id="308" r:id="rId32"/>
    <p:sldId id="279" r:id="rId33"/>
    <p:sldId id="312" r:id="rId34"/>
    <p:sldId id="319" r:id="rId35"/>
    <p:sldId id="294" r:id="rId36"/>
    <p:sldId id="257" r:id="rId37"/>
    <p:sldId id="259" r:id="rId38"/>
  </p:sldIdLst>
  <p:sldSz cx="12192000" cy="6858000"/>
  <p:notesSz cx="6858000" cy="9144000"/>
  <p:custDataLst>
    <p:tags r:id="rId4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8" d="100"/>
          <a:sy n="78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B6E36-EAC0-4956-A46C-486348E40D5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C92B4-56FB-4F56-9A8E-16A4DBC9A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80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359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359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981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025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24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8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7394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624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988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1404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6546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3409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90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3150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001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3910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9788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0056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791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0468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555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5576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9555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9296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060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1839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047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4286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0431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6767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9281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61017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958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176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6396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vi-VN" altLang="vi-V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EA54E18-9E11-47B1-B45B-32FF4C273000}" type="slidenum">
              <a:rPr lang="en-US" altLang="vi-VN" smtClean="0"/>
              <a:pPr/>
              <a:t>36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22082943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C92B4-56FB-4F56-9A8E-16A4DBC9AC5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98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43E12F1-0C5F-46F4-AC19-53D928BC711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D98A9B1-D823-400B-B68A-D0B17206219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32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E12F1-0C5F-46F4-AC19-53D928BC711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8A9B1-D823-400B-B68A-D0B172062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430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E12F1-0C5F-46F4-AC19-53D928BC711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8A9B1-D823-400B-B68A-D0B172062197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111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E12F1-0C5F-46F4-AC19-53D928BC711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8A9B1-D823-400B-B68A-D0B172062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960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E12F1-0C5F-46F4-AC19-53D928BC711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8A9B1-D823-400B-B68A-D0B172062197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1564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E12F1-0C5F-46F4-AC19-53D928BC711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8A9B1-D823-400B-B68A-D0B17206219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83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E12F1-0C5F-46F4-AC19-53D928BC711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8A9B1-D823-400B-B68A-D0B172062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15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E12F1-0C5F-46F4-AC19-53D928BC711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8A9B1-D823-400B-B68A-D0B172062197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718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E12F1-0C5F-46F4-AC19-53D928BC711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8A9B1-D823-400B-B68A-D0B172062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868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E12F1-0C5F-46F4-AC19-53D928BC711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8A9B1-D823-400B-B68A-D0B172062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055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E12F1-0C5F-46F4-AC19-53D928BC711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8A9B1-D823-400B-B68A-D0B17206219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5267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E12F1-0C5F-46F4-AC19-53D928BC711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8A9B1-D823-400B-B68A-D0B17206219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6781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E12F1-0C5F-46F4-AC19-53D928BC711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8A9B1-D823-400B-B68A-D0B172062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43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E12F1-0C5F-46F4-AC19-53D928BC711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8A9B1-D823-400B-B68A-D0B17206219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164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E12F1-0C5F-46F4-AC19-53D928BC711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8A9B1-D823-400B-B68A-D0B17206219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4612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E12F1-0C5F-46F4-AC19-53D928BC711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8A9B1-D823-400B-B68A-D0B17206219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54572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E12F1-0C5F-46F4-AC19-53D928BC711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8A9B1-D823-400B-B68A-D0B17206219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926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43E12F1-0C5F-46F4-AC19-53D928BC711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98A9B1-D823-400B-B68A-D0B172062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87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4.pn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7.jf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14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21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22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1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5" Type="http://schemas.openxmlformats.org/officeDocument/2006/relationships/image" Target="../media/image27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openxmlformats.org/officeDocument/2006/relationships/image" Target="../media/image29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3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5" Type="http://schemas.openxmlformats.org/officeDocument/2006/relationships/image" Target="../media/image31.png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5" Type="http://schemas.openxmlformats.org/officeDocument/2006/relationships/image" Target="../media/image33.png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3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37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5" Type="http://schemas.openxmlformats.org/officeDocument/2006/relationships/image" Target="../media/image39.png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4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5" Type="http://schemas.openxmlformats.org/officeDocument/2006/relationships/hyperlink" Target="https://www.google.com.vn/" TargetMode="External"/><Relationship Id="rId4" Type="http://schemas.openxmlformats.org/officeDocument/2006/relationships/image" Target="../media/image41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0100" y="-207818"/>
            <a:ext cx="13113327" cy="6961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50584" y="1109280"/>
            <a:ext cx="905691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Hiệp Thành</a:t>
            </a:r>
          </a:p>
          <a:p>
            <a:r>
              <a:rPr lang="en-US" sz="2000" b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Cuộc </a:t>
            </a:r>
            <a:r>
              <a:rPr lang="en-US" sz="2000" b="1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b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Thiết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giảng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b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2023-2024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</a:p>
          <a:p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giảng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kháng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chiến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chống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quân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xâm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lược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Mông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b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0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Huỳnh Thanh Trúc</a:t>
            </a:r>
            <a:r>
              <a:rPr lang="en-US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US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82" y="1109280"/>
            <a:ext cx="1417727" cy="13845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896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15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034" y="1919737"/>
            <a:ext cx="10515600" cy="2028808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5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Bài</a:t>
            </a:r>
            <a:r>
              <a:rPr lang="en-US" sz="45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cũ</a:t>
            </a:r>
            <a:br>
              <a:rPr lang="en-US" sz="4500" b="1" dirty="0">
                <a:latin typeface="HP001 4 hàng" panose="020B0603050302020204" pitchFamily="34" charset="0"/>
                <a:cs typeface="Times New Roman" panose="02020603050405020304" pitchFamily="18" charset="0"/>
              </a:rPr>
            </a:br>
            <a:r>
              <a:rPr lang="en-US" sz="45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Nhà</a:t>
            </a:r>
            <a:r>
              <a:rPr lang="en-US" sz="45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Trần</a:t>
            </a:r>
            <a:r>
              <a:rPr lang="en-US" sz="45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và</a:t>
            </a:r>
            <a:r>
              <a:rPr lang="en-US" sz="45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việc</a:t>
            </a:r>
            <a:r>
              <a:rPr lang="en-US" sz="45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đắp</a:t>
            </a:r>
            <a:r>
              <a:rPr lang="en-US" sz="45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đê</a:t>
            </a:r>
            <a:endParaRPr lang="en-US" sz="4500" b="1" dirty="0">
              <a:solidFill>
                <a:srgbClr val="002060"/>
              </a:solidFill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936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PRING_QUIZ_SHAPE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5875" cap="flat" cmpd="sng" algn="ctr">
            <a:noFill/>
            <a:prstDash val="solid"/>
          </a:ln>
          <a:effectLst>
            <a:innerShdw>
              <a:scrgbClr r="0" g="0" b="0">
                <a:alpha val="0"/>
              </a:scrgbClr>
            </a:innerShdw>
          </a:effectLst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SPRING_QUIZ_SHAPE1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114300" dist="38100" dir="5400000" rotWithShape="0">
              <a:scrgbClr r="0" g="0" b="0">
                <a:alpha val="20000"/>
              </a:sc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7779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PRING_QUIZ_SHAPE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5875" cap="flat" cmpd="sng" algn="ctr">
            <a:noFill/>
            <a:prstDash val="solid"/>
          </a:ln>
          <a:effectLst>
            <a:innerShdw>
              <a:scrgbClr r="0" g="0" b="0">
                <a:alpha val="0"/>
              </a:scrgbClr>
            </a:innerShdw>
          </a:effectLst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SPRING_QUIZ_SHAPE1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114300" dist="38100" dir="5400000" rotWithShape="0">
              <a:scrgbClr r="0" g="0" b="0">
                <a:alpha val="20000"/>
              </a:sc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954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1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082"/>
            <a:ext cx="12192000" cy="6930736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2844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2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5" y="644237"/>
            <a:ext cx="10858500" cy="4790208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86" y="458190"/>
            <a:ext cx="11255828" cy="60524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893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 3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65" y="633845"/>
            <a:ext cx="10754590" cy="47278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77" y="447798"/>
            <a:ext cx="11255828" cy="60524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3895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072" y="910430"/>
            <a:ext cx="11450783" cy="43513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Cuộc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kháng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chiến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chống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xâm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lược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Mông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–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Nguyên</a:t>
            </a:r>
            <a:endParaRPr lang="en-US" sz="2500" b="1" dirty="0">
              <a:solidFill>
                <a:srgbClr val="0070C0"/>
              </a:solidFill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1.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Tinh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thần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kháng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chiến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chống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Mông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–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Nguyên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dân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nhà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Trần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2.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Kế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sách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đánh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giặc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nhà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Trần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và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kết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quả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cuộc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kháng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chiến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3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753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155" cy="632806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016086" y="68733"/>
            <a:ext cx="4177145" cy="9135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Mục</a:t>
            </a:r>
            <a:r>
              <a:rPr lang="en-US" sz="4000" b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tiêu</a:t>
            </a:r>
            <a:endParaRPr lang="en-US" sz="40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sp>
        <p:nvSpPr>
          <p:cNvPr id="7" name="Vertical Scroll 6"/>
          <p:cNvSpPr/>
          <p:nvPr/>
        </p:nvSpPr>
        <p:spPr>
          <a:xfrm>
            <a:off x="856209" y="1133926"/>
            <a:ext cx="10054245" cy="5069447"/>
          </a:xfrm>
          <a:prstGeom prst="verticalScroll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1946865" y="1969615"/>
            <a:ext cx="7966062" cy="914400"/>
          </a:xfrm>
          <a:prstGeom prst="flowChartAlternateProcess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-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Dưới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thời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nhà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Trần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ba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lần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Mông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–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Nguyên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sang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xâm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lược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nước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ta.</a:t>
            </a:r>
            <a:b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</a:b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2182091" y="3372267"/>
            <a:ext cx="7239344" cy="914400"/>
          </a:xfrm>
          <a:prstGeom prst="flowChartAlternate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- </a:t>
            </a:r>
            <a:r>
              <a:rPr lang="en-US" sz="20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sz="20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dân</a:t>
            </a:r>
            <a:r>
              <a:rPr lang="en-US" sz="20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nhà</a:t>
            </a:r>
            <a:r>
              <a:rPr lang="en-US" sz="20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Trần</a:t>
            </a:r>
            <a:r>
              <a:rPr lang="en-US" sz="20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: Nam </a:t>
            </a:r>
            <a:r>
              <a:rPr lang="en-US" sz="20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nữ</a:t>
            </a:r>
            <a:r>
              <a:rPr lang="en-US" sz="20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già</a:t>
            </a:r>
            <a:r>
              <a:rPr lang="en-US" sz="20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trẻ</a:t>
            </a:r>
            <a:r>
              <a:rPr lang="en-US" sz="20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đều</a:t>
            </a:r>
            <a:r>
              <a:rPr lang="en-US" sz="20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đồng</a:t>
            </a:r>
            <a:r>
              <a:rPr lang="en-US" sz="20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lòng</a:t>
            </a:r>
            <a:r>
              <a:rPr lang="en-US" sz="20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đánh</a:t>
            </a:r>
            <a:r>
              <a:rPr lang="en-US" sz="20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giặc</a:t>
            </a:r>
            <a:r>
              <a:rPr lang="en-US" sz="20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bảo</a:t>
            </a:r>
            <a:r>
              <a:rPr lang="en-US" sz="20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vệ</a:t>
            </a:r>
            <a:r>
              <a:rPr lang="en-US" sz="20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tổ</a:t>
            </a:r>
            <a:r>
              <a:rPr lang="en-US" sz="20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quốc</a:t>
            </a:r>
            <a:r>
              <a:rPr lang="en-US" sz="20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  <a:br>
              <a:rPr lang="en-US" sz="20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</a:b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2834410" y="4853630"/>
            <a:ext cx="6270333" cy="9144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-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Trân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trọng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truyền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thống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yêu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nước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và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giữ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nước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ông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cha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nói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chung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và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dân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nhà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Trần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nói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riêng</a:t>
            </a:r>
            <a:r>
              <a:rPr lang="en-US" sz="20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  <a:endParaRPr lang="en-US" sz="2000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405245" y="2131367"/>
            <a:ext cx="45719" cy="45719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5091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854" y="1003948"/>
            <a:ext cx="11066319" cy="43513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Cuộc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kháng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chiến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chống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xâm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lược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Mông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–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Nguyên</a:t>
            </a:r>
            <a:endParaRPr lang="en-US" sz="2500" b="1" dirty="0">
              <a:solidFill>
                <a:srgbClr val="0070C0"/>
              </a:solidFill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1.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Tinh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thần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kháng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chiến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chống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Mông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–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Nguyên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dân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nhà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Trần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3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263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4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27060"/>
            <a:ext cx="10785763" cy="4786603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86" y="495372"/>
            <a:ext cx="11255828" cy="60701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3120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374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5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92" y="613064"/>
            <a:ext cx="10806544" cy="4810991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86" y="465115"/>
            <a:ext cx="11255828" cy="60524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7315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6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28" y="467591"/>
            <a:ext cx="11315700" cy="63904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56" y="561108"/>
            <a:ext cx="10861162" cy="52162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6052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7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488374"/>
            <a:ext cx="11294919" cy="63696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44" y="675409"/>
            <a:ext cx="10894311" cy="50915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41286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49" y="900039"/>
            <a:ext cx="11315701" cy="43513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Cuộc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kháng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chiến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chống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xâm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lược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Mông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–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Nguyên</a:t>
            </a:r>
            <a:endParaRPr lang="en-US" sz="2500" b="1" dirty="0">
              <a:solidFill>
                <a:srgbClr val="0070C0"/>
              </a:solidFill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1.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Tinh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thần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kháng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chiến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chống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Mông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–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Nguyên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dân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nhà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Trần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3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865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SPRING_QUIZ_SHAPE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5875" cap="flat" cmpd="sng" algn="ctr">
            <a:noFill/>
            <a:prstDash val="solid"/>
          </a:ln>
          <a:effectLst>
            <a:innerShdw>
              <a:scrgbClr r="0" g="0" b="0">
                <a:alpha val="0"/>
              </a:scrgbClr>
            </a:innerShdw>
          </a:effectLst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SPRING_QUIZ_SHAPE1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114300" dist="38100" dir="5400000" rotWithShape="0">
              <a:scrgbClr r="0" g="0" b="0">
                <a:alpha val="20000"/>
              </a:sc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0932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PRING_QUIZ_SHAPE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5875" cap="flat" cmpd="sng" algn="ctr">
            <a:noFill/>
            <a:prstDash val="solid"/>
          </a:ln>
          <a:effectLst>
            <a:innerShdw>
              <a:scrgbClr r="0" g="0" b="0">
                <a:alpha val="0"/>
              </a:scrgbClr>
            </a:innerShdw>
          </a:effectLst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SPRING_QUIZ_SHAPE1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114300" dist="38100" dir="5400000" rotWithShape="0">
              <a:scrgbClr r="0" g="0" b="0">
                <a:alpha val="20000"/>
              </a:sc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75044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PRING_QUIZ_SHAPE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5875" cap="flat" cmpd="sng" algn="ctr">
            <a:noFill/>
            <a:prstDash val="solid"/>
          </a:ln>
          <a:effectLst>
            <a:innerShdw>
              <a:scrgbClr r="0" g="0" b="0">
                <a:alpha val="0"/>
              </a:scrgbClr>
            </a:innerShdw>
          </a:effectLst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SPRING_QUIZ_SHAPE1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114300" dist="38100" dir="5400000" rotWithShape="0">
              <a:scrgbClr r="0" g="0" b="0">
                <a:alpha val="20000"/>
              </a:sc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2306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SPRING_QUIZ_SHAPE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5875" cap="flat" cmpd="sng" algn="ctr">
            <a:noFill/>
            <a:prstDash val="solid"/>
          </a:ln>
          <a:effectLst>
            <a:innerShdw>
              <a:scrgbClr r="0" g="0" b="0">
                <a:alpha val="0"/>
              </a:scrgbClr>
            </a:innerShdw>
          </a:effectLst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ISPRING_QUIZ_SHAPE1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114300" dist="38100" dir="5400000" rotWithShape="0">
              <a:scrgbClr r="0" g="0" b="0">
                <a:alpha val="20000"/>
              </a:sc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804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27" y="910430"/>
            <a:ext cx="11263746" cy="43513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Cuộc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kháng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chiến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chống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xâm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lược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Mông</a:t>
            </a:r>
            <a:r>
              <a:rPr lang="en-US" sz="30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– </a:t>
            </a:r>
            <a:r>
              <a:rPr lang="en-US" sz="30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Nguyên</a:t>
            </a:r>
            <a:endParaRPr lang="en-US" sz="2500" b="1" dirty="0">
              <a:solidFill>
                <a:srgbClr val="0070C0"/>
              </a:solidFill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1.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Tinh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thần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kháng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chiến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chống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Mông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–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Nguyên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dân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nhà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Trần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2.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Kế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sách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đánh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giặc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nhà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Trần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và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kết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quả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cuộc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kháng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chiến</a:t>
            </a:r>
            <a:r>
              <a:rPr lang="en-US" sz="25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3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064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8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82" y="477982"/>
            <a:ext cx="11232573" cy="63800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22" y="644235"/>
            <a:ext cx="10926700" cy="50603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7706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ảnh</a:t>
            </a:r>
            <a:r>
              <a:rPr lang="en-US" dirty="0"/>
              <a:t> </a:t>
            </a:r>
            <a:r>
              <a:rPr lang="en-US" dirty="0" err="1"/>
              <a:t>nhà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đói</a:t>
            </a:r>
            <a:r>
              <a:rPr lang="en-US" dirty="0"/>
              <a:t> </a:t>
            </a:r>
            <a:r>
              <a:rPr lang="en-US" dirty="0" err="1"/>
              <a:t>khát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quân</a:t>
            </a:r>
            <a:r>
              <a:rPr lang="en-US" dirty="0"/>
              <a:t> </a:t>
            </a:r>
            <a:r>
              <a:rPr lang="en-US" dirty="0" err="1"/>
              <a:t>Mông</a:t>
            </a:r>
            <a:r>
              <a:rPr lang="en-US" dirty="0"/>
              <a:t> </a:t>
            </a:r>
            <a:r>
              <a:rPr lang="en-US" dirty="0" err="1"/>
              <a:t>Nguyên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171616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9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91" y="477982"/>
            <a:ext cx="11242963" cy="63800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627" y="665018"/>
            <a:ext cx="10809459" cy="50188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08629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377742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53184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10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91" y="457200"/>
            <a:ext cx="11274135" cy="64007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07" y="592282"/>
            <a:ext cx="10847985" cy="528898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867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045"/>
    </mc:Choice>
    <mc:Fallback xmlns="">
      <p:transition spd="slow" advTm="73045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790092" y="3776540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Thất bại nhục nhã của 3 tướng tàu trên lãnh thổ Việt N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5402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Video 11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381072"/>
            <a:ext cx="11284528" cy="64769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44" y="588458"/>
            <a:ext cx="10931238" cy="51577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31355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736" y="0"/>
            <a:ext cx="1226473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3173" y="477487"/>
            <a:ext cx="11398827" cy="6640286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260000"/>
              </a:lnSpc>
              <a:buNone/>
            </a:pPr>
            <a:r>
              <a:rPr lang="en-US" sz="28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Kế</a:t>
            </a:r>
            <a:r>
              <a:rPr lang="en-US" sz="28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sách</a:t>
            </a:r>
            <a:r>
              <a:rPr lang="en-US" sz="28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đánh</a:t>
            </a:r>
            <a:r>
              <a:rPr lang="en-US" sz="28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giặc</a:t>
            </a:r>
            <a:r>
              <a:rPr lang="en-US" sz="28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nhà</a:t>
            </a:r>
            <a:r>
              <a:rPr lang="en-US" sz="28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Trần</a:t>
            </a:r>
            <a:r>
              <a:rPr lang="en-US" sz="28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và</a:t>
            </a:r>
            <a:r>
              <a:rPr lang="en-US" sz="28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kết</a:t>
            </a:r>
            <a:r>
              <a:rPr lang="en-US" sz="28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quả</a:t>
            </a:r>
            <a:r>
              <a:rPr lang="en-US" sz="28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cuộc</a:t>
            </a:r>
            <a:r>
              <a:rPr lang="en-US" sz="28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kháng</a:t>
            </a:r>
            <a:r>
              <a:rPr lang="en-US" sz="28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chiến</a:t>
            </a:r>
            <a:r>
              <a:rPr lang="en-US" sz="2800" b="1" dirty="0">
                <a:solidFill>
                  <a:srgbClr val="0070C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260000"/>
              </a:lnSpc>
              <a:buNone/>
            </a:pPr>
            <a:r>
              <a:rPr lang="en-US" sz="28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Khi</a:t>
            </a:r>
            <a:r>
              <a:rPr lang="en-US" sz="28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thế</a:t>
            </a:r>
            <a:r>
              <a:rPr lang="en-US" sz="28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giặc</a:t>
            </a:r>
            <a:r>
              <a:rPr lang="en-US" sz="28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mạnh</a:t>
            </a:r>
            <a:r>
              <a:rPr lang="en-US" sz="28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Chủ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động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rút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khỏi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kinh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thành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Thăng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Long.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Giặc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không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thấy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một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bóng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một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chút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lương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ăn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.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Chúng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mệt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mỏi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và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đói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khát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260000"/>
              </a:lnSpc>
              <a:buNone/>
            </a:pPr>
            <a:r>
              <a:rPr lang="en-US" sz="28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Khi</a:t>
            </a:r>
            <a:r>
              <a:rPr lang="en-US" sz="28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thế</a:t>
            </a:r>
            <a:r>
              <a:rPr lang="en-US" sz="28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giặc</a:t>
            </a:r>
            <a:r>
              <a:rPr lang="en-US" sz="28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yếu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Tấn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công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quyết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liệt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thăng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long.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Chặn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đường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rút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lui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giặc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260000"/>
              </a:lnSpc>
              <a:buNone/>
            </a:pPr>
            <a:r>
              <a:rPr lang="en-US" sz="28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Kết</a:t>
            </a:r>
            <a:r>
              <a:rPr lang="en-US" sz="28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quả</a:t>
            </a:r>
            <a:r>
              <a:rPr lang="en-US" sz="28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Cả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ba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lần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Mông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–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Nguyên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đều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đại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bại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  <a:b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</a:br>
            <a:br>
              <a:rPr lang="en-US" sz="2200" dirty="0"/>
            </a:br>
            <a:endParaRPr lang="en-US" sz="2200" b="1" dirty="0">
              <a:solidFill>
                <a:srgbClr val="0070C0"/>
              </a:solidFill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3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582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PRING_QUIZ_SHAPE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5875" cap="flat" cmpd="sng" algn="ctr">
            <a:noFill/>
            <a:prstDash val="solid"/>
          </a:ln>
          <a:effectLst>
            <a:innerShdw>
              <a:scrgbClr r="0" g="0" b="0">
                <a:alpha val="0"/>
              </a:scrgbClr>
            </a:innerShdw>
          </a:effectLst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SPRING_QUIZ_SHAPE1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114300" dist="38100" dir="5400000" rotWithShape="0">
              <a:scrgbClr r="0" g="0" b="0">
                <a:alpha val="20000"/>
              </a:sc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10868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PRING_QUIZ_SHAPE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5875" cap="flat" cmpd="sng" algn="ctr">
            <a:noFill/>
            <a:prstDash val="solid"/>
          </a:ln>
          <a:effectLst>
            <a:innerShdw>
              <a:scrgbClr r="0" g="0" b="0">
                <a:alpha val="0"/>
              </a:scrgbClr>
            </a:innerShdw>
          </a:effectLst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SPRING_QUIZ_SHAPE1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114300" dist="38100" dir="5400000" rotWithShape="0">
              <a:scrgbClr r="0" g="0" b="0">
                <a:alpha val="20000"/>
              </a:sc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2497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699" y="1108651"/>
            <a:ext cx="9372601" cy="43513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14: </a:t>
            </a:r>
            <a:r>
              <a:rPr lang="en-US" sz="28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Cuộc</a:t>
            </a:r>
            <a:r>
              <a:rPr lang="en-US" sz="28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kháng</a:t>
            </a:r>
            <a:r>
              <a:rPr lang="en-US" sz="28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chiến</a:t>
            </a:r>
            <a:r>
              <a:rPr lang="en-US" sz="28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chống</a:t>
            </a:r>
            <a:r>
              <a:rPr lang="en-US" sz="28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sz="28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xâm</a:t>
            </a:r>
            <a:r>
              <a:rPr lang="en-US" sz="28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lược</a:t>
            </a:r>
            <a:r>
              <a:rPr lang="en-US" sz="28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Mông</a:t>
            </a:r>
            <a:r>
              <a:rPr lang="en-US" sz="2800" b="1" dirty="0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– </a:t>
            </a:r>
            <a:r>
              <a:rPr lang="en-US" sz="2800" b="1" dirty="0" err="1">
                <a:solidFill>
                  <a:srgbClr val="00206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Nguyên</a:t>
            </a:r>
            <a:endParaRPr lang="en-US" sz="2800" b="1" dirty="0">
              <a:solidFill>
                <a:srgbClr val="0070C0"/>
              </a:solidFill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 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Quân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Mông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–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Nguyên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sang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xâm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lược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nước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ta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ba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lần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.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Cả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ba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lần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,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quân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dân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,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vua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tôi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nhà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Trần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đều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đồng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lòng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,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mưu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trí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đánh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thắng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quân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xâm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HP001 4 hàng" panose="020B0603050302020204" pitchFamily="34" charset="0"/>
              </a:rPr>
              <a:t>lược</a:t>
            </a:r>
            <a:r>
              <a:rPr lang="en-US" sz="2600" b="1" dirty="0">
                <a:solidFill>
                  <a:srgbClr val="C00000"/>
                </a:solidFill>
                <a:latin typeface="HP001 4 hàng" panose="020B060305030202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95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ISPRING_QUIZ_SHAPE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5875" cap="flat" cmpd="sng" algn="ctr">
            <a:noFill/>
            <a:prstDash val="solid"/>
          </a:ln>
          <a:effectLst>
            <a:innerShdw>
              <a:scrgbClr r="0" g="0" b="0">
                <a:alpha val="0"/>
              </a:scrgbClr>
            </a:innerShdw>
          </a:effectLst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ISPRING_QUIZ_SHAPE1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114300" dist="38100" dir="5400000" rotWithShape="0">
              <a:scrgbClr r="0" g="0" b="0">
                <a:alpha val="20000"/>
              </a:sc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565287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45" y="477982"/>
            <a:ext cx="11336481" cy="63800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5" y="665017"/>
            <a:ext cx="10858500" cy="50395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66647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</p:spPr>
      </p:pic>
      <p:sp>
        <p:nvSpPr>
          <p:cNvPr id="7" name="Rectangle 6"/>
          <p:cNvSpPr/>
          <p:nvPr/>
        </p:nvSpPr>
        <p:spPr>
          <a:xfrm>
            <a:off x="4486276" y="328988"/>
            <a:ext cx="3219450" cy="7595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841171" y="1259113"/>
            <a:ext cx="6651172" cy="95310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Nắm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vững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chống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quân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xâm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lược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9" name="Rounded Rectangle 8"/>
          <p:cNvSpPr/>
          <p:nvPr/>
        </p:nvSpPr>
        <p:spPr>
          <a:xfrm>
            <a:off x="3045464" y="2539989"/>
            <a:ext cx="6242586" cy="106559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them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10" name="Rounded Rectangle 9"/>
          <p:cNvSpPr/>
          <p:nvPr/>
        </p:nvSpPr>
        <p:spPr>
          <a:xfrm>
            <a:off x="3233674" y="3933354"/>
            <a:ext cx="5866165" cy="9621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Trần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788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gtbrd013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6892"/>
            <a:ext cx="12192000" cy="6830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783773" y="1298863"/>
            <a:ext cx="9144000" cy="1036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giảng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005445" y="2335790"/>
            <a:ext cx="8371609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SGK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( NXB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dục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2005)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SGV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( NXB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dục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2005)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kháng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chống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quân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Mông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chép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https://www.google.com.vn/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phim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kháng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chống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quân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Mông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chép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https://www.youtube.com/</a:t>
            </a:r>
          </a:p>
          <a:p>
            <a:pPr>
              <a:lnSpc>
                <a:spcPct val="150000"/>
              </a:lnSpc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537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mua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Heart 1"/>
          <p:cNvSpPr/>
          <p:nvPr/>
        </p:nvSpPr>
        <p:spPr>
          <a:xfrm>
            <a:off x="1785258" y="718457"/>
            <a:ext cx="8001000" cy="5638800"/>
          </a:xfrm>
          <a:prstGeom prst="hear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WordArt 12"/>
          <p:cNvSpPr>
            <a:spLocks noChangeArrowheads="1" noChangeShapeType="1" noTextEdit="1"/>
          </p:cNvSpPr>
          <p:nvPr/>
        </p:nvSpPr>
        <p:spPr bwMode="auto">
          <a:xfrm>
            <a:off x="2743200" y="1817914"/>
            <a:ext cx="6705600" cy="28956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vi-VN" sz="44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Chúc các em </a:t>
            </a:r>
          </a:p>
          <a:p>
            <a:pPr algn="ctr"/>
            <a:r>
              <a:rPr lang="vi-VN" sz="44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một ngày học</a:t>
            </a:r>
          </a:p>
          <a:p>
            <a:pPr algn="ctr"/>
            <a:r>
              <a:rPr lang="vi-VN" sz="44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vui vẻ !</a:t>
            </a:r>
            <a:endParaRPr lang="en-US" sz="44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2398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4CB97094-871A-4731-9145-AF1F6AE5E237}"/>
  <p:tag name="ISPRING_PROJECT_VERSION" val="9.3"/>
  <p:tag name="ISPRING_PROJECT_FOLDER_UPDATED" val="1"/>
  <p:tag name="ISPRING-SUITE_ISPRING_PLAYERS_CUSTOMIZATION_2" val="{&quot;videolecture&quot;:{&quot;skinSettings&quot;:{&quot;autoHidePanels&quot;:false,&quot;borderRadius&quot;:20,&quot;colors&quot;:{&quot;asideBackground&quot;:{&quot;color&quot;:&quot;#353535&quot;,&quot;opacity&quot;:1,&quot;type&quot;:&quot;SOLID&quot;},&quot;asideElementBackgroundActive&quot;:{&quot;color&quot;:&quot;#606060&quot;,&quot;opacity&quot;:1,&quot;type&quot;:&quot;SOLID&quot;},&quot;asideElementBackgroundHover&quot;:{&quot;color&quot;:&quot;#4F4F4F&quot;,&quot;opacity&quot;:1,&quot;type&quot;:&quot;SOLID&quot;},&quot;asideElementText&quot;:{&quot;color&quot;:&quot;#D8D8D8&quot;,&quot;opacity&quot;:1,&quot;type&quot;:&quot;SOLID&quot;},&quot;asideElementTextActive&quot;:{&quot;color&quot;:&quot;#F4F4F4&quot;,&quot;opacity&quot;:1,&quot;type&quot;:&quot;SOLID&quot;},&quot;asideElementTextHover&quot;:{&quot;color&quot;:&quot;#D8D8D8&quot;,&quot;opacity&quot;:1,&quot;type&quot;:&quot;SOLID&quot;},&quot;buttonBackground&quot;:{&quot;color&quot;:&quot;#222222&quot;,&quot;opacity&quot;:1,&quot;type&quot;:&quot;SOLID&quot;},&quot;buttonBackgroundHover&quot;:{&quot;color&quot;:&quot;#3A3A3B&quot;,&quot;opacity&quot;:1,&quot;type&quot;:&quot;SOLID&quot;},&quot;buttonBorder&quot;:{&quot;color&quot;:&quot;#222222&quot;,&quot;opacity&quot;:1,&quot;type&quot;:&quot;SOLID&quot;},&quot;buttonBorderHover&quot;:{&quot;color&quot;:&quot;#3A3A3B&quot;,&quot;opacity&quot;:1,&quot;type&quot;:&quot;SOLID&quot;},&quot;buttonIcon&quot;:{&quot;color&quot;:&quot;#858585&quot;,&quot;opacity&quot;:1,&quot;type&quot;:&quot;SOLID&quot;},&quot;buttonIconHover&quot;:{&quot;color&quot;:&quot;#C8C8C8&quot;,&quot;opacity&quot;:1,&quot;type&quot;:&quot;SOLID&quot;},&quot;pageBackground&quot;:{&quot;color&quot;:&quot;#7A7A7A&quot;,&quot;opacity&quot;:1,&quot;type&quot;:&quot;SOLID&quot;},&quot;playback&quot;:{&quot;degree&quot;:90,&quot;gradient&quot;:[{&quot;color&quot;:&quot;#8643F4&quot;,&quot;opacity&quot;:1},{&quot;color&quot;:&quot;#E86657&quot;,&quot;opacity&quot;:1}],&quot;type&quot;:&quot;GRADIENT&quot;},&quot;playerBackground&quot;:{&quot;color&quot;:&quot;#111214&quot;,&quot;opacity&quot;:1,&quot;type&quot;:&quot;SOLID&quot;},&quot;progressBarsBackground&quot;:{&quot;color&quot;:&quot;#4E4E4E&quot;,&quot;opacity&quot;:1,&quot;type&quot;:&quot;SOLID&quot;},&quot;slidesMarker&quot;:{&quot;color&quot;:&quot;#BDBDBD&quot;,&quot;opacity&quot;:1,&quot;type&quot;:&quot;SOLID&quot;},&quot;topAndBottomPanelsBackground&quot;:{&quot;color&quot;:&quot;#222222&quot;,&quot;opacity&quot;:1,&quot;type&quot;:&quot;SOLID&quot;},&quot;topAndBottomPanelsText&quot;:{&quot;color&quot;:&quot;#C8C8C8&quot;,&quot;opacity&quot;:1,&quot;type&quot;:&quot;SOLID&quot;}},&quot;contentPanel&quot;:{&quot;videoPanelOnLeft&quot;:true},&quot;controlPanel&quot;:{&quot;showFullscreenButton&quot;:true,&quot;showOutlineButton&quot;:true,&quot;showPlaybackRateButton&quot;:true,&quot;showPresenterButton&quot;:true,&quot;showResourcesButton&quot;:true},&quot;fontFamily&quot;:&quot;Arial&quot;,&quot;titlePanel&quot;:{&quot;showLogo&quot;:true,&quot;visible&quot;:true},&quot;version&quot;:&quot;1.0&quot;},&quot;skinMessages&quot;:{&quot;PB_ACCESSIBLE_ARIA_LABEL_BACK_TO_BEGIN&quot;:&quot;Go to the beginning of the slide&quot;,&quot;PB_ACCESSIBLE_ARIA_LABEL_BOTTOM_PANEL&quot;:&quot;Bottom Bar&quot;,&quot;PB_ACCESSIBLE_ARIA_LABEL_NAVIGATION_BUTTONS&quot;:&quot;Navigation buttons&quot;,&quot;PB_ACCESSIBLE_ARIA_LABEL_SETTINGS&quot;:&quot;Accessibility Settings&quot;,&quot;PB_ACCESSIBLE_ARIA_LABEL_SLIDE&quot;:&quot;Slide&quot;,&quot;PB_ACCESSIBLE_ARIA_LABEL_TOP_PANEL&quot;:&quot;Top Bar&quot;,&quot;PB_ACCESSIBLE_AUDIO_NARRATION_LABEL&quot;:&quot;Audio narration&quot;,&quot;PB_ACCESSIBLE_NAVIGATION_NEXT_BUTTON&quot;:&quot;Next&quot;,&quot;PB_ACCESSIBLE_NAVIGATION_PREV_BUTTON&quot;:&quot;Previous&quot;,&quot;PB_ACCESSIBLE_PLAYER_SCENARIO_NOT_SUPPORTED&quot;:&quot;The role-play is not supported in the accessibility mode&quot;,&quot;PB_ACCESSIBLE_SKIN_ENABLE_ACCESSIBILITY_MODE&quot;:&quot;Turn on accessibility mode&quot;,&quot;PB_ACCESSIBLE_SKIN_ENABLE_NORMAL_MODE&quot;:&quot;Turn off accessibility mode&quot;,&quot;PB_ACCESSIBLE_SKIN_PRESENTER_PHOTO&quot;:&quot;Presenter photo&quot;,&quot;PB_ACCESSIBLE_SLIDE_N_OF_COUNT&quot;:&quot;Slide %SLIDE_NUMBER% of %TOTAL_SLIDES%&quot;,&quot;PB_ACCESSIBLE_VIDEO_NARRATION_LABEL&quot;:&quot;Video narration&quot;,&quot;PB_ACCESSIBLE_WATERMARK_SKIN_CREATED_WITH&quot;:&quot;Created with iSpring evaluation version&quot;,&quot;PB_ATTACHMENT_DOCUMENT_SUBTITLE&quot;:&quot;Document&quot;,&quot;PB_ATTACHMENT_FILE_SUBTITLE&quot;:&quot;File&quot;,&quot;PB_ATTACHMENT_IMAGE_SUBTITLE&quot;:&quot;Picture&quot;,&quot;PB_ATTACHMENT_LINK_SUBTITLE&quot;:&quot;Link&quot;,&quot;PB_ATTACHMENT_VIDEO_SUBTITLE&quot;:&quot;Video&quot;,&quot;PB_BACK_TO_APP_BUTTON_LABEL&quot;:&quot;Go back&quot;,&quot;PB_COMPANY_LOGO_SMALL&quot;:&quot;Company Logo (380x80)&quot;,&quot;PB_CONTROL_PANEL_NEXT&quot;:&quot;Next&quot;,&quot;PB_CONTROL_PANEL_PREV&quot;:&quot;&quot;,&quot;PB_CURRENT_SLIDE_IS_NOT_COMPLETED&quot;:&quot;Complete the slide to go to the next one.&quot;,&quot;PB_DOMAIN_RESTRICTION&quot;:&quot;Sorry, the content author has prohibited sharing the presentation on this domain.&quot;,&quot;PB_DOWNLOAD_APP_MESSAGE&quot;:&quot;To view this presentation with video, download free iOS application iSpring Play&quot;,&quot;PB_ENTER_PASSWORD&quot;:&quot;Enter the password to view this presentation.&quot;,&quot;PB_INCORRECT_PASSWORD&quot;:&quot;Incorrect password.&quot;,&quot;PB_INTERACTION_SLIDE_WINDOW_TEXT&quot;:&quot;To advance to the next slide, complete this interaction.&quot;,&quot;PB_LAUNCH_BTN_LABEL&quot;:&quot;Launch&quot;,&quot;PB_LAUNCH_IN_APP_MESSAGE&quot;:&quot;To view with video, use iSpring Play.&quot;,&quot;PB_MESSAGE_BOX_NO&quot;:&quot;No&quot;,&quot;PB_MESSAGE_BOX_OK&quot;:&quot;OK&quot;,&quot;PB_MESSAGE_BOX_YES&quot;:&quot;Yes&quot;,&quot;PB_NAVIGATION_IS_RESTRICTED&quot;:&quot;You can only view slides in order.&quot;,&quot;PB_NAVIGATION_IS_SEQUENTIAL&quot;:&quot;You can only view slides in order.&quot;,&quot;PB_OUTLINE_TITLE&quot;:&quot;Outline&quot;,&quot;PB_PLAYBACK_RATE_MENU_CAPTION&quot;:&quot;Speed&quot;,&quot;PB_PLAYBACK_RATE_TITLE&quot;:&quot;Speed&quot;,&quot;PB_PRECEDING_QUIZ_FAILED_WINDOW_TEXT&quot;:&quot;You haven't passed the quiz on slide %SLIDE_INDEX% and can't advance to the next slide.&quot;,&quot;PB_PRECEDING_QUIZ_NOT_COMPLETED_WINDOW_TEXT&quot;:&quot;To advance to this slide, complete the quiz on slide %SLIDE_INDEX%.&quot;,&quot;PB_PRECEDING_QUIZ_NOT_PASSED_WINDOW_TEXT&quot;:&quot;To advance to this slide, you need to pass the quiz on slide %SLIDE_INDEX%.&quot;,&quot;PB_PRECEDING_SCENARIO_FAILED_WINDOW_TEXT&quot;:&quot;You haven't passed the role-play on slide %SLIDE_INDEX% and can't advance to the next slide.&quot;,&quot;PB_PRECEDING_SCENARIO_NOT_COMPLETED_WINDOW_TEXT&quot;:&quot;To advance to this slide, complete the role-play on slide %SLIDE_INDEX%.&quot;,&quot;PB_PRECEDING_SCENARIO_NOT_PASSED_WINDOW_TEXT&quot;:&quot;To advance to this slide, you need to pass the role-play on slide %SLIDE_INDEX%.&quot;,&quot;PB_PRESENTER_COLLAPSE_BIO&quot;:&quot;Show less&quot;,&quot;PB_PRESENTER_EMAIL&quot;:&quot;Email&quot;,&quot;PB_PRESENTER_EXPAND_BIO&quot;:&quot;Show more&quot;,&quot;PB_PRESENTER_NO_INFO&quot;:&quot;No presenter info.&quot;,&quot;PB_PRESENTER_TITLE&quot;:&quot;Presenter&quot;,&quot;PB_PRESENTER_WEBSITE&quot;:&quot;Website&quot;,&quot;PB_QUIZ_SLIDE_WINDOW_TEXT&quot;:&quot;To advance to the next slide, complete this quiz.&quot;,&quot;PB_RATE_MENU_DEFAULT_RATE&quot;:&quot;Normal&quot;,&quot;PB_RESOURCES_NO_INFO&quot;:&quot;No resources.&quot;,&quot;PB_RESOURCES_TITLE&quot;:&quot;Resources&quot;,&quot;PB_RESTRICTION_MESSAGE_BOX_TITLE&quot;:&quot;Navigation is limited&quot;,&quot;PB_RESUME_PRESENTATION_WINDOW_TEXT&quot;:&quot;Do you want to resume where you left off?&quot;,&quot;PB_RESUME_PRESENTATION_WINDOW_TITLE&quot;:&quot;Resume Presentation&quot;,&quot;PB_SCENARIO_SLIDE_WINDOW_TEXT&quot;:&quot;To advance to the next slide, complete this role-play.&quot;,&quot;PB_SUBTITLES_MENU_CAPTION&quot;:&quot;Subtitles&quot;,&quot;PB_SUBTITLES_OFF&quot;:&quot;Off&quot;,&quot;PB_TIME_RESTRICTION&quot;:&quot;Sorry, the content author has prohibited viewing the presentation at this time.&quot;,&quot;PB_TOOLTIP_CC_BTN&quot;:&quot;Subtitles&quot;,&quot;PB_TOOLTIP_CHANGE_LOGO&quot;:&quot;Click to edit a company logo&quot;,&quot;PB_TOOLTIP_FULLSCREEN_BTN&quot;:&quot;Full screen&quot;,&quot;PB_TOOLTIP_FULLSCREEN_OFF_BTN&quot;:&quot;Exit full screen&quot;,&quot;PB_TOOLTIP_NEXT_SLIDE_BTN&quot;:&quot;Next slide&quot;,&quot;PB_TOOLTIP_OUTLINE_BTN&quot;:&quot;Outline&quot;,&quot;PB_TOOLTIP_PAUSE_BTN&quot;:&quot;Pause&quot;,&quot;PB_TOOLTIP_PLAYBACK_RATE_BTN&quot;:&quot;Speed&quot;,&quot;PB_TOOLTIP_PLAY_BTN&quot;:&quot;Play&quot;,&quot;PB_TOOLTIP_PRESENTER_BTN&quot;:&quot;Presenter&quot;,&quot;PB_TOOLTIP_PREV_SLIDE_BTN&quot;:&quot;Previous slide&quot;,&quot;PB_TOOLTIP_RESOURCES_BTN&quot;:&quot;Resources&quot;,&quot;PB_TOOLTIP_VOLUME_BTN&quot;:&quot;Volume&quot;},&quot;playbackAndNavigationSettings&quot;:{&quot;autoStart&quot;:true,&quot;saveAnimationStates&quot;:true,&quot;loopPresentation&quot;:false,&quot;autoPlayAnimations&quot;:false,&quot;autoPlayAnimationsTime&quot;:1,&quot;navigationType&quot;:&quot;FREE&quot;,&quot;resumeMode&quot;:&quot;PROMPT&quot;,&quot;enableKeyboardNavigation&quot;:true},&quot;keyboardSettings&quot;:&quot;&quot;,&quot;skinVersion&quot;:2,&quot;skinCompatibleVersion&quot;:0,&quot;publishSettings&quot;:{&quot;backgroundColor&quot;:&quot;#7A7A7A&quot;,&quot;playerDimensions&quot;:{&quot;height&quot;:0,&quot;width&quot;:300},&quot;playerModule&quot;:&quot;VideoLectureHtml&quot;,&quot;presentationContent&quot;:{&quot;metadata&quot;:{&quot;references&quot;:true,&quot;texts&quot;:[&quot;DT_REFERENCE_URL&quot;,&quot;DT_REFERENCE_TITLE&quot;,&quot;DT_SLIDE_TITLE&quot;,&quot;DT_PRESENTER_BIO&quot;,&quot;DT_PRESENTER_TITLE&quot;,&quot;DT_PRESENTER_EMAIL&quot;,&quot;DT_PRESENTER_WEBSITE&quot;,&quot;DT_PRESENTER_NAME&quot;,&quot;DT_PRESENTER_PHONE&quot;,&quot;DT_PRESENTATION_TITLE&quot;,&quot;DT_COMPANY_WEBSITE&quot;,&quot;DT_HYPERLINK_TOOLTIP&quot;]},&quot;resources&quot;:{&quot;attachments&quot;:true,&quot;companyLogos&quot;:{&quot;enlargeToFit&quot;:false,&quot;height&quot;:156,&quot;jpegQuality&quot;:100,&quot;keepAspectRatio&quot;:true,&quot;width&quot;:380},&quot;fonts&quot;:[{&quot;charsets&quot;:{&quot;dynamicFormatted&quot;:[&quot;DCT_INTERACTIVITY_TEXT&quot;,&quot;DCT_INTERACTIVITY_SEMIBOLD_TEXT&quot;],&quot;dynamicPlain&quot;:[&quot;DCT_REFERENCE_URL&quot;,&quot;DCT_REFERENCE_TITLE&quot;,&quot;DCT_SLIDE_TITLE&quot;,&quot;DCT_PRESENTER_BIO&quot;,&quot;DCT_PRESENTER_TITLE&quot;,&quot;DCT_PRESENTER_EMAIL&quot;,&quot;DCT_PRESENTER_WEBSITE&quot;,&quot;DCT_PRESENTER_NAME&quot;,&quot;DCT_PRESENTER_PHONE&quot;,&quot;DCT_PRESENTATION_TITLE&quot;,&quot;DCT_COMPANY_WEBSITE&quot;,&quot;DCT_HYPERLINK_TOOLTIP&quot;],&quot;static&quot;:[&quot;Outline&quot;,&quot;Resources&quot;,&quot;Link&quot;,&quot;Picture&quot;,&quot;Video&quot;,&quot;Document&quot;,&quot;File&quot;,&quot;No resources.&quot;,&quot;Play&quot;,&quot;Pause&quot;,&quot;Next slide&quot;,&quot;Previous slide&quot;,&quot;Volume&quot;,&quot;Presenter&quot;,&quot;Email&quot;,&quot;Website&quot;,&quot;No presenter info.&quot;,&quot;Full screen&quot;,&quot;Exit full screen&quot;,&quot;Speed&quot;,&quot;Normal&quot;,&quot;Yes&quot;,&quot;No&quot;,&quot;OK&quot;,&quot;Do you want to resume where you left off?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Complete the slide to go to the next one.&quot;,&quot;You can only view slides in order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,&quot;Previous&quot;,&quot;Next&quot;,&quot;0123456789:.\/…-x&quot;]},&quot;embedName&quot;:&quot;vlPFn&quot;,&quot;fontFamily&quot;:&quot;Arial&quot;,&quot;isBold&quot;:false,&quot;isItalic&quot;:false,&quot;isSemibold&quot;:false,&quot;substituteFontFamily&quot;:&quot;Arial&quot;},{&quot;charsets&quot;:{&quot;dynamicFormatted&quot;:[&quot;DCT_INTERACTIVITY_TEXT&quot;,&quot;DCT_INTERACTIVITY_SEMIBOLD_TEXT&quot;],&quot;dynamicPlain&quot;:[&quot;DCT_REFERENCE_URL&quot;,&quot;DCT_REFERENCE_TITLE&quot;,&quot;DCT_SLIDE_TITLE&quot;,&quot;DCT_PRESENTER_BIO&quot;,&quot;DCT_PRESENTER_TITLE&quot;,&quot;DCT_PRESENTER_EMAIL&quot;,&quot;DCT_PRESENTER_WEBSITE&quot;,&quot;DCT_PRESENTER_NAME&quot;,&quot;DCT_PRESENTER_PHONE&quot;,&quot;DCT_PRESENTATION_TITLE&quot;,&quot;DCT_COMPANY_WEBSITE&quot;,&quot;DCT_HYPERLINK_TOOLTIP&quot;],&quot;static&quot;:[&quot;Outline&quot;,&quot;Resources&quot;,&quot;Link&quot;,&quot;Picture&quot;,&quot;Video&quot;,&quot;Document&quot;,&quot;File&quot;,&quot;No resources.&quot;,&quot;Play&quot;,&quot;Pause&quot;,&quot;Next slide&quot;,&quot;Previous slide&quot;,&quot;Volume&quot;,&quot;Presenter&quot;,&quot;Email&quot;,&quot;Website&quot;,&quot;No presenter info.&quot;,&quot;Full screen&quot;,&quot;Exit full screen&quot;,&quot;Speed&quot;,&quot;Normal&quot;,&quot;Yes&quot;,&quot;No&quot;,&quot;OK&quot;,&quot;Do you want to resume where you left off?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Complete the slide to go to the next one.&quot;,&quot;You can only view slides in order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,&quot;Previous&quot;,&quot;Next&quot;,&quot;0123456789:.\/…-x&quot;]},&quot;embedName&quot;:&quot;vlPFnb&quot;,&quot;fontFamily&quot;:&quot;Arial&quot;,&quot;isBold&quot;:true,&quot;isItalic&quot;:false,&quot;isSemibold&quot;:false,&quot;substituteFontFamily&quot;:&quot;Arial&quot;},{&quot;charsets&quot;:{&quot;dynamicFormatted&quot;:[&quot;DCT_INTERACTIVITY_TEXT&quot;,&quot;DCT_INTERACTIVITY_SEMIBOLD_TEXT&quot;],&quot;dynamicPlain&quot;:[&quot;DCT_REFERENCE_URL&quot;,&quot;DCT_REFERENCE_TITLE&quot;,&quot;DCT_SLIDE_TITLE&quot;,&quot;DCT_PRESENTER_BIO&quot;,&quot;DCT_PRESENTER_TITLE&quot;,&quot;DCT_PRESENTER_EMAIL&quot;,&quot;DCT_PRESENTER_WEBSITE&quot;,&quot;DCT_PRESENTER_NAME&quot;,&quot;DCT_PRESENTER_PHONE&quot;,&quot;DCT_PRESENTATION_TITLE&quot;,&quot;DCT_COMPANY_WEBSITE&quot;,&quot;DCT_HYPERLINK_TOOLTIP&quot;],&quot;static&quot;:[&quot;Outline&quot;,&quot;Resources&quot;,&quot;Link&quot;,&quot;Picture&quot;,&quot;Video&quot;,&quot;Document&quot;,&quot;File&quot;,&quot;No resources.&quot;,&quot;Play&quot;,&quot;Pause&quot;,&quot;Next slide&quot;,&quot;Previous slide&quot;,&quot;Volume&quot;,&quot;Presenter&quot;,&quot;Email&quot;,&quot;Website&quot;,&quot;No presenter info.&quot;,&quot;Full screen&quot;,&quot;Exit full screen&quot;,&quot;Speed&quot;,&quot;Normal&quot;,&quot;Yes&quot;,&quot;No&quot;,&quot;OK&quot;,&quot;Do you want to resume where you left off?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Complete the slide to go to the next one.&quot;,&quot;You can only view slides in order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,&quot;Previous&quot;,&quot;Next&quot;,&quot;0123456789:.\/…-x&quot;]},&quot;embedName&quot;:&quot;vlPFni&quot;,&quot;fontFamily&quot;:&quot;Arial&quot;,&quot;isBold&quot;:false,&quot;isItalic&quot;:true,&quot;isSemibold&quot;:false,&quot;substituteFontFamily&quot;:&quot;Arial&quot;},{&quot;charsets&quot;:{&quot;dynamicFormatted&quot;:[&quot;DCT_INTERACTIVITY_TEXT&quot;,&quot;DCT_INTERACTIVITY_SEMIBOLD_TEXT&quot;],&quot;dynamicPlain&quot;:[&quot;DCT_REFERENCE_URL&quot;,&quot;DCT_REFERENCE_TITLE&quot;,&quot;DCT_SLIDE_TITLE&quot;,&quot;DCT_PRESENTER_BIO&quot;,&quot;DCT_PRESENTER_TITLE&quot;,&quot;DCT_PRESENTER_EMAIL&quot;,&quot;DCT_PRESENTER_WEBSITE&quot;,&quot;DCT_PRESENTER_NAME&quot;,&quot;DCT_PRESENTER_PHONE&quot;,&quot;DCT_PRESENTATION_TITLE&quot;,&quot;DCT_COMPANY_WEBSITE&quot;,&quot;DCT_HYPERLINK_TOOLTIP&quot;],&quot;static&quot;:[&quot;Outline&quot;,&quot;Resources&quot;,&quot;Link&quot;,&quot;Picture&quot;,&quot;Video&quot;,&quot;Document&quot;,&quot;File&quot;,&quot;No resources.&quot;,&quot;Play&quot;,&quot;Pause&quot;,&quot;Next slide&quot;,&quot;Previous slide&quot;,&quot;Volume&quot;,&quot;Presenter&quot;,&quot;Email&quot;,&quot;Website&quot;,&quot;No presenter info.&quot;,&quot;Full screen&quot;,&quot;Exit full screen&quot;,&quot;Speed&quot;,&quot;Normal&quot;,&quot;Yes&quot;,&quot;No&quot;,&quot;OK&quot;,&quot;Do you want to resume where you left off?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Complete the slide to go to the next one.&quot;,&quot;You can only view slides in order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,&quot;Previous&quot;,&quot;Next&quot;,&quot;0123456789:.\/…-x&quot;]},&quot;embedName&quot;:&quot;vlPFnbi&quot;,&quot;fontFamily&quot;:&quot;Arial&quot;,&quot;isBold&quot;:true,&quot;isItalic&quot;:true,&quot;isSemibold&quot;:false,&quot;substituteFontFamily&quot;:&quot;Arial&quot;},{&quot;charsets&quot;:{&quot;dynamicFormatted&quot;:[&quot;DCT_INTERACTIVITY_TEXT&quot;,&quot;DCT_INTERACTIVITY_SEMIBOLD_TEXT&quot;],&quot;dynamicPlain&quot;:[&quot;DCT_REFERENCE_URL&quot;,&quot;DCT_REFERENCE_TITLE&quot;,&quot;DCT_SLIDE_TITLE&quot;,&quot;DCT_PRESENTER_BIO&quot;,&quot;DCT_PRESENTER_TITLE&quot;,&quot;DCT_PRESENTER_EMAIL&quot;,&quot;DCT_PRESENTER_WEBSITE&quot;,&quot;DCT_PRESENTER_NAME&quot;,&quot;DCT_PRESENTER_PHONE&quot;,&quot;DCT_PRESENTATION_TITLE&quot;,&quot;DCT_COMPANY_WEBSITE&quot;,&quot;DCT_HYPERLINK_TOOLTIP&quot;],&quot;static&quot;:[&quot;Outline&quot;,&quot;Resources&quot;,&quot;Link&quot;,&quot;Picture&quot;,&quot;Video&quot;,&quot;Document&quot;,&quot;File&quot;,&quot;No resources.&quot;,&quot;Play&quot;,&quot;Pause&quot;,&quot;Next slide&quot;,&quot;Previous slide&quot;,&quot;Volume&quot;,&quot;Presenter&quot;,&quot;Email&quot;,&quot;Website&quot;,&quot;No presenter info.&quot;,&quot;Full screen&quot;,&quot;Exit full screen&quot;,&quot;Speed&quot;,&quot;Normal&quot;,&quot;Yes&quot;,&quot;No&quot;,&quot;OK&quot;,&quot;Do you want to resume where you left off?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Complete the slide to go to the next one.&quot;,&quot;You can only view slides in order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,&quot;Previous&quot;,&quot;Next&quot;,&quot;0123456789:.\/…-x&quot;]},&quot;embedName&quot;:&quot;vlPFnsb&quot;,&quot;fontFamily&quot;:&quot;Arial&quot;,&quot;isBold&quot;:false,&quot;isItalic&quot;:false,&quot;isSemibold&quot;:true,&quot;substituteFontFamily&quot;:&quot;Arial&quot;},{&quot;charsets&quot;:{&quot;dynamicFormatted&quot;:[&quot;DCT_INTERACTIVITY_TEXT&quot;,&quot;DCT_INTERACTIVITY_SEMIBOLD_TEXT&quot;],&quot;dynamicPlain&quot;:[&quot;DCT_REFERENCE_URL&quot;,&quot;DCT_REFERENCE_TITLE&quot;,&quot;DCT_SLIDE_TITLE&quot;,&quot;DCT_PRESENTER_BIO&quot;,&quot;DCT_PRESENTER_TITLE&quot;,&quot;DCT_PRESENTER_EMAIL&quot;,&quot;DCT_PRESENTER_WEBSITE&quot;,&quot;DCT_PRESENTER_NAME&quot;,&quot;DCT_PRESENTER_PHONE&quot;,&quot;DCT_PRESENTATION_TITLE&quot;,&quot;DCT_COMPANY_WEBSITE&quot;,&quot;DCT_HYPERLINK_TOOLTIP&quot;],&quot;static&quot;:[&quot;Outline&quot;,&quot;Resources&quot;,&quot;Link&quot;,&quot;Picture&quot;,&quot;Video&quot;,&quot;Document&quot;,&quot;File&quot;,&quot;No resources.&quot;,&quot;Play&quot;,&quot;Pause&quot;,&quot;Next slide&quot;,&quot;Previous slide&quot;,&quot;Volume&quot;,&quot;Presenter&quot;,&quot;Email&quot;,&quot;Website&quot;,&quot;No presenter info.&quot;,&quot;Full screen&quot;,&quot;Exit full screen&quot;,&quot;Speed&quot;,&quot;Normal&quot;,&quot;Yes&quot;,&quot;No&quot;,&quot;OK&quot;,&quot;Do you want to resume where you left off?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Complete the slide to go to the next one.&quot;,&quot;You can only view slides in order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,&quot;Previous&quot;,&quot;Next&quot;,&quot;0123456789:.\/…-x&quot;]},&quot;embedName&quot;:&quot;vlPFnsbi&quot;,&quot;fontFamily&quot;:&quot;Arial&quot;,&quot;isBold&quot;:false,&quot;isItalic&quot;:true,&quot;isSemibold&quot;:true,&quot;substituteFontFamily&quot;:&quot;Arial&quot;}],&quot;interactivity&quot;:{&quot;fullSupport&quot;:true},&quot;presenterPhotos&quot;:{&quot;enlargeToFit&quot;:false,&quot;height&quot;:105,&quot;jpegQuality&quot;:100,&quot;keepAspectRatio&quot;:true,&quot;width&quot;:94},&quot;slideThumbnails&quot;:{&quot;enlargeToFit&quot;:false,&quot;height&quot;:92,&quot;jpegQuality&quot;:100,&quot;keepAspectRatio&quot;:true,&quot;width&quot;:129},&quot;videoNarrations&quot;:{&quot;height&quot;:1024,&quot;width&quot;:1366}}}},&quot;ceipData&quot;:{&quot;playerLayout&quot;:&quot;builtin.videoLeft&quot;,&quot;playerLayoutCommon&quot;:&quot;alwaysShowPanels,videoLeft&quot;,&quot;playerLayoutFooter&quot;:&quot;fullscreen,outline,playbackRate,presenterInfo,resources&quot;,&quot;playerLayoutHeader&quot;:&quot;logo&quot;,&quot;playerMessages&quot;:&quot;builtin.en&quot;,&quot;playerNavigationAutoStart&quot;:true,&quot;playerNavigationEnableKeyboardNavigation&quot;:true,&quot;playerNavigationOnRestart&quot;:&quot;prompt&quot;,&quot;playerNavigationSaveAnimationStates&quot;:true,&quot;playerNavigationType&quot;:&quot;free&quot;,&quot;playerTheme&quot;:&quot;builtin.darkBluePinkGradient&quot;,&quot;playerThemeBorderRadius&quot;:20,&quot;playerThemeColorScheme&quot;:&quot;builtin.darkBluePinkGradient&quot;,&quot;playerThemeFont&quot;:&quot;Arial&quot;}}}"/>
  <p:tag name="ISPRING-SUITE_ISPRING_CURRENT_PLAYER_ID" val="videolecture"/>
  <p:tag name="ISPRING_PRESENTATION_COURSE_TITLE" val="Presentation1"/>
  <p:tag name="ISPRING_FIRST_PUBLISH" val="1"/>
  <p:tag name="ISPRING_PRESENTER_PHOTO_0" val="png|iVBORw0KGgoAAAANSUhEUgAAAQkAAAFACAYAAACvP4nAAAAAAXNSR0IArs4c6QAAAARnQU1BAACx&#10;jwv8YQUAAAAJcEhZcwAADsMAAA7DAcdvqGQAAP+lSURBVHhetP3llxxXtvUL95c7xj2n24JiyKyE&#10;qoRiJjFalpnZlpnZMokssBgsspjJYovRkiyZ2Y3udrfd7e4+feg+9x33L1jvnGvHztgZlSW5z3Pv&#10;hzkCMzIrK9cv5lob4md5ZY2SX94MtUhBebsUhjpUReFOKajolqLoQCmODpbi2BApig3NqDg+TEoq&#10;R6qK4yOwb7guS6tGXVQ8n8uyxGhV8Ljdb48V8/pc9tBo6HIpSVCjM7L7rXi8NHm5lFGJkVKeHC2h&#10;1Bj/fXBOedUVEkqOzaisCsepyjFSWonXu8J7l1aNxPVwnaT/uvLEFdnidVJj8d5X6LI8fWWW7L4Q&#10;FE4ZhbAvjNdVJM22Pddew5U9ZuXuK+Myhc+Gv5Mqx98elP37L3aO3Z/5rgKy57gKp69Q2dfa/faa&#10;weu5++zrg+e6vw+rzGvx/y3H/6WsEvugcv5vKkdkC/938zpcK/M/9H+LRoHXQKXx4T1kj4USo/C/&#10;Gq3ievB1JTHER2wwNAT7hmVUXjVcZbd5nGKM2fXS+NCs11DcZ/fbc/iaosigrNeq4tiPuKUKIwMQ&#10;uzgHsvusuI/nUvYcd9uep5DIK+sJiYIw5EGCH6SIH8iDg68RPeR/6T1lfxhWP+kciFAwAMiGRBH+&#10;4VzyGEFAWUgUVZplSQKBnoT0evgReZAwP1zsC0CiDOcTEKUWFFz3AKHb+FHyc5Xjmja4rVxIlCGw&#10;GdxugPcIZqy7kAjKPc+9xsUUqr7KW/chYf5WP/Bs8F1sn/s6+7+wx+w+9/quLCQoe75dt9dyr2fX&#10;3fPdY73+Trz/Xwj/l3L838sQ9G6wljHwIULdvC4bEtlyXucoFyAowohwoFww2XMJCQZyMOhzQUJv&#10;wp6C51Pctsr1Gvd1lAsJG/xu0LvHXEDYbff11M/yy5sykMgva1MRFgUART4gUVgxIAsS2TLugcuf&#10;4iTsj8NV8Ji7rj8SqCcgDDQIAAMBPyDtvuAxnm+v6f6A+SNj8JfjHELCXiNzLQ8QRjyPr8XdMkdQ&#10;UxnYUF5g28/gBrsVHUcYy1zXokJQEARUuOZqlQ8FI93Wff4dmX93rgAM7rPfu/1+Mt9RYL/7Glc8&#10;FnQSrniN4P/bPWaXQdnXBMVj5fgfhQB5QqJc3QR/g0Z0EMZFXBoSZTkcSBAQhIELBLtt91k4GED0&#10;DHK77e5Xh85Ah+uwSwZ88Dy75DGrDBwqjXvgknKB4ALA3W+PWUhk7XfWiyIeJAiIvDKotFWlsAi1&#10;S364y7gJQKIwigtl4DAE20w/fDjY1CPXP8BV5p8OAtttV8F9dAAl+PH0BAX3+VCwgZgJbmcfz1Nn&#10;gGvwh2h+xPhB4jp6/V5erwo4CboEQsAE8VWenKDmMQoBmwsKVu77cdsNdCpzPcjuc88jDKzsviwB&#10;ZMHv0wakKxcE7j5XuV5rXxfcZ8Xt4Pvq/92TPZZL7nkXFe/icHZh/E/CgLdxEz4kSn8qJPR9e6Yq&#10;QUhQwXNcueeb1/QMdHdbgx4qjiOwHWnge8dduXCwgCjB+RYSOQPeAYGVu999jV2WAAxUMQwCl166&#10;QTVJ/9JmQAKwKGn13AQgESYkSBRegLQDHCKABFQUJTkBiLgPhxL3y/eU/c/HOgLc/MO4P/vuYX9c&#10;9nUmiA0givCP9CGBY06gUQxqP8Ww+4xMgDNFMHduOoJSvLd7rnsNqxJ+1gwk8GP3UhMXDK6YPlBu&#10;QFswBKXvx8+BJbft+QRD1jU90XWUO+f1JtYkmGLZ/4X73VrZQL5UsLvKdZzb9trB8+z7WvX2Wdzj&#10;vmxw+78tK1t/oEKEBL4/Awmci2AtASCsgq8vwe/G/Y2WYbucnwfrrisIBr67r6f819BBuC6iN7mB&#10;nwEEgr3Ig4RVb5DQdS/Ig8Fu5YLAHrf73GVmP4yAyoOE1c/6lzYADlQjxNTDOIr8MtYnuqQQkGDx&#10;QyGhAigICKjYg0TpRSBhfwD6I6B7ABjcO7MBhjmPS/eHk9kPWUgU4Z9YDNl0I1dwB/dTfC83uFkz&#10;cM9zz82CBD5nSRyfXz8rfoiek7By6xB0EAoIyoGBKw1ib919b3vsYjWKUALXx9IFgpW9pi98XuTs&#10;9jvkd+oGtxvQ9nhQPJ4rdcj1+uA+u7832XPsefyc2WKAZwc57/a6dCBB90BQhHhdBimFnD/X6yn+&#10;PjPwzPH6XLo4JAgICwmeR8fQM7XIpUzgc0k4eLCwMOgNEP8MJHqT+5rMNgBRGgBEABKUdROmLmEh&#10;UXARSCgg8GVn/RMCqYf/g8F2ABLqKLzzKPsDsj8mK16XoDBwwOtxjg1qN9jstg0Wu89NE7h0C4tW&#10;QUAoJCALB1c5IcFrQ+57u9fmvt6C225fDBIUW0Dc11P2Gplr8TwGN4MQ3xW/TzeILxbMdp/dz6U9&#10;156T6/X2vOC57ror+1qeb/e5vwM/yINiQOI4fnc2yE2aYQK1BAFdgmB1z8++rq8gJC6WSlxa2enF&#10;T5ELAVdBQNh9vUHCphsMdhcSCgrIOAQujYKQ0HO5L4eLKMW+Hk6if0kAEhWABHKTwgpcCJAoRrrB&#10;wkxxlE0wHiQ8J6GBjH+WrVFk/hnej0LXEXQZF6FNjJeABH8A3jELCtOSYQBhoWAVDB7dz+ZADxAa&#10;aIQEgtp9XS5AUKXYHwSDK+63EDFB7Lyvc20uNYDxuS5WS+gJCXxurxiod/X0pSHBz6WvYxDmgITd&#10;zvqeve/d3ef+P9z97nXc/Xbb3Wf3B7eteB273/0dZIPBVW+QYNDjOCHhOAmtSXgOxJW+Fgrj96ff&#10;ke4LBv5Pk19/gIOourSLCAKgLKBckKAsJBiH5hwDB1ustApCgoHuBr57rnu+QsQ5j1JI5JU0iC8D&#10;ChYuTVNopxRo8dI4CUMwflhbweUX5EGCcPAA4UJC83gNNCOFgyd1FM4/zqrnD8aXcRLGTRTjR2b6&#10;SeB6XoC4QaNByvfVoPEDj0GUCxJWdpuQ0G3IgiIIC3c/3Umupk9zDbwO66F0dsGRUCBYwtzvfEYV&#10;gOACwgjXwDEjruMz8HPourefn43vp5/biC0y5SzWegFpg1S/a27ngIY9zwWCkdlm8TeElKYcQcil&#10;QonbWAavY+Ues9fjeub/i9+N+e2YIM+W95tSIBhZJ+AGeSmdhAYuQML9HkgUJnbpQcK+3q0r/HPi&#10;e3nB/k+kGa4IhlIGvQMHC4rg+eogIL2WAomvZ1z6qYMLCQ1+N/AR9LkAQRW75zkKQAKCoygImcKl&#10;9pdg8TIDCcqkGpStR/ALV0goIAKphgaQG0z4AeNHrJDAP8iep/9878eT2Yfrutey52iNAj/MYvwg&#10;iz1I2OC2gWmDkzUFvq8bfDa4Gbg2oO017HXcfVz3P79REBLsX+G+hu9vgVXKz8PXQPr+HhwsJNzP&#10;lqUegKB6Ak9bU5x9+nmqKANj83nxOQMBrOuQOjNvXy5Z52C3TXBzif8vFMLd2nYsCgMcppmYIPHB&#10;Y/937vsHxXMuDgnvN4DfhQsJI26bwCUgMpDocV5PmXOCwZ9buVMSE8gWAv+M+DqbQtg0woVC8LpZ&#10;2wqJIVKu4PjnIRE875KQyAccVGXNGUhkWji0vwQulFWT4B9gAUGZf25xjMI/3Ks7WGX/YBFAzo/H&#10;/oAou9/Cwf/RmPPsuaYmYRyF2xRqgzqz7rxnVhA559rz7bqFjG5z3YGBK/s3WdnXUwSAFdMduhEL&#10;FlducPcQoVB9cUhY2Wtx6X62zOfNBG52kBIO/C4Ji94CmPvd15ptnm8h4fc+1B6IdBh63P9/Xkz2&#10;/2z/v2Ydwec1YZpmTB8SKv7msFSnoEGeHbwGFOb3aZULEFQZW9nc11oo0SVkXEnPfhG+/CCmgoFt&#10;ZTtSlTv7eK4LCW5bt8B1ey27ztf6wjZSDspCIhj4VDDoe4UJAML0IpieZDkJQqLA66JtWzjyPUgY&#10;QPiQYE2C/wTzJfv/XEKCrQFUEBSU2l/8cMyPh/988+PI9cMJSo/xH4slX6+gwI/fDc6LQSKUtHfZ&#10;nkHtKgMIb52ywWYDL3MN/E26D9d3X+NCQq+B/RrA3tIqGOxUBVIPXQcUKgCJimqc58GCaUOu12X2&#10;4W/kuvsZ2WxrUg7/u8/8DyALCff712Pe0k8v/GuYdQDBg0RG3OZ+iABhsdq/jn8Ndx/Xe/6/EZQe&#10;hHJBInPzyEAgGLgERTYkKB8M2dsmdSYUmCqb4mcJr+Fcz4VENiiyYWAD2or7XECEHJXjeNBFBCHh&#10;XofS12KbcCgDHKh/BhLclwsUrEmUARC8nguLnk6itEkKytj70kCiINSpLRzFDiQKKwgJfOA4vmj8&#10;wxi0/EfrPw77egMEpTUKBhIcgFt55utd2R+PKz2P/2Bu8zjUW0tHZpv5pv7IjUy/DHwGBhEVPN/Z&#10;1nV2SkKQ28BzQRFc19oAxOtqHQSAYDqhr7cBbM+FgoFuRUgYcd0Xi5H8HPazmPMJB+MwFCAEEo75&#10;4uczgW4DlMoKUOc7dr9b/Z7seZ4r4GvDjliPsEFjIGGchHERVuZ9KHfdwoKyvwPzW6BwzSRlQGEg&#10;YW8qVtzHIM0GRHYAB0HBbV+mfwT3GyCwdaQYMpAYpjItFwxyXtvI7rOBa2X6SdB92HX7er7GnOO6&#10;AVuoDILhYqDg61i0LNVaBIuYOVIIBLemDwFX4ELCnsvzbKpBMFhI2PN71iRK4CY8SJi6RKcUhwcE&#10;IEHy8Q/El+sFLf+5vUHC3fYDyvxA/B+GuY4r9wcVFH/YTDeCnasYkDbIixHAFiI975Tend0535UC&#10;wtvPpQanV0/J/A2Q3eZS+0kEhevTTbgQ4H5ChMeC+93tjLwBX5QOKlM3wWDnOvsymMC3TsMC0YLB&#10;BrcVt+0+83243z/X+X81gWjtvlU5ZNMLLt2ADOH/oPu8wDYy/0dX/v/A/Z9YSJjgt6/ne1oY9Cb7&#10;/pQFlr+P67hOFiR6vsb8veZ6PiAQmE4x0gapq+wAtusmRbFpiq+e1+B2Lki4cvdnvcZrwnSbM23w&#10;21YNG+x2nbJwYLMnlxYG9jx3SeWERB47VZW2ABZs5eiUooCTyOojof9YIwsJFxBBGWvOHzK2ndcG&#10;xR+Ou+7+wLRwif2uCAy19QFI6OAuvpd9La9Hi2kDHDLNqb4bCYrXc4EQlMLAC3C7breDss7CpiK2&#10;cMnzFRyB17nXY7qkYPHqE2yt4HfiAkD7RjjqeVc3MukAxKAmABhsENeDd0ra5FCC4uhHBpVdN0ue&#10;r9u6NCCxMNFrezJBn0vmeFbgO69z99tjwX26n4DAsSC8epyXFbi9Q6K0ysgNalc2cF3XQNnWv+D7&#10;5LqGCwgXBq6C56gcMNh1FxSUCwablug2X0MIECYeCKxcOFjlhkSJgQTrEgXlHDbu1yTYusF6REks&#10;NyRMZyncoRCgVE5I6B0520lQ3A7us/ttEOiPH9u2z4QPCYLABB+D0A9wDxBe0Nj3sMHNVITHCZlS&#10;BE1vsLDnWzDYv+9ikNB9Vg4YXEjYbSs6GxcS7jXNNpZwDuE0AcBAN5BwoRDm94VAYQch1ggYVBqg&#10;3t3Zyq8pePmyF/zlGhi4azFIWBxLYBvrXPLcMH7cYWxX4Pyw91p9nRW3EWwWIG7Am89ixHUN2sBx&#10;d58NXFe9HvP2ZzkJ7Pe7aBtlBy4/I87/H0OC6+Y6tq7xz0AiCAKuB4+5x7PkwCEIiN4g4cIiCAPK&#10;nu/u+1n/4nqhskEBSJQ0e3WJDiks75LiCloYfBivn4SxU/hiYeGygtrrUWmDiOK2phxxBKxXk2C7&#10;vKYMDHI6ECw1eL0fO6/FfRTP03Z8yHQ3NkHtQiKYbvjyQcHrUOZ9eNfFcYWCSV3seQYUlAMJL4A1&#10;z/f+Ji5dIFh4WJBkjnEbywwIHEC44rHemkTNtXBN/P0GEoQmvysLCohLyIcEZIGgwl2W2ymzzkAN&#10;JY0jCAMA4eRQBP8QCbFZLT5IQvGBUh4biCXWKwfjGI5jyf26xLmERThJSNBxACjYDnnAKcf+coUI&#10;AsQGJ5deMLsugtIAdrbtvkspGIzB4+xcVczA97bteYSDle7zjmnXbs9FBeUGrr/fv2ZPSPDa3vX1&#10;mj2vm/uauY+7RU7K1CYMXLR4iQDnSFI9jzd1yA3+oFwYuOe56xeBBDtVeZAIdUkRm0D/h5CgdB97&#10;WOodH+uEBJYM8CIPEhYQFAPZAsAGsH2NDWofED4kLCisTCphztfrQPY9GHAWOJnj2LaOgtciIPS6&#10;9poIeP4tVi4U3L/XhYTu43G8PhccrPQ4lAsQ+h7eZ7bpBtcVDuoIfPdgelpy3dh/rocBhApsR1Ij&#10;cc0R0HCpSMINAAwVySE4NgjqhjvoAiA6pCzSKuWRZqNoq4Ri7VCHJ6zjnFBlNyABiFQNwpIQATgA&#10;mBDdB2ChgFBIECAISgSKcRYUIcAbAEDBIPWA4ALCyg34XHKDlAoeN84Av1dvO3h+buWGhB+cNqD5&#10;92XDxsQGX2+uZVpZ7HV7XtNey79mbrmQcGFRqjFp3Ibdb50/lQsCrtzj9hx3vUcTqIVEfqlxEkw3&#10;FBIcv8EX48PYL8FAAsKSI0F1NKgDCS5tAGnQsFMVgxh3Qc534EKCboJgMD98BlVPSLiAoHxA4Mem&#10;x7MBYUS3YODguwgTbJR1NCpeh0scN0AiJAx4MgI0yhxI2L/RBQTFwHYDXF/LomIQCs666ZNh4GJf&#10;a17vQ8J+dv9vwBKA0D4KhAF+qASCAQTu8LzLwy1EAIYo1qOpYRKrGSqVNcMkUTdcknXDJFkLSFQh&#10;8KNNUlZRJ0XlSSksTUhRSaUUlUJlCSkJpaUsXCPlOB6KNAAejTgXihIibQqPcLwL6vacBl0GYcF0&#10;xaQs6li8z1aGu7veuT1AWBhwmQk6b13P+cnB7cPB1T8DCRPsvd/xsyFB8VxXua7rX89eJ7htr8tm&#10;UbcFxD3uAoJy93HdbvcGCRv4vQEil3LUJHxI2JqEdRLmg2RDgi0cCguuKzAQwEwrvABiwCgg+IO3&#10;kMCPm2JwExDWSTCAbRAzYF0IuFDIDQle1ws2BqRuM+hMQAVlIUHxPTNOiNdGwJk0xQtuVw4k3L/N&#10;BYTd50JCHQheb8DVUzxW4l1fv6uAXEiYlgvv71AHAWdAIfAqGIhYMn2ogKLp4RIHEGLVQySWHizx&#10;6kHYHiTJ+iFS2zxCWrvGSnX9QACgWgpL4lJYHAUcolIMFRWFpKg4jO0KLCPYF4PiUgJ4FJdUASAA&#10;CUWIlFfjGvUATTMg0QZIdAE8A/BZkKp4DkNTEwUXA9GkIQxI1hIyAewFMffTASksPGmwIe/PDr6e&#10;steirIv4f8tJUDZoqVzHc18Pr9OWEg8GiCPd51zL7GeqZ0DB/hBuE6mFgcrZpzBwj9l9ENMNFwj/&#10;LCB4Xi+QYAuHHehl5rvUdle8OSFhaemO3cg0MWmwIci8IDJt7QxGBAiWKgSmDfKsuoP3w7dB60Ig&#10;CAVuW8Bwm0FNd2IcAGXqCtpPwrm2lQWEfT/7nvp5uI79fm0C13Ehgb/LOgibEigIPEjYwFZIEFze&#10;62zqkgUIAgD7tGbhLTNQgOy1WOj1PytTM6YYhATrC3QNLCYidUAQEg4ViSESQRpBOFTWDZWqusFS&#10;VTNAKqu7pDLdAffQLS2dI6V78BWSqmmDQ0gpCAiFgqJyKSgoAwhCUlpaASiEpZjAKDQq5HpRGEuq&#10;AopAAEtxXErLkuo4ysINcBwtcBZMSzpxR+xSWGRAQUhgqY6CAaxBhN9TVmAZ2ZtSFiy8/e55mf16&#10;PR8OZj7WnpAIXq+nzGcLBrMNaCtu+4CgvL/Ja+1wX69Dwr3XWNnj9noWElYljDtHBEkZhWOl3j6t&#10;PXhLCwiFBM//J8Hg6iKQoNjCYftKABR4gaWV+ePMP84Cwu15SWlg6t3P3vXM3d+kBSZt0GCHbA9K&#10;N2gJDRcI9nxX2ZDA+ysgeH3v2nwdlhYC+plw3JW+F1/vieeb1/rvS1lIaCA7AZwLElzP7KdLsE4h&#10;AApNNbzXZq5JZcDgyesPwe+wFI6BBUHjHphaYMntKqYMrC0MhgZJJDFQ4qmBkoJjSDcOlViiVcpC&#10;KSkugwsor5LKVBNcxFBp7QREkvVSUhYHFCogOIficikpDUtZeUQhUQxoFBWWqQoKSnGcDiMkBYWl&#10;gEO5FBIchTjHg0dJKRxHaRWUktJQrZTHmiCkJAAFaxgVgAVBFkIawvEHZqgzA8cElf/bMrJBa4P6&#10;4oEN4TWmU5SBgytTkDTn5bpW8L0pFwZuMLv7syHhQ8FV8DW9HbMuwvbIVCA44lgN9rg0vS4hbBMW&#10;pQRFABAWEjbguSyuGJCZdcouL6ZLQIKT47Z5TsIfLm7+GO+fqe6BQEDAERR0EdxGAAbv1ibY7N3Q&#10;BDADk8fdYpwNXAsDN1itCIdCOBkLCe7Ta3ugsOcRNvb9rOxnC0KCLkghgX3B980ENmUD+iKQsMcs&#10;JCwgqAwgIG3NwLn2mlb29S4gNF+HDCBsSgH3gECLAA4EAwuP0USHxJMdCP52iVY2Snk4KfkFIenb&#10;t0j65RVLfnGZROJJaW7rlsaWTqlM1EokmpDyUFShUApAlAMQxYBFURHgQAEQJQADgcEl3QVFaBAW&#10;BAuXVoU4p7AEDgMpSiGAURKqcVKRTnzObiwHwmHgDlc5GIGFHzqFH70PC/MbswFtCrCmQOsGdi6p&#10;K/Gcg5WBhDluAREEhYGC99v21m3w2qDrbZuf/adCgsp1PS5dSLigIAgUEjmOq6PwIJFp1fD2BV0E&#10;waB9ny4BCPuaS0DCzCthIWEJZSjFPxpfBiGBILIBp92eOcVb5sftQIHB5q3bwKRs0AYD10KCMg7B&#10;dyHWRVAmiPE6vD54Xo/+EVi370W5n4XrfI29nl038hwA7+yOeoOE7udYEUICr3OVCxK8lr2GTpGX&#10;sJCgk+D3ws+HHzOdBGsOAEMYYNA7cyVbJTqwbJWKeJNEYg1SEalB0Cc1JWDqwGDu269AVYggjsYS&#10;0tzcKe0dA6W1rUtqahslHk8AEIBACVKNYgR+YTFeVyR5eQVG+QVSkF8khfk4hmsSFqWZVASvoavA&#10;++Tn43WEBdMWwgIpSUFhVOsXZeE6CccMLELxTqgboBiIH7upW3DQEuHAYDFNeww6HxJuncIGdk4F&#10;AKGQ8JY8bq8RvJYFg7/tQ6I3uSDIBYneXkMo+PHkA8OFANdzQcLKnsP9FhKuLCCCkAgCwj1ut+2+&#10;n+WX1AsVhIS2bng1CZ1bAuQJjgRVyiJINcA4QYsnM6CIYhAyYE2wavBBbmDa4GTwWtnjvKtbt6Gv&#10;4zGI22wNsS7CBUMQFLrPE9fZmuFCwgWIFd9LhWP8zAZUBAWugb8pOM8l1xncWcVMBjcAQCBcDBKa&#10;bvBcgkIhAWmKZj6f9ofQuyeCxEsttD+DphUERBfAgICLNmrxsTycQppQKaVlMQQ8i41MAQiJEunf&#10;v0D6QYUI6Ei0SmrrmqWre7AMGTpSOrsGAhQNcBAVUlZWjiWCH6AgJPLzCzPiNfLyChUWRYUlOKcM&#10;oCjXZYkK7oNQyi/BecUmHVERFqx5IBUpA4wAi1C0Vcqj7VqvKCcs4gOgQSbXzsrdEQgIbgsIG8CX&#10;lAeEoCwYcgHHOgj/fG77AW9lQZDLNVwMEvY4111IWFDoORC/A56n3wX35QCEK9dJ9AYJG/RB5Trm&#10;7gMkagGJWskL9JUgJNgt20KCE+K6M1TZkaCZSXC9ps9MwZKqhL0GNBQODDgGZI6g1MDENVxQ6DUd&#10;8RxNabxzFRJY8touGLjew1F4KiUUoN7gYN9bt3k+5EPCczSaWhlIuKDgPvv363EFhIGENsNeBBQ8&#10;zuKlQsIruprPw6IkC5Sw2XAQFQBEJIX0IuX1aYBtD8dapAxWvhh36eJStjwgXYBKFA4meIuKkGIg&#10;wPPy8k2A424fQmpRWZlSB9HS2iWNTW2Srq6XGBxGNBqXigqmHkw3SlTZsICjwLY5VmxcRzGBUYL3&#10;9VIUr4ZRjPU8AKqAoMJ2QSHdRYU2r5aUIwWJsF4BWMQAixicBVMQBQV+9J7YIpDpa+EFtA3kYJD/&#10;VPE1P82V8H2MO+hNLhCs3GMWCJeChAsKe65dpwgJC4rgei5I2EB35YLgpwqQqAMgaqV/MZYOJEwz&#10;qDcSlPNKcIaqcDYktGu2U6zMQIIOwgMFp6TncG57R3WbJG1wZiCAfTaAM9fEPzAougvXRVgolLEH&#10;YhoBl7Y1APbD8FMGQkLnfgy8h31vK27b11hZSJQAhhm34EGCSwsJHlOAOABwoaWfw1vnfv28/Fye&#10;uG4+B37A+BGHCQh2hNKOT3APyQFILZDTx1slHMWdvyItJXANLDqyRkD7zzSgqKgUjgF38kKkBwxw&#10;pgv9871UogQAKAMIIkgxqiSRrJZ0ulaqEimJROJQTCFRVhZSAPA6Lii4bdMQriskcJxLK27b1xXq&#10;Ol0JhesAFkxBikriAFtSSgE5piDaaYspCNKnMrgKjjHgSEcWN7VTlgase5fPThvc/ZcSz7+UMzHH&#10;fEjYAHeXVm5gW9lz3EC3x7ieCxKUCwr3dbngYNUTEr4b+N8BBJWBBJ1E/+JsSHBqfYpph84rEYCE&#10;0twLNOskFApe/m6XOukKlxlImKC0gLCBagPF3W/AYHJJzSsBB0qnyuNxXMsGnAk6c4fme5t5Kv0i&#10;JM8jJFgg7e29M+8P/TOQsKCw+3NBwr0e5X9mAy6rTDdqpBgVqVHaESqigPBqD/EWCVXUIiWokhK2&#10;PhAKCLwSOIcS3LGLAYgS3tlxly8qhHOAgyjE3T8SrpBkIqn7CgsKAJQSXKNcksm0NDQ0SXV1rSqh&#10;sIhpykGoEAyEgpV1FLZWYbctFIwIDy75GsKEzgOQQJpSUMDPRfeBFASuIr8oCleRknK4ipC2gpje&#10;nGWAhI4zqEJQJOgk7N07Gw6ubIBnpwy55Z5/MdnA7k024INBnQsSVhcDhLueeR+8xsLAhYMV97vK&#10;5SRyAeBSKkb24DiJ3OM3+pfYgV6dOktVIUFhaxIuJBCM1j3og3BcSHjrug2p0/BSBxv0bqC6AWzE&#10;c/yOMRzvXxTnNmsWvCvzffA62nYNTL81wU5oa/o68HNRWHfew74350fgUu/0/GyOLCS0+zeua/sz&#10;uKBQSOBv1RYQDxKEll6PSuFaCH5ex99n3k9dkDcy046zqGAvyRRTDDZtGkCE2ZxYUSOlbMosDiP4&#10;YOsVEgQDawIIPgYkQKACHIoICaixrl4GdnVJuKxMSouLVSFAIlGVkBRAUV/fqJAIh9n0aQqYDHwL&#10;CQsGu+wPZ9KvX56K6/Y8AqGgAO8NQJQARISFAYZxG3pN1isIChY3tWZhQMHenGG4JLbSsChb5qUe&#10;LGjqUGxdEgA9C5k/Neizxde4MvstZPwiqg8Ed5tiMAch4UqHZHPQFf4Ole4bjDjyHnrlQcGCoYfs&#10;tbCu/SQggsFNNXKBwsKBoGXA5wJF8UVaOHiMrSCXSDdMM6h59J/peVkQsgVMfnC/cOlCotwDhfYg&#10;dJQBBda1oKnB/1MhYQExFF/sMHzJ2ObcFQoJz6WwNuBBwn0/27XaLH0I2Ovz/dTi470pFwrZgDCQ&#10;4N9lu0+7IiS0Z6UHKyvjGPg58Xq4AwMsI3UZKnwGDrzCkumFjq1IDZVoeghAwW7O7QqIUKQW6QUc&#10;RAmLgMj/AYZC1gDU0iPwEJyF+fm4Y7MlAndwwKEMQVsKYNSlq+XqMWOkpa5OKgCKUGmJVAAS8WhM&#10;klVJBQTTD9YkuLRpB5eEhnULBIF1DNY98Fj//j4wuF5QkK9wIGwougv/NQCEV+DUGkYRe3ayf0UC&#10;EKyFo4BbQurBZlIOJmM3bzaT+rNR285VvUOCgf5THIUr+xorOybChYIrCwK7zc9m91kVxgdKYQwx&#10;A+AV4W9RQAAahVw6kLBQcLeD16IsIFxIBBV0Egz64LoLhFwqtpAwqYaBhHETxlGYwqXpJ2Enn/Eh&#10;wT+ClgkUZa9L/KNUXk7OYDHBaIIzWwhgHsf5hIN9vYVEMA3xZZyEecyggYSmOBY6WXdvk27wocE9&#10;35/nI9C962oLCt/PC1qqJxh82d6Xtik0U3/B35SBBI87n8dAy7yv+z423SgFHDTF0MFXcBBppBfp&#10;oUgxBsJFdEs02SHRqmaJxOulDCmG1h/YXZrBVWiCle6BKUURA5lL3smhYqgUx8oAiaqKsIwZNliu&#10;GT1CmmvSksB2LFQuEagyFldQNCLtaGvtkLaWdqmrqZemxhZpbW2XxsZmTUMIEFvYZM2CIkDoEKzz&#10;MGlInvTt21eXhXjvYrgWugrrLPiZtajKWgVAob068XcVFFYgBYlLSahaQcE+FeHKAV5BE3fMOGHh&#10;FzKZkrkOIFewB49dTMY5MPjpEPgbN4HpgsEFgk0p7Lq7z7yeUAAg6CQgLcbienQHegyycMgpugCc&#10;634GHxIGGL2BwoWCq58CCKr44pDgNHYGEoUh0+OyN0iUqO2Hm/BqEgwYOzTa9jR0g6aMRUU6DZxv&#10;XQSD1UKCy94gQRXjH0BIEC5sds01upLv56cZPkSM+Hl6h0QuQHCflaYsfD+IfRlsd2tXPSHBz2RA&#10;YcFgu5BrmgHnUK7NmyMBh5ESqx6u3amjqQFQpyRrOqQy1SyhcBLBFZL8AgQYAKEpgaYXCDpCAXAo&#10;QUASClnCHbwCQdqUSso1I4fJPTdeKzddOUbaa2sBighchXEUBEUKIKivbZCOtk4Z1D1YYcGaRSVS&#10;knhlQmKxSpWFRChUkXEcdj+BwRYQAoLq378/XEWBgsLAAkvAggVNTUXgKrSvBdIOuiP24CzQ9MOA&#10;QkecxruEw9aZepTSTXj1CTvK1cLAuolLQYL7zZwoPO4HtpEJShuoQUjY8125++15JR4kMnCw8q7n&#10;vod9n577zGu0o5knd25Lym77ULDKHfyXUrGXgtgOVzkgYee79CABJ1Hodc0mJArxwiJAojjCP8KH&#10;hJ2RSiHBuyyDA0Dwg9MEjQ1grSd4kCAUTEW/p4sI5op8v2IutacnoeIBgO9Xzfd0i5bmrm+DlQrh&#10;HAZrMV6vxU9+BgcCVC5AmHV8Jg8SKroGDwoWDhYQ9u+luJ7ZTzhU4zNBCgk6DObVbOKEi4jBRXCU&#10;JgdhVdUOkHQ9VNshsXidlJZx4BX7L7Be4HV6QqCxSEkVIRBLcCcvQTpQAmiUYJsOIkRIFBVKcyoh&#10;d1x7tTwx7g556PabZPTAbqmvqoTDqJCqSETSAEFDTa001dUDFPVSW1Mn9XWN0lDfJA1YEh41SElS&#10;qWqpguuwqgQ8KO5Pp2vgNJiesN7A+oSpTWjqQ1CwoMn9+Hxat8DnLdV0BIAoJCDoRth7E06pNC7F&#10;ZSkpY0GzsgPBwFaPQVqfCAES7HmqkOANxHMAXFrZbRcOVgYS9hwvqAMwCMoed+FgoeDCwZ6rAZ6R&#10;3TYgcHUxSKiTcAEDlWM/pZAIAMN3CbldxKVUDChQ/j5Aol9htRj5xUsXEgVlrQoJk3J0gS68QE9I&#10;WCdhq/tugNggcYO3KH5pQPiQ8P+5CgmI72dTGx0cxfdTSJj36g0SFPcVARK2x6aFgQuH3mTSBgMD&#10;1zlcChIZEZyEBGDB+ocBBQuVHM49XKJIM+I1QyRRN0jSDQOltqFbEulmqYgkcdeOS6g8JmWlsORe&#10;mqGAYK6PgGOaUQirX0xHwYAsYD2iUF1EJdxCCyBx9fAh8sgdN8l9N14tN10xSkYO6JI67K8BLLpa&#10;W2XE0CHS3toMKNRJZbxSAz4Kd8BUpAmpSEdbh6YebA2pBUiYglg4ULW1ddhOARp0HDF8ZqYk7HCF&#10;tCIvX/L750kx3A1BQXiYoqbXbIrUgz022fmKNYoCDh5jM2lZWkHBeS7KkXrYYegc1GZn1fID05fb&#10;Y9OVdRhBSFgFAUCZ6/U8x93nvy+2vffXwPb228C32z91f5YTwbrOaI39CgVsWwdhxeAO7rPygz9b&#10;9lhxFiAopBv9i2oUEn0LsSzyi5cuJLSfhAMJnaXKa+EoZgGRkEAAmVQDweFAwgaJBQTrBDZA7et+&#10;KiT4j+X70UnoMToJ61xg6fk+bvBa2QB1P4v9DAx8AoKphgWB3W+P2X36mRMmhaH493Bp39Pdtu/Z&#10;UwYQpimW/UL499NFIMUAICqRZiRqh0iqfpA0NA+W2voOicbSsPQJqBKAgJNgT0dadQYa78YZQORr&#10;S0YJIYFlKSEBRWHvG6riMnpAp9x13VXy8O03yEO3XCu3XTlaRnR3SFsDgjsRh5sIS2UkJMlKph2V&#10;kqiqAhwSUptKa8tIc0OjtDTSVdRLS1MzYNImtWwyrUxKHVwGXUc1QEFIRKNRVTwel3A4jM9dqjDj&#10;5yQsDCBMnYJLpidap9DUw7R6aOuN7U8BUNjUw9QoOHMWJ7jxgzUYZCZ4eYznMK0wsvsICAuJXEFv&#10;FbymPZfS/QoDHyJmAl0c8/a7rw8qAwJHPY4BBJSdwNbMT2laLQgLN8hdILjq6TR82XP8fe66B4n+&#10;RT4k/KZQM6eEQqKszWvhMJPiEhRMOThrdhGLlwxa987O4A2AgoFjIVGorRIOCBCIuQChx5BjWupr&#10;oZT0R7Bm3k9l3AsLonwPVwxaN0j9z9E7JFz1dBhMPwiE3iGR6z2tuG06T42WsDeNHGeKiqaHSbx6&#10;KOAwXGoboYZBUlvXJclUo1QlaiQWTSDQQlqDKEO6Uco7MO7IrEGY1IIyNYgQArC8sEBCxQVSUVIo&#10;sdJiaUTQXz1ssDxwy/Xy9Ljb5cGbr5HbrwIkutpkQFOddEMNOKcpDcdQnZL6VFJScAIpOIJ0okpq&#10;kglpb24CLOAUkilJQ0lAJJ1MYwk3kajWlITpSF19nVRXV2sfDDqJCFKZilBYIcHPTFDk58FRAA7F&#10;xQYWTEu01YTpEv62Qna6oqvQXprsTxGXskyrB2sUnNyG+XjPQLaBZoOWcgPb3R88znX3WvZ67jWz&#10;r4VzvLt8pm6QwDWRDhEWbI2zr80le+2LqQQplgsKtpSwKVU7mnmB7wZ5ru2LQaKn/HOKK7osJCik&#10;GwFIGFC0QOx5aSBh3URReKAUhAkKBq4PCTdP14AIQMKqhP0NEHRBQGTBg0UotmoADJnWFC/FMQPL&#10;LJQgLPn+fKyf+z6U+1m4XoRzCpHucBQpA1+LlvwMEN/fAoGAyA0JikCA+2GNgu/Nvxvvr/Lez0pn&#10;nOLnxLnlcBLszFVRPQbuYZQ2dTLNiMNFJGuHSW3TCDiI4VLDWkRNG9QEUCA4QlF1D7TtZVDGsrMO&#10;AUCwiTOEYAsjEKO4O8eRXlSWlSogUhUV0gQnMaKtWe6/6Wp57M4b5dHbr5OHbr5arh8+SMYO7JQx&#10;cBnDO1plUEuTDGiskzFDBsrIQQO0FaQ+mZQkXEECqUcC4Igj6OMRuISKmERCESgsyXgVgJKQFPtc&#10;JJLqQphulJexuIrPDWU+N/tSABQsalpImA5XcERQURFlIcH0A86iGH8/m0fD+C50NCkHh3HqPNOH&#10;wgQrfxvZQW6DPggCd3/wmH1tzoDFfntuGR2JugYPDhTSIAMJXAfHgp/Hyl7L3bb7uLTNoNoUGnAS&#10;6iawXeoAwio72H1lQ4IpRTCtcGWPs3CZBQnqp0GikC0cAAUhUURIcHp9DxJ6Z2ULghcgF4OEmQg1&#10;NyR0YhWvUk0wEBKZFhV9Pxb7DCQ03YAsJOhWMu/j3dXdz8Hj+bgGIWFBQEBkhop7ygWJzLYWMQ0k&#10;FFQqAoN/f+Bv5zbO05msFRBXSMSDhE4rB0BU1QyVdP0wqW8mJIZATDe6pbq2CXY9hkCDe/BaMxhs&#10;lK1FlCPQVEXGOVSFyqWqvFQSULoiJM2JhIwGAK4f2i13XjlCnrjjBnnyjhvlgevGyLirRslNAMWY&#10;zhYZO6BDrhrUJWO62uWGUcPlzuuvkbFDBwMczTIASiF1SCEVScYACKQQ0XK4hPKwhAGCUGmZRMMR&#10;iYYqJBau0N6d7H8RAaDYumIhYR0QO3rlsz8H4GALnBYUhEQJztVemRlIsIm00utHUW8GhsW6TNMo&#10;h5vrnZwBb1IAN9itLBCCx7meCxKUDV4bwDnPd1wEe4YqJLAsoZtw0xDnuvY6udazIWGgEIQEJ7y1&#10;YLAAsBDIBQv/HB7rVhV7RUoq+3xzPCck8pyaRBAS5rF/HR4oDCSYbqiT8IKWQeretd3AtHacKtJl&#10;NiCYQqiwrgHrQYKphgWElUJCX89ekmaAFcXUg5BgOmNBEfw8/Bw8XhDDdbXGYJ1BNqgsrNztoPjZ&#10;/bEWXl2FzgKQpMyTw5lu8Hth/eFydRCRGkCiBpBIAxLp4VKJNCPdMFzq4CKaW6G2YdLSPkSaWjqR&#10;39dqHYIjLUNlCEgEJuHAwAtz/AU7RQEQkZIiiZYWqXOoBBwIiepoWOpjEelKV8lNQ7rl0RuvlMdu&#10;GivP3Xm9vHj3TfL0LVepHr3ucrlv7HC5Z8wwuWPkYGio3Dh0oNw8YqjcMnqEjB08AC4DaUlzo1TH&#10;I1IPV9KI9KM6GsF7lUsUkIjgs4TLQqoQArwCn7Mc+yhNixxQUOzXQShQhIUFhV03NQs6CaYi7HxV&#10;jnNDgEVcSsrTSD2adVAYJ7IhKLRnJiBhAzcYmLn2Bfe7ssddQATPcSGRlW5Uccn9lO889FzvuvZ6&#10;ua6bDQkDh56QyK4/uJDIDngT9KXRAThOWPgQIBysgue7yrRuGEhYF2EgkVWTKG0DKFjABCTKve7Z&#10;rEkAEkUIWm0C9SBhA5LBGQSEQgKBbEBglAHET4UE27dxHrtA54KE6yR6hwRTDQcSfN8c4mfKtZ+u&#10;QyHhAILiZ2cPSrcvhHEcPBfpRfpyBUS0hstR2iciUTtUagCIeqQZjc1DFRBt7XASDa3I5+OaZoQY&#10;gAg8G3wVCMx4eQXAgCAtMWCIExBQsrxMasIhBURrVVSu6myWe0cPkVfvvUlmP/2AzHvuIVn0wqMy&#10;58n7ZdZj98iMR+6E7sL6OHn1rhvlxVuvk2dvvlbuwWvuGDVEbgE0xnS0yOWd7TK4oU7aEpXSkUpI&#10;d02NNMFdVMOtxEtLNM2JlBBapXA2rJ148hwEQZFZh4q8NMOCwqYbVkxDtJMYaxVefaKoJKJuojTU&#10;IGacB9MOM8RcZ+l2IaHOwgThT4GH3W+DmutBSNhjmXN4fYAhCxKUdz2eY9cp93ruda24nQUIDxIZ&#10;OAAWVrkgkR3sftATEsHgL/5nIdGPboJ9JjJzS1gnwXklTNfsTPdsDxL8AwoZuDH88RrgCBDaby8g&#10;cwGCQUxpN24GFILNhYQGIIOPkEjkggS/WHzxCPCekMD7ede3A82obEhcroCw9QjXQQQ/iysLBPuZ&#10;M5/TAYQVx4aw9cJAwoqphuckagmJ0RKrGanFykTdEKltYh3CNHnWNXYBFp1INRpgsU1PxgrY+Cgs&#10;PO08l3GoEuCIAxjxEFKLUBkAUSIJQKIW6+1VMelOVsqY5jp59OpRCPxrZPnLT8mOOZNk+5wJsm32&#10;BKxPxPI1WT/1BXnr1Sdl2fhHZSk087G7ZfYT4+T1B26XZ+A8HkCKcuuwATK6uV4ub2mQsW2NMqqx&#10;Rq5obZDRLXUyoDoJWEQlhTQnBmBF4ALKEfjlXGK7DJ+rnE4CAV8KaBAWFGsqLGBqV3LIdRSEA49r&#10;3YVuooCOApAohpPikPiytM7YTVBoawfrE5y4BkFruyyXZ1o1sgPbDUgbpG6wuufZoKbca9jjKgcO&#10;Jr3wr+XKvZZ97+BnYBrhQsGCwQWEOhcPEhYOuSHB4M+GQzFUxGXULM26cSY6m5ULiWiXKgsS/Urg&#10;JjgJjU6tbyCRAYUHCfuwHgOJgVKIP9hAwhYBTVASEL1BQjtdsejnBRz7Pbjduw0kTD2CQKBjMUVS&#10;2jB8EVHQnhBxIGFrEnptvgcB4X0WCwius/DIVCMDCe89XREKxXHK6wOCfbkgQfUABI5r93LHSair&#10;gAwk6CAAiNpRwlmsK2uHSLJ+sNQ0DgIcBkhD0wCpb+qUxqZ2icUTCJpSCYeQ67NnJFxENBSWKuT6&#10;laEQoFAmSTiGZLhc3UOqrFTqsN6GlGBIulKuaq6Vh8YMkRkP3SFrJ78gO+dNkT2Lpsm+xdPlnaVv&#10;yIFlM+XA0pmy/81psmfB67Jt5iuybdarsmH6izLv6ftkDkAx67G7ZNK9N8j426+RhwGLa1rr5Zq2&#10;ehk3arCMGzlQbhvUJmMba2V4TUIGpxPSEq2QGkAqVlQopQj60uJCuAekQ+wrwbTBSz0UEnQJ+QUq&#10;HbFqAUE4EBIq1l3oJngcaQrSjrLSqJSWsYjJ6f2bJazT+dtm0cFYt5BgwMN1YknlCnA3SIMyQZsd&#10;2MHjuk/hYJyECeDsa9rt4LVyLYOQYMsGr5mBgyfXSbiQ4LYPCB8OVpxlriDShWtjPSPEcgYSlPda&#10;hUSngQRTDXUSnHwma5YqHxJ5JS06IrR/CZ8PCkjoIC8fEhylaSFh4ZBLmUcAIqDY05CBxmDUAVve&#10;HVvlpRrs/873yg+xUIr3wzrbtmn3+USrjItIICA9SOg6QeXByoKCXaMvDQk6B0KLg8lM92/u/ymQ&#10;sJ9du5dnCcfS3D8aoBgFUIyEi2AtgoAYKulGQmKgNLQMlKaWAdLa2i01NbDTcA0hpBTxaKVURuNS&#10;GfFaGMIRdRApgKI2EkFQYglINEdC0g0HMaquWq5HIN8/rFMm3nWtbJj2ouwFCA69NVuOrponJ9Yu&#10;lJPrFsnxNQvk+Or5cnL1Ajm5ar4cWT5b9gMiu+dPUWAseOY+efPZ+2T5iw/KgifvldmP3iXP3jBG&#10;rm5KyT1D2uW5a0fL01eNkIdHDZK7BrXKjW11clVjWoamqhQWcRZTC/IlBEhUAGChUtO6Yft22HXt&#10;ZAWgaHpBQHDpHbfnFObzNaxrlEt5WRTg5Jyc1RKqqAck2nSGLk07EDym/4SFxDBNQXSmJ6sAKKzc&#10;/Taw3SC2Ykcpu8yc6zkI9zwqGwC5RUeete0BwoIhAx8HEC4kXFD4kIBDqECQO4DgdiEhUdHpwSFb&#10;2c8F9SHjQ6I4CIlsN2EAYSChBUwv3ShCEBtIILgYQB4kcomQ0KZATtEGV+FCwt61baAREsZFDAIg&#10;ulWcHauQ+RPej6P/LCToIrRlgfCB7NgRCyYfEqanJQFhIaE1BC/gjegcDCDUIQEWZr/3ubzz7XoQ&#10;EHafzsBFQMA9EBBlHJ/BCWzTI5BqjJCquhGSahgu1U3DoEFINwZIY+sAaW7tkvr6ZolGqiQcBhQq&#10;k5KqSgMOlZKMQ5GYJOEmUlpziME5VEgT4NEWg3tAenEl0oBbu1vkvhFd8vwNo2XVa0/IweWz5MiK&#10;uXJizSI5vX6JnN28TN7b+paK62c3LpUzG5fIKYDjBIBxcMkbsnfBFNk640VZ8dLDsnrCY7J24lOy&#10;4uVH5a2XH5NJ91wv1zdVyaOjB8q0e2+RSXdeL89fN0oev2KQ3DesXe4Y0CJXNlXLoFSl1ONzhvPz&#10;JAxghEtKAAyvdcMDBesTXOb1M+M7KHUTHiRKAI0y7zXF+WzBKcM1KiRcVgWApvAd1UmEE/B44zs0&#10;7cjUJ1hfcCaNRUDzmSSER2ZuSMiFRBAQ9lhmG8q4FKxT7vmZ8RqQuz8DAA8Idr/GkCM9z4OAQgF/&#10;g4WEHSSW62ngPeXDgSIg6CJ0lrkgJGLGWTAVyb6GAcXP+hUx1YA8SPTvAQm7NHNL9OckNGVe70uv&#10;52UJcz8EDvsAMCD1Lo6AdNfVRXAfaxYKCwaWtfYGEjYYdZo62/SpnbaMg7DpBv9pnIZfey16kKBD&#10;4bNGFUJ8XwcS9rPQWXDMBueiMDUU4ySM2BxKQPCzDFNAGEjQTRAUPEb5gDCf12y7+zNSSBhQlKYA&#10;CY7whIuorB8pNS2jpaH9cmnpvlwaO4dLc8cQaWkfJI0tHd40clVSCdVV10k1OyphWZ9ISTWcRF08&#10;Lk2VldIUi0pDBdKLSFiG4e49tr5Gbm5vkIdGdcvEu2+QdVNelH1vzoBzWAAIAASblsn5rSvko11r&#10;5ePd6+Sj3Wvlw51r5IOdq+X9HasUGuc2L5d3170ph5fNUlBsmPqsLH/5Idk07TnZ8Ppzsm7y07IJ&#10;y4l3XS3XNUTlRYBo0ZNISx68TSbcfhW2R8mTYwfLfcM75VbA4iqkJ/UVIQnBKYSROkRKkD6x96XW&#10;HQozfSg4tqNf3366NMVKk4ZosbOUTawhKS3AuRDXw3ATkVAKaVitRGNNEuFQ+krz9DAWMTnoyQYz&#10;gUA4WFhkBTmX2Oc6CxvAdjsoCwdOZc9lZkIYyALBXsNVr5DA3d91DxxSbiGhYzPoUrhNlwDxjh98&#10;GrhVcVYx0sqHhKYbPZwEHAZTEJ6XuZb/2p8RDlYXh4RxE+5Tvdg9m5NgMO8r18lSsls27LqFhJmH&#10;AZDgkGkGJgMVYqrh2nrCw0ACXyw+sElt8OV5hUv+Q/XBuAoJugg4lUytw3wGvr+tg7iwIiS0M5YX&#10;4L64z4iT6WRDAj+gzHHjdtzX5trWfYCdtmzASRhIjJBIzUhJN42Sps6x0jHwSmkdMEqau4ZJW/cw&#10;6Ro4XFrbu6USzoEDp+rrGqS5geMoGqWNYyVicWmsqpT26rS0JiqlEYDoikdlOABxfWuD3NLWoCnG&#10;hDuvky0zXpUDS5FerFygwf/B26sBgzXyyd4N8tnejfLZvo3y+b5NWG6ST7Hvk73rFRofABbvbwEs&#10;AJXjK+fLznkTZOmL98u6CU/IlmkvyMapz8smaMfMl2XquOvk1taEzH7wFln27P0y9+HbZNo918kr&#10;N49BKjJCHr18oNyFtOTypjqkROVSAXdQgaCPAhJMP+gSWLC0aQXdBMFgXYbWKrCfLSRhgKKskAXQ&#10;Eu2XES6NSCwEkEaqJRZtkGi8RSrUSXBCXTOs3ILCwsEFhK4jSBncNmAtBC66jaWFhJV7HXUCnuxr&#10;7OtdOGT2IUUojhlAZMQelYQCxBSi3EsjVIgHiuM3cgHCjtw0kLDHHEgw5QAQCrMgAYfOfTivMGpf&#10;x2swxlm4zAKECwlbk/AgUerOUpUNCe0b7xUS7eSvFhAuJLhkr0O6DhtQhIOFhI7s1BTEFJvMIDLz&#10;xVk3kYGEthawExWui+vwtRYSGSB4kND3xefgpDOEhD6/1PkMug3QmUlthmUBwk52Q7mgCErBlpEH&#10;CU05KLos3MnY9bp2OJzDWBkw/AYZNPxa6Rg0GqAYLl2DR0r3wGFSXYMffCwhNXAOHS3t0t7SqmMm&#10;GtPVUg/30FVXK911Ndp60RmvkGHJSrm+uVHuHtguj8P+T7z9Glkz8TmkF/PlCABxbutK+XD3BgAA&#10;cNi/Rb46uEO+OrDd18Ht8uWBrfI5jn26F8DYvV4+3rFGLgAUZ9YvlmMr58p2AGHxs/fJZkBi26xX&#10;ZOsbL8mW6S/Krjmvyau3jpG7u6plydPjVPMfuV1m33+zTL3rWnkBoHh8zGAZN2yAjKxLSZpD0gvy&#10;JVZaIrGyMqkALNjioeNN6B5Ym3BAwSVVBrBUABIRiK0kFaVlEiuPSDwUl6pIUuLRGqmqbJY43EQF&#10;J9NlEZNuggGG35GrICzoJILB6wY25R7nMQsHztlg1y0k7PmUQsWRPe5KzwUM1EE4oCiBMmDwxODl&#10;0tYe7L5Ly085FBZcAgq+6CAoQKYC0FDQ+M6jByRYk2CvSzPfpYGEKVwSFKZTVRASTDcYbDoBi3fX&#10;LmdHIojrbGVQUECmBsDAMgEadBI8VoJ/onEO+MLwoQvx4SlbByEkwgoJAAHXs46kJI7gxHvkgoR+&#10;DroZpDNZkCA0OCKVY0KgYg8QF4dET+mDc5IWEqZOYSERhpMIV8NF1A6V6tbR0jX0BkDiOhk47Crp&#10;HnK5DBh2uQwcMkpaWjuloiIulZVpnfilu60LoGiVxppaaUgmpauhXoYACANr09KdiCHFqJRrW+rk&#10;rkHt8tCIbhl//eWy9NkH5cCyOXJs1UI5v321fLpvs8LhC4Dg68NvyzeHd8ovoV8d2aXLbw69LV8D&#10;HF++s12+eGebfL53s3y6a518uB3pB9KTMxsWy4lVC2Tpcw/IrEduk50LJsmOua/JtpkvydYZ42Ur&#10;wPHE6HZ5cGgjIHEPdK8seuJuuIpb5PW7rsJnGi5PXzkUoOiSYbVJSRQXSbSoULuNx8vhCFhvAAjs&#10;+JNCzmiFbTsvZ0FeHkDCnqSlAENInUgEzqIqFJFEOCqpSJWk4rWSrGwEKNqQpnUAFN0SzpF2WLmg&#10;ICTcoA0GtA14yu7T12FplbmO9zr3XMq9ZvB6uh4AhLX8pYgvyg14C4kgKFxguPuNsiHhrtttI+NE&#10;jC4Cif4l7Jptu2cbF2H6Stj+Ei4kYEkQtDqSTgOPd9AxuGOORVBcqdIJYVlYhBjA7L5t5p7wgtQD&#10;BaXwQDDSgtE1FAAQvggJFi4JCdyVEYDuVHfGSbBoiPcJDBe3tQkLCR8qeD9PCgjWQFT45+Fv0n0A&#10;hYVFLjhQBhAEA9/fFC5N8RLrXotGpGaEJBpGSMvAq2TQyBuha2XIqKtl5JhrZdQV18mwkVdIWls0&#10;IjqacvDAwTJ88FDpbucozUYZ0NwkIzvaZSiW3emEDAUgrmmslnsGI0BHdMmTVw2T+U/cK3sXTgMg&#10;FsnpDcsUEF8SANA3hMLR3fKrY3vkN8f3yq8hrv/qyO4MLNRVvANXAVB8snOdfLB1hYLi3MZlcuyt&#10;OYDErbLkhQdlz4IpsmP2a3AYr8g2uIqNk5+ROzvT8uK1Q2T1+IdlyVP3ysLH75R5gMrUe68DKEYC&#10;FMPkjiGAXiIqkfw87UvBFpooxDEndoBaMVsxAAfOqKVLqBTrHLRG91GJVCMGYFSVhyUVIiTiko5X&#10;S7qqXhKVrYAE3ES0Q0IAhYGEdRNmxKgrG+w/JaA1qCG+xr42KFsEtdeyr+vtelZMK+gcetQaHEBk&#10;B72/bYGQS/75FgLZcOgJCf+4BQTXc0ACciDhA8KTN3ScM1WpLeGHwBegTZYIVvZRYCHRNk1mRFB4&#10;tQPe8V1IGNGyQ2xZwBdHSOSDZr5MCweLl3xQMZ9HoYHoQYKA0HSDrqEXSJht73zIPuQ4CxJOxy11&#10;Fz8REkx/7OfhktuZJs+aURKvGyHVzaOQWlwpA0dcK4MBicEjr5Qrr71ZRgEUnd24I+mzMBIyfPhI&#10;GXv5FXLFKLiOtnYZCI3q7pZR7e0yqL5OBtWk5Crk+fcO6dC8//ErBsu0+25FKvCaHHprrpxYu0Q+&#10;2Lle4fAVAQBA/ObEPtXvTr2jstuqYwAGzvkGTuOrA9vki/3b5LM9G+Xjt9fIB9tWyvnNyxUWR9+a&#10;JQuevEc2vv6C7Jk/RXbOmaig2IEUZNnzD8h9g2pl1v03yOoXH5HFOG/BY3fI7Idulcm3Xy0vXDNK&#10;Hhk7RK7papTqcqQMBXAHcAVs9aiAmzDzcBYrFJh+FDMFARyMyzDT77GWQbDEcH4CkEjDSaThvNLx&#10;pNRW1Uk60YLvrx3pmk07rJtgcJunmrsBrkHtBXRGOC9r2xGB4r7ewsbK7qejMMFvwJALHJRxy34w&#10;9wzu3CrOqjdkg8JsG/nn/DRA2HNKmII45/zMgiGYcrjFSxcSdmJcO50dUwJ+CRYSbGXoCQmz7RYY&#10;baAamWKl2nUPEnQO2ZCAAAnTujFcWzeyIAERUJrqOHUQK4WGgqI3SPB9DRxMKwr+oRH8sz03kQsO&#10;FhzGSfBvMJ/HpBwEx0i4qVESrR0pycaRUtc2Wlq6x0hb9+XS3j1Sho26SoaPulK6Bw7XkZ6lZWHp&#10;6OiSK8ZcKdddfY2MASyGdQ+UsUOHyRhAYmhDgwxrqJMR9TVy64A2eWTMIHnsikHy8q1XyrKXHpd3&#10;lsxSF/He1tXyBd0DnMM3R/fIrxUOB+Tb0wfl9+8afXua2wfM/hOAhgWFl358wYIm0g4FxXYPFHAU&#10;h5fM1D4T2994RfbNf112sdcm3MTO2a/IXDiNu7vTsuDR22UFoLH4CbiJh2+TmeNukQkcJ3LVUHl4&#10;7GC5AilSohjuAGlERAO/VCrYygEoUEw51EF49QqqDPs5eU4Vp9lDqpJA6lFdEZXqcExqYwmpj6cB&#10;ikZJVrVKPNYq0TjTDtNd20DCgIItBT1GZuIYZVsUso5B/H2rsG5BYOUCwq5b+KjwWyZcFEZYd5V5&#10;Zmcg0N2AD4qAcMV9BgimJcIWHIPBT9mgtw4h13l2v6ssSFhQXAoSWXUJfnh+CZUMHAY5R2VeBShY&#10;+ZCgbIcngsEGK2VsOtbxJRMS7A9h4ZAHIPG5Hy4kzNgJBzZwEtpHgu+hRUrjHCwgzPbFIDEsA4iC&#10;MN+ftPcggc+Uy0m4kPALlrw2j7PFZwQgMVLi9SOlumWUNHRcLq0AREvHCIXEyDFXy6AhI6Wjc6CE&#10;K2LS2toql48eI5ePHCNjRo6W0cNGyJihw+WaESNkBI4Nqa2VkY11ckVzndw1uEMeGtklL9wwUpa8&#10;+LDsmDNZDr81T97dtEI+279DfnV8v/wKwf+rk3AOpw/JH84ehY5BR+S7s4c9Yf+70KlD8i3Os6D4&#10;GqBg2vHFng3ymYJiNRzFKnlvw1vy3vplsnv2RJn98B3y9szXZM+8yfL27Fe1T8WOWePlxRuHy90d&#10;1QDEPbL8qftk0SN3yJwHbpapd14rr9xwubxw9Qh87kEyKFUloX79TNqBoI8AAGVwFyUcwwFIWFCo&#10;k0AKUg5g0HEkQiHtI1JVVio1kajUReNQpTTEU9KQaJDqRLNUxpqQdrRJBClHiIOa4nZwE4IPqawt&#10;FFr1hEQ2RCwkbA3C6mLAsNJz8XvWiWkBhGCxkwrCgfWGIBxcWThYcVxGMLCDwZ8LABc75iozx6V2&#10;y2avS4Aij9Psey0cnFY/CxLsKwFIaPdsBK7pns0vmYGBQIdbMEAwkAiljbiPAcw+EppysDaRqUWY&#10;AOOALv6DaMEK8cezFuG7CPNwIBcS5XQgXsDzmnxv83g9U6R0IeE7C97tvdfwffn++OzGRRAOg/R9&#10;zGS/5gejAITYLOs+iJY9M83nwDX5t2c+D/ezbsJh4CMl0TBSGtrGABBQ10hp6xwug4ePhYsYK10D&#10;hkq6ukGi0SqkGaNkFOAwCsuhAwbJqEFDZPSgQXL5gC4Z1doiV7RBLY1yfXuj3DOsA4AYJUuef1De&#10;njtR04zj6xbLx3u2yK+O7ZffnjoIHZLfnQEMzp+QP54/Ln9875h8d+6oLr/XbQLjiIKCLuO3J/bL&#10;r+E8WKP4+sB2uIkt8tneTfLxrrVwE6vlwuYVcoadsdYvlq3Tx8vrd18rGyY8JbvgIrbPMqDYOu15&#10;ef6qIfLIkBZZ9vg9svixu2T+QzfLG/deJ1NuHSuvXj9anrliqNw5uFNqEOhl/ftLDCkHWzxCAAGn&#10;3SvKy5MCAKQQx4oBDe7jOBAOIEuUlyHFCEuKg9hCYWmIxaUhGpOWypS0pOrVTaQqkXbQTcS6tIhZ&#10;ChES2teAAegBIQgJPt2cHZdU6jj4W/NBQYfgBrcLA3besr08M3BwZLo7G1lQ+OfhfQKgoFwQXFx+&#10;oF/MJfQm91z7WistXNph4v4YjuoebsIHBFs76CZcSJhiIqeVY9ApJDLphgFEuYUEgxUBxYAujnkF&#10;Sy9YtSaBoLPdsDXdwIfsFRJ4rQsJ1jnY0/KikIBsP41MmsLPoC7C1EG0FqK9O01LirmrsLNNNiTM&#10;w4IAGBZLCSiFBIFB8HDW5uH67M549QhJI9Vo6gAgOkdJc/tQ6RwwUkaMvlqGjRijLRqRSJVUp+tl&#10;xPDRMnTIcOlo7ZDO5hYFxIjODhnd2S5jWpvl2q52uba9GYDokieuGS6Lnr1fts18VXYvmCpH2Zqx&#10;Y518c2yf/AaA+N27h+VbAOIP7x2XP334rvzpg1Py/YUT8ifA4fsLJ+WH909iHdB4jw7jsKYgWZBg&#10;ysHaBNIOdrz6EG7i/a0rtHfmqbWL5F1o/YQnZeItY2TVSw/LrrmTtDaxDaDYOOkZeWBAgzw6tFUW&#10;P36XLHj4Fpl93w0y4+5rZBLOf+7KYXLf0E4ZkIpLBXtjAgp0FCxi0k0U5fWX/L59JK/PZVIEULAe&#10;wRaOaEmRjlGpi0akHqCohatojMekmZ3LAIs2pGyNiUapqWyWRKzFa+nokvKohQRhYII/CIkMHDIy&#10;4FAxyJmqeAFvA9yVcRA24PEa/Hbc89VJZFyE7ybM/mw4WGi4ILDH7DbdhHEUNs1gi4RfbKTs/osp&#10;17l2n72WQiIDCKiv7X1ZbN1Edsph0w3zjNDOzMN6aMstJPSOrs4hGxLqIhBMDOgSQILns+ejhQSD&#10;n8HKAM3AwZHe4Xl3V5tvX+fBRiHhzdINSJgipV+0zIaEU8sIQIKAsNK/C9Dyp143oOC6yktXrOiE&#10;OL07z2GRLJoaKpU1w6SuZbS0dI0BIIZLc+tg6Ro4AmnGKH2iN5s7Q+VRaW/rlOFDR0h3Z7fUVddI&#10;YyotnfX1MqipUUY0NsjVbc1y29BuuX1IpzyKIJs07kbZNGO87EBw7lsyU87gLv/FwZ3y65MH5Ten&#10;D6u+RYrx/Qfvyg8fnpU/f3hG/vzB6Yx+eJ/QoJswkND6BFKO37LVw6tNfMkm0X2b5ZM96wGJNV5r&#10;x3I5DcdyYtV8ObV6gax86VGZfNfVsmHS07JT047xsnnq87IIDuLaZJm8AFex6OHbZM64G+SNu66R&#10;KbdcIS9dO1IeGz1QrutolOrSIikFEEz/iVJt6SgGOAr795P+l/1CHQUhUcZm0KICDxIV0hyLSX0Y&#10;TgLAaAEkWqGOZLW0JOukvqpB0uw3wRGi0XYJARLlMaYcJujNU7QuBggPJPFsp2GC23cBNr0wIiwM&#10;AGxQu+dnqycErHIds/vsfsLBdpoy5/QMcCv32MXkDiV3X69OIgOHgrT0zU9JX26zPsHp7LS/hNeZ&#10;ygOF7yQCkGDQAAD64B29c7O/BDtT+ZBgzUDTDG3dMPUECwkWPhms/liNLsnDB9R6BCHB9+Hdnc2T&#10;DiTYxdrMVYnr4X1ZtMz0ibBw8NZ123EflM72ra0aHpw8QLiQsFAIQqI8Awi6GgoOAsf5owlXDZFY&#10;erCOz2jpulI6B46Vju6RcBEExGjp7BostbWNOi1dqDwiTQ3NMggpRmtTs6SrqqQ+mZCWdFK6aqpl&#10;bFsr4DBA7hzSJfcM7ZCJ99yog7benjdJdsJFHFv3pny8d4v8+gQC/fQR1W9PHQYATgIO5wCJc1ie&#10;lb8AFD9+dAZLgMNzEhYSdBJs9fjt8X1wE71AwmvpOLthmZxa86YcByhOr1kkS+FoXrxuiKyb+KQ2&#10;jW6Ck1j/0uMy7fZrAIpSmXbbWJl3340yC+kJ11+9boS84PWdGJCqlHB+fwnl9ZMYnEKsnHNQsGDZ&#10;X51EQd++Oqkvh57H4DYSSEsaomGAISpNEQOJNnxf7ZVx6UwkpCNdA1DUw000aMoRISQincZNIBCY&#10;ctgxEC4AsuDgHdM+C866DXwXEK6bsJCwQW3XgwpCwJWFgXuOfY3dRzhoowFA4ToJN8Ddff+MgoBQ&#10;SCgcXFk3AUj4E+M6KQechKlJmOnsCAm15V5NQh+8wzu2AwgVwaG1CMAAgaVAcYMVwcVCIUd6apAC&#10;DAREHt7DgoJBy05OOs4Cr+EALX+wFiw/AGEhYUDlpRkOJHRuysz70oGwVcPUQYKQ4D4WUQkvFxJl&#10;XIe7KMf7aooBV6LPpVRAEBRDpaJqsE4mU9cyCmnGGEACQprROWCYdHQMksbGNh3ExWnpohWwzPVN&#10;0o4UoyaZkkQEd8nKhDRUVkpLVVyu7miVB0YPkzsHtclzN10ha6e8IG/PnwwXMVkOrpinacaXh3Zp&#10;gfLbd4/Kb6HfnTkGp2BchELio3MABEHxrgeJU/Inph9IR76D47CQ0D4UR3YDEju1ePkZ+0zs3gBI&#10;eHWJrSu1leMM3ARHjx5fOU+OvDVLpo27Xl66cYSmIJsnPCOrn3tI1j77kLwwZqDc2Vgpc+65QWbC&#10;Scy44yqZfNPlMh7p0mOjB8mNnc2SLM6Xkr6XSRhuIqIDwYrVPdBF5F92mRT37yshHoObSJWXSx2n&#10;5IvDQcBRNCLt6GBPVHxPXVUJGVhdK+2pemlA2pGINwMSfPp6ByDRiSBDQBEMXuCr3LTCA4TbsYnS&#10;WoIXoH49ITvlsA7BDWi7bfcFj1MWBK4udowiJHwn4UDCm//BDfpLyToIFw4WEOZZOx09IdGnMJ1x&#10;Eu7s2T3TDQ8S+LAaTAgkBr9O9uJAIlR9tS712aBx0w3bFiuzIIHXs8nROgkFhKd8fOD8CnxoQgIB&#10;zXTDQILT8xMSxknkgkQ2ICimIQYQWlvoAQnjWrIhYdyEhQT7Ttg6hY5GBSTCSQjXs3eXSGKIpGqH&#10;S33LCGlqGy4dA0ZL96BR0t45WJqbO6SmulHKSyt06HMqkZamOlhk/Mj5kByO9EwDHPXIs1sqo3Lz&#10;4C55bOxweWjkAFn0HPL/RdNkx7wpsn/pbDm98S24iG3amkFI/O7dI0g1jsh3508ZQAAMf/74PfkL&#10;pS7itAeJ01qb+NN7J+SPAIoWLk/uN52sFBLGSRASH+8iJNbJBzvWyvvbVskFuAmO7aCLUEisnCtH&#10;VsyWyXdeJc9eMVDWvviorHruQVn+5L2y+OE7ZFxLWu7vrJHZ91wn0++4UqbeOlZevmG0PDVmsPb1&#10;GFJdKWV9fiFlcBPhonypgKMo5+Cv/v09SPSRMoCCo0mrkI7UAQxNMQOJZqy3RaMKiQ58X93JtHSk&#10;4CbSTSbl4JgOuomYBwkNet8hMPXIBYhCb8lhATzfBq4b5AYW2YAIQsDdn+u4G/w/VYSDldnnNXv+&#10;BEi4aYWVBYNdtw4iCxJuTYKFy77FTDl8QPQGifwy4yR499ep9QkArw7AYCUgKAKDQVwURTDHDCQs&#10;KGxtgJDRTkyARCGvyWAFhPItJPih1f4PNcGNOzeHptvnYfD6hEMuSPCYCwnjJLIhYVo1CAcfEoQG&#10;QWEg4Rcveb51F1qH4LR0UAWfKKVV7sESTw2R6jpAommo1DcPkqbWwTpXRENju9TXt+gU+Xw8H+et&#10;TCOXrkmldb6IKs5CzQllysq1et+diMtDVyCHHzNEnr/+ctkyc4LsXDhN9i2ZpYD4cPdm+frIHvnN&#10;SfZ7OCS/OXVIncQfL5yWP73/LgBxzgAC+uvHZ510wzoJQiLbSRhI0EnkgATcBAuY73G06PrFWsQ8&#10;SlCsmCOHlsyQyUwnrhkmK5+7X5Y+ebe8+cjtMvPOa+TqyiJ5ZEizzLjrWpl8yxXaHMpWjoeGd8qN&#10;7Y1SW1okJUgvSvMBisJ8dRXleXlS1KePFPfD/r59JJKfL4mSEqkLh6QRqUZrpELVyVQDMDXrCWlP&#10;JKU5USs1VY1SGW0GJNokBFCUIeUwQWKC3oIi4yS4zf2EA4PRC0orN7iNTOphQJEbAu7+4DH32lZ+&#10;4F9cPC/7XAMKjsXoDQBWpY7sOe5xC4oMJPyahLfMQIItHAYQuSCRV2rmlWA6oAHFAIcF15mnEJzm&#10;rm5SDdYnWIsgJOzkMkE3waCzkOCU/cy56FQIiv74oBYShJEGN4KTjsBCggBwIWGhQEC4kKD7sE6i&#10;hB23HAejTsIrklJsguUwXkIi4yL4+fkaDxSmWEkBEGz2RF4brhoklenBUtswTOq8GacamwGIhm6p&#10;rW2RdLpOn6HBadli7FacrIGLSEq8IiLRkjLcTZGbl5Rq9f7KlkZ58Ubcoa8cLvMev1f2vvmG7KOD&#10;2PSWfLBrkxYrf3lsn9fkeVALl9+eRQoBJ/H9BwDCJ+flR+gvH58HJM4pKAgJugjV+ZPyx7PHPEjs&#10;ByT2ZSDB3pef79uCdGOjBwno7TVyYQdSDm8uinc3LJETqxfJYbgJDi/fP3+SvH7HWJl082hZxUFf&#10;j9whbz58q7x87TAZGyuUJ0d1ybS7rvP6TAyXJy4fpPNPDAIMywmJfn2kvKC/gqIczqGkbz+AAi6j&#10;X1+J5iPdKC2VhjAAETNQaKeLwGs7qyK63cECZlWVtCRqpA6QYMoRBSRYwCzDXbYUwaRjIgD/XIFs&#10;g5cjLf0AzC2/tcLKv469FpcmNcGNxrv2/xcqVmjYgPeD3ga8vx/iOmRB0RskrH7Wn+mFp0w9woGE&#10;KV4SFKZ4qYVLbzQoQWEgwYBCcDN4WJjMBCwh4c0IhVSkCC7CH/HpQsLWBtjLESDAHT0DCQURJ7kx&#10;NQmOqSAk+JpsSBgnYV2EhYOBAj8TZVyEdRLa5RrvyaIlHUMRvmg6mIw8J6Ft5EhxOLDMACIbEpxq&#10;T59yjR8Cp0+LVA0EJAZKda2Zs1Ink2kZiDSDE8q0SmU8pS6CT+JKAQ4Up6SLcjZsjnIs5LiGUqkp&#10;L5PbBw2Q8YDEi9deLhsnvSAHl82RIwjK97avky8P75Zfn3gnA4jfYP3bM0fk9+wXAafwZ7qGT87J&#10;j5++B1AYQFhIsIXje7ZwABJ/OndcvuU14EZ+m+l9uVu+Pvi2fLF/q3y6Z5N8tHO9OoqPd7GIaRyF&#10;gmITQLFusRYxDy2bKfsXTpYdM16QKbePkWm3jJblj98hCx++ReY+cJM8MbJDRkcK5NmxQ+A4rpbx&#10;146U568epi0d1zbVSBIugm6iPB+QKMiTUF5/CQEUBAchEckzTqKhIiTt8RiAEJX2GEARDwMSHjRi&#10;2M9aTmVK6qvqJVnJjlVMOViXQGB4oGBgadA6gRwM8IsHNV/nAoIQyIZEUJeCxKXfk587t9Mo9pyF&#10;AQWD3ZzLWDKDtbDfU4kufVgUAwQZSHDbgwRdhIFEQQIuIqViPYLym0HNiFDjJiwkPLGAyY5VZe2S&#10;p5BAcCNodABVxkn4d3W2YhAQuSFB28/AQ17I6+B6LiRM2uG1NvQCCY64zHq/LEiY1MRK31NdgYUE&#10;AAEV40vWvh98b4ppVAYSTDfYJ5/977nE58DfooBIwklwXAAAwdGHkaoBUpnqkpq6bqQZfH5Gl9QB&#10;DjW1TVJb0yQV4bjk5xVqqkFAcFJbSodCAxDhgkKJIxhoqe8Y1CXPXD1KXrv1Wtk5a4K8s2SmnNqw&#10;TL489Lb8nkCAvn33sEKCy+/eOwZAnJQfPnoXgEB68SnSDW/5VyxtyqGQYH8JugmkHN9pXeKw/O4E&#10;QKEtHHvUTWhfCaQcBAUdxce7NiowPoSruLB9pU5Sc2b9Ui1iHlo6U3bPm6Cdq7ZOeUam3nq5vHHn&#10;WFn4CPtJXC9z7rtZxnXWy8hwvjoJguLVG8coLB4e0S2DE1EJ9f2FhPoj5QAgKvrnSaSgAMqXCqQe&#10;MawnS0ukurRYgdAGQLREyrAMAQwRnZ2rw4NEK9KOpmS9pCobJB5v1FYOLV7iTmpstnECmcflBYI5&#10;KDcgzT6emw0IX+aadule071OUPac4Hn8XZp1L5AD+7m0Mo/hdLcJCaNixJBVCc6zgFBIeMBwIeE7&#10;iQAkLCAsJPyUw4WEnaWKLR2ABIPYgYSfbpig1QIjwGAh4dYjtDnSy/PdVMNCgtJ1/qEMZARsBhJ0&#10;Jw4krJMgJDitvpla30DCBQXfV1tTApDgF5kFCX7RcBm2Wy7TDgWZgsLUKXRKOna/BiTC8UFSUTlQ&#10;ooluSVYjtajrksbGTixbJJWul3SKqtXZr/sjADgjE5+EpRPbItUIF5cqJCJQVUmxtEXDct+wAfLs&#10;VSNkxrhbEYBTZO+i6fIRgpXdq/8Ex/DduWPym9NIFbyeld9/eFoB8eeP6SLgGqw8F/HXj4yT0H4S&#10;kEICToIpxx/eBXDoKDxIfK11ie1IObaqPtu7BbBga4cBBWez0pmsAC3Ol3lw+Ux8vimya+5r8vYb&#10;42XzhCfl9duvkOl3XS3zHrxZ3ribvS6vlCuQdlxfXYH918sUgGLSzVfKS9eNljsHtkpdEeDQ518B&#10;hP4SLSyQeCGAWVwoMaQfcWwTEjVlJdLCgiUgQUC0RuksmGrQWXiQiFdJY2WN1iUSlUg5tM9Eh5RF&#10;OiHTHMpu2ka+k7ABGAzs4LoJfr9wqcDBb8iVCw372n9GDHJKAxxLf+AVtw0wzHpPILji77nIAURx&#10;CNcKQMKCwqYfFhBak+gNEjqmoxdI5DuQ6OelHL6T8AuIFIGhAeukGhYQ2qmJwctgjQzBh8Q1vD9K&#10;AzULEvgS+OU7kHCf5+nO0k0HkQsSFhR8f519yoIJ16VLse+r7+e9J6HQExJG3MdaBAuWfMo1IRGO&#10;dUmsilPQMbUwgKiu4YN0G6SpsU2SiTQAkS95gASnZuPksJwBOwxwlBUUS1l+oUThJJLFxTKwKiZP&#10;XTlCnr9muCx+6gHZNe91eWfZbPn68E7tWv3H95AmwEn8FsCgeyAYDBwMIHQb6z/Y/XAQtnDpd6gy&#10;TiILEl4rB0ePfoWU46t32PuSsMh2FZztitPhndN+Ewvl2Iq5cBMzZO+CyfL2rFdk54zxsvG1J7Q+&#10;8frtYxUUM++9Xl6BcxhZ3lfuaK6SqXdcI1MBislwFuyJeXVDUhL9fi7xgr5SCTgQDFEAorKoUCrh&#10;KFJwWLXlpdKIVKwlElIn0VFJWCDlqIwBGBFpByTaK1mXqJX6JCHRZDpWReAmIkg7EAjlUU6aSxgg&#10;6DXgTTDbALWB3ZssJFwnEYSEL/+adv2niLFQ7AHAKPsOX8xp6JA22OMWCu66/T33gASWGefAa0GZ&#10;bU9+4bIgmYFEX0DCtnAYUFhAUOxUZWQKmAYU/Upbpb8HCR1SzR6HKb9TE5s+i+MI1JhJN1wX4UKC&#10;dQFNNbw/LJNqQAoKXh9fsu8k8DoCwoOEBVOmHgGA6FR1FM+FdMIbHbdh6hFaKMU/kdfWVhqFkg8K&#10;zuGpI/b4I+gFEux+HSYoAIkKpBocohyragccuqWxoVvq61rhHuq023U1C5ZlIenbt69Oy1bOHoZQ&#10;hJOpcJ3QwJ2T07xxevzL69My/jrY8etGyZpXngQkpsiJdUvkNyf2KyS+PXNUvoWT+BMDHu7BpBjn&#10;5MfPWKx8T9f/DOegzaCaYlDsJ2F6XZrCJdyHA4nfnQQkTrwDSOzX+SfoJgiKL+AoPqWb2LdFXcUn&#10;uzdpbeLCtlValzi17k2defvwW7PlnTeny575k2Q30o63p78g619+XF67aaRMvnWMLHj4Vplz/03y&#10;4lVDZBRAcVdLUmbefb1Mu+0qmXDDGHnqiiEyPBGRqv59JMHOU4BDpD+AAUAk8J0l8N3UARL1+H7a&#10;AITGUIm0xUPSGY8oJDo5Yxen+IOTaKlMS0OCdYlGicWbAQm2cnRmIKEuIsrgtQFsgthCwAIhl1xA&#10;BCFhHUQuSFB2+1Kywe/LBK8BhFn33YQPCCsXFHZdz9F6hNe6wet4kLCgcEGkkMgAIiMLCqYcrpNw&#10;1YQ0w8x5SUiwL4Na8wwkTBOogcTlCEgDCbcWoakGgxbbuSDB5tU8pjL2qWE9IMFAB3hwTRcSXBIS&#10;mRmovPfLlqmBWEBo64wHJo5upUhenfSD/+wAIPg6FxJs1QhXDtFxAtHKDqlKdkhT00Bp5jM0AIlU&#10;slbTjDjyZKYZffv00VSD07LRQXA6Ng6ZZqsG6xEsXBISN3Q0yis3XiGv33mdbJ3+suxZOB0Wf50W&#10;GH/PZsv3EOTsbv2R11mKLRmfXpAfP78gf/30fWxf0KbPP38EsWv2+xYSbj+J41q4/I7X05rEQfnN&#10;cQcSRwCJQ4DEATgJ9sDUXphbM8XMC9sBic2AxHpAAinHkZXz5ODSmfLOoqmyl/WJmS/LjmnjZd1L&#10;j8IxjJWZd14tc+83Hasm3zhabq2pkPvba+SNO66VKTddCZcxWsYNapem4gJJARCp4iK4iv4S6dcH&#10;68XYVyR1pcVSD1Aw5WjS54yUSwdSDxYvWZvoiMfgLCqlMcIOafjuKxskFmvUptAwIBGKwkVEBmgB&#10;swzByGZRCwrjEEz6YYPaygUHweD3kcgNCX+fCXq+zoXAT5Uf+P5d3q9PGHGfAiBzrlHmhudAoggO&#10;hKlLLkhQtmB5UUioCImsBwj3DgnjJEAuLSqOEs4YZQZ0jYVTGGMg0aNY6YlBTtvvQIIfjoGqrScB&#10;SGjAsjMVawp4bW+Q4L4e7+VJe2wqJPxxIgUEnQKC72dmA+c/iP9onR+A/3CI4/8tJDj4q4wFy4Tp&#10;hs1nP0TjbZpqtLUOlubGDknB8rKJk3NWRiMxnRGaE76WARLlJXAPnD26GG4Cy/K8fAnlw14DHjXI&#10;ve8d1gVIXC7zH79bts98FTn/XPny4E7tNPXdeRYnz8kPcAx/9vQXAOKvnwMOnxESgIU2fb4n7FSl&#10;3bLhJH54n4BgE+hp7bb9HQBh0oxDnotg4fKA/PrYPvnlsd0m5bCQ8EBhahN0EuvgJFbDSbwlp9cv&#10;lRPaVXuBHNU+E2/IAT70Z94kefuNV2Tb5Odlw/hHAYOrZMbtV8nC+2+W+ffeIDNuHSt3NcblscHN&#10;2A9w3DRWnr5iqIyujktNfj+pLiqAe8gDJC5TV0FI1JQUSQPTDUCigbCIlEqXwiECYJjaRFuMg74q&#10;AYlqqY7XSyUgob0vkW6Eot0qBokK62wJsHCw9QkLhFyycHAh0bv+Z3CgGOhmvXdI2H0WAnwNZbdd&#10;SBjXYQBhZeFQRDhA/wQk6CYuAgkVIdECSLRLPu2OQoJNgmZ2Kg70UkjEjJMIQkLTBXURHPmJwMtA&#10;wgSrbWa1kGBwupBw0w1bLDWQwHvSSTjv5YqQ0LkscT07uQ0hoR3EyvF+IU6q06FfdPAfbiGhKUgG&#10;EsO1G3a0qksqE+3S0DBQ2tsGSlNDq1Sri6iWqnhCn4PZ97I+wvkbywkJphdFJVJRzNmWSoVpBp1E&#10;FE6iAZB4ZPQgmYKgWvnKo7Jz7kS5sGOt/AoBzK7XDPy/fPa+/Bn6C1wDAfHjZx9AXLd9I+giOHYD&#10;KYeXahAOfzp/SgHxh7PH5VuO8yAYIDoIq18dNTUJzovJGa4Iic/2I91gk+juzaZwuX2NnN/K4uUK&#10;ObNxuYLi5JpFmQf9HFo6C45iOhzFFDiKV2X7tBfhKB6X6XdcA10lix68RRaMu0Gm3zxG7m1JKChe&#10;uXq4vHT1SLmzu1E6w8WSBihShf2lKq+vxLGeBiBqCYmQgURjqFSaKoqlPRbW4mU76xNRFjNj0hCN&#10;S308JbWxOkkAEnFAIsK6hI4MZaDYlg4DCRP8xkm4kLABa7eNzO/BAMKAwk0vss81ste5mGyAZ8se&#10;94FABbctCFj899f9ff71vNdz6cAhIw8QF4FEyvSb4AAvHeRFUAQgoduNcBOsS0BlgAQ+CEdo0t6z&#10;1sCxGnwIj47XgJMwDxTOhkRRfDhe4/VToFNQSJiCCQPWhYQ6FboNBKaZTs44CBYvWZwkJAgILrXX&#10;ZyXTDYLCgYWmOFhqy4aBBCe30fSGoLOQUCfBLws/IrWh3g8G52s/DmzbOgX7R1QQEokhEksMkGSy&#10;U5oaB0pbc5e0NLRJDdKMJAARDUWkpKBY+v+iL5Yc+swHzRSb1gyAIoL1CNa1jwTUGiqXJ8cOlXnI&#10;4TdNfUFdxOcHduDu/o78AS7iz4DCD59/ID8wrfj0A2xDn30of8E+guJHL91gqvH9B2fl+/ehC+/6&#10;cABoOBDsN4AOgfCro/tUvzzir399eDcAwXqESTM+ZceqvZvlw50bkGaslfNwEe8REpssJJbJybWL&#10;4SgWyrFV8+QwC5mAxcHFM2TfgtdlJ59BOuMl2fDqkzL3gVtk+u1XwlHcJIsfuE2m3nyF3NealkcG&#10;NsmzowfIo8M75ZqGpKYd6cJ8qcrvL9H+vwAkCqWmDOmGtnCUAxYl0gR1RpFuwEkw3Wj3umw3ERSx&#10;pNTFayUV44CvFonykYAx1iW6tHOVDTQu+b++GCR6ygKgd6C413KP2fWg/EA2ge5um+DGXd8LcsoG&#10;s7+Pr7HicSO7bve7aUYQEua374OiByT6FSYBh2qAoN6BhN9fQpe6TkjQTTRLHiFBS+NBQouS7FCV&#10;STUQyHECwocEg1xnpfYgYabxYjMkawMmYA0kOAsWIKGtGziXfRQACV7LNH8SEoCC14ErAwm8rxlp&#10;aiCh9Q9Cgp/B67hFSLADlUKCf4N2NfchwX+I6ZTi/hM9R+NBgv0jIpxcJjVM4skBSDW6kWYAEkg1&#10;WupbJF2VllQlIVEhnOS1sJ8/4xLndORkKjqXApwFRTcRzcuTbtwVX731Kln6zL2yefrLcnLDcu1d&#10;+c2Jd+S7j87I90gp/gi38D1h8NlH8uMXH8uPX34sf/nyIwUF9Wcc++HD8/Kn98/JH8+fkT+eOym/&#10;P3NMOEL0NycPqSv5+vBe+eogWzE4IxXSi8N7FBRcfnVwNwDxdqb582Nt+tygdZHzWwmI1XARKwGI&#10;t+RdfD6FxDqkHWtZxGR3baQeK+Eqls2SAwDFXoDi7VmvybbpL2n68eYjd8r0266SeffdDFdxu0y9&#10;5Up5dmSXPD28XZ4Y0SH3DmiWwbGQVLPpE6CI5f1c0sWFUgv3QEiwaNkY5nqRtMFZdFSEkHbEtBm0&#10;FaBoikalIVIJN1GDlKNRqgCJCOsSTDkICXUQXtDo+j/vAHo7j9uEQzB1scfcc10QBLd90Q34gWvF&#10;36kNagOJbAXPt+cRElZBUFwaEkUpnYRGQaAzVtkh474MJACMXJBAEBpImMllTNGSkDAtErkhMcRA&#10;Qp0EawMGEExn8rOchA8Jfb2mGuz7YEeeWkhgm4DwIJEpklJ4nR0a7rZqWEBY5YIE/1lF2ObDU9jX&#10;v7SKkBgq0SQAAUhUwUnUEBIN3dIGF9Fcy1mSElCVNnPyuRKcbam0oMBMpAIgcJIVugcFBJdUv75y&#10;VVONzHrwVln+wgOyc/4UeR8W//NDe+RXpw/LH5A+/AlO4nukFz/APXD5R7iGP6nel+8+Po9zzsnv&#10;4SD++AEAceGM/P7sKfn9uwCEhcORfYDObjiEnfL5/h2qLw8AQoADxXUFxH6kGRy/sZNds5licJDX&#10;GoXD2Y10EKxHsHUDqcbaJZ7oJt7U+TY5tf/RFfPk0LLZsv/NGbJ7PhzF7Imyfforsm3qeFny5Dh5&#10;467rZf4Dt8qih+/Ulg6OHH12VLc8PrxbrqqpkjrWJZBqEBJVBXmacjSyGRSQoJOoKy2E8ypVN8Fn&#10;obKrNjtWNUc4OU1c6mLVUh2rByS8/hKRNm0KLQMotO+BBwvzf/YDOZfsb8Gqt2N2n+skgudQ+pvy&#10;UgIfCLlg4UPCgsEV9wcBQdnXBOVCojdYWKfRM92Ak2DrRn/WIwCLXE7CqEH60U0AEjq3BP9IdjCy&#10;ToLP2kCQEhCFERYKzTyQPSChd3QDCd6lWTxkkFoXYQIW7gJflAsJzl9RmHESxkVYSNBZZEPCe0+I&#10;M2jxOnashg4mc94zFyT4uew/i85DRwfG8E9n34gEATFc4umhkkgNkNpqpBmN3dLR1CFNNQ2SjlfB&#10;6sYlFgrBRfSTon79dYQjp4gvK8jXJs8QaxFwFppywG0k+veTB0YOlMVP3q3P4uRw8I8QrJ/gTv85&#10;0oCPEeAfHd4nHxzcI+cP7JKz+3bImT3b5cyubXJ6x2Y58/YW+WDfLvns0H755vhh+eWJw1ge0lTl&#10;m6P75atDe+UTnP/hzq3QZjiDDVjySV7bFA4GEAYen+2BiwAgPtq+Tt7fslr13ka4h3UcLr5MTq9l&#10;wXKxAoFLCwquH19tQEFHwfk331kyW3YvmCY7574uO2ZNlC0AxcZJz8lbzzwo8+Ak5kILH71L5t5/&#10;i7x09VB5etQAGTe4XVrgFBJ5l3mQKNDOVIREU9g4ibpS4yQ6I2HpABzao2YcR0uEj0GMS0O8Wmrj&#10;9ZLg4wAjLRKGmyiPtON/2wEhEDKOgvKD3Aa4DXI3uK16C36rXMczvyUPDvx92+KiPRaUOdcEeBAO&#10;QeWCg7uP67kgQWVAgZjoHRIqNoMCEDlchC8Cw0ICH5iFEQSwDwnc0eMGEkVRQoFW/3IcY+D6kGAd&#10;w6QbdBEDNGAtIChafzfd4HtoF252hoI70WHinpNQF4F1FxL6YGIPTNoaEh1mYAMoETza9MnxIQ4g&#10;LCRYQPV/PPj7CBWs66PQAAkOC48mR0osPVJHfaZS3dJQ2y2dLYOkm5BI10oNXEQ6HtNnRhT26SNF&#10;ffvqI/kJCRWcA1s02LLBaeZDcBrVhf3lmWtH6BOx1k9+QU7jjn0OgXp86xo5smkVlus9bZCjm9fJ&#10;rlVLZOP8mbJy2iRZOvEVWTT+OVny8ouyctKrsnLCy7J2ygTZOmua7FkwWw4smSuHlyNooSPQyTUI&#10;9A0r5L0ta5BObIGzgKtgL8v92wANrz8EAHFh8yo5v2mlToZ7BmA4BQCcJBg8CBxZsSADCh8Qb+q0&#10;enyS2OEV8+WdpbO1GXfnPEBi9mTZ8sZrsvH18bL65Sdl6bMPyYLH7pb5j94pix6/R2YDFK/ddIU8&#10;OWaIDIyGpbIvIXGZVBb0VUiwj0RzOCRNrEuUF0lLeTEgEZIOnNuF75uQaIWjaKqISWM8LXXxOknG&#10;GnUcRzjCOSbapLSC/1+vgOnVJ4xz7NkkGgx2u+3KBUFvcgOfciFB5Tpu4EGZQHcBwX0uAFxwuPu5&#10;ngsKlCng0l0QCnh9qB1qy6z/rE++05nKA4QPCd9FZKsOaQiXBhIMMndCXLX3XqCaoqWpD7BGwQlj&#10;TcCyi7ax/aY2MFAKy01tgAHLVMMGrjZP8sv0ZrBmTYGQYdDrgDLvCWHqIjxIGCjh/TJQAkyCkMCP&#10;IRck/MKl+YKN+IXDdTiQqAAkYikAgg8BTg+RdPUAaW0eJAPbB8uA5nZpSlZLfVVSH/Ibhlso7tNX&#10;VdY/L9PcGcIyDPcQ5gN187AfIGkNFcvrsN0rXnhINk1/VY6sXiKHEcyH1r8FKKyWUzs2yam3N8mJ&#10;7Rvk0MZV8vZbi2TNzCmybOJLsnD8szLriUdk6sPjZMr9d8nr0OR775BpWM58CMH3yL2y5LlHZfWr&#10;z8im11+SPfOnazCfg0P4aNdm+YTNmyxQavfrTfIRUwzAiYA4t365nEVacVoBwR6W8+UIHMLB5XO0&#10;sHoYoDi6ciHAwaZQwGPFQjiI+XJo+TzZv3gWXMR02T57imyeMQF/12uyZvJ4WfXa87LqlWdk2fOP&#10;yZtPPQBQ3AvdI/MeuROguFVevn6MjK1NSVXfPhLr3weQ6KOFS0KiKVQON1EGFUszUo72ijK4CIAi&#10;FlWAEBLNhEQ0YYqXlY1SGW+VimirhAAK00XbBAgDxUDCirC4OATcY+5xBrd7nisb/O62Cwp7zO63&#10;MjcrA4QgJHiM6+7+oOgIcgHCCLCESumsvPXisAEFdWlIeKBgc6grAwtCosnc7RFEnOHadJseCWvP&#10;Jk/cwSkEqdYEvGCl2IXbpBseJNRFsANVWwYQVhYS1kmUshs3i4+EhFOT4NKKPT3L+KRxbeEw76tj&#10;R5iuQLkgYUHh/gPMl8xtAwk6CaYbZfHB2qoRTY1AqjFcqqqHSG3NQOlqGypDu4bKwOYOaa2uk8Zk&#10;StKwvYQEhz2XQoQDt8v7c84EQgIuQiHRX0KX/UJGVlfKAthuTgu3furLcghBdxIO4t3t6+UsAvn8&#10;/rflfaQEXL67a4scATh2L18o696YAhfxrMx+6mGZ/sg4mf7wPTIDUJj2wJ0yddxtMvmuG+X1e2+R&#10;eY+Nk8XPPCxrAIptCNb9i2ZqTeHCtjVIO9YDFhu0QPnRDqyzBrGV0+kbQJxZvVhOI/iPLZsrh5bM&#10;knfenCH7Fk2X/W++gfWZsm/hDNkzd6rsnMWu2ZNlM66/DjBY+So+1+P3AVp3yGt33SKv3nGTjL/1&#10;Onnp1utlItanjbtdZtx/O5a3YnmbzHrwDpl+z80y8dZr5LauFknl9YWT6CNxQCJVnAcAcOwG+0kU&#10;Q4XSBEjQTbRFygEKpBpwGIREK/tKRCqlLlYjqXiDxJFyVCDlKIfKOHzc3kUdSJg5J3oPdFe5IPHP&#10;yIXBxZ2EAYT9TWoqoAFuPreFQRAS7m/Zpg9BWTC4soC4KCTMLNo+FPoWmpmq/G1AoshCAndfvBkh&#10;Ucz2YqcfA2UhwXW9mzNYA5CgEynQXpY5IOGlG/ahOezEpJCgm6AzCaQawZpEBhLqJNiy0TskXBdh&#10;/yFm20CCzyblyEFOLhMGJGKERGqYJACJ5sYhMqB9mIweNFIGNbdJcyotjQk4CUICYCAk6BrY1Mnt&#10;UB5gAfcQRorBwUwVgET4sp/LrQNa9cG7SwCJ/UvnyBnafcDgw3075GPA4bMje+WLY/tVn2L9g3fe&#10;lrNvb5SDq5bK7jfnyLbZr+tdevGLj8siwGDhk8j5AYY3HrhdZiL4Fj55PwD0sKwc/4RsAYT2zJsm&#10;J1YukjMAwYXtAAXcgwJiGx/1t1rOb3wrA4hTcAYn4BwOL35D9i2YKnvnTpZdSBu24zqbJ70oa19+&#10;Rt58/H6ZfMcN8vItV8uz114uT145Uh4ZPUTGDemUO7pb5I6BrXLP0E4ZN6Jb7h85UB4aNVieumqk&#10;vHzzVQDGdapXb7tGXr5xrLwKPTC8W+qLC7RDVWVBP0kW5evYjXY4hkY6iVCRNJcVSlsYaQjdBNKO&#10;5jD7T4SkBS6uKRKXpqpapH3sK9EISDQpJErhJkoq2jUorJMwvS//eUjkOnYpuRDwYeA7iezjfuC7&#10;RUVCgr9T87As4yRySX/PnoKFSboGit+DXc+CRBAOVrZ4qU2hnlxI2HRDB3yVteCD4EPyj4oyiIfB&#10;UZg7vYKCQQpxu1ABMRyWnUVI2n6vlQFfRH5pOwBhUg0LChO0+BJ4bToO1i8Y5OomPCeBdEMBgdSC&#10;k97oxDcBSKi7YZrC1/F9md4g4E3LBlMcjmhtlvzyVgALX466B36hPo1tOzOfVk1IVCRHePUIQCI1&#10;SJoaBsnQASNl9MAR0paqk/poXBqrElJdUaFDnllv4DLK8RnqHsycCWzy5PMxw/37SQp6AgEz98Hb&#10;ZM2Ep+TdLSvk/V0b5VOA4EsA4WuA4Zvj++Vr6Ktj++SLo3vko4Nvy4Xdm+UsYHJq4wo5tmaxpgDM&#10;/TfPeEXWT35e1rz2tKx6+XF568VHZfkLj8rKlx7XlGMr0pk986bKEaQLLEJe2AJIwD2wUPkB0owL&#10;bMVYv0zeXQtAIJ04juseXfKGHJwPQMyaIG9Pe0k2vfaMrH7+UXnrSaQLcC2v3XiVPDZioNw/uF3u&#10;6GiUO7ua5bb2Brm9vVFuaamVm1qq5e5BrXLv4Da5d0i7PDx6sDx2xRB58qqh8iKHjt88Vp67brQ8&#10;PLJb7h3YrKNDmUro6NC8yyRVVOD1tDQjQJsrAISyIpxTLp3Y7oyHAYkyaUQ60or/QTPSjWZAohZO&#10;ojLSIBFAIlTRKqUVbQgMLgkJphwuJOgqcgd3UP8sKHrCwboEvqcBlKlB2DqEn2Lob9EJcP5OCxHU&#10;OYUAN0sHCN7rzTUMFFwg5NIlIWEB4SoICQ720i7N+IMZgBqIWlwEJDxAsLmSgCiMmVqC2v4Igp1P&#10;zMKXxmnqgi7C1AdwXd7tc0BCnYmXbrBvhKlFGDiY+gfTDoLCQEJrGXQh+IcqJPB5bcuGdgwrxd9S&#10;1oT9BhSZf4r3z+CS/0C2fZsp81m0HCWx5DBJJgdJc8NAGdY9XEZ2DpXWRA1sLu5ilZWSDoXULVAR&#10;ACEKQEQL8gEG7AMkKgEOjnYM9+sjA+IVMvnuG+XNJ8Yhf39Nzm1fqd2hvz6yW37JTk+AA8dVcPnN&#10;CYJir3x2eJd8ClB8vG+bvI804eyWlXJ8zSIFxZ6FbEl4TTZPfUE2TH5a1k96RtZOeFrWTXxGNk0d&#10;L1tnvCq7AZPDy2bLacDlPNKaD7f2hMTpNW/KibfmyhE4CAJi/5yJsnv6y7Jt0nOyGuBZ8fT9svzx&#10;e2TOPTfKq9ddLs9cPkgeGdIm9yPI7xvYIg8ACo/COTxz5XB58YYr4Baulyl33ySv3XatpkBvPIT0&#10;gh2soNfH3SST7roe510uj4zqlusaU9IOlxDt+68SR8qRLiqUhrISaY6UARAQUgx2qOqKRqQ7ztaN&#10;cqQdBEUYIMH/IFopTbGk1MZqJRlFyuFAogzSAqbnJlxIsHiZK8iDspD4qaCwkLB1CL3LAwYGTNmp&#10;hYFEtkvoCQnC4CLyXqNiqwVizRQlc0PBVSFumgoJk3L0hEQ/J8VwAeE3ixpIMOXg3ZhBp60VBAD7&#10;MmhwwkEgmAusiyA46C6QknCGJ534Fq/TCW+doqXvJli4JCRAXBcScbwHUxo6Bcc5WDjY53/wKed2&#10;5Cchwa7UhATdC/9BtjWFBVhCIp+QwBdjviR8kfqPMP8k+4/k6EGO1YgkkW6kocRgSSUHSnvzUBna&#10;OUwGN3dKZ7pOHxrTDEjU4MdKMMQgnR+BUIC4HS0gJPIVFNF+v5DrWutk1kN3yupXHpeDy2bKhZ1r&#10;hc/1/PrILvklgMCZqDgD1a9PHpBfnz4ovzp1QGHxNVzFV4d3y2f7t8uHu9bLua0rtSny8FtzZN/C&#10;qfI2gMMH5/CZGEYvyJbpLylA9i6YJkeWzYVbWKpNnB9uM5Dgkq0a5+gkVi/SNOMQ6w+zJ8qeN16V&#10;t19/AS7iSVnzwiOy6pkHZOljd8uC+2+RWXddp5PdTrppjEy+9UqZdue1cEa3yqLH75blzz8kK8Y/&#10;DifzhGoFHM2q156Sla9gG3/zqlepJ+BynpClzz2gfUUev3ywdEdKJQZIVOb1VUiwM1UTUgpCgsvG&#10;8hI4iZBCooNzTDDV0Dkn4OYiEQA7bgZ7xeqRcjQg5WiVcqQaVJkHCVb3DRwsKHoGuAUBA93d989A&#10;woLApAjm92V/WxYMQbmAyIIE9+cCg6vAa+mOe4NEYQg3yMzv30hrEheDBGsRfT1Q2KVRA+RBQoPL&#10;K15yDAaCmBDQWoCFhLqIICTcCWhzQ4Lph98EaiChrRMM9gAkLCBcSJR6rRvsRGUhwetkIOG9p0k3&#10;+Hc0/wRImAfRhhNDAYqhEqscKOnUQOlqHSYDW7qlq7ZJ2qrS0lZZhTtYTKrLyxUKlQBEVRG7XRtQ&#10;xJBiRJFjVxbkSYJDofP7yEO4Ay999gHZOedVOblukXywe718fnCbeTr40d1wEPvktycP6hO6fnvm&#10;sPzuLGfHPqjw+AZO44sDcBR7NmltgZPBHFs1Xw4iPdjNgVb6hC24h+kv6EN0+Gg+AuQIgv8kWzg2&#10;rNAaBGsRhMRHHiTeW79c3l25SI4tmSUH4Dr2AhC7pr0oWyc+JRtfekTWIfBXP3Mf0o17ZPkTd+vj&#10;/ZY/OU7egrtYAXisefERWQ+YrJsA4TXrJz3lLJ+U1a8h9XntCaRXOD4JbmcKjk0GOF5+RBY9ebe2&#10;cIxMxyWKdCMOt2UGeBESBhTa85ItHqEy6YpVKCToJJrg4DiGgz0vG9XV1Ugtn8cRrZeKima4iXZV&#10;GeBQSkD8E5AI7usNEISJCxQjFwY+JHqT/v6836Ce64nBfmlItOMmTDduQJFRLw4kv7xFf/8uKBxI&#10;9Ew7DChqFBaZlg5PTDc4lLx/ia1LABIhVv/xxSAQ9c5NQEBMNQiJAjY/epCg0yiyU+jT9nuQyAaE&#10;7yTcmoRCQkFE2BhI5AKEdugiIBxIMN1QSHitKdrsCUCwrkJAFLC+4nxJJm/z/5H88dBJEBKcNj8C&#10;F8ExG3W1g2RA21AZ2NQpHel6QCIlrVUJqa+o0IlS4vmAREGhzolA16ApBpxEZWEegJEnVUg7WsoL&#10;ZQrs+vqJT+t8kWe3vCUf7dkon/Hhvd5TwgkJO68lJ5zRSWdOHdJ9Xx1C2rFvK5zEBjiJVXJyw1I5&#10;umqBQmLX3Amy/Q2AAYDYNvU52T7jJX0i+IE3Z8ixFfPkzLrlCgStRyBl+fjtDWaKOna95qQy7F6N&#10;cw/MnQQX8TJcxHOyGXf+9S8+BEg8KKufvV9WPXe/rH7uQXUWBMM6uAM+8m/rdAAFUOLTx7fPRIqC&#10;z7EFn2MTPge14XWmPs/LRlyT2jDlGcDiKbiJx+QtXHPybVfJtY3VEgckon1+LmmkZtqZClAgLOgm&#10;2MrRor0uw9rzsp3pBmsSkaiCojkal5aqWqljz8tInUTCDRJGyqGQYO9LL92wrRwGEq4Q3ARBAAZB&#10;QFgoUEwpWFewtSxzHT+lcNctDOx6D3m/QeMEWEfwFQz0ArgBymzzuAGMDwju6+V1HiQsIBQSfrqR&#10;uzZhZtFG2uGCQlMNb6mDvrx0g/kVqamQQGAmRisk7AN0FBSQ1iQ0WE3PR0KC81jamoQrhY86CQMg&#10;CwmOHiUk7NPEe0IC616zK2WLlny9Fkptd2zWPlhToYPwAEFQcB/XTWHHs3f4Z1lIhCoJicESTQ6W&#10;eJITzAySYd0jZUjbAOmqadA5FpvjSDVwN6sGJCrz8rW3YBVAkaSjICgICQCisgjrsNHDqsIy86Hb&#10;ZPO0F+TYmgVyYcdqM8kLh2hDXx3epaD45bE9AMM78vsz7GK9V5/edeHtdXIGKcaZLSvkxLo35cCy&#10;WVqP2Iag3IxA3Db9eYXD5slP6/yTW19/XnbAEexfOE1OACTnNq6QjwCFT3ZtlE905ik+KHijdsM+&#10;txGQ4BBwQOKduRNlF4J+G+74WwCJdS88JGuQFqwlLHDn34B9myY8jfd5Vrbi7+ATxwkoave8iXBI&#10;r8kO7ONzQxUYGWggFQI4+LcTGOsnPyNrkHose3qczl51c1uD9rqMXvYvkobr0rEbfOQfXAXdBCHR&#10;CHUBEAM4jR2dBECic2FqC0cMkKiRxqpGScJJxCoIiRYpR3CwLmHdRHYB0wSx2QYE8H+3z+H4KZBg&#10;b17TKuYHv4WC3eduM4CDoLB9GYxzICAoP4CpnMGegQTO4Wu96xtI9HyNq+D1c/S4DELCOgoWMik+&#10;hdzpou1BggFOSOjzCgAA22nKphva/OipJyS6JK+sA9cKphqek2Aw4xyTcnBeB7ae+JDIlW5QGUDo&#10;eT4k7DyaWrSki2CrhgcFK4KCMrT2/3n8p3LKs3DVYKQaQxQSifRAaW4cLEO7hsuw9oHSnqw2d654&#10;XJ9XmaaTyINbUEgUwE3QUXA6Nm4jzSAkYKNv7W6WxbDte+dPljOblspHSDW+5LT20BfQlwe369R1&#10;BAOhwVmqOL3+qY3LAYrNcB2bFBKHVsyVXfOnAA4vIv9/RBY8dofMf+RWWf70vbIRgbcB9n4jbP5W&#10;BOOu2RN0bAUHbHEA1xdwLZzX0jwseKuC4jyu+e7qhQqJfbNfk53TnpctTDVeflRdBCGx5oUHAYjH&#10;tEZBQOxE8BMK77w5VQ4vewNuBi5k8TTZv+j1DCysq9g2E9B5A27jDaZBzwMUdBNPyRpAZ/ETd8rE&#10;m8bI9XASNUX9DSQK++ugriY4B4KBkOA2Uw5CojsWRrpRBidRiiW7Z0d0Gv6WeBqgaJB0jMVLtnK0&#10;wEkQEKYukdXK4YjP69BHBHq9MHPJBUc2MAiK7MAPKiuAoR7nqJu1DqJnENvgdsGQLescsh1EECZ2&#10;PevaiIVLQoJwyAZFreQrGACJEifdKPWcBL8g6yQ8SLCrtvabICCw7kKCM1Jztm0ON88NCeRUdBkM&#10;anUTpnCpzoDBH6hJmHUfEqZTF4Tz1YEwZeF1kN4UshNYmQ8EI277+wrL+WV5BMc/MwOJysFSUTVI&#10;YqnBkqoGJBoGytCOoTK0tUs6UzW4g8WlNRaXBtzRCIF4Xj+pQmpBKKiDgNRVABQpACPZv688Nnao&#10;rENufnrtQn3+5pcHt8nXhzjwikO1kXJ4y+Nr35QtsybI3sVvyPnta+T0phWyfvprMvPxB+SpG6+S&#10;caOHyB1DO+XukQNkHPTs9aNl6t3XyRt3XS0LH7pZVo3HXf+VR2XDhCdkCxzFvkUzdOi3SWl2evNI&#10;7NQZuTl/xEd4jzNrFsmxxTNlPyHBmgYgsQEA0jQDYFtNNzH+YZ38dtvk52Tty4/J0mfvkyVIF1iU&#10;XAWtm/QsZFIJOgU6BjoIpiL6oGGsMw3ZPPUZHH9SVr/0kLz52O3yyjUj5MamGmkoxfeIdIOjQuki&#10;GsrgIErpKIqltqRA6kvYV4JjOMqkraIUkDDDyfVJXwBFW4wpICHBlKNBYgqJVoVECYInU7xEYFIW&#10;EmZYORwkxOD/qZCgLCQuBoogJPjb9Js/ezqHoGyQZ4Ldts5dQhYSrrhfr+ncMDPpRnbKwSHjBgpB&#10;5RXVSD4chAGF1wSalW7gi4kiGAmFSt7FGcRGJqjNnV37UUTMsz/ZssFZt4OAMJDAh+cdH9fOD5kO&#10;VS4kMs8V9UBh+kVY8RhdBD6LQgmv9QqW+s8AJNgvIg+phnETTQCDqUvotsKCX5j54op5p8FdpZxz&#10;WXKSmcQgqSIkUt3S3jxYhrQPkkENLTKgplZakWq00UkgL66GJa7MN60YcTZ5AhBx3c7TIdBJAIQ9&#10;Bl+9/VrZNu1F+WTnGvkGcPjNib2qr468rXDgbFCHl8+VjdNekn1vviG7F06X2U+Mk0fGDpe7hnbJ&#10;NW2NMqIuDUCxu3IJcnHcTbEcGC2Xewe1yIQbR8mkG0fKfICCT9giKNYDFNtmvorUZo1JY07u16eL&#10;/+aEeUgP3QufBXpuw1I5vmy2HJg3WdONLYDBWriIFU/eIyufuldWQKuxzWLlrLtvkJevHSEvXjdS&#10;xt8yVp6/aaw8w/krr7tcnr3xCnn59qtlIqA1+9HbZS4gsOipu2U9nQ0cymakQhsJkQmPy6oX7peF&#10;D94k468cIjc0pvEdwYUBpqxJcGaqOgCCU9mZXpfFSD0KAYUy6YqHdRIarrO/BB8DSDfRHk9KW1W9&#10;1AASyWijRAGJMJ0EgqoES+1MhMAMQsKMbTCph5EBwKUA4dcz/LqDXj+wnQ0I4xjUPeDzFAFeWUDw&#10;Ajdrnxv8DHSeg6V7jp5nl965QThY6TnO+2QKl0FQmAf2+HAwPTABCCivuA5gyIaEphvlBhLaDEpr&#10;r/NIAA52/IYGrecwtHAJJwFLppBgX4WLQIIT1BaEWbi0g7xMAdSCJxsS/vuYAqqFBEeamlQjAwnP&#10;NRAQBF9BKWXdkXEW9svStvRYF1KNgRIBICqTg7QTVXWqS9oaB8qApk5AokkG1dZJM1xEaywmjbC5&#10;NaxJqHswdYhkUZHE2M04vx/Sjjz88C+TEamYvPHg7XJg0VT5BqnE7xCkf3rvqPzp/FH57en9Comz&#10;m1fInvlTZev0V2Txs4/I42OHyQ3tdfLCbdfK7sVz5fm7b5GB1VUAVER7G3YkojrvYyeC5b7BbTL7&#10;3htxVx4qk28aLcsevwt36odl/aSnAYlX5Ny2VfqYv+/OHtFp+vWJXvgMv4Sr+GTvJnlv03I5wSHf&#10;C6fKbm+6fLqHFU/dI289cZdeb9Ejd8rrt10tL183Wp69ik8N75CxjSnpiJTA9pdIU3khUoJCGVAZ&#10;kisaknLn4BZ57oZR8totY3QGrhXP3SebAQvOsL0WqcZbT98j8+69Vl4YO1Buaa2WVkCCjqvaawKt&#10;5/T6xYU6VJzpRi27ZnP27BjHbzDNYOGSwOCcl1FAOyEtlbVmsBf7S0SbvaZQ9pkwvS81iFV+umEV&#10;hMRPVzYUXPkuwizpWIsRqLl6PlI2eO1vUvd5wa3BTgWOZ87jPtzw3PN7QMI7z73Gzy7LSwgVhISb&#10;blhAGBfBmoTpiRmEBGsHbDUgJAoRyJxG30LCjqGgGNisW9AVsM5gIZGn6Qb7K/hi06RCQltOfEio&#10;O3BhcBFImOZW1j/oIphqWGLjM3tpRT7AQDgUABQ2nbKugl8W/2GEBGczClcOlJgHiESyW2rSXdJa&#10;3y1dDW0ysL5ROpMpaY7GNN1oqqiQ6uLirFoEpZCAKgv644d/mVyNO+XiZx5AMC6Vbzkb9tnD8teP&#10;35W/fXJG/vzhSfnNyX3y3rbV+pi/ja+/LMvGPynTHrxL5j//mBzbuFK+OXlQ1syagty7WGeLbuX4&#10;BQRJd1VEhiUrZMqd18m2ic/JnLtvlMkIzDnjrpcNSBk2vc56wGtybutq+cOZQ/L9+eM61T4nyP3D&#10;mYP6vkxz3t+6UusSR96cLrtnvqSBvAJuZDkCeenjd8qbcAWzx90ozwMOj4zqlCkA0sT7b5M7Rg8F&#10;MEPSnoxKYzQkyWIO9S6SdgTzyHRMrqiJykPDO+S1m+Ewrh0u8+6/SdYhbVnx7Dh58+FbZOYdY+WV&#10;q4bInR110hUqlmqd9zJPoUD3UFucr5CgmHKw9yVTjVakGdrRCk6C3bc5CQ3dXUtltU5Ck4rWaRft&#10;SIRNoS1wEy0Ahd9FO1sAgxPYPix+KjTMeS4cKJuG2FqBphZ0Mx4gXAWD3Qbw/0S5XMbFpJBwnYQP&#10;imDRkg6i9pKQ0LoBnQSbO3WGbARt3AawCVymImzCJCRYa+iHO3p/vN7t1GSV6c3J1ggHEtZJZGBw&#10;EUiwJaQQLkLHf3guogjULCJFCQmCiKkGwFCIv6sAf18+HYV2rGLxEufifJNudEkI6QZdRDI9UJLJ&#10;LqmBk2iuaZfu+lbp9lwE1ZnAnQtWl06CkGDxkoCgk+B8jdH+HLDUHz/8vnJze71sfv0F+fXhHfLd&#10;u4fkhwvH5e+fnpP/+OoD+fcvzsuPH52W350+IF/A/n+6f6uc2rxSTiOwP9y7Tc7v3iKfvLNTzu/Z&#10;IjcN65aWcKkMTsRlCFzEyFRc7hnSJpsnPS8bX31GFj82Tubfd7O8cdeVuGs/I7vnTJEDi2fJF+/s&#10;kD/wffn8Dk7B/8Fp+SMcBd0F57m0dYkjiw0kNmg68ICshrhc9vS98tI1w+SJEZ0yY9wtsnfRDJn0&#10;0N3SlYSbQrDW4zPVImDTnHoOKdA1HY0y46G75O6BzTK0olBuaUzK86MHyitXDJLZd16lgFhw//Uy&#10;G5CYfN1wGTegSYYgbarD91UH0LBI2VAK91CUDwjnAxBUgfa8bMH1+R1wrolmwILT2bXBXRHczfGU&#10;PrSnOlYnlZF6iVQ0SijcLOUKCeMmTPGStQm/kJkLEmb7fxcSuGF5d/EiO8dFDlC4QdsbJP53wNGb&#10;eM2f9SkAJKicoDCwyAIF55jQFg6Cwk052I2awUwnwc5OpvXB9mMwYgCbmbM11QgPlHykEWzZyKOT&#10;8CBhwcOenFmQ8FyKjg/xAEE3YYTrcgKauJOCWBcRh4tQSHgFS3URLFrSRZhaRD7+DkJCRVDAVRQC&#10;EkWEBL6oYpxfin8oRw3yKV1VcBEpQCINF1GX6pD2WkKiRTqra6WVnajwg2RNggWzmtJShUSsv6lL&#10;JAgMnWmpr+lm3P8X8ujlg9TOfwcQfI8048cPT8k/Prsg//n1R/JfX38IULwv//j8vILjLwji35w+&#10;LB/v3wHtlPd3IxXZvgHA2C6H1y6Tu4cP0mdXjMTd+xbAZ9mzD8kOpCirXnpcFj52j8wad5PMxF1/&#10;w4RntRPV+S1r5NfH9sM5HNZncvz1Y0LprD4n9PcAxzdHdspHbGJd86YcXTwDkHhFNk54Qta/+phs&#10;nvyUbH39WZl7343y8tVDdO7K9a88LTtnT5Y3nrxfmsKFuOMX4c5fKNWluOvD6dRh+cR1Y2TL6+N1&#10;Dok7OuplTKxI7mtLy4uXd8qk64fJnHuukQUP3CAL7rtO3rh1jDw5oksuT0UBib7SCBhwxGcj3EQd&#10;AQFosDZBN9GE92pVUAASOM6BXpp20FkB2Oy/0lRVJ9VIOdipKlLRAEg0ARLNgITpom2bQhmsnJSG&#10;bkJnsPKC2wa9L1t7yAUIFi8NEMzrPVho3wnrIhCQgBNVDEioegHExRSEx8Wg8VOB4kGiEpCo+kmQ&#10;cGFhnIWtTQQgUYG7PSGh9QAXEhxbgUBmz0uFhOmrwFGY7NSkPR/pJOyYEIWENxRd0w2kC1GmMrh+&#10;fDiuZwDBvhi205ZtYmVrink+B8eQcCCZaWp1IcEvgIDg38B0g2mGKgMIDxL4XCX4DIRECE6Cz/pM&#10;pOAiUgMkBUDUpdqkq65D2D+iA6lGC2xtYySqP0rWJNgESkhE+vcDHPK0LpFJN+AiavJ+IZPuukF+&#10;CVv/p7NH5C/vn5C/I834988vyH98+YHq37+g3pd/43T5fL7GR5y3EmnIqcPy6cHdComTm1fJ6U0r&#10;5dDyBbJ64gtISZ6QDZNfkO3TX5VNU8bLhkkvyNrXnpH1SDt2zJyoTwNnP4hPARdOfMtaxF8+PIMU&#10;x1z/zxdOaY2CU+uzeHl23RI5unSm7JszQbZMeRbu5CnZNh3Xn/GCzLrnWply6+WyEKnHqhcflY0T&#10;n5dN016WO4a2I7D7SQsg0Yggrsm/TEbXVclyfLbV4x/VSWYm3nqlPKNT1nXK+Cu6ZfKNI+B2bpBl&#10;j90hbz1xhyy8/wZ56cphcg1e11ySJ02ARBt7XNKVlABCcBR1+I7r6CTwPp06doNNoGweLdYh5YSE&#10;Dh2PJ3REaG2lmUE7ipQjBDdRDlBofwntWGUgoaCwsMC+3iFhZJo8jXxAcNu8zjgHLs262xxpIaGC&#10;o1BA5AjaXOLvOKhc51ld6rgrnvuzy/Ir5bL8fw4SVlmQsAVG3u3ZAgEQZKUDnhjAhTpmY7AJfAQt&#10;WxAUErirq4PgPBWZwWMGElrr8IqihARrHgoDXhPSAWSU11lLIaKQ8JwEXqt9LfAZCyELCeOEPDh4&#10;IiCsiliTwN9WjHMJiXCsW6IJA4kU0oxEVas0pNsBiXbpSNdKRwp2FoBowg+Sj5ujk6iGk2DvynDf&#10;PkgxCAqTakQVEv2kPVQki55+UH5/cq/8+fxx+dtH78JFnFNI/Ntn56H3VP/4/D35O5Z8rqd9Ytef&#10;3j8lvz19RD478DZAsVZOrF+mM0WxWXPX3Mmy7Y1XZMOUF2Udg/b1l2T3/GlyZNUCOYt05YOdG+WL&#10;Azt1On0+y4PPFuWTvv7+KUDEp4+/z5TjKFzGHvlk1wY5s36xHFs+R/bNn6wdpbaw5yZ7cbKQOfkZ&#10;Wf3SI/LW+EdkzatPAUTPKpCWPv+I3AtQDI8Vy5BIgdzRXS+Ln74fruZRWfD47Tob+FJ24X7qPln+&#10;xL1aAF36xF2y8tn7ZPXzSGeg5U/eKdNuHiO3t9ZIG1wIZ9Bug5NoASQaOSK02DyHw6QbxWaAV4w1&#10;CXbbNpDgnJd0dm3s5Mael/FaQILzS7AuYSDBAmYZArQMAc0JadT2KyC4JDB6gsGVcQkGEP6yZz8J&#10;BYTWxRCIDhzoILhUaDhB6gZtLvEcWzuzynXe/1Q/+0V+HJAAKLwCpq1R9AYJ9sC0+/zel71DwgWF&#10;AoL1gQwkcC4hwYlv8UdqDSIXJPiF4rraLdtzEqYwCgDg+hlI4Pq6LwCJopjpZamQ0H+On27kggRT&#10;DxcUVHGI8w+061O6KgEJuohkgg/faZWm6jbprmuDi0hLZzqtTqKhwthbFi5rysq0HhHqcxngwOdH&#10;9JWITsfWX5JIP7oqShFUz8sPZw/JXy6ckL99fEYh8Q8A4m/6JHBTwLRiKvAjn9zFusF7J4RdtDm4&#10;68PdG+XcttVyYt1SObBsjuyaP1W2z54ETdZZoQ4unSPHVr8p725aoVPVfXNkL9KJo7jGcQXEn5Di&#10;EBL/9tn7eE/jJP4IJ/Hro3QSG+XshiVyfOU8fZYGe0zq+I+ZL2d6T3Kbo0xXvfKkrHztSVnx6hOy&#10;YvxjsvKlx3QMxsInbofLQNA/d58sfOpuWfL0vfLWs/fLyhcekrU4ZyPgsnnC07Jl0tOykR2+XjMp&#10;zcpnx8m8u66Rhwa1yCAGflG+tAEQLUgxCImmEjoJPtCI/SfYDIoUI2rUhPPZ4tFcEQIw4Cj4ZK94&#10;CpCokSQhoU2hjRKu4MjQFm/AV5emHaYJ0gSKAUVuF2H3ByFhh4K7gDDQ8OpivL4DCQsIlRPwlwp6&#10;Hjeps9FPec3FFHztzy7Li0ufPOMmVHnGVVhI+E2hLGRm79M5MBUUCDQd/2Dv+Axmb6i4TqWf7SKY&#10;avAc09LAu3s7LD4DNttJ9C92WjcUEqYe4TqJHpBQQJh0owSAKKnE+/F8QEIHoCG9sV1bWY8wTsjC&#10;gUXLenwWryZR2qwqKm+WkjDnReyUaOUAqUwOlESiU6qqWqQWqUZLdat01rRId3W9dKWqtSbREOIP&#10;MoYfp+ntF83rJ+V9fg438Qt1Eeb5lgX6hKoBuPPtmjtV/vIe7D5SjX8ABP8BF/GPT1mDMJBw9ZeP&#10;TiOYT+tTwVlc5EN+GfCcn/KjPZvl/bfXa0vImc0r5PSGZTqbNae8PwM4XNixDue9Lb+Be/ju7DF9&#10;3N8PfGgPn+oF8DCV+cdnH+B9z6uT+O7MYTiJ3fIZm0G3LNfnfZoBY5N1ZOkO6O25E2XH3Amybfar&#10;svWNl2XT1Bdl/evPyxoFBkd7PiZrXoZeeljeAiA4A/gKuI41gMiGCQDDlOdk21SOKTHaMe152Q6X&#10;wlrHpslPaXfvFXAYfH7oyEo4BECCLoJwaOSwcaiOTaFINRpCheoetI9IhLNpsy5BVxEGMPA/oZOo&#10;TEttrFonoakEKGJRdtFmXYKQMD0wtaWD9QAELJskLwUJ/1gw1cjlJGzqgf1wLK6D0CZMygt0G7DB&#10;bVfclwsSVnZfrtdZXWzfz/oCEH0Ail94CkLCh0JPSKgICi1gsvMR7s6kp97xvXTAgwQdBbcJD7oI&#10;TR08SPB1th7RAxIlgA8goQ//CQMsOSEx0tQjAAZuG/fiFS3hXPjEcvsQHjtyjn98QZlxEUYsxNYC&#10;EuxRWqeQYItHIUCiLgI/nkiUTwwnJKDKNqQazdJQ3S6tNXARNc3SmarTmkQz4FAf4qxI7MQTVWBU&#10;AAyll/0L3MTP1U0QGuw3kczvL4PiITny1gL583tHFRL/DjD8x2cXNN2goyAo6CD++vFpbeX4y0en&#10;5PuPTiok+BxPPsOTKQOfl/HVoZ2AwDbzEJ1dfIjOGh2kxSW3Of7jdzif7oFOhDUIfVYoxKd+/e3z&#10;D+QfX3yI1OYDdSysSfyKkNi3GeBZISfXLpSjy2frczQ4M9Xu+VNUexe+Dk2VXYDHzjmTAJAJsn3W&#10;a4DGKwqNDQABB66tpTuAUzBzWzytw9a3TX9R3oYT2QlHsmv2K7J71suya9ZLspOpzPTnZesUpC5w&#10;GzPuukquq6uS1pJ8aeXALriHJvaZKCzQmavYbbuuDM5CU4xyfPem2zZ7ZzYCFE3sog2XZyCRhpNg&#10;M2gDnESDVHhOIoSbQZn2mwAYPEBYSNjBXz4Qgi7B7nedhAGCPW7hkIEEax0eJDKgyBGowW1X3H8x&#10;SFjZc4NyIeLut9f/WZ/+cBJQEBJBN2HX/X05IMEu1AxEQMIOwDK9Lk3g6tgNpgmsKygkTI0gr6wV&#10;qYYBhLX/5prcznYSbDkhJOzMVHp9Ph1MW1Hc5k8fEsa5WEgQEKxLsGjpQqJe+4GoHFAw1SjBHaYs&#10;AkjEOiVe1Q11STzeIslKQgKAqG+X9ppGaa1K4k5lUg26B9YjmsIVUldeLpG8vgqJ8sv+VWsR7EhF&#10;J0FIDE1E5MTqxfLDOVO0VEh8/r7811csWhIUCF7WCD6Ei/jgFJZICz4EJC7wYb9HM08DZwuFeWbG&#10;2whqgGIPH6jDCW03q8tgj8pvce4fz8OJ8DGB9iHDnv6GNOPfAIh//+pj+ceXHwFK5wCTY/Lr43vl&#10;i/1b5f3tq+UU6xJ8KPCyWbJ/8XTZt4jjMabpk8TpMN7hQ3gWztCp83cDIpwdew/nvUS6sxMAUecx&#10;61XZDsexjaNJsb5rzmuyZ95EI7gSPj+U2j1nouyEO3kbsNg04QlZ8sSdck9Xk7QU9pVWOInmUjqJ&#10;PEAiH5Ao9Fo5kHLAPRAQFhKsVxASzZxqH/+flio++i8lyWgNIGHml4hGzdyXpps2bwot6h6LVQSG&#10;qUv4IMgNiaAUBD0EICDdtcq0ZDjpjRukdju4Lyh7jj3P3bYKgsRuu7LH7HX/X4OESQ1wd/YgYfox&#10;EBAmzeAj/cxEtDZofUhox6kMINj/whs8xjQG8NEWCZLZFi1jfhOrgYPfeuL3kwAk9JmfPiSU6h4o&#10;+GW4kGCqQTjk4W/iQLb8ErgKpB2FZQ1wEk2ARCsg0SExPhQ41g6b2izpRLO01HVIC1KNFriItgS7&#10;/Vapk2hhL794HD9Y0+My3P8yKfnF/wlI/IsHif4Sy8uTVEEe0o0y3JnnyF/OH1dI/NvHZ+S/vvhA&#10;/vvrD+W/v/lQ/hPrTD3+irv+j0gNKPZn+P78Mb3TM/AJid8ce0d+RTdxcDdAsUvFp3IRHr87dUj+&#10;cPao/OnCKfMA4Y895wAwWP3ji4/kP775VP7rV58pKH785BxAdEK7aBMSH2xfK+9uXCrH13KKfM6Q&#10;PVP2L30DmiEHls2Ug2/NkkNvzZHDy+bIoaWzAQ1sezq4ZKYcwLnvLJmhQKEygFk0XQ5wH9a53A/A&#10;7OPsV1hysNuuORNkB9zGmpcelPsH4DvP7yOt7F0JERINBIU6CY4O5ahQAKSCM1dB4RLhvBJ8dijr&#10;Q4REczwhtZGEpCM1kojxYcIcx9HozTFBONA9NuF3gqUHCQ0YBDh/Q7kgkQsaRRReU0LxHBUh4Qe2&#10;K9OiQXDkDnAq+BpXuc4PKhcM3H1W7vW0JkFZSPTJrwIEEj2gYNXPrhMcCKi+CgkO9GKREW8YQh6G&#10;QObTwrWJEumGhUOxTkLLoB0MARL4wnXqOC/NICTMtQgIggJBzLoA7/w4n8GuaQyvpQVKgEB7c/oj&#10;QLMgATAZSOD9ACVOYqudVzhxr/aP8KAEGOSX1nkdxYyLYMsNu2gXIiXJQCJOSHQAEq2SgIuoS7dJ&#10;W0OnNKfgIpK1sLJV0sIfIQDBekQHgYGUg02gnJqu+Of/ImWek2BTKFs86CQ6cOfbNXeaQuIHBP7f&#10;4BT+E6nG//X1x/K/fvmJLi0o/vYR0o4P4QQ+MJBgz8zfnz4k357k08D3AxT75NdHIYCBD/79PeDw&#10;3RlTnOTDgvngYDZvmtTiffk7rvt3phhwDv8JQPxfv/5CRUj87dP35AdA5bcn3pHP1UkQEsv1MX58&#10;fN/ht+YCDIABZ6zC+uEV83Q/J7o5CrdxZMVcI4CDDxA+snwWAAItnSVHrJbN1vSF4jaP8YnkVgff&#10;BEQWTJF9cyfIVqQoz4wdLO1FcBIcpwHX0FQMMBAS7FTFtIPT2nFwF9QYoosowZL1CTgJzjHBYePR&#10;SqmLJiVZkZIqugmAQifI9ZpCS6DiEFykgoKBaWXu9oSBmW8CUPDAoJDA0nbfzoAiAAnjJHIHuave&#10;gpeywRs83+5zX2v3W+W6jt3P8UruMbv+MwsHiq0c7DPRt/DSkKCL4JPHM5BA/q7jIAAJBjIhUaaQ&#10;gIsgJCK488fgLhjcgIiBhJn0RcdoKCRYj7Auwks3+MHZBKpOwuttSdjgugYSxkFYSLBTlXauAiDM&#10;pLfewC5CRp0EroUvgF9IJs0gIAAGV3QRVFF5o95ZCImKGFKOeBsg0SxJtmrUdwISHYBEPSxsGj++&#10;uDTFYzpdGl0EIcG0I4ncOdKvHyDxr3AT/yIR9rT0+ksk8vpJC3LsLdMnIN3AnR76ES7hPz47J//9&#10;1Ufyf//yU5UFxb998p789SOTdvxw/gQgAQC8C5dw+iCAQChwye3D8kfA4U9nj2ndgh2j9MnicBGE&#10;xF8/vaBw+DfAgUCwgPhfv/lSl//59Sfa/PrDhZNa7+DDei5sW6OP9Tu1bpn3rM/5gMA8fToXxaZX&#10;PtaPxyiu62P+Vi2Q4xSOH8d5nCtThdeexDUorlPHAZTjK2bJMbiSI8veADhmaC/Pdxa9LrveeEVe&#10;v/Ma6SrNlxZAobWsUJqKAIZCk3LUsD5RyqIlO0/BPQAQfLqXAUeZcDQoHV5TrFLqowmpjqYlEa2G&#10;k2Btol7CFQ1SDjgQEhQL1kUh3lUpE4B29iorU1ewLsFAwgWETTF8QJh62MXkBmgu2cB2zw8q1/m5&#10;9tv1XIAwgx6bsyGRBQoHDK6ynAQ7VWlAG0jQSbAHpaYbCFDOBKUdpzwnQUgQHsVsxkTQaz2i1DZ9&#10;ei4CslPkGScB+AASZiJcDxLqInxIEA6caIbP2WAPT6YhbALloC4LCW1C1VTDNn3yPQEJgICQYOHS&#10;wsEuC8tcSLQAEkw5WqSyqlVq0u3SVNuOdKNFmlK10lyZlAbAoRHOQZ0EIMF+Eg3hkKSKCYm+UgpI&#10;lP3iXxUSbP5k4ZLT1lVje/ELT8r3AARbE9gMqinHlx8oIP5/sP9c/teXH2qt4m8fnZW/IuDZ+vDD&#10;eyf0deyE9Ue89o9njhgwsOUCxzLik8jfB1w8SPwNkGD94R8eIP77V59nXMR/Q/+B/X9XJ2Eg8cWB&#10;7fL+jrUeJPhoPz6hCwBQUBgREsexj0/3OoXj1Om1i+X0uiU62/a7a7COY0aLHC004mvhQk6uBkBW&#10;zlFQHEUacxSwOLQEaci8SbLoiXtkeCUcgUICqQX7SRAUUG0x0o9y4yIIiSYsG9iXQmfWNkPG6fC0&#10;s1s8KTXRlCRjgATcRCxSJxXhOjiJeikNNUgJYKGd6XJAgiDIdNV2QGDhYAFhlT0fhEknLiY3SO34&#10;ISsOEzDLbEj4x3sCIdc+VxYGZkAjz+d7coBjoyoHJGzKkQ0Hq14hQRfAXpeABOsNBIEGKNMLBjVk&#10;nQSDlkHPVgszkMvUBsyTwezku7wu9/eEhEk3DCSyUg2sm67ZPEbHQkDQtSDdACRMb8tsSPQHEPqX&#10;IM2AfCfBekSdBwn8YNjRJtoCF9GKdKNN0qkOqa/plIbqFmmubVZI1MPGNkQqAIkI7lZxhYTWJOAk&#10;UkV8CHA/Kfv5zwGKf5GKfpepk6jyBntV9fmFTLz3dg1yOoIf3jsmf4dbYDMo3cT/+uYTFdf/g3f/&#10;Ty4AFHADHyJtQOD/mQC4hH44D+eBdENB4TgJC4n/+uVnGbEu8e9wGH/75JxC4ls4ky8P7NDncVhI&#10;8KHAxi0Y92DFJ3edWg0grF2aeV7o2fXL9elf761/S+fL5IN+OLkuxed5nF23GOe9KWeQxry7hpCB&#10;qwAkjq+YbUCxfKYcBCTeWThFVo1/VEYAEo0F/dVJNAMMDSxcAhI1hEUpO1AZKNgJcjn9PsFhIcH/&#10;TVM8IXWxtKQzkKiVaAXchEKiXkrwfy/GDcIHhQlIC4kMIDKtZSw6GiiYjlK+mF7YFMMGq71eUH7g&#10;upBo0sC1wWu3LcB4PRvgJsh9KPQm/30sIHxIWEDYJSARAxwoFxZwE4Fm0B5SSFQrIIxtt5DAF+MF&#10;dBHnsMSyEEsGNgFhZofiHJPdplVDg9WmGZxstyaTwuSxGTQACQMKU5Ngqwan0M9AIjYax9iCYqDk&#10;1z/MEHHzDA0fEj7g+H6sR5iWDS4JCQUFIYG7SnmkSaLxFkkk2gGJNmmoQZpR2yZN6QZpTKSlgUAA&#10;IKjaUEgaKzigyHTL5nR1HLdRDkiUwU1U9CUk+km6uEhqy8qkCtsPjhmpNYU/vHtQncFfkU78A6kF&#10;UwwLCi65TVD8g0H+8Xueq0DgXziVETtBGZ0AIChA4j2KzgPnwIWwP8TfPv9Q/v6FSTesWJv4dzgM&#10;dqj68aMz8j0hcfqQfH1ol859eW7TygAk6CZ8UPAZoKfXLFE4KBg2AAwbV8h56AL0/iasb1oOvaUP&#10;/SEwzgMW78FtnIPOrIWzWIP0w4PEcQ8SB5ZMk4NvTpX1rz4poxMRqYP7YuGyhV2yC/KkDs6CToJj&#10;OCwkdI4JnMOUgwO9DCQ4ZDwuLXB+9bGU1GhTaI1UReskxglyI/VSFqoFJOq1LuEXLxHYDHb2l1B3&#10;YKQtZVYAiE4w6227rsG0aGRDwu6z+/2gZXAaWUj4QPCh4e9jYHO/Dwm7bretch33p3DkNt/fOAgL&#10;CkAiCihQLih6h0Sm5SMHJDh+g0/yYr2BNQiO4TB9IoyrMDUCQsPUI7SXpQYrpLNvW0hAhQxWpgP4&#10;0Cw0OpAgfAgCbfr0AJGBRITpjAEE30/nkYhy9KgPCX6p/AdkQ4LjUdjVnKCoybgJqhigKA83SCzW&#10;LKlkm9RUdwASbYBEqzQDEvXxKqkBFOoqKqQW6UUdO+6wtyWkNQmkG9rj8he/UFBE+FzLvL5SDUjU&#10;lZXqRCpXNzfKJ7u3wEkcUEfBlOPvCFL2l2CawZoEIWFTjn/HftYn/v4xUgd2ggIoqB+RgjAN+QuC&#10;+y8XjgMKx+V7pBt/PHscKchJrHuOggXMD88DFqZ4ydRDRacCQLD5k02uhMTv3z2srSR8/N97HB+C&#10;4LdPEicgKE034CpOMNVYmw0JBQTg8P7mlXJhM7Y3L8c2hf04foHnATzvwUmcgZM4ucqkGz2dxOuy&#10;ZfJzcnVNldQCrBzD0cAWDTiJ2sI84yR0qn1TgyAs7DBydqjS8RsxwJvjavA/Y8rBptBUNG3cBEBR&#10;gbSjLFQDSNTh5mCav7Up1Es3zFBuHxBZLoKQgOzvzALAhYUNVq73DonsILUuwkLB3WdlgjsbFO57&#10;udtW9lx/JjYDoOD794DEz/ubJbtn54JERg4kTKAh6NingV8YIFAcgASD20JCUw2cR0jk4YMQBibF&#10;ICBMs6qpSVhIZDuJnJDgcz9jSDfgJAgJuhY7O3YJm0w9SLALOL9MbW4NQMICIgiJEuSooUijxOJN&#10;cBItgESb1KWbpT4FF5Gsg22tkuowARGGyqUOS86S3QixjwQhwSJl+LLLfEjgTphm2z4gwZmW+LyI&#10;o6uXaPGRKQfHcDDo/w3BSiDQQRAQlG3p0B6ZOP53z00YnZYfAYG/wEHQkRA43yHIWchkf4o/nKYO&#10;YZ11DIDkg7Nan2DnKQLi7wCEGbvhQ+JbvPabw7t1gtwLW9dkIKGAIBxYtMTyGLY5aIx1iHcBCqYS&#10;5z1I+KAAFAiIjcvkfQsIpCbn1rwJ4bWrHBfhQYIFTJ0fc8Fk7bk5Ck6ius9l2vRJSLAmwSHjLFwy&#10;tSAcdC4JDlHnSFEWOEMm3Whmhyq4Ce06H0sAEklJRlISr0hJJFwjFVA5IFEa4v+90e8voQHKwO4F&#10;ElSYKYipR2RDIreT8MWg9tOJYJC6MLDnBPe7ToK/7+D72G3eIO26Pbc3QNj3z+kkLmM37UtAok9B&#10;WvpoQJvxG+oktAkUgagBzXqAmTOCgW1qCdxnn9jlQ4KvNw4C10OAKiQK2QzJwiU+PO/+PSAB4LBw&#10;6aUbrEfYdIOQ0CZYQKKUTxKLsgmUNQn2jzDWyi2U5oJEQQlSDRYvYTtLkKeGCYlooySTrUg3WqQ2&#10;2aiQqKtMS3VFTNKhsD5fgy0ZNaFynQA3AwnOHwEnQUjQTVToGI7LJJGPu19JCRxFiXYrXj99ovz+&#10;5DvyuxP7tRD5I1IGugQ6BgLBOgiuc5/Kg0TGTcBF/JX1hzPH5LuTB+QPJwAdpDG/O7pXfntor3y1&#10;d7t8sXurfPXOTvndqcPqKP7KQibSD8LBSsduADjGSRyRXx7Zo70u39++TusShATdw2E+TZz9IiDC&#10;gk8aP82aBFKOc2uZRiyXcwoKiM5BHQQAsRFLAOI8AHEWcDwLB3Jm9UKdup+QIBwMIGbi+uxb8bpC&#10;4s0n75EBoUJJ4zus0/4RgIQ6CULCOAk+h4PpBiHBlIOgoNriHJnLMTURuLwYUkQ4wGhCUoBEJSAR&#10;DVcDErUSDlVLWTlTjgbAohkCKOAkSvA7JCRsPcLCoRgptoEE9ikgmG74kND+D45r6KlsANjgvJR6&#10;gwRlQcDru1AwMq/3YcB1qKwBqtdjzA7scQcSlAcJtnBwZGjOeSZMGtIHTqKP05mKnZ4KvMlw9Ule&#10;HJsBJ8GAtoAwTZ9mXgfTsmGDFS6CcHAF+PBOz+dh6JevKQyBY6DDMSAsUJoel6YZtISQ0Ilu2Edj&#10;JNwFQUFIIN2owHviH8eHj3AAV6ZoifdmPcKFhLqIMtYj6vAl1+Nu0gBI1MNJNEgywZSjSWpTjdKg&#10;kEgBElFJAQbV5WWqWkCijh14HEiwJkFAKCTgJHTsBtxFGi6D802kkVdPfvBuISB+fWyvOgC6iR8/&#10;ACg+PgPHcFZdg00xCAbd5rq3TVDQRfwZ6cV3cAu/JxwQ3L89uFN+CTB8tmWdnF2BAF6+SN5bv1IL&#10;kjpmA6/RFg/WKTxxm2kLB379/swR+RUgw6eDffD2BjmHtEGdxFvz5eDSWbJn3uuye+Yk2c8Rpkvm&#10;yMnlAMXKRXIOwX9uDVyCph4ABl0Dlu9DF7CPDuIsYHIWUDmzaqG8CxdxaqXTsoE0gy0bfLTgOwun&#10;yr65r8nrd14vTfmXaYtQTXGezkxFVSPdYD+J2hIDBAJCH9oDB1FfXoL9cBMVIS/dCON/A4jH4lIP&#10;F5iOJKUqXCUxgqKixoNEtaYcpewjA0iUhtsUEqbPg9+kWZQZC5RLuYCQLRPABg7B4M21z+53AeFD&#10;wio73fDF/QYS9louDDjRUh7kbxvlhIQFhYWFQiEACwMJpBx8JkcRnQTSghL+0SApIcAmR73rM0gt&#10;JJB6INj1sX0eJAgYU4uw/S6sDChYcdX+DQoJ1hYMJDLdslm89KbI47pCQnti+pBgTaIQ/1RNNfAl&#10;mhoKHEQp4QDhvcz8GC4kavG34G5SUS8hOIgwn9UASCSqGiWdaES60SiNKaQayGurKyKSLCtTF0Gx&#10;LkEnQRESbMWgk6jo08e4CSjcjwO88rV5tLqEKUeePHzVaPnmyG6drfpbOIrv4Sb+fOE4UoKT2oHq&#10;R9z1WagkDDIiLOw+BPyP50/ChRyVb9mx6tAu+XrfVvl823q5sGqpHF8wS/a9MUV2TZsI278G6cgJ&#10;QOCUQkIdBQuhnqMgJP4MSLCe8S3SFY4L+XzfDvlw5yY5t2WVnERwHwMk6CD2zJsiG156Sja+8rTs&#10;nTVZjrw5S44vnSun3logZwgLAOUczicU3kMacl63FwMQrEFAq94EIBZA85BuZNcijiydbh4tOB+f&#10;+43x8uyVw6W2z79KTX5fHRpOUNQAEvz++DwOFi/pHliX4ES4nJ2qBv+TOjqMinKFRAsgQZfHp6ux&#10;VaoabiIZSSDlSAIUabiJaikHJEoVEo2ARDMA0QLHAFdAUFTQGXhwyAEJk45cHBI2cN07u5UNzuA+&#10;87s1Qcx9hIM914qQyAaDKx9GPDcbEL6C+3/2i34Ruaw/FYWYavigMLDwu2lnyXMTfZEW6NO8+Mi/&#10;Ylp5Wi0EZAYSvpNQFwHbTyfBOgP7QBhI8FGCPiD6FDKdYfdoAwn2zOSzQM0wdIIC6YuFBGCg3bPZ&#10;gQpL7gs6CUKCBVWdGRvvqV82UolsSLArNgGBVKO4GqlGNX4UNVLGZrFYo1Swjz8gkQIgatNN0gBI&#10;1CeqpSZWKelwhSQ4+1RxkSTYYgFIsK8EO1VxoBdBYGsSKsICkODcEjzGlCMNq3xla4NcwJ2ak8/+&#10;Bm6CtQmmHWwSZSsF7+wsTFKaViC9+NuHpg7xN+ivbMXAXf/3x/fJr97ZIV/v2iSfbF4t5996U47P&#10;e0P2vf6abH31BTkwd4Z8h1SDvSn//P4Z+QFwodiq8f/87mv5z68+Vkiwb8Ufzx7TLt/fHOJI0G3y&#10;wQ7TwsGaw8lVixDQSDmWzpYtE56Vtx4fJxtfelJ2vzFRDsyfLkeXzJYTy+fJuysBCzgFphNnVy+S&#10;s1yHTgMMqpWAAxzEqRVwIS4gtH8Eu21Plb1zXpNNk56Sewe1Sbrvv0qKhV/WIgAKznmZKuivkGBd&#10;Qls4QnQSrEmU4PstQkpnnIRNOZq8Pi31cBO17FgVY+/LlMQj1Z6bwP8+VAsBEmGOAqYACYJCUweK&#10;IPifOwkCwlh9HwhucLqygMgV2O7+3iGRK80wutj7Uj+7rC8A0bdC+gASHMPxkyGRcRJsiWC6gODz&#10;IGEey8c7P4uVLB4aN8EAZ6DzuE4ywzoGIaFNn66LsKkMIYE/Gl84IZGvs1NlQ8KCgpCw2wYS7PFp&#10;IFEYMX0yMoVS/VL9WgQB0R9gyCtJ4/OkpBDrRYBEKX4kIaQZTDUi0TqpAiSqU81SX90MSNR7LiIm&#10;qbBxEgREugz2NmLGCGgLB36M9uE8dBJMNwiJCgCCvTDTSEWYbhAUHdGw7Fk8R0ddcjp7ugnOd0lQ&#10;fH/umN7V//zeSfkRYt2BonPQMR/njhpAHNsn3+zfJp9uWysfwtKfWTpPTsyZIQemTpBdE8bL1lee&#10;l0+2rlPg/BmQ+fHDc+og6B7++5tP5f/59hv5jy8/0k5X7KnJlITdu786sFNbX87DgbDfA5s5T8MB&#10;nFi5UE6sWCAH5kyWFY/erdr22nOyZ/pr8g72HVk0Q07CbZx+CyDIaK6cfAtAoFZwfTY0C0CZJceY&#10;XgAQh5fOMB2o3pwiexZMkp0zx+s8FFdWV0oSTiLNuUHh0FiHSBX0kySblL2h94QCnUM9Uj8uCQhC&#10;mOM36CR0vktCHKrD/6gmEpdqOIkE0g66CdYmwuVpKcf/vzxMSJgemGzpyLRy/G9CgoHL37YPiezA&#10;tIFvgz+4netcrjPgeW1bf7CQcB1L8PV2f65jvO7PLqOT8GQHe+l4Di/dcAd8ZYmFS05A40HCDsbK&#10;59T6gICOlUBqYDpQsZjoFS21HsHu2K36GluPyIYEr1srfeAweOfXiWlYeOSgMFsIZT8IBxLWRdiO&#10;W6ZbOCABmDBV4Xtq784SW7A0tQgzUA1wwHvmFSUlvygFJ5GWYkCCd5LyCvbCq5VopA4uokkh0VAD&#10;UAAS1RG6CEAAaUVVaYk6iSTEO5SFBJtAOTMVp6+r6NsXqQZrEn2NAIsqOAw+BpCtHNUFeTLt0fvl&#10;l0eRchx6W357dI8WMhUUZw7L94DA90glqB+oMwYM3yMdYJHy26N75Zf7tslnW1fL+6uXyLsAztE5&#10;UxUQO199Xra//Jxsffl5+WzbBi2KcuIa9rf4xyfvI505j9TmjHbf5kQ2f8C1CQiOAfn64C75fO9W&#10;+WDrGnkX1z25YqEcRypBQJyCm+DDhI8vninrnnlAFo+7WdY8cT/e5ynZM/UVhcfhBVP16V/Hlrwh&#10;J5bOBDQAhGUzoVlyEmDg+nGA4dhSAGLJDDnMcRuLp+vjBfYtmCK7574qO2e8KDPG3SRtSC9S/fuY&#10;GgScA91DEqkHIcGaBKfbJxjqyksVCvVYEhIpdrhipyqkGq2xCh0RSqdXB9VURCWN/2VlRRUAUSUV&#10;oSQgkULKQTdRj98Ai5cQIYGAo5swwZ4LDK6yocBAtds2iA0osoMyKHe/e25uMdj9a3NpahF+qpEL&#10;BsH97vvnhATnmHAhYWerMvLW6SQKCAgXEngTOAR9BqLX69K4CMdJ4BjrEUwjmGqw9tBHnUNQuC4C&#10;mXUL1iTMAC+vHkF5hUsXEhYUBhLDfUjgs5gaCMHkjQ1hzcMDBGsu/bHMK/QhUVLmQQKAKA/XKCSS&#10;VY1SnWzSekR9qk5/WKlQWNJIKSqRNlThB8rmThYsORpUu2jzTgWXYee4DPe5TCIABMXUgw/rSeHO&#10;xw5X8b595IkbrpbPD+zQh+L86tBO+S3SDjqKP5w6KN+fPmTGabx7UP6I7T8hHfkjUgEWKH97eLd8&#10;TUBsXysX2B168Ww5Ovd1OYA7+u4Jz8u2l56WreOflk0vPC3vrVomP7wL2NCZXGANA47hxBH57fGD&#10;cA0snO6XXx7eA/ewS77Yt10+271ZPtiyWt6Fczi6eJYcWDBNDiycjjs9gxvOAE7iBNY3Pv+ILLr7&#10;Blky7hZZ8+T9su3VZ2T/jNfk4JyJcmgeYMEnmENHF02XY55OLH5DjgMKRwGFw29O03EaXB7EeQcX&#10;vC57dcj4q7Jj6nPy5JXDJHnZ/6mpRprOId8UKxN5fSTBba9wqZBwRGdBJ0FIcMg40422OJ8PSlBE&#10;AQo4iWgl0o0EIJGQivKEcRLl/A3UqZMwKYfXHIqAN8Fu3URvygaECVi/xcHs61lXCEqD1W47gZ4r&#10;2I14TSObZlhIcJmrlhFUFiSYZgQhYWaqsoKTyLOAgLwRonQSvNsbOZCAkyjyIKE9HbVFg/0lWDxk&#10;JyoDCXNXByQQqD0BYSDRTwdfGUiYDlE+JNiLU10DoMBUwyoDDsBBm0D1oTx2nIgpWrpphplAJ50F&#10;CZtqWEiEQtXa0SZZCfeQbJCaZJ3UeE2f7B+RhFNIAA4JpA4UC5bWSbBARkiwhSMKIHCeS23dQKrB&#10;6ez4FK8UcmiFyGU/l7tGD9UHAPNZF18d3IFgZX1ij/zu+D75w8n9qt+f2C/fEh5wGr89skd+dXCn&#10;fIM7/Zdvr5cLaxfLKQTskblT5MCMV2XvpBfhIJ6WLS8+IVteeAKB/IQcXTBbfn9kL64F90EoHNol&#10;v9y/A2nKdvli7zZou3y+e6t8smOTfLhlrbZKnFg2Vw7NnyZ7Z8GVTH8Jeln2zZ4gB/E+RxZOk2Pz&#10;X5eNTz8gb955PSBxs6x69B6FxtsTnpO9016Sd2YSFpNw/mQAY4ocxvnHAJqjcBl8PQFyaOHrgAPA&#10;BvfAcRr75k6UvXM5TPwFWT3+IbmprUZi//p/wD0QCIArvzuosv9lUgVw0C0QBoQCXQRFSNh0g+s6&#10;r4S6CTPGpoWDvQCJGgA/CUhUIuWIABThEJ0EIIH/fxlSjtKw27HKdGoKgsIULG36wf25IWHF7aCT&#10;0ODn0pHud+UEvftaK/tevnyouI6C5zIegq93AUEpJHz1hIQ6h0tAQpsrWV/IOAlTuDT9JRjY7FCF&#10;u7k2Q+IYp9B3nYRCISgEMCDB1gid4acXSNA9BCGhk+HCuZgel0hNAAm2W2uhlM2eJV4dAu/TExJp&#10;QKJGSmE1Kf5QWO2ORWqkKlYj6ao6qQUkar2mzxoAIYl0obLAPCmcjoDNnwQEYcF0g9s8FsOdjwO9&#10;XCdR5UEijrtg6Of/Ild3NskHuzfqE7u+eGcb0o6d8isWMpGC/I6woAgHwoPH3tkuX+3BuTvWy4fr&#10;l8rpJbPkMALxnTdek71Txsvbrz0jW8Y/JptfeEy2jX9Str/yHO7uk+XzHRuM88Dy9PL5svXVZxG8&#10;0+SztzfIh0hXPti8SntBnkZqcVSfATpJ9kx/Rd6e/JzsmPiUbHnpEVnx2J2y9aXHZD8fOzj1RVn1&#10;yJ2y+K7rZdl9N8uKB++QdUg7tjz/GEDxLFKPl2Q/Xn8AkDkwa6IcnD1RP+dhDxgHsXxn7iTZTzDM&#10;fkX2zHpZtWP687Lu1cdkId5rSKxUYnASJr2g+uP7zoMbu0xi/X8hCUKipFAhQddAEQwWHtZJcCo7&#10;dqhqjscV5o3/f9b+Mkyy48r6xee5933HltRczFWZxcxc1V3UzMzMzMzMzMzqVnerxWQxWWSLLMuy&#10;LNsyjWFmPDP/ez+vu9aOPFVZ1d2yfP/3w37OSc48GfGLtXfs2JGUTEgk2wyHIJFItyOOLkdsLNVE&#10;PCERr6QqQcIFMFsgIVXwYEi0BYKsNSC+HyRkKq/YfDuok9/Pgj8nOGD5Xa/xrC0g2kAiqQUSNANE&#10;aKDupSzI5RAkVAzXiuJqxG8DCSuTL7ciznMRBIlAwNICiMW2sKsT1UcnuRX2XsFGdUFXRo97CVqt&#10;k6kECboR94ME77NkK5tVqUWkFpoJTvQj9f2sLmeQiugc5rkaaQ4SEU5JyN2IiEojKNIRH68FQMrv&#10;zyQgcpGXkWf5EZkJSUiLiUVadDT8hEOyfGKqCqtMpRwJwkFHKQnNYmjlZ2Jg7w0dnbtBSBAyKXRV&#10;4jo8jOr0JLx06bhtEqwdvqUmFJ/47Okb+Jz2MwJDx8/oknwqQNy+hA+pIH7M17x+Yg9eoIR/cttK&#10;3NlAQFDuX18xl67GbFxdMQ831y7FnU1rOapvxOunj+Cd88fx7L5tOLdoBhbWFGFJQyVubVmN184e&#10;wMt8r+cObMFdjv6PUTlcXTOfIOH7LJ+JAxMHYXpJGhZ3K8TpWWNxhYrhwvzJODxpKA6NH4QjE4bg&#10;2KRhODVzLM7z/ivLZhFW83Br/WLc4Xs9vmU5v8NKwmIl7tK0CbHsDs9vb1+Om1sW287l1zYsxHkC&#10;4tyK6dg8biDywjogiddIy+ulHJKtcI+2JiAkQuhyqPBMDJVDVDiveQSyCF+ZACFQ6FzqQqAoortR&#10;SEBo5/cCf4opiZR4TYMqXyKFaiLNIBErJZng9uaQyxEVcDvupyRazKmIYCDcCwnBQZ22BQqqgqYA&#10;pgodudXID7AHdGrvPudStP4sz60Jfp4sGB7B72Oro7XYMTrnuyHRyggJDxQtkKC1cTds/YYgwdHf&#10;zXBIAXgJVApYakSnitCoLkho+rMVIDiyCxC2CpTugVW7cu8XDAkvJuHFIgQIHW3VKR+XkohIUh0J&#10;fj7dFSVleZ/XORCLkHWhcghR0NKDRHgqwiPTDBARUamtIJHmy7Kpz7y0LGTSh7WgZWwcktnJpRIU&#10;k0gnJASKLCVX8Wi5EoSFldUnEKzYDBusFEW8IBESQiURZYCJ6/AIR7lIPHlyH+FwDR88TreDoBAw&#10;PpbrQftM0HjiGj5+nAChW/LhzfN47+pJvHXuIBXBTjyzhyMyO+JjGvEJiWvL5+IGVcKtDRzFt0ni&#10;78QrJw7jzbPHeDyIxzatxKnZ47FrSE+s79MNm4f3xVl2anXYR1U2f9UcXFgyHWcXTMLpOeOwf/xA&#10;zK/MwezidGwf0oQT00bhNF2LE9NG4sjkoTg6hSpi8jAcmzKMLsdInJs7nipmOuEiUMzFTX6v21Qd&#10;tzctwZ0tS3F7C7/r1mW4tW0ZbqvOJeFwdR2Vytq5bk/QZdNwhq7GzKYqJLf/VyR3am/ByhQCwk9Y&#10;JHXROhhn2rU9jUpCu4RJUQgKnqsh07nURL7lS2ijHu2bSreQphmOVKoJgwTdjUSlafN/1/JxzW7F&#10;xmn9Tn4AElIQ3wWJFkC4TtoCCc+kIKxD0oIh4Uy1TLQa+f5mu+fJAp3a69heh28LCe87eGDwnu+9&#10;xjv3HjMTJPQdvgsSbvqzNSTupyQ6BdwNBwkRiBeBasFiD5T5zZCw0Vyb8BASXpEZvkYje1tI2PsG&#10;ErRsI2IpEFMmei8HAKs65cUfApDQucFDgDB3Q65GFV+vQCmVC7+nS/l2kOgoFRGeFgQJnaciLACJ&#10;yGj6pRxN5J8mJWQgMzmHgAikYlNFKB6hTEtfeDh8bLiCRFqkGqhGMwcLqQhBQvf5DRIhBhSpioQO&#10;atxdLAFLr9OoqOSgq3u34KdUD+/fuYQP5HYQEj8hGH5C9+OntJ/cuYyfSEEoD+L6Gbxz6RiVwX4L&#10;Hj69ex0eZ6e7sX4R3YKFFhN4fNMqPLtnK148vAevnzmG96/zdY9exFuXTuGZAzsIgdk4PHk4FcJQ&#10;HJg6CsfmTMAFKoaLq2bhzKJJODVnPI7PGI19YwcQDN2xbWAjdtD2j+yLowLC1BEGiOMEhbMRZqfo&#10;Ipyby/daMBVXls6gqzOb30eKZgFu0G7yO97YsIigWky1sgQ3eby+jopl9WxcomrRdzi9ZAqOz5+I&#10;wQWZSHj4f9uGwYpHpIcTys2AcLuhaV/VdKkIwsHt6EUlQdfDA4XnhhgkfIkoSUkx0zqOLKlCqolk&#10;giJJsxweJOhuxCUQFNrpiy6Hgpia6WhRE14Qs7XdDw7OtdCorvOW0Tu4kzpgSDHcC4cWc3DxOnTz&#10;awOAcGneLZBw3+deSDwQEDS55c2QcAHLB0PCczk8QHiQcFJdMwT3g0QJOzRdBEEikWqCFhaAhDbi&#10;MUgoryLcQcKqXLWBhNSJTanKfaGSuBcSDhDBasJBIjgeQVgYJFSyP5/ui76rANECiWAl4WY2ZFIT&#10;qaYkomMoO2NSOLqkIis5GwV0NfJSM5CV6LN4RDohICWh6U9vdkNBSg8SgoPnbpiSIExkgoNqTMj1&#10;SGVjTo90SiOJauLI2iX4mG7F+4TB+4SE4hMuRkFVQQUhSHz42AV8cOM8fnztNN6+eBSvndpLCGyn&#10;f7/eRuSbHKlvblhMYKzifVvwyslDBoaf3r2JT568bZvyKDnqvRsX8ebFk4TFVlzbtAyX6BJcYee9&#10;vGYBzi2bgVPzJuLYzDE4JIhQRewb2x97R/fFnmG9sGdEb7vv8OQhODGDioKK5NTscbQxOElAnOR9&#10;Z3j7wvwpuEw1cY1q4trKOaYorstWz8eNdQTG+nk0ukZUD1cIpst0Mc4vpYJYOAWnF03GTroxVbGR&#10;SHjkh0gnEGzaM1SQEBzownWS6VpSSagYrmY1oiKRS9N+HBkBUHhKwmY4lC9BQJSmpqKYbkcuQZGR&#10;lGyQSKQlyOVQ9iUhEWtGNZGg3b7cvqHaYFixCZc38WBQ3A8WzrzMX3V4Dw7O7g+GYHswJDy7FxL6&#10;HlL6rV/jvU5H7zHFCq16/L2Q8EARMEKi1SxHYCq0xeXwOrNyHAQJvTG/hIIxFpeg7IqvtE5qpeMI&#10;CRvRowOl8zUVqUxNA43ruM3vKXcjTMlO/PIxUhKChIKhcl+CIBEAQytQWE6GA0QUlYTKm0sCChJe&#10;dqU+y8UiHBgUrPRcDUEiTHEJQiIyOhUxAUgoySYrJRv56VnIT0mzkSdDCoFKQtmWKQE1IBhYAJOg&#10;0Lm3QbB3rsekJpSBKSgYJAgY1ZVIlcvx8L9iy/yp+ES7ZhEGH1A5qES+akyqGO2HdEE+oIrQjlrv&#10;PXrONvJ968IRvEJIvKD6kHs30L9fzZF5Be5sW41n92/Dq6eP4INbV/Hp03fw2bMqlqtNgFVV+wbf&#10;7zo+uHMdqqj9xtVTeP70ATxBRXJz+xrbUFigOKkNdOg2nGDnPzqdbgWVwwmC4xTdD0HhDNXCufmT&#10;cH7BFJxbMBlnCZZTs8bi1IwxOEtwnKcSuMgOf2XJNFzh+11bIVjIZuMaVYPA4MHh0nK6NlQPJxdO&#10;5ufyfRZMwNKBTcjs2A7JndsjlWAQILTzmY/qwcfbvs4KXhIavLZpBIHcDINB0OyG7vOSrLSeQ7EJ&#10;LfSSktA2CPl+BS99SIn3c0DwIyE22QLWsXGZiI3NpJIgJLS5sKkJL4Ap02xHYFqU1pJs5YHCAcG5&#10;AC42YCYloc5qJvdCboc7FwhcXRNnut06RuG9Lsi8Tm+QcGpF5kCho263QMKztpBwCx4dIDxrdjda&#10;w8IDBtUEYWG7fAVBwoHCuRyWUBUECRW1dTMcZTYr0bxRiVKrqTAU0XWuhiBB+R8ECQeKNpDQWvdm&#10;JdECCVWeatmIpyUm0QKJWkQn1fCzqWYICVtIZoAQiBwgvClPWZewFAJC5iBh8QhBIlrTYRxhEgmG&#10;1EyqiHTkJavaciKy4uMJiVhTEsq0lNughpocQh9Y6oLnHiSCQSFA6LYed4u8IpETG2PBtfh2P8Ta&#10;GePx8XOPmZL4gGAw0znh8P7tC3j/1kX8mJDQJr7vXDtlKytV/u25I4TEvk24u3uDmdZQaHGVACEo&#10;fKpq2s89QbuLT5+5Y+X3VSdCVbVVcl+7lb/N99WmPk8f3Wnl7a/RDbiofTLYgS8sn2Ej/Dl29gvs&#10;7Od5vEg3wmzJdLotvH/xNJwnEASOM3RbZOfnT8BFgubSIiqKJXQ9lgkW053xPS/w9oWlU+14nkep&#10;h+MLJ+Ho3LE4MH04hhVnI7ndQ0jp0t6mPBWPaN6VnZDwd3HQTQkLtwVzWXQ5BAVTFEGQEDh0W5sI&#10;q75EYWKcqyDG/1P1JbIT/UhVUlUclURsCuItcJmBOFtCns3zPLqfuYEpURWjcUrCFn7RLGU7kGjl&#10;jeKus7bECrxz69DqpAEoCAKeBUPCKQcPEi1QaFEdLfd5kPBcmhZrURgPAkRrSHAwpTVDwsuR+E5I&#10;ePGJeyBBk5Kgy+GyGNkR7wOJCAUwA5CQ0jC3RM8PQMKmIwMjfDMk+JjnvtjmPPcoCVc7U5DwZjba&#10;KoloxSTk5ph6kWoJuBnmLqU2Q0JHQSIkPKVFRRgkUggJjipsNOnJBEQ6lUSaXI0ky9LLTZKaiHGL&#10;u9gAk6gKlAshdaBApNK0tbhLQPBg4amJYEjILdFUqfzm6B/+b0zu1x0fPX3DOq3UhLkdQZBQXYd3&#10;b1BFXD+Dtzn6q8rTy1QALxzbg2c0Bao8iaO78OqFo/jwzlX8VCB4hkBQkpRA8fwTdvzk2dt0a3i/&#10;yvA/TVA8cQ3v3r6IN66fxgtnDuLpYztx9+BmK2v/qPbJ2LAIVxQzoItwac08XNaWfLSLVAWX6Epc&#10;XDbTYCETKM4HVMVZqpALhMRFqoNLi6fiMkFzibCwI02AOE/1cG7xZJxeOBEn54/HsTlULbPGYMu4&#10;gSiP4TXr+AjhoGlP52oIEgmdtFViJ4OyrqNdV15fL2DpgcKLRcjNyNbOX4REvkFCRWiSoB3XbNc1&#10;giIt3gdfrA+JsX6LRcXF0eUgJOICkJAJEm461OVMeOZuEw6EhOucLgbhdUZPTcisY6qjBiDRAgJ3&#10;fn9ItICiLSS8Tu+URDAgWoOpLSQ88+7zIKEs6FaQEBTuBUWwkrjX3WgLiZaalFof0RYSHM3jyhwk&#10;5GpIcVBJqGbEA5WE3u8BkLBEKX+wiggELnnuApceJDT9ydfxYln6N9WD4hBSQJ1CCYggJeFcDRe0&#10;jIpKQzQhYSqCroay8LJSs5CXlonc5FSb+swmKJTSm0Xz0/dNJBQSNWshSPBccQc/O30KG6sarqce&#10;ZG7UC9S3ZMNOo5KwpCs25tiHfoDexfnsrFQPdDMECe3G9b6McBAkfvzYBbxjKuI03rx8Aq8RBq8o&#10;p0FrKY7vtUVXKj77Nt2RDzVN+uRNfKyUbbkatE8JCQcKqgndz+PHzzyGj568jh8LEldP8vWH8SLB&#10;8zwVytPHd9mmO9r/4tqWpbi6eSmuy9YvxrX1C3F53TxcWj0Hl1fMxmXCwlMZ5xZNtVmRs1QS5+g6&#10;XKBCCLaLi6dQeUw2OJxdNAmnCYfjc8baBsFHqCAO0a1Z2LsbMrt0gJ+qIZlgSO5MGJib4XZl125o&#10;up4GCV5PXV8PDAKF52LIcgOQUKl9KQlBQ3txaKe1EkIin4pCC/aS43x0OaQmUg0UHiTi5G4YJPKp&#10;HFonV3mQ8GY+Wo3agY7odVavw7Z0cgeCYGsLCWffAxK6PwgSHqRkzd+nzfO9x9xA7yBxj5JoAUOw&#10;OUgYKAwWik0ogOkVo9GI7JKeLDsy4HIo/0Eugiu8UWaAkOncg4QpjjbxiBZIaGqSR29alZAwN0VK&#10;xFaWBkrhCRBSDUkERGDnLkEjGBJRliNRzovg8iNsNsMCrt7UpwKXBATVgwEiELCM0qwGXQ0BQtl3&#10;UhGFWfkoECTYmDSroVoEWmqcHhONJDbGpHAaG2kCG2tCSBck6hgIVFpehAJrvM+AwfvTeNSajRRC&#10;IoMS2bkbnRH7yA9R6ovHC+ePWad9/86VgDlIvHeLbsbNswTAadtRS5B49fwRvByoSK1K1Sr68hpd&#10;hrepNt5//Cp+Qkhor1CLR8jdeOFJ/OzFp2g6PonPXnoCn7zwOH5CNfHe7ctWOl/7a1gtS77vc6f3&#10;2x4bd/ZtxI2da2zXrRvafWvTMlyjurB9O9fMxZWVc6go6JaY+zANZ6kczhAOgoTsPF2IYBMkDBQE&#10;hh5XwPP4rNE4LEBMGoxd4wdjKF2NFCoGASIltLMV6vETxEmdFbR0gcvm7Ql4TdP4P2jlpxeDMEUh&#10;UNAVzOM11mOqL2FJVQmxyE+IoyXS7Uh2Fc99qUhPSIafLmaiXA4pidjAVKggkaDdx+/NwAw2QcJz&#10;LbwO6MHBTXGqg7sYRLB6CDYBQuq6BRQOEB4c2kKiNSha3A2dW2EnPibzANHyXL3WUynOVBTaqx4v&#10;+16QkDmXg+f3QEIWDAkSVF+QPpoDRXnAFLTUzIaDhM2KmPR3UPAAIYXSiWqiecZEkNBrlesQ61aB&#10;WkzCjO4GIaEy+s7dCJ4CrSUk+Nw4BS15kUxJeJmVAkQ6weBAIRUhVyM0IpmQSLFYRGyMg4QCltlp&#10;mtXIRiEhke9PoZvBRpWSjJJUNqjoKCSGh8DHxpnIDh/XmQ2YjVXnsQSDYJFEeaw0bBWeERS08lOW&#10;RTcjVUqCz9eKxcxIgqXDw/B1egTnt6/jCH/LOrliEnI9pCa0u7epCNpbVBJvEBKvs0O/FgDFj04f&#10;5PEIXr98Em/xOe8SLLYWRLUlnqVyeP6ubRasHb1UceqrV5+zHcA+9zYdfvwa3uD72kbDfJ+XCQqp&#10;lJdO7cczR7bj1p4NVBRrcXPbCtzYQlBQUQgSV+mGKKfi4jK6GgHXQergzAICYt74Zkhc4H3BSkL3&#10;GSCoII7PHEUFMQKHJg/BwYmDsW54H1QlRFmh4FQCQrMZKZoB4nW0rFWBwoBMUPB+QULFhaUazOUI&#10;THu66VCnJgQMuR7eQi9tIixIKCZRnJzG/1al9lMssUozWgmEREJ8FiGR1TwNKki0WsvxAEi4+IDr&#10;yOrQwXkQqnomQHjmdUiZpyIECQ8U2iwqGAj3hwTfR/e1gYTuC4bDvZBo+Wxvg6oWOP0TkGie5Qgs&#10;8PJA0ZxCbSO/Bwl+SY7+D4JEJxW9JSQ80HiQaGWBmIQFLuVuNENCLkdLeraVqvM3Ilpuh3InDBK6&#10;X4lUVDCWacnvZVOtzs3oLFcjCA5mYX6EhvsRSUjEUEnEx9FiNCWWgvx0QiKdgEhNQ55SeQmIsox0&#10;FPOYzEbn42hlroapCAEjHPFstIKE4hQuHdtBQkrCVATVQ3Z0NNIECT6uTW01ymnuP+aH/wurpo7D&#10;pxzd5XKYCRJUE4pHWNCSKsEgceWkgULxB7kYZucO8/YxdvZTeIfP+7HcFFMUN6gk7rgt/155xnb2&#10;svqXUhRaA/LUY/j4yUfxzs1zeOXSMbwi+Fw+jle1O/mFQ3j21B7cPbwVt/ZuwGO71uDmjpWEhUCh&#10;adP5OK/NgKkgmgGxcKK5EKfnjeNxHJXFRLogDhIOGO54hhA5QQVxZNpwHCAg9k8ciH0TBmJuz67I&#10;J4CTO2gBl5KnaAFAxLXvYEvuFQOSCRJyNdI15RmlKWidS621BDG9VaE6d0oiDgXxsTxqVWgSIZGK&#10;AioJlQBIT3Ql7ZIIiSRCIjE+G/HxWhEq85aPu7jEfUEhJdHcid0IHawe2lpwR/U6aVsLBsL9zOv4&#10;wbMbLi4iGDiz5wR91j/6bN33DyGhFaH3XxXaBhLNIz/ljb5cABKWfRkTCFoGQcIyNQOQuB8o5Bsp&#10;dmGVfFspCUHCJWhZfIJQECBiAis+PUBYfkagGpWLf8i18SAhMKTS1UgmHJIJB1qYDxGERFRUClWE&#10;iqKmUW4mI9OXgdLsAhRlZCGPyiGH/mtlRgaqc3MIjASkRIfDz4YYz44uMEhFyAQIWSLvl8uhAjNy&#10;OaQkPPWQHR3DkY6ymCNePqVwIUc1LXmO/uH/iWH1NfhQwcQnr+H9J64ZKN6/ezmgJgQKKYpztlv4&#10;64KEgpfnCQoC4qVzdD3OHzaXQ/EFTW2+d+M8Prl9HR/fuoZ3L5zC60cP4NV9u/Hclo14av0a3F29&#10;Ak9uWIuX9+3Ca0f24+0zR/Hu5dN498ppvHPuGO/by8dX4tFl83Fj9WLc3rQcd7auxB0pis1LcG3d&#10;AlxYOQunqQ5OCQxUEDqemDcWJ+aOwcn5Y3F6IRUFQXEhCBCKVUhFCBD7qR4EiP0T+mPH6D4YmJ+O&#10;lA7tkKrrJqVAACd3IYgJCS21l5Lw4j+aVpaSkAunhCplXlr2pYAhUNDFyIkjJALTogKGitAIFPlx&#10;KmuXiBLNctDlyFPKfVIaUgIFcpPiMx0k6HJo857ouNzvdDdaQ6J1JwyGQtsOKmvbSVubnt8aDMHW&#10;AomW2IeZ7guYPZfvFWLKhN/he3y+QeL+oGgNCeVMKHeiHe9rR1A0qwl2PNsTVO4DO2MXzf+SXmHN&#10;kHCm2y5HIp+QUDxCkHAuRlsLhoTFN/QeVCOtIeHURFRSnQEimioiUm6G7pebEV9hU5+iqRWYoWyz&#10;mAQB0TmUcBAgDBJ+ms9BItKPaAtWptIPVXpuss1oVOYVoiw7F0VpGfRb/ajOyTElkc1Gls6GJyUR&#10;rxGNnV/HBDbamE4dzeLYwNWYbcTj0Se/mg07LUwyOIrylyMfbxewoZawoWqKL67dD1Hqj8cLF45z&#10;9L+OD55wakKJVQpiOjVxAT+mSnjn2hm8TjXxmkb+i3QRCAdB4qWzBwmMQ3jh7AE8e3IPntu/HU9s&#10;WIMzUybj6MgRODt2Ah6dOhN3Zs7Fnelz8PiM2Xh89lzcmjkbt2bNxQurVuP1LVvwxPwFuDRyNE70&#10;7oeDNXXYW1WL/Q0NONK3N44NGYgzE0fi8oLJeJSuhuIRZ3mufIojM0bwOBon54zhcRSVwiicmjuW&#10;7sd4c0HOLKQREFIZx2aMxEEqiL3j+xMSsgFYNbARlfGR8HVoT6UVYopLcE0mLBIFCakIQSKg1GTm&#10;buh6EtwZ0cpbITSUok3LjI2yo8EiAAmV2C9O0s7vqlhFJWFrOfzISUqhy0E1kZSO5MR0JFJNJGoa&#10;NDYLsQYJpySsvsQ9kHD5E17cIbgDPtjU+dne2XGdte6kzu3Q+b2QCA1Y830CAa3ZndDjwYDQZ/E9&#10;ZW0BIWv9mc7VaYbEvbBoDYmOPDe3w6pqa3VoIPNSHVsjNH+EdWx9IXZMWwXHTuoFLJVp6TpsYGaD&#10;yuPBkHAxDgFHSqAZEla+zoNEYCqUkLDS+SpTZy6I4KEZlYpAPEKfR5UTLpA5FdE5lGCQeqBykAkS&#10;YeG+gKshQKimgB+pvjQU5+SjsqAQpVnZKM3IREVmJiqzM1GcmmJl89M09UklIDAkhrrAZTylcUwn&#10;ymGqgnj60c2Q4O3EkI5I5vPTwlXFWdvQUf6yYUtJlFClpNNtUSQ/4ZEfYN+yeYG4hItJvCcLzHYI&#10;EsqTeDvgcrxqkDhMSAgQhIPNTOzHs8d34+6eTTg8dTxm5+dhEX/LwX4DcX7YGNwaNx1PTZyDJ8fP&#10;xBPjpuH2qEl4fPRkPDNxJh4fOwUXeg/CwfJuOFBcgwMl1ThYWoODZdXYV1KOXUWl2FpUgo0lxdhS&#10;W4md/Xtg38gBODhmMA6OH4TDU4bi6PThOEEAnBAwZo7EaQLDcz3O0OSKnKSKOMbHD0wahANSEQTE&#10;jjF9MbYsD1m8Vn5eOwHCUxIK+pqSECQEYKk1XlsFMOXKeZBIjeA1DqgJgcIWfgkShIXStgUJuRqq&#10;d6mkKs1waOVuQZIPuUnJbtdx2ytU7gYhYes4HCRUrSqGroayLqUm2kJCW0O69ReyeztiW/M6Zlvz&#10;Ouo/CwkBIthaANH6877vd7gHEp4FxyRMSQTO2/H+VpAgIPRGLZCQxGkLCackHCQUuFSMwIOE3JZg&#10;c5DQe1kARpCQImie3WhxNQQJAwTdDAeIACSoJFwSlUvHdkHLFkh0oYsh8yAhFRFOSERHJVt2paci&#10;0ik7y/MLUVNUTEhkoSQ9nQqC7kd6msUlVMtSmZYJ6tiUtCo8k0RVIEAYJAQIKQv60fGqaWnA6EA1&#10;0cUgEZw6XES/uDzZj0yqEl/n9nQ5/hem9OuOnzzzmANDwAwWhMS7jwXiEtepJOhSvH71OF4mJF46&#10;f5Dq4aDNSDzP4zMn91rJ+zvb1tH3n4kby5fiR1u34qWV63Bj9FSc6zUcZxsH41z9QFzoNgBXGgbi&#10;Ytd+OFvRAyeK63A4vwaHCqqxP78Cu/PLaKXYkV2I7VkF2JpbiI05hVidlYfZycmY6IvH/KIsbBvQ&#10;gP3j+rHTD8CRKUNwnBA4SSVxmkoi2ORmSEUcnjqUSmIwDvG5smX9uqEmUQHLdlQO7PxSEAIETTCI&#10;Jxh0PQVfi/VQRUhVKF8iSwHgABAEipRwqpAAKGTZVH5yQaQoLD07UGJfeSpasWuQUMp9gh8ZdDe0&#10;cY/UhFyOBAUvLV9Ci72oJmLdOg7tOi8wOFNgUh1THbqlE363uQ7pjm709uDgud/u8SAYBCwYEs3q&#10;IQgUOg+GhNf53fu5z/due5/pmXf/v7TrGA/Z94WES65qgYTr1OyACgw+QEnYUe6G4hUBJeElUt0P&#10;EvYlPeAYJAiaIEhYUNJUhKY63VqNtpBw7kYAErwQ+o4dFI8Iaw2JMJoAERnhQ0xkspv2jNVCHyqF&#10;NCqHwiJUFxUREplUEukoTUs1SBT4fbZTVyo7uZ+NLoVHZV4qXyKuS0fEdnYWJ5eDo14LJLTnRkcb&#10;9XJjYpCvgCVfW8yGWsX3lhT2dWqPuEd+iDJ/HJ45e8TSslWI5sd3qCAECLob72qW4yYh8egZvHn9&#10;NCFxIgAJuRiH8KJcDroeP7pwBK9dPoEPbl7ERzfpqlw4g/dPnsDHJ07j4/3H8OaqrXh+zgrcHTsL&#10;V3uNxNnafoRCN+xNL8M2Xz62JxdgR2oRdmUUY1dWCbak52NTei62EhLbCYztReXYTFucnYX5+ZlY&#10;3VBuq0N3jeqFfeP64MjkQaYiTtH1kLtximrCzuWKzBqNoxaspGIxSAzFnvEDMLmmCOm8Tj52/FQC&#10;QC6GApNaXi8YSEnI5bAZDp1LSfB5ClwKEh4IPEjoaAu/AvAQNKQoFJ9wSiKwkVKsdl5LcruO0+XQ&#10;7l7aK1SxiaR4FcjNIigEiWxEx9DtIBSitFdoMyDcMm9ZCwC+j3lwcJXarcMGdVq1XR2D4eBZW0g0&#10;gyE6MLPyHZDwzH1Ga0DIvMdbQaJ1TMK5HB0JBc/l8EBh8YlmSDiXo1lJBIKNzctmY8rtGAwJl3FJ&#10;F+A+kHDKROQMhgRfL0go3yJQCNcBwuVEtIWErReJ1+dqty5BIjDdGkJXIwAIbzZDkIgkHKKjVWjE&#10;qYjEOL+piFxCQq5GWU42iqQe0lNRwo5cqNJ0SYkOEuzUKbQ0Nk5lXlrQkg05llCIFiBoMe3bWRUq&#10;K6nfUbUPnP+s3AjN3avCc3FCAmr0GWy0goSvUztE/fD/wIpJo/CTpx41KAgO7zzWFhBSESfw6uWj&#10;zZBwdthmKKQ0FOz8yZ0r+OgxQubiGbx77Dje3nsIH+47ii+OncEvT1zAlwdO4YM12/HG3FV4evQM&#10;XOk1DKe69sGJ6p44W9cPl3oMwoXuA3Cyaw+crHN2pFt3HOjagD119djbrweOTRxqrsURKQO6Dwcn&#10;DXRKQpAQHGgnBQfaiZmjqDCcijgweSAOERSH+JpNw3qhMTUB/k6PWB5EKt04uRg6F1wFCgMur7Hg&#10;4ODrslxVFUxp2bquGQSvApaa4WjrdggamfzPBAkFL8143bWs3yDh8yPfn2pVtLN8GUhVFW26HLap&#10;cEKOBTBV+1Ll9m2/UA8SVBTaO/Z+KsK5Hm1nMrzRPFhFEAZBptqrXqcNhsN3WbCiMGN/czGP1nCQ&#10;ufcOTBbYZ7V8nh7X9zNItKgHB4eOXQQHZ51CAjGJACTceUvg0mYMzIIhISVxLyS8mIQHCVMgD4QE&#10;qacfp8AlX28VrQLJVK0hEQyIeyEh0HSKJCn53s7VcEoilJAIi0hGhOIQMalI0MYsqkqUkIwUXxpV&#10;RBaKs/MIiFyUcpQszsxARW42KnKyLGiZ70uyjYGlJDLYyLKpBLSOQzMcMRzdogiEGDZeASOGgBAo&#10;vHL6mvFQo7Zl5ISL0rHlblSlpprLYdWWCInYR36AUl+sBTDfu01A3DxPSBAQcjMICE1xvnHtBF67&#10;cswAoWlKZwcNGnr83VsXbPr0J3dVg+IafvIYFclZuih7DuKNbbvw9rad+GjXfny4dQ/eWr4Bby5a&#10;g9fmL8fLc5bipZmL8dK0BXiZ9tTYqbjWfzgu9R6Ec9374mR9Txyt74H9DY04OKA3Tk6mCpk7vlkt&#10;CAxHCQzFGxS0FBg8SEhZyAU5Om0YDhMih6dQRRAUe8f1x/SupcgPV04E3TLFJAgHqQidJ9GF06yG&#10;SgCaq0FTzEf1OTTDoYVySnGXIpCikHrwlESwmjBgRCm5yhWgsRmOhFjb7Fk5E0qS067jOT4qO5/b&#10;eTw5wUFCZQwTNA2qGQ5lXdLc7uNUEQSGIOG5Gw+y1pBogYNnoQELo2mFckun1WvvhUJb8yDRrCzM&#10;3Gd67+VBwJ2rv7ljW0jIWsUk2kKiU8iDIdG2U1udhsA0qBSD2+bsXkg4NeFBQoFKt/FP2/eTOyK3&#10;RGneCny6tGxPSThX415A3AsJXSwpCQVXvTUanpIQJKIVqIyjnJTfSRcjWck0KRkoyslHeV4+SrKy&#10;LB5RRqsgLCqyMw0SUhIKXGaykWUnJbAxJZq7oWQqWQx95dgAJKIJiWhCwkARcD2UJehBQpmEmpYr&#10;YeMs9dEnZuO1NGR2lPD/81+wdtoEqokbeFNZljfOUj04F8NzM1674lSEB4mXLx6yGMXbfK7SrD1I&#10;/JSQ+Omdq/joxmW8c5IKZPcevL59O17ZsBkvLluNF+YuxXMzF+D5mfPx7LQ5uDt+Gu6Om4rboyfi&#10;2pBRONdnIE71oLpo6okjjU041KMJx4b0x8kpAsQEnJ5P08zFIq3edNOfx82tGOVcDEGC58enDw8A&#10;YjAOThyEw3Q1pDyW9WtA16QYpGm1pxSELeRyeRCK5SQozmNqzF1DFRWO4316XJCwymC8plmEdWZ0&#10;lEHBUxGeCRI22xGISehay90oSIwzSKgwrtREgZ9qkWoyLzkD2f4spNieHJnwaZMmqYl4t9BLcYlI&#10;SvvwKAeH7wKE95jXYdvCwTMPEtr/xSARcDe6sE+EsE+0hUJbC57NMEWufqRBtxkKrSEgtWLlEgIW&#10;/BzZPZAIVhHOWmISHiyClYSsc7gLNv4jSAS7GwomutmM1pBw7xcECa3diGZnV1WrOJdx6QHhH0Ei&#10;LNZtxmO56AFIaPqzi+dqBFSECsr4zO9MQaqfAMjIQWVhCaroapRkZqI8iwpCkMjSzEaWmReT0AKv&#10;rKR4ZFEJeMlUMkEiig1YLkdU+w6IbCdIdKDb4Rq46klYrQnFMqgc0jnSaT8I26eS7yt1kcZRMKH9&#10;QyhJiMHz547g7ZtnbfHVG9c8FXHKYCAl4bkbr1w6YrffvE4V8dh5l4B1x60m/VAux+3L5np8+Ogl&#10;vHuazzu0F6/t3oUX1q3Ds4uX4bn5i/H07Hl4fOoM3Bw/CddGjcO5IcNweuAgnB5ESAwciBMDB+DE&#10;kAE4NnIAzkwbiXPzJliSlJKozutoNpHAICjmOEjIpCCOCRCEg2IVhyYOwIEJ/XFg/ADsGNkbI4py&#10;kElg+uhWJHdW+rU6vlMJgkRcR0KW106um1SEjrqt4LDK/7l1MJry5HXl/yIYpEZSRdDSdOQ1VixC&#10;MYuswIKv5qQqxSUEicBaDgUwVdYuLzmdkMgIBDAz4U/KNlAkEBJSEw4SdDsIifD/PyDhjeIeJJo7&#10;rdptKDsx+1co+0ToP4CE4BBOaIUJFIH7HCiC3QsHCPc9eOTnBFswIGT/0r4z3Q2ze2MSrUHhINHp&#10;HkgEpi5JO5u2JAAUk2gJWqqzaoZDU6CuloRNgd43aOkpCX45/SBBgs+3rEu9RyAt+7sAYYHNwKpT&#10;ZVs62eVoKRWh6U+Z3A25GkqcStSuTXEphEQysqgiSnMLUV1UgrJcuhvZ2ehaVIjKnGyDg5Koyul6&#10;CBK5bFS5VBDZ7NzpbGxJYcq+DEccVYIgYYDgqBdBBRFFVyOakPBcD/Ohwyh7CYpknqfJ5aAiKU9N&#10;geovauZDu1IptTjyf/0fWDZ+hCVWvXbluMHhtSsnTEV4kPBM98kVESDkogRD4gPCQUvOP7zlqlq9&#10;f4XK5NQhvHJoD57bthFPLF+Cuwvn49bcWXhs9gw8Om0KLk8chwtjR+LCOMJgLF2HkYNxbNRAHB83&#10;BKcIiDNzxwXyHiYGIDHZAHF2odZrqAiNCtCMcnCYOpQ2BEemDMThif1xcHw/AqIvdo/qhfkNlaiO&#10;47VQzIbXzS9IaEaD10aQEFgNCgEV0WwKEPPoUx4Fr72K/qgcoFSa9mRN431az5HK6ygYCxTZVBHB&#10;CVUKXhbxP3Ql9hMs+1LbISixKj+ZricHDiXVpSZlIoWQ8CcJEnQ5tGyc7oUskgCIiM7hoNgCCg8G&#10;HiQ88zqnASLSgUHmxSHCAh3XAGGmziv3I5vW1uXQbXdfqAbnqCJCgu6+zuX6a9A2UDgl0YWKX+9l&#10;eRK8z5mDUouCcc8JgkQcARFHKNwvcNkWFAElEahU5Tq2g4RVfNIX8SAh98ISqdwUaAskNLvhFne1&#10;BYTMi+S6RSZSJXI3BJ17IdEaFNpnlI8RELbqVIDi67zcdC3o6hJIpBIkwgiJKLobSpxK1Dx4XDIb&#10;QarVryzPK6SKKLJ4RA0B0a2kCDX5eehWUICuBfnNMQm5HHk8Kibhj9T0ZxgS2FgTNA2qWATNg0Sk&#10;jGpCR41+Cl5KHquWhN9GwDCU+OluJPtN/goSGeFdaIQJ/fGc6FDcObKLADhtAclXL7fAQaBQbEKm&#10;xxXU/PGtCwYJy6lotouWov2uciyun8W72sTnHBXI0b14ZudG3Fm1BNfnzsDFmZNwccZEnJ86DqcJ&#10;p9Njh+HkmCE4MWYoTowbilOTh+HMjNE4PXuspVTLxVAatpeKbYlSsnmuSpWClMemDad6GIKDE/rR&#10;+uDA2D7YN6YPdo7ogbV9umJwDt08uhl+qq+kji6F3Ssko2sVDAnPtDVBnGIUfG4Sn2eVwXTdYqju&#10;zLQehmpC1zfczXYYJAJ5EqYiBAkqtxL+j9qwJ5eQkLuh3b0KfFoZKkikIUslC32ZSJWaoJJIVBGa&#10;WM1wOIsiHASJCB4Vn/g+kPC2lfRiEwaIACSa1UQAFLrtIKHXOkC4GIV7v1D2lTD2lXCq7nD1P/Ub&#10;DbAR+YHnepCQIslqfi+dN8OB30Wf7d3vqY9/CAnPWkGCFgwJdWxBwgUunbshIFgSVbN5W/7/Y0g4&#10;wgo4Lgiq9fmmSlpNgQoUnnpwCsLMAEGYmIvTAokQbeOnpeGBeER4hB/RkW63psT4VCulrqIyRdm5&#10;5mbIKvPy0FBWirriIoNDfWEhuuY7SEhFSE3kcPRPY4OTKU9CkIjnyKd4hCARyYYd0e4RWjtEPPww&#10;FUU7C1xaRJ4jpVeIRmXXBAdl/klRaI1BJu/TZrg50WGIf+RfMaahmkA43Ty1+fLFI83uRTMkbpzG&#10;21opqiXldwiFwLSp5VgIFAFI2LqPSwTN2cN46egePLt3C+5uXIlHF8/BpTlTcGnWZFyYzs4/ZQxO&#10;TxqJkxOHEw4jcWrqKJyaQZs5GmfmKCmqRUXoeFJgUAo2XQ0LYiomITeDCuKw3ItxfbB3dC/sHtET&#10;O4b3xPr+9ZhWRSDzN8q10ixGitwMXkddF5mnJJpjEcGg4DWOU2CTwDVIKJmKcJCKyIqNRBYVg/c+&#10;CmIqkcpbQq4NhAUJZVy6WY542DYIypfw+TgQ0JLlcqRZXdNMQUJBTKqJpASlaUtNtEBCsx2RgoXU&#10;RJQ6rrIaBYAWUDhAeJDwQOHO9VwPEF48wiDBAc7rvPcqCWdyMwSGMPUXuRuBdOyW5zhIaACW6+JZ&#10;qKARgIR9RvPneN9TazcCkGjfydsP9P72jyDR4m7wC0W51Gxt0KvCt+5YyA9ULELZljn2/LaAkLUo&#10;iXsh0bLhjyARBAZZoJamlcrTc5WnoZJdbSERnuymPQmJ2CjlRGgn6VT++W5Go4JwqC0uRg2BUEtr&#10;JCTqCYlG3teN0KillaSnWjxCDSmHsJCSSGej1MIuZV7K3Qh2NWThBIWUhIKYCrYpJuGWjrv6Eoq2&#10;yzfOC6wjkBzOUTQ+ojOBEWo7Zad1aYdNM8abu/H8mQN48dwBC1Q2xyGCIPFOwEw9tIXEY4QElYTW&#10;dbx+4Rh+dGK/7cx1Z/MqXF0yGxfmUA3MoEqYNtqgcGLqcJyYNgInpxMWhMMpKgglQiljMlhBuPUa&#10;43BSNm+spWSbqzFlqMUfDhIQ+0b3xO7h3bGlfx1WNlVibrcy9EhNgr/9w4hr/4jNYCiz0kd1YEVk&#10;eE0FiWAV4Z17MQmtkZG7oeelmZKIdolTsapaTreNai1d7lsYrzMBoXiPjlISxbzWhQlaDap1HIQz&#10;IaHYhAYBqYlc/seqRCaXI8ufibTEDCoJVU/PDqiJ7HsgIQuP8jqcINDS4VosAIkoB4lmd8MrYWBB&#10;dm8holyBB0FCIHDxh5ZVpm0BISWhiQXXt1oAwc/Xub2/g4Q+x6kLBxV9V4NEh04Bk5roEjDBoVMw&#10;JORyBABhkPCWjLs4guvciiNITfCLmZpQ0JGAYGfVytDO7LBKuNKGPA+CRGdCJ9jd0Co2zVIo+Gm1&#10;KYLBQLMgZZC5IjcVCI9zkDAlwQvgVIQWdrnciChlV0YnQ/UiVEI93ZeOwoxcVBcWGySqqBgay8rQ&#10;WFqCBt6WSUlUZ2ebJM0hJORuKC1bKkLJVFISikl4SkKgkIIIf4RKgmZxCTbuGJp8afnbZiGKykeY&#10;elDDrcnMQDZHupxore+QmuhikChJoiyOj8Tp9UtNRTx3Zh9ePH/Q0rEVuJTbIXfjbbobmtl45zG6&#10;HQaJy2bv3hIklK3p8ixsluTqKbx2nqA4dQDPHd6Juzs34Pr6Jbi8cj4uLJ1Fl2EyTs/Rcu+JzuZT&#10;NSygEQparCWTa+EUBOFA9eCt1zg+c4SlZu8f3x97RvbC3pE9sWt4E7YPbsDK7uWYXVmIYflZyGeH&#10;TWz3MBJ5XQQHr6q4isjIJZO74QHCg0NzTIKA0OI6PcdPCCjl3VUfd+s3snjdFMi0vVb5OV59CZmm&#10;QEtUNZv/o7caVIVpcghqxSRsKlRFclVnwlyODGT4syw24VfOBCER70EimpCgm+EgkROABDuiB4MH&#10;mhvFvZkF517ILZYJFB4kXKc2V4B9SNYaFE5NBFvL427tkrkPAUgYCIIg4Zn3OfaYjvy8NpCgdaGi&#10;6CJ1cb+pUQ8SvgdAQgFHT00Elqs2A4JuhkEisIO4xTK+AxL6Qfxxyhx7ECS0P6iBgfd7tTTNbN2G&#10;BwlCS/EIm/oMLOaydRp+qDRdYrx2bUoxn7M0K88gUZmXj25FRQRDCRpLitFUXsrzInQjOIqSk22a&#10;TYDI4sgvFaHSdX7CQQVx/cq6pOwVKCLZoCMJhvCHHkY4XQ2BQqa4hOb3U9lQU9ioJYU1XWfRdiqS&#10;RqqVMr+Cl2rQoVZCXudFggStV0EmHtNu3VQSz53ZS/fjoM1svHrZBS6lNAQJS90WELRqlJB4784V&#10;UxVSEzLlXagwzTvXz+GtywFYnD6I547R/Ti0E0/v34rbW1fj0XWLCI05uLxsJi4F6lGqZoRTEAKE&#10;W+kpsynPwLSnpjkPTR6M3Yo9DO2OHbRtQ5qwrncV5ncrwgj+jgqO9v4OjxASUhGdrPK1S7/uYuX/&#10;ZAJAK/UQgIXS3RP5PEHCuRtSE+51mtmwWQwCQrMbUmqmzgiLLD7urZdRpmsZ3UaBwqZC+Z/mxMYS&#10;FFQXhISKC2UnCRRpyE3JRCbVRIYvC35bGeoyMONiCYhoBwovgCnz5HuX4LhDwLxgpUwd0zqpAcLl&#10;8ziTonDV3K0Ds9N6roBzB7y4hAeDFlB4t+83s9FKRdC8zzBA0MI0ixIAhc5bQcJzPQQKuR9tIWHZ&#10;loGpUJXa9zp2MyT4gcGQCDY39Zlrj7tdw78/JJy74SBhSiFgVo07yBwkdCynktBrlJrK7xOAhFvU&#10;5XPxiCi6G9E+24wlJZFyMiUDlbmF6BpQEbX5eejKztpUUmKmlZ/KtszhaKPptVx2Ys1oCBLJbIDa&#10;VTyDUjWFABEkpCTkbkSxUcvNMDjwKDWh+xJCOiMlMoxKwqUTSxpL8qoR11JJ1OVkGRikILTHhGIT&#10;Os9nwy9IiMa4plrc3LcJz5/eQ9djn4HC5UjI9TjhlATVgpepaatHBYjAUTUzPRdES8/f1bJzguL1&#10;i8fxytlDtlv4C8d3ExSbcXvbSldUZvUcXFwxAxcJCotBEBKn20DiRCBhSqbMy/0TBmAPIbFnRC9s&#10;GdyIdX1qsaSuFOPL8tCQ7kNq53aIeeh/I56uRkLH9oSEK0cncEoReJDwFsl5CkKw0HSyivooFV5L&#10;xgUJ7eIll6N5xSfVgiVRBZSaQKEMV5XlVw0PwUGQKKaiUCyoMDDDYQFMQULuBiGRnZTM/zwDOcmZ&#10;VJ1UEqozEZeJhHhBIgfR0dmIZFuL5KBksxw89yDRFhDBkJDKbYZEs3nuho5OXThIODiEs194bkcw&#10;JDxAtHY37gcJAcmZ9/6tQMHnBNsDIMFjABItgGgDiSAlIWtREi3uxj8NCVE08D4OEnofZbEF0ryb&#10;QdBirQHhIBEer2xPxTJ4oQQJu9gOEgJEFAERQ9NKT6kIpWDnp2WiSrMaVBHVhIOg0DU3B92pJBqL&#10;ilGekYGCZO21wdGegMjjeTo7dQZHHimJNAXK2LCSqSYSAkrCg4TAYDMbAVjovkQb8cIsqUodQsk9&#10;OQSFZjWUfdlUmGfLxeVyZGokpMth9RnjolCUGMtRMAJTetfjFjuxisE8c3I3njstVXHIICE1oalQ&#10;pyjcbIfMpkADRWy84/tyRaQqrp/FW4E9QF+m+/HC8T14+iDVBCFxfeMiXFk7D5dWzcL5pVQRAUio&#10;5L0piDmjcYx2Yq4DhDIupSL2juuL7cO6Y9PAeqzt2xWL6kswuTQHTSmJyKRCivrh/0LMIz+Edi+T&#10;KR8iiWrCisjIbeD1cHkSLsNSCsILXpqrQTWhOJCnJPxhXXgM4+taakikEbYqQiNAWNCSj8vyCGRd&#10;61KfkthcwFhqQlmXAoUFLmkqD6BK2rlUm7kpWZaBmarcGqmJ2CzERWdx0MmgOs1EBE2ACIbE/cwb&#10;tVvDwTO1V6ciWiwIErT7KQkPEp7dCwktT2D/Yl+7n7UCRZD9S7tOsYRB7D2gcKZgZrC7ETQdGpJs&#10;BVyU7hwMCU212BeTn2QBTEn+QCo277fsR34RDwx6j2ZImIrQ+5BufB8HCSoJg0QJXYhyg0BbSAQD&#10;IjLBLRE3SER7ORLy61J4kQWJZINEXKxcDbcZi1REUUY2KjXlKUDk8UhA1FFRNFFZ1Obm2qpPqQil&#10;XxekKWU3EakapQgKpyjikEmTolBsQqOb6kkYGAKuhs4Vn4jWiEn/OYEuh6ck1KBzCQkrrcb3qUhN&#10;Rk1GGs8JHzZwt5elXJIoFNPlEECq2NHmDO6Fm3s34KljO6xuxPNnFdA8ZFOkb1w7aabYg9wKNy0a&#10;CGIKDtrDg8f3bhESj57Hm1fO4M0LJ/Da6UN44Qihc2g7nty9Abe2rMCjqpStnbWoJLzS9wKFF6yU&#10;gjiuhKlZhMV0Lf0eiN1je2PbiO6mIDb07YaFdSWYVJ6L/tmpyKcyinnoB4iixbR/mKrgYTvGK4OS&#10;HV/wFCRUHlAqQWCwjFXCQYrCuRxat9HFqn9pGtnUB5+r9RtyLwReJU1lULGpOpWubXBMQqpNUCgl&#10;9FVbQq6GFIU27tF0qOVM0N1QabsCXwphkY6CVLkcWs+RwQGGkFCRXG0uHZlGSGQEIJHVAgq2Y3W0&#10;B4FCndKN5q0h4YFCcQmvA2tUNziww7vgpwDgLBgU3rke1/NsEsBTEvZZ7Gd8z7b2nZAw6+hA0RoS&#10;BEcAEi2AcJDoREjoB7RAwrkcJqEMEq6DOxXh5ZHnoGNEaxXRGhJ6H35hXbig9/AgEc7O3xYSwYCI&#10;SlR17nKLRzhI6DMJLrvoyZYboepTkZE+F7AkINJ8yo3IRElmNqpz81BXSDWRS2BkZaIbVYVmNZRE&#10;Vahl3ARCfoqfDUUbucQZHHSUkshiI8tIiDVFoVkOzd0r6u4pCE9FaDo0ipCID6V01mpQNlpBwvOZ&#10;LcGH76PGW5GcTFik8j5VsHKKIpvKIpeNv5yAKEmKRRldj/mDeuIyR/u7R7bhyeM76X7sx8sXjtg0&#10;qZsu1TqO0waKtxSDkAtidh4/Vrzixnm8deW0xSReOUMVQVfj6QNUEDvW4Mbm5bi2fhEurpqNi9o8&#10;Z8X0ACSmWGalpkBPKWg5hy7HTK3q1AKvYdg/fgDVQzes6FGG1b2qsLShAlMqCtAnKwW54dpf5AeI&#10;+OH/RuTDBAWVhADhIOGyKeViyNUQKKQkBAYvYKnHPbejOSWbkLCMS6mySLobul68TjbDwfeweAT/&#10;J3cdeb153XWfMi11rU1B8P8t8ScaKHS/V1+ikK5GIdtJcTIHkzS6gSnKl0gjJNLhS1RcIhMx0el0&#10;NbTJtADRAgoPBm0B4d0vOHQOcR3XAUJHdViv9okXwHSQUDCxZYbkXki0Nvc8DZR2HphW9exBkAg2&#10;g8QjHWMcJKQoCIpmOFgA0ymJYEA4YDwYEubzBEMiugUSWrItFaGSdy1QoNvSytx7WZENvkbBT2+L&#10;d8UllEnZFhAqeBudVM0jARKv7d8V6JRfJoIKXJrZ0KyGj5DwISoiEfGxKpvuQ4aff35WrmVWysUQ&#10;JMqzMiwXooHnXfPz7FwQyFTDISQKqSQ8QCgmIZOy0G3NdCipyqtz6bkaBgiDRDuDhJaRx6ssvGIT&#10;fK58aIvGs+Gqwdr0HEczreVQ1N018FACQ2sOtG9EJCpSElBBRTGkvBCz+tbjtHbtPrSFqmK7FZ15&#10;8cwhM1WqUom7NwkKr/6Epj91++3rvE/ZmwTJK3r+ib147vA2PL5rLR7dtNT22RAgLqykgljuFITF&#10;I6ggNMtxeu64ZvdCCkIxiL1j+2HXyD5Y26sGyxvLML9rESaV5aNvbgYlfgTCf/gDhFFBhD/8r4hq&#10;9xCi2zkFoalhrZJVx5fLIBUh07nuk5JoPbOhTEuqCKqH5jgGTZs2pweURA6vo+0JGjBNf3qQ0DV1&#10;+REOyjIBwlMTDhJJVq1KiVVFyXRLaZlJqlqVZou+/IREovYKjaWaoKKIiBYgnAXDoC0odFudUB3T&#10;sxYFEQwIBwl1YosRmFL/JyEh5UHzvocHAH2mB4dgSATf1vOblYQB4gGQcLUlgmMTWvj1IEjwC7SB&#10;hI4GCX7RfwgJvae+5HdAItjFECBUOl+QcCqjjM/RrIqkly4Q/wDtzKWpzzBBIgnRkUlIjPHBH+9D&#10;FiFRSjejIjvH3ApNcapeRDnBoNkMASI/2WeuRRobXB4hoZiElohnJcYZPBSfkLpQMNMpiQhzOWw1&#10;qKY9A2s3omQdOlisIpodIlaKQnkBHDEz2KAzCQAl+xgk+D6KvpfRH5YMzqRkVgBTkChUTEKxiQS6&#10;HlQStakJGF1bjPF15dg0dTRuaGfxw9vxzIndtm/Gi2cOWM1Lq4N58ajFLawO5rnDeEX36/bJvXjm&#10;yA48uXcj3Quqh3UL6F7Mce7Fkik4TzCoqrVyI07MHWul76UcBIYj04bi8NQhBojdo3pj5/AeWEf3&#10;YkFtKWZWFmJsSTZ6Z6ewk4YhnHAI/dcfIOSHP3Q5JI88jMj2dMHY+XVNNOsjFeHiCpF2FAgECJnA&#10;YErC3A0V8CEk2PGlxgQJ1RBVSraWggu4gq2nINpCQrebU7N5zXWd3bkqabu4hKyQoFZ5AEEiz5/S&#10;XChXdSb8CRlUpKpaJUhkIDyaRkUhC6P7YdOggc753ZBwgHDFmVtAoX7WKeT/PSQMEOxLbqaCr2cf&#10;bQsKWfBtfVYrSDwSBIkO94NEMyhaAKGjgwR/BH+MKj65Tq/OzQ/iD7EvLv/IlIRUhFyNzCBA6DV6&#10;Ld+DF8YzAwffpxN/kJSHypI7d8PNcGjDn2ZISEHQYgiJmCQBgy5HG0h0juCPJSRCqCBcibpExEQl&#10;IolKIp1+Zm5KGopUlo5wUAyiNjfHStMJDhWZHPkEBDYk1YwwxRAAgYJlaXGxyNKIQ3DIpCbSeZ+X&#10;WCV3Q3kRClRGCxg8j6UbYjMe6hgd2fBp2qcji4051xSDSxcWJDQCunRhl6atYFsWYZEfH2lKoiA2&#10;AuW+OJTx9sDiXPTJTUc1wTGpvhp7507B9W2r8MSBLbablwKbCnC+RGC8dHof4bEXzwsix3fhWcLh&#10;7p4NeGzrSlxdrfyIGTi7iFAIKAWt3tRyb6VXq0iMqklZqrUAQddCAUqt5tw9ug+2DWvC5kENWNCt&#10;FBPLcjGE36kxzcfv3hmhD/0r4fCvCCMgQh96yOIz4Q879yuqQzu7VlqHIWUgcHqQCI5J6Bhn6zVc&#10;tmVSYAGY5VSEEqSEcxb/L81meBCQybVwkBAs6ILQdJ9M11uAECiCgVGo2SKOJYEAAP/0SURBVA1C&#10;Qrt7SU0UJdM1VZvxpyGDkPCqVqkGZnxsBqLpcmg3+vDINIJAWZLskDwqe7IZFOwbgoTXKd0+tA4Q&#10;2uJB20zeqyZch9XzvQxOz1xZOweMYAvVkYBoiXXw85s/817zvp93u/nzeF+LkqB5MYlWgGgGhReX&#10;0OyGW0LuIOEpAE8ZCBJSAQFI0Bwk6GoExyO817WBhGISpiT43M7065QMdS8kPFfDg0QVj5W0Crob&#10;il0oR0Ofr9kWkjlCRW8JibBEg0RcTBKlop8qIsXK5BcJCFlZqKWikJJQurXUhEy5EAKEit1KNeRT&#10;MWjmQpYWH8cG41SETKDQc7R0XJv1xHBUVFq20rNt2biM55HtHrHydrGdnakmpmS1sv0ECVuRqIAl&#10;G7oaeBnfV5H3bPraubwvPzackIgwSBRRWdQmJ6B7egp6s0PW+mJRGROBHlQXM5qqsHfGeFxau4jA&#10;WI7H963Hswe34LlD2/D0oa14Yu8G3N6+mm7FYsuDOL9oCk7NHU/3YRyOT6f7QCAc15qLKVpzMRCH&#10;CAIdD45T9mR/HJ4wCIcn6nY/7B/VB5sG1GFZ93LM6VqMcSU56M/vUxYfDT9BGPEwFQQt5AdORRgo&#10;aOFSEoImTapLYBUYPCXhTYFKNZi7YaAlKHhtVTZQkBBELPmKKiJDwc4oV2xGUPAAIBgIENrKQKa4&#10;hQcJKY1mMPAoU1KVMi89d8O5HGwvgoQvjWqCoFAAM0mQSEOc7Rvrdn8zUESxwxsgXMdvAUWLivA6&#10;o4DgVESLPRASem0QJKyvSS0E3Wemzwnj/UF5EP+MBb/mXwQHmYHiQYCQBVSEF5t4MCT4o9tAQqnY&#10;VkKOP9CDhPIsLNciAAmN+GYkq81w8Lm2zRgB41yOYnb+MkuUilKQMmAODrJyUxER8YpHaK5YF4s/&#10;UioiQkvDBYkEREbEIyGWaiApGdkcIQrS0lCcnm6l6SoyMmw7ekFCsxkKVqqGpY/yVMFJKQUt5FKD&#10;TmLjzVICTnqqwUEuhypXefkTSvBR0RllXXqA0MIvJVcFQyKui4OEOoQks+og5GvTGJrLGIxEKd+7&#10;KoNSV+qCjT8vhiZQxISjIDocNX5CIiOF5kd1YjQq+VhtQiS6xodhYJYfs+tKsYVugNKlzxIEUgpX&#10;Vs/F2cXTcJJQUHEY1ZZUXYcD4wdg//iB2D+2P/aP6YuDYxwA9o7ojX0je/PYC3uG98TuYT147MXH&#10;emPX0CZsHdiApd2rMKkiDwNz01CnKU5K+1iloz/yEMJoIXQ1BIcwqgiZg8QjbgEcr6kAoSlNZU7q&#10;eniQkFJQLCKG7pqCvQKELD60i00lCxJeCrcyKwWJlLAupsSkDNT58+LcYi8FNgULnQsigoTcD1Nv&#10;AaDIXKWq2MAMB9VcwOVQnQntGZqtuiNW3o5qgm5HXEyy1UiNikxBRKR2gpOaEBycqeM7SAgQ94JA&#10;523tHkjIVaByuAcIbUz9z2KDgWSp4M4fbA5QgkHL93HWGir/0hyLaJUn8SBItMxyfB9I2B6I8o0E&#10;Cf44fXHvecqz6BD2YEjY1KUgQSXRGhKCgUARbOWERBmPpVatWLMaYUqL1Z9DFeEAkYSI8ARER3KU&#10;j/cjgyOC9tFQWbpidkC5F2UZ7PAEQX4AEkq91uY7qoatoKRUgvxmNWofG5kBJjOdpuIkTlHomMqG&#10;6q0GFUw85SFFYVOg6hCSzJ3bIy6ko0FCUXwLuvH5yhTMTYjlfZr5CLWlzBV0gZT8k8uGnRMVYpAo&#10;TYpFhS8e5fFRVBLJqE9NRI0vBl15fzcqiq4ERT1taGYSZlXmYmljKTYOrMcuduw9Gv2lAqgM9hAE&#10;dh/dhV0je2EHQaDMyO1DGrGL7sP2wY3YThdiG1+7bVA9dggKPG7u3w2bB3TD+r7dsKixCqNLclFH&#10;YOVFhsLP3xbT7mFE8/eG/YCq4eGH0MUClnQzHnYZqJaFSohoXYuuqSARx2skFWHXg+YpiVg+btOe&#10;BteOvL5UFwIFzeISVBKChIr4ZFBJacGcFII6vMt/iDMF4W2rKHdD2/15oBAgpNoMEHI5+Bq5f4JE&#10;PhVFPgcE5UwUchDJpQLNSkympbrydqYmUhAbrSS9FIIi1coQaNvIULZtbSHpFIWUgDpeW6Vwf1C0&#10;flzBd722rbvhEqQ8ReEB4n6QcFBQvOG7P68FHs2QiCEkaEFq4v7WOrGqU4hmOPzoFFADXud3cQn9&#10;AAVOBAkHCvlNckUcIFKpIggJ77XBoGgDiZBoL5mqmCpBMxstcJB7EU23w1MScjVU4lxr+l3uvOjN&#10;Pyvcj4gIuhpUEbF0NVL4B+cms3NLORAQJZTqlersKcquo9QkDLLZWFS30hZtcWSzpCk2IikDjXqC&#10;REmm8isImOxMUxGChNSGc0/czl4ChZ6rRV9K07a4hPxqNfAQdQr64IFO4eb6A+s46G4ouJZMgMi/&#10;7q6aFoRaAQFiC76iQ60YTSUhURpH1eBPNEhU+6JREReOiugw1NIlqU+MxJAsH2ZXF2JxfSmW1Jdg&#10;BV2CNX2rsWkwO/yIHthJKGhF5jZ2/i0Ew+bBDdg0sI4gaKBCqMPGvrVY17MK63vXYF2fGt7uinW0&#10;Vb2q6V5UYWZNMfqmJaFE60zCOiNFI71NabLzSzn8gCqCbkboQzwnGMwsYEk3hM+xc6oEBXqVam0z&#10;FbzuWpSlWIP2MonpSKASILpuUmHKM9FqWm+6VK9RER9vc550XjspCXX6EnPXEpEWSheGpgVkcjfc&#10;1HLLmhnBwZRHIC6RJ3eSz8knLAo000FIFKekEhR0N5SFyXakLQGVXOUnJBKoJrQeKEY70rPdhVvb&#10;c3vMeqriQYBwnbNth6X7bUFLN0ngOn2Li9EWCh4sDCSCRKCTe6BQx3czJe7z1Hftc82Cv5O+g76r&#10;e10LJGwq1E2HemBw597tFjUhc2qCoLCOrl3Gg4OXop0Chy3poW0h0Z6v+4eQoMsQ2gwJAiBIRbS4&#10;GYKETPe3QCIsWtFkST4RXas+NauRiIS4JKQqCEXlUJqVjhKqhwpapdwGAwQbBhuIKk4pMUrLkNXR&#10;M9hQlG4dQXdBI5+ClqVZDjIyKQgvgCnFoVRtNWRtJiwV4UEixhREi18tlZLC52rEVIdQFqalEXM0&#10;1ChnG+VGhKCa37WG31k5EnmEQC47ZHFsJCoSY+n3RxEOCYREEiriI1BGiFTHR6KKIGkQJLL9mMOO&#10;vKShFMuayrCyZyVW967Guv612DCQaoCqYEN/dXxCgLa+X43dFgzW83mrCJUVVCHLm8ppFZbzsLC+&#10;AlPK8jE8NxWNSVEoiw5BfmQXQqILO2FnxHdwsxGKOXjuhRkVhVSFwBDB5+goaAgSUhJas2F7pvJa&#10;qF6l1IHgoMBmHN83ltdM187P6yQFoaQry5Xg6/RcFZjR9ZOSULBX8Z3SVM0Qxdv+HWkhdEt4dJCI&#10;pYpoqVDlwSI4PqEqYVodWmD7hbLd0N0oSqZLmpzKAUHp2qqqnY7U+FT4AqCIj0k1UESa2yFIUM0q&#10;NhbODsi2/o8h4d0nSLBvBGYStWShCzu8C1beHxJSF6FtFITX2R/4ufyMEB1bPa7vEQhcNgOiQzQe&#10;6RjVDIoW4+MGitaQkHWS6+F19GYloY4e+LIERPAuRjZNqudISWixGH98R34hg4S+oEBxH0iExyjO&#10;IEjIpQgGhGe6T48V8zlaNarCH5qrJiQo/8IikygBExEXrYAl6c8/uoQdW/kQVdkZqM1RqXy5F7EG&#10;iTxKTU1xag8NBdPUydPZWAQLN33Z0TIsPUgIDF7gUkfNgkhNCBTaSNhHeasYhWY4rJJ2ABCCiD2H&#10;boUavfnWhIZb+OUi9Sl6DjuefOSGvFwUE2SFiZTRVAmFBEk51USVLw5dqYK6+ul6ECCl7LBVfFyQ&#10;6BYfjqHZyZhVVWRp0WsJgRU9KrCqdxW2DKVSkDtBNbFlaCM2DqozhbGyFx/vWYGVPcqxrKGEbkoJ&#10;FtUVYUHXQsypLsDE4mwMz05B35QEA0RtEr8HP7fAlISDRELHdlD+QziBIBXhuRmCRAgVhS2dpyIT&#10;JHSuEn+KR2jJt2ISgqaUhFbJWtAy4KLpusmk0nS9ZFISXjlABS5VWEbXTJA1JeFPsqNiEVphKiXh&#10;3A25GMpodQFOmVwOHT1I2D6hmuEIBDCLCQhZEd2OPLajnEAgM4Ouh0Dhj0ul65HqQBFNRUFYmKIw&#10;UKgjqnyiOzqFIPMH7m8x3eemP51Zp22GxL3uhXduAUsN0nye5za41aVBCqYLP4NgaGUGp3shYUpC&#10;cPDsQZDQMRgSzXEJGX9QW0i4rEtBoqXQhu7zICEJ1amLR0j3pbwv2aWNu9ECCQGgrA0cnMUkCRLK&#10;xizkc/IREZeDiNhMRMQQEtEpiIhKItnjkRRHF4KyM5M+e9eCVPQoy0Zvjob1+ezslOo57HDZ8ZSX&#10;kqYWVwix5CcpiEz6pRZ4ZGMVJLJ9lNeERF5ykrkYClhKTVhMgiOSNyMiEwi8xt0WECl8rtSGn+dS&#10;FYqBeK6HpvTkfvhDO5nrUZ+bg66EWmFClAUtNbNRGheFSv6eOkKuMcNvMYkSjujlBEQVFUVtbBj6&#10;JsdhcnGWuRE7R/UKuAqVpiIECNnO0b3tuHlIgykMPb68exndk2Is7FaEuTUFBE0uJpdkYWRuCvqn&#10;xaNPagKa/DGo42dWJUYbtDLDQ2zXrXi6G1EEgLkYwXEIxSh4v66jzGBBECtD1RZrqRPzN7tch2hz&#10;IzTtqcClalkqfhPbpSPh6wCh+IXlVfB6SXkopmOQCBQXVrq1FnCps6eHu5iEIKEApkCh+h0KXEpF&#10;eCZAKI4hk5IQIBwkklGsASagJhSfUN5Ers8tJc9IcKDwxVNRKEYhUNC0M5yWA2jX+tDABtUCgUoX&#10;eEBoAYSfasNn95k73wwJyn+rdcl+Yf2pBRLNgAjcHwwJvc6pEPWzwGe1BQQtxKDQFhIuLvEvj7Qn&#10;GIJA0a4jzcDgmYOFXA5XZ8JlYMrVsB/CH+VmKgQK53Kok3vqwTNb9cb79eFOQrlak/rijqweJNzr&#10;vdkNQSJCyVR0ObQmI1ruRjMcqmgOEjFJBEhCEaKoJCIJiUhCIjKWgIjxITImAdFqQL4o9OqagUVT&#10;GrFl8WAsGduE8RxV6zgqFiapIhGVBBuIchZS2HAUHJOfnCQZy8YUy8YYG5C8mvosyUy36U4BQi6G&#10;VISyMT1IGAQCsPAAofc0N0RA4GMChJ6nHcDsPp57Dd86AU1qIqlze+Tze9XlZFNN0MWQajBXI9pc&#10;jq4pSWhKT0GtnyNnVAASVBS1MWHolxKP6ZUFWDewDnsn9Mf2Ub2xOaActhEM20b0JCBoI3vZbYFC&#10;AFnXl7Cga7KEamJ+rVMRU8tyMLYwE4OyfOif6UNPgqKRiqIqMYbQctW0fAKh8h7kUgQA4WWcWvYp&#10;H/MgoYCl5UcQLN5WA7bgjYBQCTrBMl4ZqoIEn6P1LrLgSlR6vlSEnq/ZIakIP0EiVVDO/6Q8Jdkg&#10;4eqJ8nWEhILEup3HgcPWcVC1WAIbr3E2/z/FJrwFX0UcIEqoIkr8NB7LCAe5HQU815RoHuEhUGQl&#10;pZqiSIlPRlKsq3oWy0FKtUsi6PLK7RUo3JQ8O6tZi3KwDqxz9in1r+AJAi9GIAC4GpQtR5eX5CCh&#10;FaZKumoBhCwwEBsQ7lURAsS9kJBJfaQ7SLQCRRtIeDGJllmO1pDoGOojIIJB4UHC+9JBkLAv7hSE&#10;e717D3dx+IX1JWWChNZcGCTkOsiFICQUmNRU530gEZtUiphEQiIhj2oiE9HxGYihaxHHkSAtNRRD&#10;Bmbj8K5hePnuHHzw8hLcODEJ62b0xST63DXpiWwIDhJSEkqRTmRDU6dWgRgpCUEinp3Yg4TUg1wN&#10;Hb10bLkbuq0p0GZ3gxBojsRLhgsSNMUhrOQdG6ie36w6eNt8bZoyCSWj1RniO7WjL93F1EQ5gVDh&#10;T0AZlY8gUZPsOmlDmlyOOJQREBWEQy1dgBqe9+JIP72qABuGNmH/1MFmO8f2wRa6GluHd8e2kT3N&#10;thIQdh9NQc0N/bs1K4qFdcWYw/cQJIZl+TEgIxGDclLRN9Nvm+nUELLFVDWqyZmomIsSxQiEaM1c&#10;EA5eero35emZlIQWvNm1oVJwblZks5IQJOM6PkKjouPjMgFU10fXxWI5ARWRGe0K39peGzRBoio9&#10;1WaG1PlVmbw5fZvgl2XK7eB/JWuGBM+9/AmDhdREQiJKBYokDg6EhVyO5sVf/lTkaP9QC2Qms634&#10;4YvVKmMFMgUJtwFUuBk7ZaTg4Gs2rw8EWwskNEEgqGh2RMlYTikEm8u6bFEXet6DIfEdRlC0AMJB&#10;QnaPkggOZMpaCtHcCwnPOpJ2tipUboS+nKZ5vhckWi6IKQo9Rkh0kssRUBIhms6MJiS0e3MCXQrF&#10;HuRemHoIAMIXgERSEeGRR1jkIImET0uNwdABOTh/bAg+fWcxfv3xUnz57ix8+vosPHtlGvauHIWp&#10;A7oREvzjfQnIY4PIYkMXJJI8SHTqwNGeoyM7dQKPsdoEmJ1V6zjkWnhrN7w8CqkK3faUgY4Cg6cg&#10;FHtQ41aJNeUBpPOoWRN7TIAIQEWmjqPpUusUepyfXaHYQ1YaSgmFSnbMKlpXAqOG6kJ5Eo1pBEh0&#10;GCqiQtE1PgLd6Jb0TIzC1Io8bCIQ9k8bgkOzRuDQjGHYqWXcY+hm0HYQGltH98QWrdokTDZJTfDa&#10;rFEMo2cFljSVYn5dKRVJHoZlJ2EYXY4RRZkYmJuKBiqVaqoZ5WwIEgnaplCQkEoIQMJqfHpKgiYX&#10;w93vckakIvQ7PVUgQOiowGQ8IaE9N9wmPQ6gHiQsfkOQaIFcPkd+zQwp0CtIKLZQSWWnmhEChgcJ&#10;mQBhsKBp/1UBQc/R0cudUEKVbQMoUFCJFCk2kai1HUmmJizBiqAoUun9RLecXKAQJJKikxAf7bPZ&#10;jihCQZCIjHI5FAqmS0kowU9FkLpwsAy2+0HCKYlAQlZbSJgpOEnT4zQXqFRMwsUizJphoL4WZIH7&#10;WwNCJmi0gUQrONDF6NgWEEGQaA0KdXb3pt8HEs5ak7P5flMS/HFSEgpc2s5IhQiPL3aQSCpHtK/c&#10;4OAAUYlYfyXi/KU8L0K8Pw/+lDR0q0rFrg098NGrc/Htxwvwzfuz8Msfz8YXb03DF2/OwzMXp2H/&#10;qlEY01iKao7MZclKf5aSiLLSZ4lSDAH3QFOggoSPDVCQkIugKVG5GFIBAoRMgJDpXK8zuPC5XscX&#10;BLSSVNmVHiSy2fgUj/CeJ7B4gFCwU8lD+i4KgCpBKJedvoqKpZJAqjY4xFviUh07aoNiBGm8n6Ar&#10;jwxBXUIUGhOi0T02HOML07GJSuHAzGE4NGckTiwch0Mzh2PflEHYM6Evdo/vQ1D0MpOicJCow7p+&#10;XbGmXy1W9qnB4u5VmFdfhpldizCxKh8jix0keqQnmZIJhkSs3A0BgKAwMBAIcjtsLUuHDs3qItam&#10;Pd00phSB7ZsRgITO5X4IEomEhLdpcCsVweulPTVy+d+Vpvldfgmvu2ChTq+0dikEdX7FIPQZgo0A&#10;4SyUnxdmSWsy1Z3wcie8FPkCqjXBwltwp/c0NUFTrKKEakIrRXMTfPw/NXD42FYIiahEWyekKmhR&#10;BginJGQKZDpAJN1jXp9o6V8OEuo/Boo2kFCsovVSc2ceJLy+1QIJvj/fV6bzB0HCvT7gbgQDQnDw&#10;TJDwLBgUHUMUvAyaBg38EHtzEU8kM0h4oBDpXIS15Uvo+YFASnPQhmYzHASEXhud4yARRyURLyVR&#10;giiqhmiCIYagkIKI8VchLrkcib4ywqEEaRk5GD6wDM/emI1vP1mF334wB1+/ORW/ems6vn6boHhr&#10;Dn7+ynxc3z8Cm2f1w+DKHFTSpy5P1vJgKQll+VHmh3Y2F8E6bAAUaezgmoZTp9ZiL8Uj5DJ4sQdB&#10;Q0enIsKoDgQJAocNUzMlWvNh9SjYyFTdyupTUMrK9ZCbITXhxSsStJRceRT0ra3+BL+Lg0QkIUE1&#10;QbDVsVNo2rMuOR7d0/1o4nkDf4sCidUxbvqzd3IceidGYxjdg43DeuAgwXBk/hgcJySOLRiLw1QV&#10;B6cPxb6pg7B30gDsGt8P20b3MvdjC5XHZtoGAmP94Eas6leHJT2rMLehFJOrCzC6NBsDcpIJCR+q&#10;qWRK2JkMElQRiklohWcUQRHVzqVcCw7RHTrZTEYMz2VKszalxM4vKFgsgpatkvjs1Jqu9HXqCG0e&#10;LGDYdKeAwutpy+xpWu2p6esigl6JaAYJXlNBwpZ9839TgDI7lgovAAmLTdAMFFJ2hIreR68TJExZ&#10;8HZerCzCQFFMFaEgqJW7M3NxiiKCQ1mZ+VQVubQsQiIlJgkJWicUQUiE0yL8ze6GBwktOrw/KNgn&#10;rCMTFF28AbRFSbTKgWiGgbPW96u/BamIZvXQAgkHCt7n9d8ga4bEA92MNqBoDQmpieDsS5n7Mfpi&#10;9kOaIRGYx9UHmnzRl/HUhzPBQRFfi/pG8AdJdQgsSq1WzkNcPiFRSEgUm4qQxRIKcaYiKhCXUobk&#10;tHIUFxRh8dzB+Oi1jfjbr9bjD58vxLcfzcav35uF39J+9dYs/Oz5+XjqyDDsW9SAab1L0Cs/FbUc&#10;fRUILPbFczRQ8IvuRqjWBjg4ePPzAoBVQWKHVtDRUxGemyBgeGogUQ3a4ECFEBaOdDZQlbbLjItj&#10;Q441QKhOpuplZrJDpPN99DpPdai8XVwXjrRdlGWoorka/UIsQag0MQ51qT5aEnopBZqQaKKboc7a&#10;nceuhEN1TAiafFHol56Ifv44jMrxGySkHo7MG40Ti8bj5OIJBoojs0fiAEFxcPow7J8ymLAYiJ3j&#10;+5oLImBsJjDWExRrBtRjWS+qCaqvyVQSo0sICSoJqRcpCcUk0nnNkjorO/IRRLcnJNo/YkFHAUIb&#10;FplpKpi3NbWpmQt1fuWIKK6g+pIqbZ/N66KgoiDhDyRYqbhMciAGoY14tG2fciKUeJbHa5JPl1E7&#10;dOl+KQJBQgpAasA2EeZ7KgfD9vQIKBfBxs/P1tJyleDXJsOaSZKSUOJaAZWl1skU6fdJrRBGFXQz&#10;SwmJUqkJZWESEC1LyqlmEn1sCz4kChLhiYREAiLCkiypT2Boa/dCwoFCkOhMSCjQr76lju+5Eq2t&#10;NRw88wKRBgkd1dcC1kpJePfxOZ45F8Wb3egQiXaa+vSsQ1QzJLyjg0QQKEI8NeEg4UDhPqRLgHjq&#10;6C2QyHBuBB/vxC/TrD7kf4XJN3OAcJDg6wUImQKXgkRsHiLiNL1ZguikEqqIUroX5XQtKpCYXAF/&#10;WhnKyiqxZ8Ms/PqTI/ivb7fh33+1DH/95RL89RcL8KfP5+O378/G12/MxmdPz8WrFybj2Ko+mNWv&#10;DL3yUlBDmV5O6V5KSBTxqNHIrxFRIzs7rpSE0rFdYpTcCDYqjk4eFLx4giCiju4ClC4VW0ftNq59&#10;QlUoVzEIuRpercwsAiMjCDYyczOoJKI7KYGI7oZ1IgXculhgrZSdoj7Vj66EQ29CokcGYZHpR+8s&#10;vy3saqCS6BYXjl7JsejHDixIDEmLx9rBDTgyZxSVxGhTEqeWTGwGxUEqCgcKqorJdEEmDrCYhUFi&#10;RHcCpglrB9VjRd9azG8qw+TKfIwiJAblpaGRrk4VO1AhR17tOpbY4WHEqxwdFYWWw8vcWhW3q5mU&#10;kcAnN0OdVaO5AoiKGSh3QXAQJGSarpR5boIXS/D2+vRURAFVnTJmbc2L7ud1tEAkTZDQjEVGFP9X&#10;XktVvko0ZeKmUTVT4hRJBCGhqVEBhu9L6JVqlS0HkBK6baW0SraPSsKoisqziv+BYkQWzFRQU1Oj&#10;POYlJvE/TUJSVAKVRLyDBGGhVchSDm3tfpDozP7VWYNvUN9yqd0tMQfP7nefc09aFo61hcT9zAOE&#10;9WN7rfs8QiICsnYdBQsaIdFWXZiquK/LoR/guRvq/FIJjkAtkKCKYMfXGg/zs3gBOoUmNpvmhB8I&#10;CXM3chEeR0hQSUQZJBR7KCMgypEgBZFRhtKiYuzbOBO//elJ/Mdv9uA/f7OKtgL//s0y/O3n8/GH&#10;n87FL1+fhk+fmoDPn5yBdx+dgrMb+mHFmHr0LUhF19REVPCPV1m4QgUwOSqpSK2N6AFQKFNSisI7&#10;yt3wAo7q1IKDOrhu63FZUqRiDez4gfoSSvFOISwECdurMhC4dMvPCRy+Xp8ni6GCiOz4MGIFCXUk&#10;k9BsvOwc5fx+TRkptgS7iYDol5eK3oREH1qvdCoKuhwNiVHokxKHAbw9kL9veGYSlvetwYEZQ5uV&#10;xOmlk3B62WQc57niFPumuZkPqQlBYveE/gaJLSN7YNPwJqwbVMf3qCYkyjG9thhjynIxOD/dlEQl&#10;O5DWbKTSRdKO6IkWuHTFZOI7ExS8bl62pNasxHd2ZejkZqjjZ7ED58XGceROQC4hoQSm7OgYUxEp&#10;ggM7tI4pIYpbECZyH5SiTmAqF0JuRUVaiuU4mLvA61RIV07XS+s2DBRyN6RIpCSCXA7FNxSHEnC0&#10;J2t2dBjfJ5rvq5hGLN3RRDRkpaIbVVodr2Ut4VxLSHTVbFJ6MkHhJ0iSbBalhCpD7qRiE8l0OeIi&#10;EwiJOISHxSM0LPG+kJC1hoQA4ZnrX1LggoRXn6ItIDxrgYRcBfXFgP2/gIT3nt8JiXYdYngfYWFT&#10;oR4k6H6Ykmg9y9FcrSqEX0hfUl/YOrtyHoIhwecFQNGZEqwL/TXNF2vuWHUfukSSeoHXarl3WEwe&#10;XY18uhqERGIxVUQZXQy6Gv4SuhjFKCEgNq8cR5eCgPjyMOGwEX//diX+9s1SKgmqiM+oIN6cQkCM&#10;xYc3RuHHV8fgR2dH4sLWwVg1vgdH4lTUZdCnpnQvSopBGWW8si9thkOxCY4w6ryCg1SETABQEpRi&#10;E5oqVezAT6iorL6UQzMkdJujVKJcDp5rKlWp3gJDMgEi6SwVkclGrM/Q+yUQNq7atmDkTBWspCRs&#10;xymObjUpcjMy0T0jGd0JgcFFWRiUn4HePO/NhtyH1pigeEQsBvK3DabLMTwzAfMbCdPpQ3B0/hic&#10;pIoQJHSUqhA4FK/Q7Mc+gmLv5IEGCs/l2EQ1sW6wlEQ1FhokijCyKMMg0TPDj0p+t3xCTErCTwgk&#10;aQm8YhN0KRL4/ZXboHUqZp3acySXm+HcBhWIca4BOzv9/hwqCOUmFNLt0O7i1pEJBzPezuDz85S/&#10;ILD7XZVr5UNotaymLG1mgv+PYhF2TOCRUNHOXFIh5nIQUJ6S8Pb3kJspV0OWS1WhfBRBoozKrCE7&#10;Gf2pnHoTyI0ZiWjK8vGYhAbCt4YqrcwfjTLCQwFwi4PQFUlPSEJCVDyiCYiI0ASEstOHGCgSCQwf&#10;je4G+4QHiRYwtJiDhp4jJeEK2bhFYnIFnHkLx4Lvbxv/82IRraAg+BiABIjWMQmnJByEmiFxf1AI&#10;El6+xP0h0eJuOEjIfzKS8c3NmiGhL6EvEzACwjNNBTlAEDCEhC3xFiTobmjZd4QSpAiJGF+JASLW&#10;X4rE1BLkF+Rh1eJh+Oq9Y/jPL84QEvvwH79ehX//9VL87VeL8JdfzMEfP5+FX709lW7GePzkzji8&#10;f2McXr00Hld2jcKKsd3RMyeFIwJHQv7BJZTl5YRFKSWkouW+CBdElDrQKOipCp0LHn5zL/QcNjhB&#10;go3TCuBSymppuI6S1+r0WrshEyQU6FS8Q89XXEPvq/dL0uv5/gKLiuharQnFRggKReDVcMuodrql&#10;0bUgJPrkpKMXO+iQomwML85Fv6wU9JQLQvnf0xdNVyMBQ3OSMSo3BSOzkzCnWwF2TRloQJB6OElI&#10;nAoGBV0RTY/uIyj2ThlkSkKxiS2jXUxCkFjdvxaLupdiRm0hxpfnYKggkU7ZTXjl8bunE5jaJ8RH&#10;MCTxXGpB+Q9yLWwVp1k7aH+MNCos7depitZyo5Q+bRvlsENLBeQTHGmChFwOHmWpvJZyM6T4yjmC&#10;y6QgBAhTCwHgCByem6GEKCtjR6Ui1SLoNM+oEFK2Zobv65QE35+/I4P/vZREqT8GFbRuGQnoXZCC&#10;YZW8zoWp6F/Ea1qTi3ENhZjauwwTehZgeF0WepX4UZOp3xKNXH7HZKqi2IgYQiKOQIhj50ugJUEr&#10;k4MVRFs4dOqSYOZAIUg4JSFrdiGsI7tzZ041eI+1dPrWcPAA4R29gb558iEACQVLLXAZDIlgULRX&#10;UpVAEUiuUlJVi6tBQARBwqVqS00IAPwAfclI/pgowoJHW7gVBAn7QrowBgleBF2wyCBI8HWhqhEo&#10;SNDV0HqM6MQig0N8sgNEVk4hFswegJ+/vx//9fVZ/Pvnx/H3X+6iu7GCtgR//Xo+/vLVLPz+8+n4&#10;1btT8eUrU/D5i1QUz0/FMyeH4NymoVg2qpGQSEYjZXo1ZWR5cgIbWyJHD0XKtX5DnV5KwSkDdWAF&#10;LKUmFIuQmhBAZOr4UhQyqQ7zvWnBBWdMVbAxyj3Re0lpCBx6zDvX83VUDCRGRWH5fj6OznI1Cjla&#10;11LealajT24W+udlom+WHwM5uo0oybH4QD8qh17+WLoazobzsTEF6Ribn4zZ3fKxbUJfi0EIDCcW&#10;T7DjqSWT7NyCmFIUM4aZolAAU7MdgoRyLDYM1QxHDSGhadBiQiLXINGLn9mNfnthVBhdjjBk0+1I&#10;1zWRmuLvkcRPUK2IDi5QKVAoSSyNaiozNsqK1Wr0teI6VBMChI6qxJXC12stiBLJZKoarucLKFIb&#10;MkHCy3MQJGwlJ90O3SdQFCVpyXeczZwIEFphqiCo/tfmNTM0zXDYLAdhrX1OtJCulCqiMjkGjYRs&#10;H7qmQ8qzMKIyC8PK0zC8Mg3j67KxeGglNs1owsGVg7BjUW8sn9wNE/sWoHdFBsr5/6QkxCCaLlI4&#10;3Q5TEmz7IWz7goX1gQcAogUU6tAK7gcD4V5I6LYzdXL1N8/uDwnPHgQJF9doAwkHCB0j6GIogOkA&#10;0RoS/8Dd4AfYl2ZH9+xBSqIlLsELRnejs0GCvlA0ialVnDFZiCQkoqkiYpOKLRfCl1KGzKwCjBzW&#10;HR+8sg//8+1p/P1XJwmI/fjvX2/Cf327Gv/x22X4j28W42+/nItvP52Gn70xDl+/NR1fvjEDn748&#10;Ba9cHYejK/tjZt9y++N75NDf1GhI31NVqGvo75fR38xKiLKFXhZ3YANVxxYYFGSUwkhjY5UacPEI&#10;pV4rONcB0YSE7blBawsLAUABTcFC9+k5ui3TNKESjaRUBAlNf/qoVDRyqrF3y86gD5xCv9iPvnls&#10;qCX5lqfQP8ePYUWZGEzFMEBBTKqIvqlxGEwpPLY4ExOKszG5NMsgsZtKQsFKUw9UEyeWTMBx3ta5&#10;53Ycnj3SQHFg6hDspsuxbWxvbB1Fl4OgWEMlsaxPFeY0lGNSFUfPwkwMoBrrzutVoXwCdrJcummZ&#10;7HQp/L1SAeqYvs783YJEx5YK1xq5s/kajfIChNKnixOoAKguBAnttCVIaCOdDF5jgSed7ysIaA9P&#10;uSbKXSigu2YuBiFhbguVg57jAUOQUDatplj1XZTKrYpW5hLqv5Oa0Pvzu+tay92wLRajpSYiUZUc&#10;hSZCYlBpJsGQi+FlGRhWloLh5ckYW5OOmb1ysXp8NbbPJShWDcT+lX2xZ1kfrJvZHeP7l6B/fR76&#10;NZUiJ1PLyGMtRhEWRmCw7X+XivhHkLifsnBG16JNf2sLhmC7HyScPRASka3ObcajU7CacG6HIGGx&#10;BZv+dB9i87r8MRZ8DABCSkLLwDWr4eDA59EcIPQevAhSExH8IQRFyH0gEZNQhAS6Gj7LgyhHU30F&#10;7lxeh99/dgp//XIv/vvbvfiv327E//x2Jf5OQPz379fif36/Gn/+cg6+/WwmvvloGr58cyq+eJPH&#10;d2bhJ8/Mxck1gzGlRwn65qehO2V6fWaKxSWq2djrctI4OvnZgCNNTfjY6AUKy49gI/SWglvqNRuc&#10;XAwFORWQi+nUjh2/PY2gIBwi2dllUQJHQGEIEM2Q4GOCis6talWH9oSDErkoh9lwczgCauQso5xu&#10;zMtGLQFRT1D0yErFsFJCIi8dQwrYaIuybFTvT0h0Z8OWqzGY5+MIj0ml2ZhaloVZtbmWTCUXQ+Yg&#10;4RTFMQLiaEBJHJ4TgMS0odhDNbF1TC8XlxAkBnTFkl7lmN9YjsnVhRjOzx2Ym46+ORmoYmctpkuU&#10;y06WQQWWyk6Yxmvjl3Li71YcQPkePt6v9RVyM3JpikUoM9I6PF2NAkp0nWsrvjS+VvJf6ysECJXH&#10;V8eX2iihS6F9STQtrKxJqQft76kZDa3FkFlMgt9Ln+WmOwUFF5Q2hRhwHZXR6qZVCQmaIKEtFlUq&#10;sNIXhbr0ePSluzGEgBhelkpLxkhCYnzXDExuyMS8AYVYNroUO+d3xwECYv/y3lg1pQLTBudi1ogS&#10;7F8/HjvWTcDIQdXISU9CTGS8FUEKZT8KIRgsWCm7BxKuf6nveEVyg8EQDApPRQTDQfYgBfF9IOEy&#10;Lh8AiVagCIKEF5twkOAPIiScipDxB/FLdtIXDnI37oWEpyJaIKH7QiLodkS1QCI8LgdRCfmISSxG&#10;op+ASC9GUXEhdm8dj998fhhfvb8d//azrfjPX6/Df/1mJf77t0sJi6X4v/9IYHy7En/82TR8/dFE&#10;/PaTmfjdT+bg1x/MwZdvT8f7T8/C2Q1jMLVHOQaX5aAfG3qPXI3SfpPzDTyvVeozXY+MGEIi3AUn&#10;FVyUkhAovOlPKQk1OMUm4kOkJLRKVAqCAGDnjwzAIbxDO0Twfm+RmKCgtQuCgqc8wnlbtRYUj1Bx&#10;3FQ1cjb8XHaE6oxU1GXR/yco6jP4HQmzoaV5GFqUjWGFiklkY4RG9UznbgyVqkiJt92ypnH0m1mZ&#10;g7lUEkfmjsLJpXQxPEgEVIXsqJTEfEJi3igcmj3CQLFn0gDsGO/StzUVum5IPVbQ5ZjXUIKJlQUG&#10;qH7ZaWhI9aHWn4hqumn5Wg1KuZ7CayYXQWsp/IpT8Hdrhy4/3SflMrhArAKDVCGqRk1YqGMLAAo6&#10;Zgk2BEQaTQpBakEdWMc8/g9yC4sFAL5Gr5UayVeAMpouDGEiJaJzzVZpelO1OnRNPRfRgZ3XmucG&#10;/TC3piONz9M0qKp75/H/r6DLUZMcje7ZCehfmIwhpckYV5tFQGRhSmMOj6mY1j0La8ZVYe/CHtiz&#10;tCcOrCQoaOtmVGH+qGysnFqCa8en4tbF5di0fAx61BfBlxSDqAipinh27jj2AR5D4wkGmQcJ9TEq&#10;CSoDDxIuOOkgYecalO38+0GiLTA8SLQGxAMg0dYcINoqibZxieCkKn4Yf0wnxSBoXjzCCspoCay+&#10;WDMkHCCalUS4D6GRyQiNSjFIhEVnIDKekEjMR6yvAEkpRcjNzcf0yU345J1t+NNXe/DnXxzGf/xy&#10;G/7rmxX4r18vpbuxiMcFdDXm4c8/n0WATMMfPp9GWMzAHz6did9/tAC/emsRXr82EwcWD8WkxjKM&#10;kGSuKsSgsnz0yM9EN3bArlQVDfnZqCIwlFyVzEau1Gg1KrkfCnapcpXSq5UurRFJjU7JT1EdHm6G&#10;RAQVhVREmKovqTo2Ry0DB+8XNEJVb0ErIgO3Q1QHkmaQ4GdpxMuk9M5nI6+ieuhGSNRnprEzJqCR&#10;SmdEGd2usjwMphoaVpCO4bQ+dDP6pcVjJO8bkp5ASGRjVnUBZlfnYkFjsXM1CIkzy6e4eIQXuCQw&#10;PDVxdP5YHJ47GgdmDMfeqYOxi6DYPq6PTYUqgLmKLsdCAlZKYgjB1KhpwaQ49MzhOYFRyFFbkFBi&#10;lVSA0qZ9BEZSiHIjOti5fH9bbclOXZ2WhmqVEVT1J7oe+VROOXJbaHYkIGRyAxSTMEjwtrY7LNSs&#10;CpWDtumTC6I4hMFE145H3S6gu6HtChQDsZklAsEDvP47uXf6/xSrECQEMU3l2j4nhERxQiTKkyLR&#10;NTUaA4rT0C8/EaOqMjCjRyGmd8/FpPpUuh2JmNs/B3sW9MDuxY3Yu7QJpzcOwKWdw7BtbiVmDozH&#10;uV3D8NrjG/Hc9VW4eHQGFs3qjtJ8LQKLRnh4PN0PqYp4dtw2oGC/ag0JHYNMj9FsGTqPbaEgNRIM&#10;h3seD9i9kHDBy+8BCVlrV+P7QsKz+0PCKQmnIhJJQ79BQkViwqNTEUFIRGvH5oRCuhr5SEsrRFNd&#10;CZ55TLGG3fj7b47i//rDGfznLzfQluC/vl6E//nVIp4LENPw7Yez8OWrM/GHj+fhTz+bjT99shjf&#10;vLYGH99YjXcvrsaJlWMwuXspIZGPkWzsI6pL0K8kDz3yMlGXmYoajtxabZnPhqhakyqEYjUMCAjB&#10;IYsNU5mTAoZrcEqqUuCSaoGNLqJ9B0LgEev0goFA4AEiiurBK7ZiS6YDikLKwmot0O2wXcrZqLM5&#10;ogoSKjZTTVejnHCq5QjakMKGWl6E0eX5BocRHNGHF6QZJLSMezTvG52XiimExMyKPKsFsXpQHS6s&#10;mm65EWdXTDVQCBJSEzKBwiCxYDzdjjE4OGsk9lFNaEZkx4R+FpvYOKLJILGgqRxTa4otcKpqWLX+&#10;ePQgwOQKKStRHVwxhAy6aqkRXSj1qcTCtJmOdi0LtXiE9hiR61CVlmqQULqzJT+xI0sJSAVotsPr&#10;+DIpEzdFSYUQG0FXRas0nQJR8pRgojyJYEjk8TmCkuIOqjhmiWt8jqcmFJtQhmtqRITNnmghnaZx&#10;tc9JTnQooadZpSh0TYtBj5wkunrxGFTkw9TGPCzoV4JpjRmYUOvH2KpYLBqcja0zanBgSXec3tQP&#10;53f2x/F1vbFkVDp2LemK5y4vxcs31uLpi3PxxKVpOLJjBHp0S0ZcVCjCqSZCQ2PZT+ICkAiAQh28&#10;FSRcYLL5SBMg7g8J9rU2kNC5d9uUBl/jVEdbSNwnJnE/cy5H1IMhYebcDotJ8AOblYSMP0olu9yX&#10;cIBoCwnlSrRAItUqSkXGpiE6PhsJiQXwS0XkFGLt0mH47Wc78e+/3IL//s0uqoat+NvPl+I/frEQ&#10;f//lAoJiAf79y/n4y+dz8IvX5uG9x+fi9z9Zhm8/no1f/3gFvnlxH764vhfvnt6A48vHYmrPMkzp&#10;UY3x9eUYRuk8kNJ8IEfnXgU5FiCsSk02f1aLhjQ371cDok+r9GFBQmm+SoiShNX6Cxe8VBl9dnYC&#10;QHAQJMI6tkN4J6oFms5DqSqkHMKkJAiGCCkOmuoshDz8Q76HFEuUTY9qg2KrlsVjHkfYquQkVHPU&#10;rqcrNKI0HxMJt9F0NUYWZGJ4XhoGZiRiTBEbbUkWxhamWcByZkUupldkYivVwKW1s3BmxRRcWDMD&#10;Z1dNw+nlk3GK0Di5jIqCZucGjok4tmAc9s8cgT3TqSYIip0T+9tMx1rCZmmvasyoL0NTajyqONLW&#10;+pTgRZeICqeU3y+XHViAUPAwU8FA+vj+UG2m09HcDwHCIMHfJVdKSklxiBzdx44uN0R7dCoI6amH&#10;YFjIlZDLIXia2iB0BA7FJ2yPEj4nm/fZ9CqfYwFJfRe+t/d/KeYjSCggnRga4mpT6D+WitO0szZD&#10;optSSAiW8jdW+aPRmKEs1yQMKvZhfE0GZvcgKPrmY24vKopaH2Z2T8GK4flYPbYQR1Z3x7ntfXFu&#10;S18cXlWHgyvrcHn3aNw8PA03Do3FnVMj8PJjk3Hx0AgM75MNf3wUFUUsurCfdenMvqF+JkiEulwi&#10;uRIChWDgwaGteSDwYGAxjc4OCp7JhRE8tOLUWQAczXBwsQnFOJTO8L0g0Z5qon3nmFaQaAsLrzaE&#10;xSQCkDBQEBLNpAoAwplTEG0hIUCERztIxCZkI96Xi9SMAvTtWY23n9tCQOzDX36+mYphHaGwGn/9&#10;2SL8+fO5+PdfzCMs5hIaVA6f0r346VICYh1+9/Ei/Panc/Ht+2vwzUsH8Plje/DR1Z04uXIyZvSp&#10;onXD9N5dMbaujG5HAQaU5WJQRTF65GZRBqfaKJ5DSKjOhAW9QpXQExoocKLaE1G2mlMBTAXAlEwl&#10;SIRSEZj7QCCEEgwhHXjsRDBQbndu/xC6tHMKQ7DwTDELVweTvjwhZJDgSJvNz9fS5zTK96L4aI7c&#10;Mbaga1hxDibXlGB8aR5GF2ZhRD4VBUExsTwXUwiGCSXpmFaZZ8ViFjWV4MCs4biwdqbB4dzq6WZn&#10;Vk7F6RUEBcEhO7mMRykMmkBxWIpizkjCYhh2TxuEbeP7Woq20rPndK9CN180quIjUUP/ujsVWFUS&#10;XQACQp0rxyzSOm0qv3tCp0eQRJdM9Se9kV51PGqznGrLZSdWRy+ki2fugy+RHdXlLXgrM/Uay2Og&#10;5RHSgolSqHNkfK3utzgEr51WdSoeoZwKrenQTEoWoWHl+vlecjukJixHha/TtGga75Ny9HXpgBSa&#10;pnPzpCZiwlCWEIEafxT65PkIiWRC2o/JXTOwoE8+FvYtIChyMKt7OpYNzcO6CSU4uLwB57f2xdnN&#10;vWm9cH5TX5xa3Qen1w7A3aMT8MLlCfjRjTG08bh1ZjLGDylHUlwkFUU0IUFF0SWGgy/7liUcemrC&#10;KYbQIDB8FySaF4k1Q4KDM8HTme+rYKmbXXHPa0mo0vk/CQm5HC2QaA2KtpCQaSWnZ04iBT44SEW0&#10;hURopAeJVAIi3YrGxGoz1uQ85OXmY8/mSfj7N+fxP98cx398uQt//2oT/vurNfjrF0vwly8WERyE&#10;xRfz8LcvF/I4B3/6Yj7++DkB8QkB8clsQoPAeOcEfv3qSXz5/BGcXjPVApfTetdiVr96zB7QhAmN&#10;VRhM+T6gtICQyERNmnLxXQPLYINT+q5M+f9pkWz8cXEcndyyb41ManAKhGl2QwpBcYgQgqCzgEBQ&#10;RHTpaLDQbbsvAIkIKQnFMahCogkITZVqhanqUmhzIMVEtLIyNawzR9kIK1fXMysFQwszMJaAGF+W&#10;TzVBSBAQmvIUJCaVZRskZtUWYn59MTt2I04tnoTLG+bhwrpZBojznpogKM6snIazK2fwSKNLclZu&#10;SQAUxxaOJyxG4+Dskdg7fSg2jeyBNYPqMaepErXsOIKE8iQaqCIq2cFLOCJmRVKq05/X6kkpIKkK&#10;PzudkqwMEIrrEKylvL4VqT4qgji7beqAqqSYCkIdXdWsLa7Ba2sQ4Gt1WzkUuVoQJrAQEN6O7IKE&#10;ZkI006GYh6ZXlSOh9G2BXlXH9H9pClT/l1xFAULrN2wdCb+XQKG4RDL/yzQqn+zIEOTHhKIkLhwV&#10;/L3dqSYGFCRjKF2OseXJmFaXifm9C6goZHlYO7oU6yeU4siK7ri4oz8ubOuLCwTF5U39qdJ6EsR9&#10;cXv/GLx0ZQJeuj4aP7o2AS9enYqbx2ZhytBaJCdEISw0mpCgqtCIrzwiDqLqRx4k2oLh/oAINsGA&#10;/a0ZEu68xbz+K1DwvWymRK7NP6MkviMuYZ0+GBL68oEf5EHC1e7z3AxnbZWEF49wkMhCnC8byenZ&#10;6N+zFu//aAv+r98fo4I4RdfiCG0H/vvrTfj/fbORCmIN/vKz5fjTZ4vwx8/m4t8IiN99OhvffroQ&#10;X7w9D1++OxN//JTP+eIgVcZRfPzcdhxeNhpjuxZiEkfDWX3rMLVXV0xsqsZw+tkDivPQJz/bYhNK&#10;2pFU1doJqQa5F14UXGsBBAs1OnVmNTYlUgkSUgSCQJdHfmjKIYyuRiR9XUGiSweCg/eHyhUhSDxI&#10;2FQpTdOjyRrtKI3VeGO1WKr9wxZMy40OQ6UvFr2yUzAoN8X22RxLN2lkYTpGFVBFUEFog5zxgkVp&#10;JmYSEiv6VFu+w+llU3F180JcWj+HkJhBSMw0OJwWEHj77JrZOLd2No9UG4TIWT4m1+P4EgeKQ3NH&#10;Y9/M4dg6tg/WDmzA3MZK1CVF24ZA9VrfEIBEAUde7Q2Sy9G3kJDQCso0Ak4d3VMQDghUIQRxWXKC&#10;gcSmK9Wp2ekFC6mHLF4HvUbm5T4oLiHI5PP1lpmpXAu+Rnt/6n5NkwoYtjM4XQ0pCa3zkKoQJLRu&#10;RtfVVASPVg6P4LdiNHy9NhxWnQltDaAp2MwIAo+/p0jJVbT6lFj0y/UTEn6MKErC2DI/ZjbmYFG/&#10;YqqJLGyf0g2bJ1XiyLImXNoxAJe20c3bIhuIa9tH4sausXjy2ES8dHkSXrwymrCYiBfPT8dLFxbi&#10;ydMLMHloFRKpwkJDYwgK9RHXP/4RJIJBcS8kBAIBInjmxFkzKAJ9WP3XqYh/ChJRbSChhCovHuEg&#10;4To9aWU+TgskTBrZj9KX92gm5aHnO0C0QIJKQhWG4+RqZCIxOQvZlP1SEX/7ei/+4+udBMEh/PvP&#10;jxIQe+hubKG62Mb7t9N24A+frsDvqBz+8PO5+M2n8/Gbjzfgs9c344MX5uPbz5bRVuBXP9mCD57d&#10;hG2z+mJ8fRFG1RRSTXTD+IZKWhVGdyvHQI7OvQuy0ZOgUABTOf2ChKogKUKuFYMpBIKWF1segxJ/&#10;aBqVXC1Lt71fyMMPodNDPzA1ES4IsJN7rkenh3+Ajg/9a3N8QmZ5FHytcimkJrz3i+LzVRIuObQT&#10;sugnqyP2zUm1aU8t1x5HSIwpyqRyyMZ0Qm5yRb5VoprTrRiLuldgw9Du2DlpEF2Iabi+dQkub5yP&#10;c2tmEQZUFLQLa+eYXVwnlTEXZ9e6x86unkUXZBpOKEZBUByZPxZ7ZwzDjkkDsG5Yd8xtqkI9IVFD&#10;CAgS9XQZXEIVR3nK9JwoSnQ/lUKKjyO8siUVdFRiFJWStgRgp9XjUg55cREOEAIuH8smmOU2qNM3&#10;g4UQkHmwkRtjm/smxlpsIzOCUCG0tV+q1IZt1cf/R6tDFVeSu2EBUwLEEqr4HJkt+uL11tHK5wlM&#10;BIUyRpNDOvJ9CTz+puL4CJTEhhOKUWhMiUP/7EQMyUnEqJJkjK9Mw7yehVjUpwhrh1Vi64RaHF5K&#10;SGynkqCrcZFq4tqu4bi1byKeOzELL52bjR9dnoKXro3DC4TEK5fn4KXz8/Dy1YV47NgMDO2Vh1j+&#10;1hCCQm5BSLiCkzJ23gAQ2oKh7e17AdEaDsHmIOGUhIt9CBCy7xm4dJCIvi8kWgHie0DCgUJfisbn&#10;O0Bo+tNPQKhwbZpBIi4hA8kpGejTpxTvvbwB//XbLXQltuCPP9mP//yCauLLvfjPrzbj77/aif/+&#10;5ij+zNu/IwT+8LOF+D2VxK9+uhi///wwfvsx3Yt3NuKXP1mEX3+ygrcP4Ot3T2PvouF0LwrRMycJ&#10;o2pLMJZwmNBYjQlNNRhcUYimnHSDRHdaLv1EHzuofFVFyQUMpyzoJ7PxqS6EisdIaWiqVNmZBomH&#10;fogu2kWbiiEioCQMElQFgoQpjAAgZDZFKjVBFSITIKRMtBJUU4cJHR+xtRHdkhMxIDsdIwiJceV5&#10;tu/mJB5n8XfMqCrClLJczKkrwfK+XbGyfzfsmzacKmIarm1ehGuExBUezxMG5wmFixvmN8PhvGDB&#10;44X17v4L6wkTKQspDcLi2MIJVBNjsH/WCOyeNgQL6KrVUC2o6G59SgJdDgIhLgr56lR0kfII0Ypk&#10;rcdQsVnFETQlKkBod3SqjAR18mgqAaVUh6GEHV5Tm5mU99rOUO6EkqQ8SEgdCBLe7IXOtX2f6j7k&#10;RhMuhIQUSgZVSzo/X49rtkMuY74gQUBYbEf/o9xHAsg2HA6sCpUJFvY/87M1C+Pr3J7KpTPdmjAU&#10;8LcW090rpRtVS1D0y/JhcI4fg/MSqSZSMaMux2wSXZA1w8qpzvrj2u6huLi1Dy5vH4g7eybg2rrR&#10;eHTDODx3hJC4MI2uxni6HJPwytXZePXqArx6bQFevzUHj56ajN5NuYji7w7nYBoaqn70/z0kvPvN&#10;HdHr9B7NgHD2T7gbDhLBLocHiWZABCAR7HI4SOjHeZBQwMQljXQJl5LQ9GcSAeEnIJItYClIJCal&#10;IzvLjx2bh+IvX+/Cf/xqDf78xWb8Gzv5f/zsBP70k+10MTZbnsT//OoEvv14F77+YAEhsYCQmINf&#10;fDgbv3h/HZXDDnzxzgp89tYc/PrjtfjtT4/i52+ewqmNUw0SDRmxGKjirtWFGE9ATOrZFYMqCtCY&#10;k0ZQZKCH8iUykilRlbLLxsrGpUamBiRIaO2BApsFfpXkj6WMdb6uaiYoMSpUZeQ11cnbMYSHgpNy&#10;Q9paBB+XkoggXPR8TYeqBoNAoboS2g0rvsND1gG0QXCfzBS6GFmYwO86rkQKogjzGyswvTrfXIzF&#10;vaqwYmAddk8dhnMrZuDqhgW4umkR/eKFBgkHgXm8vQiXNi5oBsNluiOXt/A+PW/LYjvqsfN0Rc7w&#10;fU4umYpji5RXMYHyug6V7PDa40NFb5RQVcXRuozSv4DXqiQ+BlWpSRyBCQGCRHEK+fc5VAraz1R7&#10;h2hVq7YH0G0pCwU6BRPNWOTIlePILuUQHLiUSSnIXPKUAp6R9hpV604P68THtO+GwOICmnJVZHqt&#10;Yjy2hSKBIjfDKmMFjsoI1eOChP5nJYSl8X9Txa2McLl7oSiSy0e3o2d6Agbnp2IA1cTo0lRMqErH&#10;0NwYjCxIwJzu2dg0sQIn1/TCVbocl+lq3N42HpeWDMPlxaNxd/s0PH1sAlXEaLz82CS8cWsBXrs2&#10;H6/fmIM37szAq3dn4NieMSjJS7KEq3D2Jw8SbtC9FxL3Mw8SwWAINg8gpuz1Gr1fs6uhSYf7ZFy2&#10;ve1BokOzu3EvJNoqCSdZPEg4QGjVm0VTbRWcMswECZ7TQiIS6WokGSSiYlMRk5CGpGQfenZPx6sv&#10;LMbfv92Mv32zEn/+xUb89Yu9BMU+/OqttfgD3YlvP9mBH91Yi+evzcWXP56JP35BV+Oz6fj5B5Pw&#10;0Zu016fivZfG46dvTMEvP1pBF2Q/fvHOUZzZMgnzhnZDY1YCYcARoTIf46gkxjZWYUx9FQaWF5ma&#10;6JGXhfq8DPq2lLNszFqNaSMRG6QtBpIvTFDI383niCkXRLMgWsSlOo7elnbKqoxjYxcMBAXFIjxA&#10;eMFLHbXJsFdFOpLPEWxiOJpp5WRCx4fZUDuj2hePHpT3Iwqy6GrkWqByTn0ZFvWowoLGMqzs1xWr&#10;Bzdix+TBuLh2Ls6tmoXLVAVXNjpASE0IFoLCFQLh2rYluLp1scFBdoXnV3mfjnYfn2vKg6A4tWw6&#10;Ti6dapBYNqQ76pKiUK/pT8KgKc1vSVUqiqutByt0rgVzCRrpwzjSs+MKFDzaZscEb350OIrZiQv5&#10;fC3pNhBIiahzU/abu8Hr7akIAUMdXTuuS03k0j2Rm6KkJ+VNyI1RZ1YcwWY9+Bq5JYKJZkwUr5Ab&#10;oT1WNUtlM1Z0M8x4WwvStEJVdTYVi5KKyND2gHxNSkgHgoffnaBQbkh9cjQG5qVgEG14YQrVRBrd&#10;Pz/GVyRjdmMm5vVJwd75NYTEQJxZ2xM3t47CpaVDcGbOANzeMgV3D47B8xeH4+Ubk/H23eV447Gl&#10;eOXadLz2GO3WZDx3YxoWzWqEj2orMjIJbt+OfwYSyfdAomNn9ltai4IIQMJAwdcEIOEWd7mVpIRE&#10;OIHgzFvc5SwACOVI0N3o0DnaFZ4RKOwYSPgw14GdP+BKdAnTElhJH4HBA4SDhK18k5IgIEICgHBK&#10;QpDwUUUkIzo+BXE+P1LT47BkQS1+//VW/PcfNuBvv16Ov3y1Bn/5+Sb88ZNt+JqQ+N1HG/Hecxuw&#10;fvYonNszHF9/OA1/+GIevv7pNHz+7nh8+OpYvPnMcLz93Ch88PJYfPTKZLzx1GQ8c3kidi/tjqm9&#10;i9CnKA31WYnoU5yBUfXlGNNASBAUw2srLF+iQTt8ZWlfDqoF+b5syFbijKboufxepU0LEiWpqkoU&#10;b43MFhCxwdk2dzS5EaYkAjCwLEyCwAOEmRKqeJTq0Gu0T6aqZcfQ1YjpoIrR7djRQlHG0bde1aZy&#10;UjGqKIuQyMOipiosJiSWUEGsH9odW8f1p3sw0eBwYc0cXCMgrm9dike3L8P1bUvNBIvr25bh0R0r&#10;cG37csJiWdDRnV/l8y5tdkpDrsi51QLFNBxeMA7bpwyjokmyylQNVDd1/niLTyguUcIOW0Y4aG8Q&#10;7TKWT2WRQ8Bl0nXKJQQ89VDAYykfFyTUyW3qlEBR586Po7KgGyFAeJAQGMz9oMLQLIZiEVZmjpZv&#10;AU/FJdjJQ/k5Bg7VllCuQwzKU3yW7p1MtaD1JIKEZ3I1PFhYPdFAbELJVakEiV6TTEikUaXkRoXw&#10;P4hAdUIEemv/kWw/BnKgGV2Sgim12ZjfsxCbxnXDzundcHBhHc6u60VFNghXNg2lohuKRzeOpOs3&#10;DM8cH40XCYnnL43GW3eW4a3bK/Ds2fF47vwIvHKTx2vjcPnYRHTvloWYmDi65FpinkZrDYl7QaEB&#10;2ZnciLaAcCUpXQDTA0Rz+ncgJuHNcsgIiTACosXadRQsZPdCwqt36VknKgoXXwiCRMC0Vt4DhKu+&#10;4z12P0jI3SAk4vwGiUT5saVxuHp+FP7rj9vw33/ciH9XnYiv1+Jvv1yLP362Dl+9uQJfvLYSn7y6&#10;CrdOjsNTF4bhk9cm4pcfTMPHb4zEO88PxDPXG3H9RCVunKrBi4/1xo9fGI3nbwzHndOjcWRtP0zq&#10;kUsQpKIpPwU9CtIwqKoQw7uVY0RdBa0KfYvzUU+Xoys7Y2mytnuL4THJpuZcw41EiS/R7ithA1Qh&#10;VgXJ0tghErWCk41LKdbq7AYJStcIKgJTEgJEACA2VRqY6ZBplkNqwoyPm5rg65KoRrSdfxHfvyY+&#10;Ev0yKHOLMjG+JBuza4uxtGcVVg2ow7Yx/XBk7jicpXtwhW7GjS1LcdM6v8DgACE43CAcbu5ahRs7&#10;VxEeKwkLZ9e28blbA8bXXaaiMNeDbsl5KpNTK6bj2NLJOLJwMkbws6tiQgiJeHQjSLtSVdg0KDt8&#10;OUfACl8sFUW87VtaQEWQR9mer9wDizuEmCtSoloUBIP2N5ULkk9gaCew3BgCmApAboJiC567oaXj&#10;murMoIugcve2tJ8wUkyjiDAo4Ouz6Zbl8P0LeJ00y6IZlhK/duVS3UwBwe03amnYBIOmPxM7dbIl&#10;7AlSE7ztyuS5wrraHCm5SwekEnJZEZ3oToWgwtwsbU4Ugz5Z8RhW6MOoEh8VRRKWDS7GmtFFWDQo&#10;GVunlWDHjHJsmpSPm7uHEA4j8cSxwXj+whA8d6k/nrk4GK8/Ngvv3pqPG7t74caB7njx0VG4e344&#10;Hj83AZtXDUI6lWMEB1IHCAcJ69C0eyHR0g9bINAWEuq/LW6HTKqji5QH3yPY7oGEsxZIWLblfSDh&#10;pY26pIyWL+WZoODgEHAzAq6GUk5buxuJRkjFJAQJbajjT0nA8KEZ+Pi9Bfj779fgP79dg7/9ag3+&#10;/ZsN+OvXq/AHzVR8uAbffrQdX729Gu89NYYSbRjee3YMvnp/Cj57ezwhwT/hZi+8/tQQKoqJ+Mnr&#10;E/DZO9Px+dtr8av3j+OZc4uxYEQNAZGMuhw/ehZnoS9H5KHdKjCopgz9K4rRsygXddlpaCrMRlce&#10;1cAK2Rg1p6+iubIyyun63Cx0y81EMRthCf9MVbdS/QctaFKMwm146xZ+NedQEBJmhILUg47BqkJT&#10;qAYJuiuxfF0iZa/KyqdyRMunv13FEbK/0q+LMjC5LBeLGiuwbmADNg7vYYHKS1QPl9bOww129BsE&#10;wHV1/DZ2ffsKA8TNXavteGPnajt/1GwVrhEY13n/VcLk8mYqio2LcH79ApxbNw/nCIvjS6djbHk+&#10;KiI7ExDa7i8OXQmKKkJCasdcDnZOKQmBoIiuhYKaBYSEQFHIkV5bFcrdyGNHzOM1K+BtTZtmE4Ra&#10;4Zlv5mIJXrBSLoeWj8sU6CzVddd/QpVXyM8p43co5XvkCUamJAhWfg/9X9qpTa8XJKQgrFKVxSI6&#10;W80Lbxm7ICGAqJam3EtBIqnjIwSMQN2ZQOvC7x1KIEaiG92OxlS5HokYSUiMKUvE7J6Z2DihHDtn&#10;VWHfwq7YNC0P22YX4AkC4skzgwiHoXj2yiA8dbE3j/3x4tURuH2wJ86uKcHjR/rgR4+Owct0OV65&#10;PRN3r8zBiAFViI/xIdwUuVPrwYrBmfqed3T2fSHhnqfXOtAYeALweQAkpCjaKIlO94eEPqDtl2qG&#10;QrAFYhEGCVqwkmiBRDJiExORmRGHbRt64d8Ihr/+ajH+/PVS/Mevt+Dvv9lFSKzFv32xEn/46Vp8&#10;/eMN+Oj5+Xjz9ji8cXsUPnx+LL58h0ri9XF48+kheOHmACqHgYTFQLxydyh+/OJkfPbmJnzx1mHc&#10;ODwDk/sUoDsVRI2WVxdmoE9ZHobQzehTWmBw6FGYg8bcDJ6nopI+txpjIRubCubqXPP7KsXfoFJy&#10;hbkoIyA0qnWj+uhGcCjjT1OlWjMQ30lLwFVIRkZFEXA5BIb7mSBhdSg68EhoaHWpGrYgkRvaCU2p&#10;iRhaoNyIdMysLsCKXjVY1bfG9tZQ0tNFQuLKhsV0MVYYIKQQbu9dZyYQPLZ7DW0tTfdtaLZbe9fj&#10;Bu3mPh738Lm6zeMVgubathV0P1bh0pblhMV8XNqwCPN6dkNZeCc00v1p4u/vSohWEwqKS5QREgKF&#10;IKGtCEsEAHZ+gUKQKKIbUEI3oTSW7kZUBAoIgGJCQWpAi8RKCB1db0FCys1iEXyeFZ9hJ5ZZ4hSB&#10;oP/DIMFzZXzq8wQKC5LGhhnYpQS18lSvTzZzboZXQVsmNSFQyPS4IKHYkxalqcCvjy6f4h1yafII&#10;ipK4MCqlCDSkxaBvttREAub1zqOKKKeCqMSOORXYvbACJzY24NaxYXj63DjcPTMUT54XIPrj2cs0&#10;QuKFa0Pw1Kl+uLylCo/t706IjMIzl9iOH1+I1+4uwZEdE5CXkYIIuuYtg29Lv/P6nut/994XDIng&#10;vtsCCD2/RY0EuzHfAYlA4ZmA3d/dcErCfbGWL+PUhX6Mpyj4BQLqoVlJCBA82vRnFCERQ1eDkEgg&#10;JCrL/HjmsZn42zdr8OdfEhJfLcN/frMTf//1Pvz5F+vxpy9W4xfvLMF7T8/D568tx4+fnY43Hqd6&#10;eHocPn9dNSNm4NU7w3H9aAOuHGnAoyeb8My1gfjRrXF87jLcOj4V2xd0x4yBZVQRPlSkxqI+Lx39&#10;K4sxvL6axxJ0zUp1RlhUKmqfpqIoqoakXaF4W0VqCA7tpqXnyGppeo6O3Yvy+Lxkjnwq0RYJf1gX&#10;xLGzaz+NKLoOckGkKMIJA63n0BSpwOHFJVzw0rkaVjWbjyezoWYQEMUckVU6f1B2CsYVZ2MGIbGk&#10;qdz2+tw1YQAOzCQkONJf2bgYV7csw82da3Bn30Y8vn+Tmc6DTffdPbC55fFm20hoEB58zu19Gwwo&#10;N3etIyhWszGvoDuyErumj0YDffMGpWXzetQTnFV0IcoJhDJCQPEJ1ZnQTmPFVArFhISOJbRyum1l&#10;hEEZO66UhlwSzYiUJdJ9MFgo1qAUa60CdZCweITiEpr1ICTS2dkFAsU0ivl8UyYJhAbPVdtCsRDN&#10;SAg4AkU+30tLz1Uz1OIQVA0eLDxgqDCOjnJDHCTCkarn839IaP+QuR2ZEZ2d2xHdBZWJ4WjiwNY7&#10;MwYDsqMxs3sm1o0txboJhVg/NQ97llXi5JYG3Dw2BLdPjsDjp4bQ5e1DF7kvnrs6gDYIz18bjJeu&#10;DydEBuIJwuLG0T64sLcXXrk5h217IdvvYoweUI3oiFiEUS24uB/7TuAYDIV7ISEYeArC67OtVYR7&#10;fmtA/H8MiWAjAALq4X6Q8ExKIiRCJkgkEhI+xBASfv6Z40aU4NO3VxAQy/GnXywkFJbjb19tx1++&#10;3Ibff7ISv/3pEsJgDj58dha+eH0pz5fg/Wfn4Gn6dq/eHoqfvTmLPt0IXD3UC2d398D5PT1x49gg&#10;nNzaE0fWab1/Hf+47pjQK48qIh7lqQpq0bcsyMKQbpXoS1ejIT8Lldp0JiOZlmKpw049EGIERk2m&#10;A4KSrRrzs9EtOx31OZkOKOnJ6EU10rus0NSGIvUqHKMydMrui+qoVaFUC+0VxHSLvhwkXNDSlIRg&#10;QZAIKIKEisr6aEpSqlEKNG0YwTa+NIeQyMfSpgpsHNKIvZMH4/jCSQaJyxzpr9LduLlrrakEgeCJ&#10;g1vMPCDYfUH3mx2Sbb3neQKKQPHozrV4dPdG3OD7HlkwCaPo8lRxZO3B316fHE8lQfXAzlrKziUY&#10;VBMSNVRY5bwGuq+U4CyhlfF2JR+T0tC+pgKFtguoUEk6n1MGuXy9ZnQ0venFJBS0FCRUhEazDpL/&#10;qmFRKEDIrSGkiniUctGuYrYDO8GhwraKXeg9VPRGLoVmNFSxSoAQLGSeqtC5HlNuhWpfpijOxP8i&#10;uUt7m0FJD2tPCHUmBCNQ6wtHr0y6HLlxmFqfhtUjC7F2XAG2zC7G3hUVOL2tAdcP9aWKGIbbp/rj&#10;7jlC4mJfPH2pD5653JeQGIgXrg/GC48O4flQqoghVBij2KalKMbj5dvzsGvtCKQmJSDS8ibUmXn8&#10;npAI7rdeX/Ug4YFC6zc8UATbAyHhxSWaIdHG3bj3A52E0XkwJNyX5e0AGFpDgs9RMlUkIRHtQ1xC&#10;EnKyYrBn8wD87mcb8JevVuKPP19IKCzC7+le/OmTzfjDhxvxyzeX48vXFxEQi/CLN5fiq7dW4sdP&#10;zMbrNyfhdboer94eg0uUbEc3NeLkpr44uaEPNs4oxropJVg2Np/nlTiwojdmDio3FVHs0+Yr0ajL&#10;TceYng0ERTV6FNPXZqMXCLyjRiItPtJR4KjJTDU4qGJUIwHRkMnz7AzUUGn0KMjGkOpy9C4psIxD&#10;vU5VmLQCUkFN7UURLRgo7hCAglwMAUJKIopuhhaKKYbhgpYcvfhadYIKjpr1vhi6GpmWXTm9Kg9L&#10;GsuxbWQvHJoxEieXTMGF1XPoDiy0WMKjOxRrWOtgwM5/5yBVA8/vEgYttrX5/Imj2/Dk0e144sg2&#10;PM7bstsHNuEWlYXcj1uExmP7NuMm3ZX9M0dhcZ+uqKOkr6bM70a3o5aqQpAoJtBK2ElrCNZugiyh&#10;oIBmCTutzX5wtK9kp5V5cYtSXiO5HwJFKSGhGYsMynvlKXi5EaYmAqpCOQy2EEtuDGGsmEYzJGT8&#10;DE3BmsqgaRZEWZ/Kf5DLobiRgpWKQyTY9KfLl9C5ldrXNCzVRHpkhIHCZjn4/2lNRyaVRE5kZ35O&#10;KEEYRnUXhQG5sZjelG5By7Xj8rF7UQUOravG5X09ce1wT1w52Iibx3vi8bM98cT5HhaTECSeu0qX&#10;4zrd42tSFjx/dCheujEST54djNsnBuFHN8fhsTPT0LNbPqLDY6gmNPgG97EHm/pkcJ/1+qoHCOeC&#10;qB+3xCRaQeLh9qH3AUQLJDxQPDgm4cDgnXuAuMcCcGgLidAILe5KQgQhEZ8Qj6rSRDxxdRr+/Zst&#10;+OtX6/CHzxfhNx8txLcfrMO/fbgb37y6Fb94aR2+fmMlvn57Gb5+dym+eG0xPnp2Ad68PRU/ujYO&#10;d44PwtntTbi4awjObh6OFaPysXJ0AdZPLMeyUXmY3S8TQ8spj/PZIJPZaFN4TIlHbU4q+lQUERI1&#10;6FdZampBfqwFKxX04lEbtmg0kqKQYlAFK9WelIpozMpAE62B9ylbcxghMbC8GLXpKRzJ6FdzNExn&#10;4xYoktjQtC+FdrhSbUtlWFoiFcFgMxy8bWtAeFvTn342TkEiX1OgMWHokRKHiRUFmGIp2Lnmbmwd&#10;TpVEJXF47jicWzmL7sYiXKG7IUhISTxxYAuePLzNOr/sqWM78OSx7Xj6+E4zgUGm82dO7sLTJ3bZ&#10;c/Tcu4cdXG4doItyiJAhVG7uWIVDs0Zh9cB6q4pVEtYJJVQUlXERzZAo4veVu9Gd11KKokIQiA6z&#10;x1WGX/fVUjUo90MbIAsSJTGERxIVG0fNQoIlI7yL/XbNaCjoKDgoNiFgaKZD+QvK5FQNiwI+X8pB&#10;syY2/UqToijl0WY++LimRJVs5Sd4NWPkuRY6JqgGp2Y5pCY6ufu1tNwpCn6eYhn8L1L5mdl0OXJo&#10;xXEEZBKVREYs+mfHYmaPTKwfX4LNHJT2LqnGkfVdcXm/ANGESwfqceN4D9w61YQ7Z5rw5AUpCbrC&#10;N4dT/Q4mIAZSXQzAs5cH48Wrw/Hc+SF46vQQvHRtLF64NgfzpvZEAqEVEcb+o75k/ctTDM50nzd4&#10;O2sJVrbuw8FxihZItIWFQcIsAId27T0LR/sOdDk6RKJDR7kbMXyzWHTsci8ggq0VGMxa1ENbSIQa&#10;JKgioiih6G7EscEMH1iEn727Af/5q8346y824I+fL8O3Hy3Hb99fh9+9uwM/f3YTbTW+enUpfvnW&#10;IqqI+fjZq3Px47tT8eqliTi6tApHl1fh7rHROLt+IKY3+jClWxIWDcjF4oG5WDQoF8tGlGNQiRrk&#10;I8iL6YQiHxtRMhswFUC33Ay6CoUYVFtpcQUpAFtwRDhY4ItHb3cnzXaoFmalYEFVUUcl0Y1AaCQk&#10;lK3Zl68fWFZEhZGKrnRLSrXQSA2UHUerDOMJhWgqiWg2TNtlW7ttGyykLJzKiOIxthMhEdIRGXyN&#10;Zga6UUUMzU/DlKoiTFTlqZoiLOleic3DemLvpME4MmdsQEnI3ViBm3vWO4VAQDzNTv/0sZ149uRu&#10;PHdyD549sQfPndrH23vxzPHdgdu003vt+AxB4QHkcYJCdveIVMdWXNm0BCcWTMRaQmJufTn6pich&#10;r/MjyA/tQEB04ZHQoLug2Y5GXpc6KiqdV0pBsMPqXAV0dH/XZLpuBotEg0QFB4yKRIJZrhpHfgUL&#10;LeXakqvCLUHKS7ZS2X1NDWutiJekJfelgu1JsRCtmtXtYprFOPi41ncoUcpnoJB7oaXsnaggOppL&#10;KIvhtVccSUrDVv8SGFr45evUgdbeFIxiEwUxIQShIBGHIXkJmNWUYQu8ds+twoFltTi2sQ4X9hIQ&#10;++vx6JGeVBK9CIledDl64+75PuYmv3h9BJXEMAKiP54415dgGIrnLw0jxAeyLQ/Cy1en4JWbi7Bv&#10;w2jkpsYTErF0OQgK9jErqNumHwb3Udn9IOEBQuYAIzgoDuFiEc5897obAkR7M0KifQQ6EBIdCYmO&#10;XQiJkBh+4INVxH0hEZxh2cYEiDC5GtrAJDYRKeyom9YMxh9+vpOA2Ijff7oev/tkBX7zwTL85v01&#10;+PadLfj0ibW0Vfjs+flUELPxi7dm47NXZuKtxybi7JomrBiQgf2zlMAyCDMafBhXGosFfXIxozEF&#10;E6pjMa9PJqZ1T8WQsjj0IPXzCYkc/sklKp3ODl+Xm2kqog8VQH1elikFRdhV7zCbjSuPDdzOKaMF&#10;CZncD7keNSpUQ7ekyp+AWsprKQplbAoSlVQe2kNSKkSv16IxyV3bfVv7ZtKlEBAMDnI3POvwMGLZ&#10;8Xxd2iErrDOKokPRkByLUcVZmFJdYK7G3G5FliOxhe7G/ilDcHTOGEugukJX4/quNbhNBXCXgHAq&#10;YReeP7UfL5w+gOdpOto573vu5D47fzHoPkFDqsKDhewpmlyQC+vm48TCKVjRpxbLVISmrsy+W0lU&#10;F+SFtEcuR9t8dsQS/t6ufrocugbspIKDZj8ECM/0eA2hUK14hABBK+ftAl4nJS9lERSCRKv6EoJG&#10;mFwOt3RctR+Ua6FApdwyKRNBokazUPy8Mqo5QcJyJzS1SVWiIKQ2ChIkrNw/O79mkmJtH1bn6mln&#10;9ySbMnWgkKozSNjiL2WPKgMzDL0z4zGy2IeZDRnYMrEKe+bU4PjKJpzf3gtnd9Xjwp46XD/YA48d&#10;64k7J3uby/H42R5UE/0MEC9cH4on6X7cPUNX5ORgHFzV09K6b+zuT0VBV/rWUjx2fC56d81FZFgE&#10;wtgXVURXxXTvBwbP7g8IWRtI2PRpMCR0Own/4oBwPwt3gOgQhU5yNQQJmdQEP+B+X0Z2DygCkGiJ&#10;R2h2w1loRAIhQYtKREws5WZJMp66vgh//morfvfpOnz+6hJ88/5S/PajZfjdR2vwm7fW4bOnVuOT&#10;p5fjix8t4OPT8PM3pxMU8/DsmVHYOLYQS3rmYEnvfCzuSzB09VOSJ2B6XQrm987Cov7ZWD6sAMuG&#10;FmJSfTr6FatwqnL8CYpABFwzEoo39CwpsKnMMnZ6pQtr6sxSsTky5rChZVERZJvC0M7VdJPM9UhH&#10;TUaybQunPSMFCoMEYVHD0bKMI6WmTzVlp4IsilH4OdrGdnzIQBDbuR0i6IKYi2FTpTqykdJ8VBNZ&#10;kvNskL0zEzGxMh/TqvOxoLEU8xuKrTitdtnaOb4fDtAFOKtU7C2ExO51HPl3sGPvNnuWHf/Fc4fN&#10;XjgrO8jzQ2YvyM7wNk1HB5D9hIlTF1IfMrkhmiK9uGEhjhESa4c0Yv3gJszvUYXhJdnokZaI6vgI&#10;UxMF4Z1QzI6kojR17KxdeY2Vul3DTlvDEV6Lwup4jeVy1CQREnQzqn1JBomyBEI44D4IEgKBgpUy&#10;TWMKFFISOlfMQuncCnJqdNc0aCWvtUBR6afxXJDQLmMKOmrWSa/z8drK9dPCLpum5nUWtDVdncD/&#10;RtffpqCp8GxaVC4HPyuRz1WJO+VNyO0o11qOtBiMLErCzLp0bB1bhfUj8rFnVjWu7RmEC7sace1A&#10;E24cICQIitvHeuDOqe50ORrN9XiCiuKpS33wxIWeuHua4Dg1AAupeFeMKsL1bVQXx8fhtccW4aWr&#10;i7B0Wg/EUY1GcND2qm1/f/UQbA4Q7vn/JCQ6UFF0oKvhqYj7QULW9kvJHgSJFlOORCwtzgGCFhGd&#10;hNi4WIzsX4rPX9+Mf/t8HX793ir87MVl+O17hMQHiw0UX721EJ+/tBA/f3kefvbKDHzxuiAxDR89&#10;PxWn1tZjce90zOlKGV7pIyDSMb48ARPK4zC/O+EwqAgrhxZgQb80LOyXiamERC9Kw9wY1TloT/ka&#10;Qtci2sqoCRLq9NbxszNQmuK3egQqWmIrP3muIia2b4RAQf9X+RFdswmJTM2EsDPw2FXKhO9lNTMl&#10;tbVDFSWwVj4KFFrmrPJqSRx1tTZDo5YV0WWjdNOeGsXUcBVRb4c8NsaqpAgMLuRvrC7E4p6Vtjfn&#10;iv41WDe0HtvH9bbCtYLEpfULcHXbCjxKV+PJY1QCdCeelVtBSPzowhG8dN6ZYPHSeWcOFg4gsufP&#10;OGgIEuaeBEDxBBXJo7vXQKtETy2dgV2ThmL3+EFYN6QHxlfkW/XuvtnJBIGCrBE8RlNFxKFXdqoF&#10;NWt9BATv08rRRu2vyWtjoEhKQKUURDw7NRWFlITcDbkPWZEOEt7Up2o9SFHkECJp4VpdqroPepxu&#10;Cf9LFecpJyDKNaNBYAkSNXRpBAo3fekWimkHdIE6ie+XwGsd3eGHBgbVK03iewkW+k+0jkag0FoP&#10;LQBL4WN6rakJgkJrOXqkRWFUSRKm16Zg09AybB5egq3jy/HYvhG4sqcnHj3Qnf9HE/YvzMWl7bWE&#10;QW/cPFFPa8AtgeGCIEE35HR3PHN6AE5uqMeB+ZVUhY14/MhovHhlFl64OAMnt49Ffjpd9FAFMOm2&#10;s589CBLe8f4WDAn1238KElIRggStE0HRWe5GECi6PFhN2OpOA4OzzrbiMxgUgoRcjXgHCLoaUdGJ&#10;SEqIwvoF/fHtB7vxh4/W4ps3VuHLF5bjmzcX09VYhN98uIhAmIHPX56GL16ewuME/Py1aXj/qfF4&#10;dH8jds0qxZzGNIwtjKOLwZG2IgVjeBxXlohZJPtMqok1I0pxaEEv7Jxej/n9itC3MIkNqiOSOz/M&#10;I2WjAm5srA0c/ZsKctCrpJBWhJ6lJSiiHJaSUPkzb8m4TNl4BhA2Vi1JriIUtCek9u+QgpCaqKFJ&#10;WRgoKLkLKXfzaXkyqhL513I9zA/mKBbb8WEb0bRWw0q+0XKpdsrjw9EtKQpDC1Mxo56KiIBYPagr&#10;1gyrw8ZRjdgxsSf2zRhodR+0GOvK1mVsoBsNEFIMz5+hMuDx5YtHDRSeebc9UHjweOHsIb6Gbsgp&#10;pyBMRQTiE7cObKaSWISzK2bhwMxRODBjBLaM7sf/oAJjy3MxMNftNt4tKRpNhGbPTD/65WZAq0Ub&#10;U3mNtakxj6r6rdWjgkQ3duIqqocKQULA4DXXjIVmOLRmRR07tUsXWmekEhQWxKTbp3L5NuthEKHr&#10;EVhpanEJJWTxOhfyOYKENvjVmg6rhk2oaEm5Zo4ECdXs0LWXotNK3kQ+pj1Z5QpGKsis9TNKquJz&#10;FVNSnCiNgMkKQKJXegwhmYo5dRlY27cAO0ZUYOfkSlze3h9X9/bC9X1NdP/YVmdn4tzmatw91Qc3&#10;jzcQEk24faonnjxHSJzphadpT53ui+fO9cdThwfj4vruhMRwuiCj8eSJ0bh9YgYG1OcjMiQCoYHY&#10;RJfmCtv3t3sBof4rsLSYg0KwuYDoPZBwgGix9sqX6ExYEBSWKxGkKLwvIIp51lY5CBJmAUB00VZn&#10;Kh9uSiIOkYRETEwC8jIScPXwbPzpo734/Tsb8PWLa/Dp3UX4Bd2KX/94Mb56ex6+oHvxsx8REC9N&#10;wcfPTsS7j43HnYN9cXRFFY4v64XJNYkYnh+DMSWJGFUUb+ejiuIwKj8KE8vjTU0cWTwQe2f3ppLI&#10;Qn2qGl9H+Ds9xAbTyXxVFUGpzUhDQ24WehXlo09ZCXqVFqM2Jwv5hIDqEAgS2udSCVI6T2dDTaXf&#10;nRUjRaE9KpNQzgZem5GKbjSthtR0nBqt4hVK9NGmL/lsWIq0m38sCctGmsjRTEvCZYmEhK0ZYKPN&#10;j+zEkTYMg/KTMKNHPiGXj+UDy7ByUBU2jGrAlnHdsXtqX+yZ3h+H5o2wylOXNi226UoPEjKB4JVL&#10;R2nHgo7OBArveYKFoPLc6X1UErK9FpcQKDQjotmNi5sW4TzdmpMLJ+IYwbRt/AC6HJWYWJWP4YVZ&#10;6Ec10T051mwwbw8oyESvzGRb5yFY9KDCamSnbaLVsQMLFNWEg6ZAS+JiUEqlJeWlQLFNgYbSQlpm&#10;OWymgf+BLdkPpGvLhZCqkNuhxCotHlNylVwW/Q+1hJKC0dqvVIFLqQmLTfBcboeBgtddGyRp0yVX&#10;RKh9wO2gKyJwd3bPU0Ga1NAOyKb7Uhobxt8ZibElfsysTMaa7jnYMrAI+6fT3dg+AFd398S13Q24&#10;uqMB13Z0x+1DvXHnRC88Jkgcq8edk3Q5NC16uieeUlCT9uzZQXh0Vw+cXtON/8VYPHlyBJ4+NYbH&#10;qVg4vh4JEapeFU13Q7GJOCucGwyGYPsuSLTMirSdOnX3f0dMIgAMS6pqgUQzKMztaPkSzZAIUg0u&#10;BZvn/AFd6D+FhJJ6ikXQwiJiEU5IREUlID4mDo2VmXjz8Y3484f78Ls3NuLnT67Gz+4uxy9eWISv&#10;31iEL98QJGbikxcm4+NnJuPDW9Nwa9cgHF7UlR2/AevHlGBMWTTVQwLhEGuAmFCRTN89hb57GuY1&#10;ZlsAc1aPTIyrTEL/rEhUJyogxj86RKm2nSzPX1mUmqlQhqXcjTqty8jOQiXBUciOn8NGK1BYYhQb&#10;iorRJFO++ul/Z0RrF6kYaFs5wUIuiN6nnJ1CC5hkmq9XEK0ojqMbTbJYWYBaLJbC97I6kGqI7QkJ&#10;ml+JO3z/yqRIDCrwYW6ffOyd3wN750mKNmHLxFqsHUVQjKnB3pl9CYhBODR/CE6tmISz62Zb7EAx&#10;hOfP7KXtIwgOEghHzF69LBMo3O1XLh2mqpDLIcVBMPD5et0LdDdcXEJqQtOi2/D4YSqJTfOhEncH&#10;Z4/AkXlUEzOHY1HvakytLcKo4mwMzlOthWT0yUi0/TmGl+ahVxZdMLobysz0VEQ9TYFLTYNqCrQ4&#10;hsajpit1DTW7JCWRwU4rl0OKQtOgzZCICresVnV42zeUHVx7fgjAWuwl+Ouo/IkyKgsFj7VDl+pu&#10;SoHY6wghS7Dif6D/Nb6zdvfif8zbtuESAeFA0Y5qo52laStfQjGJHFvHEWKQmFCSjJllSVhRm4q1&#10;Dek4MKkSVzb1xZVt3XGNKuLKtnqcW1+DKzvqcPtYT9w4UoebR2oJjEZTEU/QBbl7oifunuyJ584O&#10;xNXt9bi8tTuePz8WT50ciWdPjMXdw2Oxb/kg5PnZh0IiCQj2LdXDpHW2wZvGPmfWpTUYOnSKNXOQ&#10;UN9tgUQwKILv+96QsJoS90DC+6AWSJh7EQSJEN4OCYm1H6KafWFKBAnnj+MxnKCIiopDAkfZGaPr&#10;8Kt3DuCvP92Db9/YhF+9sBlfPrMGXzyzEF++tIguxgLabHz8whR89MQUPHNgCA7Nqsb+Od3YKZqw&#10;qF8W5vbIwmQCYWhODGY3FmBOUyEhkYbJkoD12VjcvxCbJzZhZlMuBuXFoCGDbkKkINHeQKF8/BIF&#10;1dLcRji2GQ4VRF1uDmqyM1FEdyGbkEiNdRu8SJLGs6EobhAv6UlVodoSKr5ayBFRNQzUwIvom8uV&#10;yYkJ46gYhiK6VrqdFakqTa52Y47SfxWYI3zSwzhKdaab0fEhi5cUy83QSsPsGCwZWowDS5pwaFk3&#10;nKKvenpNL8KiDjumVeHg/J603ji6aCBOrhjDx6dQ6i6hVN2CZ08TFGf34IVze/HypYN49crhgBEO&#10;lw8FjJDgYy9d2G/PfY72/BlNle4kIHaZCRBPHN2KWwfX48LGOTi3agp2TxmA/TMH2xaBywfUYmp1&#10;PsaX51nlrKGF6VbBaWhRBkaVU5kRErUc2bsRFAKEApc1uuYWM0i0FO0iKrKiwBJwm34mSFXOLiuc&#10;oz7dDItNyFWg6ZpLzWm2yNZ3CB7s4Pa8yFBkE8y2zoLXXStMBWa5G5qV0HsIEAKFVydE8YlEgjqJ&#10;iiW+s9sAWnupuHU3CiS3p1uoQCfdVP7nUiz6H0tiQ9ErNRqjNAVa7jdIrKtPx2FC4uyKRlzaTAWx&#10;sxFXtzbg+PIynN9YjVuHe+DRw/V49GgdHqe78djhJlzdVYMnjjsl8dTJvlSCPamW+1M9DON/OBpP&#10;HyUk9o/i/zoGPcrSEBUSRkAIEqqwHdMqftiJ/c4LDdwPEm6Qv1dNeOfeY98LEg4UgaSqIJfDiHXP&#10;lGhAQVAtdKZy6CIzFUE4hAkMnsUigqZ18ilJ4di+aiD+8rND+MvH2wiJzfjmhW346ulV+NlT8/Dl&#10;i4vw1WsL8bOXpuOnz07Ah3en4tzKBhya0xXHFvdgB6nB6hGlWD20kr56FiYQDDPq8zC21I/BWVEY&#10;VRCPGd0yCZEc2xthaH4kBhIkjfQhc6I6cPR5xEChDWKLtTZDgbTsDItJ9C0vQXe6Hd0IC8UlshJi&#10;mzcMVg1KrcXQKs04mjIpFadwAU235b3WHGRx1HJFVBQscw1XjV8zKvKdXQ0FdgI+JpOfm0IXI52N&#10;MzOUkIgNQVdfJHqkhrOzRWL1uHwcWdkNx1fXcVTqgZOruuP4ih5UDgN4exBOLh+AQwsG4sz6GTi3&#10;dQFuHliLx49twdMntxMSe6gW9hMG+wkFqgray5d17uzli/vwyoV9dEukIqgcCBcpiGdO7jBAPHl0&#10;M1XERjbe1bi4eTbOrJ6I/bMHY8fkPgTFECzpU4mpNfmYVFWISdVFGFdBIOcmu1J71cV0OzItz6OK&#10;nbWe17lWMxoc2St53ctpWpilVaGa+ixpTqPWrEaIxW7Usa0EHVWAlnBLAdhmP3y+3D0Vw/VmPxwA&#10;ugSyI7XGQ9v2Cc5K7eZ1JkikTvTcFP6P+u8UkFbcSa6kZWPq/+Ug4LkcUXI5AjVHkzQNqtmNKEGi&#10;C3qlRWFMfgKm0cVd15CFrb1ysXdUCY7Pr+H/0g2XqCKubW/CpS31VBRUEAcIhQPdCIl6Kog+fLwa&#10;e+an4fETvfH4yT62huPxY33x9OmheObsKDx7ZhwhMQF3944mOCZi+uByxPK7h7FPChCdqfY7CxQB&#10;U0l+Vdx2oHBgaAsJDxQeIForCUEiHv/Srl0oZA+CREcCQtasJIIoZSZICAyBwIkLXMoECn5JGQEh&#10;VyMsLNqUhAHCXI1YxMZyFM0IxUUS8q+/2Im/frIZv3llIz66thg/f3wxvnphIX791gp8/dY8uhrj&#10;8N7jo/Di2WE4zAt/fHFPHF3cC9umSnJXYOXgCsxuyqNPnEJ3Iw4DM8IxJIN+YlESptVmYEZdJsZX&#10;+jCiMA6Dc7XjFBthAhtHhEuKyTFIRKOBQOhemGe5EgNrKjCsvgbD67uhlI06UzMcHOW0RVwi/yBT&#10;EzwKEnHKjGTj0ohkAU2CQY1WjVqN29s4RucCg1SEairos81MWUhS8/kcpbKUZ8DGXUoF0pQWgzHl&#10;yZjRkIoNkwpxfG09Tq1vwqnVhOXSOpxc3RtXtgxhAxyMkyv7UVH0w91Dq/Dcud14+9YJvHnzMF66&#10;tI0NbhVVwlr86NJ6/OjiZgJiO350eSePu+h6UGVc3IWXL+zBj84rjiFIbCck+LoTm3H3yDo8cWwd&#10;7h5dRzdmBc5vnoVzG6bg2JLh2EQfeceU3nQ3yqgkcjC5kv8DATG5Kg+TawoxrkpbEuZiQH46quIj&#10;LOuyqy/REqhsWbniB4G4jeI3cs2svB1Vh8rqK8tRazekFnQ9tY+HFl3ZugrC14ydPEPTooJAwORS&#10;ZBAUcj9U2s4UiQKgCnzSFOdQbEKL56Qg9L8JFFZDgre1ZkYqUUrCzXS0Q2S7h2y6VPEjBZUzqPwq&#10;EkPRLycWE9jWZpTEY3P3XOzuX4CDY8qxb1IxYdoVF7fW4dru7rixryeu727A9b31BonrVBNPnOrN&#10;/7MEh5fn4/bJXlQWffDkmQGExwA8fXYkXrw0GS9emEZITMTj+8biyWOTsWFWD/iiQhDeOdLt02GQ&#10;0FHAcCYXxBvUDRIBUHwfSHgDv0HifoCQBUPCYhL8IA8SHiikGoLNczUcJKgiAqYorHM1HCQi6WZE&#10;R8cgng2iujQKLz0+C3/9ajP++rMt+M0bG/HVs2vx5dNL8fXLi/Cbd5dZPsTHL43H64+OsMIcp1f2&#10;oIrojV0z67GatF43uhqbxjVSLRRYLELqYShVxIjsWIwv8mFcSQIBkcDGmsCRLRSDqSb6Fym1mu4B&#10;4WBVjOLCrWFqLUa/ihJLqhpQXU5I1GJot1pUU12odL4gIZOScFFwBbg62syEYKHtALU5rXaotl2q&#10;2Xjl7ypT0EY6yVs2bikGyVXN2wsS7sjGzOcqGKYpT+VFqFP1SIvGnB652DyhEttnleLI6lqc3dSd&#10;srU7ts0oxsL+PhxbSDm7eTDOrRuIrZO7Ytu03gTCFrx9ex8+fHoXfvzEarx+cx5ee2w23rwzD69c&#10;V03FVXjtxnq8dn0TXr++BW88uhWvXt1EiAgka/Hi+dV0O1ZS+i6lLaG/vAhPn1mBZ06vZiOfg6s7&#10;p+Ls+pHYO6cJ+2b1ISRKMLk8HbO6FmEKATGnoYxgK8fw0iz0z09FfVoCCvgbCwhHS5dWjEZxHLoU&#10;WmdRSjWhQKP+BxWLUQEagcEUBGEsUCg/QrcVf1ApOnVsDxRSccplSeH/YmpD11qP8yg4uGrcbjYk&#10;uUtnKHvSNjYOk5LQrJX+M743/x/NYAj8wYFLuRsWl2j/MCHRzm0HSJhXJoYREnGYRtd2XnUy1jZk&#10;YPfgfBwYX4YlPWNxcG4JLlJBXNvbSDejl6mIK3u64up+Koqj3S2IeYFK4sK2Wtw61pPuRj8CYiBB&#10;MRjPnh+LH12bjZevzMNzJ6bijiBxdBxObhqJ0iwOuJ1D0IVuhiDhFEVrSEhNOHXBAd3g4NmDIeFc&#10;jSBIfJeS8EAhV6OZSA+ARAsg7oVEiIEi2kzxiEiqiJiYGCSwMYwanIPP312Fv/xiI/7ti63482c7&#10;8Z+fHsA3r63Er/8f0v77reosbfdF13Wuvd6urjJLzhkk55xzjpJBogKCgoKICREVRBFERJCggqiY&#10;c845ZytXdb/d77vW2nvtdfbe5zp/wH3uZ0xmaVVXv91rnR+e6zuZTCbwnWN8xn0/4xljPFyJnx83&#10;4MentXh7czGu7M/ByZ3pOLIlG1vKQrAmzxfrC4OwNi+YliMUjWkBqIlwIRSskE/pV0iPWOJjgda8&#10;AAzT0uzfmI6B5nh0VEViaUYAIt0sKf1F8stWZ7rwlJoHC1M1DSqAyIuJUAu+0oMDEerqBBfKY7Eb&#10;TrQSkpeQcyRN2XjFu0pjkqkyWaylDvyld5ZToWSHKlmSLFui2eqyMbOxqgQbf0a2Q3PQFTks3lbk&#10;L8HBRufGx16EV4CZHkLkQBgbQyyJWIAN+Z7YviwAO6X8vCUMoxujsbclGoV+c1EZZICtRV7oqvDH&#10;3lVpGFiTh4muKpzor8b1Q0sJhMV4dKYaj88uxpNzVXh+ronqbCu+vdOH7+7sxZNT7Tg/WEOw1OL5&#10;mWa8PNuIZ6eX49GpWjw4XoMnfHz3aC2uTdTh1qGVtB0VhEQhRjZmoL8plqouFTVRLij1X6COGsx1&#10;t0WRvzOyfVwQZWeGMDtz+FsaE360DoSjG1WTrNzUFExJclHWxVBJ0I54mkv59CdIaPeTkOIp6eii&#10;yMRWiMKQJLLAQVu7IipAoKxyC4S32AbZi0OqMzWl3Z/WfggkrOfOViH1D7KZsbyH5uekfmK2BhIE&#10;gkBCKmAN+RlLXYvMPsn6D9nBPMBMB8nORlgSaIe6ICusi3FAb2kADrQkYfsSX+xpDKY9i8LRnngc&#10;252IqR6BRAQO9UYREnEKDId3EiI9cRjriMCR3gScH12Ic8OZBAXVMz+/awfrqO6qcL6/DGf7CzDV&#10;W4KU8AWaQ5/YPyUvMV/BQaAg0PgMFOox++lvIKG2rZuGxG/jn1YSv8RsqZf4dVLkc0D8LSQkPlcS&#10;xgoQYjl09Iygb2hMq2EEKys9bFgdgz9/2IT/+s1mzY7YHzfif3+3Cf/2ug3/5f06/PR8GX54WoeX&#10;V6pxaiCbsi0VB1ozsbEoAK0ltBpFoWjJCUJzZhAaU/zRSMlbF+lGqtujxNMSy6PdcKGXo+ehRlwZ&#10;XowjnbnorI5DeYIPvCxllKG0Z6eUIhxJkvnbWKpFW8lUE8VJcQoUmWHBiPRyV4lLB3pWJ14dqSqs&#10;2HBNKVtlPt2UjcWII412A1vJWwgs5FQvWVmoOSaQI5Q0bj4v024yoyGLhTS+WRoyZTVDVIQX/54g&#10;c12EMmIsDZHjaoqmFDfsagjHjgZ/9DQGYqAlGDuXB6IkSIfK6QusSbFHV7kvxjbl4M5R2onDm3Gq&#10;vxYHt6biysFigqIMD09V4PEZKrPLLfj6+ja8uthFUPSrxw+ONOHhkRV4e6EFr8+twjPZxfkg4TxU&#10;hiuDZbg6XEEVUY6Tu4sw0ZmJQx2ZVDRp6F0Rge6lceqQmpJAJ2Q4WyDV0QLxVA5BVAbekocxIhQI&#10;YTnO30FUFEdvmd0ROKj9KQkEtdKWoBCbIV9LLkdrHaRjy3SlgEILDOnwohgkFCio8Gx4j9WGtjI7&#10;ISe0y2PefxupsVBgoQJhqHUgokj42GLWDFjxc5KpaDng2M5A7Ib8LCEhFbAMyUcYzP5SoxjFhvCx&#10;lGeLGgxkO0rl51MRbIuWZFdsSHNBfy07e0cW4ZCEnnp/XmNxrCcZJ/pSMLkjBhM7aDl6UwiJNEz1&#10;J+BgF+3IzkT0rQli+NNmZFFhpOLMcB5uEBI3JmpxZawSF/aW0vrl4fTAIlRmecCUg4zOPAMNJCSB&#10;yf45dw7hMA2MTxaEfVEpC03nF0ho8g6fQuAgRZDafIS89h9CQnudTUhI5nTOZ5DQxu+BQuogPkFC&#10;AwgdXUMFifn6hoSEEUylUXgY4+TEYvzl6634H38awv/4oRv/9cMG/Nf3m/F/ft+P//7DHvz5zQb8&#10;+GIlrhwqxnB7Cr1bCvY2p6CtOAgdS2IJinCsTPfBylRfrM2iukgnLOK8sCLKDTWB9mjNDMGFnlrc&#10;GluJi3vqsLk8AhlUF25GsibiCzaqmWx0kgGXJePGamm4WI2cqDAVBXFRiCEgApwc4G1vDSeOWDaG&#10;hAuvthzhzNlw5SRxCTknQ7MEXEp7JTOu2WTGmNDQLkOWUKMbISEFOaq8V1QFQSEJS6Uk2FBFSQgk&#10;YuxMEG9rTAiYoDzAHJtKPLGLI9OuxiD0Nvpja40nOjladVT6oLVgAVqLHXGAjfPCyHJcGF6hMuGd&#10;S/1w+UARHpwoISBK8fh0KVVCDR5N1eDaSBmenmjCy1Or8OJYI55PLcdjyts7bJDXh8pxcXcJTncX&#10;Yf/6JIysi8WhLjbq3lw29IU4RFAc2JyObUtD0cbPoTLclarGidLbCvGOsmiLykCmIgkG2S1bErQS&#10;slekZoEUR295jq+RPI0CA4EhC+G0x/eJxVB2gZCQ0NRCaKYuJSSpacV7LffTxUw2KjYkJAiI2XM0&#10;Kzp5v6Wk2mwWrSBBYc3vCTDsZd2HzCgJKATY/Eyk01vNn0ElQnDws7Tgay3mzIUs7RcVYcAwlSlS&#10;qgiLObI6l0qCnTTUzgAZ7hZYEmWPzbQYG3Nd0b88jJDIhGyn31Xliw38XI50yileKfxM4vkZReP4&#10;7gJc3F9FYKSgp9kP+9oIj+0ZGNkcSzik4/hAEk4P5+DKgXK1fuOsFFP15uDM7lyc3VeE9vpo2JvN&#10;10CCg/gvoPhFQWgB8Xmwb06DQhO/BYUGEL9A4nMo/Da0KkLsxhzKmV9+ybTPUfEbUGggoQHEXDnP&#10;UIc+iSGA0EJCz8AYhkYmsDDXQ2WRP755skkB4v/560n8v38awr9TVfzb2y78n9+N4//50wn89+/3&#10;4LtnK3HzxBJKtUUYXJeE3mXx2LYkBj3LU7GxNAKrswOwNicE6xnrMgOxLp0qIyMITTHu2JobgbPb&#10;l+JoRyVW5wYj29cKIbbSEOeyAX3FBvUlG8scAsJULQGXsuyFESFYkpWG1CA/pSQS/bxVMZW7VAEy&#10;7NiIbYz01RH2KnHJBiahyqo5emlP4TIjGOQ5dYYGG50ccS8H+MhMiGTIJfllTShIea+UXlvP+RK2&#10;UmFJJSF7KPqazFcbraYsMEGmvR5KvY3Qmu+K7joqiYZAdDf4onuFP4Y2RFM9xNCCBGLfxjAc6k7G&#10;kZ1ZlLc5mNiSxpEsBKd6stjhM3F1Xy4eHS3Dk+NlhEE5jlNlnN+ZjceHKvFovBI32BDPdafjfE8G&#10;buwroAKrxL1DS3BpiA20LwPH+jJxpCedvyeJvzedDb4YO1ekoTLeE6nuNoSDFYKsZBpTNnzRUas4&#10;ZfGVA6/SuWW9i5zmZcmOJyO3zPio2R8FCVllK2AQIGgO5NFaDRn1tV/LY22owiq+n6pd4GM5M0O2&#10;xJfFWLL025RwUIpCtqajqpDnFCz4fXVyFz8/TfWsnlJ3YiOs+JlIElqzg5UAYw5k8ZcZPzNRFqIk&#10;VDUsPz9nAznmQJ9gJMQjzNGx2JftM5D2NoqASMH+1kTsWxODrqVUeARtz9JgjK6Pw1BrFJVDPjt+&#10;NQe+JDQV2mB7UzDtRQVODubi1L4UnBhKJSRoO0bycG4f4TC4kEpkIc4M5ODscD72bV0If9ocvXm6&#10;0Jk7bTmmIaHpr+yHvzzWBvsqO/+vbcfnoPgcIP8EJDSAMOAb/9rjaGOuVHp9piRk2lNmM+ZMA0IT&#10;BtOQMICuvgYSRoSErbU+trVm4C9vt+D//tcD+L//fBr/148j/HoTfnjcjj89H8L/989n8X/9NIaf&#10;X26k5aB8nqzj6BlLaZuATYvC0VkVj82LY7G+UGY4Qii1+XVBBFqzAtGWRUjEuqEtOxS7lqWhKt4V&#10;sQ6G9MaGVAsm8LIyYiOQLLXmw5bGK2s3otydFSTK05JQnBiLLD6WaVBffs/V0oyWg6OVGa0SG6ic&#10;SK1VEJK8lCP+tJAwltGM8lbgISs89ae3oxNrIo1NMuQyIkljE1BYEVYStvx7ZNGQq94seBrMRpSN&#10;EfK9bZDjSKj6mKItxw2di72wrcYX2+u8qSgCsXddKEehMIxvi2EHTqC3pcftTcThXakY74zH+KZ4&#10;HGxJxlBpJA7w3l3ewc4/UYY740UYWOGHg+vCcXUoSwHk1mgJbo+V4dKePNzavwgPjlbjwbHluHes&#10;AXeO1eMMYbF/awLWlnihJMYei2gxopwk6ShLtSVByI5H2FnOkq3eqJKkulFmGNgJNclcTWJQICm5&#10;A0eCVkKOJpBFb1oQSOdXy8KpJGSRnTynneGQq4TAQxSAUmUqxMaJndOEdks6BYvZcs/Z2WdKVasG&#10;FFZzZZdszc7ZEvZ6fD++jygJK9o+Ka6ynidJTMKCEJLZDhNRibPEcmiSlwKJINlPwtEAtcn22FEf&#10;hP7mUIxsiMXwWg5m1d4YWhsJOaRnbE0cthV7Y7ApApNdSVQKxTg/VI2elWFoq3LDsb1UFgcqCQbZ&#10;wSoJh/sSsGtDANUGYbIvm3Y7gzYji8DIw9mRHH6+eUgOtYMB/0ZdgYRKXk4nMGk5tJBQLkAlN6ch&#10;8Qsgfl3C8Hvxn2bOot2QmKlDKGhCvv5cRWimVuQXaH7J55CYN4+/cLo24nNIzJ2vURDa+EVJ6BlD&#10;n5CQpKW9tS7am+Pw55eb8f/8eQz/n78cw//xTR/+9dV6fHt/PT7c7sB//3YU/+1jH/7rx534b18P&#10;4NzwYnTXR2F7dRza2eC31RAW5VEqL9FOG7G3aSG2V8ZTSfhhA0GxLt0fS0JsCJVktC5OhafxLHiZ&#10;zaNiMIEnfb6DNGhKRumk0phl2/VEf2+1CjQtJAA50eGIdHNBiIuj2i5f1IQTAWHP0U5UhFgNjaWY&#10;qQ7gkVCPCQnZSEZUhoRsRaf75R8Iij8qYEgyTEYmpSaoIORIfqmutJZl4exctlIqPn8mPPTnIMRc&#10;B8X+C7A0dAEqfIxRH2WJ9kIPbCnzQnetH3ZRSQyuDWXHjaKvjca4TK/tioXshHS0nx64PxUnOPIf&#10;WZuBQ1WZGC5KwNjyJFxhg7wyloFro5m4e6gINw7k49pYIR4dr8WzM424JariYDkenmjGk9Nb8OhU&#10;J24cbsbBHVnYuSoc68pDsTDAASle1gSE2ACR85r/w5yyXA4TktWSMgpLnsCOnVBGb1V/wBD7JaO1&#10;JX/O3lBHk3jkiK4FgEwZS4GZgEC21JeTwgUQWpsh1kP7tUyJWrMTW0//LgUHFVJuzc7N+ywzT2b8&#10;bGTXcXN+Nua8qmXiStVJolLUiOQkNAValmwTUn4vSkI2pzHn/2I88wu+z1cw4/9oJlCfR6DrzaZy&#10;0kchO+vmJcHs8KHoWx2C0bY47FxGy+r7FVrL3HFkO63ZhkR0l/ljgFCYJLyP9mbi0LYctl1P7Fjp&#10;jfP7C3FqZCGOi4oYTsL+HeHYtdYbkzvjMbUrCWeHMqgmCIlhzV6Zx/fko5Iq2pB/o85ssRxaSAgU&#10;ZHGmNrSQEGhICCjYb5WK+HX8FhyExHxCgTF7PmbNJiB4VV9PKwlRERolIaDQwuJzUIi/kVoJ2g6B&#10;w3RdhIKDlIx+BggJmdnQQMIQthZzUF/phR+frMf/+KYH/8fH3fj3V1vw1xdr8Jfn6/DNvSb8zMey&#10;bPzfP3Tir2/6cHKgHH2NpHFVNDbRZmwjLHYsTVSPe+tTML55EXbXp2FNqhdaUnywYaEkMz2we2Wu&#10;Gu1cDWbCkx7Oh4CQ05js9TjK0Svb8iondLlKht3SFHGEREVGCvLjohHl5QE5eEcBQpKWDDvKY1tJ&#10;vLKBilIQJSFnahiyMap9INigxGaYsJHJFKna/HbGHxQoZINbSYJJea/ytoSBdC7NRibsZASEQMKB&#10;wHDRmQE/w1lIsjdAdbAdlgZbYHGAIZqTHRQoNi9yRQ9BoXIFWxNxdEcSJrfHUU3EYrI3Bkf74gmJ&#10;JJzak44L9L9TGzIx2ZyByfXpuD5SiGty9sMYIXG0APeminldhNu0Ig9P1fFagVuHS3HvaD0hsh73&#10;jrTj6v6VGNyYgm0rQrCa3jsvyAFZAY4ItjdlR2Wn4siqyst1JOmnWaQmI7V2VJeOaDEd1gINQtZS&#10;Z6bqkDIroSpWGQIJ7SyGNhchQBBYyGMBg3wt1apyDoo2VyGzFdLpRVGo3M80iGRmQk5nV3UPDLEL&#10;RlLvIHaPg4OsAFUbzhAyYgW1RwHK+8jsiSgKM8LBZNYX/Nz+SOvI9+JnZDXnC9oq2XdUn3bLGdul&#10;XL4pHAPrIjDSFoveFeFoLfXEpsX+OLAlFQfbEtg+wzHaGkclQUjsSEXfijA0ZZpjtDMEp0fTcXyI&#10;CmNfIo4N8fsDsTgxkIjBNj/s7wwlIJJxam86Tg9m4sRegmRvPpqrYmDGwU53tt40IDS2Q9t3NaEF&#10;hVZdaPIS8+b+2l58siCf4hMkfhuEhNZqfB5/Awn+QrnOmc8/QFkMSWry+9OA0EBiOmmpR6uhL5Aw&#10;hDEbgT0hsaY2BD89XI///WUX/tvTHvzbvU786c4G/PURQfFsFf4q+1u+bcS/vWnFX172YKqX/nd5&#10;lFqzsKmEkKiKQxdB0VYSii0VUTjQRkg0pGJNmhcaYpzRQkWxItUXOf628DScAX9rKZOWBkZ/zBsr&#10;S35t9Dj6MBYQEnKcn7+DNcHgioyIYGRFhSHc0w2eNpZwo9WQpKXkIxQk2EjFbqjEJUFhwE4uoNBj&#10;Y5QQYMjz8n1DdhadP/5nAuILqoo/ahqtdCKqCCuOpHI6lA1fI4u5bDg62csmM3zOiY99CIkIk5ko&#10;9zFDS4ILlodboC7MBOsznNFR5IXhFTHoXhyIbaXeGGmkkmilitgeQ8sRjeOExKk9hMTeZDYwgmKI&#10;vrYvC+fpaS+PLsSV/Rm4IhsIH83BveP5eHCyhNdy3J6qxK0jJbh5qBA3aD2mthXiRPcSHN1WQrsX&#10;xU4Qjd2r41Gd7IUEL1sEO5jTUlBJiJpgh7KYT0tF4KlNXKiqzGQ0Z0gyV2Z8JERhSU3JL+tgCFQF&#10;CbEdDFEOWkuhVRda5SBQ0D73+cE9YlGkwEo6t+x6rU5T4/vKjITR9NSl7DZlSFCLqjMQCyjP8++U&#10;72lAIklmtg1CS0L7Hhb8PMz5+ZgKJERNzP6CYJqJAGtDRNnrY1maG7bVBmPP+mgM8TMYppIY3kib&#10;15GO6jQndNSG4og6FzQFY5v5PK3hqb5stOa7oD7VCCeHkzFFMBwbSqSKSCQoEnBsMBEn9/JrguLE&#10;ngS13uM0P8fTgxk4ujuBg0AGOpuTYU+1qTdXj3D4lJeQQf1T3/0ECQ0ofh8SvweK/xASnysJbfwa&#10;EvKL5KoBgyZRKbDQKAktID5XEwIKmdmQY9WdrOajZ0Mq/vRgA/7Lky789R6txvUd+PONdvzpdgv+&#10;/cVa/JfXTVQWK/HnJ+vw8cYGDK1PQP9KKonFUZCj1FoLg7G9KhY7l8YTHBHoqUtB95I4NCd5oirM&#10;ETVRrqiMcEeIpQ4SPGwQ62HLBjYbTkbSkDjiUEE4mNCPGsyDHZ9zNNVHgKMtMiJDVIS4OioVIZBw&#10;pM1wNKdNMjVQkJCchKq8ZEOXBi9QEFDIyVxiL9TmMTI6cTQzZcfR+0pUBCFBO2EkS5Lp280pWS3n&#10;fUlfPUNlyaU83JaAcJTaCYEEv/bSn4Vw2qS6UHusT3LD2iQXLAs1R3WgITbneKGfqmpFpDU2JLpg&#10;Mxtqb6Uvjm6PJyDicJIhawROsYGdYmM7PSjlvqk4w5ACntNslOdHknBxLEUDiyOLcPdYDW4eqaa1&#10;qMC18SKcG8zF+JYMdNWEYEOxGxs+vfLOhehujEGqjwUc9Qg1/r2y7kFGZNXheNXUFxCUHJ3V6egE&#10;hEwHiz2TkGSuJHJt9fU0nZCvldFblt67Sg6CVy0EJEGpVRAqV8GvtbDQhrxOnpMkpDqTlepFbI0A&#10;SGYmZF8OEwLBeKaswdBsNKwrJ76rXJFmAZchAa6SkvwZUSB2fD9JXmosiUbxmfG9RFVYEfIOHFz8&#10;LPWQ5GKElnxf9DRFYm9rDIY2xmGQ18ENkRjalIgcfnYV8Q4YXRuH/oZQHGhPwGQ3lcLOVNTGG1Id&#10;BxISiWr/S1EQJ4YlCAl+ZicHkmgfZdFXGu1GCq+EBEOUxNHdaejblApvZ2NCYh7hwMFZBun/ABKf&#10;5yX+kZKQ6sy/D4np/MTnauJzy6FWntFiaBdvydqM+QTCPAEEVcUnMGgKqHT4tS6/1qeSMKCENOFo&#10;7OmghwPbs/HT/dX464PN+POtnfjT1U78fGUDfrxGFfF4Nf7Lqyb8eL8Bby4ux4NjtRjaQAK352H3&#10;ihS0l4RjY1Goyk901yagrSgMLZl+WJ8VgKZEL5QG2aMkaAHy/B3hL2WzvpTFDhydaDNcqBpsdUVa&#10;skMSDO5WprQRhvTGevCgrYiSnER4MIKc5bBgM6UiXCxMCBS+hiFwEBUhdkMAIWrBiA1JKQk2Om1I&#10;Q5TvmbPBybSoHkcvgYQhQySrSHKR6NLYZGt4B/HnHJ2c9fk1VYQLH3vqzUSI8UzU0vO2xC0gEGwU&#10;KNqzvLAuxQktiQvQnu6BiZXpOLgyGaNNUTi2g42sLxanZfTpj8Px3ZSte+LZ4AgLguLEXkJkbyyO&#10;7Yni13yejfPscAquTdBqnF6LR2dacfvYCiqNRTg3kIszu4tVyXd/UzS6lgVgc40/GvJ8qCKs4GQg&#10;9QUyAyA7OFEhiXpgJzPjaKzqRtipJA8jHfOX/I1YsWloWPM+yoyPmez+xK+lg6uNfSSMpmczCGJZ&#10;3SlXmSGR0IJDCw+5ymvVYi1+TxKRYm+ks8vMkiSWTefM0Ww8LLuTzyAkvvwjFd4X0OPVgIAwnPUH&#10;qgxCnCGgEEBIQlRTWEVbxM9KSrHFRsmWgva0g1GOpigK5mdS4IUdDcG0Y1QRm2gr1oSjf20I9vFx&#10;SZwtajOcsKPKFysTjDFGiBzpTebrwtC+2B5naCGOyefBz+XYUAJVBD8zQuPEvjQc2BaNdeU2VCfh&#10;6nWnCQsV/N6JAaqS7ZmIoxVVkFAl2jK7QdtBMMyVfvsrUGghMW05fjcn8QkW/wASmhzFbPqc30JC&#10;KKWBxG9C1IMChAYS83+Z1dBAQk/XgFbDCIYG+jBlJ43ws+AIVokf7q7CXx604U83thEQW/Gnyxvw&#10;/eUV+PPDBvyXN4345nYtnp5ajJcXGzC5Iwv7CYnRDfnorknAutwg7FiagN76VLQvikRjsifWZvgT&#10;FIGopJLI9bZGqrsVPI3nwNN0PrzM5fg4kaZS2CTZbo7k9NICgAXicQmIQBdHhHm4IsrXC0GuTnDj&#10;c64Wpqoaz46jlCgIgYOm82tC8hKSfxAlISEjlEBCFIVARIAinUOXjU9v5hccucQPy0Ih2guqBU8L&#10;Q8jmKK5UM7Iy1Vl3Jlz1ZsBV5yulJCLN52JZhD02ZbijLdMNnfl+WMWGt5UdtavQH91FgZhoSsHJ&#10;TezQnbQUvWns2FQOlKSn+gkKAuI4YXGMcZTwONwbicld4WoV4rF+AkQgMZJC9VCFOyfW48rEGtw5&#10;tgbXJ6pwYW8xJrdkYahZFFwwVue5oTbFGYkecpqZDhypzCz5v8i9VJu28P+X8mVJ3KrzRaYhIclc&#10;gabqoNOjuYQUndnI/aTikBkImfGQ81TFdsgBzaImBABqj0vdT5DQgkKuAgltSLJTkpiSB5GiKplF&#10;Mpbfyd8tGw4LHCT0v/qKKoLgpvLT+eILAuMP/L4EIcEQ62EpdSyEhKgksVICdQsCXtZ1WPGzk82A&#10;sv0dsCTaAS25zti5IgQjhEL/mih0rwxU5fNDmyIw0BZJIMRhZ60P2godaEHk80inbQvAwc5InBii&#10;1dirUQ7HaTeO7xNYpOD0WB5GOmOwvdEfa0ocaFMilKI4Tgt5Zp8AI5WfYTayE5yhRwjOn6uvACFg&#10;0FxlkNcO9J8riU9q4m8BoYGE5nBw438OEqImPs1y/BOQYGjzEBICC10BhN5nkGBnyIpZgPsnluOH&#10;e4348/21+PPtzbQb7fjx0mp8e6UOf3pch7+8rsePT5bhh0f1+PreCo52hRhuzcTpnlrsbczEhoIQ&#10;bCwOQUdlFNYTGCsT3LGaPrkl1QedJUmojvZCmoc13I2konEW3E0150PKykIrdk6R+5IX8LK1pGIw&#10;hzMbZaCbEyJ8PVWEernBnd9zoMqQsKJH1a7XkFAyWiS0gIKNWyyHqAl9ylqtkhBIyGtVB1Gd5gs2&#10;2i9Ug5PsuKPhXPjbmsLbQk6/lsrEuXDVnwkPg1nw5NVbfwaS7fTRFOeEtcm22FHijb214Vibao+1&#10;aQtwbEM2jq3OxkBpGPZWhmF0WQTGV0fgUFsEDndE0XpEYnxrEBtjMA51hxMQst9iFKYIh6P90QoS&#10;xwdicYoj2KUDJbh2uBGXxhtx++hqnB8ux9Ed+ZhYn42RhiS0FwRjcZQj0j3NaN+sEeJgwQ4pI6vI&#10;eQGE/I/8v6koBBAy2yNl66Ia5FQyHY7YRjMJh9lSdCZb9cl0MTufzEiwc0tCUyyCPaEgp3o7GxtB&#10;zgNVioGw0EJBW1Al1kNKs2UaVAsLbV5CICH1EWJl5DMSIIiKkF3JRUHofil5CYKCsND7Ur43DTT5&#10;2xUoxA5qVvdKSDsRqMvMjVytCHoZfPID7VEdY4v1RW7YszqSViJZo7aWuBEWYVQSvP/b43BgSwxG&#10;1kfjwCbJGdFG9GVhkErjRF8yFV0CjgjIaS1OEBbHJRcxnIUL4+U4M1aMk0P52C5T1R1StcnXyQBA&#10;JXF2lIPBSD6qCnxhTMU5b64ewfBJQUjMnoaENlXwOSRUXmK+uQpVicnntCpCW139dyEhgPgtJLRq&#10;4n9GSWjUhD70BBD6EoYw0teHGSX/4hwfvKOt+NPjlfjpbgO+u9ZINbEGP15t5OOl+DPh8OfXtfjX&#10;NwTGy6V4e2cpJXAVDnUW4OCmRRhsykJrPn1yQSC2lkdic3EEmlO80RDthNpwezboWNQnBiHF1Qru&#10;JvPgxA/UlVc5iEdqImw4Mtjqz1WbxnjKTs6ODvCys1Y1EO52lvBzdoCPox2cLaUE25g2Q/IQGkho&#10;E2/S+GVzEjXDwcYolkNOBRfVIPbCQBJh068VoBhTkhtytJLklwDCat6XcDPTga+NEfys9BFoQ0XB&#10;v9GdgPBieBvOgi9BkedugbUprugo9sDelWEYagrBaEs0BhrCcZLK6lBDKsYq4nBwSTwm6+l3V8Zi&#10;Ym0UJjaG48jWcDZMKo1tIZjqkxmPWHrcGAZhsUumS6MVJMRyHN8jKw8LcfNwHS6NVeB4TzZO7yzF&#10;ua2LqVQKUBXshHg7A8Q4mSHAlp3XYJ7y6VKUJjkWpSB4lc4msJT7YSgdlI81ByVLYpcQlfsjtoMj&#10;vVIc7LwW7NRmhIQcsCxb2NsZyEY8AnXN9KczPxdZgi/A0MJCHqt1MLy/Agt5TkIWeImKkKlOtTUd&#10;XyOfkwnthp6oBzmsmRAXxSdwMJrFz47wUvUsVAr6M75QoJA8hpqm5ucmUJcKWVVoxf/ZZs4f4W00&#10;C3m+FliRvIADlTf2reV9b0/D7pXhaM6xRv/qUNqPCBzcmoj9m2Iw2ioQicHx7nQc2pSEEX6Gx3ek&#10;Yqo3kZ8NlcQuURiJOEZYnBnNw7n9FYwyKoaFON6bisPbYvjzoTjSHYup3XEERCq/n4uNK2JhbTab&#10;kNBVYJgjg/r0VesGNJAQm/FrJaFAMR3y9eeAkG0r/7GSmKPLEFBof9FvIaFRDho4CBg+Dy0kDH6B&#10;hKHMbHCEsDLRwdqaGPz0aCP+9HQl1UQdPl6tw7eX65WK+PEOVcTzFfjLm2X4y9ta/ExIvLldjQdn&#10;l1E+V2JPE/1xQwY25gdjbbYPNnMU7a1JQltOKJZFLkBNiD2WR3uiKsILSS6WquPJun+1HNzKRI1O&#10;aot8AsOdX0sD9LKxgo+DrVIMUnYtcHCzprqwMCYkZNqTDZJ2Q/IR0umVxWADlJCvVY0EG5M+Pas+&#10;4SDKQRVPieSV1/N1koswYeOSAi5rQsJO9yuqB0LCgvbLyYKQMICnEa0R/1ZvSlkfgzkI4b3Kd7XE&#10;xiwfDK2kbF0Tif0bInFoM33tlhQcXZ+OA3UJGCljp+c9ONFICdpEubqBI9JmjjxUE0e6wjG5LQzD&#10;bYGqjkIamMDiKGFxjI9P7IlTiU2ZCTnWwwbYw+tO2fSE3nd7MfYvy8W6pBCkEgwxdqbw4N8nBVMO&#10;hIS94Xw1HWhIG6VGYZnZIRSMCQhNnkZz6JDmqjlBXUc6KK9Gck842ovCEAtixE4tMJWdoWz09dSi&#10;OBtaDHcLc5UrcqPt87A0gzdVn4eZyS8zG1pVIcvHrQkDO/6cTLkKJKSkWqCuEqhSv0IFo9SDgEIU&#10;xR/FahBs0ypD4C4zH5Jolv9JZjskIWtJJSHJbtlsRpaWy0ZFYZa6KAuR/VPdsKPaFzvrAjDUEsP2&#10;GYmmhRbYtTKA9zycFoSAaIvCGKF9kJ+JfG59Vf7YuzQcYwKK7iQc30k10cnvbaeyo0U8NZSFi+OV&#10;uHCgVM1mjHfwc98o9RdBONQlNpGQGE7BuZGF6GtPh8cCyUPMZz9lX/0FEvJY1MXvKQltvcSvYw6f&#10;1+5JIQvF/klIaEDxOSR+CSmamk//Mx2/BYQKqbRUkBBAGMLEmB8qR82dlLB/fdGBn5+txI+PluG7&#10;O8vxzfVl+P7mMqqLevyXN034rx+a8K9v6/HnN/X4+GA5Hp5rwMWRpSR1MrYtiUJ7cRDWZHlhQ54v&#10;eqsS0FMWj2Vh9lgW7oiaMFfkedshiUpCTn92YYP2NDdQG9V6s6FJ4ZSnHNxibwU/BxuVj5Dt6Rwt&#10;TDRrM6g23G2keEpmM6QEW3IRmnyEBUcyyUUoOFA5qFCjpkCCDYySW/IRInMl1OY0HJHkoB1Tft+a&#10;DcxOzpI0m6+mZcMdzBDpZAlvU/6NtEay05EfbUcAI95aD6UeFmjL8sRIMyGxOgwHOSJNbonFZHs8&#10;xgiOg8ticLguEZM17PwNHJGa43CYMDnWxgZIT3tclihztFpdaIze1T4ERAr2d8qCIn6vn6MXgXGM&#10;NkRmQwQoE1vDMLU9nlaFoNmShy2ZEchfYIF0J2u1MtWadsmUHUh2+paZITN2IO3aBlUnIkFVIVPB&#10;WkhICBzkOp8j+C8nlfHeyVX3K/l5TSGamZRMs+NbiwVhp5cZEJkelYSmXGXnLz9ba6oMApyfh1IQ&#10;04CQ9RZSZSl2Q5Vh83ORhKm8tx7hIDZHYKEgwd+pR0AIJNQBzpKnEICoWQ+BxB/USWumhJ/YU2td&#10;KdiapdbaOOvPpqoywtJoR2ws9EDPUl9sr/ImxOMwui4O22u80d8YrFEQbbEYXi+dPIpwT8KBdfHY&#10;vSQYgzXhGG/h/d+SQUsXjcnWKH6u0Tjaw89lbwqVQh4jh5BI4/sEUakEYKwtGJNdBH9PNJ9Pxrnh&#10;DIzuzEGwlyXmURHNma3LvkrlL+r/fwESv37NP8hJSGhBMYdeRyAhIXAQWKiYx18+T/93QCGP9dVV&#10;lWNPQ8KISsJMZjYWGGP/zgr85eVW/EzF8NPTOvzwaDm+vl2Db+/U4Kcntfj39034N0LiT2+W46fX&#10;y6gmWvHmxmbcmmzEyZ5STHbkk9hJWJ3lhuZUV7Qt9ONo54GWGMn4u6tt6xJsDRBhLTsdzVXls96W&#10;BghztlXb3/vbWcCP4UHF4GNnBW9aDUlSit0QayEWQ1SFrZHe9DoNPQUIBQk2SgGEND5REspesFMY&#10;zZNpUDY4QkKe00BCPLdMA85UnUnyIA5UCO5muvAhLINsDRFFFRG+wBR+ZoSEFHzRavgZz0aklS6y&#10;HA3RQOh15PvRZlANrAlhY6Pk7IrDsa4kjK/hCLWM4JAGV8uO30AwrKEaWB+Fk1uoENjRT8nGq/0p&#10;2LM2ECf6aSGGitC/gVK4NQin98jKRI5evTFUDjGY2iF5jAgc2RZN6RyFweUxaIr1RQ7vW7SdOexo&#10;kcxUXoW2icAzp/yWjVmUleL/LMAUQBhQqqspYUJBgCAhcJg3DYj5BIY8ns9OKCCRk8tEUUjHlfex&#10;lDoFue8EhRnfU2YpZHpTksjafSNUUtPYUG02IytBZUm4lGBLjYQ5gSE7kEvRmig6USnqkGaVi5BZ&#10;KA0k5lNJqPjiD7yKsiA0ZMbjqy8UKCSBaUzrYU5QiAKUM1Bs+Z4+bFP5XrZYFuWILYsIhOVB6K72&#10;UYAYoe3oX8n7S6iPrY/B2OoYBfgDG6gUNlP5rYnHcH0UxlfRGrYksO06o7fcB4cJioMbIjDeGU7L&#10;QXgMpqjcg8DgxK5Y2pUA7Fvvi4nOMBySz4hgP0FrMtqdikRa7Pn8HxUkFCAk5LEGEjK78WsA/B0l&#10;oRKcn4DyD5XEL2pCiDQNiV8AoYJ/CAHy9yChQPE5JKgkLE31EexhjhP7aCOeb8KPzxvw44tafEcw&#10;fPuoGt89qsIPz6rxp9fLpwFRzajDX992489PR3BzohFn+8vpsXMxuE6mQv1RH22LTVm+aE3xwPp4&#10;3vDSKNSGOSPJzpiQkCPpKVlNOGpTLke7L0CctxuCF1gj2NEW7lQTLgSD/wJ7eNvbwIlKwtpAR6kJ&#10;jcXgyEmLZDmtIGSmQiAhdkNrOyRUtSU7it7sP0JHSW9pmNJAv2InErXBzkWLYa0zA05G8wgJHf49&#10;hJiTKeJdrOBvTitEMHgTEh56XyHAZDaSFuhjSYgVWtPd0blIGmAEJWsoI5gdmaPNTnb+7hQCIQ7j&#10;DeE4uioax1bH4gQb40mqiJNbaCc6CQs2MJlvPz+Si8sHynFibzEuHajA8V30wzvjcHp3PJVGjILD&#10;lAqqiS1h/H1hWJ/tggJPK0RY0aJxJLXXE48+A6ZSfSiKQmwFgaDyMoSi2C7JQehQVUgIJCTmffmF&#10;itnsfPMIhvnsfHKdS2k/l89pLYhc5/N1cv9ErantAgkI2R9CZhqkwElmPgQYknuQxVyyqMtOj5+T&#10;lH1LZafOdLk8f69MaarZFb6fyn9Mz2wIkOT3zOf3FbTkMSGh84UGEmI59Gk5REloKjWlPuJLZbMW&#10;8HMONdfDIi8bNEQ7UMUGo682AL1L/TG6lkCghRim7RhbG4exVTHYnu+GfUtDsb85BuN87sjGZKq8&#10;dBxvy8DB5lhsyXbA4dVxmCTwD64LxURHOD8jzUyHHAl4UmpaBqlAOgMxttWf9pBQ30tLOZCAw338&#10;fdvjUJzhBV22wc8hMVcG+P9JSPz6Nf9E4lIpiLmfW45PsxwqqCQ0ikFrMzShBYTmezK7oQ8DAyNV&#10;aWllaoCUcCdcn2rGj0/aCYkVhARB8LKO1zp8/XgJvntWhZ9e1eHnN3zuFb/3ajn+9XUP/vX5OG4e&#10;alb17ge3ZmFyex72NiegIcYaaxNc0JkdiO78YIwvz0RbRghS7AwRSfUguxnL+oJwR3Mk+7ggJcCT&#10;oHBBmIuDOsvTk/ZDchJiORaoWQyRu/OoIPRUI1W7UBEMAglJXGrzEdoiIck3yAgqWX09SdpN5yTk&#10;rAaBhNpIlaOQlCDLbIYkUH2pIsJoM2JdrBG9wAy+ci6pwVdqNsPbYDZCzGehJMwcm0u90VMdiKHV&#10;9K9tkbQCDDaiSY74qoP3JuHEVo5ItBeHV0dSRURjal0kjq4Pw7F2jkjbI3GWjUn2TDyzLwMXRgpw&#10;YawcZwYWcVQS1ZCEc3vSCQk2um5+LfmLjhCMbAigXPbDymQ7ZHvawIPqx55wkDUadnpSOEVVRGWk&#10;ipAYoiTkXsh90JNOx9FX2wEFEqIYBAoSOux0ulQZcp3HezSXimL2lxzJ+XoFFfkZjvRiPSypJGyl&#10;3ehJCbcUR0liU4dgoG0lIOQwX7kKJCRk/YWyGbQE8jfJ0n0pmNLONknuQzM9LYlUAklCFA3BoKMg&#10;IWpCchKiOP6osRv8Gy34OVrz/ezmzYQzoR9va4QSN3NU+5tje4kP9q4IRV8d7QDhMNIcjdGWWExs&#10;SMYo1V1brCV68jywZ7EfRupDcWJzFs50ZBPiaTixKQVHqPwOr47GoRYOAmuCsL89GHIc4PFBxj4C&#10;XDbKHYrD1F6qvUGqw2EODiOM0SScHE7C1EAali4KgCFhOlf66SxNPkKTl2Cfnc2+OtsI8+Z8nriU&#10;+D1QaF8jisLwEyRmzJz3u5D4lJPQxBwqh88hMU8qvH4DiN+DhMxwaJSEAawJiZJMPzy9vAnfPdiC&#10;75/Qbrxcin99u4LqoQHfPa1RsBB18dOrWvxAgPzwrA4/Pd+Cn58M4/xQLQ535eJQVxZO7y3B/rY0&#10;rIy3wcowS7SneqGdamJnThDWJXhiEUfATBdLJLEjhknSjSN2ZqA7kn1dFSSiPZyV9ZD1GiJhHQkE&#10;R/peC6nn56hpZ2IIe2MjtZhLwKCpi9CoCM1sBYMjqbZziL/WZ4cRSKiqSzYw6USiJMzpaW10Z8PF&#10;mCqCQAi0NkC0kxXinK0Qysf+pnMJCpn2nKGsRrqnHjYu8sTuFeHYVuWjkmDjtA+HOmP4v0erlZ5T&#10;vRxh+pNxti8Zp7ricWhdCO1HEKbaI3CyKwYn2enP9sfhPBvWWY5I50ZScV5tZrIQXfUe2L06GC0F&#10;nlhX5IMD7ZE4I1ur7ZBt3IMx0OyF7jpauQwnxNsbwFV/FhzYQaS60l5/Dqx4tWSYUh3JuZmyIYts&#10;vCP3QqY/NTMaGouho6DB0ZvP/RJiRTjyKVBMw0NAIkpC7IfKD7Ajy/22EUgoQFMl8DOQPIUs3lJg&#10;ICTUsu+5MtMiimOe+p6UhpsQzmplLt9PWwWrx98hj0VV6BJE8vt0+DdqEpmiIggJlUjl7+f35FR3&#10;MwLCkp+jDf9ee4LCTYefj4MpKr2ssNTXHK1pDmq2aV8TOzk7+ygVw/4WKoN1qehIdcTmKCtsz3DG&#10;riJP7F8WgaHKEAIjAFMbqRbaEwn4WFqPCKqKMEIiWJ3RcVx2rOLnJnteHpcqzH1UD0NUhPwcT40k&#10;4cz+FJw9kMprKs4dyEXL8iiYcHCbpxKXhgoSAovZs0RVEBazBBKfA0Ibv4WE5nlN8ZWBQGIeATH3&#10;l/gtJD4PgYTkH7TxtxZDk8T8HBICCC0kZIZDEpc2lNmramLw8W4Xvru/BT88acLPVAp/fbsK//Z+&#10;FZXFcry/uwTfPq7G97QdP75Yim+fVOPr+814cX4jro3W4+LeSoxtTsSxvlwcbE/HmrQFaIywxOpI&#10;W6yPtsdOKootKT6oC7RDmY8NCn1skepmiTRvBywM9kCqHyHh5YRkKoood0d4W5mq2Q7ldQkGSVKa&#10;smNb8Kb/UnrNkUzqIWSa7nNASIZerhpAcASk3VDTaBxJDXiVrc/MGCLRJWHpTuvjY6GDUI5EMY4W&#10;DHMEms2Dj+EM+BrNZsxCopMOVqQvQM+yIAw0RaKbMnZnvR+GWyMwuCEEE7QaR3rjcGyP7Kws6zII&#10;iV0xONMXj5N8Xh6f25ugDnq5wMZ1fjiagCAsxhJxbj+lLqXsaEcwFUUm2peGozjUAiP0u+fl/eRQ&#10;227K5fUB2FFHdVYZhGQXEzjpzYA9QSel4zb8P2QqUFZwSsipV2I5BJRyX1RnZOcSSIjvl86oy+dU&#10;CDzYaeWxmi7m60U9aO2GGtUZmtzErOntAUW58fMgvFW1K+2EdgMfO309NWUqZdgSojSkelMWb8nf&#10;pE0eK4jz98rfpgEGQSR/F0NdRT1IvkLgxL9FAK/Ktfl/mFIdSvGUnLXhxL/H33A+8pwtCAhbNIXY&#10;YGOqPYZW0qKtjycgIjHMz2x/UyyGqkPRyna5Ld4R2wiJvRVUZ+V+2Jpsg44sOxxuTSDQEwiHcBxc&#10;FUbAh2OqQ8rpCY89BAPVhMRED1XhXkJiH783zM93NJGASMOFiUxe03F2fw461qTAymg+FQP7qjYf&#10;QUDMnsUBXpZYCCimj+38NSQ+hXZth7xGNpqS9/lPn+AgSuL3IaH9WmM9KGF+AwktILSQ0MSvISF2&#10;Q09mNzgiONvpYe+OQvz8fCd+eLQVPzwVSNRRRaygpViJn57W4/bxhfj+cQ1VRg2+fUoL8qga724u&#10;w7uL6/HmzEY8OCQ7LqXj8E7ZHiwNWwu90JrshLWxdlgf64AdC/0JCS8+dsWKEHvUR7qgPNQFGd72&#10;SPdzJiRckEQ1Ee3hqIGENTuBiWymqgs7yUEYsLFRSWim89jY2DhMBRAMrc1Qz7PhKQnLEEiI7Nad&#10;/QUbvazR+ILfZyPjSKvKr+fIORqz4EFIBlrrExKGiKHNCLHUhb/JHPgRDgHGMxFjPQc10Xborg7B&#10;3lWRGGyR5Fc8xlpjsWmJAzqXOxEQsWoKTDZRlWrJM/SuJ3dTivZF4+K+JJxlgzozIGdKJuLSWDwu&#10;HZBCqURcPCiNi9bjQDLOExYXxqgcqB6GN4YqFXGWcaaPFmYX7cvWKKoJX3RyxEv3sFC1Js4GsvP0&#10;bNgSDKIkVIERQ+2PISM374vKzxAEuuxkWtugZhF4jxQs5Dm5Z7xfSjHI83xOCwnt16IiBBKS9xFI&#10;G/O18ju0a2as+ZyNrq6ayVA7UPGqURJUfLQpsoZEWaBpQHweAgj5WwQW8repPMWX/N0qqakJma0R&#10;FaggMW01JBwJqxCqwcU+9lgZZK8O4WlLsce+lZEYXxuLMUJicGUoRusjlcXoiHfA9hQn9BZ5Y//y&#10;MAzWBeLAqnCc3JqE09tTCJZIDNT6YLghEAdbQnG8i59Jj5TSx+FobzSG2rwxuMlbYz3EahD2pwmJ&#10;M/vT+Dlm4MxoOk7ty0T3hnQssBRrMV+TQ5Q+y+tsWV7BUMpieoe53wOExCdACEymlcSvIaGNaUjI&#10;wcGkkRYWnwNC4nM4/MeQ0FMVl5KTMDHWQ5CXGc4eWoY/vdqOP7/sVDkJsRsqJ/GsFj8+XYZvHoq9&#10;WK6Sme/v11JV1OH9zRWExAa8PLEOD8ZX4VRPIUba4jCyLk4dp7at0B8bk12wjpDYmOSCtkRXrIt2&#10;xuoIyr30QKyI90OevzOS3G0R52aHRCqJMEepGrRGgJ0FXM0MCQnKV1kiTNUg6y30JfFGRaBLRWDA&#10;kcRYh6OUgIIdQbt3hCqaYqg5fmmAbFCa3AR/hhJcrfYkIGT0ddSjUrDQRTAhEWFnhDArfQWHQFqN&#10;MLM5SFmgh7qIBWjNos1YGoF9q2NUImwvZeye5lBVcXeENuMwYTC1J4aQiKYkld2W2XDYiI71RmJo&#10;gxsmtwfiEj3rJTamC6MaSFyeSCIkqCwIinO8njvA58ficHmEqmMgmmCIxbnd8Ti/m16XauTItlgM&#10;0770LA9HqrspPKmA3EylgEm2fqPl4P2R4iK17wLlt4IEO5Cs15COqFSEGpFl5NaM3vKcDjukpqhK&#10;pknFmsyk3BfJL3kDjQ1Q05F8bDBLRn+qCWXvJOcxk481v8taXwcOtId2BvoqDyGqQk178j0FFmb8&#10;fDQLzHjl36MUxbQt1NZLGEgBFUMAoRQEQ6Y/ZWZDIKHZ90OzVkPWbMiiLnt+lplOZlgb74WN8W7Y&#10;xPa2JWMBxpqicICf1UhzBEYao7CXKqI71402wxE7qCL2VPhhf2M4Dm+Kw+GtsZAp5hPbE3B4czT2&#10;rw3BQcYUnz+6LQZT3QS+7AfSG4OhVm9VKXucg8Hh/kgFipP7qPjGkhkphEY620AGBrYshLezGebP&#10;mYu5SjlokpafIKGxHZqKTInfg4RmZkOjIjTVmv8QEqriUuUiPl3/HiS0quLXkGCQ9np6hjCk1TAz&#10;0UVytANunV1FAGwhFNrww7N6AoJwkDzE81p+LZWWTSpZ+eOLFfx6PSGxivakEe8vtuHZkY24v78F&#10;V/dW40BbAhtxAHprgtFXFYn2hV7YuSgU+1emY4cs/soLQVuqF7ZkBWF5jBeKAl2QT7uR6OmICDlN&#10;yt4S4Y62CFlgAy9rM7VcXO2cxJDRS42IM/6gLIQeFYKBNFJ2DnM2UBNe1VTfL5Bg52BIgxSZKlZD&#10;iqdktBWbIYu4XA3nItDKAOH2crK2DoLN5quIstRBlpMR6iNc0ESwtVCe7ljEEac5GRNr0zCyKp62&#10;I4RelSDop2qgWjg9koyTMrLQp57YG4OTAzE4xYY0SEiMb/PHZQLi0kgC1QQ7/nAsrhxMwvXxFFwd&#10;T1aK4uI41QVhcZHy9Twl7ZmdMTi6OQTHt0XhdC8bb6ec6xGCLlqdnABL+BIQnuY6cOF1gYFsJCun&#10;jc2FvVpyPxeWkschRJVEZ+cUgAoYJKRjKkgQGtql9KqGQhQYIaAd3QUm2loJucr3NFcBikDnX9ip&#10;ZYTXrNq00JmrIGEvuS5d2byWqmK22A0qCbEdhIvmPE+NylHAmL6qhV7TYSBw4t+i3RRIICEVl/J7&#10;ZI2NzGxYyswGVaHL/K/UrMb6BHdsTHRGR7oLuos8MFQfog6N2r86Crupvjam2WFzhgO6892xq9hL&#10;JSwPrIvCZDsBTEsx1UW1sDMBJ3qSaO947Sac+XiS931iawQhkahqIfZvDcYU7aOcxTG5OxJTUkI/&#10;nEQ40GKqxGU6wZGJAzsLEOxtDR3eu3mExNxpSAgsxHJoZjsEEpr4PUWhVRFaqyGTFQoSvwbE34fE&#10;b5WEFgq/BYUWEPPkCDJCQodKQvIRhob6sDCdh7J8Tzy9vh6vb67DxwfrCIoG/PB8qUpU/vicCuJF&#10;A35+3Yif39TTgjTj39/34ucXnfj6XjM+XtuEBxNrcXu4CffHV7Ix56FvRRB21ZHalSHYmOOF/c1Z&#10;mGwrwEhTBnZVRGN9qjs2ZPijJsoNRUFOWBTho5KXIfZm8LUygp+tOfzszOExPRUqh7wIJEQxGHEk&#10;EUWgS+ugM5OwYKMR62HCximwMGJn0HpcaeDSOcQHq/0L+DNSFyELg2SvBWcCwtfCABELLBBua0T1&#10;MAfhVvMRba2DbDcTNMd5oC3ZB6uoJLZm+mLfkngMLonFYFUcRhsSMbaOMOiTFYCpODuWSkWQhnOj&#10;yYwkTciSb359nqPMRcYVfn15H+0DR5+RVlcc6vBlgwzDucFoXBlPwiVC4uLBWKqJBJzuoWJZ5c3w&#10;xf51ATjaEYWR9byvKzyxo84Lq/J9EetsDm9zzTSyK+W2HFkooJBDhRzp0WVPDk3NhIza0rFldkcD&#10;il+smeQjZmqWy0uI4lIj+3Tn1T4W5aAqVAUO0z8rQJ7/x/+M+V/8b2qUlzUixnw/gYSdQEJPdpPS&#10;KAp1RB9/XiAh1ZZq9onvo11UpgrbGNrntUCQkBkp+fxUHomfnygldXgzf589P0s/+v7KgAVUEq7Y&#10;REDsWOSNPUuDMCiLu6QugoqiPcsBK8L1sb3QA/2LgzC0LERZkfGN8YREAibaY1SJ9dGdYilkpW4q&#10;pqgQJ3jfN1fZoafRDaf2pODgtjC12cxUn6yt4eAgQVicGk4hHDRxZCCFkGCb370I0SGOmEewzmPf&#10;ldyEVk3IVRZ7/QIIURXTquFzQPwNJPizf1dJKFAIJEiSzyGhBYUGBr+OX0NCV8V8PtbV1YOBvgGM&#10;pfNZzseGpmh8TRXx+lYbvnm0Ad89Xq4Sk98/rcV3z6gmXtJ+vFqBn98ux09vV+DPbzbihxcteHNr&#10;Gb6914Y3l1rx4HATXp9di+uj5RhaQw+4KgZtBZ5oTLRDZ2kw9jWlorcqGuvS3NGW7Y+mZF8sDndB&#10;YaAjsnwXIMHTnjbDRBVXeVoaw8vKFO4WxnA21VgOG0JC7V9JWauv6h7+RYFCTxSCeF3J4ksVJa+q&#10;AasGKDUCUhTEBieZfv6cTBNaiM0wkFPLdRBgY0gloYcAWotw67lIdTNCWZgtVia7YkdhGHbmh2B7&#10;rj/GalMwvDgB/QX0sKXROLA8CQfXxdNKBKkFWmcEDgdScGE/VcF+woGPLx9k8CrJytO7o3FhgAqB&#10;13N9VAY7wzG6xg37mp0w2eGHq1QVVyaoJMbjcIU/f7yDVmaNL45sCsPEhmBCIgJnd6VwtItXh91u&#10;pFRO97VBmL0xQqwNESD3jZDwkbJ2Ez14mBuqxK9UYKpcBe2HJmkonVsDUm1H10wPa0JrB6Qza0d9&#10;6dSamQxNrcMvq2z5PXm9lEvLBj6yvkLWimjX0shr5Oe0RxlIKOXwCxj4e0RpyOtFDerO4WdMqFCB&#10;SEWspiBMlM1Xasm7fH5KQahEreZwYMnJ+NN2lfrbYgPbluTC+uoIgSbeXyqI0ZYY7K4Nxtpka2zK&#10;WoB99VEYro/GeHM8xqkGx1cz2iS/FIkDmyMwSVsh53Cc3ptG5ZCsZjX2bvDByOZgHOgMw9jWUEx0&#10;R6mCKdl85tSQKAfajJFUnNhHsAymUEFQlQyk4/CeRYgNF0jMYAgUBBKfQPErFfEZJH4bfxcSn0Dx&#10;62lQVRvxGSC0kPg1KLTKgaCQ4Pfmz9cjNHShw+f19AgJWfkpZyw462N4dyG+e96On1/uwF9ed+Lb&#10;Rw14f7+S9qMG38sZG89X8tqgqix/elOHb55V4+2DCjy/UUpQ1OEDFcXba6vwYKoKl4cKaDkScWBD&#10;CjZR8i0JM8KGbA90lAYRDE5ozZEzQv1REmSHdFdTJDoZI9HVErGuVoiUAiYbWcehDzc5D4KQkJJf&#10;R5ndoJ2QxiZ7IkjD1mWDlCpKXRnB2FA11ZVUFNJ4GZqRUGAhc/GaLc5MZv1B5SJkWzdZfepjyU5F&#10;JeVjNBMxdvOR72+O2gRnrMnxRntxIHYticaeqlgMEG5H1+bgUGMGdheGYF9pFAZrIvg/0vPKCU97&#10;4qkcCAMC4hwtxfn9CbhMC3FlQjaO4ejSxw6+OxYX9sQxqBr2JuAcve3JrlAc2xaAk7tCcftIGm4c&#10;ScWNw7QfY4mY3BKIiVZ/HN0SisMyR8/GemZXIo5zdDvRm4Rdq8KwON4FKW42iFtgjjhna1omc4Q6&#10;WCDaxY7wM1PnqLqYSoXkHN4/dm52LMlRSA7hl1Gc90mzhoKdVoDAe6dmKdihZbm43HPp+AIH7X4d&#10;EqoEXp7j9y315iv4qFPT+Frt6wUwclVraz77WuAgykYVthFM8lgOUxIgyHvIbJWAQ36fOmSJcJNN&#10;bk0JewtlMWbBhiEHObsbzkOwhR7KQ+ywLssVPVQQI2uj1c7YI2tiMLQqChvznLAm1Vqty+irZmdf&#10;lYiJlYnYVRTIAcBbnQ06sTkG4zKNLR18N63GniRaCjmgh5/9rlhe+X4ExXB7KMZ3aKoqBRJqJms4&#10;jYpC1EMaDvEz2r8jnpDIZJQhI94DOrzX8wQOso5DQUILik9KQs1+SF7il3IGURTaZKUmYamBxGc5&#10;ib8PiV+riL+FhBYQmiSlzmeQEJuhsRq6anm4OQkc6m+Ms8dq8O3zDfjTyy3488tWVSfx4f4SpSR+&#10;oor417etVA9rVZXlD6+q8fXzxXj/eDFe3y3Hy5tleHVrMZ5cqsSjk2U4xQa8e2WgOtege3EINuT4&#10;cFR2wLpsd6zN8kB7UTDq4p1R4GeNZCcTQsIUGd4OiHayQIA1rYa1MTuw7GrEMDfGApkCZdhJCfb0&#10;qCQjlCoZVtl3jaeWGgAFCjZATVJNOoJU9Ylfli3R/oWj0Bdw0J+j6iLcjOfCTf8reBt+hUwvOZ/B&#10;CfXJzthQ6Iv20kC0FfureoReNiwpwjnWmYWTnTlsYJSgHH0Ob+Io0peCc5SXZ2glzo7IVKYAQmxD&#10;Eq4eSsZVXq/sp7oQuzFEK8G4MEg7wTi7OwIX9kbh4fEs3D2Wjnun0nHrOCExlUxYiEWJw8neSJzt&#10;i8FFNsgLe1NpU5IxtpnKZWcs4RSHzUtCUBbuivwAJyyUY/s8FyDOxRpxrgSwv4cChY+1LJYT+c9O&#10;T1CYsiPKCK2OxlOdVaMatCO9wMFapjHZPhxNef9NjFTiWDqr1KbYmxirQqpfTnHnz8pjeU5+XgAh&#10;1kO9XmAy/b7yOnm9mr7mVe2Sxc4vr5XPSFSIPNbUsQjIpq0JwaI2zuVrZBdzc8Leij9nRWXhIovt&#10;bIwQZW+IFeke2LMympYsTh3aPEorOLo6FjuX+GNDpgO6y/yws9QX22lFesr8qRB9sCWJ1iTLB7uX&#10;BOLgpigc2hnDiMWRXbLYTnY3px2hapCvjxDqY1vCcLCTlmRXMo7TjpweyOAAkEHLmIEze7KoQDJw&#10;sCsJA238md1ZONJfiuLMAFrimRqrMWfeNBz+Vk38fvW0JrTf08Z/+mrGHEh8gsSnmCVTKSJZfgcQ&#10;v4WEdqpT7IVAQudvIMEP0HgOFqbY4cG1FVQSLVQOLfjhWRN+etFIYDRSWawkHFrw7x+68Jd3m/H9&#10;S9qPl5UKEh8IiXdUG2/ulOPV7Qo8vVyOx6fLcP9wqdouvmdpAA62ZGBzYTCqI81RFWGC9sJAtOYF&#10;qVV6qc5GiLXTRxJ9dYqHHYKtDdSR/p5s0LIJjexU5WTCq7lsPmOgSrFtCAotJAQGOjNk/v6LX0Ah&#10;IVJatsg3oW8VPyul17KvgrkAgiOPp7nsEaEDP9qLGAd9lIYuQG2MC5bJ3hB5Htiy2B99jbLHQDr2&#10;cBTaty6SDSFdNYizewkKguEoG5JsW3Zun4wiiQzaiX3xODMST5tBBUH1cPUgIUFgXD+QjhuHsnBj&#10;MgO3jmTSfiTi6kQSHp+RPSzT8fh8Nh5fysHjy9l4eDELd86l4vbZFNw7m4E7JzJxeyqT0jcao1t9&#10;cXKAI5esHRhKxST/hr0bYrCOo+HyJG+UR3ogL9AVWX7OqmI0QYDh6YjgBZYqv+NMK2JvIHkKdmpK&#10;dEsdqgbeJwt2Ru0ms1Jera68x5IHkmpX2SrQy8ZCJY+lw8pKUAfCQ9VGKBWhWaqvBYayM+zsKon5&#10;GRTkdVpQCOwFUhooSO5hhgqVXObXcjWb/tvUlnX8uzSrPWdBdi+XkNoQsVgxC0yR5mGC1hJffl7h&#10;2E/rMLoxHiMEuyzj7yz0RHuuK68e2MZoz3bC7sogbM9xx+ZkR3Rle9EGB+DQljjeU4GELNcnFAQS&#10;vE5OA+NoXwKO7EzGsV7CoG8h7WMebWMRDrdlYX8LbWCHHIyUhomuDEzsJCD4msO7i1FZEAJD/q1z&#10;Z8+jCvgECc3shmYZ+eeg+EeAUEric0j8fVB8UhO/hcQvcGDMk5kMPq+FhKqN0JNl4rowlg/ZZCZW&#10;1ATi3eM1+PphM23GGqqHZvxMYPyFyuFPr1bhT29W46/vu/Bv77cTEvWExBJ8/WwJIbEEb+8txtMr&#10;i/D8GoFxewWenFqKG2PFvGFp2LsyAl2lAVid6owl4SaojjCnqghAQ6IHcr1MkWCvj1gHI3U6d7SD&#10;GX21EXwICHc2ZlkZ6mysqxYM/aIk2Gi15dgyT2/MBivKQQChKghV+TAbmSgKjjom/GCk7FpyERbz&#10;ZsKWX8tMRoCVPgLM5yLD0xz1CR5ozQpAi9oUxx2bOMrsZkM70ZeD03tycZKjw9kBBv2p7EMpZdRn&#10;RV6KIhiTfSipGvan8nEaLo6m4uKI5B+ScZGvu0L7cX1/Jm4ezMa18QI8PtuA55dq8exSKV5eLydU&#10;83nfCvDiRiHVWJG6PrmSg6fXCI1rWXh0NQsPLmbj7tmFuHUiHVcOyz4Fybh2hO93NJswSsPBbbHY&#10;tjQEbSWBaEj3QWWcFyriA7AwwBWJnvZI9HJEFFVFkIMV/GzN4KJAMQ8OvLcSAgftBrOyTaCEwEHt&#10;QCWrcm2tEOPlgcAFNmojXNmhSm1AQ3Uhmw5rO79WRWhBoVUIolK035fPTfsarY34HApqBoY/J4pC&#10;QmoqZIs6WRsiv1edFUIFJAcmyZ6jTvqz2WYMkLDACFXRDthRG4K9zZEY3UCruzERg03RaMtxRlu2&#10;Cy2u7Pvhif6aEOyuCcKeZaHorwrE1lwX7KoMoOKIweGtcoJXJMa2RWCyLw6HCYZD07AQQBzdRfvR&#10;k6mOUzy/t5J2JpHvE4Mja/MwtlLO70jFgc20GL3FtCJlOLgjHQd35mJ5ZTSM9Wdhzqw5mDVrLuGg&#10;sRx/A4nfwOFzQGisiAF/Xu/vQIIxaybhoA3+ktnqzQkIKclWgNDA4m/shgBCchEqdFXCUk+VY+vC&#10;lCOzo81c7Nm+EH96K1Of7fjpWSejDT8+XYufX7TwuSaqiVX4/tlmXJpsxvMbtfiWSuLb59V4c78C&#10;r+8sZuOmkrhFhfGoDa8vNePayCJcGyqnn06mVA/EIEflzko/bCoOQGWoNSpC7ZHva4V4Ox2Cwgjx&#10;C4w5opvwAzeBjxxKa6oHLytjeFubUkkQDHLSFBuuVF3KUnFZ/alNnImakHUZ82f8gZD4A6R+Qqbl&#10;FCQIBrP5MzhicvTh1cloLnxlatPWEGluZgSEFzqKoji6RKA9KwgbM/3QUeGPfRujMLkjAcepGCSb&#10;fZYy/7wAgrbi+J4EdswQnB+mjRiXpGQqIxNXxjJxaR9VwlAGzlOGXugnNAYIDL7HcbW3ZSHeXd+N&#10;j3c78PpmrbJoz68X4vXtUt7DEsK2lHAowIPzmXhxMwfPtHEjH4+v5uLR5Rzcp+K4MBGPa8fScP9C&#10;Pm6dzMNpeuF9bbHYQ/uzoz4Wa4ojsDQ1FKUxfsjwdyYkFiDabYFaZSt1J/72VAaSq7C1oEKwhBvt&#10;nKOqapVdp3QJZgNl8dysTOFrb40QR3vE+3giwtVZbau/QGwGO73MWtjL2gxDwoGfhdgNdVgzwS0Q&#10;+JSb0BReab8vwBBQaA5tJlBEdUiRFMNoJq0Ef16usgBMtriTzW5t+XrZk2IBgaamd/l5LtCbrXIR&#10;UWw3aa7GqE9yxK6GCIyuTcJQYwz6lgVjaGUUumgZl0eaoS3PFbuqgzAgcKgNQk+NP3bXBWGwIQzD&#10;VIsDK4PRs8yLn30oJnbI7mCJtAoJONQbh0M9BMWuRHb+FKrLRBxsz6I6bMSRbQVUEOkYb1qIUULi&#10;UFs2JrvycGJPOW1HCWGTiv07stG0NBFmtLiz1YCv6csCCi0kpPP/Fgq/DW0uQnv2zt9CYsavIaF9&#10;c6kHn6fWbQggNKG1GX8LCV3aDAkd6BMSRhw5zNkoogJscPnYMvzruy2EQge+e9iFn59uw49PWgmK&#10;FnzzsIEKYwUb83rsai3CzVNL8N2LGiqJpXh7vwpvblfh46M6vH+4DO/vrsLXt9epU68v7ilCf0MA&#10;Tmxnp6EsO7wlDa2FPljkb4p8b1NkuRkhy90Ehb52yPOzR5KrJQItDOHB0U1GPF+Gh6WsKqT81Wfj&#10;IBhklJOqS1s2aBmJTDnCqKKfmZqpUH2CQdVByLSZAIIhWX3ZN1MOIHY24shjY4A0R1OU+NtiVaIX&#10;OvMj0Jbhj9Ux7mhL80M3valsaTbJhjK1k/ahnx19kCM41cG5kWSMdARi11o3pSKuT6bRNmTi+sFc&#10;XNmXi2v7inFzXymu9hfiYu9CXO7PwoVdaTjckYBnZ7fi58dH8M29Pry+3ohXNyqUenjFeH2XSuJO&#10;Pl7cyudzjLvZeHF7IUOuBXjO1zwhKB5fETtClXGhEHenCnHnOD+PYzkc6eLQI7titeWgrTIGSxL9&#10;UBbrg6wAZ7UOJdLFBiG8BtprIBHsZKsW0MlCumhPFwTwsZpqprXztCCoaS1kE2Jva3PCwVEdipQa&#10;5M+ftVWfgS3vvaOxERwNjfi1gcpTSOfX5ou0dkI7lSkzKAIKsR2SCFVVmQIaXdkan6pCkpTTFZnq&#10;SnDIugzZfUo2krFl2BMOckapOkTaYC7cCAgfUx1E2xsg090YLTkeGGyJx65lYeiq8EU37cPe5ZFY&#10;Fm6OSn9dbC5wR++SAIJCwh89jF21AdhTH4yBFcEq0bm/NQYTHbQX3bQXVA1iMwQQAg11EM+OJE0y&#10;lCC6uLcaR7tycbyrCOPNC7G3Oh576+Owu4ltZ3s+DvfkY5K2ZLKvAOsaUmHBv1kgMWMm1QSvv4IE&#10;O//nkPitgvhtKEgIFH4bv4aERq7IklMVsj3WP4CEJhfxCRLG8iEZzseiNE82wtX4+c06Wo31+HBr&#10;C3563I2v727Eu1tNjAa8vV2PZ9fqcfPkcjboapWL+PC4Bu8e1OLd/Wq8f1CFt3cZHCFfX6rDy3P1&#10;mGhPoNwLxr2DlRxVszG+KQGNaQ4o9DJEWYAVKkJssIiAqop2x5IYb6R52SHW2Qb+ViZswJZsyHzM&#10;q5y5IUpCGqequuRjmSLTLguXZKUuIaGJP2jm6SlFzXWn1zBQQdiR4m5G8+FrOg8R1nrIdzdHY4wb&#10;di6KxXqCYnWUC9ZG06/maEafoxz5j3bzw6bsPL5Dpi1TcG5vEk72y1oLgUMWrh1Kw/WJVAKCj0fy&#10;cGd0Ce4OL8OlneW41luBa30luLgrG5f6qTD2FuDp2Vb86dkInl3YRFtSTmjw3t1YjrfXF+PNzWLe&#10;13y8uZuLV7dzp+Egkcf7u5gQXsbnaU+uEBjXS2hdcjCyJhwXhmhJzi7CZYJqeHMc1peFYmmKDypi&#10;PFEa7YniSC8kedoh2E42xzWEjwojBDtaI4LqIsLVASmB3oj3dYc/bYWPlZmChL89gSLgoKIIpJqI&#10;9XRDTmQoIt2d1Wleslu1E+2Gi7mpql2RqWkBgygFsYPaJKVcBRRqRkPUA18jyVAHqhFHAklmrcTm&#10;qJPCqRpkz0rZ+1IeyxoUe1nxO09zJqsAwlFfU4LuajAf7ux0QZaSzzJGoZ8F1hVQBayJR++ycGyn&#10;fRhqjEWfrH/xnIOV8dboKPXFDj7fvVgAEaBUxO5lgehn7FsVQXuSQABEYmRDBA53JxIUVBE7BQ5U&#10;ET3xONJN67E5Xr12UNaAtCZieF08jm8vwrFNhdhRFITNhV7obYhC94oIjHVoNsM9tqcA7c3psDCc&#10;zX48GzOm+7IAQgMJ9ttpMPw2fg8SWnj8/w2JT2FASMjsxqeEpYBCl1LRiDfZjp2mlRL1h+dUDS9W&#10;UTW04CMh8cODHXh9jYrg4kq8v7UGr2+sxpNLK/DoQg0Vw2JGHT5QXTy4UMWRbwk+3Kd8vlSP5yca&#10;8frUKjwjTO4erMYVqonLA3k40kk/15GGDbmuKPLWx4pYZ6zL8FP5gLp4TyxN8EUOR71EdweE2Fty&#10;JDNVDTnY2Y6S14oNSZJtVBBsUFZsKGoeXV+zXZ0mJ/FHTQWmZMdnUrZSSZjIZrrq/Iyv4EA/GGgh&#10;h8eaI8lOF9WBdugqiMDuygRsTPbGmihXtCV4o7sgBAc3xOIUpaZsJnJkWzgObvTDiS763FZvnBmI&#10;xs3D6QoQN4+k49YhPqbNuDFchIdjy3G5ezEub6/A1e5S3Owrx1UqqKsDOYRIAW5OVOD2VC0en2wh&#10;OFvw5PAG3qs2PD/WgneXVxLEtB0ExCuC4dVdxj0+JjjeP6jAB8L45a0ygjqfUUJQpSiQ3T9ews+k&#10;GLdPcUQbTMdAaypWF4agLMoNFXFeKAp35z2lZSAkfNihPMx0CQFaOVq6GDcnpAX6II5KIsHHXSkG&#10;AYJAwpNwkEOavfhYThUPWWCLFH8vJAf4wM/OSuWJZFNb2ePDhtCWcnmBhITkHkRNCCQktFOecuCP&#10;qA4XMzOGqdryTjYVku3vJP8hiUkJyT2IgrCmjZSt75xkhoWqxIkDmpPeXHWmqbPeHHhQGYbTNma4&#10;m6Iy3BabSv2oJGLRWxuBrYv8MNycSFgEY3GQEbaXBqKz1B+bi7ywrcyHwPDCjsV+2LU0CHulQ6+J&#10;wzg7/Rh/fmhVOEbWR2LvhmClHgQSh7vlJDaqio20Gi0JGG2K5WvjcID3++i2fBzrLMCeZZHYTety&#10;uCsbo1tSqUAWYoqD4wm2/+0bMmFrOp/9eJaCxMwZv7Yb/wgS2jzE70Jixle0HIx/CAmG7MirQkDB&#10;+CVZOV1dKQlLjZKQvMR8GNOfuzvqYnJoEf70di1+eNGIbx83U0G04bsHHfh4ZyOeXGjAs8st+Pn5&#10;IP70Yhgvr6+ldxZrsYpg6cb7Ox2UyyvYwJerY/LvDDbh7r5GPDrUxFiBO8OLcaEvD+dJ0yPb0rGD&#10;EnBVsgPWpLipasvGJC/URBMcQY7I9FmAZE9HhC2wgjdHOx+xHASGu7UZfa+s25gDOyONkpB9JSw4&#10;yqjt5zj6SIGQFEtJokwq8tQCJ8mAi4oQm2EwC4nO5ljka48KXyusjHJGVyG96eJYbMsLQmuSJ7YX&#10;BNOfRuL4ziScGUxUyuF0byzOsoEc3xKOQ+2BuLgvHjcmpY4hDbeOZODmoQxcHSYsRmgHJlbias9i&#10;XNzGkb6nDFd7C3GD//f1wRxcH83H9fFC3DtBtXVhM96d7MXLwzvwfH8HXox34sO5LfhIFfbuTh7e&#10;0na8EVVxbyEtSBZeEhzPbuTi0ZVMPL26kJCgKrlShGdXF/FajIeXcnH3PEF1IoeKohJ9LWmoTaet&#10;i3TCwgA7pHvbqynREDmM2UwH7mysstbDjyCOJSDivdxUxHg6I8TRBt6WpnA3M/oFFk68317mRmpD&#10;oGgPWhOCxIMdXIrb7KkqBNwWBIEAQpSD2Ayt7dCqCe00qy2thqc1FYudHbxsCSQbS3gxPK0tVMg2&#10;eKIw5IwOB8k/8D0EEK7GeuqwZgGEEz9PF8LCi9CIsjdCnq8lqqPssbHYm0oiEbvro7BzqeQmUtFZ&#10;FoQ1aS7YWR6GLUW+2FLsiw0LXbEx2xXdFVQT1SEYbojG+JpkTK5Lw8iyOLXj+R7aj9FNkcp2TO6I&#10;oa1IwCSV8IHmWOynQhleEaV+brSJz/H3HNpCW9GRjonOFAIlA0doNcVqHO7LwPE9udjVlg0na3Z2&#10;gYRMPMzUAEITeuzLvwaAFhASWkhoQ/s6BQktIL76UmTKr9XEfwiJ6fh1LkIUhFRZaiChTyVhYjgX&#10;CVFWuHulFj++aVCzFt8+W46vHzURFmtpPdZSBjfQO7fg+2eD+PcPh/Hnd320GY348KSFyqMfPz7Z&#10;Q/WxnkpjGZ6dWIW7A024tnMZ7gw14v5oAy50F+JkRxZOdi3E0S3pOLZ5IW9yCtqzfdGc6KYO61lK&#10;u1Ec7IwMHwc2ZjtCwoJe2BBe1sbwsDaBm7UpHM0oSykzrUVFEA6yNFntLSELuyhFpQBHkpRy5Jst&#10;YeJAlSQ5CCeD2Wor/ADz+UhzNkWJpwXqw+zREGWHtoUe2LUkDLtrIig5wzmSSE0CwbBXNoJJxIV9&#10;STixIwqTrYHY3+SDsVVeONMXjduEw+2jEpm4Nck4kIXre7PxcH8Nnu5vwL29NYwluL23DPeHS3B1&#10;TyYu78vA/ZOleHV9Bb6+1o3Xx3vxbKILL8Y68WhkE96c2owP12k9bubinaiHu4V4J0riDkFBSDy5&#10;JrMcaXh0KYugEGgU4Nn1AoIjBw8vZ+PeBf49p7NweTIXezjarS2LRB2VWqafFVI8rJHm44hoZ0u1&#10;V4aAwsV4Lju6nsr9hDnZIdzZHkGEc6DsK2rLTktAiNVwNzVUMt/ZUIfft1FKw9fGCm5mJgoOAgrZ&#10;iUpmRwQIAgZtaPcPFSWhhYT5/Hn8OT24WpjD3YoDAFWEFhDqsCXCR04Jk011Zed0zTGBOgoSHgw5&#10;/8SVn607AeHBayKVYSGta2OaB7rY4QdXx2GgMRr9K2OoADPRVxeFTXne2JLvh/ZcX6zL8kBLsjM2&#10;ZnhgS643+is4UDCGagiK5cnoKwjFzuJAtfP5oW0Jaun/4e1UlJ1JmGrPwOSqVBysT8SBBlqTpbHY&#10;tSgYA7WRtNLpOLwjE5Pb03BkZyaD0Ojh63vTcbQvG7vb8+Biw85Nu6FqnX4DCRWfQeJzQGghoT29&#10;T/vcL5DQwuHvQUILit8CQgUhMY+Q0KzV0FgNgYRUWsrMhrnJXFSVeuDNk3r88KYO372swTfPl+Db&#10;p7WExQp884QN+mE9Yw2VQgd+erkXP76kwuDz3xAS3z/ejh+fdqvvv6G3fnG6mR1lNW7vWcERdDlu&#10;DdRiaj1v1OpkHOMHNtmShH11ERioDEeHVFwmuWF1ojeqIqQsewHSvewQ52qDMEdz+NoasRFLIZU+&#10;XCwM4Ux5LMf+WXIEERWhloxPA0LtU0l7Ya4zgw1wDj0z/aoZJTWldaClLkIZ8XZ6KPOxRhVHncYY&#10;W2wp9MDu2hAMNUVhSDYl2RCO4/1JpH685tg9dcxevILCyW0R2E9ADK1w5teRuDeVhTsCialM3JXH&#10;Ewtxa182/98CPNhXifv7KnBvqAT3JIk5kE0llYir+9Px9GIJnl+pwccbXfh4cS+eH+nB88kevJ6i&#10;IruwCe+uV+PdrXx8UJDIV7B4cydHQeL5jRw8uZJN5UBAXC3AK1qP5zeoJK7l4vHVbNxXtRXpuDqV&#10;hIneRDQv8kED73FVig8SXE2R5G6DeFdrhDmYwNdSD+787BUoeJ8CqdYk5EgDD8LY15r3n1ZDQCEH&#10;NTsSEAt4z6WwzdvKjPC2UBZBEsnaugqZEtXaCq2akE1pZEGYlMXLDIckMOX7C0yMFSQkpP5F7bTN&#10;9xNISMhzvz5KkJAw0SPsdeFmrKOshpvBfARY0mr42KI83IGQcENXDZXg6lgMymi/Pg0Tm3JoPaKx&#10;IVsztb02zQfVYTZYFsnX0+5K+9uS4YU2QqO/JAx7iyPRuzAYO4sCVX3Foa54jG+PxhHausmOJBxa&#10;n47RqgTsX5KI0Zp4DFXGoG9RKPY1SIk8B8HebKoIOY08A+NiN7rTML4jGRNdqdhDSLhT9Qgk5AS+&#10;WTM+h4RmX4n/GBICCM2qb5nVlPKH/yQg+C0gPofE56D4LSREQXzKSfwWEpowkP0ZrHTQuTEe37xu&#10;wE9UEj+9qcd3L5biu6fLFSS+fbYS3z1poKJYjRdXW/DgLFXGw5WqCvPD/Tp8/WAdrwTEnTrakGq8&#10;uLgSz+m3H0+swqODq3B7YCmOr0vHcE04b6Y/ww/bc93QneOFnfkB2Jrlg7XJ3lgc6ohcP1ukedki&#10;hqNdyAJTNlJD5Z1d2YjdLY3gZKav5vRFSQgglN2gkpDt5zSgmAULQsKBqsGFcPBmR4hgh0hysUDy&#10;AkOU+rNxhDqgPtQGG7Kc2JDCcLA9HvvWxWBLlSsGN4Th5EAq5Jg9WcF5ZiSBEYMLBMWVUaqL3eG4&#10;tj8Bd46l4c5UKiHB67F03D+xEPcnc/DgYD7ujxXh3mgJ7tB6PDhQxGsObo9m4t7hbDy/xE59TaIS&#10;r6+vwbd3+vDucj/eXerDtzd34P31Jj5fTOWWjbe3qCZu5/Oaj9e3sgmFTKoGvsf1PP78IqqRJXh8&#10;sRyPLhdTURQSFHl4cIlq4mImbp/NwEVaoB3NgWih765J96KKsKJCM0eSB++vi6VKYsoJ7m4EhRut&#10;h1S2yk7lUrwmI7bsBiY7louSkFHcjh3SgbGA996D4HAnKFRnNjOmapuvcghyCvnnSUqxHmaEhPFc&#10;2cNCVppKzYQssJsF2YhGVISPvR0VhKUChCq7V1OvBBOhoSBhqDl82JXfc+ff5s6/TepnXKkoPdkW&#10;gqyNaFFt0JDijeZML3QsDsWexjgMNcu5GZnYvTwRLWxjZYFWKA+0w5IwJ+R7mSPP3RRFHqZoinXF&#10;ugQXtKe4Yn9tEvqKQ9V+JwPVERhbH0tVQDjQagokprrScHTDQowtTsRIRQxG62MJh1gMLI3E2JoU&#10;HOnOxeFdhAQVhABiZL0cSMzXtkfj4JZEDGzKhdcCE8wVSIiK+BUkNEpCrduYDlVU9dnXmtdoX6/J&#10;YygloYXBb+EgoUl6fGY5tEnLaUB8mt3QQoI2gypCA4n5MDTkjXYxwsS+Anz3ZgV+eteMH9824psX&#10;skajGX96044fXqwhJFbie6qGj/db8PJGHSVwNcFQiRdXKvHycj3lcb0qx355oxLPLtfi2dlVeH1i&#10;LR6O1eN8VwEhkYq+Qh90pjtjG6MzzZGPXdCV6UlgBGBljAvyPM2Q5WmJLH7gSW70zuzcPtb0rgoS&#10;unCUJdCm9L9S+MNRTVN1Kdl0kbCyT+VXfDwTljpfQTazXUCL4U31EO1ohlRajEXeVlhBf74q2gHN&#10;8fbYvtgXwxsoESkn96wjwJpoJzo4+myLwvjOCJzYF4NzB+LUasyrhxJx82gK7p/KwMNzmbh/Rkqn&#10;U3FrKplKIh0Pji/E05OFeH68BC+OLcHDQ2V4crQMz44V4emJAry+VIoPtwnVO9V4w+vLWxVUZY1U&#10;Cp1KiX37sJ1AaMK7G+W8lwWERA4hsBCvqA5eX8/Fa379nF8/u5qDF9fy8eRyPh9X4uGFcjy5WqRs&#10;xxMqi0eXc5WauHsuCzcIriN7UrC1PhhNBX7I8LVAopulsnPJnvYIszeBn6xXIUg9zSUhSFtmRAAQ&#10;FgoUVAzuBISLqAh2TKnQdKC8FzXhbEx1x+fVeaCEhFp0R0goNcGrqo2gxZD1H6a0FmY685Wa0Jyd&#10;8ZVa+m3Ex1Jb4WpuDmdTEzjJVKqR1F/oq5B8hMygyMlgoiTc+Ps8zY3gY2FMFWQEX6pKf0tjBFka&#10;IMPbFnWJPlhJlbAyzQtrcwKwZqEf6pM8UBnmgAIfC2S7m6EkwAG5tJqpCwyQ6qCPHFcT1FGBtKbS&#10;dmR6oJ/qdrQxAfvqo1Uic99ameFKVAnLI4TFkY5UHF6bgeEl0Riri8FEawIOb03F5NYUTHVTRfQR&#10;ErQVh3sWcvBJxb41CThA9TFIhbq/LQEjW4sQ7uWAuTMFEuzTM6Wza5aK/x4kfh3yPZkmldf+BhKf&#10;x+9B4nO7IbMbsjGuVkH8LSR0PoPEPBgZzkVEkAUun6rG94TE92+a8P1rqocXy/Hzq3X4y+vt+OnF&#10;Jnz7mIC4t4YSuFmpiI8PagiKxew4ebg0WoCXlM8vrrNTXC3FEzZcqY+43rcEZ9uLcKYtB1PNKegv&#10;poLIcMW2NGdskUN0ExzQQXpvSvVEqa85UhboItPDHMUc6auS/BHtaoEAe0OOaAIJHY4yOgSFJMlk&#10;dmOemgq1p/SUNQiyga2V7gxY683k92apxu5iMgf+NjpUJhYoD7HFxoW+6GBnac9xQ2eZF/auDsPo&#10;VgJBklK7+OEzDnTFYVuTJ9qX22NqIAYXxxNx7XASbh5LwZ0Tabh3Mg0PTmeoeHgmg6BgnMzC07MF&#10;eHqmEG8JzfdXqvH0VCleni+hMijDB1qCD/fK8M29KnxzZznvYS3v31JcPtqIzeuWY7K/kQBpxse7&#10;VGh3FuPtdSqHa9kExEK8pTp4r76m3SAsXtBWPLtayHu9lPd/Hd7eW48XN/n7BBwMVWh1YSHunV9I&#10;SGTj7IGF6CMIO5eHYRk7QYaXFSFsjzRCItbJgirLdHrGQ7a/n4MFvH8ytSiqwoUwdiAQ5HAfKWRb&#10;wHutQDE9HSnqQmDhRFBIp5bpS5WTmCu7TWkWdqnVt3NlX02NkhBIyJb4mg1kZqgTuySJ6WQmxXIm&#10;BIMBfwc/3+lkpQOhIzMdymrwd7mbGsCboPAlHKTYzpt/ZwCtaDgVZ7o7/zcPS6Q4GaLQ3x5F/nYo&#10;oDLN97Xjc8ZIWmCEdBczKkojJNgxbPWw0MUEyyIWYEuOP3pKgrCzLEDtf6lmONbHYXhdJCY6RU3Q&#10;dmyLxYGNsTi1LR+HW9MxLqe3b0/B0e4kTPWm0mZk0qoWUoUuopJYyJ/LxIFNGbQZmRjcGIk9LVHY&#10;tzkfSaFumMP7IDUSkl/QwuHz+GchIfE3kPj9smy+eDoEEBJ/OwU6DYnphKUuLYcePwgjjrbpCbZ4&#10;fKOecJCkJS3G8zp885TxsAl/frEdPz/bim/vbcDHmxvZ4Gkt7sqCryo20go8OrcI54bS8eR8GR5f&#10;5mh2uQiPL5TgyeklONORh4HF4ThKGTZF6be7xBfbMl2UgmhPIiQSHdCZ6YYNqW7IdtFHkoMO0t0M&#10;sYLesbM+GWm0BlEEha8NZSllsYsxGw47vz3VjyxQUqsZdWX9wFzGbPWcE9WGB0fHAHsDRLoaYmGw&#10;LUo4UlRFWmN9liu6l/ijd7lUUlJKdkXjQA8bRH8iju7LwYnRPByh1Tg6oDkQ9sJEEq4QENePJOHW&#10;8RSqBsLiaCLu8PHDs5mERCYen5PRnvaAMHh6voCPi6gISvH+joChhDBYhA8Pivm4HC/OLcXVfVRb&#10;Fxrw4+MmHBtrRm5OAdYvL8P1iTWEwxp8c7eKUCB0L2fh1ZWFeCRqZTIWr6/k4C0txaub+QSCvGcn&#10;vnkyjI9PduPtg0Y85/fEcjy+kq/Kt+/w79JAIo1qIhHDHdHYsjQQy1N8kOdrT8Vmj1SqtXQve0QT&#10;FIFWmjUsTgZzIGtaZB8KKYUXCDhILoKA0NgNTV5C6hVUUROVnABCLIJ2ylJtSzdHNqfR7FMhm9II&#10;KOQqu2DJJjLavSplx2up0hRFIYlMORFMoCCQkKMBbQkdtS0/v9YWUblSQboTWh4MN0lcGslRB/MR&#10;SkUhZ7hEEhiRqkTbRIEjwdEE0XwunCCM5/8aRwUVzdfFUqVmORuhmWpjU7YP2ha6YffSEIytpZpc&#10;F4u9zaFYX2SJ0bYw2g2xDdEYaQ2lhQjHwU0EBxXokZ1SRyELvpJwbNdCnNpTghN7SnGIkDi8MxtT&#10;OwmUnTnY1x6LPWuiMbwlF2kR7pj71UzM/kogIR39HwNCU64tjzWQ0IJCLMv/EiR+v07iM0hM5yP0&#10;SGpjwzmoKHbDy3vL8T0txnfPl+Lbp9VUC1QGV2vx+mozAbGO3nkD3l/dwJGyBe9vNbDR01PfKaEU&#10;LsUzjphS+feAI9iDi7m8FlOOV+DmgRJMbZW9EJJxcHUEBqr8MVwToqK32BPdBe7YXe6P9lwv5Hjo&#10;IdlxLrJ99bFrtZyOVIaKJFfEOpsgycsGAbYGlKMiZ2ezMcr5DpSqbMh2kpvQmc1GJXX9HN2M58LP&#10;Th8RtFB5kbaoJIzqCaWNxT7YXhOsNq0dWhuOoc3hONAbi4OyYGffQpydrMaZ8cU4N1GE07Lnw6Ek&#10;XJqkiiAgZCXmzWMEBSFxm9f7p1Px9CLtxSXKf15fEo5PL1Dqn8vG08tUALepKO4TFvcLVLx/UIhv&#10;Hlfi6lgxLg/U4PVlmV5eQYVSh+HuFXh2ZYwAOEBA9PA+L+X9LSZsqBwYt6cScXU8mkpCLEgxXt6k&#10;irhRQfh04sPDEXx8PEGb0UZ1QUhdlbLtPKUk7pwlKM7k4epUFi4fzsSZsVRMbEtFF710aZAzykLc&#10;UeDvjIXeVBXutmo38EArY1oNqrPpqlQH3l+BgJRqCySk4tWenVQgYa8zh51YzviYp6yGQEIWfcn6&#10;ClkophZoERayT4V2yzsFCtnZSuDwGSRk1zDJX1jp8v0N9BUgxLZoIWHHdipb8QmYZL2GwGKBHiHG&#10;z96VAHPl1Z1w8zGZiyALHUTaGqmq3WxfB6S6UqG6WCKWaimUEIy0MkCI6TyEmsrJa7pY5GvFwYMW&#10;JdYerdkuGGyUKkoqiDUx6GsIQmeVC8a3RitIjG/XrPzctyEYB7ZGsvPLylDajV7akF4ONLvkOIRy&#10;nBwoxvgOmdHI5nN5/D5VRTeVx7Y07N+ei4WxnoTEDMxhf9YkLn+tJv4WDtr4W0j8jZJQZdn/ASQ+&#10;VxG/BwntFKia/iQk9PlBWJjOwdrGcLx5UM+GXEtALOUIxXi4FM8v1uDByRqOaJTBt9bi3ZVWSuhm&#10;vLsulZcV9NaleHOjlCApw/PLxfTHuXh4KQ+PLpYTEtW4c6wMd44U4+pIDkGRgP3N4RhrCsehtRy9&#10;W6JxcFUMhuvD0SznRrjrIotRFWuDQ105OLa3EPX5Hsjyt0JRpDtiPWwICSmkmsWG+BVlrWYGw4mN&#10;WmAhVXkCDxc2hCAHI2SF2KMiYQFWZDljc6UfdiwNpoIIJSQICI4Ew9uisH9XPCYHU3F6vADnJgmI&#10;QxU4x8dnDqTiPFXE5cMpuHY0ldd4wiKediMFD2gxnlzIwrNLmfyfF+IF5f2zizl4dD4Lzznav7yR&#10;i5e38ghQjvz3cgmJIrx/SCXxkPfpehUVAQF7S3IRy/DobA2enuvAv785hZ+fT+CbR9toOWrw/vYi&#10;vL1ZxHtbSBtCmyJVrLcJZMYrfv3mTjXfvwFv7u/ASO82NFVX4MRIIZ5TgTyhklB240Iebp7Ix9Wj&#10;BM2pHCqiDFwZLcNAQxYaYv1QG+GHpVH+qOSoJsoi3tECgZb0/GaEAYFrT0hIXYmTWA7JQ4iSIBwk&#10;bNhx5TQuKaJSeYNpQEhYswObz6NyUKs6ZcEWbcUMeSzAkM1tZFOar6CO7WPofvkFZNdysSaS9NSs&#10;OtUkQVUZtsyQyGpPwuGXlZ8EkK3aP2I2nKkenalwPGhFg2WZOJWCrP1JdrNEnr8jIWiHRCdzhJrz&#10;+6bzEcb24a83AwEGM5HqYID6WFfsKAvHwLJYDK6MVnuW7pODe9bFKDsqx/5NUHHKFOjEjhjs72Qb&#10;7gijRY3WrOWQlaF9jN3xONRNi7IxDv1NIdhLizdJOBzelUNIEBi70lW9xHhPPorS/KA7cxZmz5RZ&#10;S4GEpAt+rSa0YJgnxVT/LCR+WbvxT0BCC4p/DIl5WGA7D7u3Z+L13Tq8vbsYXxMQXz+uwdePavDu&#10;xjLK6aV4fF588kqCYiPeXl6N9zfZQG9XsiGX8vkKQqKCHaSUVqOYjbSYo1odnlxaxVG3GtcnS3B5&#10;VE6+TsHhTZLoISDWs4O2hGOEHXa4IQKrkm1RHGCCkmALFAcZYn25ByZ4Y0e2LkRTfhAyCYpYd0u4&#10;m8uoxUaiO5OQICh0Z8DTRpJm89V2+KIyXNkYAmz0kRVohcaFHthS6o+OMl+0FbhiyyIP9FDN9Ddy&#10;JBCPOcARYCQRJw6m48KRQpw7UoCT04C4MJmAK0eTcG0qFVfk8WQ8blJRPKZaeMnR+hdIEAwvruTi&#10;1a1SvLi+CG94fX1H1mBk4829bFoBqomH7OyExMeHi/Hs8mLcOFyCd3dqeb/K+PUK/PBkG76530oQ&#10;1CnwvruziJaFFoaQ+O5hFb7nZ/JWVJtaAFamyrLf3llCGLRgRUURGiryqH6KIFWYjy4V8PkC3DxT&#10;hKN7U3CwNxo3TuXi1okCXNpXiZNbatBfmYXW1AisSw1Fc1oglkR40OZZI8LORB3c7MKOJ5CwJXQF&#10;FKLQRLHJoi+xFjaSkyAMbNVVE2IRHI3EMsxX+SHZOUrOHZX9IPSpFjQb7WpAIVdRFzp/lIOANXtV&#10;GvG1ks+wl9k2vpda8UlFYsfnrObOhCU/XzkdXU4Llx2xNSXacpVDnWfBiQOGr5k+ohZYIJZQkHNc&#10;cqmUikI9keRmg2C2Cz/D2fDTmwnveV8gjEoi190UWwvYoevisLc+igCNwOCKSM25HGuj2U6CcLCd&#10;bbZLIlqdzTq8OZgqIVItIT9EJXpYVoj2x+JIfxyVWgw6F7ugo5K2dqUvDu5IxeHdOQREJiZ6qOR6&#10;MnGwpwCVOcEwmj8Xs2fLug3p7NLp/xYSAohPkPg1IP6XIPE5IH4fFNpSbE0hlYQRR2BvFwOMDxbj&#10;m6dN+PaJ7DJVi4+Pqilnq/ENLcj7Wyvw/KqsKajFd/dX03o04wNHwTc3yyibF+HFeYLiWjU7TiXB&#10;UIrHbPhPrzbQqqzHvVONODtYiFN9aTjVm4qpTnq49ngCIoyACMIoITG4LAzrshyxLIEjf5gFKiJM&#10;sYuK48xoLsa2paAx1xsL/awR62IBb0tJlM3BAkpLG5WklP0TZ3EEo1SdL5CYCVdKyTDajXp6786y&#10;UHQs8sOWfE9szXdHd6kvessDsL3CG4OtwTg2nIST48k4NZGCM4fSceZwGm1HEi7SYlw6moDLhMRV&#10;guG6bPxCWNw9maYUwwvKekkgvriWh5fsmI8vFOH8wUKqDoL1TgvVQyWVWS4jj5DIx/tHhbynVBMP&#10;qLyowO6eJGQuFxEK5RrlcKsCH+7wPt4iZG5SRVBJvL9TrBTFB0Lh471yqocSqpRSPLxYiJe0eALp&#10;C+OFOEL/e/t0Ne/5Iiq4Itw/W4J756vx6Mpq3D/XiLtnq3H34iKqiRJcGl6MK7tW4mhLBfpK09GW&#10;Ho6u4mSsSPBHAS1dpqcdwgldN95PJylCY8ezp6qw0RUrJzaP8OBIL8CQ5+RqpUZ4zfJtAYgoDaly&#10;NZxe8i1b3+uqg3UIitmyNZ7AYoY6wk+piK++UNvdyWs1+0XM5ftpfqcsBxeLIapBwCCby1jydb9c&#10;50rIeRtfwoYhB057UVkGWhoRFNa0HaaIsDWBHxWEF9uGJxWoLweYKAt95LpZoT7KBdsIiW1FAdi2&#10;yAc9iwPQQ9W5WwaSpf7YlG+Pvjo/HNmWgLGtVKCbgjCyJVRtPHOoJwZH9ySqQ4OP9rNd7yYodiag&#10;p94H/auCaS9SML4zFUNb4jG6LQnjvbQaO9KxvzsfNYVh6viHObPmYs5MgYJ0+r+FxOehgYkGCp8D&#10;4lc5CQUJde7G30JC4n8WEnoMU44YkQHWOH9kGb5/tgbfPV2B717U03JI4VQtIbEMr2Xh0Z06ymMq&#10;jHu0JPfr2dilYVM5nMxVBUTPzpQRFhV4dr4MTy4yLtex4zTh5pFajGyIx7Ht6Tgntetd6ZhYG4uh&#10;ZQEYrGPUBGJnqQ/a89zRlueN1akuaEpzxKl+jr53mnD9cCk6a4NRGmWPSAdDhNgbw9tKDy4c7ewJ&#10;CFv9GWxMXyn/bCtl1wSHi/EsJLiaYWmEC9anebETBGJLrie2F/mqzUV6S/zQWexGORiCk/uzcHoi&#10;i1YjE+cO8288ksxIxEXC4eJUIiGRwkjH9RN5uH2yGPfOLSIIiwnEAt4Xxs1CdmzaLP7vd09vxMf7&#10;+6kKBqjCluHtwxxCgoB4nIcPj4uoJAoJD0k4LqHtWEIAiK2ooBIjBG5V04LU4O2NCry6Vsz3LqZK&#10;I1SoHD7erVBJ0Hd3K9W6DDkR6jVf/4j3WbZEOzOcx99fwK95PVeCxxdrCZAdVB17+Lt2U900EhqF&#10;uMu//eaRKtw5uAoXupfi5KZK9JQlYdPCSKxPD0V9jBfyPG2Q4WEPf1oOOZFbkpd2ss+kLJKTDikd&#10;VhKIBIVAQWYztDMaAgoFEAMdtZjOlB1Z9oHQFQjM/IPaN1NtBKTsh9gNzbb4oiK0SsKEAJFFXfLe&#10;YmFcVAEV35PQEIthTUsigJAdqcymt66zmPtHfv1HtUu22oCGV1FBjlJMJwlY/u2utCXufOxL8MVY&#10;myDL2QaVvo5YRRu7Nt4Dq2MXEBY+2FUdiO7FPugockZPqSd25LugNd1SLRsXQOzbHIiDtKkHREnI&#10;uSqDyZgiJA7JhjRyBkdfEkaolkc2xRMc2bQgC9G/MRq9kujsScPIdoKCdmNFRQzMeR/nzJpNy6Hp&#10;8BpIaOsgNHkJLSDkseZ5DRg+B8QvkFDzqQKLz5TE702DaqZASaHp0K7Z0BRVidXQ2g0dGOjpwMJo&#10;HiryQ/HyThcBsYFKQiooG6gcavHyyjJCQR5XcQSrZiNdqnz0h3u1aupTRryHU9m4xY52dyIP9w7T&#10;D58ppxwvw31e752qwY3JKhzupOfvzsL5njyc3JqBg6vo9+pIZIacc9Bd5MURniQnzbfk+aI11wOn&#10;++nl76ygpK/DmcE89DTHYGGw7NdogAA7mZuXUU4SlzPoiWfyMRuvzG7wuQBrQ2R726IqyB7NsW7o&#10;yPXDtnwvdOS7UU24YnupN/Y0RuLkYDmun2zCJVqi8/TtF49lEg7pOH84GafHY/mYFmMqi75+CR5d&#10;XocXN7YweL1ejVfsxG9oB95ytH9zR6oel+LnFwfw17dneO1n5+T9eigKogAfntBqPCnA+4dFhIjA&#10;YYUqz72wn/C4vZyAWInvaOO+v9WB7+9txTdUIm8IkTe3SgiOKny8Satxi3bvTgUBVY7Lh/OpDsrY&#10;6ZfixFAphjsSCLBCPL5UggdUNM+vriRYBvH0yl5anh48vd5ASBTgzrk83CXM751civtH63FneAVG&#10;V2ZhZYwrVsV7YVWSP4p97ZDuZIZIa32OypoZDhnFldxn5xRIWMqozk5ry1HeUr7m98QWSEiHFgti&#10;QRsgeQnJSYhK0GXIgjsJtYRfFIbsHiZfy0I8AsKQVxN2fAGABd/TUWYwTI1VIZfszSl5B0vCxFJs&#10;CWFhzqsp4SNbEMrByOaz/sDnZSs7BmEhG9HYz6cNISBcpiHhx0ExgkojfYE5Kn3sUONji2X8n1eF&#10;2rOdeGGgPhx7V0p+IgR95b7YmGzFNmmH/iYfjLSHYqwjXG1Cs397BO0wlcRAEq1GAiZUTkIOBk7G&#10;kb4M9K+NwOZaWuadmYRHHg70ZDDSMbIjjfYvH2uWJsCcKmz2jDm/FFP9PUjI9Z+CxK/iH0DitxWX&#10;v8R0PkKzqEuHVkMXDpa66GotoBTuVbtif/O4gaNgPe6dqMatyUp8fXclvXENG6zI6FqOnNXsFDV4&#10;JVvU3SAkjuXg+kgmbh+kohjPx0NK2ofSEE+X4daxMlwZX4QL7OQntqVhopn+bVUcDjXFYqQ2FINV&#10;AdhdRvlf5o+e8mDsWBTEUT8IbQVeOLuXMv56LZ5dqcHNqWIcH8xAF61JRrCVgoSHhdgOSZ4REAZi&#10;OWZiAW2Ii9FsRPL7pYELUB/ujibKyY4ifsCEzGBzCIZoc450ZeDKwRW4c2YHHlzqxeXjjTg/lYfL&#10;JzNx5XgmLh1JwfnJRD5Oxs1TtBIExKPL3bh/cSfesNO9ud3EDivJwxJGMZ7fyMXb++X44WU7fny5&#10;nbZtFT48KqeCICSe5FNFLMLHJ4vw9eM6/Py8Cz8+3sV7U48HZyrx4QZV2/XN+O7KLnw814e3Z3vw&#10;0909+PY2VcmtJjyaWoZzvXl4fpYWkNB8cn4ZO/pavL/P1zybwHfPjhJIuwiESjwlJDRT0ITYzfV8&#10;zQ68uNnC/5HQvliAexc0s053T1fg9qFanO+uwpGWQmzKDMJif2ssDXNBdYgLir1tkOZqDi/jeSox&#10;aDOXI7iAgB1O8j5mqhNrjhBUQRgo+c+QlZq2VAFaSIiF0O6cLVelGti5DagAtMcsqh2oCBMjdnjj&#10;mdLh/6BCTiCTEmwBRKSrPSJc7ODBr60JBQu+1mrOF4QB1YTseM73FEiYz/gXQuQLWpE/8u+moqC6&#10;dOTf4ci/14kKw5sKI8JUF5kOJih2NkWVuwUaAxywMsgKrRkuGG6Kwb7mKOyuC8TmvAXYXuaOgcYA&#10;jG4KISTCMNoRQeuggcRBWo6DPdGY2BXLjh+FiZ5YqosETO5Kxt62CGxv9MNBKugjAwU4xEHvwK5M&#10;vm4hgVKI9sZUddzfLEJi1gzpwwIKURQaQGgh8Xn8FhJaQChICAR+AYSs4ZCv/yMl8RkoPoeEBhCa&#10;UMvD6R3dF+jgQP8SfP2gi6qBkHhIKNBaPD/HkWaiCm8uL8NHjnbvby0nKBrw7OpSNsRKvLxZiVfX&#10;S/i6Rbg6ys41nIXb9McPjpfi/sly3DlRxs5djmsTxbg4mI+p9lTsXxGNsVreXF4PERgHVkbiQD1v&#10;dGM8+paEYEdpMLYREpsKvXBuSBp7FX9fFZ5fqaWcXkJJl4LKNBeVlPSx0ucoIydVyT4DX9ILz+SI&#10;Mw9xbpYoDnVBbbQXGmP8sSbJB4MtcZjqz6R3TMPpkSxcOEB/frIVd88PcITtx61TG6gaCnGFkLhx&#10;eiGun8rAjVNZfJyJW6dltmAtnt3oxfObfbQLvbh6pBpXJmSrOVqPq1l4eYtq4VEpYcB4UkEglOFr&#10;QuGD2AxREo8ICULjxxcbldr46dk4/vq6n1ZuBb692YyP57fhxeRWvD68HW+OdePrS7vx4/1+qott&#10;eHBwDc52VuH6vlrcObwMU72E080xgvwMbeEN/PDqJm3iGF5ck20DS/D0ciFhUc77RVhfXEwLQpBf&#10;ysX9S1QR56XAipbkVCUu7qjA+PJsHKxJx9jSTDREOqLMyxLLwtypwJyR5WqJUCsqNllIxw5myY4m&#10;W/4JIGR/UA0ENCtsrXRETWigoclNzIUVR20530O2vhcwKDXx5b8o1aDUgwKERkWYzpVNZfjefA8T&#10;gcRMdnSqAQk5LMnFSAfe5gaI91yAhSGevNrBhZ+7Db8vILARlUMoCBwEHhaEhSVBIorCdu6XsOXV&#10;nn+3M4HhozcLYYazkWWnh/pABzQF2BMSNmiOsUMPrei+pmgMNkWgvz4APbW+VBBB6lzX4TYGITG8&#10;laAgJEa3hWFsB9uy1Nj0RuNAtwYaEzupKHoTMUlFcaiX9qJTrEiugsQErYdcx3flY+vqNNiZEwoz&#10;xW5oO7xcP4FCCwdNPkIg8SkP8buQ0IJCXX+jJAQQ2vhnIKGptJQ9LeciItCMo+ZyAmILG+1GfPOg&#10;Ce9v1uHlmUY2zCVUB4vx7lIjYbGafnkjLUc7ZW0dZfdidpJSvLpcgQcc6a8OU67vzcHVEY5Ux5bg&#10;9vEluHFkMS6NleHC3mKc3EaCrk3E8IoIjK+Lw6nODJzamoZjm1Iwyed3LQnEFnrCTXk+aCvyxOX9&#10;7IBXBEg1bPBVeHCuCheoSlZQZUS5GCHEwUgpCnezOXAz5YhjPAtB/DpPAJHij7V5oeioiET38mhM&#10;7c6hd0+lNE/FyX20E2OLcGOqhTZiK24d3YrJnnIMdUXi6ol0AiINN8+kM7Jx83Q2O1UJHl0iIO+2&#10;sbNvo81ajzNjudhLb3rndAZVRDZVxCJaiRJ8rWYvyvHugdRHFCqr8VFyEY+K8P5BCb5/2oI/v9yD&#10;n58N4KcnHfjuQQO+v7taQeLloQ68nNiCN1NdeHemG9/d7sb76xvw6tw63Bqpw53JOt7XapwcYKc/&#10;20mFN45vH53CD8+maAU34BmBJYnLJxdpN87U4MWZZXh6oYr3kOriilRhUuVdzMf9s6L2ynCmqwCD&#10;i2PQXx6EidXJaMvxRomnCZYTEqvi/VHkY0/LQanPkVudTs4OL1ZARns5isCUndOEsJDDjQQUktQU&#10;C2KtM09ZEO1p5lpIKDh8BgrZMUyeV6eBi3UgKMTGKBixg5vP0igCa/4OW4YjoeRjNh9xVDgFYa7I&#10;5OjvZzYbrrpfwFHnj3ydKAtNWM7mlX+jLcOBkHDg+znx7/XSm4lQqs1UWqkKTwusi3FDa7wb1sU5&#10;oXtRIPYsj0APLfDO2kD0LpMZMKrdNWGERDAG24Kxj3ZDIDHcqQHF/u1ROLAzBvsJB/VYFoD1JuHI&#10;rhRakRSM70hBZ4M/RjvTCYhsRhYm9+RTSeSjoyUVDlZ6VBEz/5eUxOeA0EBC9sFTe+FpNs78bcwm&#10;MDS77mqynlpIzJ/HUAVUmqsCBC2Hro6OKqIyNZiNzCQb3L9AD3u7DV/LQTz3CInry/Hk6HLcGanF&#10;/fE6PDu2Ag+ONOD1la347vFuvL27jo2SIxcb5bOLZXhxsUZteHttrALnB0pxY1zqI5YTEnU4M1CG&#10;vS2J2NscjTM92TjelY4T2zmqdybjeEciFQZv5tp49FYFYlOOO7YW+NFueODYrhxajeUcHevYsAkc&#10;KpMLk8Xo2xjL0cQMEQ4GCCUU/KznI8B6LqIpHXND3bGICqI8zgM7qVSO7EpTib0pOVRlUA5slbMQ&#10;MnBurBg3jq7AzWOrcbi3HN2rI3BqjOqBnf7GmTTcOpNJ/57Nr3OwZ3MoPWcaVcRSPLu+lHK9giNz&#10;MWV8Md7ekxmLEsp9QkIqKh+U4cNdSTAW4+ODUkKD37tXhI+Mr6Xy8s4SfHt3Bb4niAUQ38n5qXcb&#10;aDHW4vWRDryd2oG3x3bg64vd+HizTa2FeX+ngYptmcoLvbtXx/dvIiSacGG0ATcm1+LpxXWE9mL+&#10;bYWadRunS2gj8nBjcDEen64lJMqVBXnEeCiW41w+bh6najpYgOM7U3CmPxUTHdHYvTwMNeE2KKPV&#10;qAp2QnmgI5IczOBrpgc7HXZidlQzhrF0bkp6I3ZAY4aAwmS2HI4zW9kMqWlQakJvLpWH7E4uVZcy&#10;/SmzG5K8FLvxR7VnpbHkFDjCWxEudvxZG4JGzi+VjW3Vieh8fwuqCht2ckdahQCOvCkeVkjzMkNx&#10;xAJUxDiiJNIWOUHmSPE2h5uhKIn/F6yoJOwFLrP+Mxxm/W9woS3xp/IINZ2DBIv5KHQxRY2vJdbE&#10;uGBTsgfa0zzQyQFqM9vd1jIvdC8NxO6VIVQRoWy7YRhaH4ohKomh9hAMbqWi6AzHaBfVRFcU1QRV&#10;xI5YjHGQOdSdhF2NUdi3NhqT2zIwtjERvatCCYlUHOjNxHhftoLEod156GnLhLu9AeZMQ0IzyGvz&#10;Er8GheaxAOSTkvgdSAgcNDFTFoV89rWEzLXOkQNI54jd+DwfIXCQNRy6n+oj5uvwOh/6klwymoHq&#10;Ug+8uiN1D634cJ2guNeMd9ca8Pz4CryYWoXHVBkPJqvx8FgtlUQbR8MudowWSuzFbIBFagXik/MC&#10;hUrcPkwZPlZJSFAaH2ukmmjEzUMrsIUA6KrzxanedJzcyRGdPu1EVzKOdcRjanMSDq5PVAekyAcl&#10;6yrWZjriEGHy5mYTXgqwqFzun63BJSqW84eKsbUhDItibJAVYIVUbwtkBdqhJj0A21fmoW5hCMri&#10;XTHSkYzDexLYweUI/xScHk7HmdEMnB7NxaWJClw9vBQXeT02lI1TsjpTvPqFLNy9uBB3zmfh/uVM&#10;PL1WQvWRjUMcGR5erCCwKPuPFROQ5fjmyRLeB4KAFkOA8OFeBd7f43MEgazVeHwyC295f769VYFv&#10;bpbjw5VFeH2uCC9OFeHNhTI+twTf3almLMXHq/V4e45K7dwGAqMV7y6vw7ubhMcd2r27lXhKW/fy&#10;VikflzOq1IKuE8NpOLgzGnLy+HMC6ykh8fhKLh7w/afaUnCxmwroZC0BUsa/PU+jJKTI7VIBFRRV&#10;33g6Lh/KpPVKw/Hd8TjQFofWXF8UuJmh1McOi3xtkevtgGBaDgdCQmYQJDkoYDDkVULOLjGllFe7&#10;jxMSUh1pM2+OAobMTpjTBsghOmqbfIJB7RTG14rNkKs61kDsglR3yiwKr/a6M7FACuSM5qk1JHZz&#10;v6Ai+Bc48XkfU9lYxpCgMCUcFmBVtjfaK4PRviSIEYqmfD+k+cliry8R4zgP5fFOqEpyRWOWH5Yl&#10;uiPNfh6y7XVQ7m6C5igntCZ5YJ0cvJS4AK2Zruhc5IsdVLTbqvywpykSu6kkBgiJwfURGGoNp5oI&#10;xchmKuGtsdi/OQojWyNVWf/BbslDJKG/JRwF7oboyPZBP/+uXWzTI61yMA8tXU86DipQSE5iIYa2&#10;FyDEy4qQmEFIaJ2AdmpTC4jPIfH7NkMbChK/BwdtaCAxT0FC4KCpttRMeQog5s7j8wwtJHQJCUOZ&#10;/7b4Ep0bYiiH1+D9rQ2Ew0aOei2EQT1ec7R6eWI1Hh5iQ5tagjdXl0FWLL67R+txfylescHK2RqP&#10;OLJemSzEtcNFuH+StuDkUtw9XsNRupqQqMX1Q1UYp2o4uiMZJ3uScYK0PUoFcbg9jkoiCZOtcTi4&#10;Jg5768LVNOXmHB+sSVuAA4TH6xtN9Ne1lNONhMUqWoAKWoBSnBzOw+7WBKxfHIyGbF+0lESgdw0V&#10;Q38FuptTsaYiAJO703GEkDi6RyxGFs6MZODsWCauHCrHg9Nr8ICj953TS3HrdDFVA0dYdqQHl7Px&#10;4EoOHl3Px13anMvHm3DmwBJcO1rKDrsMr2+uwNn92VRQ5YRDNb5+VIkPD6U8msHO/o6d/ZtbjXh7&#10;fgku98fh6dFcvDtXhlcni/GKo/eLqQI8P1KIl8cX4c2ZRfh4hbC4VU41wZ8nDN7drMLra9WEYw3e&#10;3JHzS8qoVgQMci3Dm3tSSCWw4N/Dx3K+iazXeHojV1NpeTWXQKVKGFqIs720QheX4NGVAgJP/i/Z&#10;a0KsUxXunCnF5cM5air13P40nBpK5mgZhC0lfqiLdEGRlw0KCYp8f2dE2JtBNpqVkd2C0l06trIZ&#10;07DQfi1TnlLcJEftaWyHpq5CrIioDzV7wZAkpYQB1YGJ5A34nlIC7mg4l2CYqxaYeciSdZO58GQE&#10;2xjAx2QO7cYf4EU1EG6njwRXI2R6G6FpoSt6GiLQvzoW25eHYlOlLzaU+qIm2RZbqkPZkRdiT3MC&#10;+hvisKU4GIsDLJFrP59WwxhL/c1Q5W+EjVke2Ear0VUWiO4lwbQaoeitD6fViMLQmlgMro0kJORY&#10;P15bI9W+l9sWOWN9jgWG28MxRotxsDuOKiIWQy0RWBluj9WBNtie5Ib+smCMrk+i0sjAwR6JFEYq&#10;xgmL0Z3FiKNimzvjK8z+TEmIWtCAQQOMz+shtPHbXodDAADTM0lEQVS7kBBAaOMfQkK21f8tJKbV&#10;hIKEjqY+wshgFtwdZmCsLwPfPW/GNw9b8e39zfjmAYFxux6vzq/E+b5i3BrlqDhViVdXZYajjg1z&#10;qdrk9tXtxXhBNXH7TAnO7F+Iu6crOdpX4O6pcjUbcfNICQFRgouj+Tg7mIVTfVQQPUmERDIOtcVi&#10;YFkA9jWEYLw5BgcaozG0NAzt6c7YmOyMlkR7jFBdPL3YwPeV6dcmvLuzng2+HtdOFOH8RD6ODGTh&#10;+FA+1UE5ju8tokIowbkDZTjUl4n9O2VxVoY6h/HYnhRailS+LhvnDyzEtSNLcP8U3+v8RkrvWloL&#10;Kojz7EiXcvHoag6eqq3rS7B57WIU5K8iRGso+9fiA9XW62v0/hebaCvq8ZGQ+PiIyuHhYnx9v5oq&#10;rB5vzjYTrqvwjewHcZad/GwJnhMML44U4yXj9bESvDpKYPD+vJgqxJvztCg3Fikr8kHyGuz47+9X&#10;EMRyNAHBcHcxgVBBOAgk5MogTGR/y5f8G1+qdRxFVBH8u+VvJwgeXZH9Kvj+BMKzq0V4coNWgwB5&#10;KBC5sQKv7/ZTcWyhilhMUPBejmfh2GACG3k8ZXYwaiLskedhgXTat1QXC3ZKY3bY+ar+wJIdWk7N&#10;MqF6EEgIHAQCkp+QrfBt50vhk6ZeQgqiRE3IYi+z2XJ0n1gVyWPIqk8Bh0x3/ouqaZAzWF2M58CV&#10;MHA2nAEv83kItNFDgOU8RNgZINHVHHFORgixmAs/oz8i0mYOMjwNsK7QHbs54g+uTcDu1XFoW+yN&#10;nlXR2LjEB7v53PDmNIxuSqMqiMXmEn9Uh9uizMcUDdEOWE0FsSHdHR1FAejg9zor/NFR7o+u6iDs&#10;aYyh3YgiYGjDVlFJrI3CwLpwWo5obC13Q13oPFpia4x1RGF4WwTGOqNwsJMWoz0R+6qjsJVKdneO&#10;P/aUy2ya7LCdg4neHAWIYSnK2pGGMUIiOdwN82d+hbmSXyQkpLNrwPDPQ0L2x/wVJH4PEBICiblz&#10;5zNESYhy0ISA4XOrIaFHSOjLoi79WQjynIczh+TMz5VqP8vvHq/HN49kA9wmqglainPNlMaNavrt&#10;7Y3leH17KV7foqqgDH4ljZWj3X3ajZsnS/DgfAXunV9ESJTi1mQFLu1dhCsDZbg4UISz/QKJNJzs&#10;lTMnqCp4M3srPdG7yAODlHcjtWHYtzgUbZR9a6Pt0BJni8NbsvHwVD3tSgWvdXh5tYUdaD0bei1u&#10;nCjBydGFuEH/fZfS/ebJRbg0mY/TY2Id+LtGaWtGZSYjHaepIia7qSb25ODM8EKcH5Ot5+vx8Fwj&#10;7pyqxF1C4v5FSvEreXh8Mw8v7ubh9f0SDPQtRW7RcuwfaMb3dzfjw7VOdv4e/PSwjyCV6cUqpSDU&#10;pjtiGW6s4r1aSxWxBt/fXkObsYwQKMGL4/l4fZyAkD0mji7Cc3bM54dFUeTjyfEcvKIN+EhIvKc6&#10;+EB19p5geHdXNvTZQAuzhnAQKFdSxdUQUlR4lxvxWhLJV5fj1fUKpSCe32RcI9yu5dIiyWE+/F+k&#10;bJwW5PmNEjy+VkhQ0CbdasXre+OE+ygh2UGFtYigTSdcs3FhtAAT7elYHueIbNm9yt4IMXKqupUu&#10;PMzmKSsgtQfm7OAyCyEnsQscTKkKzPic5B/kVG+pbxAV4SAFUHrzIcfxyW7XkvQ0mSk1EDNUXYXm&#10;iL4vlUJxMppNQMyGu+lsqojZCKZaSKfdSfO2QrKbKfKD7JHra4FFvGa6GSPWeiaKAkywmYpxaG08&#10;JX0ShjYkokdKqTsX4siuYkzsyML+zjSMS25gc7I6ga0uzoEQtMbqVFdsWEjVWuhHheGHrYTEtopA&#10;tC/ywvoCN2xfEoJddVQoKyLRzcGstzGIkIjA3tYodC/3I1DcMNYmO2BHYFTqJjppO7bEYN+qSOyl&#10;7dlTRKuR548dRd4Yo5I4vqcMR3cXU3FkoGeN5CiSaTtKkBnnSUh8iTkzJd+o6fSfkpcaIPx9SGgm&#10;LTSQmKeBxO/BQRvqPEFREgSF2AqxF8pi/AYSSkUwDPjhmRnMRkKoIa6dpKd+LLtdL6N8XsGRkZL5&#10;YSMb6TpCox3fPmBjvdvC723iazbi7f0mAqIWzwiIZ4TG85urOGI1ExLVuMuR8+6JclwdLsfRtlwc&#10;WZONY5uyKX3zcHpXFlVEKiFBRbEtneohEn2FXugv9MYob2yfnMOY4Ih1kbZoijDHeGsaHhxbjits&#10;yFfHOCpeasJ3z1rx9pEUBi0mBLJxh1bn3oVSdvRyXJ9ahMu0PZcO5eHiRC7OH6RyOLgQ50ZzsWtN&#10;ALrqPdVhKpcIiUtji3Fzsh6PTqykh6/Ffcrvp9c4Kt8vYhTg7QMqAKqDyQMFeHChlrZgC63DJrw4&#10;1oEPV3bix4ddtAiNamr44x3ajntL8C1t2Ld3CIh7vG93eR9vyKwQlcOZQrw6kU/lkENI5OPZkQI8&#10;nWSnPlqIZydy8epSHt6rdRoEBa3Eh/sN+O7pLv6v4/j2yRDVxVraHFo92q33Vzbj9ekO2pXNeHmy&#10;Fa8u1tOGydZ1VBNUEs9pk+SAnydqJSh/zw2p4ViEJ5Kv4Ote3t7Mz4+QuHEAj87sxBBH2bMjksgs&#10;x7XxElzYXYTeqhiU+rBz0vtHExK+BISbjPBG82GvL8VThAHDnApArIZmZkJmJPiYELCYI+soZIWm&#10;ZgWn9fw5MKWKMKFykCIpK4bUNZjSatjyfex1ZsCTvyOYiiHYTg9BNvMQ52qMDP4N6d6y+ZAlFoU4&#10;oCpqATt2MFqzgrA2wxedZeEYbEpB1xI5WCcUYxtS2VGzaDnLMbW7FJM7FuIQY2J7Fsa70jDcmoq6&#10;2AWoCrXESmlntBlbaDO2lgao6CwPxPbKIOyqicTGXC9URxphQ64TtlZ4YXO1F/pWExq0E8NtMRhr&#10;j6XVkMOCCYmtmtjXFo7dy0OwiWp4cFE4+nID0FPmh4ktC3GsrwyTPQW0HZnoXRuGsa5UHNpdgpwk&#10;L8ynupKTvMRuaCDxayB8gsJvQwMHDSjm/jpx+XmoxSGfhYKEKIrfhQRD8hF8bEhIWBvORFmWAx7Q&#10;o34gJN4/XMpYxhFSYNGIb6gqPtxvw3uOmt882Yzvnw/i+5cT+PpZH14/WIUXHOFeSf7i3g68utGJ&#10;h+dX4PapCtyif780wJF+cxEON+fg6Hopxc7FyZ0LMbVNzkdMwimZ3diYgt2ExJ5cbwyXBWFvET/4&#10;RCe0RtqgMcQEu2pDcHeyhpAoVsurH52to1Ru4EhfjYeXqqkeCCmqiufXluLh6QZcO1CHm+N1uHGY&#10;3ztWgWtHCwgNqoeRHBzemYEjbChn+thwCKhHx9rx6nQPnhxpx+PJ9Xg41YCX1+j9CYk3DxcRREWM&#10;fHz9RHIRHK1Pr8OzyXZ28m14d74bP93vxQ+3tuHWWD1uHJTZiwqlAERRfHOvRuUXPt4tI0RK8fqi&#10;JCsL8Gwql6qCFoOq7P3F1YTHUryUDWrYmd/fkcVeBMWdYgJ6LX54foCWYpSfwSjfdwNeXVuGDzdb&#10;8f7Sdjw5vBmPJzYxNuLJCfm7S5RyENXw4jqhRBi8uF6OFzcXE+DleH6LSuJ6ER7fKCck1uPVrQE8&#10;vzqAe1PtmOjMxyXatQcn6nDr4GJc3VuBI+uyVSl7rozYtvpqX1A3WSsjy/M56stCL0k2Shm0HFEg&#10;RVXmVBMWVArmhISsp5Bl3LIpjVwlT6EAwtdbMCQHIfUPtoSDrA1x1PsKIQRSHO1NrLMhktwNUBzp&#10;gJJoF+QEWiHc8o9UEabssIHoyA/D1pwgbMkJwPBKdvzVqWjP88HaFFd00P931ITh1GANjvWzU+7M&#10;xhAV68iWFBzsSqdlSFYHQVWFWmFFvCNWp7hRRQRiU6EPNpey7VGVdC4KwKr4BVid7ILN+b7Ywu9t&#10;ZUffVMHX1Pijr1k2jYnA0Loo7NtIUGzitT0cw1vCMcLHI1QyO4toXdK9sSWTaqMlCeMd2djfkYMD&#10;HRlq6fj+7akYZ3ucoJUvSPGBDgE6V0qzZYZS5SX+FhR/DxLakgiJv6skPgeEVklIzJmO3yoJHV5F&#10;TRgTEg4mM9BS7ceOVo23j2vZOZbi3X024PscBR+t4yi2jbJ6G1WErExsZQPexecOcoTbR5i00mrU&#10;UrZSVdzYytFsC33uKsp3Wo/DtBn7SnC+R0BRiKObFuLkdsKC0u/Axkgc3hxLUCTi+KZEDJR6KyUx&#10;UhmMvbJjVZor2mLt0BRsjM5id9wY4wg3rFES909VcwRkx6LVeXmTUvtWPb+upQ2px4OpZlwfasaV&#10;PY24fWg17p/m9eQS3JyqxK0jK3B9/0qc6ytXsDrXX82O2s/RfAfuD2/Co7F2PJ9qxZtrVVQQ7LSE&#10;hCzGevugmKNuhUoevjjXRBXRhjcnO/DuQieVwjZ8vNaOeweacHmYQLlDwNwrU7mE9/fLCVfJLcjC&#10;rCK8po15cZ5K4gzVA+3Rt3e24qcno/jh/g68uVwBtU3d3SLeX8YtqhkC8IcHu/GXF1P4+cl+vL/B&#10;jn2Z8L6+Hh8v7aQC2Yon4614MLoGL0+txssrVEFXcwmLRXh5uQQvqay+vbOcn50ke2VqVCBRjIfq&#10;upTqYj3vXxtuH2vAleFa3DnQiOuDy3Cpdwmu9dfgeFseBqtjsCrWBemOBggkIDyN5hAUchgOOz0h&#10;Ies4JD8hZ5hYySpMKgJZNyNTl2JL1JkYslpUf77a+8GKkLDiawUOqgpSZybtxVyVoPSgzYhxMUMi&#10;LU6cix7yQyywLNMTyxd6Yd2iYNSmOKFetjtcHIH2bH+0pwVgS0YgeioiMb4xCwPLY7EhwxU9SyNo&#10;KWLZWTMx3qnZX7JnVQiGNsaoTWkHWhKR7TYfS4KtUBFohnJ/E9RF2xA+HthaTstR7o8VUTYocdFF&#10;bbA1f5cfuoqDsanAF1Wx5liV74JdjXHorg/HDinZbg6neogmJKgu2iMx0haF4bVRasOa9hx3DDbE&#10;cGDKptVJxVb2s95V4VQ2BIXsKbEzHbIStCjNF/qEqkBi1mzp0+zLvwOK3wJCLMYvxZXT8XdzEv8R&#10;JJSSmFYT2sN4dHnVp5ow1ZsLT5u56F0fi9d36tgh5CSuGtw+W8hrI358sQM/vxzCD08HOMq14fnl&#10;Vbh3ih3lShsb8kY2shUcpaoobevw4loLRybajXNVuDFVgKsTebgyVoRLQyW4wpHp0sAinOnNwZTM&#10;cGyNw/HORExtjcdRknhiZQQOVIdh3yJ/7M7zIiSc0ZZgj7XRltiYZY/BxhBcGShUHfHuMZlyrcIr&#10;jtavbzcxqGZuEBRXG9n52nB3bAOuDbbg7iEqg9MbcO9kA9WH7Huxh3ZhGKe3L8GJzbl4MtmGj2dH&#10;CIcOPBnZjCejW/DhNDv9zQbaqWICkJ1bQEFV8faeBGFBGL262MQOSOV0bR07/yp8uE2pf3E5XrBT&#10;v7tXTqBIorGUj6kKaFekmOrdPQLgVh6VAOOK7DRViq/vb8J3Dwbw3f1OqoMlVAra07pke7pCXBlN&#10;xaPJJXh1sglPjy/D87NL+Ht4r8+vxNdXd1KRdOLx+CY8maDCONOsVt4+u0IInS/CAyqnW6PpeHKU&#10;cDq3BM/P0TZdLaHdKKb9oBojUB5dWUL1yDhfiwdHm3F3eA1u9Dbh3JZqXOxaigtdizHZkoFttH9t&#10;7KjLEz2Q4mHGzjxPrQh1MNBcRQmohVS6spCK9kItBpujFlU5y/4Osv+E3hw46c+DHeEhNQ9SBSmF&#10;Ua5G8+BFhSJL0oOs9JDgZo5kT1PkBJmhOtURTVSYLaV+2Lg4GJ21EeisCUcvYdBBr9+a6I3tmWHo&#10;Lg7D6LokTHSkY5jteJwDz9HuLGyqYqev86bEz8LgxjCO4nE4uScPfU3xyJG9SsJtsIQgkkOhKjgY&#10;bSr2RXuJNzbku6MmyByLXI1QwKgJtkVDhD2qQ83QkO6IvRtoWzqK0bcyGTXx1ti9Kgb7CYB9m2II&#10;imi1ye3wxigMtkShr55tel0c7U8y9rbGElB8bXsybQ9VBC33eHcaDnbnoJLQM5onp4vPxhxV5/T7&#10;auI/goM2/qeVhIQAQhSEUhES0zkJQ535MOMHGu5phCN78tmQG9mgG9npqAxuUio/bMHPL3rw/dNB&#10;yt69+PoBffCNlXh8finuisS/XMPOWQnZ7PYxwfDoXB09/WLcObkIt47l4zr99hV6+ctDhbiwi9GT&#10;j9M7snCIN/PQpki18czUZkKC3u7omhhaDT8MZHuib6EbulIcsZmQaEuyw3BDFEZXR6F/mb/awvz2&#10;1BI8ulRDBSFnjFJ6c0R+cYMj6fUWjvSSM+j6/7H2l12SJdeWNtqju4+kqmRmZmaMDGZmZmZmZmZm&#10;ZmbmjOTMyiLpqM/bfW//lHnn2lGpSpVK5+gd436wsT08PDy2b7f1rDltmy3Dy85srDJ4Xg6l0PaE&#10;Yp024uNMKX6cq8VGczwWy3zwtiMVf51oxKvGbKxXJeF9azY+9KYyU1PSvyYc3jCji4pgdpfJUt8T&#10;Et9vuim3G79bZcBSwitFX2gn5Bbwp+VAXr9QWhUZcKQ9ecnXExA/bG4HvmzTJ6D4vLRdn/J7vsd/&#10;vEnCn5ntRUX8sMbXrREm6w5K7Yj1TmvMV1qwWWKxwZaWy4mfj9d9KoDnmIa/rhTQduTgh9lUqpRQ&#10;gtuVEHfAqyE7bLRYY6PRGmtNVlhttsLLPjv+zo1qkY225I3U+yBUXs+xTQXy9zHYbE4mJGIJCT9M&#10;5vtisSaAcPfCWIklJimLexgIKe4vYP70Cu6dOYhrtAjXDu9WZmHKojoFDvxZ4CAl7u8cP4j7UtX8&#10;5CHFTtyS+Q6HtqdQX9r7J9wgXF5ckiK2h/FIqkNdOATDWydg/vAEvHQvIMrhNuLc7yHe8wFyQtWR&#10;H6qGvGAVlEdpoTJMF5m2D1HqrIEKb020phmjt8yc1oKwKDGg75dA5HOlZhiQeqVlhugrN8FYvSOK&#10;gjVgc+sgwXAO0QY3EWdxF3FWt5HidA8ZhESG6wNkOT6E24NTeLzrv8Pw9A74PTkDP7WTVA96aM11&#10;Rn2KFTKZ0GJNrrNf6qMsQBM1UbQZ6QZoztZFSw5fx77dnm1CYPC5LEMqG0O0ZRImSYRGlgG6ZIEX&#10;W0+ZA6I8NXH68B5CYi/2Sfz+AoivVcM/KolfxyH+DhK/Bwhp/wwSXwNiW0kIJLbnRxyXmXBHd8Na&#10;7wKWhwLw13fp+Pd3lNsbzMqExI8bUfhfb3Lwfz/V4v95U4mfVzPx/TxtxWw4s6F0Sn/l9trHGW+M&#10;11C+17so6zRWh50p7x0ICUcs0KfP1rmgntKsyOUe6sJV0JlBq0HaDlJN9GfroydNC13x6mjyfogq&#10;+zuodnrARi9nTEiYXuFrrJgZg9CWqoPuAlPKY0JqnFCSzL2WgR9W8xlcqcyUPLe5LLwfzcfbwTz8&#10;MFeKtzKVecCXEJNzpl2azcJ6SyjWan2x2RiKfx8rx8/95XjbkInv2nLx/WAq/kwr8yOVgxSHkbJz&#10;smnv500GN9XA55cMdlEFL935swu+Y/b/SEh82gjm6zLx1/dltCnxvIZiO+TvtgGhqAMG/2eC4LOU&#10;xF+3VX7+bpX/g+//vfy8ZsdGQKxI/UonvBlywHKjJVabbLHAgF9qs8FCuyleyQAogfQdz/OzTJvn&#10;48+ye/siIUJIbA0IHCyxyb/bbLXDMh+/6nPGhxlPZVLY+0VPvF30Jij88IpK4vVUCN6NJeFVTxpW&#10;6+OxVBlJuxaCrd4oKkF3zLXbYbZFNpYxRmWiAUJtn8P40UVoXDuHx2eO007sw82jUhVqNx6ePohn&#10;54/hxeWTeH7xOJ6cPUKVcBB3CYhbfM0tKUp8aAduH9mJJ2cOQOPKSbw4fwTPTu+H6rm9MLlzDM4M&#10;3jDLG4h3JyS8biHe6ybyIp4jP+IZimNeoDRWBXUpuqiIIiBCNVAW/AItVKO9BINs5jtYRTBUmvDI&#10;Vm3KoymfZ0KqlB3YHJBKW2t1ZR88Hp+mSjiPOLM7SGZySnG8h3TX+2x3kcXmr3kB2qd3KtbEl4BI&#10;cryDKlqVqiRj1PBY7KeGEnc1FDmpIdviEXIdHqExQZ+AMERrngGbITryLdCeZ4W2XFpsAqIuWhfl&#10;wWqoidFAlyx0LLIkLOyQFKiPC7xG+wmJbRWxrSS+hsI/g8RvQfFfQkIA8QUSXwPia0jIqs/Dh/bj&#10;GMl1/sQuhHvfZ+eMxH98yMb3W6nYmGC2WgzAd7QQP69J5eYU/LyUjZ9ns/HdUBJ9ewzeD4vsDmLg&#10;+dI7+yi3NnsKTbAhi7mG7Gk37LDU7YhZKonpBie0Jumi2Pcu2pIJiBxdDOTp0W4YoE+pTqWJThnp&#10;jXiBhsBnaItQ51GFF/82Mq2uESomBFI0bQ5tTL+vMjHrJTv2JrPq1mQoPXwmAy5RqYD1mWri59U8&#10;/J+tavzHyxKqmzBsTTDLzwdT4ofi7SgzZB2Dj7LzXZsf/jKShj8PZuHPvVn4qZeqZCgWP8344qdV&#10;N0VBfF6XnbydlL03P67TJvC5TwKHlx48ehAQzN6rHrQmGfhf71oIlSaCopIQITT4OgUsCmAIF9n0&#10;l+/3WZaTr9tvQ0JUA38vW/iJ0vhEUHwnTUDCzP9SloL3uOANr+tSlyUmmnXxatqZEJdK5C74uMS2&#10;TFBRecgdjY8LTtjqs8JClRHW62zwssUeL9uc8LrXCx+m/ZTJX+8JiHcL/mxBvIb+WGWC2ByMxduh&#10;NLwbTMN6eyw2uqKw0u2PhU4XLHbbY7rdAsONFhhtcEVPiQcKwm3grH4PulIK7soxqF08qjy2eHgd&#10;xncuQ+vqadqHo4pCeERw3GUyusN26/BOPDixvYO7utzFOH9I2UVN7fxBmFHae6pfQZgJ4eB4G1kh&#10;j5EReh/Z4fdRmvgC5cmqqEpTR1WqKmrTVdGcR4uar4MO2ojeEmNlrUR/hYBCAEFQKHAgJKQRGgNU&#10;EhN1jki0vQurS3vhTCDJZKowjQtItriNJFtRE7eR4XYX2V6PkeP9DJmeDxFndwVpbrdREqmG0jgt&#10;lNMyVCXooS7WCEVeasiyfow86+co5eO2TFO0ZBtRTVA5UEV0FNoTXu7oLnRk37dAhb8mmzqqIzTQ&#10;kmFEiJjxNTZICzHApRP7sJ9OQSk+8zuQkCbl7X79+VdIfL1h1z+FhLSvIaGMQfwGEtKkKva2khBI&#10;7MLlc9+imF7pLzIn4m0yOyc7yJg3Pi4ySxES3y0E4/uFCPx5IQs/jOXiQ08q3nXGYKvDF6/7mJUm&#10;PNj5PPBqxJ0Z24UB7IzlQTsssqPOd0udBCqMRltMVlthgtJ5pNQE7fSHXZkaGOSX25etgx4qi84U&#10;dXQmaqCdrTVBHXVhvOg+D5Bmc4V+Uw+fFiPpnQPxejoUr6gK1kZ8sTLspiiKN/Nh+CADl2wfZSLT&#10;UjL+fa0Af15LJyQClUldn6Qmxowf5bonPg4zyw8SBAOB+KGXf9MeiA8tgXjXzMBp88aHPgKCn+nH&#10;Fan45MpAZuamffi4Rnu1Eaa0Dxt87ZoH3q3T48tg4GwMr2EjfthqJSRqaTFC+Xeu26CgUvhOAKPA&#10;4QsMZGdwAQJ/R4vx3ao9A98O75esaQlsaEf4nABg2pP2wR3fU7V9YoDLuMLW1PbU6rfzMnHKgUEv&#10;mwXb87GscXEgCO2xUG1CRWCJlTo7rDU64xU/46t+Kf4jZfKC8Ibf6dp4qDIdfbTeD4PlPtgYDMWb&#10;iXC8GgvGSq8HlntdadVcFFU4022F0RZLDDfYY6LJC805Ngi3v4cQm3uIcnoOi0fnoHfjJIxvn4XW&#10;5RNQPX8YTwiIxwTEIylGfHI/Hh7fjftUEBoXj0D/xiloXToMnatHoHnpEIxvHIe7yhVEmDyAr8Z5&#10;+OocR37YExTGPUZJ4hNUpb9QWm2WGurYGnKYVIq00FLAjCylB0uMtpWElLKnveinPepgkPYUmGC4&#10;wgJDfH6Qz49VOyLZ7iGsLx+Ay62jcLt9FH6PTyLB+AaSrW4iTeDkfh85voSE/0MUhT5GQcgjFIXz&#10;XCKeojDqOcriNVEZr0M1YYDSUC1lX9E812doiDNSBicbM/VRl66PegKjq8SFFsgDvQVuaIg0QYWX&#10;JqoIisowDTSlUG0wATZnmCEn0hjXTlMt7NyFPbv+OSR+C4cv7QsgBBb/EiR+T0V8adubBB9QlMSJ&#10;I7tw78ZOdFXb46+vZZp1ON7OBlMF0EIwy3wiKL5bJChmQ/HDVKqyL+XrzgS8JSRetfthtdURm/3s&#10;lFIBSQqfjLnQtthjaZDyuI/SuNcZc53umGi0x3iVJUb5Jcmmu/0FehjM18UgjwN5OrQemuhO00BP&#10;KhVFCiGRqIbGqBcoEUjYXqU0U2Hgb5/bO1qdV1QPb6hitia9qCiC6K1DCQl/SvZA/PwynHYhGW/6&#10;E/BxPB4fqDjmmAlf8bWfaIs+yMxHmQrd54VXzCqv651pNXj+9bQMLcy0zZTibW741M82RdXAQP20&#10;4sZAjqJKqMKf33aydeCnN8V4u+bDtj056SXf+xOh9NPrcvy4laVk7E9S5XrdDR9pKb4jcH6ihfvL&#10;ahiVjhSqoTUgGD7x7z+u2OPDig3erwggbGkFbJQJUR8XnPF+xh2vBr2wRfUkA6MfZDLUtAPVhAPh&#10;SDW0IHVE+R3M2xIQhMYc33POBW/7nAgKc8wRzos1Lpgv98NKUwRej/L7m5Xbn4WEajFVVi47vBs7&#10;KpVKrw/WRz2wMuiMtQFnrA+6YoPXamWQ79XrhMVeWc0biZn2AAxQiTVTCTZRVjdSXid6P4bN8zPK&#10;1oFm9y/B6A6l+rWTbKcUYDw7tQ+Pj++C5sXDsLh3HmZ3zih1KoyuHVYmRbk+vgBfVaoI/ZsI0DmH&#10;IMNTyA99iIqU56jJpHLIUlWO9TkaqMtW4//WQluRjtLaC/XQUWSK4RpHDFU7KIDoybVCfZwhWlIN&#10;0F9IaBRTXZSZsw86UEnch93Nw3C/dxyut44g6Pk5JFG9JJvdQorVLWQ530cuP0+O30PkBjxAPiGR&#10;F/qIkHiCUvbFciaxqkQtVLPVUiHXSzXtFFoMQqEpyxi1qdqoTtNBC21GT6kr7YY9urIdUUO1UOqh&#10;Rust+5LqojnVGM0pxqgjbPKjjHGLqmrPzp2EBGHxdxD4FRDb4Pj6d9vtX4aEtP9MRWxDQpTEARw9&#10;dACnKP10XxzGPAPmz1vb06xfjvkyW1gRECHspP60E/74OBWAT2Ox+H4sA5+GkvGhl5DoYIdpccBK&#10;lw1ejzGTjnlgbdgFSwP2WOy3wXwPvXCfNzteAJWEGwZLrDBQZMxmSEjoY0CBhNgObaoJTYJCG93p&#10;WuhI0UJzvDpqwp+h0OMekiwvK2XMP84TWstUCctx9NCheDcvO18Fs1N74+WkH37m+f9Fqnu/CcfP&#10;iwkYLfVW9mF8OeSNzTHK9nE3vJ9k5h91oV1i4He5Yq3cCpuVtnhXz0CrdcdmuQM2KuywWUOJ3myL&#10;V73M9jO0Ewz4zwTA5/UmKoV+/PndGEHRREXBrEwAyB2D94sehKQnPzcz/2QAs7VMhSZoVnikFfgs&#10;O5kx0FeZtTe6CKR5+R2tzKoTf2+vtDeL1myWhJ40KwY94THvhPUBN1o5V/SVEA5UbrJjuBQYXh11&#10;xHSn7AXqRWDYK8rizSwVxQzfd5rgo9La7CHAOqmmmmKwVB+DlwO0FDP5hFQtv+NaKsV6Zj4vjNT4&#10;YX3Em1bTlUc2qpeXw7y2tDlrA7JSlv9jPBlbw1k8nyRMtnhhrMkW/TUm6K4wIih0EGJ9EyZ3z8Dy&#10;0UWYExQGVAv6109QMRyF2tn9UD29VwGEw5PLsL53Gpa0F+4qlxFj8hiBqtfh+/QiwvSuoSiE1iL2&#10;BcoSnjLYXihQqKdykNZIi1GfS6mulI3TZSMoCgkCfm+DVW4YqKQdos/vzrZCObN8Y6Ie+nLNGYza&#10;aMvQx1CxPSKNr8OBcAh8dgFhLy4jVusGkgxuI9HgJmJ1ryLR6LoycFng94xqYhsS+WHbkCiL47kl&#10;vEAFE1lFIu1PshpqUtVofzSpHnRQl6GHBiqJGv6/lhwz9BQ7ozPPjrCyQE2YPqqCtNm3ddCQaKAM&#10;YrakmiiQKIkzxb3LR36BxD9C4L9qXyAh7XchIQriy/FrJfF1+xUQ2wOXxw4dxtmju2BreIb2wJOe&#10;mJJ7wY/B7oV3U8zKCyH4YYGBOOuDTxPMsHILbpDZeSgOb3pC8LLDE4sttlilpdgacaOa8GUwemCJ&#10;ymKxzxazhMd8txvmO3wwWumE8vAXaE3WUSZRdcpGJtm66JOxiVw99PNxb5YuOnmRW5L4xcapoTr8&#10;KbJcbiFc7wz94Q0FEp9Xo/DTejK+X43DT1Q9P70MYWB68f9K/QYp2MtM/SYMf34Zi7l2/u9uAoGQ&#10;e03r8GHeV6l38XbUmb7bCW87nLBWZY2NShtsVTHA6lwICVtCww5bdQ7YIiQ2+RneTvC1zOavp6Lw&#10;fq6IoKrFz6/b8H41E6+XvfFKBhgXGLgi48cieD0IxQZeEwJpc5wZflZWZbow4D2w2OCG0SxnfmYj&#10;npOoBweqCBeqlO2VnbLjlmzy+45qQfYHfbfgoqzBeD9LK9fvyfe1J3jFXnjQlnhQRfmgKd8UY81i&#10;P6gwZm2wOWFLaPLnaf6tbPlHgIoKUeZANEdTSaTy82RR2VTgh7VqHksw0e7JPsDzJYA2JpyV6fRr&#10;AwR8N38elElxbljscqeqkL/PICTiCQkPDNdZobfSmNmcYM/TQlG0KgLMBBQnoHftOIxunIbhtRNK&#10;MyIsLO+ehe2D87C+cwr2D07C7flpJDs8QZLdfUQb30Kg5kXE29xWpjzXZLxAZfoz1CrqQR0NBEMT&#10;1YO0RjZZki2AkLoN3UUmGKp0xFiNJ4YFEgUW7F/WlPTSn4zQTTkvNSHa0gzRmWEJL5XTtBuH4HLj&#10;MKI1riNF/x4SdW4jQuUSwp6eZzuLaK0r7H8PqCTuExIPFUgURVJJxD4lKGg5El+gNPE5KpNfoDpV&#10;g1ZIE9VMcrXsw4nsr6I4lLGJDGOqDBM0xBuiKY5AiCQoIni9Ug2Vbf/aM8zRkmJK4Jjh6U3ZE1RK&#10;6/9WSfzn7YuC+C8h8XX7PVB8gYSMSRxlO3boIM4f24EgerDVISn/7oMPc754O+6Jn5ZD8fMyZfHy&#10;Nig+EgBbffTsAzF40xeKtVZ3rNBqrDKLbfQx8w5KhSNmYsJCIDHXa42ZTktMMtAm6x0xWGiF2kg1&#10;dCSR6pnG6EjdLqWvTKb6codDwEHStyZpo46drTbiBWXfHUQankOC/WVsEQY/rEXizxvpVBOx+Hk9&#10;guonlGpC4BGAn7b88eNrX8r9EAbxdpOl1FtTVAzDDMgZfkbJriM81wFmXFqQrWa2OnusU01s1FJa&#10;U5YvFlthvdoamy3WWO+2xqtxvpZqYmPUn/6SWaHEG1OdoXg5G0hIuGJrWfbh9MRMlSvmKgmk/ihs&#10;9PszmB3p6alURq2Z4QkaQuIls/NEjQWvl0BApkeLgpBbpD60Mv60G7LJrwt6qzzouQMIW34n/Ls3&#10;My5UCATItCPWRghm+QwzhPpiEm1dOLqrzbA2QdjN8buYcCQknPl7N7ya8qLSoiqg2nozEU3gJRA4&#10;VGIzEYRRLC1HCl8XgY1Jqi0qiM1xqa7NNkr1QOsxSwW42Eq4tfO6dFJN9PhjpTeMAPbDNCEx2eyE&#10;CQJqqJYyO18NdZlaDBp9xDg9hcPTc7CiqrC+fx4Wd07z8Sk4PDgH50eX4PjwLCKM7iJLapkGPUNx&#10;2HMUhz5HYdATynct1GfTUuQwO2eLxXhBSKiiWRZPCRRK9NBVZqRAQrZjlMVoHVl6aKFiGMy3Q7vU&#10;JKHk78mxQFemBfryLNGcwMAMe4H2NBOUBmnC/tZhmJ/bB9uLBxCmQuWgK5BgX3txFSGPeW7PziNC&#10;9SLBdZnn95hW4wEKwx8rkCiJeYaSWEKCakJaeZIqKqgmKlI0qSh0FFviaXBQsSLN7M81CRqoT9BF&#10;TbQ2oUWQhNOmRGmhNZWfgfakjQBry6LKSLOC+oMz2LtrJwOfcays4SAAfjlKE6vxW7vxBRBft/9X&#10;8yS+BsSvkDiKYweO4PjhA7h48hukBj1nADBrzXkoMw0/U8Z/ng/Ej3JnYyVMOX7HLC77a/x5PoNB&#10;wABoY2ftdsBmPwOMAbcqBXB5XCEsFvqpInosMNNhgfF6C4xUWtFemKMnjXCIoX8LVkF9KL+wBC30&#10;Upb15xihN8MQPekG6KJ/rJQqQOHPUR2qgnTb64g2uoBAvVOYYnaWIjg/riTi3WQw3k8TCutUD7QZ&#10;YjV+lA1r3gThL29TqChS8L1U9l73Y3C6MUgoyacYODy+HGLgD9Ii8Txfd9hjg6BYp8f+fqoQf1ko&#10;w3y1J8YLDAhCqgy+ZnOcIGGQyuIv2beivcwY7ZV62Jjl+y1ScSzRDgw7ozvJFAOJDlhrDiKIKO8J&#10;ghUCdHXAmlZHxhBETbgTxlQBi66KPXizIJCg3eB7vFsmCBYJsyVnNGT4IsDEDW05jnjP//thyp2q&#10;gH8z6YrX4wHYHI5gsOfjp41G2oYyrMt2gcOWbGZYHDLHCsEkIFnk/5/tMaXiEMj48DsO5NGPkPDB&#10;Fn/eotLYnPRUji/53luTTvyctFzDrljs8KBE10cHvxspOTjT6ILZFlrMriis98TiZXcsVjvCsEBg&#10;zLQ5YLjeBE20jnmR9ymdNZBJqZ5AyR7n8Ajxts+Yva/C58l1BDy7gSC1a8iwf4oqme8gwcbMXJX0&#10;Ao0ZmmjK0URDnhob1UOexi9HNTQXaiqVnzqkdmSFMUHB/iLzIdgaGaTptpeQ7XiDgajC7Mw+lWeB&#10;ASanPqqKCj5XHvAMHWlmyHF7AdMLu2F16QBcbx2H592TcL95lFC4gmSD+4jXvol4revKJtKpVDVF&#10;gU9RQCUhkCiJfkpAPCMcVBRAlMZvHwUSlcnq/AzqKI9/geLIZ0j2uIaqOHVaCdqQOMIhWipdEXrR&#10;OqiN1UaHjF+wv5dH0ToRaPVZtjB4cYmQ+JbBzxhn8G9D4FeF8DUcvrQvYNjx7Z6/h8Q/A4W0fwaJ&#10;batBSBw6giP8+fiR/bh1cQcq0vSYCX0oO32Uqsxvxz3wil7244wvfpT5Aiuy6jOE6iIeH6YjmUmc&#10;lEy4NexE6emILbaNYaoKKoilXnbMbjtmGivMSs2GWgsMl5sSEiboTTdGK2VWrf9zNIWpoTfFkHBg&#10;NkjRRWOMBtoSdFAZTEr7PUB9pCpKfR8hw45fmOl1uDw9hhj7a3g9zE4+6os1yt+VXkfFn/+4wXOj&#10;7fhxKxg/v4nF/+e7Gvyvd3X4fj2FGToYn9e8IJsWv5914esJiVEbwoKQYEZ+NcCg7nYkBLPw81oX&#10;j434NJWJ0QoTrHYxuPnZNicIw0l+RqkHSUWwRQvwcoEAmLLE+iwVx7xkdltMVFijM8EcI/leWGz2&#10;xFK7DeY6bDHSaEI7YIz1cZ4vQSEbFr3h+7yW8QOp+SCDjjzKIOQbuWPBQB0odEW+lyXmCKy1Zp4r&#10;bdPbfgKGamalNRi9RQFUBmX4tEhIrFQTLHF4SeUgu3StT1pjjYEudS9mu5yxPiZVqPg/aZneTHnT&#10;Sgbh/VQE3k1E4s14GN8nBK+oFKUOpqiIDb5+bdgdC51UTNWumK/l4wYvRRovNEfi00gxVVYqlmpi&#10;sVgbicXGYKx08zW0ZhMtss+o/nadR9qAFiaBhiRm02hDZLtoIV7/CVINVZBo+IhSnomAwVKTooGK&#10;1Oe0FQSDlIMrUKedUGVTQ0sRA6hIk4DYfl5Kw3VVUD2UUz2U0J4Wb7fWDC0UeEiR45tId7mKqhhV&#10;9BASXbnm6Mw2QZHfff7/m7S75ogxuw+js3uUmZReD04jQHaEu3EIblQXAook/dtIMriFVJM7KHZX&#10;UQrPlAapoCTkGSqiVVAZR+CI3ZAmgKPtUJREkhohQQWcqkmYPEei+xWURDxHQ6IuQaGFmlhNVErl&#10;7Tg9XhNaJZ5XfYoeymM00chr25BjA3PtG9i3awcBwRiXorgCAT7+EvxfYPF77ctr/g4SvweKr5WE&#10;NAUSB76GxBEcPHwYR2TNxtF9eHJ7L/pqbSnZmYWZdT/Oe+LlIAN/wAWvx9zwYdYLn+YZZLMEByXp&#10;FptIa9lL4xXl6dYYpe2YPTMblUUfJWmbC6bp5yeqbDBeac1mqSwJlwHL/lxTdPCitCdqo4+k70ll&#10;lqK0bGXWqfB/hGLvu8qxLlwV5TwWed5HjsMdZe8N+0en8PTk/1CmtL6WlaUMvsVOBme/IwOFVkNm&#10;OW4G4oetOPyvD7X4j48dDL4MBrcvrYgvPizwnGdFfvN8x6kORi153tZ4zYB8IwOBM3HMyFWEZA0+&#10;L2dTWbnTglFJjDHo+Pkku66NOmB1jMpg0gYr07aEBI9T1lgmLFYmLRmY9hip8kWSI+VjmgNGy8zQ&#10;W6iNNsriyW7akLk0rMh8BCqD1wIKAuEN7cGraUJgxpbZnIqF/+8lbcpCtSMmc/n+FU5YLuf/rSSA&#10;q/iaNk9Ml3qhKdEeq30p+EnGFJZzsTXvR/tDgFHdbM3y+5hyYxDZoq/SnirCi+/vwe+MbSIAb4dj&#10;CJ5YbDQlYL05Dm8HkwmLSLyeEFBQVfD4djoe64OJWGgMxXiRE5WVM2bKvfCqIwXLdUlYrojFQnEE&#10;FkvDsVQXRNDKrVIbWh8rLFGlLQ3YYJ6QHec5D+azP1R6YKk5lN+1HTKtmGm9dBkozKTZxmjJpxLI&#10;Y6DIUmsCoa2YrYRJg621WJo6WkuoMArUCI4X/FlLAYQCCYJIWnu2Nop976EqRAUVkSpoSNEhIKj6&#10;+P6tmYaojGTWp62pizOF7d0T0D+9B+4Pz8D/+XmEql1BsMpF2FBd2F/eg3TT+8i1fIwUgsLnwVH4&#10;PT2BWKNLyHN7iALfB6iIoJKgoihTFAXtRiLtBhVERdK23SgmSAQSVfFUFYRVdRxtU7wGj5qopSVq&#10;SDVGU7ohWrKM0JRhgCbao4YsE9RlmcOW/1NqSiilKRn425D4Nfj/EQ6/Dlj+U0j8Hiik/b2SOMT2&#10;q4pQlITUkDi6B0ZaZ7E4SD9M7/55zRvvCYCNIXZUymeZ1fd2ljJX2pw7AcGOzcev59zwmkfJPJuj&#10;UoHKGS8JlfUuetcmT4wU2qOPXrCfJB8pM8dQiQkGi4zQl2+Iftmxi51CBi270rXRTkg0RJDMvvdR&#10;6HkbDVFqqKE3zXK8jiz7m0gyu4pgvYswuHkYtw7/Ef4ml7HR64xVqoilTjss9lIZTFL1LPnw/PkZ&#10;1qPw42YeoVHNjhrLoPRVxize8XO9mpLAJNimGPRjVAFj9PBTzLKU8a9nGRiLkXi3FINXcwFYp69f&#10;pdqQDXbXR2knBj2YWfn5utyxNuLD512wMmGLJb7P4pgFFsZMlcftRQ7w1nmBVCc1dMt2cMyMoy2u&#10;+LzVRKXTw3PIxfIA7Rqv8ZbcxpwRSNjxMRuVykyTCZZpq9ZqaG0SjNAQ8BwzhMUCr+k8pfNiOdVJ&#10;pR0WmqhuhryUuykvGdib0/wOZvgc3+Ml33eTqmKw0QZTHVQs/J5Ewbye5vc4EURVEo+16iQslcVh&#10;toRw6M7Ah/FUJoVQAtSH33sI7WYBfl5txNuBXHTE0dfHU0UQTt/15WK+OApLxYRDQSgWC0OwVheC&#10;zV439gM7KhAbbPC4OS6KzZmJwRyV/jJY7YDl7kBMNngSnPYYKLNFb7k56rPp2/OpJksNFfvQQTvR&#10;XiLVnWRgUmBBi8EmlagVNVGopjzu4Gtk0LKDEO4oIBDyqFgYlJ0ZxuiltW2mgmnJMkSrDBxmEUKE&#10;RhMVTUmwAdRpsfWoJJzvn0GQ6mWEqF1EpNYVRGpfQ5jqBaSb3EO68W0ka1+H84W9sDjOfnf/MDKM&#10;ryPH9hZKvJnQwh6jOJYKI5Z9N5E2I41qgYo82e0WnF8cRH7wU0JQm3aDNiROFVUy7ydFG/Wpeqij&#10;xWgkJAQU9bTY9ZmERrYpahVI3P6lpsQepa7E9uAl41xRFhLvBMVXTalrq4xZ/AoJAYYCiZ07dyvt&#10;9yDxtd1QQLGPkNj3KyQOHzyqbAx8+vg+OJrfUvzsD5v+SoUjCbbXDKZXDII3027KOMXHRcKDCuMN&#10;M5GM2L+aYMCNs+ONeRAoLlhqc8RwiQXm692x0hKIiRInQoKykyQfLDZRbnkOFBuhv0juVxvQI+qh&#10;i52jPZWyUqbXhj9HIaViodcd2g4tVIe/oNS+hxTzK4jRv4QAvSt4cnY3Luz/N9ipn8Z6v0DCnhKX&#10;SmJIgkzuALhD1lJ8XgvBpyVK4sVEZVHXq9FAZTLYh5kAqgYv5bbkG2bblwTF1rTIf9lMl5lXAmua&#10;MpvQ2OBz65N8/3EbRTmsjxCAPYFYqA/CbLUvZuu9sdDNDE+ILIxYYHHUAksjhMWIGeb67NCSZ4x6&#10;+tMeeujuIi3M9/Pabtbi01ozz7MIAzWelOOGyt0IOYct/q/NKbkjYY+hMh2MUXXNMYgmc6wwmW2J&#10;6Xxat3xrBqQ1ZgpMsdpIazLIoBx2weYYP8uE1LmgBZyyw8akLRvPm8cl/m59gq+bpM0iNLamPZSx&#10;ktftCXjZkIalingsVlExtKTg41gO1vtCMNvprAxEymrZT7OltDhZGM10xkiiJWbyXPGuIxOv6tMx&#10;mxmMmfQALOQHYaaY/aBHkooMmlK5yFHUGh/PNduhLPgR+grNsNTnjjla1elOeww3WaC32pQQMEFn&#10;mQ0Gah2VLRI6KwzQVqqjqIn2UlEWtBzFal8pCz5H2yETqGRTnNZf6je05+oyW6sjl7aiOU2fkNBD&#10;UcRjBqUOGvmzQKKTfTLR7imeHPwf0D23G9Y3jiJI7Spi9W8izeIBMqwfIdfmKdKN7iBJ5xoSVC8h&#10;gQojVes6shm8qRoXkWF0haC4iXyZZMW+WyYKIc0A1Qz42jRDJLvfhb/BDXjoXUI1FbMUp6lJoYIQ&#10;QKTroDqJr0/SQa0AK0KVyoNKIteMn8McddlWcKSKObT7G+UOxzYkBADbYuC3bbesFv0q7v9TSGz/&#10;wd9D4h9AoYxLHMTBQwcJisM4dvQQzp7YD3fre9hgdpGR9U9rngSFD4PMm4BgdpXGzvVhSabx+lAK&#10;e2O+3QULzIzzzGSrnS5YpZ9fYKftyzHCJKWtePHZOmeMM+MNFRMUhfroIen7i/QJCgOl9RfrM8MS&#10;Eun0m5Rq5UEPEGV6FCUBD9AUp43GOC1UUV0kWVxCjOEVeOvewK2Te3CSkNC4dYAB6qLcNVjqpWWQ&#10;kvDKgKCHMpfh04If7VEgLQQ9+2go3g1HYbMnBG9koG8ilDJa7BJBQY/+ataFgeOqbLizNEL5LgN2&#10;tCNSvm5twm478AdpI6iq1ruCMVnsi8l8H4zmuzHj828GbTE/TBUhg4XD1nw9g5PBsT7uhKk2M/pm&#10;bYxSGayN++HNfCbBlEfgpKGv3AOjvGZbU4TEpDPVGP/nKIN7lJmY8BkvMcNsKW0MrcZSmQPmS20Z&#10;oOaEhCVmi8yxUGONl1RTMjAqM1tXhgUMAhoGJ2EjoFgnGDamQgiiaJ6PHz/PNuC3Bvyw2RqD9cYE&#10;2pcYrDYkYaU5CZ/G87DQ7oOJFjvMdcl7B+LDZDI+DiZhPId2Ic0SE1lUB42x+L4zB6tFkVjICcRK&#10;cRA26gngAVo5AnWD6kwAsTVJ+zlhrVxHZXp+rwMWBmwx22uBqS5zDDebUelYY6yN17MliNDwxQBt&#10;apcMSFYaKE02uukso7Uok/0s2F9EXRRqoY3qoSGX1oMqrTlnu35DWy4DjwEbbHwcZVSjrdmGyPS/&#10;jYpYSv1EqlUZF4gxhMuz03h26N+ge3YXDAkK57vHEMLgjze6gVTL+0g2uY1g2ouQhycQ8+ws4p+f&#10;QbLGBaRpX0G61iVkm1xDjo1sAPyASuIFLYaOUl+1PEmXsCAo0k3gqnMVtw//D2QGPUED1XJdmg7V&#10;gzRtVMRTWcRroTxCCxVRWvydEe2WFZqpuhsLbOHnpIpjB3Zi367d2M2A/88h8WvMb//M538Z5Pxv&#10;X8Ph9/7gHyCx/wskDlBNsB06hKOyRdqJfQhyeYatmVB83vRTph1/3vBhRvZSMvNb2op39PLvl+V+&#10;vS/lrR9WWgOw3BzI5ovlNncsdxISbfZYaHXEbJM9pmptMFFjpYxD9BcaoidPm1JQg1lVG730jkor&#10;1OHzWujM4pefJkB4jNKQe2imp5PWGKuOmojn9ID3EGd+G+aPz+DCkZ04eXgnLh/5k5J93lA6L7LD&#10;bdLDbzEg3jJLvp30xrtJf3ycDsV7mZE5Qjj0x2CjVepLUFUMRODtlL+iiF5TJW1N039PBTPTxjPr&#10;xdAC0DcP22ON77kyZs/HzNw9lNl9tCfMsjOVARjMcaGdciUknJQZpfN95lQKplgYpBUYtsIqg0IC&#10;dGnIlvBgNh+nImFGXx31JySiCYJwTDZ6YrHdG2s9vljt8qJV88bmsFTxcqRsd8FsJaFAMCyU8f/W&#10;umG5ktdWtkakpB3L0qdSM+a1J1D6HRVIyBjABmG5wcy9ziwukNqSyWYLeYpyeTWdzP8foIyzvKT9&#10;2uyOxkuqidWGGGy2JePdYBY+jqfzd0FY6nchFD0UK7M1QFvF73iYCWA82wDL5Y543xqFt/Xh2Cwn&#10;HEr8CQkvrFa5U43Y4fUwLRNBt0VIyDyNzUnCluBdYVsmCBeHqCz6bTHdbYWJDkuCwQbjbf4Yqg9E&#10;f40HRhpc0Es10VthRFjQksruV6UG6KUV6WaS6SzUVQAh5eplgLMuS1WBhJSLa6Iybc3QR20C+xMV&#10;hViNyjh1lEapoDJWQ9nCIcfjOaxuHoLG8R2wuH4EVtePwuH2UQUS0fpXkGR+B6lmdxCpdhYhT44h&#10;6tkpxKqcRoL6OaToXEaW/jVkm95EpvUN5PnfV5REeaIGamgZaqgkSmkpKpN14KxxGm7aZ2k1NNGQ&#10;IjZEFw0ZeqhRVIUWyqLVUeD/ApWRtEBUN815lmgkJBoIiTAvbZw+vPsXSDCulaD/x3j/x7br18e/&#10;hcTXcPgtJL5WEfv3yyDmfgUUB5Qp2Xtx4cReJAUbsTPFEQ5UErJV3Us/fL/hS9kuC7ykFBoDb1H2&#10;avCizPfFUnMQ5uqYQdpCGDg89ohPd8GcLOKiuhitlrsZxkqRW1EMvfxCeygLewq0CAhtwkILXfy5&#10;g5BoSn2B+vhnaElRR0cm/WWGrgKJBn65tZGqyPe8jzCSW/3mEZw+tAOnj+7GsX3/A/EBj/HjWhDW&#10;GIirgwyIUSqCEQb8sB/We/3ZWUPwcTKMyiEM70Zisd5OADRF4iUl9Ftaqy1m1VcT7jz64dVUCr5b&#10;qeNnLWcg0WfTPq3IrUMJ8gErTDPrzXTaYJkBvdEVhuVWP2U/kVmCcZ6/WyBEZrtNFZjIZsLzgyYK&#10;LBaHrJRbknNDVCP06csMoOVhWhRZ19LrySCnfakLJhAYaE3+hAMhMuSGtS4n1EQ+RGnAHSoXqpRy&#10;BlY5FUupDQFhiLFcA8wTwhtUUzLBaZkZXIJ6jZZodcyWQWnHz0HLNEFAzuQzq+fj3UwW1UooVmRd&#10;zYArNvuC8KonggCNw3djGUqlrY3+YCyLQuujfRnxwEuxMwTGa0Jrq8MJL2lBtur4vuVUKKVUX4WE&#10;ZI4dFvPssFBAFVVpgY12woHqapNqYoOgkP1JNycjqK4isTIRRfsTiJl+J6oJO0x0WaKVtqKr0g6z&#10;XZFUXv7orbJGF/tNDyGhbLhbacR+YYAqv+fId73FgFNFV4keQaGjlK5vzWN2ZtBVxb9AS7a+ciel&#10;OYMen4Epdw5apZBRgiYz9gtURWogz1MVNrePQefMbgUSzg9OI0zvFhItHiKBwZ9ieRsZNveRYXUX&#10;cdoXEad+Fgmy8EvnCtL0riKVFiLV5DJyne+gIvoFSqgkyuNk1qWGAogy9lvZo6M4QJWqRXt7Mx+q&#10;hnoqmYLQx6jka2rTdQkvLeR6PUNBoCotiBmBZ4Z6tppcC4T7arGf71X239j1LeN8xy5aiC8g+Oft&#10;i7NQ2LBzz38NCWl/Dwlpv0JCmZJ9ZD+unNqPnFgbZps45c6AUgPhVQB+eiV1GmSzHUKCVuMtj69n&#10;3Zjp/LDcHobFFgZLRyg2Btjx+qgoev2w1OWLmVY3jNdbY6jKBAOlRuihaugrFgVBQDADCCAEGB35&#10;VAyy+1HaC7RnaFJR6KA9U6bM6qA5mRIslhYk7Dmy3e4gzPQGHl7cT7ruwrnj+3GKsNB5cgIfZsPZ&#10;PJVVpmvsyKs97LjdBFmvjLT74+1IEN6OBymW4/1YNF4PRVI+x+DlKM+3z1G5jTtDsG2MUFIvVFGZ&#10;FGOZqmOilR2fsniR2Xmmx5wSWA/jzRZY7PSgxXLDEv9miUEz22aN2XZjzHQY0sfz2G2CuT4zqgq2&#10;AfPtx4rKMCd4rAkeqoohG76vLJ93wwLBMFMVhGlm47ECKphG2oB+T9o5G8w2MOiamXlpSaarrGjf&#10;7Bms/FwtXpiosCSgXRnAwdgcicObqQzCIJPByCAcIYRG+L9G7Zm5CU0+J2s0Xk3HEiRStZxZnapo&#10;pU+ql3tSydCW9cXibX80Xg1SRXQ7MJsbY7GHwS4D0by2L9k2O+zxkipxJscQE8l6mM+0wFKOLVby&#10;+F6ExGIOP2eBKZZrac26CDACcWPcheosnP+7iP2nDq/nG/FqvgRLVDSzvbaY7LTEWKslhhrsFU/e&#10;nm+B3jILZQ1Gj/QdwqKParSSQRevfQ7JFhfQlKGhQKKTFrar2BB1zNquLw4j3PgimhL1CBQTlIap&#10;ID/gCTpzzPh6QwYo7StbVaQm8jzU4XD/JPTP74X1reNwun8CPi/OIdJIQHEXmfYPkeP8RFmolWUr&#10;O4tfQJTGKaUQcxYBUuh0HwXu91Ae+hzlkVQR0k8JCTlWUv0WBz1DkMp+xBmcRkXAM5QHPkOu+y0U&#10;+z9CGe1zDft2NVVFCe1Qliefo5IQe1KdZYDqbCPU8JzDfDVwislwz45vf4HETgUSX8f8b5v8bofA&#10;5BdISPsHu/F7kJD265jENiC+QEKWiR87sg/Xzx5EWbozbYUUmZFdr/3xl7fByka2368HEBA+eDvv&#10;TV/LzDsrs/FkfkIYVnsj6FmjsDoQjKU+KQsXSs8ZhoVOP4w32WGo2gx9/JK7i/XQyy+1hwqim3Do&#10;pO3oyhf/qMbGx/SRXQRERyZ9JmHRQuvRmERpGENChzxHutNt+BncwK0ze3GKduPM0f04R5t05uAf&#10;UJNphv/9JoIqwhmLbfS7DNyVbsrkgQBms0BsDm5L+FdjPnhDTy5zA16N+WF1SNYgUKb3OGGi3g5j&#10;tV58LX13bQCqEg3pD7UY3FQB/QzWHtmbgzK/wRLtlNy17BBjVea0VdaYb2XwtlFBtBljssVIOS4x&#10;uGZarTHVZMn3lzkjckvQku9lqViCZUJiifZAVlZudAVhttYfU+X+mCz1wVqnFMXxVGapLvB9VuQ2&#10;aCfVTLu9MtNxazSEaikES4TVSo/sBB6J1+NZeDNZircz5QzGTILIWwGRWJ2lIQeCgTDgNZDq5SvD&#10;DvzsVBqE1Gq/M1WhK6Hji/Esgj3DBVMltFdiGXn+c22WVInOWOlgsHfa05LYYbPeBlOZupgkJObY&#10;sVdyrbGQYYmZFFPl55lMY0wXGmG+3pTfAW0S1cwW1cOrqTIqCinb30q7VYKFIR/M9PK6dvE6tTpg&#10;usUdnfmWyPS6iwYGkQxASkHZrhJDdFKJ1lIlFPjcp+rURkexAVplvYYsDS/Qpa9/AdtbuxGtfxVF&#10;bo9QFaSGTOfbKGKAtmWZojHNUFllKWs36qL1kGL7CNY3DsPwwj7C4gy8nl+A2+MTsL93kKC5igTb&#10;O0gjCLLcniDNkdaDtiLD9payk1eO232U+D1FmUzKojIpox0uk7oWcaoopaooi1FDSaiMo11AoesD&#10;FLs/QqbNNeQ43UKhH1UEf19FxSGLvsrjpOSdGpWFvjKOUUkrUpVtiOpcU0QHauLM8V0KJMRufFES&#10;XwPgv2qKkvgaEP8MEr+OS/wKiS9HZTMe2g1ZcVaXKyXN4vBp2Q8/bskuVEH4mWpCbokqMwxrDXmk&#10;NBclMeHFLz+YnU+8qw+DyYNfuCuPtCF9lM6dXvSXFvSX9JX0lt3ypeZoobNAblWxA1BBdFFdyGOx&#10;G5052lQR0nQVq9GSrI2meE3UhbNjkLRRptdgeOc4zh7eqSxEO31kL85Sih0/+C3MNU/j+5VQfL/M&#10;AGNmnG1lYFFNbAzQ4w/R71MqywzQl6PMumPMquO/LD7rd1CWr89TGkv9i/ZMgoEZp4uev6/MTNmw&#10;Z5aeeb6XrYcBQ6sxUmuKung1Ng2MVJhjvI4WpImwaLHEVLM5OzptR4sthostUepPCRmij7ZYA4yV&#10;WfJ/8T16+XvCYpGwWBAAyZ2ZXp4PLcZKpz9WuwIIXT/+T0rvbrEwAhYGex+9fI8jYcPz5rVe4N8s&#10;tDN4e9xpDaje2iP52VPwdiqXtiuC7++szE9YIJyW5RZxG69Br1gSgoE2YGXAGss8LskYC6/PYp0L&#10;2sKZxbxU0Es/v0TYyrV8MyR3QQgignSlxZowYauzwlyeIabpvydTDTCXRVuVbYWZdFPMZphhiUpg&#10;sZwKqs6E/5OvH6IS6vEhcGJoR9PweqIA03ILlHCY5GcUyzFcYo2aYC10J/N7SDdHI79/2RmrNlXK&#10;zOsRCLrsL4boKzJBd6GBAvAW9puWHCrRTHXaUg2lnmXI8xNINryMPKe7qAh6QVVhqOyU1SxLsBmE&#10;jVL3IUofUYY3YHZpH/TP7iEYTlNJnITnszMI0r6EGAvaDYe7yHB9hAwCJ4XvlWJ7E1mERjaDPpuQ&#10;yPN6gBImr+KwpwSFzIVQQSktRylhURT1TDlWRVNVRKoh1eISMiwvIZ9quCjwCYpCnigzNmtoN6qS&#10;tKk+NFGVbIBSsSKJaihN16HdMEFCmDYunNpFQHzzy5gEbYdMpmLwi1r4rWL4bfvChH+AhLR/Bolt&#10;ULDt20tI7MWB/fuUOhInjhzA1dP7UJZqi4+LMdvWYll2g5IxCdn0xV8Zh1hgRns17UMl4YGNSS9M&#10;dbthgh11ttsVU50OmGC2mWjnkTJ8uNEavTXGGKw1wwhtR2+lCSoSHqIx/QVVBOGQRzVBUMixg1+0&#10;AgkZi0jSQX24GpplY5VwVWTLLEvDC/ClJ3xyfg9O7P8GJ2k3Th7ZhTPH9pK0B6go/oSaPCP8xxtK&#10;5SF6/C5nBhA7uYCCXn190Hl7qviQPdZHZRYhA2aYHZfPLfTYYbLRDKO0RWPlNpSkmgx8ez7vqpTf&#10;n2xnR263wiTl8Dhf155HL5ynjWHZkrDMBENlBhgo0+PfG1OBmCuzSseqLNDMjFUZRHuV4oDWWBP0&#10;0BfPt1GRdJphjoEx38sjmwBojmpBVsku8vpKm+ujfSFM5mlT5nrMeB6m/D3tCYN9gcEq57ZAOMy3&#10;OWG+xQFzTc6EKyU1M3lngTWm25wVyMwzQBco54fLTdAUpYWxUtoPvv8Sn5f6HouEyGK/TEJzokVz&#10;xphAr9KcNs0Vcx3WGK014PWjCqDi2uihbSEIl1ussEr1tMjPv1hAKFI1jKcZY7bABbO0HVMphEcW&#10;lUQJn6OSWOqyUSa5yQ7y9QRKfogGKpIMMdrMa9tphbEuM0zz2BiijTyD+6jz1sIAbUs3M6ncupSM&#10;W8oAbGRAtWQRuNmyjZ4Wf6fJ5zRQn6aOmiQ1VDBgc+zuIk7rHAps7lFNPEBLPF+faqKsrGwhwGRT&#10;p1peh2JvFUToXocZrashIWF97TAcmIC8Vc4i2pR2w5ZQcLiHdJcHSHe+T1A8QCbhEKxLS6J6EJku&#10;d1AaoIIyQijX5yEyPW+jOPjp9nqTcAHEc2VBVxWtR3HwI8LrItJtLiHP8w5/foziiGeoTNJUlERN&#10;CluaAcqpygri2d9jnyJXCupkGyA1Th9XzjNuCYk9OxjLDHwZvNyx4/8PkJD2z0CxDQkZo9iLgwf2&#10;4jAhIes2rp7aj8xIA7ybC1PWN7xdkMVFboSFm1L1SDbd+WEjCB+XpaiLJyHhTyj4YqRZAOGCPmbU&#10;kWbZ/MYWA/Xm6GPG7asxQX+1KQaqpFQ4pV6mKr9oDYJBh1JyW0F05Aog+FwWMwIlfAl9XiG/mKrA&#10;pyjxuo80y2uI1j2LQJ0reHxuL04f3IETh3fznHfRduyhotiHU1RCxvSLH+Yi8N1MGN6MUt3wnFYI&#10;L2XKtnRSBoZkzhVKb2kygUnk/nw3pbMogGYbylgd5Abcw3STC6YJv6EG2VTYZLtVm2CkhnaDn3OM&#10;MBit5pGfa4yfTwAxSFhUxj5CbcIzDDKARssdMVND798ajIUGP6X47xyl+lwHM2wnZXmvKaa7GEwE&#10;gCiG2R4+L2tcugkFwmOmRwZATXltjQgpI0y1U4n0ehJ2oUqbp3qQCV0zDNiZZiuCzRL99O/dRbqY&#10;YjDP94gKsiSQrDFSbkR5fA9taZoMVlvlTtCComh47JOfCQ5RKv1UNVQa8niuw4pWUYevJxSoRlY6&#10;LbAi1oOJYK2V6oRqYrqM51dM1VAXiA+jhXg/kInRLCv0EbRTBNMCwbpIJSalAhYIrSFex84SE7QV&#10;G2OIwJ3ossBohzGGm4xQ7vsQGbo3GeAvUBdsgIZwZtggFaUCVKLHLdQSRBVx2qhL3B6gbEiV2g1q&#10;qE7g6+VOAiGR50BbYHQFKYqSuIPaSCqMBF3C04j2VWBhrBSiLaCFiNK5AZML+2F0Zg/MebS9doSW&#10;4/w2JAibZEJCytel0V6k0G6ku9xHiiQss0so8HiAMj+qCO8nSLa6gmCNw4jVO4VYQ1nFekW5tVlB&#10;61FONVEQ9AhpLteR50v14X8fCU4XkU8VUcZzFkhUp9IqERCJ/F0ulUhBsioKUwlGAjErxRh3bhzb&#10;hoQyJiFtzz+FxJfnvn5eWPBPISHtn0FiHyGxX4HEPhw5uA/HZcMUQiI1WA9S6UkgIZN73sxTbs47&#10;4u2iKz6uyh2PAOX4dtEHb5ci8GEpg94yhrLRBQP03t3sBK1luuipMUJvrTG6qwzQySwrhUCkKEg7&#10;M3BnrjbaFIko96810Z6twSyozg6sjtowktiVlKa9qA5+jiJ60yyHm0i2uA6352dwn9LrHMFwku34&#10;kd0KJE4e3kFFIXuF/AntpTb482osPs1GYXOItqeHoOgTeS6KwISBSdvQZ8MjMywzqNKYaWVNxUyr&#10;vVIGvSjyMfqYTftqzDHcQPVAeLQX65L8j6gYTDAlA4iN9M8NVEw1DE4Bh+wpSqXUwuxWHH5XkcRL&#10;zf6YrfbBeKkrpss9CQwGNP9mjpl4vp1Q6DBRgn+Sxyk2UQvSpjr5PNtUlwklORuPM118fZcstIrG&#10;2mAyoRdPy0Dp3u2rzFWZb3XGcocrLQeDndZpnsE538a/abdQ2kKbFQZK9DBcZYg5Bv0s33e2l41Q&#10;WuhzpqLwJExcsNBNpdJtpwT0AuE538X34etXeL1WaXsWmy3Ql66OmUITbLY4Y66W17LBlUojjWot&#10;H5uDeVhtC8dggQFmGwkP/v2CopS+2Da+nrZtms+PthhhpNUIQzz2NRphsMIY9ZF6cH54AX6qV5Fj&#10;/xSpVvzuGaD1GVYYrPJDc6oVsjweoThERRlfqGc2FkCI9ZNVnfmu95BqdgXpFjdQyUxfzj5UF6OD&#10;pgTajCQjNCYaoT5Wj8lHFcEvLkHn+DcwPrsXVlcOw+7mMVqOY/BWPYUE61tIJihSaTkyXR8ix/0R&#10;cjwe0/Y+RZqMTbBl29/h4+vIsOE5ml5GrM5JROmdQCqBIOX6yxjwxbQdRZFSh5N2RAAQ+VT5OSvk&#10;AYr4XGWyFiqZmMqTdVFCBV2apou0qEcKJCqpjAsyTPH0/mns/vaPBIUAYuc/QOI/a19A8beBy6+B&#10;IO3r57bh8EutS0JiP9sBguIw7cZRKomTh/fh6sl9yIs2w3dL8crc/s2p7eXM76Ts+pw33i+F491K&#10;pLKV3tsVPz4mTJZjsUmoTLOjDbSYoqNaF/UFqgSEQEJuXekzcLW3F+UQEq0yFyJTJrM8p+d8zscE&#10;BANLyte1EBLN9GRSKr8+lr4s6AFK/Xgx3R8omwTb3z+BZxcP4/xRqgkZi6Dd+AKJ4zwe3f9HZEXp&#10;4IeVGLydlq3/pHJVgFKFaqFXyq0x87NTjrdJ4DF42HFnui0w0WZGpWCEAaoeqYcwUs8OSSU0Tk8+&#10;3U6VROk+VGeBjgIZdDXGaIUdRsoc6KEJlmpnTNbaYoTKYqTGFOP1ljwyO1YyOGq9MJRuh94ES/TG&#10;W2I4wx6jedaYKLXAJO3IdAOB0ETZ3aiHsRZDBRaT7cYEBt+H5zjWzuc6+TNVx0wnrQfl/tpQGMEX&#10;y0CPwMvRRALBD/MNbpiucMVQrg3G8m35P2h3igiIWoJQgERYzLQSCHwPGQidIjSm+Z5TVDEzBMHy&#10;kGyMHE81EU6g+FCdEDodtEVttBSdVBl8vMjAXmGALzXYoNr/Hsq9b2GqwgKrnW6EkyfW+iKxOZKJ&#10;zdFUKrdAQpeKqZOWiTCYoSKZJYQnW2wwQaU5QYCNNptipMkEgw3ST3TRWaWHrkpai3h1aF85CI2z&#10;uxGmfUkZLMzxe4recg90lbmzz1giwfI6CnyfoTXJBA2xOmiIl305NVETLcuuNaiYmGi8mGRCVFEZ&#10;+ALVQRpK5i/i+1RHaKIyWJ0B/ghBzy9C/8QORUW43DsF1wen4Kt6DuEGl5FofRup9lQTtreRRUjk&#10;ez2hVXiCDIIhSu8MkgiiZLOrBAR/b3cHcSbnkWJ5CTmed5FHe1EcTZURxSQX/QyF0bQhsbQg8bKU&#10;XE1pRQRGbtgjxHleIRxov6Q4Ta4JyjJ1kc3YKKLiq8wzRAktpMaTC7QYfyIoCIid3/5LkPiWr5Xj&#10;30FiGxT0K7t/2wQUewgJubvxi4r4BRIHCYkjB/bjqJStO7wXl4/voyeywg/ryYSCPzYnZMqyt6Ia&#10;3i+FKrUGPq6k4tVcKDZm3LEx60OQ+GJ5nBlywAmDhMQIO+Q4/eVwqzkGG03QWy2z5QQUumiltWim&#10;h6yJfoKy4DtoTaW3z1BHR4YGWgmJ5lR1PsfXMDvUkrIFfuL7HiHD6QZiSWpv1YtQvXJcURJiN2S/&#10;UrEcxw7twoljewi8b2FvdIOWIxof50Lw40oYPi35QWoizDMLTlLW9tXR3lSo0RZJBmcgseOPt/Cc&#10;m6gGZG9QBtU4pfQEbcFCnyfh4sfO7q3sETpeb0/ZboOWFH3IPpCN8Yboy7HERJUtlQT/lspjrJbQ&#10;ofqYqLHGcD5ld5IFOqOoqKJouxIsMJhqhsFMAilHD6NlhhivNcRYgwEGa3Rpy/SUwBlrMeE5GCtA&#10;G201xATBocBDVEGHk1LDYbUvFIuyJLtWJlu5YSzHESOpdhhOssZAIv9Hiil6mJ3GS4wx1yhWygQT&#10;fN/JFjNMtsr+nqb8/GaEoB2WaF3WRtKwNpCE2eZgNFDKTxJ2c3Jng9djhopgjt/nIr/X9U5HTFNl&#10;ddMeTtGKKfuoyPiPzPUY9Kd98yR8qbRocwTK0wTTFFXMTLMzhgnWvgJZ6OfM62SDwTp+H+wfvRWE&#10;BNVmp/SRXH0EW16Bl+ZpJNJmpjjI8moqz0JbNPFaVzAJpFNZlHozS7s8QzazfWWoGmr5mtoYWhGq&#10;htoYXaU+Q32kDqp8XyCHgZxqcQVFVCAFbpJ0HiPL9jFC1a/D/Px+RUW4PTgN3xcXEWV8G3EWtBtW&#10;VBK2d5Bkc4OQeKAAIpdqIsuR6sLqBtLkPaly4tkvE8wuI9X2OtLZT0tCn6MkUsYlnqIg/AkVBAM+&#10;hoCIU1EqV8len2WytiNVG1EuFxDudA5lqZooIxQqqGJLM7RRkq6F/BR1FBMYZZmW0H1+Cft2iJLY&#10;9TclsZOQ2Pnt30PhCxi+NGHCl8d/BwmZafVbUOzZI5DYbnv3Sg3/L0pi7y9K4gAz8j5cOr4TxST1&#10;p5V4SJXpD4v0mcuyM5Ysr47E95tpeLuQiyVK3qVRZpAxB+U+/2y/AyZ7bDFOzzzBNskMMtlpxwwo&#10;A5h2DD4GDDPtQIkRurK1lXJ0nfSsUreyS5kXQTCkqKKJ/rItmaoiRQctVBRNUoU4+Cnl3i1kk+Yh&#10;BrdpN/bg1KGdCiSO8XiU7RgfnyQwThw9gKtnd6Kv1pVqImp7SvayFPD1wtsZNwY9FUKTDrqq1Pka&#10;bcpdY2ZsgQPhRqCN0CMPN1IJ0N+Ptcheoc5sbpTJXgwsdvIaZsAqG6UWRm2MTPLSoXzVQncuZbzM&#10;KC3dlszD1bQeFWb8bHpoYabrijdCZ7Q+utj6ko0YvDroTtEgYLR5TRjIDJYBBkpawDm08+dhBmVf&#10;lT6tDlVLszHBYYBRtnECZLzhlzERQmiMamWy0gYzFR4YTLcnhKzRF0NAEBJDyabojpeCPrpUPQaY&#10;JgSnWqggmMUVUBASE20ERYs1g5y2rDcaC+3h6Ct0RHnEc0xRHS202lLtmFMpmdEmmdKyEBT8fhfb&#10;rbDUxd9TZcjdnhk+nqVFmZE7FQSvNJlqva2M+L9a+D+rXNCf6kBFZYvWcHNeG1MM0aJ18XO3l9KG&#10;Um22FlFNyqSofANUxqugMPgeyhhkjdmGqMswRG0qW4I++4Q6ChyfIsPkDtKtbqMihJDg91EdSTUh&#10;cIgz4HdjgLpwbULkFtLNryLP4T6KPZ6g0O0RSjxUaA/uwp0y3uLiIdjS83s8PgevZ+cQaXgL8RZ3&#10;kGhxE2m2YnUfIMeFVsPtMXJcpT1CnhuBwZZiz9daXUGG8x0UB8p8jMdKsZySKBVk+t9Fkuc15S5H&#10;ET+DTNkWBVGRoklroYGyJHXFcuTLXRD2hbI0DZQKLNIJCSbKvGSqDXmcYgZTjes4IHbjqzEJOX4N&#10;if+qfQUJmYq53f4zUHyBxZcxicNUE6eoJIzVL2G2L4qAYCZeDMXn1VACIghSSl+OH1aSKYmCKY9k&#10;FqIvNqakpqI7/awrBhqYKesondkBx5osMVbPDtbkirlm+vFGR6XMmsjyUUrt7iT6L8drqPSmd8/Q&#10;R08WswgvTCtlVzsB0k7KSjWqJkrIKpI530d2ULoHF5XzuHd6H85QOZzk+R45sA2IE8rAJT/DsSM4&#10;tO9P8LN7SLsRgTcz2/teCig+0x69X/BSZkL212mjp1qToNBBb5U2+mv0MFRvQtnP8262wUgD1UQT&#10;oddE+DU78mhPK2KhlGMfqjJXKi33FTBT5xmjPVOmlesrpdn7y43QX0GVIIOYlcYYKjVDbw5fk6iN&#10;9ljCJEEXPfzsvfyMUuBXanj25GhiqNyAYDFBV6m+AqPJNld0UgE052nQ+hASVBvDzLhjtEQClOFK&#10;XQyV6TP4+btiBnoJ/6bAFX2JluiO5Tmmi7XhOSYbooPQ7S/QwXiNIaaaqRwY6JOiKpqM2Xikyhhv&#10;oBVoomVpdOfnskJ3NlUR33NErAsz/3SlHaYJ+Rn+/XybhTInZJ5WZJ6JYLrNlgrFhjCg+qLSGaOt&#10;EfBKG20yInj5fwjdmWpPdERboz3QDA1ehmiLoc0oNoYsm5dFWq2FmgTEtiVtpOJUitvSitaksw+w&#10;b1SzT1TJoiiqo4pQsQv3CQDaHj9V1EbLVH41lIeqKpvh1MZsz4Mo8n5KW3AJ+Y73UebF7E4lUOrN&#10;zO76DGGal2B3/TAMTu2C9bUjcLh9DOYXdyFU+yqt7R2qBCoGSzY+TjYlaGSXcQcqELZky9vIdn+G&#10;TCoSKbNfGPAcBUF8X/bV4igpMPMcOcEPkB10H4WEQCEtR7Es/iIkZEPgkgRVpckU7nL2+RICoZwq&#10;WhRFCYFRQpCU8HEpk0lxrDGMVC5j3zf/9g+Q+BoCv1URXzf53T8oif8KEruVo9iPPQTFHhw6sAc3&#10;LhxHU2kQvt/IIxBkp+po/LAWzQALw6sZP6Xy88KQNzLC9VCeQtnb60RQOFGmEhL9ruwQFpTDNvT/&#10;VBBUDoOyExGzZhcleXe8AbMIgyBODx0i0/2fo9LxNlroETuiNNBJIHTQYtTzYtZEPKaK0EDjL1Ox&#10;y4NJf7/HCDe5DKuHJ/Ho4hECYReOH9qDYwfFduzFcRmfkD1DCIsjVBbqd07RXvjTavgoKkJu5cqM&#10;UVkV+mbWjSqHWb9OHx2lGmjKfYbOYg2M1psyQ1tgpNpcGU/oyWeWy6GyKLXDCLP1IMEgezUMUTEM&#10;l/P5cv5cZoaOXF205Wihj4Eum730VRigj/ZqoMqIMDGlpTBHb54B2vjFt8Srol3UUpIKYaiKjnRV&#10;dGar8r0IV2br8SYGZJs7xpulFqc3M60lwUM4EAwTtbQfVXwd33+0nLaEQBkpITwKGWyZBFweAz3f&#10;AeO5tuhPpzLJMEJfKq83ZWsfg05Wkw7Rzozyc4830OLU873YxqhWJqhORmTTGoJptIzfXZ4NepMI&#10;iyhLdISbYSDNClO0VFMNVCK0ZDMEqQzyzrS40m4EYqkvnHBzpwKSu1s8F8JkhOpsWAYjmTiG60SJ&#10;eKEvzQGNQfqo99dDG/tFTwEVFpvskdGaTQXBa9mYyX6QKesw1FGTpoZqnn8Ng0gK0VQywGTnbtnE&#10;RqZVV0eoo16xFszAMqmJkJBByfoYfVRQbeS43Eem7W2UuD9FqQ8zuvcTlBAWKea3EKx2CfZUEHon&#10;dsDs0n7Y3zoKv+cXEK13AwkmN5VNhhMMbyLZ8DYS9W4iUf+G0kJfnEXg81PIc1dHoa8G8nxeoDBQ&#10;DflUEgVBKigOV0UR1URR5FOl3H5+5BMURD1V1ISiKOL4+jg+JjQUdcG+Xsw+UZqsijJRGIRDYaIq&#10;SpO0UEhllBuoB8MnhMS3f8Dub2ghGPD/mZIQDnz9swDib5DYvpvx+5D4GhBfmigJgcRegcTB3Xh0&#10;+yxGO1Lx03qRsrHNj2tJ+HkzXqnH8HIqAO+oLFbGfSjVLTHf74X1cTesjTljY0yKsVDK9zoqhW4n&#10;6F1H6kyUPQ160k3QEqSFWpK7QnbgcnuIGn5xZQ53UOV6j8/dQpnLLTRHSuk6DdTSx1WHPUGdLMLh&#10;47oYejdK38KAB0oxVJtnl3D9+G5CYrcCieOH5Q6HDGDupaLYhsWxo3tw7+oRdlQPpbiMrGKVTXGV&#10;hWnKmhOe96gjZEfxvio9tBeosnOqozlbDX2l7NAM7OFSU7SlMWOFMTNFqqE1RRf9haYYKKZaKKSP&#10;llbCx2w9DNJ22obWTHbopEfoKqGyqNBj01emo4/QegxXmFBt6NGW6CpL4ntzdZjdqSgKtKk29DFa&#10;LWqBjcE02sCs3OKINmb/ikR6WmaiqgSqEAbTKCExVMKAL9LGYBFtSbERhnguPZkGaIqV7QeM0U8Z&#10;35mshy6CtyeNr5MNj4r5WoJliApkkMpppFYP47UCH1oYQmKcgByXcxCrVEa7JRs4p1iiM9wU7WEm&#10;6Iw3pl2gqqqlbai3wmQd1UOtPYEhBXETsDGYRtsRQjVGW0ngDNOaDFIBycS7fsJSdsyarHPCbK0P&#10;39uRNsuG6pHvnSlTp43QzECvkkHGYBVlynQD/XldGq99ygsC4gWv6wtUyTyIBB6ZjaVoS3UcIcHP&#10;XM0kUxbygmrzgTIrt0pmLhIQRT5PaQso5122xyDkcYkvszofxxldRaj6ZTjeOgGT8/thfvkg7G8e&#10;QYTOTcQa3CIoriNaR+pc3kS85g3EvLiCONUriFe/ipAnZxFGwJT6GrCvmiDZ/gGiza4h31cVxQH8&#10;vwFUEsEEQdgzZUyiMFLubjxRbEdJjICBMFEGM1VQEqeKPLnbQXCU8vOVSUtWRx4hUsDPlh9ExeSr&#10;A2uNWzj4LZXENzsVSOykohBAfN1+C4kvcPgHSOyU2Vj/LyGxj5A4eHAvLpw5gJgAUyz2JuC7+XT8&#10;sJSGt7IN3lIss28kAy0R363nsWXjh404fL8egk+U8J+WZFs/KeLipxQx2ZpiG/fE1og31js80ZVI&#10;svPL7083wlQRpXymOSYyKetTpAOqUVmwc1OCd0sh3BRmGD7O97mFXK+bKA15xov/iKR+ilj7R3hy&#10;YT9O7/8TToiKkPY3SOzbhoTAgu3SmV3oqXFUbMaHVdn7wlsp17Y0ZIV3896EhJcy0DZA1TBcR+9e&#10;os8MpoZ2Bq8AYIASfqDADN3SkVMN0JFhgJ5cKqEcA9Tyi5Xp2J2ZUjCHIMw2UdaXNDHbdeRqo7uU&#10;n6Wc70NIDFTyNbQf/WUG26td5e5IHuGQr8P/waDl88NUH0O0EkO0A0MMqsE62hUGbHMOVQb/ppGB&#10;5G9yAqFWJwgaLYyVi4LgexMSA4UGhIUUeOX5x6sxAG0xkGepjOe002b0MDsPFRtihGpkhOpmRMY5&#10;qnUJLpn4xcflhAdty3ilGSFgholqCyoVKyoVO0yUOmKUyqSPtmWshD9TSQyVUrXQWvXmG6ElRYdq&#10;0RHLHbJzegRVlTvKeF3aeV5DBMRQg6zc1EGTopSouDIMURdLOPL8pBBtdxavJ59riKGkdmHWtaXP&#10;t7qHUs/ntAxUCFQQtbymlQlUnYkv2CjJ42V9xHOUyyQlmdYcra5UXE+0v4IUh6sEhApK/Z8qMMh2&#10;uYdsZ76fKAjPx8hnE/tR6PEEadZ3EUXF4PHoAozO7YPx+T2wu3EY4VrXFEhEaF1FhMZlxKheRuST&#10;iwh/dB5RTy8i6vllRKldRThhEWt8B5nOz5UqaYFqZxBvdBMZlg8RrXsZSZY3UUz7URLO/81WHPmY&#10;bfvWp8CiUFEV28DIjWAiICQU+8HPWyr2Q1REnBYKggUUenDQvoND3/5P7P1mB3Z9u+MfAPF7kPga&#10;FPL4l3kSYjlIGbavAfHPQKEMYBIQ0vbvl4CTtRu76Y+s8XkuG29HEzDTxMw7EYf3c+n49zcN+P9+&#10;P4D/87kZP20l05KE0OMHEAzeeD3prdRKfDUpgHDDFtXFJtXFRi8VBrPifKMdFthma5iB8ujtE9hp&#10;kyhtk5m5UoxpR3TRHsOOHadDy8GMEUry+t5HvPUlRJvzi7G+DtNHx3H+wB9w8uAO2ozdShMoHBVV&#10;8UVJKMc9OHPsWzSzY3+mvfiw4onvNnyoKPywPGpLFWRPYMTgL1vleDOdjJVBHwzLLc9qS6ofBhi9&#10;rwR9X74Fs73VdvHUIh6l1J7UZ5QBVYKsixK/XqbSRjDTRamijl9yW7Y22umreyp0FUj0MaD7CIJt&#10;SBAeeVLj4DEakp9ikApigAHaX8Zgp/IYqWXGJShE3fRV6vF8fgFHtWz7xnNKU+Hf6DCAdTHOoJc7&#10;I8NltDRlxnzehIFojqlaR9okYzSmqPHcqTxkd6pKqhmCSCAhamKE/2uY5zfE/ztEaPVn6KCHQOmj&#10;6hjKorootlBmko7w/cYqrakYbGhzeG1KpGAQAUboDBSYKIPKtWGatJS8ZklmSHO5gySXG/z8/MyE&#10;UH81YcLP0svP2Z1rwO/yIpLtrjIZiD0yRzdVZhe//9Y4Y1R4qaGASSDfllnf9TFKmBTqKMNrRDUQ&#10;DDVJqlQTMjmJvj76uVJXUqY7V/DaSyLJ8bqPWOsLKPB7gNJABiFtRZ7HQwKDgKGqKPVXYX9iZvdi&#10;sPo8R7LVHUTq3YLtreOExB6Y027YXj+EEA32N/1riKKKiNK8ihi1ywh7dA5hD88h9OFZhDw6i9Dn&#10;F2k5LhMoVCPaF5Fq9QAppg+QpHcPSVp3kKhxA8n6N5FP1VwcSDCFEg5UFEVUxoU85oc9RgHBIOMU&#10;hfwsZVTQJfHqbAREIs+VSiqT1ikngsokgtYjzACu+vdxZOe/YS8BsWvHt9jBwP9nkPg9QEj725iE&#10;KAmBxBcl8bWi+AKGryHxRUns378bhw7sZQD+CbE+Gng9loStoWisdAdTjnphczgZP29U4i+va/Hj&#10;yzxakGh8XAojIIKwMeqrVGv+MBOi7OfwmpZka3R7/cRyuwMW26UakQ0WWx2wQWUxnmGGZkrBVrae&#10;YE3Uuj2i7biDWu/HaKRslHUaUjq/2PcBEqwuIc7iEvwNzuPh2W9w9tA3OHnoWxw/uEuBhABiu+1R&#10;6nNuKwkZp/gWNfTo36/xnBZpO9YD2Ai1JV8sDjpjczIO/+dTJ/7vd60ESQo/RxRW+oKV7d7680zR&#10;SkgMFVgqWbk5yYBZ0xDdOSboY3D05BkQILQP+VKmndlROnLMM0rfJ2hKf4GGrOfoLNVCj0woK5UN&#10;axk0DJR+Zv++IjZZsUjL0UM1IUvnu2k5mjNU0JLxAj2ShUVZVBko4BiUsQ0JbmllhEcB4cUmdytG&#10;ZRxD7IFsglvO4JUFULQzPQX6hAatQ7kpf09A8HXDFVQchMuArMAtUOd7aGAgXzZkZuZnULX6PkYr&#10;A6oj6AU66fcHqJiGS2RMhe9PJSSzNUVFiHLpk/GDFA1CgkEcSFntfh+1VIMtaTJdWodKSs5ZBnBl&#10;fMaQdswAcju7lIEvsx/bEnVRFiDjApchqyjb46nEog1R7svAp2SvYEBXUyHU02LJBKkGGauiBK+M&#10;FwWxDYiySB4jVQgJKgsGVKH/Y6S73UKe7z0U+REEfs8IBlrcIGZnacH0+0FqKOF7F3o/Q7r9Q4Ro&#10;34AhFYT5lUNwe3QGPs/PExzXEWNwnWriBi0FlcOLS4iixQ1/fB6hhEXw43MIeXYBgVJeX+caUm0e&#10;I9NePstjxGrfRqL2XSRoXEeCzg3kuhAMyhoNmapNKBAOhbTSBTzmiw2RRWDx2ihP0kd5oj6thzZB&#10;oUVFoY0kv/vIkbquVFklkYYIsHyBk/u+wb5vv8Xund8SCv86JP6mJH4PEr9nObbBsA2KryGxj5A4&#10;yHbi4Dfwsr5DnxmBtf4gNj+sDwcz48bRcsRQqkcx0MLwcSUYH5aC8GrKF29nAvF2KhhbwwHY7AvA&#10;SqcXltiWu3yw2umBBcJhUdYXtDpR0tqwE7Jj0rfVOtxDmdlVVFjdQo3TPdTQM9b5siMFP0VTjDpq&#10;eJEynW8qi2iSnR9A+9ZBXDy+Q1nYdeJvcKCioHL41XbsJSz24si+PyAnzpC2KBKv5rwIiHD89Cqe&#10;iiKU0AjBy2laqrUy/O+PdfhpMxM/rKfiZ9qote4AdNNGyP4fUtZ/pNgagwXWaE6QW52aSkaUwb1+&#10;pfSeNFlsJLsuaaItQwN9tBA9zPbdbD1iO0p4LOZ7ERCDzPxKFa5CPTSnqKA1TY1/IxPIVNGarkbY&#10;PEFJ2E2UR95BexYleiWVBNXIMIEhQd5JO1QX+QA1kffRlEglUkg1k6NBi6SBbqnLwf/dkk3rViDj&#10;D1RptBCjlaIKCAxCpa9Ig+fLRqXTm0+1k8n/HfwEbT5sXk/Q7Mbm+QQtlMk9qVpUKqbbSqWU0GIb&#10;5GfoJ+Bk4ltNzCNeI33UBWkiy+EW+nLM+RoLdPOc2mWaPc+hM18XrVmEiSzQIkgbmCFbGQzNVIsy&#10;ySnNmh7f6CzSbfiZfdkfQrVR6c/AICzK/ZgkeF4lAVQUDJxaqc0gm+BEPEUp5bvcoq2IfIFsj/tI&#10;dbiBUp5zAUEh1aFKCKASAq+IfSnb8wEqwjTYNPkaqhUfZnYqiWzaBF+1SzAgJGxuHoU3gz5Y4woi&#10;da4jzvAmYvRvIJI/hz09hwgCIvLJBYQ9PoMQ/uzz4Di8Hp5AlNEtZDg+ZR9V4ZGWx+wB4g3vIdmY&#10;Nsf+KfIJo8IAqgaqCSltlydbAwY/Ql4I7bMyqElIxBGYiYaIclFFpPMjlBIQhYR0aYIerYcBVYYe&#10;FYgeAqye4+zhXdi/Q5SE2A2BxJf2FSgECMrxdyDxNUG+VhK/bV9UxHb7ZeBSQCFKgu3YgT/B1eIm&#10;lnpDsNhN7z7ohXdzofggC77mI/B6JgCyH4MUD1kYoI3os4eUWl8dkhl3/rQVvpir98FSSyC2esPx&#10;sjcQM/V2mKmzwXiVBf2xMcYoh4fTDdERoY5Gz0fsmASD1yPUC/l9HqEy4JFy67NB5GyUBipDVZHr&#10;9xQ29H3XT+/FGRmcJCi+QOKIWA+ZM0FQiJo4Kb8n7OICVPA94SCQ+LgSQosUj88bEQRGDOGRz8+R&#10;jvfzyfhxPRk/bSThp7VkfJqMxFSlDXrSmbFz9TBWYYnxCmtl9eZQMYOuYvvuh0zN7pG6nLQPvczc&#10;MnO0IfkZlYA2LQYzPrN2HyHRV8LHAoZfanoO8vNLda5evndPrr4y81Qg0Zz6Ak0ySBf/CNVxj9CS&#10;+YJwYPYWUFQRMHzPurj7zIrX0RD7EPVxD9BCy9KZrc5g5LlSrci2+rKDtkCrPV0bbSkEWyyvIQOq&#10;PVWDYNAm5NQUJTJQTJARUI3suC2U5m3s0O1eT9Hm9xxNDLZGBuSg2AqCp4/qpp+foa+IqkhWYeZq&#10;8/9qUk1oI0zvOO3gOX4Wqq8MbdTTFjSmE/CJDNSw+8reF915xvzfZlRPJminImthx29mMLQwi5by&#10;f4XoHEO00TnUhFJVBlExeD9HiMpRuNz4E+L4fFWYGmX7I5SE0IaEPUVZ+LbSKA97gWC9U/DVOKIs&#10;BS8JonoIVlEAkUt1k+V2D8WEUVW0DspC1Bm0zOJUq3keT5Bs/RBuT85A/9xu2N48Bo9HpxGkeglh&#10;tBACiAQCII7HKIIiQuWCsjFP6LMzVBAn4ff8BML0LyPZ8TFSnR8zgT1Glqca318TuR7qfH9V5Hs9&#10;p6ohIAgJBRC0QbIALMPrNgr4OWQPjiL2/2KeW06YLp6d3wsnvQsoo42toHKtTjdDRZoRygiKdD8V&#10;eNHOXDi2G/t3fg0JOf79+MSObwiEX9q/DAmBwT+DxBclsXfvbkJiD5XEHhyl37fUu4TRJh9FQawO&#10;eWO21xXDzQx02U163BOrE7QRIx709q4MNHp+ZuZPi1H4QAn/sjsGi03hWGiQcnZ+mK13o6+1wmSt&#10;FdWEIxZaHJTxiflGW8xWW2E4hwGTzI6YboyFanf0ZpkxAGTWpS6zrS4zFjNIMC8oM56v6UU8uXQA&#10;F07uo6XYpVgMAcM2LHbhiMy6FEgco5qg3QhyvYf3i4TVjEwrlwrZYYRGGH7eTMBfXhbj83IuVgaC&#10;qIJC8HkhCt/PR+OHmQist7swMzKQmPFnmmww22KL0SpK9xpzzFEVTTRa0YJZ0grQU8tYgVTTYmYf&#10;KqXKYOYfZFD30yr0U01IYPVQffTlGqOH1qQ3m3482xhd6foMci305hmhM0fKv0vxHQNaD130Su1P&#10;UR1iEWgz5L36ynXQkcsATKalSXmKlvRn6MhWVQYyO/JpH2hFBr5sr19qghZK+sZwbTSE8L2jjdBO&#10;SduTz/Ngpu+miugv0lE2Zu6IVUFzABUEIdzo+whtDLImymPZoLmf9qW/ZBt2ooZErYg1as+iAsqi&#10;HUiidA+8S6v1As1pVFKyb2ue3NY0RE0cs6v7NWb7Z+jMoDXLMEdHEhNDIs8l2XD7Dkbs9tLuBsrs&#10;SoKgital3P0xypwfItvsOjJNrqOYjwtd7qPI+wFKKdkrpaJUFEFCvy6KwV/jKCJNzhMOtBOhL5Qq&#10;UGV8n3SnW0h3vs3XatOSaKKEz+W4y9Tqx8hweIAgjUuwvX2MdmMfbG+cgNOdE/B4cAohhIIMXCYY&#10;0zrILVBjuVV6BqFq5xCtS2DoXUS89U1+tifI8HyONCa4VB4TXJ4i3PIhIq0eUL0QGHKnI1AFubTM&#10;Wd53FDgkOFxCrO155AdRzRB0hVRCxTGaiHZ9AKMHhxEvg6rs75W8PhWEaXmqHI2QSusUYPeMKnov&#10;7cY3ypjE30NCHv89IP5LSOwQ0vwLg5dfQ2IvAXFAIMGgu399B+rzLDDd4YnhRnvM9flilm1x2Adb&#10;sofmYgDWxgOwMOhDyR7JrByN75aj8WqYFqUtHDM1/H17OLZoWTaVEmieSim7dVEl4/5Y66X1aLOi&#10;DbHBdANBwaw80+BEiHhjptGDgWZFb23ADKvHTiYTqe4yU/Di+9yHj8lV3Dq3H1L7Qs5VsRu/QGK7&#10;7VYgcWT/N/B2uI3Xs/6Q3ajezMjWeAH4vCK7oofjr5uFbCV4NxVDmxSE9T4fLHe64f2oKCAPzBEC&#10;s42EglSFkqXMjZTvjabK9OKpNmtlWvMYfx5ghm9KeYza+AcMdnVM1JtgpG77boVAoidfD8MFFuji&#10;F96RwAyfoI/2RAPaBmZbdhK5izBWY0cYEDoVVCjl8p5syoQsQqWMNoKtr0KHANDl72R8gyAppkJI&#10;fkh7oYL2fA100kIMyQQuud34CySaI/VQH0iIRRqgN0dUkDnhIOMSfC8e+wikfhkXIaQ6kmRZPsGT&#10;qM7X6vI9CDOqiG7+n+4SBj9h0VHIgM54hvpUQiqTFolWp1OUhYyxiA0R+5MnjYpDYEEwtmcYoCaE&#10;SoBSutDpIar91NASZ4Bmnp8MfDZRTTQm6DIxaKHQ6x7STC4iy/QKsi2uId/uDopk303HWwokykKf&#10;sj8QJrx25SEMQFoNKfwiYw4Ffo+VwcuSQCoYqiGxIDIuUU6rURrKoKV1kaIxmbS1cSY34EUVYXb5&#10;APTO7IXJ+YOwunwIjrQdvk/PI4qWI8WCtsHyDhXHXcSZ30C85U2k0fKmuz1ChgcVBK1xjCw8c2K/&#10;9FaHp+YFPDzy36F29o/w0b5AlUGwybwJquJMnzuECf+eLTvgIQpkDCVCA4VUyQVRtBlOdxDt8hCZ&#10;4WrIk3lBtB+VhISoiLJkGa8wRKSHJs4f3YW9vwuJf1QRv4WEtL9BYpsa25D4Z+MSfw+KX5SEDF6y&#10;HTm4E9cu/BGlzOwyD3+uW0rVpeCn14X47iXl+MtwfNoMxav5IGX9xndr0cpdjnfz9PkjwXg5GI73&#10;44n4OJGE14MxWOkMwEqvN16O+uHNpD/eTvhifcCZVsYW87LoR2o0NFtiqsUOs20umGxypGymNGWn&#10;68jWQ02sKr/82ySzSMeHpPZ9PLt2GMcPExSEhNgMURTbsKDdOLIHp5QxiT/CnV53XQZQh13xclym&#10;ZctGQ/7b5zEehZ+WUvHTQjK2BkKw3u2D6TpbLDbbY7PPDRt9UjJfysjbK6tE58VaUTmNERKyE1V/&#10;rQEmWk0x0WxMVWGEtpxnqEu+g3ECQmYlTjWZ8rHYCyOMFVljIMMM7TH06/H6aJU7OVJaLYUqIZ+f&#10;vdaZ2Z2KgsHVX2ZKi2FOq2GK4WpjdJZooqOEWb2KgVtDtVAldz2oVmRHrFL+TqYx56rw93yvagGL&#10;Mf9eZoKaoY2drIVAamVmGijaXtYud1Ok7kXvL8qgl8ARIMlU8gG2/lKpHmaolIPrKZGScFroLNZU&#10;xlg6eGwrUFfGWToJmo5ibaVgUBfhILDopKrqJHSkTohUGGvLkJmzumhgoGZb30Kh/X0UyMxHKgCB&#10;Qm20Gmqi1FAbq6EoxvKQZyhwvYtMS0LC5hqKpKiL6x0UU+FUySAeg0sGKgv4c4zpWaRYX1FqS6ba&#10;ESg+lPCiIqgmMtxuI9P9DmQD3tIwdUJCHbm0s6n2t/k3dxBPSHg8PgOTCwegf1Zufx6A5cWDsL92&#10;FE7XjyBQ5TzijQkAm7tItruHVIIglWomlco03Z2gYAs3uwSXZ4cQanQJmR60R3zPF6f/AC/ty0hz&#10;FauhiiLCqyiESS7wMbL9HyGHiq2IIMjheWZRsSV6P0RuuCaC2U9d9U8jOfAJ8qksimN1UER4FhOk&#10;RWxlKcaI9NLG+WM7CYk/YbdSxo7xLWXs/hVIyONv/k5J7PgbJH5vbOKfQUJUhQKJAztx8dS/ISNO&#10;hxk4FFuTYXi3mIYfXhfgk9z23AxjC8bHdaqHjVR8WE/Bm4VIvJ0LZrYOxjvK9bdTUXhFQAwWOqEj&#10;ywQbVBxLMjuzTwrUStVlWbotBV2YrTvMMC9z/9tlhaAtA86GwWFO+cyOmq+r1LgsCZZ5EvdQFkl/&#10;xwuu9/CIUolKFnZ9UQ+iKk4c2YuTR3fjzLF9OH7gT7A2OI+lfi8s9ztjmWCSSlTvpqmGRrwZ/N74&#10;MBWhQOLtSBSBFoCtPk+stNtT6TgQbHK0w9qAPZaGHLE86o2tuRisTUZipM0O/fW0IlLotne7/sNs&#10;pyk/izGhJ+XrTJSjlHybrrXEUAGzeJ4lBtJM0J1sxGzN4EsxUOaDdKQbopXWozPbEG3pDNwcQqKE&#10;16DUEiOVFhiqpTqokVuh+nysi+E6PYzUG2CYbaCOjc+35b9Af6UuxurNIRWzhmuNqGRoPcoJh3LZ&#10;WZvQEUBIndFqQ+X2qtyeFUD0ijKRuxD83XCDLd/bHq1UARkB15WK091lVAayjV4pFQ1B0Sk7ZRVp&#10;ol2BB2FASIiCUBoBoQxYEhDtBIQUM25L0kYr1VMtg7U6gEHuT0DEaFE9aKGOVkNaLe1lDZs8ro9m&#10;5me2LaFMV+Y8MHAqwmlDlKaiDFjmet5Dhv1NpFtfVVZd5rrdRZ7PQ8LghdKyve8zoTA4/Z+ggMpC&#10;IFHkr0KYEBCm1xFpcAXeKpegf+4AtE/tgcXlI7C4eAB2V47C/vJheD44qdzlSLJ+iETb+0hyJCyc&#10;7yLFhUrH9T4yPQkp6+vw1TmDSMsbSHN7ghgCxe7JUeT4atLimKDAX52geI5CmYHJc8onGPKCZdEX&#10;VQ1blMtNeJudRaLvM8R6PUUCX5sVoYZsqqSCKE3k0lIVxGuhiH2kiH0mwkMbF44zfr/5k6IkZDXo&#10;v6IklEHMb3az7fkCCT75G0j8FhS/hcSePQIItn0yLrELhw9Icdl/Q1yoKgMiTIHE5mQMgZCOTxtx&#10;+LgRRiURgc9bafjxTRm+f1VOYKRTbYSySQ3MUHxaisJKTyCziQUlvBfezwRidVhWCdpTUTCrS1Uo&#10;KfrSb41FKcvWRUnfYUcZb6/MNhyutaAHN1QyVEeOFMOlf01URVWMDFo9QbjDHVw98c32rMvD2/Mk&#10;jsgtUbEaR/fgrBTHJUD0VY9jvNVRmSq+PCiVqNzxatIDGyMehIAH3k+H4s/Lyfgwwc83E4a/LIXj&#10;47gP1qWOQrs5FjvMsdpri7URN2zNytL4NGwtZNJyhWN1gipjzJoAMcPigDnVhhk/nwmbFI+RYrhG&#10;mGkxxUKLNaaqGPAFtCGU/IOZZuil9ehNN0JLksy3kLEIUwKBAVpmj55sG3SmWqE9yRSDVCCjtbRj&#10;VCQj9bQwBNMw20gDVYysEpUVt1QxozJxqVJfGfBsylTj9SMY6ggXZbYjwVRmpLQ+WpGuclmnYqAs&#10;HhP10VtpgB7+bQ9/N1BngdFmWwwQbMrW/lkq6KTV6SglGKgaOgkHgYQ0ZcIY7UinTA4rlAFOM2US&#10;WicB05qhq9xCbk/md8dO3kI70Uj11MxjrayvCHmKJhmTSJRyAYRFgibtmqzilLkmstu2pnInpJrA&#10;kElV1WzboFBBWcQzZaPfLJdbSLS8gFyX28odkELCpFykOu1IMeGSz+eyvB4oA5dlhES+z1MG/U0k&#10;WcnqznvwUb+J50d3QvP0fljdPAXH26fgcPMknG6egOu94whQvwi3J6cQpHcJiQ6EhItYBioKWhw5&#10;pnk+RBKtkL/BGQLiFhIc7iOax0zPZ1QQDHIfwowt318qYEt7jgKBRRiVMY/xVMSBtgRdiBZKkszZ&#10;TJAbralAIt7tDmLcbyGH6qooSSpVGSLUTQsXTzBeFUjQchAOO775Vmlf3+H4AgjlsdJktegv2/z9&#10;qiQEDH+vJP5zNbENiT37dmEfVcThA7tx+ugfEOzxEIvMrmtD/lgdokJYiMan9QjFanzajKT9SMeP&#10;rwiJlxU8ZuHjGhXGepBSjEbsx5u5ELyeDsC7WT+8mpZt59zxctIN6yNO2Bh2wvqQE9+bgcZMvdht&#10;z0zsSPkulZnt2MmtaDkomYsN0MGs1JqhiXqZUBPznB3mqTI/XuPOUZymNTpxZD9VxR4cJyC272zI&#10;RKp9OEVVofrwELqrLNBbZcBA94Dsmv1qygMvJ7ywPuylbCz0140k/GU1EX9ejcR/bMQSFFROo+5Y&#10;7pBJRPqYZTCu8lw3p/3wejkW79dS8HqR9mTKgRC1xtqEBWFhieUhqUNpTHtmhPluEzYqCaoJpSpT&#10;qy1m66wwWmKK3iwD5dZqTyYDJ0HuaKhjmIpBCvBO0HYMFjiiK9kObbHW6EonJKrtCE4qEVko1WSw&#10;vRq02RBjzbQxzQQPISFrL2QFaW7IVVQlPlO2/FdWs1JZNOXqKrP66rN00FdtijraohZalH6qjR6q&#10;jz4Co7eG0OLPfXUmbMboqeZzvGZd5bRFtDoCiW5aFFEUAghRFWI/umlZ+or4mTLM0RZtgPZYKpJs&#10;2jGqx450KqVkmT0rtmr7cSstVnOcbLcv4wRPkOJ6iQpCTSkaU6tMnFJXNtNR5kdQVciGvrKLW5bL&#10;VULgIVUElUIEgRDwAEk2F/j8TWQ4XUeh3yNUx2igIloVJQIQnwdKYJYy0ZVHaBIumsh0o22woTWx&#10;vYdE6wewvX8Od2hJ1U4fgIVA4u5ZuNy/AOc7Z+AltzlVz8Hl6VEEGxASjneQSBgl0cKkUMWI5ZWW&#10;7H4PQabnCYqzSKIlyfR8ihwFDirIJiyyPJ4gR+6mUNGI9ZBy+flsWVQ16WxJvoRZlCHKkixQEGNI&#10;SGggM0wNXnonEGp7BXlxsoZDD4UJJghy0qCS2PfLmARB8e02IHZ886uS+AKJnX+DxBdAbO8P+t8U&#10;afE3UPAPlPkSMplKwPAvWA4qCWmHCImTR+it7O9istVbme+wORzEYA/BB1kFuh5ASITh+60E/PQm&#10;Fz+9zccPW4nKcx82AvF+3RcfVwiH5QC8WSIgZr2VWpgyVfvlhCsVxXbZuDUG3vqQ1Jx0Ugq0LnS5&#10;YLHXVynHNlznSHlsRblsolSxaknXoIJ4yGzyGA0yKy1EBaaPj+DMoT8pE6ekQpUsE5dbn6cIijNU&#10;ErIT2aPr+zDUyOBrtSEcgpT6GG/nCAfZknDSB+/585/Xo/DXl7H4941w/HkpGH+ZD8X/Xo3GmyFX&#10;Bi2DskoHUsLt9Qw/y1wAXlMtvZyjZZpxJDhkhyxrQsIcK8NUHUNSLs4ES30WWOrhc72W2JCCsz0y&#10;ddkBiy0OGCgy2L61WKSHfmZiWdQ10UQgNdlgssEFsw3+GCvxRHuKHa2HI0aqBZyylF3GQAyoHgyp&#10;IgQQAgxakAYqi0aCo9EQ400yRmLF11jwd2Zs5lRSDpjt8lJWlcoS+N5qI2VMpSz1HiozHqKPn7FH&#10;aUboJSC6CYjOStqICja+To4Ck+15H9vzP2QQU+aA9Jca8ByNUO1DledMJeCtjcYwPXQTGl2ZpuhM&#10;MkBjpAaaYqhGKJk7k03QGsegoPQuoZqojFFBYwpVQzJth2xSE09IxKoRIlQbQU+QZHEKkYaHkWB9&#10;hgFPFRlJ6yDzJAiYMv69KIo8n/vI93uACqqIKv5dKRVHgQxq0v9L5apSQqKINifF7jYyHB8inRk/&#10;1uIhtM4dwtVd/xPPT+2H0dUTcHpwEQ63T8PpzqntORN615DkIMVvaTkEEk5UIFQvyR60HN4PlZZM&#10;VZHgfB/BJpeUeTypLo+Q6U5QePC8PGVOhgaBQajRYuUQGoHaZxGkex4pzk/hqnESsTyfgnBDFEQa&#10;IDtME/lUErm8Xn5mZxBqfwn5seoEhC6yIvXgbv5EKbQkkNgtkPhFRXwNiV3fsCmPd283AkI25RFA&#10;7N514PcgIROrtqdqfw2I3wOFcpdD7AaPAonjh/4AB3q3sSYvzLe6ERJ+eCOqgAHyXtTCZjC+exnK&#10;FonPm7E8RuDDZiDerfni7aoPPqyGEhKRyljFa8r4rUl/pTr1psh8qd7c54TVfhesD8qu0/y51wlL&#10;XW7K5K2VvjBMNHigJVs6oiF6Smg78vQoPZ+hKvIxO4J0kqeItr+FFzcP48ShHdtjEYfFekhhXKoI&#10;Evf08b24e3EPRlsc8WYqBB8XYggIfgYFEgzyMQ8+9sYPK0H4iwBiJRCf+PyHYU9CIgbvRz0wXKGF&#10;AWbR6RYrqqEAbPHvX/LvN+domWTPzlnZjNcKa4TE8pApQWFBALINUF2wrQ1a8trZY23AEUvddrRg&#10;9so4xWyrBeY7CJRuc6WU3myXLe2JPaZanTDT6kWbE4K5lmDMNPtgstmBQGDwExBTrbKMXI5GBIUB&#10;xpRmiGHCYpiwGKeymOT7j7WYY0yWabcSQB2yV4gzJmWvzWYzdPAzNRQ8Q3OxKlUWlUAdVQMVU28d&#10;r3W9PCYwavQJB21CQgvNBS9Qk/oQ7YUa6JW5HzLVXAEE7Qq/H7EZrbI4y/MF6gP4enbolkR9dKab&#10;oNLvmVJjssLvOdWROVqiDZVbsmX03xWU3M1peoQELVca4ZKiQ0Co08/LNOsntAd3kON2Hfm+d1EW&#10;Jtv78/lIAQUfR6lQOagpt0LFhmSK2vC8TTsqYxvafI0GM7bcNlchKCRYnynjEQlWN5FgeQOBerfx&#10;8MguXKeSeHpyH9TPHoDZ9ROwu3USlpcPwPkB7Yb2ZSQ5EhLOtBVO99ioJJy3IZFKG5Pu8xAZvo8R&#10;Q+trdX8PgowuIM1VJlY9Q479c2RYPkYWj8V+agSapjIA6vnkKNyfHEGI0WV4ap9GqOk1BJtfg5/p&#10;BaQSagIFZVEXYZdPVVQoaoqQyI7Sg6vpQ5xhH98rMy6//RN2/ulbfPunb/4OErJCdBsSVBC/qAiB&#10;hABi966DX9uNX9v2itC/h8MX6/F7kBBFIXMljh34I4w1ztLXerLDeiqDfFvMxO+XaDk24vFxI5Sg&#10;CMB3axH4vJy4fYdjg5ZkzZuQ8MWHtXh8v1mGTysVDNAsjDd4Q3aDeiV3P/oDsdkTgI1ef6z1ebG5&#10;MHiclfqMM03uWO0IRneBFUqjH6O3hD6ZaqK3wJDeXYqZUjbH0ZuGPSGdHyLA/A7OH/pWqYNxQhm4&#10;pOXgY7Ecp4/txZWTf1Tsxnc87/dzhBYtw9tZTwavIy2PK+2GK76b98MPVD0/L/vj3Ygz3g254+O4&#10;F94L1AizFdqglyOEzHIa3q/E0Wr44tWiG7bmnagstpXEhuxvOWqFlRELrI9a0lIREoOmtDSWBIYl&#10;VQUtB1XF8gBfN2yLlUHZil9W0kpVLAZ1I61IrT1B4YKhekc05BAMjUGYFwUgFbJaTTDVboTpdgNM&#10;EgxTVBITrVK3Qx8TbcZKBSulsEv7NiCUoj9dFhjvMGMzx0iLKYZoT6SWZH+jPtrK1dBRpcXHtBi0&#10;K/1yK7fJAn089teL5ZCSg7q0GZqoTn2E0pg76BblI1Oty7ergveXyd0P2osyPldsqmx90J6ip6zs&#10;lMHXtlRDVAdRXQRpoCfZQikfV+qugiIXKgBfVVSGqSsl6KvjVNEkd0CSdVBDFVEQeJ/S/KFyy7uI&#10;FkNgIDMsZbersqjn/Jvnv8yVUFUUR0kwA9X6tFJ9uopBVklwlNL3FwbytaEaKKakz3SiNbC+gwiD&#10;i4gxvQl39Ru4vv9PuLz3j7h9ZAeenNgFvUtHYHnrBKxuHGYgn0aIwTVEW95GgsCFSiLB8SaSXcVy&#10;3FVAkeH7CFkBBAEBmE71kOr2GOmuT5BofAex6tcRp3odiTq3kOPEpBakSdjcQ7jxZYQYnkM6rXxJ&#10;pBZSPR7A1+gUYqlQCsUqJaujhLZLWjFVlUBCBi9zovXgZvYApw/txN5vaDe++SMh8c0/QEJZOq5U&#10;rPpiMX4FxJ7dh/8REttW49el41+D4mtA/K3t3bUNiX17lTqRL+4dRne57Ovpy8bgn41h4Bfgh5dF&#10;Cig+rYfi1UQYg5sSfHJ7MPPdOoNw3R+ft7Lw57cd+HmrC++nSzFa6UepHYKtvlgsNgZjtioAC/XM&#10;yn1BDER3LMqAJYO5O9cIg4U2ytJhWQOgjMyXm6InRw/taVr0ujroSNNBMy1HefA9xDrcww2pUnVw&#10;B5XELgJiu8aE3AaVUvtXT/0bM6YePi6G014E4fWUL97PelHN2FPFuCiQ+DDjie8XffDjgjdeD9jh&#10;/ZCbMibx3awvflwM4e/i8e+vqvG/3nfgMz/76+VAvFri38454OWMLa2ULV4qu3/LDlW225vjjlkr&#10;gFglCAQSKwNW/NkOayNUE7JzF3+3NGiBBaoNqSDdlCEDd1Ldmjar3gVBNs+R6C1Z25XgcMZ0p9Tp&#10;MCIwCIVmPUVJTLULHGg9CImJNil1R+UgBWprpNSdFaa6rdm2YTHG147w74d5HOLr+5oM0VlL+9BA&#10;NSC3ajv5fwjtqW5PjDTbYbDRDIMyzkEL0lWsq9zSbM+S/VsFDsZKYR0ZWJbZnfJ4gM/10EJ1F7EV&#10;mKAjyxitqUZojNdDQ5Tc3TBCXag2ipyY3V2eo8iTHl1uBzLwa+JfEBJa2+MSCbSVMjApO1sx4Ktj&#10;CBMqiBy/O7QQD6kknilgkYVd8nvZ3EYAIk1RGvydzKOooK8vlzsaPgxgm9uIM76KVBvaBOt7iDG7&#10;D5O7Z3B+zx9waf83uHVsJx4SErpXjsHwyhG4q1xGsO51hBoJJG4REncRZ0cFQkgkOt9UIJHkfo9K&#10;gtbCbxsSBYRhPqGU7fEYcTKtW4WAUL+JFN3bSLd+QDX0HIUhz5Eb/JSv58/hz5FH61TCz1CeqIPK&#10;FCoxqZidwcZjSZw68iNpWfg582NpQWJ14UdVcpZJUBm4JCR2KXCQtj3+sA2JL7uI72P8b1uM7Xbo&#10;t5DYHrDcHpMQNbHd/jNIbD+3S3m8PVfiW9y6sBO1mbZY7wmmFfDHx6U0/Py6Shmo/LiWhE9rUtLd&#10;D10FDIgR/p5KQsYj3hMSH9eT8OfX9fhpvQmfZoux1huD9e4orLfHYr42EpMlgZirDiQ0QrDa5YzZ&#10;ZmvMNdujnx1Mdg7vSGcwVEoFanpomS+RqUVQ0H7k0gNnGfD3umgjNGSSjPa9EwoQZBs0sRvbdS9l&#10;IHMnbl/4E7qY6d7NEGQTQXg77U81QSXR74T1Pje8pb14PSGg8MAP8554NcBg73HA+xFP/DDrh+/n&#10;g/D9SjL++qYJf33by89ehvf83O9W3Gk3aCMmLQgLOyoKT1qrULyZD4Zs5f9q0pGWxgGrwzaKalgd&#10;tKcKsMXyIP/vuCNVhzWWh82xOESbMmhD1WDJjCxzRRyoFNxQFGOComhLSnwXAsET87QKM1Jqrpl2&#10;Q4rlyvhEk9zhoIKgipD5GrInyByDfKbLVdnsZrrHhs2Kj83ZRFEYY7TdBGOiLNrM0VGpjfqC5xhs&#10;sqTlCcB0F+HdE4gpqplhqgoZ0xiuZ6u1REu6FtJdLiPd6ZIyq1KZT6E0E2WAWaao95XJcnu2Qnm9&#10;MXL95Jbkc7SmEPhSbCjdAnXhOqgIVFUmQsmmO61ZegQk7U+KhrJTV6NUnSIspPK13BIVZVEVzcBX&#10;FIQKymXlJ8FRHauq7OVZJgu8GEgVVBRl/Lmc6qJUbpMKILxoMRjkyeYMcJNrlP6PkGZ7H1GEhMr5&#10;Qzi543/gGvvNo7MHoXLuAPSuHoX5zeNwf34BgTrXmPVvIdLsBqItbiDO9hZibK7Tctxk9r+HFK9t&#10;SKTJXhsyiYvWJjdQBlQFSncRq3EZyTp8reEtpQ5mRQSBRmVQFs/zS+B5JmsQCtqoyaDdIlBrabuq&#10;CcqqRC3kBT3ZHniVvTsIiLw4LeTSzoW6auKCjElQSez5VtqvcPh6DGLbYuxnzG8riC+A2LvnyO9B&#10;Yrt9DYnfwkHar+Bgk0lVVBSH9n+LC8e/QXaEEQM8HJsjUYREJr5bpYpYK1Rk9/s1Bh2DSKZtv6ZX&#10;f7/mz+bD5ot3y1LyLpFWJBMfZpPxcjgMLwfCsdYZjcWGCCzWh2GjIwJvBsOUjXOWe2RzGUdIJave&#10;XHM0U3qOlVtiiJ2wu4DZKPk5O8dDdGVSAqfpooug6JTNYPk6N/2rOH2YSkIGLmkxxGoohXEP7sSj&#10;qzvQyw78ZtwHr8d5vhOyEM2Xn8kNC82OeD3ihTeyxH1C1IQ33o25YKnVGq8IkB+mAwiOEHxaSsLP&#10;L6vw82Yj3i1kY3OGdmqdf7PsilcLTng9T8isRit3en7cIkCXk7aXzk+7UWE4U1040UKYobvMmtcq&#10;AK9maL2oOtZpUVYUWEhzwFyPI0abbDHZJrtoO1BBRGNzNBur/dFY7vWi9bDBFBXDJMHQWfQcbQVP&#10;Mdsh8zPMMd3BQCfcNscisTESi4V+KdEn0+ipQLq3ISGwGO8wxTD/friZ9qPJBKOt8pw1f+eC2T4f&#10;/o0Hf7bl84REsznPR4oHUYnUWDPYtWgRnvD7MFAqgSsl/Kj+BistCAtzKgqqGH7GkSpnTDX4oL/E&#10;Du3Z/NwFlugptEBnrigMEzTKpktJGgSErqKgGjI00Jgqt0MJiAT+LlGXqkobtQwOgUQlASFgqCQM&#10;KmNeEAiEgBRvCd9e6CVb61VGaxAa6oqKKGCQFTOri4KQ6lOpFreVHb1yHB4jlZCIMHuIu8fYR779&#10;77jKfvLswhEY3DoNM6oLyzsnYX37CNyenUGI/g0Eal+Av+YZRJhcha/2KQQZnkaK511k+N2n1XiE&#10;3JAnyAslHJjYpGRdCc+xnOdR6MfnZQo4lUVlhAbqqBRqqRDq0/kZCdkG9uNWwqEuXl8Bi+xTmkN7&#10;le55D4k2Uvj3FrK9ZVBTDYVUY7mRevCxeoZzhxifVA97du7AbnELf4PEr2MQX5TEF4uxb+/Rv7V/&#10;CRJft9+FBNWEQOLw/p04eeBb+Nk9xfpQPD7OJePdfDJWR2Kw2BeGd0tReL8axODwx3drflQWfviw&#10;FoB3qz5sXsy0fvTufgwIP8pvP/pwH4KCATIcgddDcucgEm9GCQqZZMXgWOyUfSjsMV4lVZQdlKnY&#10;7exEYjcGK82UFZed2cw8zDg1EU8Uu9HJC95BEqd6PMK9s78oCAJCGZdgO7Z/B1Ru7sFItRW2hpj5&#10;B6kmRmg5xnyx1O6KhUbZ/NYT7yaD8R0VwKd5L3ya8cLWgAttkAu+IyQ+z0cSdOn4vJKPV+Np6K92&#10;wgytyptVTyomNvmsy774vJFClVGN98tV+HEzH1IP9O2cVBkXULjyGgTiw1wO3s+n4vVsACFBFSKQ&#10;GKcVkdunI1ZK1u+vN8ZYmy2zuD2DPhCb4wlUIkFY6JFK3zZKafpZKTArNSQbDZUS+1KJWiAxK3uL&#10;jETSziTg5QQV24AzIWGlgGK6R5olJjrM0EubMUi7Md0lu6PTlnQSPrJDWYcDFQm/gzbZWMmKgKAK&#10;kTUq9ZYYlSrgVXxcacPvQipyER7VfG21AwHiTEvoSCjYYrDcjuBwxFCNEwb5u4EyK1oQqogi2pZC&#10;Q7TnGBD4BEO6JppztNCcpYUmqkQZwKyN1ESSxVWUuKugzFsVhV6PUSV3LBh8yiClEoACiF8aVYQs&#10;9ioKefzL/IjtJrtnFfk/Q7qt7AZ+D0lUEpl2D5Dj+BgJlvfgqHoF53b9AafYLuz7Fk/PH4EeIWH5&#10;8AKs7p2G6bWDsLl7BH7alxCscwF+Gqfho3kSIYbnEWZ+AYnuVAi+d5AZcE+pC5Ev42O0SMU8n7JI&#10;qgSqmmraCLnTUkPQNSQzyaXoEYx6tFa0FlQHpeEaSHW+h1DdM/BTO0Z1cxHpMv/C9Q4Sra4jxZrn&#10;zt8XBtNOxRsg2VcVdjq3cOagDFwyphnjUr5OqmV/fZvzi4oQi/EFEPv3Hftb+9vdja8B8a9A4gso&#10;9kgjIPbvIyT2MdD274ahyll2zgjK9TjK6DBlmrYs+nrLDPue3vzTSpByu/PjipSI86fKkE17aDmW&#10;CItFKgpZ5yG1MZmtN8c9sCUZndn89aQvXvLn9RF2bNkpillwocMeY5S2g+VmzAZ3UZskswhNlclV&#10;YzVWSik8WTxUG/0cdWwyNtGZqY/WJF3Yqp1TxiNOHpPboAQGZeThPX+E9v3DmG6wx2avMwPfD1v9&#10;tBsjvlhtd8dKs8yu9MCHyQj8vBaD93OiJqgeZoPxjuf5cSYQP60k4a+vivHzer6y0e3yMMGw7IO3&#10;K654t+5GUHhRVfjhu5dUTVQRP7yuIyzy8HbRn6qDkJgjcGYc8Go2CD9slOD79TzaEn+sjVsREpZY&#10;m7LE6qQllqgoFodsMdHJDN5iqqiChV7Zxs8Jc7QastWe7DA290uTHb5XBwnWXilZL81WgcTioC/f&#10;Jw5laW6ozbPmcw5UCDYKKGaU/UWsMEZrIhXCp/l4pkt2EnOj1aNSafbFfKsPpltcaWXslDbdaI+p&#10;entMNDgRFs6YZPD35Zkp8yAGiuwxW++L0VI3dKfboTNVxpKoKEqsqN7EetCOEO59hEpvoZTuM2aw&#10;qNLXn0VxxAO05emgNVcbzZmya7w+mqINUOTAjGpyFznm9xnU91EaLPNiaC+iZT9NqggGoSiHL4BQ&#10;VoQqP4v9kPEJFQaW3BmhBXB6gAwqB2nZTo+VXcGTbB9B9/Ypqog/4PSuP+HigV24f+ogHp7YDYOb&#10;x2D7+AzsHpyEt/pF2ozbytqMGAZtDLN7ggNtC+1GvOt1xLpfQ6KsxfBhMPvfQ3bQQ2RTCeTK7lt+&#10;PNIu5DDoE80vM+Blg+AHSLW+pewVEmt1BdFWVxFleQ3BhhcQw+fSPcVeqCDH97Gy16icc5rDXWR5&#10;PUFuhA5SAjRho3sHJ/ZRRXwjgGCc/22AchsQisVQALGtIMRe/A4kdkDafzXj8uv2WzUhk6r2ExBy&#10;h+P4wX2U6wfRW8NAWEhiR6c9mA7Fh+lIZtVgBjqlOz2+lK37vBqMn7fC8ePLYHxYkV29fPBhWVaH&#10;SgtUbju+kbJ2k27Mqs4EhjMfyzb09Ohj9pTh9gwCO2ZJmZptjY5CHQKC/rnZlhJbfLkzvbG1AgrZ&#10;SLgxWVUZp+jK1kNvjh5iXe7j/LFvcYoy8gQhcfIY7QYt04vre5Ql2quddng14EsV44e3IwQWFcR6&#10;uw/WuzzxeSEcf96KoJ3yxmcG93dzhCDVz7tJfq6FRPz7y0L8ZTOHnzGGEAykauL1WHWjYvLEhw2C&#10;ZpwBTUX0PV/z7+8qCIgkdFXrKxZiY8KWSsGC147/Zy2OAI3Ey1lXZSxjnW1z2pqqgsAYt6OaYEAz&#10;2GeY2edoLeY6bLBAQMwTnvOys1iHjDkIIGTyGV/fz9dTHcyIuuDPApb5PmcMNgbAzVgP3hayrwjf&#10;o19ugW4rFdlzc5gWYorvPddLsHQ5Y1xK8We4YTTbC6N5npirD8BsoycmqhwwVCTqwRUzTUEEtS8G&#10;8u1RH6WJ9lRTTFb7YLjQHW2xFmiJMEdrlAXakgiJIksMVIjN0KP600JvviH6CYnuPAPUJT1Ttj9s&#10;z9FRICH7eDan66I5yQi14booJCTyzB8izfgm8l0foCJEhXJ9GxBiNxQwhD4hDAQML1CXoE0roqlA&#10;oixCjUH6EDlssjq0wOUR0q3vble3JiTS7e4q4xHPLx0lJP4nTlBJnKOSuHboWzw7sw/Wj8/DUeU8&#10;XJ5fgK/WZUTzb5MdGdyuD5HidheptBmp3neR4nMHSYRDqh+DOJBACKbtCGLjMTvgDnL4fI6s/HS7&#10;jzA1KpBnxxD+4hTCVE8gVtZ5SGFeL1nkRSsRoYmSKC2UUF2UxGqghJ8h1e4WbZJYJP4f+3tID9JE&#10;Wog+LLVvMfHJXqC7CQOxF38/B2IbDgcJBwGE2IttMGyDQn4+LJD4lpD49m+Q+BoU/wokvtgNGbg8&#10;QBVx9OAeXD25G6Wp1vi0nMFgT8f7mWS8HY3FRm8IVjrp7bs98GbMG98tBuGnzTAGgqgKgmE5gJI7&#10;iNmZimM2jH/nj7eyEpOQeEWfvsUmgHg56cgjpfeoPZaoKGR3KpkINEY/PNFmxcbOz/8x2eKilLYf&#10;Fh9cJlnMiJ1PB1JUtpsdsY5yTuXWQRynRTpNUMg27TItW+fufjSnvMBimyUBQXhJ8I96UUE40244&#10;UVl44xMhJlWrflwPxHcLVD3DHljuEgvkqNT3/H6VdmM1Cd+thtNWBOATbcaHVQ9aDXcqCB9l6XxL&#10;iQnWx0PwdiEar+fCCQkGQZkqA5//d86eqkq2SXTlYxnDcCQobKgwrKnOeJy0JUxcCQ0/DDfYoSLl&#10;sXIN5mVyWacHlrq8qLLcMNtO5SA7aXVvA3WBakI2GZZt80bkDkULATLgjp5qOyQH0Adn2VE5iNqg&#10;1SB0pvl4qMkSVRkq6KsxVuqAzHW4Y6LED6PpAeiOdkFvPG1NZbgyqNyfYYWeFDOMlXljozsFiy2x&#10;qI82Qk2QBsaL3TBT54/+bGe0RRASIWZoC7dEW5w5evLNMVBpji4ZS0p6jtr4p5C9R0tCbhMIaoq6&#10;kDqgsg9sM/25FJNppBRvjDdEkccLZS+NEjcVVIdooDpiuzzdtlp4jrLwZ4SEqAdaEEr5imgdZPs+&#10;UuozlEWooyj0hRJoJUEvaDOuItP2LnKdnyLT6REz8z14al3HNbGi3/4PHNv9R5xjf7l/ej/0b5+G&#10;7dOLcHh2HlZ3j8LmwREEGF5BrM0dKggGqucjZPk9Qo7AIPQxcmkzcsOpTmh9i6hqZZeugl8qThUR&#10;YkWhtB9UQalUIRHqJxGpeRohmicQYXCWyuES8mT+xi9gKE/UVqpTFcWoo5BWKdr0IsI0zyGSVifG&#10;4ibyInldEq1hoX0b+3f9UdkoWKmU/e0XQGzDYVs9HPoFCAKI43+DhDwvr/lvX8Ph92DxW0Bsg+FX&#10;y7HddvENZVxiJ9XELpwmZcM9NKgEsvHjWimzbCEDKxEbnZFs4Vht88VGlxtBIUuxvfB+gQqCgfZh&#10;PhTvlUVeUdjspwIZDcGbCbEartuQmKYM5/HllCPWBRJUEyvMvFP026PNJvTYzHzMetNdtnzsRIXh&#10;gslWB4zK9nsVphgsM2Jn1EV7liYthzqzlD5CXR7g9ME/4MzR3ThHSFw5uQdWKseoODSVjWQk+KW9&#10;HhMIOFFe04YMeOAj1cMPDP4f14PwYZaWZMQTr4YIEmbZ1V5appkkgiQZn5ejCUFarDX+zZo73tJ2&#10;zA+FYro3HJM9UmfDm5/FH7O9sqbDEVszLoQD25ITLYbDdpu3p6qw4+9s8XLaVoHEFq+BsjBuIZXq&#10;KonKQPbjdMZyjx/WuyOoemJplWJ5rmFY6nYnJPi7PpmE5qqoCrlODXmqGKItm+t1Q7vUgKgmQHhO&#10;ijLptlA2SZru9sZCn9y98OLzhIFUNm8lJIr9MZoRiOEUKoM0H0wUBGG5OhwDKdZsVuinlViqi8BG&#10;SzyG0h3RGKaNgSzalhJ+JyWe6Iq3Ro2fHppCjZWNcAYKzagkTJVbpbIStIWqrzWBWdPrGurjn6Ov&#10;0BDd/O5kSXkrFUU1n6tnoLRnmKMpyUQphS8l8qsi1VDGYCsNITTYCgMfoTTsmVJwRmxFdawufPTO&#10;w1XzKMqYjQUYlXyuPEIDme73kWxzi2rkOY93kOrwAEl2D6B/5zhO7v0TjjLYDu/8N5zd/w0enD0I&#10;9cuHoXf9MJxUL8GdVsNT6yL8DS4j1PQqAmkJoq2vIsOLtiXgIfIJASmTL1Wwv5TJL5XSfEpJPSoe&#10;BrtYn6ooDaXOZpzRBcSbXkKGiyiTW0ikZckLeYHyOF2UxmkSMmrIoULKInxkQDTS6jIiTalkTK8g&#10;zfUxk4YlipJsofPsCvbvpJKQuQ8Exe5fFMTePaIeDrH9o734oiD27Balsf/vIfF1+8/UxD+HxA7+&#10;g504su8bmGpcwcpgGn5cLcen2UK8GUjBRnsMXnbGUrIH098z+AYZWBO0FDPMsnMi1cPwZjAOay0x&#10;WGkhLNjBX1PmbwwTCqN2zJqU4qIipuTInynZl+jJp7vNmOHES0ujZ+Zxql0Wfjkq1kP25xypZCeU&#10;CTxyT14yErOTVIQujtfEvUs7cfroDlwkIJ5cPw571eNopLydajTm/3ZRpoG/HHUjKAi1UV+8GhOw&#10;eePHDX8qIQbqbABejwZgs1e2znNigIbjryvl+GEuH5/nkgmLUHyizfi07oaVqQAkh7ojKdgFCwMB&#10;Sj2NjfEgTNIafJA7JYu0JItOeL8ku7I7ExAOiqrYmrHBqy+QmOHPCiTC8HYunTDOIJRisDbghdWu&#10;IMzXhmK+PALz1QzS7hhsDUXxyECvcmEwWtOOuFJVOGGo0QoD9XZUFE7oLrNDXpQKuioMCApaEhl3&#10;6HfnNU6kzSOIJhKwPORL1SHwpSKoDsJUUQhGsmg3sn0wUxZGSIRiJN0GY2nW6IkyRHu4PoZTbTCQ&#10;YIruOH0qBh30ZlBlFDpQTdiiM9VcWbMxSHuifD+VxhisMFFAXh/N4Pa8jmzbcyj1vYX2TG10S+0J&#10;/k7GJBrSNdAoO4VHGaA4lFaS6qU+npCQuwWU8AX+lO4et5HifHV7Xw2qC1nEleP3GLaP9yCZyaEy&#10;WhvlUdpUEbImRJ1/o4IiP3X6+3uIML6MZEIiyuIedG6dwond3+LIjj+w/RtO7vkj7p7ZD1VCQv3i&#10;XpjfPw5XtbPw0DoHd60z8NW7gACDi8o8iXSPe1QT9xjgjxXVkBsqwNiuWSlb+pVS7cgYSoHc2fB+&#10;TMtDBcQm+4QmWF5DoZ8KCgNUke+vihRaqURXAsH2Ou0L7VXQA6QF8/0JizypKcHPkM3PUByph7IU&#10;c2RHmUPlzjkcYBzvFTAw6PcpcPhiMQQSBMQvFmP/PgGGDFwKIOQ26H5l7OKXgcsv7fch8aX9PiB+&#10;WTKugGKnAomj9PX3Lx9CR3kgvl8pwicGy1sCY7MjHi+74rDVE05fzww66IW307QaC2zzzMjTMYRE&#10;ElaaY6k2ZIpzNLaGPRmkDrQWtsy0dtgkJGSUf2PKjkcHSnNbzMnsxCGRzTa/wEK22aNspj2Ykl20&#10;6m226yxUGCtl8KQga5dUQ5JtA3MMYKd7FmePfINrp/fh6dUDcNM5i4aE55hsMFQWaa0KpEYo+ScZ&#10;xNOE2QzPd5EqYjMAP70MorUIww+LzNpdAZgqc8X3o5n4bjgXb7vT8HEoGR9n5NauJy2VO97QUlUX&#10;uKGx2JfWSrYTjCVMZa6BCyFBBbLgire0Fu8WnGlDXPBGrMaMA68ToTBNYPC4RUC+JCC3xqm+5hJo&#10;y+IIsABC14sKLQizFSGYyAvBYhVh28xrOpRE2xSL/hxHVARpYbSCtqnDE2NNzljsI7gnc/FyooiK&#10;Ih5TVHiLvc6EiAN/501bl4JlfiebE8lUbkEEhyMWel2x0CYT3cKx1BDG/xGNlYYojOY404JYYzDR&#10;CAOxhuiK0EZrsJrSumN10JNsgL5M2r4cUwzkW2KwmIAoNccI7eBgJf9GmZlJS1ikT0VwH1WBd5Hn&#10;cBFpNmdQn/BCWU4udTDbqATbs5n9GeB61/ZA+/IeZu3bKAtRQ02MtjLPQlZ35vk+pHx/ispImbZN&#10;iU5rkeZ2Bxme91BMcJSKLRFvL7UjQtSpQDRQzICMt7yFWIsbiLW8Cy+d27h3ar8Ch0Pf/gFHCYpz&#10;+/+I26d2Q+PGUZjePwlnjUvw0r1ChXIJPvrSLsBD4wSCZAGX/Q3C4jISna+hKPw5iuSOBoM60/sO&#10;ws1OId7mAvK87iHe4hIc7nyLEK1TiDO+pGxyLZCIs76OSItrCDW6iCRnKhv3h7B+ug/u+sdRGK1O&#10;sD9HLsFYFCc1LrX4nBaqks2oVAyQ5K+POxeP4IDEJQGxf69A4hAhIHDYthIyFiFKYt/eI/x5+7k9&#10;MlYh4xYEhCwX/2rtxq+QEDjI8beAkCaP/xkkxG4c2LtLqS1x5vA3iPLRYcbLwNuJdLwdTsWbfnbW&#10;vngGUzDWpaDMGP0+s/DHhUAFEp9m4/BxMkXp1O/HkvCB3v7lsBs2RxikCiCcFLuxKYpiWpSFPZsj&#10;lkYIiCGZN2CLpUE7SmIHem93zLd4YKbGBVM1BIVUcJICtLmy4tAQnek6hIQuenP0lfLj98/vwr1z&#10;B/Howk64aJ1Gc7IaJhqMsDLkqIBCjlu0Bq+n/JXs//1aLD5vhBAUEfjLVgp+XE6iAqKVqPLGB6qm&#10;j32ZeNuRgve9Sfg4Ecy/2YbEx1U3rE56YG3cnzYlDu8n0vDdQga+W5E9VH0JCiqJeVflrsmbSS+8&#10;GvXAO6qt+SZTzDYa4f24O96N0X7JCtNeF2wykF+P+FPheCt2Z6Ob1qUyAHMloZirDMdCXTheMfi3&#10;hmIw1xCAliRzWikbtOeaoyHTnKqoCK9nawilNoKvnjCIxgJBsDhgR6XjRvgG8TuMpdqJpJLgeQzy&#10;2vbL2AatB0G/1h6C9ZYwTBa6YjDNnNbDDEOU/wMERR/Vw0C8AbrCNdDGIO3PMMJwoTmGiqRupZFS&#10;5FbuYoh6UOAgU7bL9dBZpI1OwqArRxs1UQ/RlKBCdaGPjnwdtGbLBtEahIQ+CoJewOjmfngb3ESO&#10;twpqo3RQF6tHIMiuXKqEg4YCCHlcEsIMS08fYXEeKS43CQg1NnUFENIEEKXBUs/yGaJMGaDWdxFh&#10;cguG907j/L4/4cjO/0mr8Ucc2/kHXDi0A/fOEk43DsNZTQBxFf5GNxBidhvhlncQYnoDfkw04Qz2&#10;KOOLVCXn4asphWZOIV9qsUbKYOpzZHvdVXYSL/J5jDznh8pO40lsMbQqCZZXaXduEyDPkeXyDIEa&#10;pwmtm2ijjatLtlRUg5SwK4qjPYnl41ht5IarIyNABemeKkhweYxMWjkTzVtU9t/i0B5CYvc+RU0o&#10;IFDal8fbR7Ehyt0OufPx7R4FEL+BxD+qiK+VxBdIfGm/B4m9e3aQVDtwYN8OpcKTgeoFZqYYdvQk&#10;duBYBn8cXvZHYbndFyvdbrQa3pTLfng/70+1EYyPU1H4fiYBn2fj8XE6Em8IkZcjhMKoDFLKQJ3D&#10;3yCxNmmD9Sl7SnFCZNoJS8M27NCU0gNWVBO2WOx0w1C+Nb0xs5Rsp18mS6h10ZGsg84UWX6sic40&#10;yt9MXdoOYzjyS3h8bhe0bhxSPGtdvIqy/6XAYX3EldneGa8naCumQhjA8fhxPRXfrUbgz69S8H8/&#10;VuKva3mYrXZhFmeA9/IzDGRisymaaiIO302GEBIeBIQrQeFK6+GFj0v+2OxnFqa1ej2SgO8JmQ+E&#10;5bt5T14PtkkfbPb4YrmZMO32xUK9NWYqDPGm2xUvO3hOrXZYbuDnrbPGegfVxgBVypDM/gzAUmMg&#10;luvCsNpIm9HB6z9ASzMYgo2hYMx3eGGmxQ1znV4YriMEupNoJUpomRoJ7AraOrllTfBSmck+IwsE&#10;0XwPlUe/Exb5/CKvx+IAn+/jzz1eWKj1wkiGA4ZTrDGeRcWWbobBFCP00FoMpVK5pRjTdqiig7au&#10;n3AeKjShkrFEreyQHfMU3YREh9T/KNJDd7ksM5dCNVL6TorSaKFPthYo0aXV0CHYtNGUoYaGZKkU&#10;rqcUh4myYuBk2BL4tqimKqhSmizzVlMgIY+zfO7TXtDT+8laibtKjYYygqso+IVSPqA4VA1FQWrI&#10;9niGTJdHyo5v8YREkP516Nw4jnO0z0d3UUUQEMd3/huuHt+DpxcPwurxWVqLGwgwvIlA45sINb+F&#10;CMvbCDW5rizGCjY4jxD9s4g1v4og7ePw+f81dt5/VZ3p2j/vOTMxxoKC0YkmMXbFggqCIF167713&#10;kCod6b0XAVGkI7333gU1Jk7mvO/nfM5/c73XvdCJyWTOmR/uz9ob9mavvVj397mup9yPvioiTdVQ&#10;LNXSqCiU6eCJ+ij0voUswiTfRR0lfreVPT8qwu+jIkwPOZ5UHJbnEH7/L4jW/xayn2hxsEwE4/dP&#10;4HtpW4ridJEdcQ+ZIdpI879Hi6SBVPd7KIm3Rl6iK3Q1LtJyMFdl4abSL7GvEiTksQptxa8/kxEQ&#10;gQOZ8DF+N5nqtzbj88f/CiRU6NsUUBz7CidVD+HWFVW8rJKOv/0OtNVXUVjpjcFKTwQf+zPpKN8X&#10;2HrKHIB+tkTVTMpuaTmj8HpUWlEmxChVAy3F5sRHqzEpfRKeWJt0w9qEO9Yn5bEHVseoJoZclHUN&#10;UjZuVqZrF9krkBgo5I1b4UTVYEsfzJaKoHiR+gAvCIJeel2xH8X0hGbqR2GjcRKhD8+iJPIG5jpc&#10;mDR+DKlnEUSoPcLuRCy2RuJoE5jYq4QEVcR/79Xg/62W4F1/HPa6ovBhOAM/D2Rjl5Zpuz2OtikC&#10;H1aoIlYICOVINcDvvdkbj80OwnMoA78sS99FEhVVNCEUine0NTsDUVh6GcbX0YaMhGOXrfcawbDc&#10;7MSgxWpyxkqTG4HgShXjjp0+H+zxPHeGw6nUInkteb17+JjPRbVtSTHiUT8qApnRGUKLEYXJF6Ho&#10;rw3F2mAeNsfSsUrltjoqo0aEULcvVrqCsESgL/V7EA7uWBzyxBKVhIxyLPcHK30MTaH0+0yugSdU&#10;BYX2SnGcsRKCudQFfU8s8ZLJ0JFlRPVA5VYhZfDsmPh8Xa0TgWCPksQ7iPWkfE67iy6lWA1VnrK0&#10;XMr9M6TUXelD2gxjvJS9PjNlZMNcaZEL6Pnbs+1pD61oJwyZdEb7cEiWSk8myvNCtt75IZpoSrVE&#10;c7o16pLZ6obpItXtivJ/r000RXmkIaX9LWS630aW1x2kumgg0eEubDUv4vujB6gk9iFxXvUgtM+r&#10;wln7IkJMryHWlq9zlMIxWkhyu4MUz7vIDdRDNpM12/8urY0WChi5QbeRGaCOZM/zKIikQojTQqnS&#10;d6KFbKeLeGJ1DvmEiVTOqgrXVfonqh6JGuK5hd1Hqv0VRD84g2jdb5D48Lwyd0IqwRfH3Kd60EEh&#10;wVdIZVUYa4CiKBOqiYf8+zaoTveEj60+Tshyi0/TsD/NtPwYn5TDryFwoHj4GH+HxCcgfILC7+P3&#10;kPgtKOSxvOYQjwKKr6gmDuO7v3yF9BhrbIyksyWLxmp/JNb62cL1x2BtgHJ6hr6cySJ9ElvDgegp&#10;f4iFDg+8YSv6eiyYPjuQkKCslk5LxvaUL9bGpE/ClypC5hK4EQ7uWBll4ozICkkXgsKZN7SzMk9A&#10;pmjLdnADpQ7KjuTSivVSTcgu5C/S9Ci9DdBfYqlseNOZb0HZeBZ2t04gwvwcPaO6shnu+jATk7Ey&#10;6KP0AexORPO7RPB8ee7zkfiwmoT/3i3Bf63l46ehGPzYG4V3PVQb3YmMBLx9FUMlEYYPywQEVYSA&#10;QkYuZDTnzXgy7VcG3gxn4m9LObRXKZh67s3PICTmCIapaNoIQmOaMSWKwpPqwRGrLU5Yp7JYe0b1&#10;1OSKpUZnrD4n0LpdqL68sMvrszVBwNKWbAloaW9kBqeMDskakE3G9qQvI4iKwhfdVQ54VmiO6S4C&#10;eVw2cua1pVoYlq0InzjRrvnRXnjx2hISA6LWZCUqP5sqY7jKEdURd/A8SQ99hRZUbVQLJXaYqKLy&#10;afDCsJTFp6UbrqIFkU16aCuGGx0w0EiANLqjp8EF7ZVWqM+5j+elRuitt1KqV70SQNB2SBn+znwT&#10;dOSKejDGsyx91MRrM/lpL1KMaEXMaTHM0cjEr5US+rFSdo4ttFSWiiU0kkxQIY9pKV88sUNDirny&#10;OMHxAuLsf9jvj+DzvABt2oMryhwD2aMzw00Tyc7asLp9DmcO/UkZ2fiOikLWbDjfO4+whxqINr+J&#10;aCqJR1QSsVQSYjOkPyI7SPocHhBA+6XnyqQ+RaoxaqWmSao+yhK19/fPSLiPorDbSLH9Ho9NvkEO&#10;1USuyzVl1mhzqhmqqTLqkqUmir4ywlESqIM0u0tINDuHx1QXef53UCnzJqjUyghIiQoqqdJEMxRG&#10;mqMo2hbJAZbQv3keaiICvmRuf1QHvwLjV9WgPFfmUzB4FFjI6//t4EGxGJ+UxD8Hxb8GicMfIfFx&#10;lEPtIEx1z2O0LQ6bIzFYH4xkq0aPTH+7zYR7MydKIphHqgbesK8n+XiGFoTwkNmVYkd2p/m7Gd7g&#10;00wSJssUbURXgxWWeSPLZKJV2oyVYRcl1ggLOS4NyDJrd8x3uGOiyQkzTKjpZhdl+7qOnP0VoX0K&#10;HKgiyiyUPTb7y61I/ttwvHkcoabfk/43MNXiiJU+T3pvd2UNxOZwAFURJf0oYcGW+Ue2+D8TcP+5&#10;/JggICD6qThaeE5PPbHzjIB7zmgjFEb88WGJgFj2IyQC8CPjp2VajoVH2JsgTKbT8IHKZL0vhpLa&#10;msnngXeLIQRFGN7Ph/FIdTXlhx3aqI12fs/nhAK/10ojVVODI5aeOmKxyR7L7Y48Pw9eMxku9uV1&#10;88PuLM+ZsTnL98/5QfY13Za/xd/tTNPyzcpkNT9FJch6kG1auS0qNFlA1idbE8bKnqCumCeg5gdk&#10;BaqrAghRElI6cI62Z/alzLJ0U7YPGKy0VDY1bs8x5LWV3cNsMMqfS8Fc2UpA6mVKpauhZi+MtYcp&#10;MdjihoFntuhvslFGV6Rojexg9orw6M6Xgrh6aJFFX/TdL1NM0ZJENcGEaKFaaKJaaEm3QlMylQUV&#10;QR2TvjHOGBlseVPtLyPH+zbSKOMbEph0YiviBDJG/F/fUlpipU+CkMgP0EGSwzXk+LBl97yHFKc7&#10;iLHSgPG1Mzhz+E84rfIF1P9yBHa3f0CQ4XVEGt9ElLE6QvTOI8rkCiJMLyHQ4Duk872lkaYolAIy&#10;EUxe2QCY51ounYvJtBGJOsgKU0e51LhIpwIjOKoTHiDf7zoyXS/isf33tDsXURZ9D40ZpnieY4Wa&#10;JAGOlgK8Z2kWSp2LVKqPHD8NFFJF5EVoIi9abAeVBD8vL9IAmYGGiHTUxp2zakpnq7JUXIEE812p&#10;QCUhYPht7C8b34fEUQmBhPRJ7PdL/LY/4n+DxK+A+DTzUuZUEBKMY8cYxw9BjdLs3LeHUVMgLVsC&#10;QRHO1jiWCkIKylAt8AZ9M8+kmwqm1A2iWpAbWG7aSOzNPsabhSS+Jpo3OZ8vpLMFLqPVyMdkTyiW&#10;RnwJCbasw7xp+xzokWVlpCyndttv6fpkRqELb2RnzHY4YqLFAX3ScVnpiLkWX8jGP6OyGlFmaZYy&#10;CIuKKE14aB1HwIPTSGArI7t5r/ZSWndQqXQxQWmJNij5t14F491EOH4m3N7SiuwNMqGHQ7DXw1a4&#10;maCqd8J2E1v0F0zEVm/svfLGT0zQ90t++HF5HxLSifnTCgGwJKMcMqpB8ExHYKHbS1FMewu+/P7+&#10;vD48znvj7RytxBhb+i5CkfBabLLjkfaqcV9JLD5zxEKbA5UDlcisL3YJiR0puTcVwevHazgXhR1Z&#10;YyILyJRFZATETBDezAYpr5X37MxQYUxLQRxauVGCoNWNLbWhsjBriRZuTq6zXNtBN8z1e2OmxxOT&#10;7U6YeMloZbygxXgmdTetlV3GxwkEZTfzp1YYINj7G2wICDsM0C6NvwwiGEL4OAijrb549dSWgCAY&#10;nspychu8oirpTDNBW7wxGinda+nNa73voiGQiR1Iv+2voWzK8zLFFq0pdngaY4ansQRIsiWq2IrH&#10;GX2HZCu26u4aSGPyJ9j8gDTPK6iK1ycsZK0GYZEgdS2ZvARFYZAuVQTtgZ8Ocrx0kGingUgLDWif&#10;O4HTh/8Dl058CbNrpxGkr45ok5uIMVRXyuhHPLiACP0L/NklxFkTMt66KPDXR6KNOtXIbd5TRvxM&#10;fl4ygxa3MkUHxUl3UZlGm5NFhcGozjZAY54pnuaYoDhWEzkhN5DmexmJnueU4dKmLFNU07JVxMnW&#10;ALRamTaooToS0JVRqZRSOT0J10QaLU1KgAayqGQy/U0QaqeHH2j9VQ/IruKyVPwQQ6pS/RYQAoTP&#10;4+hh5vQh5jbjGNXF3yHx+dTsfwaLfxUSKoTE0eNfQYWgUD12EP6u2lgefkT1EIqdyQjK3TBKXSoD&#10;wmFjOBjLPYSEVJ2eiMTraSkVl45fNqrxYasCu4vJ2JCScStZfF6LNysl2F54jFXK5bVxqgkpxjJI&#10;9dDniDWBBC3HCp8vKpWbnDHT4YTZdrEf7tgdicT78Xisdvhj8qkTRmvZepUYs7XSxwh9bzvtR5TZ&#10;GXhrnkCU6VmUhGuwdWYLygSYabHHRg+9PJXMWkcAdgdC8Iv0HYwEYukFLdJgIN72UfG89MYKW/eN&#10;RjesN7ljrckZmy9pA+jz3zPx3y9RRazKzmAh+GktFO9lmjbj7WoowSAJS/BQRbwhTN4sUoUs+hAW&#10;3rwmnlQdHth8RVvVbo+lVnusdTGxad02ukOw1OaC1VfOvMYyAiRDpQIKqpvFPPyV1/L9ahH25hIU&#10;OG9PRtLGxWBzIFrZO2RP+oCm/AkNvmea9m6CIJLCN1QTy1QvYjH2rZwEVdUQ7Qet1UJfNCbafDBO&#10;mEwwxgjicV6niSZCmd97otERYwTDcL0kPiFBlSDl+/uaHTD0whvjHVQSbSFUELSFDVLVygK9ApIK&#10;GzRF3EMdE7zZ5x5eBunhud99Pr+NMtebeOJ8mQl4gZAwRnOEKaq8dFHocBclPrQh8SaoitRDrvsN&#10;ynYmFV9TKJOkvK+jQupXEhKyTkNWfcoIQzWlvNgRKWVfEmKAXH5ekt0tKoMrCDS+hpunj+I7QkLr&#10;exW402ZEGV1HuP4lRFAhh2qfRTiVRKThJULiMuIJhkT7m8jykBJ6Wki3vYUclzso8NbkZ1ExpBEK&#10;mbqoy9ZFVaY2qp8QeHxcl/cAdbm0RNm0F9m0SE9MkBt+C2l+V5EZdA2VSTqoI6xLqRqS7Qg+r5uo&#10;T6BqSjJFBf9uTcpDWgyqowh+brA2YhzUEWSmDludSzh95EscO3CQiuBLHP1KSuozt38HCIHCbwDB&#10;OHb4GI4zVBmEhEDhVyXxR6D4Z7D4HBJiN5Q4emS/I1PUBEPl6AFoaZzGUKuUfwvDFmX6+hjhMB7M&#10;BA9SxuuXux5haygVu5PJVA4JTJxitrINeLdag73lFGxQcWwvUIXIXpyLMViZCsDKpAfWeDOvDjlj&#10;tMUUs13WCiDW2Mqt9LthqZ/eWRY2yVoGAmK5wwtzz93ZujliuJo3bpUNRqqsMFj+EEMVDzEmxVkL&#10;zJR/guutY4h5eBGpLhch2+sttLpQeTgwKb2w3umPZbZ8q4THT1O0G7RDW5Tie0P+eDfE1rnbG6vP&#10;mLDNHth45omt5x5Y5/s3+11oT/wU9fDLRhKUjZPX4ggI2q41qpDVcOzxu71dTKIloQVZDscbAuUN&#10;IbE3z6Sfo42YcadScMUagbjaTbVC6P20kIf3c1lYH5ItE90IAC8qCJlL4cvPS8FfNxvweq4WP/Na&#10;vp1PI4ijqEh4nQczsdGZgs0eXvfRRNo7UR2ehIUnFR3V0CjVyRAVxCBtDS2cjBzN05LMD1G9CWCm&#10;SrA6VoCJ9mgMNXliVGa1Njlg4pkTJmmDRmvs0VdM21AiW/uZQrY1FLshSqKX0SeVzWkB+5oFEFQO&#10;jZZ41WBBq2GF9gJTvHhkgNYgA0KCLSktQBOTt9rtFhpD9DBQJEvQLdH6mNLbQxu5FjdQZH8XZb6U&#10;8LQUDQlGSn9ETSzVgpTXp1qQTs1aencFDPECC6mgva8oimk7Cmg3ivz1lHL4YQYXEMrEd9H6AVdV&#10;v8RVtS/hcOcHhBhdRbDeOYQbXESo7jlEUkVEPri4fzQ+jyRZORpEVRJogmwnKhJ7TWTbaOAJYVEi&#10;O4yl8jyeCCT0CARdAoLgy9XD03xDNBUa42meEeqpKmozDZAVqs7Ev48a2pHiOE0UxmmhMprnZ6+O&#10;SIPTiLM6Rzuji1qCoozKqDzBGFUpZiijdcoKuI945/u4860K1A78O1QOEBC0G7+HxN+hcERGOZjL&#10;PCrxGSDUBBJ/BIdPIXD4dPzfIPGrkhBISBAS0jdBufP96cMoSDHnDR6ODfp5JcZDlLH25a5IrPU8&#10;xvZQNt7NZDMZkqgasvFhvQI/bxYTDATIAr0+ZffarBeWCYdFuYmpIpZHXTHbbYv2Mi2qBVts9Hlj&#10;qZO/76anlv0vKIlXerww+9xNGZvvL7UjINja1TsQEtZ8/pD+2YS/syAkLBRIZLlchYuGCoL1zyD6&#10;4Sm8oBxcpe9ebHWmguDfbfPEMtXCMlvOnUEffKCE/4mK6N14IN6NBmJvwI8Rhr9Np+HH/qj9kYdO&#10;vnbYU5n78POqLGgrxv/dq8Yv24V4uxKL3eUQKiZZv5KFX7bKmdiF+HE1DrtLbN0XZJj307RsN2xN&#10;EQT8/lsE4g4tzzvasHfzqVQQhBUB8ZoqYmfGk8+9+ZooQqkSP6814pe1agKA13ksihYpA1vdWVh+&#10;loS156n8frH830jnJu2MjBqNU42N7o8ULQ3wMRXFyogHr7c35oY8qCYeYX28jK8r4f8wAy25tugs&#10;t8YYv+sYk35cZk+WWqNNqkel6uJl6n20pGijjcnQL6BotqfVcCAYbNEr5foJiV4qie5a2Z/DDLIN&#10;QksMARGmj3pK56e0Ag1M4hqfu2hNkP4kZ7TKCBXvqXwXDeTZ05s730EFFYdsrPOUCVNLC1HPqCMo&#10;GuJkHoSBAgxlzgQluqyREFUh/RSP+T/P9LiDFNsbtA7nEaRzjv//SzC/fBJXjvw79H44hgCDawg3&#10;JiQenONrqCT0LyKasIjk81Ddb/HI4gIKQ/SV/oiy8IdUMrrIcbyHbDuqGAeeX4AWamXIk/dTA1VD&#10;fa4+QSGQ4HfL00dzkQlBYUJg8JypJmqf8PxzHlJV0Gqk6aMsWRdFYVrIcb2BHOfbkJqbyY6Xke4h&#10;xW1uINmdUIk1QUUyQRH3EKleRlA/cQjH//wfOEq7cYRq4vMiuJ8sxydQCBhEPageOQ41xtdHVXHy&#10;iCpOHT7+P0PiU/wzSOzHPiSOHDnEo8RHWBw79BESh6GmegBO5ucwI8Np/UFs8QQS4TyGYbkzilKZ&#10;FqArBW8nMymrKYmlrP5iInZk1GMhEFuLfoSEF1bZkq4wlicpf8fomXkTz8mU7B4nLHa6oiNXZtzp&#10;UOY6ERgB/JuERrsP5lr82fo4EwLOGKtxx3STG8br7PCKLVxXngF6CowxWmmpbFtXHHALnlrH4a/7&#10;DWWnzLx8gBWqhlUCQmLxJROmjZDgcb3HFT9Spv84HYj39P/vJmk5JkPwYSEZ/7VWhA8zqXw9IdHr&#10;itdMMOmUfUerJAD8204jQVFDJfGYMKAFmJXCMmmESAV+XCnC+/XHeC2QWJIl4/vrNgQS+4u7xFY4&#10;K1DYm6dFmwmjhZO+DHdCgq9lrDGxR/gdN18l8tzyaFXSlerl64NUKKNZ2O7OxtqzFCzWP8bay3hs&#10;0fatjfF9Y7RwvLYbMjFNsRmE7YjXPiR4XJCtDAaj+Zo8LPZnUj1EoYpJ2VflgplWL4zLqttqJ3Q9&#10;MUdXuin6mMxdKQZoirmDuvjb6KqUUvyOePWU15+Q6GmwRledJTprHqK9yhSdleZoL7JEe54j+sp8&#10;lejKcqL9MEBloCaeU1q351kphXBfZlkow4WyPLzMny11NFWEQEIBhQkaY2lFCJkiHwIk/L4Ci+ow&#10;PeR73VI2Ba6mzSgJ10G05Q9KP0SsKSGg9T0Ctc/BW/s89L49DHWV/wN7KuEoi5uIpAUJN7pEJXGB&#10;QVgY/oBIk3NM1usoCtVDaYwxw5QKxRo1j6yVXcMLfWU48wEqYgglURKERD2VxFMqiLocnlOeKIkH&#10;DH1CwgiNBQwqiqeZRsgJvIFsRjVhW5NpSNthgCLaiRzPO7Q0t5AXoIlM71tIsL9E0F1HKiGaFULr&#10;FWmCJPcH0PxODap//pMCicNf7Ne3FEjs17jcB4aUspMOymMEheohFXxNQHxDQJxRUcN3R9XwLZ/T&#10;buyvAv18cdcni/H75/8IiP3Yh4fM0PwYhMWniVUSqpRsWtdU8bJcCqDIcGIob7JQbFJRrHRHExSJ&#10;WO1Nxd50OiFBSzEbju25UEVBbC4IILwZlO2zHvugYGu6NObMm5at+6hYDvpkQkK29O8utsIUpf4c&#10;W/u5Vh8st9HSSAdZvicG8z3YwrlisoGvpw2Yb3ZHf9FDPEvWQh9JPlxhibY0E2WmnIfWCaUHuS5e&#10;U+m/mKaUXu3wUICx8NwVS7QQq13OeEdIvJ2RoDWYISTmZPFXPP66koP/XE6nQvKjLfDEm2lfvJ2V&#10;atvhWB9Nws/rbOE3cqmaKP8XgwiAUCZ7HH5eyaeSyKWSICj53aXM3c48ASFHAQRDiujKkvGNKdoY&#10;gkE6GrcIji0+3xGlIR2PhMSo7OhdaIXhUhvMNFJ9vCKgGduDBFN/LpZaErHYKPuwxmFnJASrtBOr&#10;g7zG/bzGnS7Yoip6TYUi2xgs8xovDxMShMYCQb/YH0+IJGKkMQQvc2kvqv0wXuWNkXJ3hicBYYmO&#10;FGO0pxrieRyTIfwu6hP10NfgjeGWIAzQorxqdEA3VURnrQVeVhijueAB2srN0SGqryEQPbXBeFUX&#10;gv4yP9Ty5i8Pkt3GLfCcLWxLlsyXMEGLLPtOpFQnFAQO9fHGtBuEhMygDCYQHDWQZXcVZUFaeBpj&#10;hAJXeX4NJf73lKnYlbQ1uX5SMl8HUVQGEfcvwEfjW9irn4L2N19B69SX8KK1eGR9E4+sriHC7CLC&#10;TM4yMa8iw0tD2d+z/JExKqhaSqhKih+ZIC/MBJWPbVEvczJSTVGTTDilMNHTaTWyCIUcPTTmEgwE&#10;RIMoCUadqArCo4EKoyFHH1WJOggzOo5462+VBWECiao0nm+yCSFwH3nh2iimSqpMorUJ0kS861XE&#10;u9CK2F1GtP0thFndgpnGOZz66gsc/WIfEodoOw4yBBKfQCGQEAsiRWlOEBLfEArfq6ji/LETuHjs&#10;a1wgKP5HSHwef6wiPgFCQl5Hz/MRFCoExXGV/YpVampHcJYXOzXsAeaoJuZ7/bA2IiMatB9DMVjt&#10;S+IxBa8nk5gIkQogNmepIOYDCQYfqge25HO8cefYihMSYjvW57ywIftXTBEgMiNzxAerAwFY6vHH&#10;Ylcgplv9Md7oQ5sQgnneyH05HniV7cakccFckw/WOv2pMNwIDXrgLAMMlZlhrNoSI6UOiLE8Bzv1&#10;I0h2uoKKCLZ+VBpDVeZUBe7Y6GbCKPaDSdrrgrfi/WcDCAB/vJkjKOZoOxbDmOzx+Hn5EZ/7Y2/G&#10;G2/n/fCWqmh93A9jbdIqUzksRGNvOUixFbsLwVQGkVgdkaHhWGXk4fWcr1J+f5tw3JnzZHgQEjKp&#10;TOpJOBEOLnzOZJ6mslCCz5Wf8fcjbpiss8VYuS0GpL5kuQWWOmjXenyxNfgI7ydzsDucia2+FMIg&#10;lhYwQLEVaz0eBAptWakpJmtssUY1ttwrqoJBqzHfR4vX64bpbi9Md/hitJlRE4yhgkB0JbuiM9kZ&#10;w/levN4OaEs1xjMpThsvc1JkH1F/TL1MwWRbMm2GF7rrbdFVa4XOagu0VZriRakJGxJzdFY5Ew4B&#10;VBVUEdUB6C71QrL1OVrBy7Qs1nhGFaFUqsqSUnWU5YmGyrBmfZIZmlMsFVDURBmg0FMTWUzsPMeb&#10;qOW9VymVqe1vIJ9JlOt6S5mCLYu6igmgXG8dhOh8jxCtH+Bz+ztY02rcO3mAlkMNwVQQ0XbqSOJ7&#10;El2vI8WDfyNUByUx+ijm+5P5PNXnhrJuIsFLE7oXj8BG5zRKkywIBRNUpfOzablqMu6jNpMweEIL&#10;laerREOOBCFKUNRk6Sh9FXU5D9BAu1EQeZvA0UAl31+TbYSyVCqJBH1l+nVBrC7yYu+jgBaqlEru&#10;Sdg9JHheR4zzVXgZnoWrznlYaV3GGVH3B77A4QMHCIYDhIQc9yFxmJAQQMiGPcd4PHnoCL4nJC4e&#10;/xpXVU9C/fgpqBMU/wCJPwKExB8B4veQ+FxNKEOhKlL78qhSZ0J267YyOIu+Rl/M8gZbGvBV+iX2&#10;N+aNZEQrSSK1IJcnAzDDVm1h1Bcj3TaYn3DDIlvIRbEaM35YX6BVYUKuM3E2Zdn4hCcVhcwS5A3N&#10;1m91IBQzL4IxWCXJHIrV1kiMlvigL5d/oyEYOz2RTHhK43p7vKD/LQq5jP5SM4xU27AVuk+peRx2&#10;149QYp5Fru9VPEvTxmDlQ8zJ/AQp6NLuisUOJumAG/bGaSOoEvaY0Ls8p93ZYLwhDN4tU1UsBWJP&#10;RiYWPJR+BakL8ZqP1yelA5BJveiL14teSr3L3fFovB5MwGJvKOYJus2xAF4Pb1oQbyY9j/zeMlz5&#10;ZiaEaoGgmHQiKJwVWGyLopDnjE+w2KH9mG91xVSdC6YaXTDSYIvWEj1MKMOkVBO87q/HI5URpa0x&#10;qoUxWopBKqTnThgrMcNooTnGii0xyqSdemaDJcJB5kjISlupVDXR6YiJdmdMv/ShAgtAb6ovuhM8&#10;8CLKkfbCBWMVVAwVzspENlnlOVzvi4kXiZhszcJYayoVRTDVgzU6CIgOAri96iEBYYpWfl5XtTO6&#10;qz3RV++P3lp/tBU4IVlKtfndxIt8SzRnU0EQEs3pUgqfEp6Jo9iMJHM0PTan1DdADVVDsR+h4HIb&#10;pTzWRhiizPse8mzUkWV5Bek2l2lBaANoUUrD9VHo9wDhDy4g4M73cL56ChYXT8L4nAp8+TOZch3v&#10;cgNpfneQyVY7L1IHRY8IF9qVRPerCDL9Bik+N1FKWD3yuAOtC0dgcusbxHlqKy2/jFZUpekxqF7S&#10;GRnaqM+6x5/roIEKQjmKmiAwavhYYFHzhKoizxj1ucaoeqKP6hxjhhmSAzUQaPMdsiK09oOKIjdK&#10;qmibICdSD495jqG212Bx4wz0r53FX458haNfipL4M8HwxW8gIX0URwkHlUOHcZxx6vARKghVXFH7&#10;GjdUT0FDbT9+AwmJPwKExL8KiU99EkcFFKIkGNIvcUrtKM6dOYg0XtjpXl/M9clsyQCsTQRSNgdh&#10;YzoEa1PBmJchRUrcOXr4iX7ebH2OWJj0wBJb0GW21ltLmXizXo7tpXSsU95vTlGVjFNJ8CaX0ZK1&#10;4XCs9MdgoJp+toT2pjkQK7J/R2sUttqjsdkezp95YLTBHgMVMoHqAvKCL2OwwlbZDrAo6CY95jU4&#10;3T6GMLNvke5+EY0p9zBca4a5Fw5Y6OD5dDphnYDYIZh2qGK2xt2ZzEz4WVqHhce0BsHYk2Xei94E&#10;gwfeLBIQcwTErN9+J+SCO7ZpIbYJjJ1FNyooH0xW+WC+JkrZP2S+QzYjkpmebkx8UUtiWajAnnvR&#10;8gRgm9dmg0BQYkLCkQrFQQl5LNZDRjm2hwIJCl+s9AZgodcTI63WmO+nypiQ6tvSSSlT3H2Uz5DO&#10;Stljdb7BARMExFyZPabL7amszDHTbI/FV258rxP/bwIJWrYu2f/TCZM8p8m6CPQ9CUJPsg86k7ww&#10;XBxIMAUSTK68zq4YqqMVrPPBUFMUBhvj0F0RjqJYc+RE36Z6MCIsHipKop2waMw3RGaoOpPLCC35&#10;hHaWJcqkGEucHp5LYViqiKZs2bnLkJAwhGy4I8VkWtKs0JJqrViNKrbuZRFMuGjCIlJK5dOSxJki&#10;3+0mUs0uIMPyEvLc2EITHKWRtBu+Wkhz0EC43kW4XDsFq/NqMPjuKGyun0KIyVVC4jqSPG4iPeg2&#10;siO18CTiLvJkx28qpNwovjdAgy25FooTHiCCaifc7S4qMnxQmuyAihQzWgUjqgk9VKZo0nbcRS3v&#10;p3pGQ4YOlYY26jIJDaoLGfmoZdTn6u13bObQYvB7VlLpVhISVbkWqHxijQzCII3KId73JhJ9bvG8&#10;CIswbRTEGOIJwZcSaACj62doG77AiYNf4Ih0XFJFfK4kDjEEEBLHCAg1qojTR1RwgTbjmurXuEUl&#10;cYeguCuQOHiQVPkXIfF5/CMofgcJhjJnQoWUUvkKJ2k7/nL8z3j44CT6W2V5N5UCve7SRBDWCYjV&#10;qRBM9vljsJ0t/0wGVmajMTnsjilZaMSbeZEWY2UuAntr1QREM3ZXy7ApxWGnqSgmvAkcKogh2peR&#10;DCZvKWafJaMnnzdzrScWm9kyt4UQEKEEhxXa+A8YrLXGC0o4KZ47UO6IpmTSOFgD5TLXnn7VV/80&#10;AgxOIcX1IuqS7mK03hLzbIWXehivHLE5Suk/vh9rwzITkdCYzcS7lQpapRhaJZnhSHDQLuzy8etp&#10;QmokFtsT4YSFv2IjpJ9he54Sf8AF/Zk2GMkmGNpku4AQ2gIvZa6HdCbKFOuVTj9Kemf0Ztthrm3f&#10;aqwTCBuyVeCoPV9nz6Od8nhjggqDib9JsCx1yyZJYYqdkCnti0PuvFb7akaW2m9O07ZN0MKNEXzD&#10;rpiu4XnkmGK21B4zFQRGpS1mmx2w2E0V0edEUEhtTBdCwhVjL9ww3EDg1oVguCoSvYX+vL4BmGwM&#10;w/BTDww3fixJV22PnhpXqgd/9FQFMuktkEJV0JRvSkCYEhBmPJqgrcIMz4vNKdkvIdlXna2uCcqT&#10;DJERdAPVqYZoKbBCE1vTp08M0Jilj6YMQ6U8XUnwXZR430Gpzz0U+vAYck9Z9yAjHLKOQxn+jNNH&#10;GVVAkbfMp7iHyuAHKAm8j8JAHWR53kaa7S3ajfOwvnAM5uePw/DsMTjcPINQ46t4ZHcT8e7XkRF6&#10;BzkxbLlj7ylRxHunmJB67K+OOK/LKIjXQTpfU5xM2JV4o4H/r7ocWg7eZ9UZsl8GFULyPZTH0O74&#10;X0R1oibqqCpq07WoLKS/QhfV6XxNhi4qaE+qqXJr+b8oJyRKCYsKQqKuyImwsEfBYyMk83vH+2gg&#10;iZHgRcsToInsCH1kRpjj/tVvcPzP/4ZjB/70ERJf/F1JHDzwKyRUGMcJiK8PH8W3R47hIiGhrnoC&#10;GrQcdxiaaifx/wG5o9J7TfP2ywAAAABJRU5ErkJggg=="/>
  <p:tag name="ISPRING_PRESENTERDATA_0" val="TkdVWeG7hE4gVEjhu4ogUEjDjQ==|R2nDoW8gdsOqbg==|bmd1eWVucGhpaG45QGdtYWlsLmNvbQ==||ezA0NDI2OUJBLUJBRTUtNDcwNS1BMThFLUJBRjI2OTA1REVFM30=||SVNQUklOR19QUkVTRU5URVJfUEhPVE9fMA==|MA==|||MDk4OTg1MTAxMg=="/>
  <p:tag name="FLASHSPRING_ZOOM_TAG" val="22"/>
  <p:tag name="ISPRING_PRESENTATION_INFO_2" val="&lt;?xml version=&quot;1.0&quot; encoding=&quot;UTF-8&quot; standalone=&quot;no&quot; ?&gt;&#10;&lt;presentation2&gt;&#10;&#10;  &lt;slides&gt;&#10;    &lt;slide id=&quot;{59C45417-E4FB-455B-871B-6421C8BD1753}&quot; pptId=&quot;260&quot;/&gt;&#10;    &lt;slide id=&quot;{775422AA-ABFD-4F3E-991D-270A072285FE}&quot; pptId=&quot;262&quot;/&gt;&#10;    &lt;slide id=&quot;{C4A5ECEA-78BD-47E7-B5E2-8FAA9425E64D}&quot; pptId=&quot;313&quot;/&gt;&#10;    &lt;slide id=&quot;{091F4A23-5D16-4B38-9B8B-5D0A7D23FDF7}&quot; pptId=&quot;321&quot;/&gt;&#10;    &lt;slide id=&quot;{2FC26D5B-E32D-4595-8CD6-FA2E13B5E4A1}&quot; pptId=&quot;296&quot;/&gt;&#10;    &lt;slide id=&quot;{48928F64-E2CE-4893-A73D-7969841465CA}&quot; pptId=&quot;297&quot;/&gt;&#10;    &lt;slide id=&quot;{ED220D33-D86A-465D-9E2C-D1E7B4909A29}&quot; pptId=&quot;299&quot;/&gt;&#10;    &lt;slide id=&quot;{152673BF-CDDD-4CD0-AA05-CF55C73D62BB}&quot; pptId=&quot;266&quot;/&gt;&#10;    &lt;slide id=&quot;{C92B2EBF-8C95-4B90-B20A-6435084C2712}&quot; pptId=&quot;267&quot;/&gt;&#10;    &lt;slide id=&quot;{6E288481-63F7-4A99-9A75-B8D93078A763}&quot; pptId=&quot;316&quot;/&gt;&#10;    &lt;slide id=&quot;{F0B52F3F-8240-4336-9740-AAB6CD59F5A3}&quot; pptId=&quot;298&quot;/&gt;&#10;    &lt;slide id=&quot;{46B0DE3A-C2A3-4619-9F91-D0C996D74BFE}&quot; pptId=&quot;269&quot;/&gt;&#10;    &lt;slide id=&quot;{CD8B5526-85CD-4699-BCCA-5F0ECB1AE3C5}&quot; pptId=&quot;270&quot;/&gt;&#10;    &lt;slide id=&quot;{374BD0F5-7897-49D4-A5A1-F3754C2CD36E}&quot; pptId=&quot;280&quot;/&gt;&#10;    &lt;slide id=&quot;{1481AE66-E237-4F06-A758-A3EB32FCC816}&quot; pptId=&quot;281&quot;/&gt;&#10;    &lt;slide id=&quot;{7AEE5D4B-39A9-4E9A-BD5D-50331157C35D}&quot; pptId=&quot;318&quot;/&gt;&#10;    &lt;slide id=&quot;{B16788AE-0BD8-456A-B6AD-6F854B10E34A}&quot; pptId=&quot;300&quot;/&gt;&#10;    &lt;slide id=&quot;{6D5178EC-2390-45BD-898E-9BA14EF4119F}&quot; pptId=&quot;301&quot;/&gt;&#10;    &lt;slide id=&quot;{21D289D7-976F-45B5-B1E2-E5B8E24FF37E}&quot; pptId=&quot;302&quot;/&gt;&#10;    &lt;slide id=&quot;{D2EF5FC2-C388-4BE9-B4BB-84327891C9CC}&quot; pptId=&quot;303&quot;/&gt;&#10;    &lt;slide id=&quot;{4BE06A55-465F-4BC5-8569-893EB453D5E0}&quot; pptId=&quot;317&quot;/&gt;&#10;    &lt;slide id=&quot;{DC438C9D-67E8-4F7D-9766-3D0D7B92657D}&quot; pptId=&quot;283&quot;/&gt;&#10;    &lt;slide id=&quot;{AEA9CEFE-8872-41B4-B331-D8DAA12295CC}&quot; pptId=&quot;284&quot;/&gt;&#10;    &lt;slide id=&quot;{9595D67D-B476-4BE7-AE22-2BD5C4F7A034}&quot; pptId=&quot;304&quot;/&gt;&#10;    &lt;slide id=&quot;{78B31C23-E9EB-43F1-8562-95CB24C3DAA7}&quot; pptId=&quot;305&quot;/&gt;&#10;    &lt;slide id=&quot;{0A208290-C319-4560-87A1-4DE6F92F9BEE}&quot; pptId=&quot;306&quot;/&gt;&#10;    &lt;slide id=&quot;{445BCEB3-0637-4D70-A833-1853FDAC8A6D}&quot; pptId=&quot;307&quot;/&gt;&#10;    &lt;slide id=&quot;{DE784675-D41C-4D7C-AEDE-C791325B55A7}&quot; pptId=&quot;314&quot;/&gt;&#10;    &lt;slide id=&quot;{1B33F2F2-6673-438A-8077-173644173637}&quot; pptId=&quot;278&quot;/&gt;&#10;    &lt;slide id=&quot;{195F2715-6AFA-421A-B4E3-895F3DA83A72}&quot; pptId=&quot;295&quot;/&gt;&#10;    &lt;slide id=&quot;{647F060B-763D-47E2-B4F0-6F56714611A9}&quot; pptId=&quot;308&quot;/&gt;&#10;    &lt;slide id=&quot;{44F1FEF3-514D-4CB8-9EFA-5CD219A07827}&quot; pptId=&quot;279&quot;/&gt;&#10;    &lt;slide id=&quot;{0DE3D201-AD4D-400C-BA26-0CB515EF9727}&quot; pptId=&quot;312&quot;/&gt;&#10;    &lt;slide id=&quot;{00A7929F-21E9-4BC2-BF2F-9DE539A06265}&quot; pptId=&quot;319&quot;/&gt;&#10;    &lt;slide id=&quot;{FFE3632E-E380-45E9-B850-37B35FF12FE3}&quot; pptId=&quot;294&quot;/&gt;&#10;    &lt;slide id=&quot;{99D924E8-3BED-4817-AF2C-E2893177473E}&quot; pptId=&quot;257&quot;/&gt;&#10;    &lt;slide id=&quot;{8D1C7268-75EC-4988-8309-E2A84194AFBA}&quot; pptId=&quot;259&quot;/&gt;&#10;  &lt;/slides&gt;&#10;&#10;  &lt;narration&gt;&#10;    &lt;audioTracks&gt;&#10;      &lt;audioTrack muted=&quot;false&quot; name=&quot;2. Nhạc cài phần giới thiệu&quot; resource=&quot;dc83095b&quot; slideId=&quot;{59C45417-E4FB-455B-871B-6421C8BD1753}&quot; startTime=&quot;0&quot; stepIndex=&quot;0&quot; volume=&quot;1&quot;&gt;&#10;        &lt;audio channels=&quot;1&quot; format=&quot;s16p&quot; sampleRate=&quot;44100&quot;/&gt;&#10;      &lt;/audioTrack&gt;&#10;      &lt;audioTrack muted=&quot;false&quot; name=&quot;Side 9&quot; resource=&quot;7646c35d&quot; slideId=&quot;{C92B2EBF-8C95-4B90-B20A-6435084C2712}&quot; startTime=&quot;0&quot; stepIndex=&quot;0&quot; volume=&quot;1&quot;&gt;&#10;        &lt;audio channels=&quot;2&quot; format=&quot;s16p&quot; sampleRate=&quot;44100&quot;/&gt;&#10;      &lt;/audioTrack&gt;&#10;      &lt;audioTrack muted=&quot;false&quot; name=&quot;Sile 12&quot; resource=&quot;3bc5c036&quot; slideId=&quot;{46B0DE3A-C2A3-4619-9F91-D0C996D74BFE}&quot; startTime=&quot;0&quot; stepIndex=&quot;0&quot; volume=&quot;1&quot;&gt;&#10;        &lt;audio channels=&quot;2&quot; format=&quot;s16p&quot; sampleRate=&quot;44100&quot;/&gt;&#10;      &lt;/audioTrack&gt;&#10;      &lt;audioTrack muted=&quot;false&quot; name=&quot;Side 16&quot; resource=&quot;466161f8&quot; slideId=&quot;&quot; startTime=&quot;0&quot; volume=&quot;1&quot;&gt;&#10;        &lt;audio channels=&quot;2&quot; format=&quot;s16p&quot; sampleRate=&quot;44100&quot;/&gt;&#10;      &lt;/audioTrack&gt;&#10;      &lt;audioTrack muted=&quot;false&quot; name=&quot;Side 17&quot; resource=&quot;fdfb0d41&quot; slideId=&quot;{B16788AE-0BD8-456A-B6AD-6F854B10E34A}&quot; startTime=&quot;0&quot; stepIndex=&quot;0&quot; volume=&quot;1&quot;&gt;&#10;        &lt;audio channels=&quot;2&quot; format=&quot;s16p&quot; sampleRate=&quot;44100&quot;/&gt;&#10;      &lt;/audioTrack&gt;&#10;      &lt;audioTrack muted=&quot;false&quot; name=&quot;Side 18&quot; resource=&quot;53c35ee6&quot; slideId=&quot;{6D5178EC-2390-45BD-898E-9BA14EF4119F}&quot; startTime=&quot;0&quot; stepIndex=&quot;0&quot; volume=&quot;1&quot;&gt;&#10;        &lt;audio channels=&quot;2&quot; format=&quot;s16p&quot; sampleRate=&quot;44100&quot;/&gt;&#10;      &lt;/audioTrack&gt;&#10;      &lt;audioTrack muted=&quot;false&quot; name=&quot;Slide 19&quot; resource=&quot;73fcbe84&quot; slideId=&quot;{21D289D7-976F-45B5-B1E2-E5B8E24FF37E}&quot; startTime=&quot;0&quot; stepIndex=&quot;0&quot; volume=&quot;1&quot;&gt;&#10;        &lt;audio channels=&quot;2&quot; format=&quot;s16p&quot; sampleRate=&quot;44100&quot;/&gt;&#10;      &lt;/audioTrack&gt;&#10;      &lt;audioTrack muted=&quot;false&quot; name=&quot;Side 20&quot; resource=&quot;df776488&quot; slideId=&quot;{D2EF5FC2-C388-4BE9-B4BB-84327891C9CC}&quot; startTime=&quot;0&quot; stepIndex=&quot;0&quot; volume=&quot;1&quot;&gt;&#10;        &lt;audio channels=&quot;2&quot; format=&quot;s16p&quot; sampleRate=&quot;44100&quot;/&gt;&#10;      &lt;/audioTrack&gt;&#10;      &lt;audioTrack muted=&quot;false&quot; name=&quot;Side 21&quot; resource=&quot;38d6cf12&quot; slideId=&quot;{4BE06A55-465F-4BC5-8569-893EB453D5E0}&quot; startTime=&quot;0&quot; stepIndex=&quot;0&quot; volume=&quot;1&quot;&gt;&#10;        &lt;audio channels=&quot;2&quot; format=&quot;s16p&quot; sampleRate=&quot;44100&quot;/&gt;&#10;      &lt;/audioTrack&gt;&#10;      &lt;audioTrack muted=&quot;false&quot; name=&quot;Side 23&quot; resource=&quot;e9fe9ee3&quot; slideId=&quot;{AEA9CEFE-8872-41B4-B331-D8DAA12295CC}&quot; startTime=&quot;0&quot; stepIndex=&quot;0&quot; volume=&quot;1&quot;&gt;&#10;        &lt;audio channels=&quot;2&quot; format=&quot;s16p&quot; sampleRate=&quot;44100&quot;/&gt;&#10;      &lt;/audioTrack&gt;&#10;      &lt;audioTrack muted=&quot;false&quot; name=&quot;Side 25&quot; resource=&quot;e10711ba&quot; slideId=&quot;{78B31C23-E9EB-43F1-8562-95CB24C3DAA7}&quot; startTime=&quot;0&quot; stepIndex=&quot;0&quot; volume=&quot;1&quot;&gt;&#10;        &lt;audio channels=&quot;2&quot; format=&quot;s16p&quot; sampleRate=&quot;44100&quot;/&gt;&#10;      &lt;/audioTrack&gt;&#10;      &lt;audioTrack muted=&quot;false&quot; name=&quot;Side 27&quot; resource=&quot;fc7fb172&quot; slideId=&quot;{445BCEB3-0637-4D70-A833-1853FDAC8A6D}&quot; startTime=&quot;0&quot; stepIndex=&quot;0&quot; volume=&quot;1&quot;&gt;&#10;        &lt;audio channels=&quot;2&quot; format=&quot;s16p&quot; sampleRate=&quot;44100&quot;/&gt;&#10;      &lt;/audioTrack&gt;&#10;      &lt;audioTrack muted=&quot;false&quot; name=&quot;Side 29&quot; resource=&quot;381ef0cd&quot; slideId=&quot;{1B33F2F2-6673-438A-8077-173644173637}&quot; startTime=&quot;0&quot; stepIndex=&quot;0&quot; volume=&quot;1&quot;&gt;&#10;        &lt;audio channels=&quot;2&quot; format=&quot;s16p&quot; sampleRate=&quot;44100&quot;/&gt;&#10;      &lt;/audioTrack&gt;&#10;      &lt;audioTrack muted=&quot;false&quot; name=&quot;Side 30&quot; resource=&quot;3b6cc41c&quot; slideId=&quot;{195F2715-6AFA-421A-B4E3-895F3DA83A72}&quot; startTime=&quot;0&quot; stepIndex=&quot;0&quot; volume=&quot;1&quot;&gt;&#10;        &lt;audio channels=&quot;2&quot; format=&quot;s16p&quot; sampleRate=&quot;44100&quot;/&gt;&#10;      &lt;/audioTrack&gt;&#10;      &lt;audioTrack muted=&quot;false&quot; name=&quot;Side 31&quot; resource=&quot;9123a45d&quot; slideId=&quot;{647F060B-763D-47E2-B4F0-6F56714611A9}&quot; startTime=&quot;0&quot; stepIndex=&quot;0&quot; volume=&quot;1&quot;&gt;&#10;        &lt;audio channels=&quot;2&quot; format=&quot;s16p&quot; sampleRate=&quot;44100&quot;/&gt;&#10;      &lt;/audioTrack&gt;&#10;      &lt;audioTrack muted=&quot;false&quot; name=&quot;Side 32&quot; resource=&quot;2886f72d&quot; slideId=&quot;{44F1FEF3-514D-4CB8-9EFA-5CD219A07827}&quot; startTime=&quot;0&quot; stepIndex=&quot;0&quot; volume=&quot;1&quot;&gt;&#10;        &lt;audio channels=&quot;2&quot; format=&quot;s16p&quot; sampleRate=&quot;44100&quot;/&gt;&#10;      &lt;/audioTrack&gt;&#10;      &lt;audioTrack muted=&quot;false&quot; name=&quot;Side 37&quot; resource=&quot;17227209&quot; slideId=&quot;{FFE3632E-E380-45E9-B850-37B35FF12FE3}&quot; startTime=&quot;0&quot; stepIndex=&quot;0&quot; volume=&quot;1&quot;&gt;&#10;        &lt;audio channels=&quot;2&quot; format=&quot;s16p&quot; sampleRate=&quot;44100&quot;/&gt;&#10;      &lt;/audioTrack&gt;&#10;      &lt;audioTrack muted=&quot;false&quot; name=&quot;Side 3.&quot; resource=&quot;3a9ba88b&quot; slideId=&quot;{C4A5ECEA-78BD-47E7-B5E2-8FAA9425E64D}&quot; startTime=&quot;0&quot; stepIndex=&quot;0&quot; volume=&quot;1&quot;&gt;&#10;        &lt;audio channels=&quot;2&quot; format=&quot;s16p&quot; sampleRate=&quot;44100&quot;/&gt;&#10;      &lt;/audioTrack&gt;&#10;      &lt;audioTrack muted=&quot;false&quot; name=&quot;Side 4.&quot; resource=&quot;dd2c9d6e&quot; slideId=&quot;{091F4A23-5D16-4B38-9B8B-5D0A7D23FDF7}&quot; startTime=&quot;0&quot; stepIndex=&quot;0&quot; volume=&quot;1&quot;&gt;&#10;        &lt;audio channels=&quot;2&quot; format=&quot;s16p&quot; sampleRate=&quot;44100&quot;/&gt;&#10;      &lt;/audioTrack&gt;&#10;      &lt;audioTrack muted=&quot;false&quot; name=&quot;Sile 14.video 6&quot; resource=&quot;0e11cd5f&quot; slideId=&quot;{374BD0F5-7897-49D4-A5A1-F3754C2CD36E}&quot; startTime=&quot;0&quot; stepIndex=&quot;0&quot; volume=&quot;1&quot;&gt;&#10;        &lt;audio channels=&quot;1&quot; format=&quot;s16p&quot; sampleRate=&quot;16000&quot;/&gt;&#10;      &lt;/audioTrack&gt;&#10;      &lt;audioTrack muted=&quot;false&quot; name=&quot;Side37&quot; resource=&quot;74f374a6&quot; slideId=&quot;{00A7929F-21E9-4BC2-BF2F-9DE539A06265}&quot; startTime=&quot;0&quot; stepIndex=&quot;0&quot; volume=&quot;1&quot;&gt;&#10;        &lt;audio channels=&quot;1&quot; format=&quot;s16p&quot; sampleRate=&quot;16000&quot;/&gt;&#10;      &lt;/audioTrack&gt;&#10;      &lt;audioTrack muted=&quot;false&quot; name=&quot;Silide 2 (1)&quot; resource=&quot;3646fa49&quot; slideId=&quot;{775422AA-ABFD-4F3E-991D-270A072285FE}&quot; startTime=&quot;0&quot; stepIndex=&quot;0&quot; volume=&quot;1&quot;&gt;&#10;        &lt;audio channels=&quot;2&quot; format=&quot;s16p&quot; sampleRate=&quot;44100&quot;/&gt;&#10;      &lt;/audioTrack&gt;&#10;      &lt;audioTrack muted=&quot;false&quot; name=&quot;Side7&quot; resource=&quot;b7cd4133&quot; slideId=&quot;{ED220D33-D86A-465D-9E2C-D1E7B4909A29}&quot; startTime=&quot;0&quot; stepIndex=&quot;0&quot; volume=&quot;1&quot;&gt;&#10;        &lt;audio channels=&quot;1&quot; format=&quot;s16p&quot; sampleRate=&quot;16000&quot;/&gt;&#10;      &lt;/audioTrack&gt;&#10;      &lt;audioTrack muted=&quot;false&quot; name=&quot;Side 8&quot; resource=&quot;214e52f0&quot; slideId=&quot;{152673BF-CDDD-4CD0-AA05-CF55C73D62BB}&quot; startTime=&quot;0&quot; stepIndex=&quot;0&quot; volume=&quot;1&quot;&gt;&#10;        &lt;audio channels=&quot;2&quot; format=&quot;s16p&quot; sampleRate=&quot;44100&quot;/&gt;&#10;      &lt;/audioTrack&gt;&#10;      &lt;audioTrack muted=&quot;false&quot; name=&quot;Side-10-_1_&quot; resource=&quot;d2c50665&quot; slideId=&quot;{6E288481-63F7-4A99-9A75-B8D93078A763}&quot; startTime=&quot;0&quot; stepIndex=&quot;0&quot; volume=&quot;1&quot;&gt;&#10;        &lt;audio channels=&quot;1&quot; format=&quot;s16p&quot; sampleRate=&quot;16000&quot;/&gt;&#10;      &lt;/audioTrack&gt;&#10;      &lt;audioTrack muted=&quot;false&quot; name=&quot;Side 16 (2)&quot; resource=&quot;1ec6ac23&quot; slideId=&quot;{7AEE5D4B-39A9-4E9A-BD5D-50331157C35D}&quot; startTime=&quot;0&quot; stepIndex=&quot;0&quot; volume=&quot;1&quot;&gt;&#10;        &lt;audio channels=&quot;2&quot; format=&quot;s16p&quot; sampleRate=&quot;44100&quot;/&gt;&#10;      &lt;/audioTrack&gt;&#10;      &lt;audioTrack muted=&quot;false&quot; name=&quot;Side 34&quot; resource=&quot;6b7b84f5&quot; slideId=&quot;{0DE3D201-AD4D-400C-BA26-0CB515EF9727}&quot; startTime=&quot;0&quot; stepIndex=&quot;0&quot; volume=&quot;1&quot;&gt;&#10;        &lt;audio channels=&quot;2&quot; format=&quot;s16p&quot; sampleRate=&quot;44100&quot;/&gt;&#10;      &lt;/audioTrack&gt;&#10;    &lt;/audioTracks&gt;&#10;    &lt;videoTracks&gt;&#10;      &lt;videoTrack muted=&quot;false&quot; name=&quot;video 2&quot; resource=&quot;579271b1&quot; slideId=&quot;{48928F64-E2CE-4893-A73D-7969841465CA}&quot; startTime=&quot;0&quot; stepIndex=&quot;0&quot; volume=&quot;1&quot;&gt;&#10;        &lt;video format=&quot;yuv420p&quot; frameRate=&quot;30&quot; height=&quot;1080&quot; pixelAspectRatio=&quot;1&quot; width=&quot;1920&quot;/&gt;&#10;        &lt;audio channels=&quot;2&quot; format=&quot;fltp&quot; sampleRate=&quot;48000&quot;/&gt;&#10;      &lt;/videoTrack&gt;&#10;      &lt;videoTrack muted=&quot;false&quot; name=&quot;video 4&quot; resource=&quot;b38d9e13&quot; slideId=&quot;{F0B52F3F-8240-4336-9740-AAB6CD59F5A3}&quot; startTime=&quot;0&quot; stepIndex=&quot;0&quot; volume=&quot;1&quot;&gt;&#10;        &lt;video format=&quot;yuv420p&quot; frameRate=&quot;30&quot; height=&quot;1080&quot; pixelAspectRatio=&quot;1&quot; width=&quot;1920&quot;/&gt;&#10;        &lt;audio channels=&quot;2&quot; format=&quot;fltp&quot; sampleRate=&quot;48000&quot;/&gt;&#10;      &lt;/videoTrack&gt;&#10;      &lt;videoTrack muted=&quot;false&quot; name=&quot;video 5&quot; resource=&quot;9b830254&quot; slideId=&quot;{CD8B5526-85CD-4699-BCCA-5F0ECB1AE3C5}&quot; startTime=&quot;0&quot; stepIndex=&quot;0&quot; volume=&quot;1&quot;&gt;&#10;        &lt;video format=&quot;yuv420p&quot; frameRate=&quot;30&quot; height=&quot;1080&quot; pixelAspectRatio=&quot;1&quot; width=&quot;1920&quot;/&gt;&#10;        &lt;audio channels=&quot;2&quot; format=&quot;fltp&quot; sampleRate=&quot;48000&quot;/&gt;&#10;      &lt;/videoTrack&gt;&#10;      &lt;videoTrack muted=&quot;false&quot; name=&quot;video 8&quot; resource=&quot;56899a8a&quot; slideId=&quot;{DC438C9D-67E8-4F7D-9766-3D0D7B92657D}&quot; startTime=&quot;0&quot; stepIndex=&quot;0&quot; volume=&quot;1&quot;&gt;&#10;        &lt;video format=&quot;yuv420p&quot; frameRate=&quot;30&quot; height=&quot;1080&quot; pixelAspectRatio=&quot;1&quot; width=&quot;1920&quot;/&gt;&#10;        &lt;audio channels=&quot;2&quot; format=&quot;fltp&quot; sampleRate=&quot;48000&quot;/&gt;&#10;      &lt;/videoTrack&gt;&#10;      &lt;videoTrack muted=&quot;false&quot; name=&quot;video 9&quot; resource=&quot;2dc36a4c&quot; slideId=&quot;{9595D67D-B476-4BE7-AE22-2BD5C4F7A034}&quot; startTime=&quot;0&quot; stepIndex=&quot;0&quot; volume=&quot;1&quot;&gt;&#10;        &lt;video format=&quot;yuv420p&quot; frameRate=&quot;30&quot; height=&quot;1080&quot; pixelAspectRatio=&quot;1&quot; width=&quot;1920&quot;/&gt;&#10;        &lt;audio channels=&quot;2&quot; format=&quot;fltp&quot; sampleRate=&quot;48000&quot;/&gt;&#10;      &lt;/videoTrack&gt;&#10;      &lt;videoTrack muted=&quot;false&quot; name=&quot;video 10&quot; resource=&quot;04d2ddcc&quot; slideId=&quot;{0A208290-C319-4560-87A1-4DE6F92F9BEE}&quot; startTime=&quot;0&quot; stepIndex=&quot;0&quot; volume=&quot;1&quot;&gt;&#10;        &lt;video format=&quot;yuv420p&quot; frameRate=&quot;30&quot; height=&quot;1080&quot; pixelAspectRatio=&quot;1&quot; width=&quot;1920&quot;/&gt;&#10;        &lt;audio channels=&quot;2&quot; format=&quot;fltp&quot; sampleRate=&quot;48000&quot;/&gt;&#10;      &lt;/videoTrack&gt;&#10;      &lt;videoTrack muted=&quot;false&quot; name=&quot;video 3 sửa,.&quot; resource=&quot;24ab6935&quot; slideId=&quot;{ED220D33-D86A-465D-9E2C-D1E7B4909A29}&quot; startTime=&quot;0&quot; stepIndex=&quot;0&quot; volume=&quot;1&quot;&gt;&#10;        &lt;video format=&quot;yuv420p&quot; frameRate=&quot;30&quot; height=&quot;1080&quot; pixelAspectRatio=&quot;1&quot; width=&quot;1920&quot;/&gt;&#10;        &lt;audio channels=&quot;2&quot; format=&quot;fltp&quot; sampleRate=&quot;48000&quot;/&gt;&#10;      &lt;/videoTrack&gt;&#10;      &lt;videoTrack muted=&quot;false&quot; name=&quot;video 11&quot; resource=&quot;d7bd2d7a&quot; slideId=&quot;{DE784675-D41C-4D7C-AEDE-C791325B55A7}&quot; startTime=&quot;0&quot; stepIndex=&quot;0&quot; volume=&quot;1&quot;&gt;&#10;        &lt;video format=&quot;yuv420p&quot; frameRate=&quot;30&quot; height=&quot;1080&quot; pixelAspectRatio=&quot;1&quot; width=&quot;1920&quot;/&gt;&#10;        &lt;audio channels=&quot;2&quot; format=&quot;fltp&quot; sampleRate=&quot;48000&quot;/&gt;&#10;      &lt;/videoTrack&gt;&#10;      &lt;videoTrack muted=&quot;false&quot; name=&quot;New video 37...&quot; resource=&quot;89cf7d7a&quot; slideId=&quot;{00A7929F-21E9-4BC2-BF2F-9DE539A06265}&quot; startTime=&quot;0&quot; stepIndex=&quot;0&quot; volume=&quot;1&quot;&gt;&#10;        &lt;video format=&quot;yuv420p&quot; frameRate=&quot;30&quot; height=&quot;1080&quot; pixelAspectRatio=&quot;1&quot; width=&quot;1920&quot;/&gt;&#10;        &lt;audio channels=&quot;2&quot; format=&quot;fltp&quot; sampleRate=&quot;48000&quot;/&gt;&#10;      &lt;/videoTrack&gt;&#10;      &lt;videoTrack muted=&quot;false&quot; name=&quot;video 6 sửa&quot; resource=&quot;36aecd12&quot; slideId=&quot;{374BD0F5-7897-49D4-A5A1-F3754C2CD36E}&quot; startTime=&quot;0&quot; stepIndex=&quot;0&quot; volume=&quot;1&quot;&gt;&#10;        &lt;video format=&quot;yuv420p&quot; frameRate=&quot;30&quot; height=&quot;1080&quot; pixelAspectRatio=&quot;1&quot; width=&quot;1920&quot;/&gt;&#10;        &lt;audio channels=&quot;2&quot; format=&quot;fltp&quot; sampleRate=&quot;48000&quot;/&gt;&#10;      &lt;/videoTrack&gt;&#10;      &lt;videoTrack muted=&quot;false&quot; name=&quot;video7.&quot; resource=&quot;37483743&quot; slideId=&quot;{1481AE66-E237-4F06-A758-A3EB32FCC816}&quot; startTime=&quot;0&quot; stepIndex=&quot;0&quot; volume=&quot;1&quot;&gt;&#10;        &lt;video format=&quot;yuv420p&quot; frameRate=&quot;30&quot; height=&quot;1080&quot; pixelAspectRatio=&quot;1&quot; width=&quot;1920&quot;/&gt;&#10;        &lt;audio channels=&quot;2&quot; format=&quot;fltp&quot; sampleRate=&quot;48000&quot;/&gt;&#10;      &lt;/videoTrack&gt;&#10;      &lt;videoTrack muted=&quot;false&quot; name=&quot;video sile5&quot; resource=&quot;d1b12e0d&quot; slideId=&quot;{2FC26D5B-E32D-4595-8CD6-FA2E13B5E4A1}&quot; startTime=&quot;0&quot; stepIndex=&quot;0&quot; volume=&quot;1&quot;&gt;&#10;        &lt;video format=&quot;yuv420p&quot; frameRate=&quot;30&quot; height=&quot;1080&quot; pixelAspectRatio=&quot;1&quot; width=&quot;1920&quot;/&gt;&#10;        &lt;audio channels=&quot;2&quot; format=&quot;fltp&quot; sampleRate=&quot;48000&quot;/&gt;&#10;      &lt;/videoTrack&gt;&#10;    &lt;/videoTracks&gt;&#10;  &lt;/narration&gt;&#10;&#10;&lt;/presentation2&gt;&#10;"/>
  <p:tag name="ISPRING_ULTRA_SCORM_COURSE_ID" val="4519F1FA-244B-4758-B96D-D59F4B7832B3"/>
  <p:tag name="ISPRING_CMI5_LAUNCH_METHOD" val="any window"/>
  <p:tag name="ISPRINGCLOUDFOLDERID" val="1"/>
  <p:tag name="ISPRINGONLINEFOLDERID" val="1"/>
  <p:tag name="ISPRING_SCORM_RATE_SLIDES" val="0"/>
  <p:tag name="ISPRING_SCORM_PASSING_SCORE" val="80.000000"/>
  <p:tag name="ISPRING_PLAYERS_CUSTOMIZATION_2" val="UEsDBBQAAgAIAClet0zWo37aRwMAAOEJAAAUAAAAdW5pdmVyc2FsL3BsYXllci54bWytVltP2zAUfi4S/yHyO3ELY1yUghhStYcxIXVse6vc5DTxmtiZ7RDKr9+Jcw9pN6RVapUcn+/zuXw+rnf7ksTOMyjNpZiTmTslDghfBlyEc/L0bXFySW5vjo+8NGY7UA4P5iQTvACwmDgBaF/x1CD4kZloTjoGF5mJkyouFTc75D5H7man0ytyfDRBF6HnJDImvaY0z3OXa0SIUMs4K0i068uEpgo0CAOKlmEQp8Zem7+j8ZtIQc0uBd1Bpub9G1ckDceL5j2S/MyVKqSn0+mM/nz4svQjSNgJF9ow4QNxsJITW8o187cPMshi0IVt4pVBLsGYIghrm3jmms8uhaOVPyelwyoBrVkI2o1FSGjjV3PWBCWmtq6YCFaCPfOQFbmtdOVlW9SS6Egq42emQm9ht5ZMBavG3vH36EjE3iZmOqr4dC8Xy7/lVTLWb1W8j8ZiM8rWMdcRLnUhrXU8Cdrf1Utsja1sn2rZLgom4ij4nXEFgX393pyA6YyUGzYyt3G6OvdxAZ8WzDdS7e4RhtKtZOM2SnFLpbgW1HC4ze7LloLU2W6AmUxBXaqJ98wDkF+ZUrZfN0Zl4NGBscLSPtijZcpVk9qGeJFJ4vN/6E3hN2jNL32oMxbwPxrzGYmamnARwMuCo4+BBGtqAItd2FyTxm6xZxuTztZJ5zD1TO1JwKZgIo5hKgQ8+wEzjLZ2ug8Kiml08TM1wHYW9oIjHkYxfs0ow3B1L03C1HaUobOwFxxLfzsCbcx7gWslc8xQZ2mKA+Bt8d6uNx2hw5YMdNmI0aMj49DzM21kwl+t0ntz0lxbSR84vcdHzr5PDbpLeQO5mB5CDCZBL656LmwOEeBceOaQL3s8J5XVTXGIj8z64mkw4AvTYzFj6ulcGFZpaRnOcTBZWnrV5zhLBz4BbFgWm/tuQv3Lw0IHCY/fG2NcP/CsynzJX8HJeVD8NZidYamdCAq9z8nHy7MOA2oRJ2Nve2vat+NGiroOrkvtW/lr21HfUJVWSpntk5RX9aLElPPgE8oxVDITwUAAtmEVvY5xHt8pYE4MG8xodorHQ6Zz8gEfqpyvzq/alC9mVzXWxvVYblzG8o7rqAq4lR+tDlKTiFfNNXz8A1BLAwQUAAIACACNvExTnTfRlSAGAABPFQAAHQAAAHVuaXZlcnNhbC9jb21tb25fbWVzc2FnZXMubG5nvVjfb9tUFH6ftP/hytIkkMZ+IG3ioc3kOLeJVcdO7Zu2gyHLc7zYSmyHxGnXN6Y+IASoDJAQTBMtZbCfYtP2MlvAg6f+H+Yv4dxrJ0u2Mtvt4KGWb+rz3XPv+c53zr0Ll667fbRhDUeO7y1y58+c45DlmX7H8bqLXJssvfcBh0aB4XWMvu9Zi5znc+hS5eSJhb7hdcdG14L3kycQWnCt0QiGowodvRwjp7PItaq6oDRbvHxZl5S6olfFOlcRfHdgeFtI8rv+O+9fvHj9/IWL7y6czeyKwGhNXpLmgRBDunCuAJBMVEXSAQ1LuozXCVchYhL+2UKkgZVy5kqbSKKMuUr2Us66peJVrrLS5i8jKQl3xVzrtqpimeiaJNawLmq6rBC2MRImuMZVqkm45yEzfope3EyibXTdclEwjB96Nroa726hwI93PXQ1iX7IPgicJPxrgIIkumPmTV5Tmrwo6yrWiCoKRFRkrrLueKifRN87p1EQ75moC3j7gB3vA2b4e/C6B8P4vgffwsN1kuiGhzz4+Uz+3GuypPA1nW+19CbWNL4Oe058tOFYmyiwnREaDK2R5QVGAHRGm05gw/86ln8adfxNr+8bHXRtaAGgoiFjMOg7Zvqlow2GwHjU6htbuV6o/Joo13WiKJKmY7k2+YWr1JLoAaBsJOEfJVFUXsMq7GT81DiCpc7ygBrTDb8TIBMCUA6nIdYbEvwR6saVoBqHAY3gHoSsA5DjcmgtDLSgGHlmwGOsQh5o2pqiAndlOwkfDZALzwD1YHBvPMNik7ILGOTMsilvClEWFEgYgcxM05zF79nxM4garDb0uvlo4DDPiJ8lICwbiKkTJiFp7g0AeN9BNku0NCKjJHqCgoPHB3swFcuSYHjwOIlumTC/g4ZJdNuhDkU7Dhr1gbPFUkLi27LQ0KtEhtcqBhZIxtgz7YJ2kMmH5tJs5oxH1lx+5PqUoelVZR2kibJpuRF/J9fL2CnLoOvxt2VMLmONq7z4Oom+kesovp1nKvOrYp1ncQQJnejZvH4GNmWeCc/PIVzjLZpXwM5p5IAyTxkxWcTOlJtSwyttoL/IS69POSV7MDQoX2a107Z89tU9KthPkGczftEk+cKzc32AYiPgGs3Ulbb4ob7EixKuHcbhl85k+ZGRerp4KCA/OWgjfghv1IDpffbtBv1mP0CfjI2ZpO2B1m/TSsBkam9C9FNZIZNreP1U2QXM1b435KKZRDdRF6oRy3Q6OGTyST0EQxfBDnvdo7hDZeaNvhx9d47loCZgmVdF5X8Luhs/owDRDvzzeKGeun6UcOe48Xb29GiB/09c09KiiqFRA2kh9sFjwAFyfUZrUfSoOEKDelIVQcKT8K5X3E6Ul8CmlbZi1hCJ3jW/uLWsZADLKa1STrLXABpNr0s38XapFuAluNaAyLAladAGuv7QKm67Ctsxt65VWiCL26/hqiYSWmWZqG9aV/NsmaSU6TIOV5O30WjMNPxzVZeIRIIl1QwIhUsPEFAu40cw6Me79CAQ3QIPqbsFJmg38WS70ir5LwrljiG7vbljS7poWNVXJv3hQVY4TfolqEH8nOnA7qxq0RqbKtel4/iWrp848f20U72RBzaVjIKBteFpvy4XbyWqGuZVaAMFXhZo79hIot+2qMbvFDSEXKV7IxFt0n5mSRvED11aScI7W6gHYaKaRw+FAzt+TsO0Pyg4Q3pEruElHmbJdolQ8B6NvlsQ5VUn4ZxP0Eo7CX9GJP6yiZbpyb9ZCoz2ziD6eAr6kewH1ujj0iB0TRMMjYVu48U2PZ+H+7lJQ/jqvBP1hoiERvxjEcPssmJi2kyiXwQk0WeutQjZcMwrANbi0F4DiMvKE6hVIc6yjMt4wRPCC40mJCXr/Znw9OK7bhmMJq8ugzqzgys9dLCaA5pS6vg7C8gCQo89dchMUMOwjPH0KqnJZK1f5E5m1v7VKnwlIMernXRfiNjS+VqN3brBFvUds4cCHxmdDoJGJrt+6/tdvyiY0OBlKCCv4FkdJygLqGI8vU6jd0PsHkbyDXqB+fenv+bZs5o+0WBQs3ScZYTsp2fgeZDpaMSuPhfOztyE/gNQSwMEFAACAAgAjbxMUxUeYBujAAAAfwEAAC4AAAB1bml2ZXJzYWwvcGxheWJhY2tfYW5kX25hdmlnYXRpb25fc2V0dGluZ3MueG1sdZBBCoMwEEX3nsIbCF2HQNelRagXGHGUQJIJmVHw9k1EbWnTZd77P8OMYhQxfmJd1bWCWegpEEVLnFE173e2DAtevXEghnzCgrznSiY3LFFoIzJ62ZQewXLK//BjeGthPT/iI14w5UJnHOpLqbCZXPKwmGlj3RpQjxHTgC+Yc+iht3jDtSeIw+MM7Bv/1bmbNpsd3mlAHSK5IKr5QFW613H0F1BLAwQUAAIACACNvExTY2DhYjMGAABvHAAAJwAAAHVuaXZlcnNhbC9mbGFzaF9wdWJsaXNoaW5nX3NldHRpbmdzLnhtbOVZW2/cRBR+z68YGfWx2aRN2jTa3SrZeJtV9pJmHWhFUTRrT9bD2mNjj5OGJ1AfEAJUArxAVZEQglrailbtS3cFPLjK/zC/hDP2XnOdbZuIS6R15PH5zv2cmWOnr962LbRGPJ86LKOMj44piDDdMSirZ5RlLX9+SkE+x8zAlsNIRmGOgq5mR9JuULOob1YJ50DqI2DD/GmXZxSTc3c6lVpfXx+lvuuJp44VcODvj+qOnXI94hPGiZdyLbwB//iGS3ylzUGCAfxsh7Vh2ZERhNIJp5JjBBZB1ADNGRVGYStvYd9UUglZDeuNuucEzMg5luMhr17LKO/k478OTcJqjtqECZ/4WVgUy3waGwYVWmCrSj8myCS0boK642MTClqnBjczysWxC4IP0KcO8om5J8ZjwSfngBcYbwuwCccG5ji5TSR6ZJV4EA7iZ7kXEGA6sNZHyclt3l1IlowNhm2qa/AECV9llDltZUnNq0tqOaeuLC8VE1WlEVpBK6pSmGqxMKeulCuaWl2Z10rFoUGaekMbAjSsZtLsF5fUqlrW1KWV2UJlSIS8Uj2MWpopFIfEvKfOVgvasJLKM6VhIYvzlbIcZv7morpULJQXVrRKpagVFnuoOIf7sjWdGkz8NBSIE3j96c3NwK4xTC1oNvty3Ccc2pWFvTrRnDyFalzFlk8U9KFL6tcDbFG+ISoUulqDEHfGd4nOl0T1ZRRRUUqPXcIQFIOS7Nb25JVuaV+eGjA9lUjvmXWolulus1s0He6csfbjY5Nd9a9MHK/+EYqm16hBnDL2vLhlHTTgRBUu9Lrj+MVLl47X4ghpacw51k1opbzTCftXOlRU6I91TtegT5N9uq4GllUNXNfxeK+Z9i92lTiCTXrVYQP5J+5RzbGMbtyIXSNGGdukbwOqNijLA+W4glahUiyIaMUlDFUxg02Pcoiy3mXgBzWfUx5vdvk29YxHsYWAH+zKBJWqB6Kum9jzB0qjGx+x0ejZ98sOJ/4HibuTpaNIqxZEAK29usNQLWruMBnMXNR6xOpoLWr+LkM+Gza5DN0tLijRq81wm5nIiJq7gQzsRvgcy9IhDlw50sFSGcirr8MnoEojfGDLkOfCF+AWPWrtDm3ELa6ZMRoOV4jV955GrfsUcS98DFxq4daGDBPN3HsKkmnU+oyBpa0nUiAPg9h1UpPKFkKQ7XhEhjZqPpDKptmouc2QHj5HdhC1NkFzGjX/dIUBu7qwnSIzan2li4VH4BKhri4oKYBewo0dboncBSbg9R10m9ioETvzqrx414SUAEFOuMU6SRJut8U3wKN3bCEafiI093SQQJEXB6kB2t2lyI8LiUGoRocWuyaY7nD0UYCPEAvUHRHnkiNNoTyn3jgHJgNR/NxGUeshqw8vHRJ2E9Wj5m/gS8Fu860LEsHlpsAngelI7nqzFrV+BDeEj/sD2aZ9feeMvlH8/aj1DPG9p3vboiyF4NMJflumCVczMdAOX4iHrbtC8NkkXL/IM0iz0xT3dpPtBE2H1CuxS3SovtaOeJwBoNb3HcP7OuDrGK7D9XMQEWyIre6J27MdbH0ey49teS2vCrSelAOOE7TPEJM4MdVDofszxMy4koRRXzBTStrY+IWLE5OXLk9dmR5N/fXJL+ePBbWHkUULw7bZnkZyx46w0sh94/IJuCPGUjnUvuH0BNCRI6o0blg1jxlXpZGHDK3S2P2jqzTwwAB7AvKYMfYANu94NswkxDgQz8PfaEjAC0LpmZxWeLeg3TyEQVwKBw//6ZQYTA6fU+Kp8Z86pixEzT80dH05av6EtPDLEloowEpJpk0stE/L4WNbNJzm7gZqQM8UjRuaPXTs8KU4Ne64MszKDornUBnaUtT6OYeK4ipDfm2+gHLz4Q8ytNeXZ24C5+ZWQercLny1iLR5tSI3ykStb8rXUHhfbhxZmA+/K1+Tm3q+ldKXhr8G8VbwqdSMiWFTseMRQDfjKcyCY34dTn33xDwAW9KZ7SZv0tulesFb3hZOrV3+O1reG7+aSXrm6bQ8TTSshjje2aeWv/+Pnek0o/Sfcnty1337PvC6vfsaePD7lHhiU0ZtCIaYE7oftbKTE2Pp1OGPRkaA2+BHwuzI31BLAwQUAAIACACNvExT9Lh1VWUDAAA+DAAAIQAAAHVuaXZlcnNhbC9mbGFzaF9za2luX3NldHRpbmdzLnhtbJVX227iMBB971cg9r3Z0gutlCJxlapl22rL9t0hA1h17Mh26PL3O76EOJAUioWEZ86xxzPHYxGrD8o7W5CKCv7Y7XUHF51OvCykBK4XkOWMaOgkRMFT+tid/Z3Pu5GDCCbkG2hN+VoZS2nrUAQmhdaCXy4F17jOJRcyI6w7+HF1Y0YcWeQplsCwkNP7+TC6vj3BWZElVNuM+xMc51D8HtO72XB610ZYiiwnfDcXa3GZkOXHWoqCp0ibXZvRRtvscpCM8g9E3vbuR5NZG5JRpZ80ZPWYrqa9ae88Si5BKTAhPUyGveHdSRYjCbByp5v+zf3N8ExOtdXMfs6kbami2tL6vf51v1UDOVnDQZK/3AYLg6t/m6DhnzY5Hs6uJpNWKCM7kPXFsShY81aGyIv8W9FIsTYJPeD0zTjJYYKkeP2QMHkw4yTBHMhsdFKQitEUyyBk6qT404w2sM/lkYr8z7BJxOZuS8FeTREOuodRSMJgoGUBcVTOnE9txOdLofEywWBFmEJAaKpAr3jCV1Kocpm6rcL9gU/K0wDkDRXiXbAig7GLNwDW7RV+PB7ZvhLGt7cFAUrYemMQYWWskM+Y1iNkYKyQb6ZaL5ztjuCHHscp9TAivphfZx+9wAlOy3yVs9JrdpqbW66Crb2hxGQihYGV1YJmYKoWR9bmQoqOYoo52dI10fgu/Ta4ZGcPo+LowOGV1qyrWFPNoEluNkbs6GG97Py0Gt0DUp3NzTsa+/1jNyPyA+RCCKa6Hc/DO4LLuJfzmGE6Kr53IJ/4SpzJ4UJDuL49RBtYuGtyLpxoTZabDENqO0EcBSmIo+Ycx37bpuTzIktATrFmFErR1G0Ot6HrDcOvfqfwCWmd0OJ0TL3B5Tihe00GBi8AIHK5KRXrJs6TFUxTBlso731gsAduO1msUKFtYhvqOax0KDdvOUuPvk1UQglxdUcD4R3jEvWGEzpOS16TRNmD1S592X+rhWsduWxkRqthD7NzL6TawuhvSiCWqpZNUmjxponUftFq7o9OtjDkNLM9Ah3B9g0ex2FC5D4r1lmm98hehWDelf1iqiQ0eNoophMOek0U6zlsgwu8nYOVBAhboDVeBE36F+wSQWT6vIfUunaD27HxjPiu2Y6KvTjLdRwFJlecfRnwN/5vGPwHUEsDBBQAAgAIAI28TFPGDtA8HQYAAAAcAAAmAAAAdW5pdmVyc2FsL2h0bWxfcHVibGlzaGluZ19zZXR0aW5ncy54bWzdWUtv20YQvvtXLFjkGMvOO4bkwJapSLBeseg2QVMYK3ItbkUuGXJpxz21yKEo2iJ120sbBLXrukiaBE2QXCKh7YGB/wf7SzpL6unnKokdpAJEgcv55j2zO1T6ym3bQivE86nDMsrk+ISCCNMdg7JGRlnUcqcvKcjnmBnYchjJKMxR0JXpsbQb1C3qmzXCOZD6CNgwf8rlGcXk3J1KpVZXV8ep73riqWMFHPj747pjp1yP+IRx4qVcC6/BD19zia90OEgwgK/tsA5semwMoXTCqeQYgUUQNUBzRoVR2Mpz21JSCVUd682G5wTMyDqW4yGvUc8oH+TiT5cm4TRHbcKES/xpWBTLfAobBhVKYKtGPyPIJLRhgraTE+cUtEoNbmaUsxNnBB+gT+3lE3NPbMeCT9YBJzDeEWATjg3McXKbSPTIMvEgGsSf5l5AgOnQ2gAlJ7d5byFZMtYYtqmuwRMkXJVR5rSlBTWnLqjlrLq0uFBMVJVGaAWtqEphasXCnLpUrmhqbSmvlYojgzT1ujYCaFTNpNlXF9SaWtbUhaXZQmVEhLxSfYxamikUR8R8pM7WCtqoksozpVEh1XylLIfJ36iqC8VCeX5Jq1SKWqHaR8U5PJCt6dRw4qehQJzAG0xvbgZ2nWFqQa/ZleM+4dCtLOw1iObkKFTjMrZ8oqBPXdK4FmCL8jVRodDUmoS4M75LdL4gqi+jiIpS+uwShqAYlGSvts9f7pX2xUtDpqcS6X2z9tUy3et1VdPhzglrPzlxvqf+5XOHq3+AoukVahCnjD0vbll7DThShTP97jh59sKFw7U4QFoac451E1op73bCwZUuFRX6Y53TFejTZJeuy4Fl1QLXdTzeb6aDiz0lDmCTXnbYUP6Je1R3LKMXN2LXiVHGNlRBNccUtAylYUEIKy5hqIYZbHKUQ1j1HsIP6j6nPN7cch3qGY9iC8EGBrswQaXanjDrJvb8oVroBUTsLPr0x2WHE/+TxL/J0kGkNQtcjlZe3WGoHrW2mAxmLmo/Yg20ErX+kiGfDVtchu4mF5To1Xq4yUxkRK3tQAZ2PXyOZekQB64c6WCpDOTVd+ETUKUZPrBlyLPhC3CLHrW3RzbiJtfMGA2HKcQaO0+j9n2KuBc+Bi71cGNNholm7jwFyTRqf8nA0vYTKZCHQewqqUtlCyHIdjwiQxu1Hkhl02zU2mRID58jO4ja66A5jVr/uMKAbV3YTpEZtb/VxcIjcIlQVxeUFEAv4cYON0TuAhPw+ha6TWzUjJ15RV68a0JKgCAn3GDdJAk3O+Kb4NE7thANXxGaezpIoMiLg9QE7e5S5MeFxCBU4yOLXRFMtzi6FeADxAJ1V8Sp5AxTKM+p10+ByUAUP7dR1H7IGqNLh4RdR42o9Sf4UrBbf+uCRHC5KfBJYLqSe96sR+1fwA3h48FAdmhf3znjbxR/P2o/Q3zn6c6mKEsh+HiC35FpwtVMDLTDF+Jh+64QfDIJNyjyBNLsOMW93WQ7QtMR9UrsEh1qoLUjHmcAqPVT1/CBDvg6hutw/QpEBGtiq3vi9m0HW5/H8mNbXsurAq0n5YDjBB0wxCROTPVQ6P4MMTOuJGHU18yUkjYxeebsufMXLl66PDWe+vfz308fCupMH1ULw7bZGT+yh86s0shd8/ERuAPmUDnUrmn0CNCBM6k0blQ1D5lPpZH7TKnS2N2zqjRwz8R6BPKQuXUPNud4NgwhxNgTz/1fYUjAC0LpmaxW+LCg3diHQVwKew//6ZSYRPYfTOIxcddcUn93g8l81PpbQ9cWo9avSAu/KaH5AqyUZBrDfOd8HD62RYtpba+hJnRJ0aqhvUOPDl+Kc+KWK8Os7KB41JShLUXt37KoKK4y5FfzBZTNhz/L0F5bnLkBnFsbBamTuvBVFWl5tSI3vETt78tXUXhfbgCZz4c/lq/KzTk/SOlLwz+CuPl/ITVVYthG7PjQr5vx3GXBwb4B57x7YgKATejE9o836eZS1f+WN4Jja5DvR5Pb9+0LPbTLJX3xeJqcJlpUUxzh7GPL2Pd493l3gflfeTq5671FH3pt3nudO/w/0xisD/9rNz32H1BLAwQUAAIACACNvExTrOZ8W8UBAABPBgAAHwAAAHVuaXZlcnNhbC9odG1sX3NraW5fc2V0dGluZ3MuanONlMFuozAQhu99ioi9rqKGpKHZG12CVKmHldpb1YMhE4JiPMh22GarvnttSBsbhm6YS/zn4x/PGM/b1cQ8QR5Mfk3e2t/t+o+/bjWwmpYH+OnrfESvrB4oXm7gqayAlwKCHtJ8vvolv58JyjgQrWl2fLS2yvEL0P6zZVy5eE1YSEJThNYQ2l9Ce6US//MqO1XVVeS0OTtojWKao9Ag9FSgrFjLBD9mCxtugT0YG5AdGl6v7uY3BLplOXimv6PExBh5dlwv03i9dLkcq5qJ4wMWOM1Yvi8kHsSmo9O5DZfeHWuQ5sD3HXAT3t4lqQvwUul7DdUg8WwdrsNxspagFJzyrpI4jJckzFkG3PFdRIvbRfwN6hmn7fMN3ZSq1J90FEbzyDupmhUw7NLA1DTUeF3KaXjVpybF6SxJPIKzI8iBlWmmORkPxPpQX5JSYmE7MkQjGyTKkW1KUXRcsrJBcnaz1nbs22gnxjRDufn6Kq5tuMy5GaeT9a4Z9q7Zjri11dhwuWAyaPJyq17WB2oucEqk8iKh1dTLDbkZ3Z80dv1symZyD/IJkZvhaQ8FlBkmIO/FFq3AtGb5rjKaKeflfxvv5b56/wBQSwMEFAACAAgAjrxMU4ALfHcNNgAALVsAABcAAAB1bml2ZXJzYWwvdW5pdmVyc2FsLnBuZ+28e1ySafcv7ExPTzPNjFZSdrB4Mo/jgTEnU0uo1PKQmnbSUCmLzBRJTc0DMDNNk2BmHsIxD0ymNeWBVASP0EG0xKS0RLxVCiNTRPIAKAhszKnReZ7Z734/72+/e+/P7o/yc8N1r/W91lrXWt91c90Xfp/Xnm+Wrl2qpaX1jZurs6+W1j8ytLQ+F37xT80nxcvKLDR/Pov23bNLq7xdf0hz8Y+QnZ47tbQq0r6aObZYc/3lGVf/aC0t7Yez/z5rQf9+QkvryAM3550HzgWJ+tLIpfEYcKzqR4qnR09R7HpQ7SrmgXSPwHXha3vCH6w9nW2xONw+3GKTyedrg+E9P5WVtn6++U5jmMWu1oTz6y8wX/7g12C4uvLoJT2/Jp0lkOaxOyPGPze/6nps/DP8hO6Wa2+ia3gsGVSRM92WN+E42B73RkIMcog+WRBfMNiWMz0S3y/L4baU1SVJr7PLsDNdnPICdSEjlp+rmiR9pgH/MpkSZOpQ+JYgD7DMCJruxG1qtNF8rNVi7nCDmGkwJJLRtwYum/2kcJuDWQb9XSJir97s5Q/GDkUtTEVf5bpZMb/htYcivRUFekVbP9dc7tBd3zFQuW523FG39H9o/tw7BHKbvQx3+e9cLhluHmSckkgTefUJLzNJQfjkJovknGVVG3PXAPsMK57ZkOKiExz1N5GXaB019laNhpBn8TRETZkajEuawpPXpD+5TDDAp+rbPeTEO2pp2cTzlsCSBFd8nF9X4Ge/bA0CuW3dLoOUB011gD3RwNYKsre8fB04WhmGHQ0BR/c5CLsqUhnvslXjW3gtCcGYyGnaBvnUu5axfdp5jGlAPTL8JU96aZJqTIzn7yfl9Me+5cdPWvLGBjsAr01dkte3YOaNllUiqvr5flWLLhe1MQJA1tc7kDlODb/QcjayOGoH3lhbrtcJGtMhSDXMKaJ9pnXRxbnI3Xbbt3q+hi61Y/06jYNry2aSF3VPqR6S5JISjii3u8VuamkFKXJZl97OSK2pjGz16y0yriG2H6XzRTZWzdse9URWUW56JVgh1NZnBxMNzLBg0ct4s4g0cm4rwTQnOOcWlq2O8jVFsvKYlTPnmqOxL6+JybSpHIaQy07cy5XeUrepzxYyyrkH3jYlxMZb0DDbbUXeE1kwBYzEEn+X90byLhqdMPBYOCnCqdebVBlQBpG6NJSNE5GsjumJrQT41ZXsiVVaq/fMzWUwyLC60LS1yNSbH4b7QZfXsvOgBY2sdt+g4Gi3FVKmLyBU2w7r/MO7ineDUGS3LHzJ+XqQf/2vY5eKpvosPG6M1AXl4UFMV9C/BiN3s2jq2sGACSU15GXerXOj0uK9WZCyH/DkCvbYr6Xml4iwTt/tRKDg1ZZKVwcy75jdE+H1xv4B+9WIG34Jr0lK6eMBME282Wk3yO0YadBS67vLya5Xw2MPtDe6EnChvEkIz+cHyvkC1V5SjXdvF+HWsmxAyf/BojzF10T7+a5DNymKlqhILT0OM0pZWVEWC/j2dlHBCk72jsijq4WokLWTgn0BjAZ0vWXXM3XAdWWvh3JAN1ux6HF3UPg26koaLcpcER+cq5QBDkUGZu6ph5x/Vo3knpsBJD67KEDhPjwgV0gFruEm5SlVR4PXHZuuvwQUqBohdrUiQHVR7FhrZSWjtcTKRTQgoaK/O6i3n4hiep/iVCtPAckoKYuZsAu0U+N8gjxGSqOxRHRPqU21iCJpEsTCAy5LShP1b7gOi+tHrZOB4HxU7VO9wLGpJmyLqhoI3saSMFFKKS2GaHCbYRVEHqtLZSmFW6xahEl9vSkcdV1tRxitRXCuV2Hf0IBTKJtjj8MG6mITZ7DZPBpKS0vh/dHZTLhppdBJn9LEaGv50d3chX+0mGGpXciPSkoVAz/uzVvzfFRP9pjwm92O06R1IFb1otux+54TU4CulZaRGMAreVHt1FoaUy7HJCvDZCkCfl0sQyqtorbbJYfTmILYfdwUpRh8HpkO4tDOM86N7AoA8yC4AhW23k5j1NYLNdAmwTIaU+ZDcOY+JSSbrpUDhWeTWWNb6GiBS8P60j7IaCchM6iXul1LzL6HZ0Xy/KyaHID7GAgRD/REiRQ1lsQ0WkY1wI8CWgQDz0Y50i30NFItA5282TLiK41RLbKVeyvCe1cBo9l4Vu6GlsAN52sQcCu6WLapa50sBeCHLB2LbsLIJZNAP/N3AzM6eqIQ10gVcp40ekYXc9g1tg/5UdttrTOB3lNGZ+s1kda1fqKoDEZPW5P7xEzrKA6ffODxyT2CgJQiuym/VWsb7fYN6fzEP3obVnOEuE/5mT/ikvP1TJSJdkHPTl8y7NFSodSma90SX2WMEmohUYA0EfcKm1tx2W5HOK0MwI6ox++hAjc+J2+C8+oUB7VFl4qkmN5+7fYb4W9xh32+o/A3ElN8i/tWySWyC/vyfDq7uELaC4uUItXI76Z7dinoDKz/gWqJhbiTcL2mV4ymjlQewLcUQnLkyNwY2H519CSrSTAcuV10fFnx/u1SZcx1Hla97bJwQIHlokTyhGTOsQbpNdtF/C09QZksTsQWWdeTq0H1WH9fSEgwQ1RDh7zO5slYn2tFL1t+O0OTmGMsM+SLioy31ZyWCwai1BCB8r6PLgcVraxTlko3di3nbUXxnHC1lgCVS95UCqiiYE5wtP7e5s+CgVj9JGrMCSF8lE3Vvu06TBZ6/BI+fejpJGuLcjzSHqs3hgHp12dZcQV3bzv7BzF62VNrCwNCmXsZjGO1BQKpQvmEWhtwk0spCJ/GMtrHV2vWDntdSA5TtpFQQn1iuhwQTDlKkG1Wu/PTn7d/T5hdIokiqYz3/WEip2VvskCBapH4XG5xyD20ypJTPQMFtmodZfzhzl5eTxfD8rgZ4YqqLc+uhqVdfm2Kvh7E5NjtIyzKHylbvzFCqHZpZGBzFxVRU1V1VJ0xiCISjtvRA36NcngpxF2+G6HgqmiSZm6AMuefSodKiaUsBN6yz9Bl+impDHTBGbe7Y3waIJvTdx9bLmiuizKA70Hk5RU7D4nXAaeQh3C/+LyfJ/3s0jE/ik1sJeqX4ZClys3ccSU2X2Cd3AJrdyVgItCHv2ahqDbZxJDdouAD6c9JZgcaYxUK9DVzlhBISs3pKcjl7g0lCo9gSaJ1Wnd5zs53TlTdiBp18dWnOL/qgJJ+11ti75NMOd+oKgt48dlBCz3hZTFn/b2WhAEEL3vJ3Yp8afyujdrErvX/YioBOq3QnLqGT6WK/AbfGtwW4RRQYpgwNUYCcwqIECYrURcC3oppJcdNM45EdrRmT7XdUE1kEtkkbGBFQNbWMQyieZJPFYRMXrLK6AHGguEsWjyT3YXrPjuCYxQI1jhUJCmwffQDsP3JyJ7jHESEvCUyu+U3CJ0foslGqDKtryJreSdn8nwMJMjOck1dsDaX/9SIU4ZU/cZQW7n41kPp1JhmW0XtSh5N6VceNo2horXuYXXnIrVWz21j+2rCoitB9Zatv8UGZjmJtExarwgYeS2ySIxFp/blHo7dd/DDh6olF2vKGbhkJBE4PZt6uxl2X4QDeJaIOrVGEWxSHpbt1Nvfnncatqfe0ooMYBnqCjaqdmoNP6reUntcHjOpWJXNKWNsPp4OunC/cq9/kF72QJ1KGrtvvYsT4sAkqxo5IPczbk2p8VasFbRGARu71tBoMZpsCcfZN4mpjdp3hADmeK5PRpP8ODyy9uq3kXAAG6DH9GcUTNkfGVoh7wjto//sCdv/FlyvitLl0VpOx/NigFRhz/H1wQzAgT+YHEMFCouGaWuQcNChsgaH1M6GDXJOaDInUj0hJavDVzXJUEFNSgUgr60ckv/qae3BH48ypgqIMn8sI9TrMy2F20dqk7qK6bot+jZ+UZ7dDiG5hLKofcSWfrLZYKhwMsRqi0+A87NniLjlhfeGee2rilvHLUjH9dK8tyUOURo2aP2Qk/x+OSF7DMxURo1Xd4xt6Ydy+lUVZQJGzYSfdh4nxcCsILHsHp4cafzUv/2cfZlphtzmXA9dwtIvmWqk0LokpAsxa4N0tO7tnQvdzZpawv+6SNp1yW7b7UbJ+Qp9O3QX4+q37V6n0VV1pyr6qODruMSeipSfLDdkqlARtwQSLa0257npdK5yC/h6Sfu7mHkCC101xNduh4HBwUquj4+hhhTr/2t5+rdcTT7VtBNa2lfmWMccz3Wdk0Mw1PDoRYYGvka561e6rNDw4M9WvA8ygsGXGmquNZdE3lPkMz/816i5mk8oYuNUE5qvA0y4kT0Oc5K4ta6t5Us0OpPMMpxPnP0ge++OdEODG5l/ADr6OcFw+Zr8D+J19xniH739gOnXHwzcnHebfJjIP0BuBpsdPsAy/s3VoS2AnhQfw3YUH+mLYrG8eyd7B8sK4geqpO4j+wFGN6c7xP7SPGFD71ZcaEtBjHdQGrghFezWooeuH6bypWmGNoTGw+458rztX9LAN94LvlBM2VJRTDrJWNYnU5lnnwBn/Am/6KHHoadtJzjO+LPXFI+njeahvZiNtLbJDexwLwoUmwzmzpvk+iC57009dQhlCTjpXasvB6IDm3n0mH5CsZrqiTAQRcHs1Qtwd2SbN2I8qGnHci08ilBiE73MBcKIiz2q0I+l1gceuxehRk30shd8W5lhNAKvxHydW1nuvLQS9sH9333m0vHKyNz/Ad0IaLlrlete9C9F5n+80f/OCrNHKsMFMys98aWCGA5+uBnIct0pNZnvlYYTRh7dNM1c5OFwg8Vc0oKZZFy1OMbLEB0/xS3+WzDLuNV/+92Za3+Lhb3rP+M4t+pvZFVdUbot8LP/4xVSSy604MKI97xwPXvusTvxrsa+YxYncH/xfOXPs255JQXErmTy3+Byev09MuM/S7SmjBwxfvw3t5ECWw3/xnp+J4HNbn9j9crw/X8n8mHdgb9FEt56829F3ik1z/ybqR/LPfFvIv1XWTxxlDUIW1dwYLMr5iz4IdWf6PYXLxRDDp+keMj/TelkcdulWM9/U8iaXbgtWTZVyRiYZ+HejL+4Lo6nJFKKcnaO1LeRFgSxFYLeUDf9Buyecg2zSqGvsJqYn1Au5pieCIoHSjoenAQz6d+ma8/HsiL92TzEGcmXvOap/J+T0v43V1k1SFf0MxIG8mE4wTbuxfmxyZ94eV6nfDb7evUmTeiURdQKBCWH+6V3XjzUgUUh8cq2t8qUz02xKgtNmm3Bs7IhpO1e2VaBdVGs49GyPrR9/NfIBR5P8TbPMPBpb5L5GPZpEjvKYm95XLB6982rzv47VwLyt3vAdrX6aeybphlSyLzp1E1Nuvh6mB/kW+S7JqX6mtF3+3S0ZvmNFiT2x0QF4jAecKjz8k69/RXhmvZ6ufB0KJDie8uyE23T77BKwYkI41JgkbWaDo7dZdLucIRuaSmth5TJRS498h6HAWGl63C2v6o0XRXZKvVoJ86zeGBS4Wu/VW7pNVYRKc7WK4z2BOghPbaFDTIh8UOPgft8qulROe0XJmZAeujKz7EM05CeOr7crxyyLzhxYxd3FGi/sjSSUeraQ4GJ6vy8S+uV4Rhisc8JfytJ2sHSTUS0YjmLKcKkH1CWRpJi4afSqi95zPOTFdQ/HcTcjfjdufYZIY9o6sS3PIPhKw5lNDnwR3ItfN5NojemsDBDukCKQhZafMAQGDyN49MjSaaxtkbYdurePHuQbEhWzYsoZUByDCpImHTKUEhqi00Xh3T9OZUL64qiLvB2p3tOEGgjZjo930iXUy3MxdaaninMwpMxPh1UDg/SFGNZUeBX7s0YLXW9I72FQRgtLT0UzKTLFh8u4kUEBI2GMPKHQ0TZok4xLc9xgftOFLdt9gk/wfQy356gjIo86Z212aeZEnwisLYjIq0UCIIbz2LvkR2U02jIEH0JkMpiKS+hmrDOd0hb6FSkYhJW8h9FWnyVaZpMNGLVNa1x8zFmOlTSoi0zUWTI4UpMufQW5MwdCo1myWvXG6Kty85GXxWyrg+HpNoU8MvOsCxge9z+4m0vuCFT5kOZRP8orGqAuhccet0k7wFaKsPhhhIj72pYPcitguzz5oSRt9qPucZDObi5+kHpSrd0T1iYBRh4K7O3amFX3D6V2feXmEfaGpnHGkTaevVujdCJrLXU49F8jZyPdbSmT/XwCq5CWCJmDGY5SBYqC3Npu6nkFrsSJExMlc5XaUJ4cG33xSlucOLYFvcbNb2+ytIyO4KwRyQaTLeen3qT8B2bWq89JbnohnxVLYTndJoQUbT8m3ahMgRdEt6nyjssJx2vhVgCM6UvHF5PfsqBn1T+V6j8MTCtZcPU61tk/W8JydttrTd91HeUM1CxjqQufJFNT5pu3Xgj+RFHt2rjSeeP8PLenBsJ5U389CIELO+96rRnefqLx3uTuVeeXELNaXp57uvuJXNj7TYskv44B/xyyw+Y3+ZgDlgfBf/PHHqmZ6BiUPmOdQitvooIdHyHx53bNZ40xMomQ3eLFdWKwzApB3daUsaTlE5a93XpkhIGhi9AEpnD1XEq/rCnuCFOQpX10+TdYtXos5SWjRvSzgjXo/0clQrsd5iZbu+PdrBYamiPKQxI6OxDe4MBd5AreOo5+qbL0jSJfCtDVHSOtcFDmjIHtH5DGnPNls3GaoV6TD5pHTRIbuBTKRbHqkwzK1sylXMOvFfecpyk7GMH3t55wrnwV9aGwWI7XTNzt26vhm++Swzgguc0jyRsNz6ui44ugdqY9V8TiMJD4gZ0ZlzlU5XgjzlRPTOirp0OzwHjJOwi5hf1eJ1X7RsQ0vMfspuQBJnp1+tsqauVqdJmByS2frO1OM2aQ/owQvloAjuFHBpYj25pXZp+fOIhBDs2PJaGmxleDEk6lqCg8hexqlpyhN4fUhn2tYgxXqK5Abwif6VBy2tyfxTLDQ9C+sYqrGbAvdLsj5IfjzvRBpyoVZtfd/dKumjl2KE+sRd6W+q5AEVLjnLOn/fiV7nResfHX9igk7rwitFE9dUwBtFDw1IaLSm9GBnci55GxvRIKtqhYOXbRSW5aNX1EmH8mEdQ3XtOVKlCdpXdEGynNXpiR8jq51vSJP6qbLVY3WRyiFwjor4gJT3Q9Wp/86V3wnimd//aVcy9FroIAKXEVAkB/53smle/hBEDCQI5qnk8MrCXypLysWMYgCOQoPJvLU8LU9tV/WHtmt8NhjRNR02UiBOl6X/rEuCahqoNH3UHsQdkv9VRFm8i8CLGXNjHio9IzG0Qc0YZbyou044hXR7ZFjqfFrR1kJPenTdhXbLKKCw6LQtjNXOktbsVvobTDJrIZG4pWxW6En4ymgxlepgHH4k1iw5ez60Utn/R2vVsUDNBVA8A8NVWxKv/At6m5EwFXI9BfwUUd98mFNktutN3ixeUdSgSHtCPTBz0N1ysllGVN+Ys7AJyEwlnGWEUJhEOzysGIZxYVGS7gJXtTU/b/K0VOrN02XB0AdBvKxKhxnB6rKVXUBSb811XoU8eGQzFxPVVj0nvert0lMU1vLJmo8ohf4Jlf3MasUmEOja2xmlsCyUc/oaiKDe/UGnBqWjTWAHQVPdGUaOsePEjWyLSI8s6sjZUsBfxsrSza40sRcxZ6SLCsXnUHK4GcqBhX6J6z4aJ3jdy3/cJ6qUBoWi2VX89kn9um9/rq7TG4WF4H1/6tBKVUzWDzT0gs2ejxBlqlWa1WsKo1RbwI18+pwgVwSajnUmKOOzgCyHgADjwpbGB6NonbVZAmHAb2cCsd2oRLAPaUgv96FSz1hs1+mh0CnkMY2h1kYhi5cUe6rQCRwSu3DFYKwocL9DpJ60CA6fRqDBw1HrSftCFvfVQ8wy5IoRz2KUjKjcnkBq33KUjTDzDnLRvl1z/w+gr3cqSQjlMWXqN/pEe9ROUv5SiqM64hWn3TaZdQ2XecXWYhQ8JVOE6+cfhZPrA5RLmXvV9TtnXDmkGt1E2Ko5apF5Ko7CkBcq8wbwknt7uset9FaoaKDTzdiBulXfScOrQRF7KrY/6RIvu5Eo3vhApiPQiPO0B06FHvdGyqe5ITwjkgl95dvFKtzFqHZYr5XrOzmsil6QIOJIUXoKr98uCvXLzxo5vEbQ9MjCjoHZzO6lrOPknEzFrqL1qPxxOXXXuFSsoHcquPTeXmgIOpINC0egwdFgKZfNN77wyENK73rJJJrK4CVWqp8vwwkqKQehtCK49DKh/Qwqoy9JYkFAV1wM8SfBpdnbTnV0GwbmYH1/knUy8jvkhDiJlwFjDpf2T7Ymdg/Z6c8nmxwmLjPYMu+NmS38/2ak+CYPG3bbUC1mZv4UTDVgiph/C9qakBboMrXDxXO1/L7yDqlcY0ErkHlIk3TKGvyktiHroORSdn1I8ZyC6plGw+8q0fdXaGCLbqrYAiLAXAkB3uyaqN2LKoyvm4qF70OA2ZipGfagmpVXSG8vy5/U3x442qjfNkwTVc2spgM3Q1LaW0NXiZvBU+uR0O/NDGafw4t+B1QOUqaOlnP7plKGJ/JQbf5TtUMYEG4z5fvYuvHejNaY92vpDIhfFNTSK+A3vkGRX0kTA1x8quwKMRtevRicMNg5FF6Rc/yBHPSBC6Q2abe3NgortcR/ohBSm5jEUcaFD98/R+sd+mYxnT+//yC1CniwizUwOi2T0uJiBCURWeyrqT8LgM/1AjImUvBZjYx3m05MT/bL7Orf+j2RXmviij18ll0JlteyyDQlvr7+4BZWYvdzRFOYQBIytJf/ZAtxIKWInvbEp0dScMvqMAIKo3e2svXHs2mVObENzyUco994amLUHLEt/+MSWPLYArtXcA1xrDYCRFe+BLt//P/Bxx2j86/Q9Xqqtbw2qBOMCVkmiuDFOogsb0z3c+GYL2R/zchG4ptJ5/dytudddCYv60jAjxw/T12Xa/dBvG/lO2UWjS4p2EBaNchpHY0w4+LYsUxhDrWDgJI08RePt7MYR5GFir/6cBCDbYKi8ftRdJ8Ipb2eFaOeo7XRbCLSK6kpQ+kWYE0prrOjNGJeTHiDSmP5lzv6sQszytYv3b6cNUE3dSt5b/HI3PT8dtKQmcse6EPUk3iZjd/5iEPMAaLc//7c6HHAknCby6GXnuG4+Xri95wBI4rL/IPHbP25c6Ra5bB2a4W+s/TP8vi7r+0hMcpNIpPBc8jBS6pK1K93uh8sCuD8oW2Fwm7e73vt1qeJfUenxz1KCzo7X9Rz4uXkiJrcq473N94TzCEWmR4nobSkZJtpngJ1nQDsr9uq/09TvK/oh2syYyJs+SU9afyf6QbWvAf6rRffia/On1grxIuZm5Y9T/rKdrw102cJzXoe4J+3/MA3NwGzpNdOT8qYlATISHFTseQovuEEJDVlZbWNe6bz8eUSYyz5W1LbIRAYkkkFNrRo5/8glJPcn08onUe/DbRMV7eKbZcOi/cxcAxXZpB5Z/lwtbh24R1O33ahR151/VVOWf+x5tms6dtvYqupurzzk8y5OV3wXZlntWwobdjrkORI/mGDRCUurMv1oMO79CNDmMgr+p5swXdOOpSSi3bZTfffPbIs27XpGQoGGaLrCFCS/zrSASEo7S5wV1TRhXXCDNU4xCoouCz8d8qLsPSt9mSzanw5a7KnuqiTa1aDAP6xf0qS8/248OtXAZ2ay2ItUY9la6IdQ5+xJF8QSXfazZk2UULTSxeeylP3inGq39VqapoAwMGv+sNYtzUqQ+xdYP9OOgmtmukLmX7AetNjH/GciHjgSHFhmcSTChPqMscVSuxS4L3kvzbCAMdaLuvDMOLfV8E8p7kX03/BNMkwt6IIn4mkTSimKBCqfh/r3rwrZUV2VQQTwQv5RB2LaLjP6bi7IngVNDhA35USN5UXwa9ex1ecsw/cbm83ZC7rSTfGrae6DuiobZ20jnywp0jcgQhAK/rjwXD3MM7uuui7/H1+g/48frws0dJx86jSbOQKnvZy1zcZ6LnPOffzhRnd1oCFGYI7wx8g7SVD7sM/sLP59AD75/5RWcsI0gy5/QS6HTmxTn5L8qNPHqJM5iuGNkvUyrUwC50wDcWDLerIItSCzQmYfBStQYj/lg1zeUv1fz6Fawhrc52dp7MAmsIfOjh8fLiOPffwBzPi7Otco2xX61HOph/9E8MzFN/bll/rEb+dB/Dz24J+//1jdcZXzsOOHtAOkiYPfHfzzzhSLjA2YSR/t5/U85eikrP3YnXmPgAx37zNcnz1faPA/XDoib38a8mnI/+IhdkSDoVFa43FJOUNWMoTyEE8vAbuSwUbSTVKTelHDwXkJYcWmPKqrvH72qcY0To5DB7YnScGOFPkgouFsag2UXnCzBi8K4ZB1gVPACCTEtnFDl/+oN+OyAHVLmbPn94VqPdNBRo8YSZOIMnrS9HjXhUd1468pIYPO+KuBDC/EhoMhJqgEx9KqXpIqJLD/pqv7hx+dV7/63qVDgVNu9aKP+iaXwm3bD5wu9gq4nDEIVnWFlBMhkfAkcI9STb4I9le+OsxIqGyv8YYfzuwzoVMNzCLEYtk68HT3i9m9QwmnFJ0nQnYhFZ3UF116PJqQH6b2SxrRJdXVqUas1952n5f9Vr+yIKVTLJxt/WnhOExABG8PV3exR940iHdxCkpMYVUEMApO5ioms2+YElaYtlbUYP0NXa6vFOyDH6b2YTGejMuqqGTkADTSvmsNkCx2GmGFtj/tOXR1Xta0fuCyys3nXRPnKam2s2t5NsD12uieX+OtoOMFx7kCybH34h/hbQhyJCDc2A49EnGrr4slvYUoZ+gHc6U2eyIpo9SJffN/rL50Fx1iaJkdGrKa6b9NhEJW7LUAIJyS0U5EBNosTPaNSLKMVU0rlWgkRrE03Swx28linSyUJhFqi8qwg9cXmOAYL6XIuDzN18SdWKPPOsmSdPXdYugbdYxHE3uEG4ms9ogjrdJbZcfj7SdhIa+381qpBxZg+a7SlVCF45chlZufRHFH5ILNPncpGUZ0qtojwI9uVMo9S/LDBfAQlzGXkT3KAapKsoxWbfNzMIbL3cVVTQqTKTY3dqmjm4Fh/td3YuH1qoYDC6Oz2JVgEy8PNjI/cE1QyZWwkPyoLCtPtf/uSPtyeIEnZRQaiYFTGfr86JyecZZNVjCXWna3N0gTZDW9ESmFv/fB6GnI4MZI+9bbWKVS2e600D3+BMM3+xfM6DdXB6uD86pi0xeEogHfT0M+DfnffIhVpSv/TF8CENbB23bx9gK2NIoFtnUs8n75XdN/pFHQf6dRck1r2e7+06KVZNFfydRrBFROPvS+pug4/2jPnG2NgT93MbTf0BDAgf96ljnL0p5ehDb9qBv6NwzNnBE6x9Pv+xpa/2TgJp8nCr8c5NZhstCcGdCFZTRjckHqMc0omr+5aPXOdEPMQvMbDmUurMxu83c0fILwXwRBPzr97PS44P32BEG9Q72F+uV5naDa7w8vwFGvKbQ3G8baSYj3W8waxqmHy6wC684KuiT44OI+kyaH8rgeKCoXOz1MZzeM+R+2erKwFIQSigA0Y2CYa68pFkWe+MKhm4NQtORZGvSM773eOJ7Cmx4k1tSjO+1evoZl75+q1UA1+M900aio/c1Nm7fyZpwO0xPDC4/WKUZpeckZt42W/p44Gs95LPE5VD1uVo5mXYzFGLafJWTcYjjS0aHCsC5RYpYzKoeqUoWkAoqqO8EMYDyyFpJBVFQ9WRPAMZ9vl5+rNDO8diDE0CV9heY/fNVe0GYI9rEHuaAYlA2P1C32yBvTUJdDX7jk6Gr6++vBfUqUEsOPSm6SaVpkaqkrQTmSHaZYnw2MKwXSCUlIgMTFdzvUx6E6Bgn0Zi/wUbuvITNniw/BeaevUSvRNKLwDP6n31fCyiZDQ0NEzsFcZOG5IwV9IOEppPeIN8jBEvNK94JX1nZLJQoTnGOaQRzKFkNaqHD/Fx2EIulqCXeQ1oicL98Lbuiyc4WLN+JzVGYNIsuq7Hd8hpFVC+fmVUf/VxlXYZhpEE2ieA5hDFGRPf5uPtBqWqGEJctWiGgUTJqAH0lAJiqu/dV9drmm7kTVSEHgChnaxSPrW+UaZw2c2De+HlkOrKoLfNRx5Ro3YWuhgCoHuopX7ow0PsBIwtm7FwnUF8pnjV7PXhB4I0cMq1eYEXJN3a7VQN0LSgMIwhvJoXhkD9DJj1Kv8agIME/jtxULcqDp3Vjzn4O5foe3hZm25neTiDW9S0kCanCffzpIGK542sXDtmscgJKhaSmAvOo2nyqdaJHLW4J5Cxh0d7UrYbPx0qzi2GYvae1ulsI5pzPbzMddQpMVe2S5ieR+3oYR4mwxezPB5rw8pkWgCr9e08tDxxv7nKhVSaf3KOuIwtSYakF2iCmzUslOR0UjFlJ01kUU65XR/78Z4EGywVBqnGpm+NVFcO14X3Xt7Oq4Yv/X3uGsQhQXUDtZPbvUDs/uN0qYvr8EvL1W38fwLyu13MU3L/5sZzQpznPnc0LRGZYlBGZ2jU+d0hB0ZozP9xcOQRfuq7t05prBUM5WqPD0GhB+/PeVTrPr5rCsd6I8UwxB0JM0jQuPlzShE2h5jV+5OZSxENoTOFDoOtxJKBIIXBGGzBAzzOQNnbyAy00ykS03bcG60dRgAsC/VDy1ln/J0KUDu8DSZzTFE5c7glhgvFuWGfyJy0eILr5JU7EeGvGcc9tyR9ALx5hlzG59K6e7WHbouY3tBMaI1TVW0F/rIRmFSQRFM2qjSoxu39dDXoDFa7/h41fGn+rNJwj/ryHM8iq7ANLMaxPyzE2Xuf3kwkINWbMv+LRr5pPKTyo/qfyk8pPKTyo/qfyk8pPKTyo/qfy/QWWs1aygmnOwCTnJO62za/ncS+Fes9o+HGbw//ntXY2Sgqnn6w7DVMMk/8ahfFn57EbCkjTlqHi0sZvdzesWd6tHBj/X6jbZ2vgWWcJhTKP2K58wE0TiZ1P5zWJbRT7aXFXQKLm8Na8UcgI4jhXJ1jGEnRse/vEe9S2DIbOtvRT5vVtYm/Vnq5KVaaRNimktLen995tRxau198xcruJhBEM82flOtWP7KD9uA0MxYl+B/wPhtxnagrRrnaqL67ReNjDvB0tlX10c/J65I+9ZVlnKQ71/G4uA8QcfYaFaPwgt+wkkpfLBKzwvRqrfbQjXadmU6BVu8PHt5PBfn3w7i6V8q0vH2D7DipI/JYHc7l1Yp7yuvKXcgVF8NnLjnOgkGaXtPVNeNXjPmJtgt4EbHaz7wZ4/fBXTD+4BC/vfLJKIltwlg9xanNKbyisHm4w/2l9v2ABKweXqPKeB79F9DdfruKyoby3QzU3+w3XfP43bPnHzBaBWbTs0e27QTVoI9lW2uv2xUi6cPULI0Z+dCJss0IXgJGHltfmRqgcIOeswWDjVo7YKGh8nNci3TdVubYyUFIlbeQaU0FoUpyLLEcKnk6drSY11dFX8clYzpgc1Fi2R9cXWdu8eCRmJwyldB+OlnrrAI2pf1RyuNCfzjH413ru0IPLhNyWMBJblkCgvUJrX/ccL6YSinfwfZmaPC3qBdpwcq14y5uFjx8QQOXt2LkP66j9vqZs9Jahyvz1TypetTIvZ3j5Ws+fxCs6eVx3Y7I3uN0sDuJReqtDviKwhWdHs0CMPzune3btKsd5ofwAY5h0eF68+Xet3uBTWtY41KVtnluhYcDEcaByBDm4EYiH17PhH1G9GTDT++rXRNaEvMC4ftOdVdr9y9IUOY4pZgla3i7ebZVUK7Ovn+/J80874pL6zto9886YrnnB315dmiphiC0Kmqm6PiotGOJrfUvdNCrxAVmWnNPBuArb+s/CkF4ItdFnNqmasjNXMflGQ6bODOXHriBW9efNYlVlG82NqH2t0YqoFBpUMbxt1zebtpqKOwswyLre0ufiC9uDGv/T2c1TYs+3N0kCuen/G3kqXjqP1WdAyyqMIIdN/E+bHe6v9j3VgcVyxdfvXKeSx+lOLn98U2PZRH9cNMsfpSmwzR0VVhaRUmrkXnq715KRmNW7I5iPsBnQ6p/TaO4kmXGoiF9PuRBUFxZKeGfnOmujWMxfftg5bD34U9WvOLJ4ZmnwlrS9WoqjR50hY+rkp58qQbLznH8drBKYU2Z7KRaHXbVRM737Uen5vnlFH/+5qt7yYyu1hv1hXPiiCnCQyWkr/0TPrvbeohKA8qutpaqBVfUTRiKS7iRHRzDglJSs7se273sNorcNwv79RiZJVKiZhav8N54NmbZNqkcF/SX+SYZf4+jB06v7ZWs/gfzJ3RkJyPcaoN2tQ/kkt4WiZkKwjsol58FXQ1IOwiHphGboxARjfmz1Vy5fTH72tVjCpVUCuJ6CTK8X8LAw0rOZxHURxXDo6LURdY4EUXsbpEwb3+sn0L6EkQn+ChBlVv53dVVZVVoLHEHjqqFqB7bcVBefyqzm9dYOD/ic+GqHQda2Fuc5mJZzQhbdxIy5RXcpcaYyxrppxDHJOpwzFR77VWNFaXWQCmx4Og1qF4JqYYGQkPIAxBJK/D1EhZVFqTNWpzkuts4HRueG8scq0TPuXb7nUH5Xf33El1D5jZ3TmWVZayBIj4Yzw3ExWhtnS67EklXxZVUPfKqKRk0K8C/cSbBPfN+5Z70jN7+s/APAo4k0BYoPbyvauUAZLikncrmhB3j4SN7PVUiGOCzeH0/ESibDvTTw1Ih8VeB0HRRKL9xsFhSiVbDlPXLxgGSAF930Vy96MUI3b9+LZTdw3Zeg8L5Atq6qROn2pqP+mgBq4Z78jxEuxxu0JlRVINritPh893XIMojpYRfpmDJLMBYdqYo0l4OBhexW4wBF0GA9CFiOBUaQsFCCQygKDZBdl1ErUIkXogfTn2Tust1UhbYd0HtxoSotfzY+qp0MUcfb30D170bLAgvvP9BxR/2z+EZNEyt/5nKJomvXracUfbmXiYIC42hHBj0RxqoPLHP8ZGZgERiiECag+kXWqxKW2A0aq5AWGl5TdUMog0tuBHBWcwZooRVUhvBnlT7v01PmpynAWBfOFcCkrRs44SLwg9EfOd3Z4rsHtlVpc1PWrrhUFNyHLVpsQrkq7d1/vaO/GCwufh7oEKRj5TIFpEj/ugCVtiLpX0pAMKPgljnv4UQE895JuhiqaGIwYqDtd+yYB5Kb8cZe0BUkmfdUoAGdprKSs9ODKcwVRSs7e9yvCD7HNTgjOnTo+SUH6vl8Mphny89LOVc/KnNnuv8deWb/klaguUPudk34eTThwD0pvXuOq3HwdZn4733GFgjr0kl62VRMTG6hcVR0GLEjQc2uMYTCebjgvPRcxUXNCyCrYmiOdeUIEBPHUUMfryv6Hlc5fi2qzHY1zmyYojVivaLXn/Jr0zSqXHQflztefao/Y+Jy0QH272q5xytG5dkVaZJLI46ppaGULrFzMHvGnBcQAvpKGL3w+r5ZUbzZvwrbIAZQy+js6WvDspuCaH5ox+qySc1yRXT91HtV5v3387NjUJkuVHUvbWJMAiCyZHGVRDVSRc96vEiXj3cUpp63Yrqdq82Gr2VgZKnXxxe1Y33NfbSWPOYHGs7R7NFGiI2q7eehAtU0wMTpiOu2bsWqH79AstJxLm5v+MkKRH31IrbhaRlaqKqMq9WR4QeXnv5dtpUuBCKE2ikstmFIUIqhKfZH0ilL5LIItvdEB230dNVG6sDB/m+hI5cRL7P+hBOOPdQ7x3yfTa9h1HiLpSJjxbNHxNtYO94IbXAgH7mEdwtKfL03ft/4uuRP8j5Al95QiUV2pnR8t/JSC23pRSqweYSwWtV1ZVpwQ88tBeGznfYUtgKCJb4wcMXQU/JLbIbl0d1Sm13P86Qa2KnJIcsEDjpgZ5UcpoBbq+ydC9//YSQ7Jp4YjQJIeDfnqH+0EKGDglHrfKlvlk8qUkfj5/KQ1KE0U06+6CzeJQMym3YBH79MOJSakR8T9I+hQovGcb2bzz9kug9v5obqFZ7nIQ99jfK5ctfa/36H9LrtqO5yKg/uDtkaSpGmLfbZPynSU/m4vcOa74LaA7K5IWoUBh3IMhmZfITnruKlUobwgXU1pqcIF8KM61ef3HJpqmrA2X5odDA6eLr0XKkwlVwRUDV0qMo2UK8PJ+NhEHCmo3hFIcw/fhO2nqkbKom+lO0Jsl3+grzX7uMKKxnba9MDmpqgX4f9pCk3gNi68ryu/Ogu1rts7xDLjgT/751MkFxD/aEJ8onmJvKN4/UtIdtoiGbU8NhARi6z074pIkVii4XeIfbEKLj2NEpYOqpxnedSGbCp9SnzQAnzH5vE1z8XtVuwqT+GXSvgbgN0VRr6BUkOHqm36H4Syv26bXx96OnCqInGA0oQ3iShTvd2aNLGFX1djWa/zzk8zC6XPr0rzszeVkZqlavo+bjrZBcV/JgB3dUsUwpjJmcLWJr0v0ctdfPXvykKcTgh2FK93bkmQV10L7rMmD1BNv+yRiC5dEYRHCHCwAUB5XNVC3yJiLFEm5NZATyyZ8XhRCUTAzE12O/xiYAZHGI3qylJjLNBwWn84ybbsVig581y/1OXwzNbqMnKCeb8vEJEsQcN/Q82nIL4b3QtNLxVIL8E0JA9QjQ6r0rafSWXED/KOYIS4iWokyH0fKyitvgF5Xc156HkLHzKb5R9P4r7+RUWVKsflQXPemUzzn0lfy6PBfqkSVM0mfud0EFF9/qcRC5LnEfu+N3v1L1089MBC54qCNq6hYXA6irH+kmzJWxbmNI2ZIBc61bPron7nEAMJSi5SQSgih6btPGRoWa0IP4IoVtK2dlU0oPoStq5081AmKNQFzdHbIr5SRtda1qeqpldW6pTAUuaXuHVJAzhlX4n6XRrsVZFFTxZOWQzJnyVxmMqYzxCZjRuctn33pVD19hKsuQccOxbTyXj3vnr5m6jsUMCTCN4fnCW8RD1Ay7bMnY24G4Sip+0rlrJsrKjLBft6ySRrVCBrhXFTDHdcCT/fs8a9rNT/9ERsvFZ/14vWS549lR4+y0YqlaV5q93Ss8IW7ys9Hg/USU4ySqiaaEgYoItk/SkcthU5x4+KU4WEdOUfnE+vv1ENqPnwQzgBTllhroPOR8iLEUf6JGL126nzsKlFdq5g+duWTk6rlSbjJp9PU6XVTDlZqLTC5WzFFy/+mA3XUGXXpvrtmwoYVzJHm60qYRlVgveF+UQ6qKoEMuw94Q/ZqE1xMr8ZHBTi4puMogqc1FS78mpvl44KOBTNcWRsDTVCJnMCS23goxZ/5szacpcOSZYyqRE21qQefW0ZVv+GCkTAle3iGa+EZdoX/5XYOGKQ6GgrVAnq9ZZAxpYExarnYmXiCqo+uy8Ezhove0x8MrsC0l06TkUe7X0zGb/eFEExbeGDl7YPjKQTDPCB80v1kU1Q521Q3dAcxFT1nsM01bied5MACVWNpZH7Z95svbXk5ZkvKjmsWZNAtN35VWly3E70EosxCAZQsWLn614ndC+6YkmadasiwPDCrzBR+LNnJHWUY55A3RZziGAYe9XR5GN2Ck1Vv4Qpb74YVA/plW+nIFhLcIrx4ZukaRNOslC+Xf72RsnhBv7Koc/s9H8akWjys+Tchvfhk/exZ7G9S5I2ujp8P6YDAvKGEjaA3Ea+nd8IrMW9TsMMXL2ooapE1yebYfIbsGsbfni48VEQpH5qtmnGeF4GzevP/to3Un4x+DKKK0TqkRsn9Do5r10rUsMBR03Lav4fetqwE2hUCtv5CNGVxXYb77LVDpQmcJn7I2qGAtgP8DEtthrwI/+5gS1brhaqRx5SEeoSNf80HpSdjdcB6MLy+o5FZ37tU08o1AaYxpHh2S6+ZGvjRP9kdfyqina/OOqTS0otabrB0DnTjO4Fgb5FNUWboZXcchxgI+JP0bx7TUZzy3S1fit0ddiwwA+tXi4d8XQl34DJTlcmeaifkab2l8wmqrrxd1145ACUW6elRR17kN1ooFRceKjLEI7Y333cKMMZBupdhGBlmlY9cwl0esh8z7cGBmmebclzTwqs+E7HIA+o4O2Kb3hySibbXX6bRB9ofZg3iMANeZiwmiojSeGBWlpAMnsLS4V99S7vjc2ItkAcGRt3TR3fnMrGPRv2QNCTBL+7OL8W4rnLbAzmHitMqPZ1p9wVLmHvtgaRsieVW9Xv3idXwUZ1gqo/sT9uPJbqtxv/D61Ls+/yu6ovvzrTJLZT9B3WfqURThNa7xX/eajBDb15hxqMHDC8MCHXSD9D1ClQslUsNFz5DD315gV4+jjvXGqNVQRrdJHWmSNj0/ZLz2sM0dmZZOuLfsNo4ear4/95Fz33SEnLzmv2MZTGZu8fEmkdNf/LZdo2lnr8m9mTlweWre8YmD3L+eafhy1DFU8HO/48irkERzqsmuS5zh3V/PaygYmL7+sQ3hStc/HsGLugZ2uqAywzDMSKlxcPa2yG8BC/P4d5LPmyaV0hOaRarv4sENSdDTre/m5WhJuLl3P5rqM//TdQSwMEFAACAAgAjrxMUzt9J7FMAAAAagAAABsAAAB1bml2ZXJzYWwvdW5pdmVyc2FsLnBuZy54bWyzsa/IzVEoSy0qzszPs1Uy1DNQsrfj5bIpKEoty0wtV6gAigEFIUBJodJWycQIwS3PTCnJsFWyMLNAiGWkZqZnlNgqmZki9OkDjQQAUEsBAgAAFAACAAgAKV63TNajftpHAwAA4QkAABQAAAAAAAAAAQAAAAAAAAAAAHVuaXZlcnNhbC9wbGF5ZXIueG1sUEsBAgAAFAACAAgAjbxMU5030ZUgBgAATxUAAB0AAAAAAAAAAQAAAAAAeQMAAHVuaXZlcnNhbC9jb21tb25fbWVzc2FnZXMubG5nUEsBAgAAFAACAAgAjbxMUxUeYBujAAAAfwEAAC4AAAAAAAAAAQAAAAAA1AkAAHVuaXZlcnNhbC9wbGF5YmFja19hbmRfbmF2aWdhdGlvbl9zZXR0aW5ncy54bWxQSwECAAAUAAIACACNvExTY2DhYjMGAABvHAAAJwAAAAAAAAABAAAAAADDCgAAdW5pdmVyc2FsL2ZsYXNoX3B1Ymxpc2hpbmdfc2V0dGluZ3MueG1sUEsBAgAAFAACAAgAjbxMU/S4dVVlAwAAPgwAACEAAAAAAAAAAQAAAAAAOxEAAHVuaXZlcnNhbC9mbGFzaF9za2luX3NldHRpbmdzLnhtbFBLAQIAABQAAgAIAI28TFPGDtA8HQYAAAAcAAAmAAAAAAAAAAEAAAAAAN8UAAB1bml2ZXJzYWwvaHRtbF9wdWJsaXNoaW5nX3NldHRpbmdzLnhtbFBLAQIAABQAAgAIAI28TFOs5nxbxQEAAE8GAAAfAAAAAAAAAAEAAAAAAEAbAAB1bml2ZXJzYWwvaHRtbF9za2luX3NldHRpbmdzLmpzUEsBAgAAFAACAAgAjrxMU4ALfHcNNgAALVsAABcAAAAAAAAAAAAAAAAAQh0AAHVuaXZlcnNhbC91bml2ZXJzYWwucG5nUEsBAgAAFAACAAgAjrxMUzt9J7FMAAAAagAAABsAAAAAAAAAAQAAAAAAhFMAAHVuaXZlcnNhbC91bml2ZXJzYWwucG5nLnhtbFBLBQYAAAAACQAJALwCAAAJVAAAAAA="/>
  <p:tag name="ISPRING_CURRENT_PLAYER_ID" val="universal"/>
  <p:tag name="ISPRING_RESOURCE_FOLDER" val="D:\Desktop\PP elening 2022-2023\"/>
  <p:tag name="ISPRING_PRESENTATION_PATH" val="D:\Desktop\PP elening 2022-2023.pptx"/>
  <p:tag name="ISPRING_SCREEN_RECS_UPDATED" val="D:\Desktop\PP elening 2022-2023\"/>
  <p:tag name="ISPRING_LMS_API_VERSION" val="AICC"/>
  <p:tag name="ISPRING_ULTRA_SCORM_COURCE_TITLE" val="bài elening 2022-2023 chuan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ài elening 2022-2023 chuan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SLIDE_TITLE" val="Thông tin chung"/>
  <p:tag name="ISPRING_SLIDE_INDENT_LEVEL" val="0"/>
  <p:tag name="GENSWF_ADVANCE_TIME" val="108.13"/>
  <p:tag name="TIMING" val="|4.891|5.162|6.412|2.258|4.115|3.668|3.735|2.732|20.292"/>
  <p:tag name="ISPRING_SLIDE_ID_2" val="{59C45417-E4FB-455B-871B-6421C8BD1753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001"/>
  <p:tag name="ISPRING_CUSTOM_TIMING_USED" val="1"/>
  <p:tag name="GENSWF_SLIDE_TITLE" val="Kiểm tra bài cũ"/>
  <p:tag name="ISPRING_SLIDE_INDENT_LEVEL" val="0"/>
  <p:tag name="GENSWF_ADVANCE_TIME" val="13.454"/>
  <p:tag name="ISPRING_SLIDE_ID_2" val="{775422AA-ABFD-4F3E-991D-270A072285FE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QUIZ_PROPERTIES" val="&lt;QuizProperties&gt;&lt;passAction&gt;&lt;action&gt;3&lt;/action&gt;&lt;/passAction&gt;&lt;failAction&gt;&lt;action&gt;3&lt;/action&gt;&lt;/failAction&gt;&lt;viewSlidesPolicy&gt;0&lt;/viewSlidesPolicy&gt;&lt;allowInterrupt&gt;1&lt;/allowInterrupt&gt;&lt;restartFailedQuiz&gt;0&lt;/restartFailedQuiz&gt;&lt;/QuizProperties&gt;&#10;"/>
  <p:tag name="ISPRING_QUIZ_SHAPES_ADDED" val="1"/>
  <p:tag name="ISPRING_RESOURCE_QUIZ" val="quiz12.quiz"/>
  <p:tag name="ISPRING_CUSTOM_TIMING_USED" val="1"/>
  <p:tag name="ISPRING_SLIDE_INDENT_LEVEL" val="0"/>
  <p:tag name="ISPRING_SLIDE_ID_2" val="{C4A5ECEA-78BD-47E7-B5E2-8FAA9425E64D}"/>
  <p:tag name="GENSWF_ADVANCE_TIME" val="61.378"/>
  <p:tag name="GENSWF_SLIDE_TITLE" val="Câu hỏi kiểm tra bài cũ"/>
  <p:tag name="ISPRING_QUIZ_FULL_PATH" val="D:\Desktop\PP elening 2022-2023\quiz\quiz12.quiz"/>
  <p:tag name="ISPRING_QUIZ_RELATIVE_PATH" val="PP elening 2022-2023\quiz\quiz12.quiz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QUIZ_PROPERTIES" val="&lt;QuizProperties&gt;&lt;passAction&gt;&lt;action&gt;3&lt;/action&gt;&lt;/passAction&gt;&lt;failAction&gt;&lt;action&gt;3&lt;/action&gt;&lt;/failAction&gt;&lt;viewSlidesPolicy&gt;0&lt;/viewSlidesPolicy&gt;&lt;allowInterrupt&gt;1&lt;/allowInterrupt&gt;&lt;restartFailedQuiz&gt;0&lt;/restartFailedQuiz&gt;&lt;/QuizProperties&gt;&#10;"/>
  <p:tag name="ISPRING_QUIZ_SHAPES_ADDED" val="1"/>
  <p:tag name="ISPRING_RESOURCE_QUIZ" val="quiz13.quiz"/>
  <p:tag name="GENSWF_ADVANCE_TIME" val="17.555"/>
  <p:tag name="ISPRING_CUSTOM_TIMING_USED" val="1"/>
  <p:tag name="ISPRING_SLIDE_ID_2" val="{091F4A23-5D16-4B38-9B8B-5D0A7D23FDF7}"/>
  <p:tag name="GENSWF_SLIDE_TITLE" val="Câu hỏi kiểm tra bài cũ"/>
  <p:tag name="ISPRING_SLIDE_INDENT_LEVEL" val="0"/>
  <p:tag name="ISPRING_QUIZ_FULL_PATH" val="D:\Desktop\PP elening 2022-2023\quiz\quiz13.quiz"/>
  <p:tag name="ISPRING_QUIZ_RELATIVE_PATH" val="PP elening 2022-2023\quiz\quiz13.quiz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6.251"/>
  <p:tag name="ISPRING_SLIDE_ID_2" val="{2FC26D5B-E32D-4595-8CD6-FA2E13B5E4A1}"/>
  <p:tag name="GENSWF_SLIDE_TITLE" val="Video giới thiệu của GV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84.715"/>
  <p:tag name="ISPRING_SLIDE_INDENT_LEVEL" val="0"/>
  <p:tag name="ISPRING_SLIDE_ID_2" val="{48928F64-E2CE-4893-A73D-7969841465CA}"/>
  <p:tag name="GENSWF_SLIDE_TITLE" val="Video giới thiệu mốc lịch sử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70.575"/>
  <p:tag name="ISPRING_SLIDE_ID_2" val="{ED220D33-D86A-465D-9E2C-D1E7B4909A29}"/>
  <p:tag name="GENSWF_SLIDE_TITLE" val="Video giới thiệu 3 lần kháng chiến.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SLIDE_TITLE" val="Cấu trúc bài học"/>
  <p:tag name="ISPRING_SLIDE_INDENT_LEVEL" val="0"/>
  <p:tag name="GENSWF_ADVANCE_TIME" val="19.462"/>
  <p:tag name="TIMING" val="|14.844|0.001|0.001|0.001"/>
  <p:tag name="ISPRING_SLIDE_ID_2" val="{152673BF-CDDD-4CD0-AA05-CF55C73D62BB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SLIDE_TITLE" val="Mục tiêu cần đạt"/>
  <p:tag name="ISPRING_SLIDE_INDENT_LEVEL" val="0"/>
  <p:tag name="GENSWF_ADVANCE_TIME" val="24.791"/>
  <p:tag name="TIMING" val="|3.114|5.67|6.857"/>
  <p:tag name="ISPRING_SLIDE_ID_2" val="{C92B2EBF-8C95-4B90-B20A-6435084C2712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SLIDE_TITLE" val="Nội dung 1"/>
  <p:tag name="ISPRING_SLIDE_INDENT_LEVEL" val="0"/>
  <p:tag name="GENSWF_ADVANCE_TIME" val="38.091"/>
  <p:tag name="TIMING" val="|4.997|0.001|0.001"/>
  <p:tag name="ISPRING_SLIDE_ID_2" val="{6E288481-63F7-4A99-9A75-B8D93078A763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88.064"/>
  <p:tag name="GENSWF_SLIDE_TITLE" val="video nội dung 1"/>
  <p:tag name="ISPRING_SLIDE_INDENT_LEVEL" val="0"/>
  <p:tag name="ISPRING_SLIDE_ID_2" val="{F0B52F3F-8240-4336-9740-AAB6CD59F5A3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SLIDE_TITLE" val="Hình ảnh &quot; Điện Diên Hồng&quot;"/>
  <p:tag name="ISPRING_SLIDE_INDENT_LEVEL" val="0"/>
  <p:tag name="GENSWF_ADVANCE_TIME" val="18.888"/>
  <p:tag name="ISPRING_SLIDE_ID_2" val="{46B0DE3A-C2A3-4619-9F91-D0C996D74BFE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51.947"/>
  <p:tag name="GENSWF_SLIDE_TITLE" val="Video Điện Diên Hồng"/>
  <p:tag name="ISPRING_SLIDE_INDENT_LEVEL" val="0"/>
  <p:tag name="ISPRING_SLIDE_ID_2" val="{CD8B5526-85CD-4699-BCCA-5F0ECB1AE3C5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40.788"/>
  <p:tag name="ISPRING_SLIDE_ID_2" val="{374BD0F5-7897-49D4-A5A1-F3754C2CD36E}"/>
  <p:tag name="GENSWF_SLIDE_TITLE" val="Ý chí chiến đấu của nhà Trần.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60.523"/>
  <p:tag name="ISPRING_SLIDE_ID_2" val="{1481AE66-E237-4F06-A758-A3EB32FCC816}"/>
  <p:tag name="GENSWF_SLIDE_TITLE" val="Video ý chí chiến đấu của nhà Trần.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TIMING" val="|0.001|1|1"/>
  <p:tag name="GENSWF_ADVANCE_TIME" val="20.246"/>
  <p:tag name="ISPRING_SLIDE_ID_2" val="{7AEE5D4B-39A9-4E9A-BD5D-50331157C35D}"/>
  <p:tag name="GENSWF_SLIDE_TITLE" val="Củng cố nội dung 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QUIZ_PROPERTIES" val="&lt;QuizProperties&gt;&lt;passAction&gt;&lt;action&gt;3&lt;/action&gt;&lt;/passAction&gt;&lt;failAction&gt;&lt;action&gt;3&lt;/action&gt;&lt;/failAction&gt;&lt;viewSlidesPolicy&gt;0&lt;/viewSlidesPolicy&gt;&lt;allowInterrupt&gt;1&lt;/allowInterrupt&gt;&lt;restartFailedQuiz&gt;0&lt;/restartFailedQuiz&gt;&lt;/QuizProperties&gt;&#10;"/>
  <p:tag name="ISPRING_QUIZ_SHAPES_ADDED" val="1"/>
  <p:tag name="ISPRING_RESOURCE_QUIZ" val="quiz3.quiz"/>
  <p:tag name="ISPRING_CUSTOM_TIMING_USED" val="1"/>
  <p:tag name="ISPRING_SLIDE_INDENT_LEVEL" val="0"/>
  <p:tag name="GENSWF_ADVANCE_TIME" val="26.437"/>
  <p:tag name="ISPRING_SLIDE_ID_2" val="{B16788AE-0BD8-456A-B6AD-6F854B10E34A}"/>
  <p:tag name="GENSWF_SLIDE_TITLE" val="Câu hỏi củng cố nội dung 1"/>
  <p:tag name="ISPRING_QUIZ_FULL_PATH" val="D:\Desktop\PP elening 2022-2023\quiz\quiz3.quiz"/>
  <p:tag name="ISPRING_QUIZ_RELATIVE_PATH" val="PP elening 2022-2023\quiz\quiz3.quiz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QUIZ_PROPERTIES" val="&lt;QuizProperties&gt;&lt;passAction&gt;&lt;action&gt;3&lt;/action&gt;&lt;/passAction&gt;&lt;failAction&gt;&lt;action&gt;3&lt;/action&gt;&lt;/failAction&gt;&lt;viewSlidesPolicy&gt;0&lt;/viewSlidesPolicy&gt;&lt;allowInterrupt&gt;1&lt;/allowInterrupt&gt;&lt;restartFailedQuiz&gt;0&lt;/restartFailedQuiz&gt;&lt;/QuizProperties&gt;&#10;"/>
  <p:tag name="ISPRING_QUIZ_SHAPES_ADDED" val="1"/>
  <p:tag name="ISPRING_RESOURCE_QUIZ" val="quiz4.quiz"/>
  <p:tag name="ISPRING_CUSTOM_TIMING_USED" val="1"/>
  <p:tag name="ISPRING_SLIDE_INDENT_LEVEL" val="0"/>
  <p:tag name="GENSWF_ADVANCE_TIME" val="13.454"/>
  <p:tag name="ISPRING_SLIDE_ID_2" val="{6D5178EC-2390-45BD-898E-9BA14EF4119F}"/>
  <p:tag name="GENSWF_SLIDE_TITLE" val="Câu hỏi củng cố nội dung 1"/>
  <p:tag name="ISPRING_QUIZ_FULL_PATH" val="D:\Desktop\PP elening 2022-2023\quiz\quiz4.quiz"/>
  <p:tag name="ISPRING_QUIZ_RELATIVE_PATH" val="PP elening 2022-2023\quiz\quiz4.quiz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QUIZ_PROPERTIES" val="&lt;QuizProperties&gt;&lt;passAction&gt;&lt;action&gt;3&lt;/action&gt;&lt;/passAction&gt;&lt;failAction&gt;&lt;action&gt;3&lt;/action&gt;&lt;/failAction&gt;&lt;viewSlidesPolicy&gt;0&lt;/viewSlidesPolicy&gt;&lt;allowInterrupt&gt;1&lt;/allowInterrupt&gt;&lt;restartFailedQuiz&gt;0&lt;/restartFailedQuiz&gt;&lt;/QuizProperties&gt;&#10;"/>
  <p:tag name="ISPRING_QUIZ_SHAPES_ADDED" val="1"/>
  <p:tag name="ISPRING_RESOURCE_QUIZ" val="quiz5.quiz"/>
  <p:tag name="ISPRING_CUSTOM_TIMING_USED" val="1"/>
  <p:tag name="ISPRING_SLIDE_INDENT_LEVEL" val="0"/>
  <p:tag name="GENSWF_ADVANCE_TIME" val="18.574"/>
  <p:tag name="ISPRING_SLIDE_ID_2" val="{21D289D7-976F-45B5-B1E2-E5B8E24FF37E}"/>
  <p:tag name="GENSWF_SLIDE_TITLE" val="Câu hỏi củng cố nội dung 1"/>
  <p:tag name="ISPRING_QUIZ_FULL_PATH" val="D:\Desktop\PP elening 2022-2023\quiz\quiz5.quiz"/>
  <p:tag name="ISPRING_QUIZ_RELATIVE_PATH" val="PP elening 2022-2023\quiz\quiz5.quiz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QUIZ_PROPERTIES" val="&lt;QuizProperties&gt;&lt;passAction&gt;&lt;action&gt;3&lt;/action&gt;&lt;/passAction&gt;&lt;failAction&gt;&lt;action&gt;3&lt;/action&gt;&lt;/failAction&gt;&lt;viewSlidesPolicy&gt;0&lt;/viewSlidesPolicy&gt;&lt;allowInterrupt&gt;1&lt;/allowInterrupt&gt;&lt;restartFailedQuiz&gt;0&lt;/restartFailedQuiz&gt;&lt;/QuizProperties&gt;&#10;"/>
  <p:tag name="ISPRING_QUIZ_SHAPES_ADDED" val="1"/>
  <p:tag name="ISPRING_RESOURCE_QUIZ" val="quiz6.quiz"/>
  <p:tag name="ISPRING_CUSTOM_TIMING_USED" val="1"/>
  <p:tag name="ISPRING_SLIDE_INDENT_LEVEL" val="0"/>
  <p:tag name="GENSWF_ADVANCE_TIME" val="16.275"/>
  <p:tag name="ISPRING_SLIDE_ID_2" val="{D2EF5FC2-C388-4BE9-B4BB-84327891C9CC}"/>
  <p:tag name="GENSWF_SLIDE_TITLE" val="Câu hỏi củng cố nội dung 1"/>
  <p:tag name="ISPRING_QUIZ_FULL_PATH" val="D:\Desktop\PP elening 2022-2023\quiz\quiz6.quiz"/>
  <p:tag name="ISPRING_QUIZ_RELATIVE_PATH" val="PP elening 2022-2023\quiz\quiz6.quiz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001|1|1|1"/>
  <p:tag name="ISPRING_CUSTOM_TIMING_USED" val="1"/>
  <p:tag name="GENSWF_SLIDE_TITLE" val="Nội dung 2"/>
  <p:tag name="ISPRING_SLIDE_INDENT_LEVEL" val="0"/>
  <p:tag name="GENSWF_ADVANCE_TIME" val="16.328"/>
  <p:tag name="ISPRING_SLIDE_ID_2" val="{4BE06A55-465F-4BC5-8569-893EB453D5E0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SLIDE_TITLE" val="Video giới thiệu nội dung 2"/>
  <p:tag name="ISPRING_SLIDE_INDENT_LEVEL" val="0"/>
  <p:tag name="GENSWF_ADVANCE_TIME" val="65.877"/>
  <p:tag name="ISPRING_SLIDE_ID_2" val="{DC438C9D-67E8-4F7D-9766-3D0D7B92657D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24.138"/>
  <p:tag name="ISPRING_SLIDE_ID_2" val="{AEA9CEFE-8872-41B4-B331-D8DAA12295CC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120.917"/>
  <p:tag name="ISPRING_SLIDE_ID_2" val="{9595D67D-B476-4BE7-AE22-2BD5C4F7A034}"/>
  <p:tag name="GENSWF_SLIDE_TITLE" val="Video quân Mông – Nguyên sang xâm lược nước t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1.861"/>
  <p:tag name="ISPRING_SLIDE_ID_2" val="{78B31C23-E9EB-43F1-8562-95CB24C3DAA7}"/>
  <p:tag name="GENSWF_SLIDE_TITLE" val="Bản đồ quân ta tấn công Thăng Long."/>
  <p:tag name="ISPRING_SLIDE_INDENT_LEVEL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73.045"/>
  <p:tag name="ISPRING_SLIDE_ID_2" val="{0A208290-C319-4560-87A1-4DE6F92F9BEE}"/>
  <p:tag name="GENSWF_SLIDE_TITLE" val="Video phản công của quân Trần.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5.439"/>
  <p:tag name="ISPRING_SLIDE_ID_2" val="{445BCEB3-0637-4D70-A833-1853FDAC8A6D}"/>
  <p:tag name="GENSWF_SLIDE_TITLE" val="Hình ảnh Thoát Hoan."/>
  <p:tag name="ISPRING_SLIDE_INDENT_LEVEL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66.613"/>
  <p:tag name="ISPRING_SLIDE_ID_2" val="{DE784675-D41C-4D7C-AEDE-C791325B55A7}"/>
  <p:tag name="GENSWF_SLIDE_TITLE" val="Video đánh trên sông Bạch Đằng."/>
  <p:tag name="ISPRING_SLIDE_INDENT_LEVEL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34.625"/>
  <p:tag name="TIMING" val="|3.449|4.793|10.567|5.88"/>
  <p:tag name="ISPRING_SLIDE_ID_2" val="{1B33F2F2-6673-438A-8077-173644173637}"/>
  <p:tag name="GENSWF_SLIDE_TITLE" val="Củng cố nội dung 2."/>
  <p:tag name="ISPRING_SLIDE_INDENT_LEVEL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QUIZ_PROPERTIES" val="&lt;QuizProperties&gt;&lt;passAction&gt;&lt;action&gt;3&lt;/action&gt;&lt;/passAction&gt;&lt;failAction&gt;&lt;action&gt;3&lt;/action&gt;&lt;/failAction&gt;&lt;viewSlidesPolicy&gt;0&lt;/viewSlidesPolicy&gt;&lt;allowInterrupt&gt;1&lt;/allowInterrupt&gt;&lt;restartFailedQuiz&gt;0&lt;/restartFailedQuiz&gt;&lt;/QuizProperties&gt;&#10;"/>
  <p:tag name="ISPRING_QUIZ_SHAPES_ADDED" val="1"/>
  <p:tag name="ISPRING_RESOURCE_QUIZ" val="quiz7.quiz"/>
  <p:tag name="ISPRING_CUSTOM_TIMING_USED" val="1"/>
  <p:tag name="GENSWF_ADVANCE_TIME" val="5.461"/>
  <p:tag name="ISPRING_SLIDE_ID_2" val="{195F2715-6AFA-421A-B4E3-895F3DA83A72}"/>
  <p:tag name="GENSWF_SLIDE_TITLE" val="Câu hỏi củng cố nội dung 2."/>
  <p:tag name="ISPRING_SLIDE_INDENT_LEVEL" val="0"/>
  <p:tag name="ISPRING_QUIZ_FULL_PATH" val="D:\Desktop\PP elening 2022-2023\quiz\quiz7.quiz"/>
  <p:tag name="ISPRING_QUIZ_RELATIVE_PATH" val="PP elening 2022-2023\quiz\quiz7.quiz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QUIZ_PROPERTIES" val="&lt;QuizProperties&gt;&lt;passAction&gt;&lt;action&gt;3&lt;/action&gt;&lt;/passAction&gt;&lt;failAction&gt;&lt;action&gt;3&lt;/action&gt;&lt;/failAction&gt;&lt;viewSlidesPolicy&gt;0&lt;/viewSlidesPolicy&gt;&lt;allowInterrupt&gt;1&lt;/allowInterrupt&gt;&lt;restartFailedQuiz&gt;0&lt;/restartFailedQuiz&gt;&lt;/QuizProperties&gt;&#10;"/>
  <p:tag name="ISPRING_QUIZ_SHAPES_ADDED" val="1"/>
  <p:tag name="ISPRING_RESOURCE_QUIZ" val="quiz8.quiz"/>
  <p:tag name="GENSWF_ADVANCE_TIME" val="5"/>
  <p:tag name="ISPRING_CUSTOM_TIMING_USED" val="1"/>
  <p:tag name="ISPRING_SLIDE_ID_2" val="{647F060B-763D-47E2-B4F0-6F56714611A9}"/>
  <p:tag name="GENSWF_SLIDE_TITLE" val="Câu hỏi củng cố nội dung bài."/>
  <p:tag name="ISPRING_SLIDE_INDENT_LEVEL" val="0"/>
  <p:tag name="ISPRING_QUIZ_FULL_PATH" val="D:\Desktop\PP elening 2022-2023\quiz\quiz8.quiz"/>
  <p:tag name="ISPRING_QUIZ_RELATIVE_PATH" val="PP elening 2022-2023\quiz\quiz8.quiz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3.402"/>
  <p:tag name="TIMING" val="|0.001|1|1"/>
  <p:tag name="ISPRING_SLIDE_ID_2" val="{44F1FEF3-514D-4CB8-9EFA-5CD219A07827}"/>
  <p:tag name="GENSWF_SLIDE_TITLE" val="Kết luận bài."/>
  <p:tag name="ISPRING_SLIDE_INDENT_LEVEL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QUIZ_PROPERTIES" val="&lt;QuizProperties&gt;&lt;passAction&gt;&lt;action&gt;3&lt;/action&gt;&lt;/passAction&gt;&lt;failAction&gt;&lt;action&gt;3&lt;/action&gt;&lt;/failAction&gt;&lt;viewSlidesPolicy&gt;0&lt;/viewSlidesPolicy&gt;&lt;allowInterrupt&gt;1&lt;/allowInterrupt&gt;&lt;restartFailedQuiz&gt;0&lt;/restartFailedQuiz&gt;&lt;/QuizProperties&gt;&#10;"/>
  <p:tag name="ISPRING_QUIZ_SHAPES_ADDED" val="1"/>
  <p:tag name="ISPRING_RESOURCE_QUIZ" val="quiz11.quiz"/>
  <p:tag name="ISPRING_CUSTOM_TIMING_USED" val="1"/>
  <p:tag name="GENSWF_ADVANCE_TIME" val="29.65"/>
  <p:tag name="ISPRING_SLIDE_ID_2" val="{0DE3D201-AD4D-400C-BA26-0CB515EF9727}"/>
  <p:tag name="GENSWF_SLIDE_TITLE" val="Câu hỏi tương tác nội dung bài"/>
  <p:tag name="ISPRING_SLIDE_INDENT_LEVEL" val="0"/>
  <p:tag name="ISPRING_QUIZ_FULL_PATH" val="D:\Desktop\PP elening 2022-2023\quiz\quiz11.quiz"/>
  <p:tag name="ISPRING_QUIZ_RELATIVE_PATH" val="PP elening 2022-2023\quiz\quiz11.quiz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59.912"/>
  <p:tag name="ISPRING_SLIDE_ID_2" val="{00A7929F-21E9-4BC2-BF2F-9DE539A06265}"/>
  <p:tag name="GENSWF_SLIDE_TITLE" val="Nội dung bài và liên hệ"/>
  <p:tag name="ISPRING_SLIDE_INDENT_LEVEL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7.555"/>
  <p:tag name="TIMING" val="|0.001|0.5|0.5|2"/>
  <p:tag name="ISPRING_SLIDE_ID_2" val="{FFE3632E-E380-45E9-B850-37B35FF12FE3}"/>
  <p:tag name="GENSWF_SLIDE_TITLE" val="Định hướng học tập tiếp theo"/>
  <p:tag name="ISPRING_SLIDE_INDENT_LEVEL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TIMING" val="|0.001|1|1|1"/>
  <p:tag name="ISPRING_CUSTOM_TIMING_USED" val="1"/>
  <p:tag name="ISPRING_SLIDE_ID_2" val="{99D924E8-3BED-4817-AF2C-E2893177473E}"/>
  <p:tag name="GENSWF_SLIDE_TITLE" val="Tài liệu tham khảo"/>
  <p:tag name="ISPRING_SLIDE_INDENT_LEVEL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8D1C7268-75EC-4988-8309-E2A84194AFBA}"/>
  <p:tag name="GENSWF_SLIDE_TITLE" val="Thông điệp"/>
  <p:tag name="ISPRING_SLIDE_INDENT_LEVEL" val="0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2852</TotalTime>
  <Words>643</Words>
  <Application>Microsoft Office PowerPoint</Application>
  <PresentationFormat>Widescreen</PresentationFormat>
  <Paragraphs>102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Garamond</vt:lpstr>
      <vt:lpstr>HP001 4 hàng</vt:lpstr>
      <vt:lpstr>Times New Roman</vt:lpstr>
      <vt:lpstr>Organic</vt:lpstr>
      <vt:lpstr>PowerPoint Presentation</vt:lpstr>
      <vt:lpstr>Bài cũ Nhà Trần và việc đắp đê</vt:lpstr>
      <vt:lpstr>PowerPoint Presentation</vt:lpstr>
      <vt:lpstr>PowerPoint Presentation</vt:lpstr>
      <vt:lpstr>Video 1</vt:lpstr>
      <vt:lpstr>Video 2</vt:lpstr>
      <vt:lpstr>Video 3</vt:lpstr>
      <vt:lpstr>PowerPoint Presentation</vt:lpstr>
      <vt:lpstr>PowerPoint Presentation</vt:lpstr>
      <vt:lpstr>PowerPoint Presentation</vt:lpstr>
      <vt:lpstr>Video 4</vt:lpstr>
      <vt:lpstr>PowerPoint Presentation</vt:lpstr>
      <vt:lpstr>Video 5</vt:lpstr>
      <vt:lpstr>Video 6</vt:lpstr>
      <vt:lpstr>Video 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Video 8</vt:lpstr>
      <vt:lpstr>Hình ảnh nhà trống và đói khát của quân Mông Nguyên</vt:lpstr>
      <vt:lpstr>Video 9</vt:lpstr>
      <vt:lpstr>PowerPoint Presentation</vt:lpstr>
      <vt:lpstr>Video 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elening 2022-2023 chuan</dc:title>
  <dc:creator>Admin</dc:creator>
  <cp:lastModifiedBy>Hiệp Thành TDM</cp:lastModifiedBy>
  <cp:revision>197</cp:revision>
  <dcterms:created xsi:type="dcterms:W3CDTF">2022-11-13T14:03:49Z</dcterms:created>
  <dcterms:modified xsi:type="dcterms:W3CDTF">2024-10-16T08:45:38Z</dcterms:modified>
</cp:coreProperties>
</file>