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423" r:id="rId2"/>
    <p:sldId id="275" r:id="rId3"/>
    <p:sldId id="259" r:id="rId4"/>
    <p:sldId id="4417" r:id="rId5"/>
    <p:sldId id="296" r:id="rId6"/>
    <p:sldId id="4414" r:id="rId7"/>
    <p:sldId id="297" r:id="rId8"/>
    <p:sldId id="4416" r:id="rId9"/>
    <p:sldId id="295" r:id="rId10"/>
    <p:sldId id="257" r:id="rId11"/>
    <p:sldId id="4424" r:id="rId12"/>
    <p:sldId id="262" r:id="rId13"/>
    <p:sldId id="4418" r:id="rId14"/>
    <p:sldId id="4431" r:id="rId15"/>
    <p:sldId id="263" r:id="rId16"/>
    <p:sldId id="4425" r:id="rId17"/>
    <p:sldId id="4419" r:id="rId18"/>
    <p:sldId id="4421" r:id="rId19"/>
    <p:sldId id="4422" r:id="rId20"/>
    <p:sldId id="279" r:id="rId21"/>
    <p:sldId id="4429" r:id="rId22"/>
    <p:sldId id="265" r:id="rId23"/>
    <p:sldId id="280" r:id="rId24"/>
    <p:sldId id="281" r:id="rId25"/>
    <p:sldId id="4430" r:id="rId26"/>
    <p:sldId id="2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CE6"/>
    <a:srgbClr val="FF5050"/>
    <a:srgbClr val="F5A54D"/>
    <a:srgbClr val="EA8030"/>
    <a:srgbClr val="33CCCC"/>
    <a:srgbClr val="0066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4" autoAdjust="0"/>
    <p:restoredTop sz="94660"/>
  </p:normalViewPr>
  <p:slideViewPr>
    <p:cSldViewPr snapToGrid="0">
      <p:cViewPr varScale="1">
        <p:scale>
          <a:sx n="83" d="100"/>
          <a:sy n="83" d="100"/>
        </p:scale>
        <p:origin x="94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F5655-DC73-46D7-BD77-3A64E6F94211}" type="datetimeFigureOut">
              <a:rPr lang="en-US" smtClean="0"/>
              <a:t>14/10/2024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D92B9-3EEE-4EC6-9EF0-E9ADDD82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90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: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</a:t>
            </a:r>
            <a:r>
              <a:rPr lang="en-US" dirty="0"/>
              <a:t> -&gt;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 Pane </a:t>
            </a:r>
            <a:r>
              <a:rPr lang="en-US" dirty="0"/>
              <a:t>-&gt; </a:t>
            </a:r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b="1" dirty="0" err="1"/>
              <a:t>phím</a:t>
            </a:r>
            <a:r>
              <a:rPr lang="en-US" b="1" dirty="0"/>
              <a:t> Ctrl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b="1" dirty="0"/>
              <a:t>Content </a:t>
            </a:r>
            <a:r>
              <a:rPr lang="en-US" b="1" dirty="0" err="1"/>
              <a:t>Placehoder</a:t>
            </a:r>
            <a:r>
              <a:rPr lang="en-US" b="1" dirty="0"/>
              <a:t> 12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b="1" dirty="0"/>
              <a:t>Picture 26 </a:t>
            </a:r>
            <a:r>
              <a:rPr lang="en-US" dirty="0"/>
              <a:t>-&gt; </a:t>
            </a:r>
            <a:r>
              <a:rPr lang="en-US" dirty="0" err="1"/>
              <a:t>Nhìn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,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b="1" dirty="0"/>
              <a:t>Duration</a:t>
            </a:r>
            <a:r>
              <a:rPr lang="en-US" dirty="0"/>
              <a:t>: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ý </a:t>
            </a:r>
            <a:r>
              <a:rPr lang="en-US" dirty="0" err="1"/>
              <a:t>muốn</a:t>
            </a:r>
            <a:r>
              <a:rPr lang="en-US" dirty="0"/>
              <a:t> (VD: 10s, 20s, … l</a:t>
            </a:r>
            <a:r>
              <a:rPr lang="vi-VN" dirty="0"/>
              <a:t>ư</a:t>
            </a:r>
            <a:r>
              <a:rPr lang="en-US" dirty="0"/>
              <a:t>u ý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en-US" dirty="0" err="1"/>
              <a:t>đa</a:t>
            </a:r>
            <a:r>
              <a:rPr lang="en-US" dirty="0"/>
              <a:t> 60s</a:t>
            </a:r>
            <a:r>
              <a:rPr lang="en-US" i="1" dirty="0"/>
              <a:t>). </a:t>
            </a:r>
            <a:r>
              <a:rPr lang="en-US" i="1" dirty="0" err="1"/>
              <a:t>Làm</a:t>
            </a:r>
            <a:r>
              <a:rPr lang="en-US" i="1" dirty="0"/>
              <a:t> t</a:t>
            </a:r>
            <a:r>
              <a:rPr lang="vi-VN" i="1" dirty="0"/>
              <a:t>ư</a:t>
            </a:r>
            <a:r>
              <a:rPr lang="en-US" i="1" dirty="0" err="1"/>
              <a:t>ơng</a:t>
            </a:r>
            <a:r>
              <a:rPr lang="en-US" i="1" dirty="0"/>
              <a:t> </a:t>
            </a:r>
            <a:r>
              <a:rPr lang="en-US" i="1" dirty="0" err="1"/>
              <a:t>tự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các</a:t>
            </a:r>
            <a:r>
              <a:rPr lang="en-US" i="1" dirty="0"/>
              <a:t> slide </a:t>
            </a:r>
            <a:r>
              <a:rPr lang="en-US" i="1" dirty="0" err="1"/>
              <a:t>câu</a:t>
            </a:r>
            <a:r>
              <a:rPr lang="en-US" i="1" dirty="0"/>
              <a:t> </a:t>
            </a:r>
            <a:r>
              <a:rPr lang="en-US" i="1" dirty="0" err="1"/>
              <a:t>hỏi</a:t>
            </a:r>
            <a:r>
              <a:rPr lang="en-US" i="1" dirty="0"/>
              <a:t> </a:t>
            </a:r>
            <a:r>
              <a:rPr lang="en-US" i="1" dirty="0" err="1"/>
              <a:t>còn</a:t>
            </a:r>
            <a:r>
              <a:rPr lang="en-US" i="1" dirty="0"/>
              <a:t> </a:t>
            </a:r>
            <a:r>
              <a:rPr lang="en-US" i="1" dirty="0" err="1"/>
              <a:t>lại</a:t>
            </a:r>
            <a:r>
              <a:rPr lang="en-US" i="1" dirty="0"/>
              <a:t>.</a:t>
            </a:r>
            <a:br>
              <a:rPr lang="en-US" i="1" dirty="0"/>
            </a:b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b="1" i="1" dirty="0" err="1"/>
              <a:t>hình</a:t>
            </a:r>
            <a:r>
              <a:rPr lang="en-US" b="1" i="1" dirty="0"/>
              <a:t> </a:t>
            </a:r>
            <a:r>
              <a:rPr lang="en-US" b="1" i="1" dirty="0" err="1"/>
              <a:t>tên</a:t>
            </a:r>
            <a:r>
              <a:rPr lang="en-US" b="1" i="1" dirty="0"/>
              <a:t> </a:t>
            </a:r>
            <a:r>
              <a:rPr lang="en-US" b="1" i="1" dirty="0" err="1"/>
              <a:t>lửa</a:t>
            </a:r>
            <a:r>
              <a:rPr lang="en-US" b="1" i="1" dirty="0"/>
              <a:t> </a:t>
            </a:r>
            <a:r>
              <a:rPr lang="en-US" b="1" i="1" dirty="0" err="1"/>
              <a:t>để</a:t>
            </a:r>
            <a:r>
              <a:rPr lang="en-US" b="1" i="1" dirty="0"/>
              <a:t> quay </a:t>
            </a:r>
            <a:r>
              <a:rPr lang="en-US" b="1" i="1" dirty="0" err="1"/>
              <a:t>về</a:t>
            </a:r>
            <a:r>
              <a:rPr lang="en-US" b="1" i="1" dirty="0"/>
              <a:t> </a:t>
            </a:r>
            <a:r>
              <a:rPr lang="en-US" b="1" i="1" dirty="0" err="1"/>
              <a:t>trang</a:t>
            </a:r>
            <a:r>
              <a:rPr lang="en-US" b="1" i="1" dirty="0"/>
              <a:t> </a:t>
            </a:r>
            <a:r>
              <a:rPr lang="en-US" b="1" i="1" dirty="0" err="1"/>
              <a:t>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1BD95568-98E1-4F58-8C39-BFC148F1895C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9233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: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</a:t>
            </a:r>
            <a:r>
              <a:rPr lang="en-US" dirty="0"/>
              <a:t> -&gt;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 Pane </a:t>
            </a:r>
            <a:r>
              <a:rPr lang="en-US" dirty="0"/>
              <a:t>-&gt; </a:t>
            </a:r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b="1" dirty="0" err="1"/>
              <a:t>phím</a:t>
            </a:r>
            <a:r>
              <a:rPr lang="en-US" b="1" dirty="0"/>
              <a:t> Ctrl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b="1" dirty="0"/>
              <a:t>Content </a:t>
            </a:r>
            <a:r>
              <a:rPr lang="en-US" b="1" dirty="0" err="1"/>
              <a:t>Placehoder</a:t>
            </a:r>
            <a:r>
              <a:rPr lang="en-US" b="1" dirty="0"/>
              <a:t> 12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b="1" dirty="0"/>
              <a:t>Picture 26 </a:t>
            </a:r>
            <a:r>
              <a:rPr lang="en-US" dirty="0"/>
              <a:t>-&gt; </a:t>
            </a:r>
            <a:r>
              <a:rPr lang="en-US" dirty="0" err="1"/>
              <a:t>Nhìn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,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b="1" dirty="0"/>
              <a:t>Duration</a:t>
            </a:r>
            <a:r>
              <a:rPr lang="en-US" dirty="0"/>
              <a:t>: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ý </a:t>
            </a:r>
            <a:r>
              <a:rPr lang="en-US" dirty="0" err="1"/>
              <a:t>muốn</a:t>
            </a:r>
            <a:r>
              <a:rPr lang="en-US" dirty="0"/>
              <a:t> (VD: 10s, 20s, … l</a:t>
            </a:r>
            <a:r>
              <a:rPr lang="vi-VN" dirty="0"/>
              <a:t>ư</a:t>
            </a:r>
            <a:r>
              <a:rPr lang="en-US" dirty="0"/>
              <a:t>u ý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en-US" dirty="0" err="1"/>
              <a:t>đa</a:t>
            </a:r>
            <a:r>
              <a:rPr lang="en-US" dirty="0"/>
              <a:t> 60s</a:t>
            </a:r>
            <a:r>
              <a:rPr lang="en-US" i="1" dirty="0"/>
              <a:t>). </a:t>
            </a:r>
            <a:r>
              <a:rPr lang="en-US" i="1" dirty="0" err="1"/>
              <a:t>Làm</a:t>
            </a:r>
            <a:r>
              <a:rPr lang="en-US" i="1" dirty="0"/>
              <a:t> t</a:t>
            </a:r>
            <a:r>
              <a:rPr lang="vi-VN" i="1" dirty="0"/>
              <a:t>ư</a:t>
            </a:r>
            <a:r>
              <a:rPr lang="en-US" i="1" dirty="0" err="1"/>
              <a:t>ơng</a:t>
            </a:r>
            <a:r>
              <a:rPr lang="en-US" i="1" dirty="0"/>
              <a:t> </a:t>
            </a:r>
            <a:r>
              <a:rPr lang="en-US" i="1" dirty="0" err="1"/>
              <a:t>tự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các</a:t>
            </a:r>
            <a:r>
              <a:rPr lang="en-US" i="1" dirty="0"/>
              <a:t> slide </a:t>
            </a:r>
            <a:r>
              <a:rPr lang="en-US" i="1" dirty="0" err="1"/>
              <a:t>câu</a:t>
            </a:r>
            <a:r>
              <a:rPr lang="en-US" i="1" dirty="0"/>
              <a:t> </a:t>
            </a:r>
            <a:r>
              <a:rPr lang="en-US" i="1" dirty="0" err="1"/>
              <a:t>hỏi</a:t>
            </a:r>
            <a:r>
              <a:rPr lang="en-US" i="1" dirty="0"/>
              <a:t> </a:t>
            </a:r>
            <a:r>
              <a:rPr lang="en-US" i="1" dirty="0" err="1"/>
              <a:t>còn</a:t>
            </a:r>
            <a:r>
              <a:rPr lang="en-US" i="1" dirty="0"/>
              <a:t> </a:t>
            </a:r>
            <a:r>
              <a:rPr lang="en-US" i="1" dirty="0" err="1"/>
              <a:t>lại</a:t>
            </a:r>
            <a:r>
              <a:rPr lang="en-US" i="1" dirty="0"/>
              <a:t>.</a:t>
            </a:r>
            <a:br>
              <a:rPr lang="en-US" i="1" dirty="0"/>
            </a:b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b="1" i="1" dirty="0" err="1"/>
              <a:t>hình</a:t>
            </a:r>
            <a:r>
              <a:rPr lang="en-US" b="1" i="1" dirty="0"/>
              <a:t> </a:t>
            </a:r>
            <a:r>
              <a:rPr lang="en-US" b="1" i="1" dirty="0" err="1"/>
              <a:t>tên</a:t>
            </a:r>
            <a:r>
              <a:rPr lang="en-US" b="1" i="1" dirty="0"/>
              <a:t> </a:t>
            </a:r>
            <a:r>
              <a:rPr lang="en-US" b="1" i="1" dirty="0" err="1"/>
              <a:t>lửa</a:t>
            </a:r>
            <a:r>
              <a:rPr lang="en-US" b="1" i="1" dirty="0"/>
              <a:t> </a:t>
            </a:r>
            <a:r>
              <a:rPr lang="en-US" b="1" i="1" dirty="0" err="1"/>
              <a:t>để</a:t>
            </a:r>
            <a:r>
              <a:rPr lang="en-US" b="1" i="1" dirty="0"/>
              <a:t> quay </a:t>
            </a:r>
            <a:r>
              <a:rPr lang="en-US" b="1" i="1" dirty="0" err="1"/>
              <a:t>về</a:t>
            </a:r>
            <a:r>
              <a:rPr lang="en-US" b="1" i="1" dirty="0"/>
              <a:t> </a:t>
            </a:r>
            <a:r>
              <a:rPr lang="en-US" b="1" i="1" dirty="0" err="1"/>
              <a:t>trang</a:t>
            </a:r>
            <a:r>
              <a:rPr lang="en-US" b="1" i="1" dirty="0"/>
              <a:t> </a:t>
            </a:r>
            <a:r>
              <a:rPr lang="en-US" b="1" i="1" dirty="0" err="1"/>
              <a:t>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1BD95568-98E1-4F58-8C39-BFC148F1895C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208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: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</a:t>
            </a:r>
            <a:r>
              <a:rPr lang="en-US" dirty="0"/>
              <a:t> -&gt;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b="1" dirty="0"/>
              <a:t>Animation Pane </a:t>
            </a:r>
            <a:r>
              <a:rPr lang="en-US" dirty="0"/>
              <a:t>-&gt; </a:t>
            </a:r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b="1" dirty="0" err="1"/>
              <a:t>phím</a:t>
            </a:r>
            <a:r>
              <a:rPr lang="en-US" b="1" dirty="0"/>
              <a:t> Ctrl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b="1" dirty="0"/>
              <a:t>Content </a:t>
            </a:r>
            <a:r>
              <a:rPr lang="en-US" b="1" dirty="0" err="1"/>
              <a:t>Placehoder</a:t>
            </a:r>
            <a:r>
              <a:rPr lang="en-US" b="1" dirty="0"/>
              <a:t> 12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b="1" dirty="0"/>
              <a:t>Picture 26 </a:t>
            </a:r>
            <a:r>
              <a:rPr lang="en-US" dirty="0"/>
              <a:t>-&gt; </a:t>
            </a:r>
            <a:r>
              <a:rPr lang="en-US" dirty="0" err="1"/>
              <a:t>Nhìn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,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b="1" dirty="0"/>
              <a:t>Duration</a:t>
            </a:r>
            <a:r>
              <a:rPr lang="en-US" dirty="0"/>
              <a:t>: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ý </a:t>
            </a:r>
            <a:r>
              <a:rPr lang="en-US" dirty="0" err="1"/>
              <a:t>muốn</a:t>
            </a:r>
            <a:r>
              <a:rPr lang="en-US" dirty="0"/>
              <a:t> (VD: 10s, 20s, … l</a:t>
            </a:r>
            <a:r>
              <a:rPr lang="vi-VN" dirty="0"/>
              <a:t>ư</a:t>
            </a:r>
            <a:r>
              <a:rPr lang="en-US" dirty="0"/>
              <a:t>u ý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en-US" dirty="0" err="1"/>
              <a:t>đa</a:t>
            </a:r>
            <a:r>
              <a:rPr lang="en-US" dirty="0"/>
              <a:t> 60s</a:t>
            </a:r>
            <a:r>
              <a:rPr lang="en-US" i="1" dirty="0"/>
              <a:t>). </a:t>
            </a:r>
            <a:r>
              <a:rPr lang="en-US" i="1" dirty="0" err="1"/>
              <a:t>Làm</a:t>
            </a:r>
            <a:r>
              <a:rPr lang="en-US" i="1" dirty="0"/>
              <a:t> t</a:t>
            </a:r>
            <a:r>
              <a:rPr lang="vi-VN" i="1" dirty="0"/>
              <a:t>ư</a:t>
            </a:r>
            <a:r>
              <a:rPr lang="en-US" i="1" dirty="0" err="1"/>
              <a:t>ơng</a:t>
            </a:r>
            <a:r>
              <a:rPr lang="en-US" i="1" dirty="0"/>
              <a:t> </a:t>
            </a:r>
            <a:r>
              <a:rPr lang="en-US" i="1" dirty="0" err="1"/>
              <a:t>tự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các</a:t>
            </a:r>
            <a:r>
              <a:rPr lang="en-US" i="1" dirty="0"/>
              <a:t> slide </a:t>
            </a:r>
            <a:r>
              <a:rPr lang="en-US" i="1" dirty="0" err="1"/>
              <a:t>câu</a:t>
            </a:r>
            <a:r>
              <a:rPr lang="en-US" i="1" dirty="0"/>
              <a:t> </a:t>
            </a:r>
            <a:r>
              <a:rPr lang="en-US" i="1" dirty="0" err="1"/>
              <a:t>hỏi</a:t>
            </a:r>
            <a:r>
              <a:rPr lang="en-US" i="1" dirty="0"/>
              <a:t> </a:t>
            </a:r>
            <a:r>
              <a:rPr lang="en-US" i="1" dirty="0" err="1"/>
              <a:t>còn</a:t>
            </a:r>
            <a:r>
              <a:rPr lang="en-US" i="1" dirty="0"/>
              <a:t> </a:t>
            </a:r>
            <a:r>
              <a:rPr lang="en-US" i="1" dirty="0" err="1"/>
              <a:t>lại</a:t>
            </a:r>
            <a:r>
              <a:rPr lang="en-US" i="1" dirty="0"/>
              <a:t>.</a:t>
            </a:r>
            <a:br>
              <a:rPr lang="en-US" i="1" dirty="0"/>
            </a:b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b="1" i="1" dirty="0" err="1"/>
              <a:t>hình</a:t>
            </a:r>
            <a:r>
              <a:rPr lang="en-US" b="1" i="1" dirty="0"/>
              <a:t> </a:t>
            </a:r>
            <a:r>
              <a:rPr lang="en-US" b="1" i="1" dirty="0" err="1"/>
              <a:t>tên</a:t>
            </a:r>
            <a:r>
              <a:rPr lang="en-US" b="1" i="1" dirty="0"/>
              <a:t> </a:t>
            </a:r>
            <a:r>
              <a:rPr lang="en-US" b="1" i="1" dirty="0" err="1"/>
              <a:t>lửa</a:t>
            </a:r>
            <a:r>
              <a:rPr lang="en-US" b="1" i="1" dirty="0"/>
              <a:t> </a:t>
            </a:r>
            <a:r>
              <a:rPr lang="en-US" b="1" i="1" dirty="0" err="1"/>
              <a:t>để</a:t>
            </a:r>
            <a:r>
              <a:rPr lang="en-US" b="1" i="1" dirty="0"/>
              <a:t> quay </a:t>
            </a:r>
            <a:r>
              <a:rPr lang="en-US" b="1" i="1" dirty="0" err="1"/>
              <a:t>về</a:t>
            </a:r>
            <a:r>
              <a:rPr lang="en-US" b="1" i="1" dirty="0"/>
              <a:t> </a:t>
            </a:r>
            <a:r>
              <a:rPr lang="en-US" b="1" i="1" dirty="0" err="1"/>
              <a:t>trang</a:t>
            </a:r>
            <a:r>
              <a:rPr lang="en-US" b="1" i="1" dirty="0"/>
              <a:t> </a:t>
            </a:r>
            <a:r>
              <a:rPr lang="en-US" b="1" i="1" dirty="0" err="1"/>
              <a:t>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1BD95568-98E1-4F58-8C39-BFC148F1895C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034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  <a:t>2024/10/14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10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 rot="8225332">
            <a:off x="4009141" y="4943575"/>
            <a:ext cx="2380088" cy="2515867"/>
          </a:xfrm>
          <a:prstGeom prst="rect">
            <a:avLst/>
          </a:prstGeom>
        </p:spPr>
      </p:pic>
      <p:pic>
        <p:nvPicPr>
          <p:cNvPr id="9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-58767" y="5084252"/>
            <a:ext cx="2380088" cy="2515867"/>
          </a:xfrm>
          <a:prstGeom prst="rect">
            <a:avLst/>
          </a:prstGeom>
        </p:spPr>
      </p:pic>
      <p:pic>
        <p:nvPicPr>
          <p:cNvPr id="6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 rot="8225332">
            <a:off x="10187202" y="4703251"/>
            <a:ext cx="2380088" cy="2515867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316523" y="263769"/>
            <a:ext cx="11641015" cy="633046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814" y="-706568"/>
            <a:ext cx="1940673" cy="1940673"/>
          </a:xfrm>
          <a:prstGeom prst="rect">
            <a:avLst/>
          </a:prstGeom>
        </p:spPr>
      </p:pic>
      <p:pic>
        <p:nvPicPr>
          <p:cNvPr id="8" name="图片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22" y="-44488"/>
            <a:ext cx="1466109" cy="146610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C2F235F6-600D-DED1-DFB1-96ACA7516D8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0976" y="349957"/>
            <a:ext cx="1626327" cy="162632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字魂107号-萌趣欢乐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字魂107号-萌趣欢乐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字魂107号-萌趣欢乐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字魂107号-萌趣欢乐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字魂107号-萌趣欢乐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字魂107号-萌趣欢乐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jfif"/><Relationship Id="rId12" Type="http://schemas.openxmlformats.org/officeDocument/2006/relationships/image" Target="../media/image19.png"/><Relationship Id="rId17" Type="http://schemas.openxmlformats.org/officeDocument/2006/relationships/audio" Target="../media/audio3.wav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2.wav"/><Relationship Id="rId1" Type="http://schemas.openxmlformats.org/officeDocument/2006/relationships/tags" Target="../tags/tag1.xml"/><Relationship Id="rId6" Type="http://schemas.openxmlformats.org/officeDocument/2006/relationships/audio" Target="../media/audio3.wav"/><Relationship Id="rId11" Type="http://schemas.openxmlformats.org/officeDocument/2006/relationships/slide" Target="slide10.xml"/><Relationship Id="rId5" Type="http://schemas.openxmlformats.org/officeDocument/2006/relationships/audio" Target="../media/audio2.wav"/><Relationship Id="rId15" Type="http://schemas.openxmlformats.org/officeDocument/2006/relationships/audio" Target="../media/audio1.wav"/><Relationship Id="rId10" Type="http://schemas.openxmlformats.org/officeDocument/2006/relationships/image" Target="../media/image18.png"/><Relationship Id="rId4" Type="http://schemas.openxmlformats.org/officeDocument/2006/relationships/audio" Target="../media/audio1.wav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1.png"/><Relationship Id="rId18" Type="http://schemas.openxmlformats.org/officeDocument/2006/relationships/audio" Target="NUL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jfif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20" Type="http://schemas.openxmlformats.org/officeDocument/2006/relationships/audio" Target="NULL"/><Relationship Id="rId1" Type="http://schemas.openxmlformats.org/officeDocument/2006/relationships/tags" Target="../tags/tag2.xml"/><Relationship Id="rId6" Type="http://schemas.openxmlformats.org/officeDocument/2006/relationships/audio" Target="../media/audio3.wav"/><Relationship Id="rId11" Type="http://schemas.openxmlformats.org/officeDocument/2006/relationships/slide" Target="slide10.xml"/><Relationship Id="rId5" Type="http://schemas.openxmlformats.org/officeDocument/2006/relationships/audio" Target="../media/audio2.wav"/><Relationship Id="rId10" Type="http://schemas.openxmlformats.org/officeDocument/2006/relationships/image" Target="../media/image25.png"/><Relationship Id="rId19" Type="http://schemas.openxmlformats.org/officeDocument/2006/relationships/audio" Target="NULL"/><Relationship Id="rId4" Type="http://schemas.openxmlformats.org/officeDocument/2006/relationships/audio" Target="../media/audio1.wav"/><Relationship Id="rId9" Type="http://schemas.openxmlformats.org/officeDocument/2006/relationships/image" Target="../media/image24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1.png"/><Relationship Id="rId18" Type="http://schemas.openxmlformats.org/officeDocument/2006/relationships/audio" Target="NULL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jfif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20" Type="http://schemas.openxmlformats.org/officeDocument/2006/relationships/audio" Target="NULL"/><Relationship Id="rId1" Type="http://schemas.openxmlformats.org/officeDocument/2006/relationships/tags" Target="../tags/tag3.xml"/><Relationship Id="rId6" Type="http://schemas.openxmlformats.org/officeDocument/2006/relationships/audio" Target="../media/audio2.wav"/><Relationship Id="rId11" Type="http://schemas.openxmlformats.org/officeDocument/2006/relationships/slide" Target="slide10.xml"/><Relationship Id="rId5" Type="http://schemas.openxmlformats.org/officeDocument/2006/relationships/audio" Target="../media/audio3.wav"/><Relationship Id="rId10" Type="http://schemas.openxmlformats.org/officeDocument/2006/relationships/image" Target="../media/image29.png"/><Relationship Id="rId19" Type="http://schemas.openxmlformats.org/officeDocument/2006/relationships/audio" Target="NULL"/><Relationship Id="rId4" Type="http://schemas.openxmlformats.org/officeDocument/2006/relationships/audio" Target="../media/audio1.wav"/><Relationship Id="rId9" Type="http://schemas.openxmlformats.org/officeDocument/2006/relationships/image" Target="../media/image2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2.png"/><Relationship Id="rId4" Type="http://schemas.openxmlformats.org/officeDocument/2006/relationships/image" Target="../media/image9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98DFB7-C335-6EE0-4916-8963FE2A260F}"/>
              </a:ext>
            </a:extLst>
          </p:cNvPr>
          <p:cNvSpPr txBox="1"/>
          <p:nvPr/>
        </p:nvSpPr>
        <p:spPr>
          <a:xfrm>
            <a:off x="2193636" y="272551"/>
            <a:ext cx="69549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图片 11">
            <a:extLst>
              <a:ext uri="{FF2B5EF4-FFF2-40B4-BE49-F238E27FC236}">
                <a16:creationId xmlns:a16="http://schemas.microsoft.com/office/drawing/2014/main" id="{15B71157-13CD-B585-5C5C-CF71F491DF28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5389417"/>
            <a:ext cx="12192000" cy="1468582"/>
          </a:xfrm>
          <a:prstGeom prst="rect">
            <a:avLst/>
          </a:prstGeom>
        </p:spPr>
      </p:pic>
      <p:pic>
        <p:nvPicPr>
          <p:cNvPr id="5" name="图片 2">
            <a:extLst>
              <a:ext uri="{FF2B5EF4-FFF2-40B4-BE49-F238E27FC236}">
                <a16:creationId xmlns:a16="http://schemas.microsoft.com/office/drawing/2014/main" id="{2EFA9F7D-2214-3B7C-0C1D-DDEFE19F1D6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2620" y="4313816"/>
            <a:ext cx="3054544" cy="254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63539"/>
      </p:ext>
    </p:ext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516513" y="3766655"/>
            <a:ext cx="2380088" cy="2515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1" t="10530" r="3335" b="60062"/>
          <a:stretch>
            <a:fillRect/>
          </a:stretch>
        </p:blipFill>
        <p:spPr>
          <a:xfrm>
            <a:off x="9789588" y="-48127"/>
            <a:ext cx="2434496" cy="34640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61676" b="8620"/>
          <a:stretch>
            <a:fillRect/>
          </a:stretch>
        </p:blipFill>
        <p:spPr>
          <a:xfrm>
            <a:off x="-24063" y="5197641"/>
            <a:ext cx="12216062" cy="163629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932" y="-371606"/>
            <a:ext cx="1940673" cy="1940673"/>
          </a:xfrm>
          <a:prstGeom prst="rect">
            <a:avLst/>
          </a:prstGeom>
        </p:spPr>
      </p:pic>
      <p:pic>
        <p:nvPicPr>
          <p:cNvPr id="27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14" y="-54329"/>
            <a:ext cx="1466109" cy="1466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14CC4D-E094-008F-FC81-9E6FEB9942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0" y="883679"/>
            <a:ext cx="7200000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64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10022463" y="4787735"/>
            <a:ext cx="2380088" cy="2515867"/>
          </a:xfrm>
          <a:prstGeom prst="rect">
            <a:avLst/>
          </a:prstGeom>
        </p:spPr>
      </p:pic>
      <p:pic>
        <p:nvPicPr>
          <p:cNvPr id="4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4" y="201799"/>
            <a:ext cx="1940673" cy="1940673"/>
          </a:xfrm>
          <a:prstGeom prst="rect">
            <a:avLst/>
          </a:prstGeom>
        </p:spPr>
      </p:pic>
      <p:pic>
        <p:nvPicPr>
          <p:cNvPr id="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805" y="200985"/>
            <a:ext cx="1466109" cy="1466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C70C4-BEF1-9978-570D-527092D93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684" y="846859"/>
            <a:ext cx="4334632" cy="24020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F81AC0-F57D-D5A3-722D-76D3F6776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767" y="2075833"/>
            <a:ext cx="9193565" cy="3066554"/>
          </a:xfrm>
          <a:prstGeom prst="rect">
            <a:avLst/>
          </a:prstGeom>
        </p:spPr>
      </p:pic>
      <p:pic>
        <p:nvPicPr>
          <p:cNvPr id="14" name="图片 7">
            <a:extLst>
              <a:ext uri="{FF2B5EF4-FFF2-40B4-BE49-F238E27FC236}">
                <a16:creationId xmlns:a16="http://schemas.microsoft.com/office/drawing/2014/main" id="{15FBA92A-F361-896A-133E-500D7D5CDC4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64"/>
          <a:stretch>
            <a:fillRect/>
          </a:stretch>
        </p:blipFill>
        <p:spPr>
          <a:xfrm>
            <a:off x="-553239" y="1257299"/>
            <a:ext cx="2811919" cy="658730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2D1759-950B-4696-9447-CEA7823C0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" y="36611"/>
            <a:ext cx="12192000" cy="6858000"/>
          </a:xfrm>
          <a:prstGeom prst="rect">
            <a:avLst/>
          </a:prstGeom>
        </p:spPr>
      </p:pic>
      <p:sp>
        <p:nvSpPr>
          <p:cNvPr id="6" name="Snip Diagonal Corner Rectangle 3">
            <a:extLst>
              <a:ext uri="{FF2B5EF4-FFF2-40B4-BE49-F238E27FC236}">
                <a16:creationId xmlns:a16="http://schemas.microsoft.com/office/drawing/2014/main" id="{0BEB7791-20AB-4543-B399-7279E390E3E2}"/>
              </a:ext>
            </a:extLst>
          </p:cNvPr>
          <p:cNvSpPr/>
          <p:nvPr/>
        </p:nvSpPr>
        <p:spPr>
          <a:xfrm>
            <a:off x="1400971" y="205367"/>
            <a:ext cx="10685408" cy="1409121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333" b="1" i="1" u="none" strike="noStrike" kern="0" cap="none" spc="0" normalizeH="0" baseline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Em </a:t>
            </a:r>
            <a:r>
              <a:rPr kumimoji="0" lang="en-US" sz="3333" b="1" i="1" u="none" strike="noStrike" kern="0" cap="none" spc="0" normalizeH="0" baseline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hãy</a:t>
            </a:r>
            <a:r>
              <a:rPr kumimoji="0" lang="en-US" sz="3333" b="1" i="1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333" b="1" i="1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chọn</a:t>
            </a:r>
            <a:r>
              <a:rPr kumimoji="0" lang="en-US" sz="3333" b="1" i="1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ý </a:t>
            </a:r>
            <a:r>
              <a:rPr kumimoji="0" lang="en-US" sz="3333" b="1" i="1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đúng</a:t>
            </a:r>
            <a:r>
              <a:rPr kumimoji="0" lang="en-US" sz="3333" b="1" i="1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333" b="1" i="1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nhất</a:t>
            </a:r>
            <a:r>
              <a:rPr kumimoji="0" lang="en-US" sz="3333" b="1" i="1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0936A0-B094-4C58-AB3F-1DA17E023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694" y="-74410"/>
            <a:ext cx="1407136" cy="14071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C484AF-79E3-41AE-A433-F54C3A7BCA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5" y="1355783"/>
            <a:ext cx="647213" cy="4306615"/>
          </a:xfrm>
          <a:prstGeom prst="rect">
            <a:avLst/>
          </a:prstGeom>
        </p:spPr>
      </p:pic>
      <p:pic>
        <p:nvPicPr>
          <p:cNvPr id="27" name="Thoi Gian - 9Slide.vn">
            <a:extLst>
              <a:ext uri="{FF2B5EF4-FFF2-40B4-BE49-F238E27FC236}">
                <a16:creationId xmlns:a16="http://schemas.microsoft.com/office/drawing/2014/main" id="{201F5575-422E-4FC8-BD3B-78F09E8437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94" y="1354667"/>
            <a:ext cx="647583" cy="4309071"/>
          </a:xfrm>
          <a:prstGeom prst="rect">
            <a:avLst/>
          </a:prstGeom>
        </p:spPr>
      </p:pic>
      <p:pic>
        <p:nvPicPr>
          <p:cNvPr id="13" name="Content Placeholder 12">
            <a:hlinkClick r:id="rId11" action="ppaction://hlinksldjump"/>
            <a:extLst>
              <a:ext uri="{FF2B5EF4-FFF2-40B4-BE49-F238E27FC236}">
                <a16:creationId xmlns:a16="http://schemas.microsoft.com/office/drawing/2014/main" id="{ED80E900-1749-4BC8-9668-6BC593C919E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5313" y="5082832"/>
            <a:ext cx="1372764" cy="983309"/>
          </a:xfrm>
          <a:prstGeom prst="rect">
            <a:avLst/>
          </a:prstGeom>
        </p:spPr>
      </p:pic>
      <p:sp>
        <p:nvSpPr>
          <p:cNvPr id="12" name="Dap An A - 9Slide.vn">
            <a:extLst>
              <a:ext uri="{FF2B5EF4-FFF2-40B4-BE49-F238E27FC236}">
                <a16:creationId xmlns:a16="http://schemas.microsoft.com/office/drawing/2014/main" id="{6176446E-A115-45F0-AB68-C5D364CE22F9}"/>
              </a:ext>
            </a:extLst>
          </p:cNvPr>
          <p:cNvSpPr/>
          <p:nvPr/>
        </p:nvSpPr>
        <p:spPr>
          <a:xfrm>
            <a:off x="1400971" y="2296126"/>
            <a:ext cx="9224126" cy="1227005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733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A.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Từ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đồng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nghĩa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là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những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từ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có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nghĩa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giống</a:t>
            </a:r>
            <a:r>
              <a:rPr kumimoji="0" lang="en-US" sz="3733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3733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nhau</a:t>
            </a:r>
            <a:endParaRPr kumimoji="0" lang="vi-VN" sz="3733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4B253C-DB4D-4558-BB38-4785FFA12F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6435" y="2538609"/>
            <a:ext cx="817321" cy="796261"/>
          </a:xfrm>
          <a:prstGeom prst="rect">
            <a:avLst/>
          </a:prstGeom>
        </p:spPr>
      </p:pic>
      <p:sp>
        <p:nvSpPr>
          <p:cNvPr id="17" name="Dap An B - 9Slide.vn">
            <a:extLst>
              <a:ext uri="{FF2B5EF4-FFF2-40B4-BE49-F238E27FC236}">
                <a16:creationId xmlns:a16="http://schemas.microsoft.com/office/drawing/2014/main" id="{4EE3E23B-2B49-4C98-890B-AE91113638C6}"/>
              </a:ext>
            </a:extLst>
          </p:cNvPr>
          <p:cNvSpPr/>
          <p:nvPr/>
        </p:nvSpPr>
        <p:spPr>
          <a:xfrm>
            <a:off x="1400970" y="5384037"/>
            <a:ext cx="9682665" cy="1192254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219170">
              <a:buClr>
                <a:srgbClr val="000000"/>
              </a:buClr>
              <a:defRPr/>
            </a:pPr>
            <a:r>
              <a:rPr lang="en-US" sz="3733" b="1" kern="0" dirty="0">
                <a:solidFill>
                  <a:srgbClr val="002060"/>
                </a:solidFill>
                <a:latin typeface="+mj-lt"/>
                <a:cs typeface="Arial" panose="020B0604020202020204" pitchFamily="34" charset="0"/>
                <a:sym typeface="Arial"/>
              </a:rPr>
              <a:t>C</a:t>
            </a:r>
            <a:r>
              <a:rPr lang="vi-VN" sz="3733" b="1" kern="0" dirty="0">
                <a:solidFill>
                  <a:srgbClr val="002060"/>
                </a:solidFill>
                <a:latin typeface="+mj-lt"/>
                <a:cs typeface="Arial" panose="020B0604020202020204" pitchFamily="34" charset="0"/>
                <a:sym typeface="Arial"/>
              </a:rPr>
              <a:t>.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Từ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đồng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nghĩa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là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những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từ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có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nghĩa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giống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nhau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hoặc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gần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giống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nhau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.</a:t>
            </a:r>
            <a:endParaRPr lang="vi-VN" sz="3733" b="1" kern="0" dirty="0">
              <a:solidFill>
                <a:srgbClr val="00206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Dap An C - 9Slide.vn">
            <a:extLst>
              <a:ext uri="{FF2B5EF4-FFF2-40B4-BE49-F238E27FC236}">
                <a16:creationId xmlns:a16="http://schemas.microsoft.com/office/drawing/2014/main" id="{9F682473-4D95-4501-9320-21A6D26E96CC}"/>
              </a:ext>
            </a:extLst>
          </p:cNvPr>
          <p:cNvSpPr/>
          <p:nvPr/>
        </p:nvSpPr>
        <p:spPr>
          <a:xfrm>
            <a:off x="1337415" y="3804895"/>
            <a:ext cx="9181874" cy="1297379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219170">
              <a:buClr>
                <a:srgbClr val="000000"/>
              </a:buClr>
              <a:defRPr/>
            </a:pPr>
            <a:r>
              <a:rPr lang="en-US" sz="3733" b="1" kern="0" dirty="0">
                <a:solidFill>
                  <a:srgbClr val="002060"/>
                </a:solidFill>
                <a:latin typeface="+mj-lt"/>
                <a:cs typeface="Arial" panose="020B0604020202020204" pitchFamily="34" charset="0"/>
                <a:sym typeface="Arial"/>
              </a:rPr>
              <a:t>B</a:t>
            </a:r>
            <a:r>
              <a:rPr lang="vi-VN" sz="3733" b="1" kern="0" dirty="0">
                <a:solidFill>
                  <a:srgbClr val="002060"/>
                </a:solidFill>
                <a:latin typeface="+mj-lt"/>
                <a:cs typeface="Arial" panose="020B0604020202020204" pitchFamily="34" charset="0"/>
                <a:sym typeface="Arial"/>
              </a:rPr>
              <a:t>.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Từ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đồng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nghĩa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là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những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từ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có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nghĩa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gần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giống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 </a:t>
            </a:r>
            <a:r>
              <a:rPr lang="en-US" sz="3733" b="1" kern="0" dirty="0" err="1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nhau</a:t>
            </a:r>
            <a:r>
              <a:rPr lang="en-US" sz="3733" b="1" kern="0" dirty="0">
                <a:solidFill>
                  <a:srgbClr val="002060"/>
                </a:solidFill>
                <a:cs typeface="Arial" panose="020B0604020202020204" pitchFamily="34" charset="0"/>
                <a:sym typeface="Arial"/>
              </a:rPr>
              <a:t>.</a:t>
            </a:r>
            <a:endParaRPr lang="vi-VN" sz="3733" b="1" kern="0" dirty="0">
              <a:solidFill>
                <a:srgbClr val="00206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4F30A8C-DA76-44F8-BC6D-CF1DB15124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9437" y="5662398"/>
            <a:ext cx="888380" cy="79626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AE0D7F-A524-4513-AB5F-8A0A788B51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362" y="4048737"/>
            <a:ext cx="870465" cy="796261"/>
          </a:xfrm>
          <a:prstGeom prst="rect">
            <a:avLst/>
          </a:prstGeom>
        </p:spPr>
      </p:pic>
      <p:pic>
        <p:nvPicPr>
          <p:cNvPr id="15" name="Content Placeholder 121">
            <a:extLst>
              <a:ext uri="{FF2B5EF4-FFF2-40B4-BE49-F238E27FC236}">
                <a16:creationId xmlns:a16="http://schemas.microsoft.com/office/drawing/2014/main" id="{708732F1-9D41-4539-8E15-67376D6517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0099">
            <a:off x="11465054" y="-4611994"/>
            <a:ext cx="7310041" cy="52362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380908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9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-1.11111E-6 L -4.72222E-6 -0.60154 " pathEditMode="relative" rAng="0" ptsTypes="AA">
                                          <p:cBhvr>
                                            <p:cTn id="41" dur="2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46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6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66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7" fill="hold">
                          <p:stCondLst>
                            <p:cond delay="0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7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  <p:seq concurrent="1" nextAc="seek">
                  <p:cTn id="81" restart="whenNotActive" fill="hold" evtFilter="cancelBubble" nodeType="interactiveSeq">
                    <p:stCondLst>
                      <p:cond evt="onClick" delay="0">
                        <p:tgtEl>
                          <p:spTgt spid="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" fill="hold">
                          <p:stCondLst>
                            <p:cond delay="0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9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9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-1.11111E-6 L -4.72222E-6 -0.60154 " pathEditMode="relative" rAng="0" ptsTypes="AA">
                                          <p:cBhvr>
                                            <p:cTn id="41" dur="2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46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6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66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7" fill="hold">
                          <p:stCondLst>
                            <p:cond delay="0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7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  <p:seq concurrent="1" nextAc="seek">
                  <p:cTn id="81" restart="whenNotActive" fill="hold" evtFilter="cancelBubble" nodeType="interactiveSeq">
                    <p:stCondLst>
                      <p:cond evt="onClick" delay="0">
                        <p:tgtEl>
                          <p:spTgt spid="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" fill="hold">
                          <p:stCondLst>
                            <p:cond delay="0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9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9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 animBg="1"/>
          <p:bldP spid="17" grpId="0" animBg="1"/>
          <p:bldP spid="1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6A7650-52DF-48E4-A77E-DEB342DD0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aphic 3">
            <a:extLst>
              <a:ext uri="{FF2B5EF4-FFF2-40B4-BE49-F238E27FC236}">
                <a16:creationId xmlns:a16="http://schemas.microsoft.com/office/drawing/2014/main" id="{02993569-6859-4A40-9727-B41288755FF5}"/>
              </a:ext>
            </a:extLst>
          </p:cNvPr>
          <p:cNvGrpSpPr/>
          <p:nvPr/>
        </p:nvGrpSpPr>
        <p:grpSpPr>
          <a:xfrm>
            <a:off x="2001679" y="1905000"/>
            <a:ext cx="8188643" cy="3048000"/>
            <a:chOff x="2001679" y="1905000"/>
            <a:chExt cx="8188642" cy="3048000"/>
          </a:xfrm>
        </p:grpSpPr>
        <p:grpSp>
          <p:nvGrpSpPr>
            <p:cNvPr id="9" name="Graphic 3">
              <a:extLst>
                <a:ext uri="{FF2B5EF4-FFF2-40B4-BE49-F238E27FC236}">
                  <a16:creationId xmlns:a16="http://schemas.microsoft.com/office/drawing/2014/main" id="{02993569-6859-4A40-9727-B41288755FF5}"/>
                </a:ext>
              </a:extLst>
            </p:cNvPr>
            <p:cNvGrpSpPr/>
            <p:nvPr/>
          </p:nvGrpSpPr>
          <p:grpSpPr>
            <a:xfrm>
              <a:off x="4607682" y="1904825"/>
              <a:ext cx="2962821" cy="2857553"/>
              <a:chOff x="4607682" y="1904825"/>
              <a:chExt cx="2962821" cy="2857553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154C0A2-308B-42D3-9182-5A9185FA17C4}"/>
                  </a:ext>
                </a:extLst>
              </p:cNvPr>
              <p:cNvSpPr/>
              <p:nvPr/>
            </p:nvSpPr>
            <p:spPr>
              <a:xfrm>
                <a:off x="4607835" y="1905109"/>
                <a:ext cx="2962668" cy="2857270"/>
              </a:xfrm>
              <a:custGeom>
                <a:avLst/>
                <a:gdLst>
                  <a:gd name="connsiteX0" fmla="*/ 2055000 w 2962668"/>
                  <a:gd name="connsiteY0" fmla="*/ 2832256 h 2857270"/>
                  <a:gd name="connsiteX1" fmla="*/ 1605535 w 2962668"/>
                  <a:gd name="connsiteY1" fmla="*/ 2687135 h 2857270"/>
                  <a:gd name="connsiteX2" fmla="*/ 1370794 w 2962668"/>
                  <a:gd name="connsiteY2" fmla="*/ 2688045 h 2857270"/>
                  <a:gd name="connsiteX3" fmla="*/ 922693 w 2962668"/>
                  <a:gd name="connsiteY3" fmla="*/ 2837716 h 2857270"/>
                  <a:gd name="connsiteX4" fmla="*/ 428190 w 2962668"/>
                  <a:gd name="connsiteY4" fmla="*/ 2481964 h 2857270"/>
                  <a:gd name="connsiteX5" fmla="*/ 428190 w 2962668"/>
                  <a:gd name="connsiteY5" fmla="*/ 2009751 h 2857270"/>
                  <a:gd name="connsiteX6" fmla="*/ 354493 w 2962668"/>
                  <a:gd name="connsiteY6" fmla="*/ 1786838 h 2857270"/>
                  <a:gd name="connsiteX7" fmla="*/ 73804 w 2962668"/>
                  <a:gd name="connsiteY7" fmla="*/ 1406975 h 2857270"/>
                  <a:gd name="connsiteX8" fmla="*/ 259413 w 2962668"/>
                  <a:gd name="connsiteY8" fmla="*/ 826945 h 2857270"/>
                  <a:gd name="connsiteX9" fmla="*/ 708424 w 2962668"/>
                  <a:gd name="connsiteY9" fmla="*/ 680459 h 2857270"/>
                  <a:gd name="connsiteX10" fmla="*/ 897672 w 2962668"/>
                  <a:gd name="connsiteY10" fmla="*/ 541707 h 2857270"/>
                  <a:gd name="connsiteX11" fmla="*/ 1171992 w 2962668"/>
                  <a:gd name="connsiteY11" fmla="*/ 157295 h 2857270"/>
                  <a:gd name="connsiteX12" fmla="*/ 1781136 w 2962668"/>
                  <a:gd name="connsiteY12" fmla="*/ 154566 h 2857270"/>
                  <a:gd name="connsiteX13" fmla="*/ 2059095 w 2962668"/>
                  <a:gd name="connsiteY13" fmla="*/ 536248 h 2857270"/>
                  <a:gd name="connsiteX14" fmla="*/ 2249708 w 2962668"/>
                  <a:gd name="connsiteY14" fmla="*/ 673181 h 2857270"/>
                  <a:gd name="connsiteX15" fmla="*/ 2700084 w 2962668"/>
                  <a:gd name="connsiteY15" fmla="*/ 815572 h 2857270"/>
                  <a:gd name="connsiteX16" fmla="*/ 2891152 w 2962668"/>
                  <a:gd name="connsiteY16" fmla="*/ 1393782 h 2857270"/>
                  <a:gd name="connsiteX17" fmla="*/ 2614103 w 2962668"/>
                  <a:gd name="connsiteY17" fmla="*/ 1776375 h 2857270"/>
                  <a:gd name="connsiteX18" fmla="*/ 2542680 w 2962668"/>
                  <a:gd name="connsiteY18" fmla="*/ 1999743 h 2857270"/>
                  <a:gd name="connsiteX19" fmla="*/ 2546774 w 2962668"/>
                  <a:gd name="connsiteY19" fmla="*/ 2471956 h 2857270"/>
                  <a:gd name="connsiteX20" fmla="*/ 2055000 w 2962668"/>
                  <a:gd name="connsiteY20" fmla="*/ 2832256 h 2857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62668" h="2857270">
                    <a:moveTo>
                      <a:pt x="2055000" y="2832256"/>
                    </a:moveTo>
                    <a:lnTo>
                      <a:pt x="1605535" y="2687135"/>
                    </a:lnTo>
                    <a:cubicBezTo>
                      <a:pt x="1529108" y="2662569"/>
                      <a:pt x="1447221" y="2663024"/>
                      <a:pt x="1370794" y="2688045"/>
                    </a:cubicBezTo>
                    <a:lnTo>
                      <a:pt x="922693" y="2837716"/>
                    </a:lnTo>
                    <a:cubicBezTo>
                      <a:pt x="679764" y="2918692"/>
                      <a:pt x="428645" y="2738087"/>
                      <a:pt x="428190" y="2481964"/>
                    </a:cubicBezTo>
                    <a:lnTo>
                      <a:pt x="428190" y="2009751"/>
                    </a:lnTo>
                    <a:cubicBezTo>
                      <a:pt x="428190" y="1929684"/>
                      <a:pt x="402259" y="1851437"/>
                      <a:pt x="354493" y="1786838"/>
                    </a:cubicBezTo>
                    <a:lnTo>
                      <a:pt x="73804" y="1406975"/>
                    </a:lnTo>
                    <a:cubicBezTo>
                      <a:pt x="-78596" y="1200894"/>
                      <a:pt x="15574" y="906102"/>
                      <a:pt x="259413" y="826945"/>
                    </a:cubicBezTo>
                    <a:lnTo>
                      <a:pt x="708424" y="680459"/>
                    </a:lnTo>
                    <a:cubicBezTo>
                      <a:pt x="784851" y="655438"/>
                      <a:pt x="850815" y="606761"/>
                      <a:pt x="897672" y="541707"/>
                    </a:cubicBezTo>
                    <a:lnTo>
                      <a:pt x="1171992" y="157295"/>
                    </a:lnTo>
                    <a:cubicBezTo>
                      <a:pt x="1320752" y="-51061"/>
                      <a:pt x="1630101" y="-52880"/>
                      <a:pt x="1781136" y="154566"/>
                    </a:cubicBezTo>
                    <a:lnTo>
                      <a:pt x="2059095" y="536248"/>
                    </a:lnTo>
                    <a:cubicBezTo>
                      <a:pt x="2106407" y="600847"/>
                      <a:pt x="2172826" y="649069"/>
                      <a:pt x="2249708" y="673181"/>
                    </a:cubicBezTo>
                    <a:lnTo>
                      <a:pt x="2700084" y="815572"/>
                    </a:lnTo>
                    <a:cubicBezTo>
                      <a:pt x="2944378" y="892909"/>
                      <a:pt x="3041277" y="1186336"/>
                      <a:pt x="2891152" y="1393782"/>
                    </a:cubicBezTo>
                    <a:lnTo>
                      <a:pt x="2614103" y="1776375"/>
                    </a:lnTo>
                    <a:cubicBezTo>
                      <a:pt x="2567246" y="1841429"/>
                      <a:pt x="2542225" y="1919676"/>
                      <a:pt x="2542680" y="1999743"/>
                    </a:cubicBezTo>
                    <a:lnTo>
                      <a:pt x="2546774" y="2471956"/>
                    </a:lnTo>
                    <a:cubicBezTo>
                      <a:pt x="2548139" y="2728079"/>
                      <a:pt x="2298840" y="2910959"/>
                      <a:pt x="2055000" y="2832256"/>
                    </a:cubicBezTo>
                    <a:close/>
                  </a:path>
                </a:pathLst>
              </a:custGeom>
              <a:solidFill>
                <a:srgbClr val="BBDEFF">
                  <a:alpha val="2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CEDC6F2-8AC8-4DE6-AF4E-2A24500607A1}"/>
                  </a:ext>
                </a:extLst>
              </p:cNvPr>
              <p:cNvSpPr/>
              <p:nvPr/>
            </p:nvSpPr>
            <p:spPr>
              <a:xfrm>
                <a:off x="5288990" y="4230426"/>
                <a:ext cx="238782" cy="295729"/>
              </a:xfrm>
              <a:custGeom>
                <a:avLst/>
                <a:gdLst>
                  <a:gd name="connsiteX0" fmla="*/ 214243 w 238782"/>
                  <a:gd name="connsiteY0" fmla="*/ 98415 h 295729"/>
                  <a:gd name="connsiteX1" fmla="*/ 191952 w 238782"/>
                  <a:gd name="connsiteY1" fmla="*/ 287210 h 295729"/>
                  <a:gd name="connsiteX2" fmla="*/ 24540 w 238782"/>
                  <a:gd name="connsiteY2" fmla="*/ 197134 h 295729"/>
                  <a:gd name="connsiteX3" fmla="*/ 46831 w 238782"/>
                  <a:gd name="connsiteY3" fmla="*/ 8340 h 295729"/>
                  <a:gd name="connsiteX4" fmla="*/ 214243 w 238782"/>
                  <a:gd name="connsiteY4" fmla="*/ 98415 h 29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782" h="295729">
                    <a:moveTo>
                      <a:pt x="214243" y="98415"/>
                    </a:moveTo>
                    <a:cubicBezTo>
                      <a:pt x="254276" y="175298"/>
                      <a:pt x="244268" y="259914"/>
                      <a:pt x="191952" y="287210"/>
                    </a:cubicBezTo>
                    <a:cubicBezTo>
                      <a:pt x="139635" y="314505"/>
                      <a:pt x="64573" y="274017"/>
                      <a:pt x="24540" y="197134"/>
                    </a:cubicBezTo>
                    <a:cubicBezTo>
                      <a:pt x="-15494" y="120252"/>
                      <a:pt x="-5486" y="35636"/>
                      <a:pt x="46831" y="8340"/>
                    </a:cubicBezTo>
                    <a:cubicBezTo>
                      <a:pt x="99602" y="-18500"/>
                      <a:pt x="174209" y="21533"/>
                      <a:pt x="214243" y="98415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281CE4E-3D36-452A-9F62-647BFDA7D88C}"/>
                  </a:ext>
                </a:extLst>
              </p:cNvPr>
              <p:cNvSpPr/>
              <p:nvPr/>
            </p:nvSpPr>
            <p:spPr>
              <a:xfrm>
                <a:off x="4607682" y="1904825"/>
                <a:ext cx="2962428" cy="2857098"/>
              </a:xfrm>
              <a:custGeom>
                <a:avLst/>
                <a:gdLst>
                  <a:gd name="connsiteX0" fmla="*/ 2699782 w 2962428"/>
                  <a:gd name="connsiteY0" fmla="*/ 815401 h 2857098"/>
                  <a:gd name="connsiteX1" fmla="*/ 2249406 w 2962428"/>
                  <a:gd name="connsiteY1" fmla="*/ 673009 h 2857098"/>
                  <a:gd name="connsiteX2" fmla="*/ 2058793 w 2962428"/>
                  <a:gd name="connsiteY2" fmla="*/ 536076 h 2857098"/>
                  <a:gd name="connsiteX3" fmla="*/ 1780834 w 2962428"/>
                  <a:gd name="connsiteY3" fmla="*/ 154394 h 2857098"/>
                  <a:gd name="connsiteX4" fmla="*/ 1171690 w 2962428"/>
                  <a:gd name="connsiteY4" fmla="*/ 157124 h 2857098"/>
                  <a:gd name="connsiteX5" fmla="*/ 897371 w 2962428"/>
                  <a:gd name="connsiteY5" fmla="*/ 541536 h 2857098"/>
                  <a:gd name="connsiteX6" fmla="*/ 708122 w 2962428"/>
                  <a:gd name="connsiteY6" fmla="*/ 680288 h 2857098"/>
                  <a:gd name="connsiteX7" fmla="*/ 259111 w 2962428"/>
                  <a:gd name="connsiteY7" fmla="*/ 826774 h 2857098"/>
                  <a:gd name="connsiteX8" fmla="*/ 73502 w 2962428"/>
                  <a:gd name="connsiteY8" fmla="*/ 1406804 h 2857098"/>
                  <a:gd name="connsiteX9" fmla="*/ 354191 w 2962428"/>
                  <a:gd name="connsiteY9" fmla="*/ 1786666 h 2857098"/>
                  <a:gd name="connsiteX10" fmla="*/ 427888 w 2962428"/>
                  <a:gd name="connsiteY10" fmla="*/ 2009580 h 2857098"/>
                  <a:gd name="connsiteX11" fmla="*/ 428343 w 2962428"/>
                  <a:gd name="connsiteY11" fmla="*/ 2481792 h 2857098"/>
                  <a:gd name="connsiteX12" fmla="*/ 922846 w 2962428"/>
                  <a:gd name="connsiteY12" fmla="*/ 2837544 h 2857098"/>
                  <a:gd name="connsiteX13" fmla="*/ 1370947 w 2962428"/>
                  <a:gd name="connsiteY13" fmla="*/ 2687874 h 2857098"/>
                  <a:gd name="connsiteX14" fmla="*/ 1605688 w 2962428"/>
                  <a:gd name="connsiteY14" fmla="*/ 2686964 h 2857098"/>
                  <a:gd name="connsiteX15" fmla="*/ 2055153 w 2962428"/>
                  <a:gd name="connsiteY15" fmla="*/ 2832085 h 2857098"/>
                  <a:gd name="connsiteX16" fmla="*/ 2546017 w 2962428"/>
                  <a:gd name="connsiteY16" fmla="*/ 2471784 h 2857098"/>
                  <a:gd name="connsiteX17" fmla="*/ 2541923 w 2962428"/>
                  <a:gd name="connsiteY17" fmla="*/ 1999571 h 2857098"/>
                  <a:gd name="connsiteX18" fmla="*/ 2613346 w 2962428"/>
                  <a:gd name="connsiteY18" fmla="*/ 1776203 h 2857098"/>
                  <a:gd name="connsiteX19" fmla="*/ 2890395 w 2962428"/>
                  <a:gd name="connsiteY19" fmla="*/ 1393611 h 2857098"/>
                  <a:gd name="connsiteX20" fmla="*/ 2699782 w 2962428"/>
                  <a:gd name="connsiteY20" fmla="*/ 815401 h 2857098"/>
                  <a:gd name="connsiteX21" fmla="*/ 2851271 w 2962428"/>
                  <a:gd name="connsiteY21" fmla="*/ 1394976 h 2857098"/>
                  <a:gd name="connsiteX22" fmla="*/ 2581956 w 2962428"/>
                  <a:gd name="connsiteY22" fmla="*/ 1766650 h 2857098"/>
                  <a:gd name="connsiteX23" fmla="*/ 2512353 w 2962428"/>
                  <a:gd name="connsiteY23" fmla="*/ 1983649 h 2857098"/>
                  <a:gd name="connsiteX24" fmla="*/ 2515992 w 2962428"/>
                  <a:gd name="connsiteY24" fmla="*/ 2442669 h 2857098"/>
                  <a:gd name="connsiteX25" fmla="*/ 2038776 w 2962428"/>
                  <a:gd name="connsiteY25" fmla="*/ 2792961 h 2857098"/>
                  <a:gd name="connsiteX26" fmla="*/ 1602049 w 2962428"/>
                  <a:gd name="connsiteY26" fmla="*/ 2651935 h 2857098"/>
                  <a:gd name="connsiteX27" fmla="*/ 1374131 w 2962428"/>
                  <a:gd name="connsiteY27" fmla="*/ 2652844 h 2857098"/>
                  <a:gd name="connsiteX28" fmla="*/ 938769 w 2962428"/>
                  <a:gd name="connsiteY28" fmla="*/ 2798420 h 2857098"/>
                  <a:gd name="connsiteX29" fmla="*/ 458368 w 2962428"/>
                  <a:gd name="connsiteY29" fmla="*/ 2452677 h 2857098"/>
                  <a:gd name="connsiteX30" fmla="*/ 457913 w 2962428"/>
                  <a:gd name="connsiteY30" fmla="*/ 1993657 h 2857098"/>
                  <a:gd name="connsiteX31" fmla="*/ 386490 w 2962428"/>
                  <a:gd name="connsiteY31" fmla="*/ 1777113 h 2857098"/>
                  <a:gd name="connsiteX32" fmla="*/ 113535 w 2962428"/>
                  <a:gd name="connsiteY32" fmla="*/ 1408169 h 2857098"/>
                  <a:gd name="connsiteX33" fmla="*/ 293686 w 2962428"/>
                  <a:gd name="connsiteY33" fmla="*/ 844516 h 2857098"/>
                  <a:gd name="connsiteX34" fmla="*/ 729958 w 2962428"/>
                  <a:gd name="connsiteY34" fmla="*/ 702124 h 2857098"/>
                  <a:gd name="connsiteX35" fmla="*/ 913748 w 2962428"/>
                  <a:gd name="connsiteY35" fmla="*/ 567466 h 2857098"/>
                  <a:gd name="connsiteX36" fmla="*/ 1180334 w 2962428"/>
                  <a:gd name="connsiteY36" fmla="*/ 193973 h 2857098"/>
                  <a:gd name="connsiteX37" fmla="*/ 1772190 w 2962428"/>
                  <a:gd name="connsiteY37" fmla="*/ 191243 h 2857098"/>
                  <a:gd name="connsiteX38" fmla="*/ 2042416 w 2962428"/>
                  <a:gd name="connsiteY38" fmla="*/ 562007 h 2857098"/>
                  <a:gd name="connsiteX39" fmla="*/ 2227570 w 2962428"/>
                  <a:gd name="connsiteY39" fmla="*/ 695300 h 2857098"/>
                  <a:gd name="connsiteX40" fmla="*/ 2665208 w 2962428"/>
                  <a:gd name="connsiteY40" fmla="*/ 833598 h 2857098"/>
                  <a:gd name="connsiteX41" fmla="*/ 2851271 w 2962428"/>
                  <a:gd name="connsiteY41" fmla="*/ 1394976 h 285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962428" h="2857098">
                    <a:moveTo>
                      <a:pt x="2699782" y="815401"/>
                    </a:moveTo>
                    <a:lnTo>
                      <a:pt x="2249406" y="673009"/>
                    </a:lnTo>
                    <a:cubicBezTo>
                      <a:pt x="2172979" y="648898"/>
                      <a:pt x="2106105" y="600676"/>
                      <a:pt x="2058793" y="536076"/>
                    </a:cubicBezTo>
                    <a:lnTo>
                      <a:pt x="1780834" y="154394"/>
                    </a:lnTo>
                    <a:cubicBezTo>
                      <a:pt x="1629799" y="-52597"/>
                      <a:pt x="1320450" y="-51232"/>
                      <a:pt x="1171690" y="157124"/>
                    </a:cubicBezTo>
                    <a:lnTo>
                      <a:pt x="897371" y="541536"/>
                    </a:lnTo>
                    <a:cubicBezTo>
                      <a:pt x="850968" y="606590"/>
                      <a:pt x="784549" y="655267"/>
                      <a:pt x="708122" y="680288"/>
                    </a:cubicBezTo>
                    <a:lnTo>
                      <a:pt x="259111" y="826774"/>
                    </a:lnTo>
                    <a:cubicBezTo>
                      <a:pt x="15727" y="906386"/>
                      <a:pt x="-78443" y="1201177"/>
                      <a:pt x="73502" y="1406804"/>
                    </a:cubicBezTo>
                    <a:lnTo>
                      <a:pt x="354191" y="1786666"/>
                    </a:lnTo>
                    <a:cubicBezTo>
                      <a:pt x="401958" y="1851266"/>
                      <a:pt x="427433" y="1929058"/>
                      <a:pt x="427888" y="2009580"/>
                    </a:cubicBezTo>
                    <a:lnTo>
                      <a:pt x="428343" y="2481792"/>
                    </a:lnTo>
                    <a:cubicBezTo>
                      <a:pt x="428798" y="2737915"/>
                      <a:pt x="679917" y="2918521"/>
                      <a:pt x="922846" y="2837544"/>
                    </a:cubicBezTo>
                    <a:lnTo>
                      <a:pt x="1370947" y="2687874"/>
                    </a:lnTo>
                    <a:cubicBezTo>
                      <a:pt x="1446919" y="2662398"/>
                      <a:pt x="1529261" y="2661943"/>
                      <a:pt x="1605688" y="2686964"/>
                    </a:cubicBezTo>
                    <a:lnTo>
                      <a:pt x="2055153" y="2832085"/>
                    </a:lnTo>
                    <a:cubicBezTo>
                      <a:pt x="2298993" y="2910787"/>
                      <a:pt x="2548292" y="2727907"/>
                      <a:pt x="2546017" y="2471784"/>
                    </a:cubicBezTo>
                    <a:lnTo>
                      <a:pt x="2541923" y="1999571"/>
                    </a:lnTo>
                    <a:cubicBezTo>
                      <a:pt x="2541468" y="1919505"/>
                      <a:pt x="2566489" y="1841257"/>
                      <a:pt x="2613346" y="1776203"/>
                    </a:cubicBezTo>
                    <a:lnTo>
                      <a:pt x="2890395" y="1393611"/>
                    </a:lnTo>
                    <a:cubicBezTo>
                      <a:pt x="3041430" y="1186165"/>
                      <a:pt x="2944076" y="892738"/>
                      <a:pt x="2699782" y="815401"/>
                    </a:cubicBezTo>
                    <a:close/>
                    <a:moveTo>
                      <a:pt x="2851271" y="1394976"/>
                    </a:moveTo>
                    <a:lnTo>
                      <a:pt x="2581956" y="1766650"/>
                    </a:lnTo>
                    <a:cubicBezTo>
                      <a:pt x="2536464" y="1829884"/>
                      <a:pt x="2511898" y="1905857"/>
                      <a:pt x="2512353" y="1983649"/>
                    </a:cubicBezTo>
                    <a:lnTo>
                      <a:pt x="2515992" y="2442669"/>
                    </a:lnTo>
                    <a:cubicBezTo>
                      <a:pt x="2518267" y="2691513"/>
                      <a:pt x="2275792" y="2869389"/>
                      <a:pt x="2038776" y="2792961"/>
                    </a:cubicBezTo>
                    <a:lnTo>
                      <a:pt x="1602049" y="2651935"/>
                    </a:lnTo>
                    <a:cubicBezTo>
                      <a:pt x="1527896" y="2627823"/>
                      <a:pt x="1447829" y="2628278"/>
                      <a:pt x="1374131" y="2652844"/>
                    </a:cubicBezTo>
                    <a:lnTo>
                      <a:pt x="938769" y="2798420"/>
                    </a:lnTo>
                    <a:cubicBezTo>
                      <a:pt x="702663" y="2877123"/>
                      <a:pt x="458368" y="2701976"/>
                      <a:pt x="458368" y="2452677"/>
                    </a:cubicBezTo>
                    <a:lnTo>
                      <a:pt x="457913" y="1993657"/>
                    </a:lnTo>
                    <a:cubicBezTo>
                      <a:pt x="457913" y="1915865"/>
                      <a:pt x="432893" y="1839893"/>
                      <a:pt x="386490" y="1777113"/>
                    </a:cubicBezTo>
                    <a:lnTo>
                      <a:pt x="113535" y="1408169"/>
                    </a:lnTo>
                    <a:cubicBezTo>
                      <a:pt x="-34315" y="1208001"/>
                      <a:pt x="57125" y="921398"/>
                      <a:pt x="293686" y="844516"/>
                    </a:cubicBezTo>
                    <a:lnTo>
                      <a:pt x="729958" y="702124"/>
                    </a:lnTo>
                    <a:cubicBezTo>
                      <a:pt x="804111" y="678013"/>
                      <a:pt x="868255" y="630701"/>
                      <a:pt x="913748" y="567466"/>
                    </a:cubicBezTo>
                    <a:lnTo>
                      <a:pt x="1180334" y="193973"/>
                    </a:lnTo>
                    <a:cubicBezTo>
                      <a:pt x="1325000" y="-8469"/>
                      <a:pt x="1625705" y="-10289"/>
                      <a:pt x="1772190" y="191243"/>
                    </a:cubicBezTo>
                    <a:lnTo>
                      <a:pt x="2042416" y="562007"/>
                    </a:lnTo>
                    <a:cubicBezTo>
                      <a:pt x="2088363" y="624787"/>
                      <a:pt x="2152962" y="671644"/>
                      <a:pt x="2227570" y="695300"/>
                    </a:cubicBezTo>
                    <a:lnTo>
                      <a:pt x="2665208" y="833598"/>
                    </a:lnTo>
                    <a:cubicBezTo>
                      <a:pt x="2902678" y="907751"/>
                      <a:pt x="2997302" y="1193444"/>
                      <a:pt x="2851271" y="1394976"/>
                    </a:cubicBezTo>
                    <a:close/>
                  </a:path>
                </a:pathLst>
              </a:custGeom>
              <a:solidFill>
                <a:srgbClr val="BBEEFF">
                  <a:alpha val="4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68DA310-612D-45E8-B799-859082C2166D}"/>
                  </a:ext>
                </a:extLst>
              </p:cNvPr>
              <p:cNvSpPr/>
              <p:nvPr/>
            </p:nvSpPr>
            <p:spPr>
              <a:xfrm>
                <a:off x="4652555" y="1936101"/>
                <a:ext cx="2859624" cy="1266184"/>
              </a:xfrm>
              <a:custGeom>
                <a:avLst/>
                <a:gdLst>
                  <a:gd name="connsiteX0" fmla="*/ 2623064 w 2859624"/>
                  <a:gd name="connsiteY0" fmla="*/ 791858 h 1266184"/>
                  <a:gd name="connsiteX1" fmla="*/ 2185427 w 2859624"/>
                  <a:gd name="connsiteY1" fmla="*/ 653561 h 1266184"/>
                  <a:gd name="connsiteX2" fmla="*/ 2000272 w 2859624"/>
                  <a:gd name="connsiteY2" fmla="*/ 520268 h 1266184"/>
                  <a:gd name="connsiteX3" fmla="*/ 1730047 w 2859624"/>
                  <a:gd name="connsiteY3" fmla="*/ 149959 h 1266184"/>
                  <a:gd name="connsiteX4" fmla="*/ 1138190 w 2859624"/>
                  <a:gd name="connsiteY4" fmla="*/ 152688 h 1266184"/>
                  <a:gd name="connsiteX5" fmla="*/ 871605 w 2859624"/>
                  <a:gd name="connsiteY5" fmla="*/ 526182 h 1266184"/>
                  <a:gd name="connsiteX6" fmla="*/ 687815 w 2859624"/>
                  <a:gd name="connsiteY6" fmla="*/ 660840 h 1266184"/>
                  <a:gd name="connsiteX7" fmla="*/ 251542 w 2859624"/>
                  <a:gd name="connsiteY7" fmla="*/ 803232 h 1266184"/>
                  <a:gd name="connsiteX8" fmla="*/ 5883 w 2859624"/>
                  <a:gd name="connsiteY8" fmla="*/ 1215849 h 1266184"/>
                  <a:gd name="connsiteX9" fmla="*/ 814739 w 2859624"/>
                  <a:gd name="connsiteY9" fmla="*/ 1074822 h 1266184"/>
                  <a:gd name="connsiteX10" fmla="*/ 2294609 w 2859624"/>
                  <a:gd name="connsiteY10" fmla="*/ 1259067 h 1266184"/>
                  <a:gd name="connsiteX11" fmla="*/ 2859625 w 2859624"/>
                  <a:gd name="connsiteY11" fmla="*/ 1027055 h 1266184"/>
                  <a:gd name="connsiteX12" fmla="*/ 2623064 w 2859624"/>
                  <a:gd name="connsiteY12" fmla="*/ 791858 h 1266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59624" h="1266184">
                    <a:moveTo>
                      <a:pt x="2623064" y="791858"/>
                    </a:moveTo>
                    <a:lnTo>
                      <a:pt x="2185427" y="653561"/>
                    </a:lnTo>
                    <a:cubicBezTo>
                      <a:pt x="2111274" y="629905"/>
                      <a:pt x="2046220" y="583503"/>
                      <a:pt x="2000272" y="520268"/>
                    </a:cubicBezTo>
                    <a:lnTo>
                      <a:pt x="1730047" y="149959"/>
                    </a:lnTo>
                    <a:cubicBezTo>
                      <a:pt x="1583562" y="-51118"/>
                      <a:pt x="1282856" y="-49754"/>
                      <a:pt x="1138190" y="152688"/>
                    </a:cubicBezTo>
                    <a:lnTo>
                      <a:pt x="871605" y="526182"/>
                    </a:lnTo>
                    <a:cubicBezTo>
                      <a:pt x="826112" y="589417"/>
                      <a:pt x="761968" y="636729"/>
                      <a:pt x="687815" y="660840"/>
                    </a:cubicBezTo>
                    <a:lnTo>
                      <a:pt x="251542" y="803232"/>
                    </a:lnTo>
                    <a:cubicBezTo>
                      <a:pt x="70482" y="862372"/>
                      <a:pt x="-25507" y="1043887"/>
                      <a:pt x="5883" y="1215849"/>
                    </a:cubicBezTo>
                    <a:cubicBezTo>
                      <a:pt x="195587" y="1158073"/>
                      <a:pt x="433057" y="1074822"/>
                      <a:pt x="814739" y="1074822"/>
                    </a:cubicBezTo>
                    <a:cubicBezTo>
                      <a:pt x="1351095" y="1074822"/>
                      <a:pt x="1720039" y="1309563"/>
                      <a:pt x="2294609" y="1259067"/>
                    </a:cubicBezTo>
                    <a:cubicBezTo>
                      <a:pt x="2556645" y="1236321"/>
                      <a:pt x="2707680" y="1160803"/>
                      <a:pt x="2859625" y="1027055"/>
                    </a:cubicBezTo>
                    <a:cubicBezTo>
                      <a:pt x="2825051" y="920602"/>
                      <a:pt x="2742255" y="829617"/>
                      <a:pt x="2623064" y="79185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902D25D-A743-4BB4-9FBA-1BE6584D0924}"/>
                  </a:ext>
                </a:extLst>
              </p:cNvPr>
              <p:cNvSpPr/>
              <p:nvPr/>
            </p:nvSpPr>
            <p:spPr>
              <a:xfrm>
                <a:off x="4885957" y="2080984"/>
                <a:ext cx="1239740" cy="982189"/>
              </a:xfrm>
              <a:custGeom>
                <a:avLst/>
                <a:gdLst>
                  <a:gd name="connsiteX0" fmla="*/ 183278 w 1239740"/>
                  <a:gd name="connsiteY0" fmla="*/ 975887 h 982189"/>
                  <a:gd name="connsiteX1" fmla="*/ 53170 w 1239740"/>
                  <a:gd name="connsiteY1" fmla="*/ 757977 h 982189"/>
                  <a:gd name="connsiteX2" fmla="*/ 480799 w 1239740"/>
                  <a:gd name="connsiteY2" fmla="*/ 644701 h 982189"/>
                  <a:gd name="connsiteX3" fmla="*/ 774225 w 1239740"/>
                  <a:gd name="connsiteY3" fmla="*/ 422697 h 982189"/>
                  <a:gd name="connsiteX4" fmla="*/ 1029893 w 1239740"/>
                  <a:gd name="connsiteY4" fmla="*/ 32826 h 982189"/>
                  <a:gd name="connsiteX5" fmla="*/ 1230969 w 1239740"/>
                  <a:gd name="connsiteY5" fmla="*/ 146103 h 982189"/>
                  <a:gd name="connsiteX6" fmla="*/ 992134 w 1239740"/>
                  <a:gd name="connsiteY6" fmla="*/ 552806 h 982189"/>
                  <a:gd name="connsiteX7" fmla="*/ 585431 w 1239740"/>
                  <a:gd name="connsiteY7" fmla="*/ 846233 h 982189"/>
                  <a:gd name="connsiteX8" fmla="*/ 183278 w 1239740"/>
                  <a:gd name="connsiteY8" fmla="*/ 975887 h 982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740" h="982189">
                    <a:moveTo>
                      <a:pt x="183278" y="975887"/>
                    </a:moveTo>
                    <a:cubicBezTo>
                      <a:pt x="36792" y="1021834"/>
                      <a:pt x="-68295" y="803015"/>
                      <a:pt x="53170" y="757977"/>
                    </a:cubicBezTo>
                    <a:lnTo>
                      <a:pt x="480799" y="644701"/>
                    </a:lnTo>
                    <a:cubicBezTo>
                      <a:pt x="598624" y="601028"/>
                      <a:pt x="696433" y="526875"/>
                      <a:pt x="774225" y="422697"/>
                    </a:cubicBezTo>
                    <a:lnTo>
                      <a:pt x="1029893" y="32826"/>
                    </a:lnTo>
                    <a:cubicBezTo>
                      <a:pt x="1065377" y="-41327"/>
                      <a:pt x="1286015" y="15994"/>
                      <a:pt x="1230969" y="146103"/>
                    </a:cubicBezTo>
                    <a:lnTo>
                      <a:pt x="992134" y="552806"/>
                    </a:lnTo>
                    <a:cubicBezTo>
                      <a:pt x="898875" y="688829"/>
                      <a:pt x="766036" y="788912"/>
                      <a:pt x="585431" y="846233"/>
                    </a:cubicBezTo>
                    <a:lnTo>
                      <a:pt x="183278" y="975887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0E28916-362D-46F6-802A-72A4A3070FDF}"/>
                  </a:ext>
                </a:extLst>
              </p:cNvPr>
              <p:cNvSpPr/>
              <p:nvPr/>
            </p:nvSpPr>
            <p:spPr>
              <a:xfrm>
                <a:off x="4649637" y="1945200"/>
                <a:ext cx="2878594" cy="2776136"/>
              </a:xfrm>
              <a:custGeom>
                <a:avLst/>
                <a:gdLst>
                  <a:gd name="connsiteX0" fmla="*/ 2623252 w 2878594"/>
                  <a:gd name="connsiteY0" fmla="*/ 792313 h 2776136"/>
                  <a:gd name="connsiteX1" fmla="*/ 2185615 w 2878594"/>
                  <a:gd name="connsiteY1" fmla="*/ 654016 h 2776136"/>
                  <a:gd name="connsiteX2" fmla="*/ 2000460 w 2878594"/>
                  <a:gd name="connsiteY2" fmla="*/ 520723 h 2776136"/>
                  <a:gd name="connsiteX3" fmla="*/ 1730235 w 2878594"/>
                  <a:gd name="connsiteY3" fmla="*/ 149959 h 2776136"/>
                  <a:gd name="connsiteX4" fmla="*/ 1138378 w 2878594"/>
                  <a:gd name="connsiteY4" fmla="*/ 152688 h 2776136"/>
                  <a:gd name="connsiteX5" fmla="*/ 871793 w 2878594"/>
                  <a:gd name="connsiteY5" fmla="*/ 526182 h 2776136"/>
                  <a:gd name="connsiteX6" fmla="*/ 688003 w 2878594"/>
                  <a:gd name="connsiteY6" fmla="*/ 660840 h 2776136"/>
                  <a:gd name="connsiteX7" fmla="*/ 251730 w 2878594"/>
                  <a:gd name="connsiteY7" fmla="*/ 803232 h 2776136"/>
                  <a:gd name="connsiteX8" fmla="*/ 71580 w 2878594"/>
                  <a:gd name="connsiteY8" fmla="*/ 1366884 h 2776136"/>
                  <a:gd name="connsiteX9" fmla="*/ 344535 w 2878594"/>
                  <a:gd name="connsiteY9" fmla="*/ 1735829 h 2776136"/>
                  <a:gd name="connsiteX10" fmla="*/ 415958 w 2878594"/>
                  <a:gd name="connsiteY10" fmla="*/ 1952373 h 2776136"/>
                  <a:gd name="connsiteX11" fmla="*/ 416413 w 2878594"/>
                  <a:gd name="connsiteY11" fmla="*/ 2411393 h 2776136"/>
                  <a:gd name="connsiteX12" fmla="*/ 896813 w 2878594"/>
                  <a:gd name="connsiteY12" fmla="*/ 2757136 h 2776136"/>
                  <a:gd name="connsiteX13" fmla="*/ 1332176 w 2878594"/>
                  <a:gd name="connsiteY13" fmla="*/ 2611560 h 2776136"/>
                  <a:gd name="connsiteX14" fmla="*/ 1560093 w 2878594"/>
                  <a:gd name="connsiteY14" fmla="*/ 2610650 h 2776136"/>
                  <a:gd name="connsiteX15" fmla="*/ 1996821 w 2878594"/>
                  <a:gd name="connsiteY15" fmla="*/ 2751677 h 2776136"/>
                  <a:gd name="connsiteX16" fmla="*/ 2474037 w 2878594"/>
                  <a:gd name="connsiteY16" fmla="*/ 2401384 h 2776136"/>
                  <a:gd name="connsiteX17" fmla="*/ 2470398 w 2878594"/>
                  <a:gd name="connsiteY17" fmla="*/ 1942365 h 2776136"/>
                  <a:gd name="connsiteX18" fmla="*/ 2540001 w 2878594"/>
                  <a:gd name="connsiteY18" fmla="*/ 1725365 h 2776136"/>
                  <a:gd name="connsiteX19" fmla="*/ 2809316 w 2878594"/>
                  <a:gd name="connsiteY19" fmla="*/ 1353691 h 2776136"/>
                  <a:gd name="connsiteX20" fmla="*/ 2623252 w 2878594"/>
                  <a:gd name="connsiteY20" fmla="*/ 792313 h 2776136"/>
                  <a:gd name="connsiteX21" fmla="*/ 2698770 w 2878594"/>
                  <a:gd name="connsiteY21" fmla="*/ 1357331 h 2776136"/>
                  <a:gd name="connsiteX22" fmla="*/ 2451290 w 2878594"/>
                  <a:gd name="connsiteY22" fmla="*/ 1698980 h 2776136"/>
                  <a:gd name="connsiteX23" fmla="*/ 2387601 w 2878594"/>
                  <a:gd name="connsiteY23" fmla="*/ 1898692 h 2776136"/>
                  <a:gd name="connsiteX24" fmla="*/ 2391240 w 2878594"/>
                  <a:gd name="connsiteY24" fmla="*/ 2320408 h 2776136"/>
                  <a:gd name="connsiteX25" fmla="*/ 1952693 w 2878594"/>
                  <a:gd name="connsiteY25" fmla="*/ 2642495 h 2776136"/>
                  <a:gd name="connsiteX26" fmla="*/ 1551450 w 2878594"/>
                  <a:gd name="connsiteY26" fmla="*/ 2512841 h 2776136"/>
                  <a:gd name="connsiteX27" fmla="*/ 1341729 w 2878594"/>
                  <a:gd name="connsiteY27" fmla="*/ 2513751 h 2776136"/>
                  <a:gd name="connsiteX28" fmla="*/ 941396 w 2878594"/>
                  <a:gd name="connsiteY28" fmla="*/ 2647499 h 2776136"/>
                  <a:gd name="connsiteX29" fmla="*/ 499664 w 2878594"/>
                  <a:gd name="connsiteY29" fmla="*/ 2329506 h 2776136"/>
                  <a:gd name="connsiteX30" fmla="*/ 499209 w 2878594"/>
                  <a:gd name="connsiteY30" fmla="*/ 1907336 h 2776136"/>
                  <a:gd name="connsiteX31" fmla="*/ 433700 w 2878594"/>
                  <a:gd name="connsiteY31" fmla="*/ 1708533 h 2776136"/>
                  <a:gd name="connsiteX32" fmla="*/ 183037 w 2878594"/>
                  <a:gd name="connsiteY32" fmla="*/ 1369159 h 2776136"/>
                  <a:gd name="connsiteX33" fmla="*/ 348629 w 2878594"/>
                  <a:gd name="connsiteY33" fmla="*/ 850544 h 2776136"/>
                  <a:gd name="connsiteX34" fmla="*/ 749873 w 2878594"/>
                  <a:gd name="connsiteY34" fmla="*/ 719525 h 2776136"/>
                  <a:gd name="connsiteX35" fmla="*/ 918650 w 2878594"/>
                  <a:gd name="connsiteY35" fmla="*/ 595331 h 2776136"/>
                  <a:gd name="connsiteX36" fmla="*/ 1163854 w 2878594"/>
                  <a:gd name="connsiteY36" fmla="*/ 251862 h 2776136"/>
                  <a:gd name="connsiteX37" fmla="*/ 1707944 w 2878594"/>
                  <a:gd name="connsiteY37" fmla="*/ 249132 h 2776136"/>
                  <a:gd name="connsiteX38" fmla="*/ 1956333 w 2878594"/>
                  <a:gd name="connsiteY38" fmla="*/ 590326 h 2776136"/>
                  <a:gd name="connsiteX39" fmla="*/ 2126474 w 2878594"/>
                  <a:gd name="connsiteY39" fmla="*/ 712701 h 2776136"/>
                  <a:gd name="connsiteX40" fmla="*/ 2528628 w 2878594"/>
                  <a:gd name="connsiteY40" fmla="*/ 839626 h 2776136"/>
                  <a:gd name="connsiteX41" fmla="*/ 2698770 w 2878594"/>
                  <a:gd name="connsiteY41" fmla="*/ 1357331 h 2776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78594" h="2776136">
                    <a:moveTo>
                      <a:pt x="2623252" y="792313"/>
                    </a:moveTo>
                    <a:lnTo>
                      <a:pt x="2185615" y="654016"/>
                    </a:lnTo>
                    <a:cubicBezTo>
                      <a:pt x="2111462" y="630360"/>
                      <a:pt x="2046408" y="583958"/>
                      <a:pt x="2000460" y="520723"/>
                    </a:cubicBezTo>
                    <a:lnTo>
                      <a:pt x="1730235" y="149959"/>
                    </a:lnTo>
                    <a:cubicBezTo>
                      <a:pt x="1583749" y="-51118"/>
                      <a:pt x="1283044" y="-49754"/>
                      <a:pt x="1138378" y="152688"/>
                    </a:cubicBezTo>
                    <a:lnTo>
                      <a:pt x="871793" y="526182"/>
                    </a:lnTo>
                    <a:cubicBezTo>
                      <a:pt x="826300" y="589417"/>
                      <a:pt x="762156" y="636729"/>
                      <a:pt x="688003" y="660840"/>
                    </a:cubicBezTo>
                    <a:lnTo>
                      <a:pt x="251730" y="803232"/>
                    </a:lnTo>
                    <a:cubicBezTo>
                      <a:pt x="15170" y="880569"/>
                      <a:pt x="-76270" y="1166717"/>
                      <a:pt x="71580" y="1366884"/>
                    </a:cubicBezTo>
                    <a:lnTo>
                      <a:pt x="344535" y="1735829"/>
                    </a:lnTo>
                    <a:cubicBezTo>
                      <a:pt x="390937" y="1798608"/>
                      <a:pt x="415958" y="1874126"/>
                      <a:pt x="415958" y="1952373"/>
                    </a:cubicBezTo>
                    <a:lnTo>
                      <a:pt x="416413" y="2411393"/>
                    </a:lnTo>
                    <a:cubicBezTo>
                      <a:pt x="416868" y="2660237"/>
                      <a:pt x="660708" y="2835838"/>
                      <a:pt x="896813" y="2757136"/>
                    </a:cubicBezTo>
                    <a:lnTo>
                      <a:pt x="1332176" y="2611560"/>
                    </a:lnTo>
                    <a:cubicBezTo>
                      <a:pt x="1405874" y="2586994"/>
                      <a:pt x="1485941" y="2586539"/>
                      <a:pt x="1560093" y="2610650"/>
                    </a:cubicBezTo>
                    <a:lnTo>
                      <a:pt x="1996821" y="2751677"/>
                    </a:lnTo>
                    <a:cubicBezTo>
                      <a:pt x="2233837" y="2828104"/>
                      <a:pt x="2475856" y="2650229"/>
                      <a:pt x="2474037" y="2401384"/>
                    </a:cubicBezTo>
                    <a:lnTo>
                      <a:pt x="2470398" y="1942365"/>
                    </a:lnTo>
                    <a:cubicBezTo>
                      <a:pt x="2469943" y="1864572"/>
                      <a:pt x="2494053" y="1788600"/>
                      <a:pt x="2540001" y="1725365"/>
                    </a:cubicBezTo>
                    <a:lnTo>
                      <a:pt x="2809316" y="1353691"/>
                    </a:lnTo>
                    <a:cubicBezTo>
                      <a:pt x="2954892" y="1153069"/>
                      <a:pt x="2860723" y="867376"/>
                      <a:pt x="2623252" y="792313"/>
                    </a:cubicBezTo>
                    <a:close/>
                    <a:moveTo>
                      <a:pt x="2698770" y="1357331"/>
                    </a:moveTo>
                    <a:lnTo>
                      <a:pt x="2451290" y="1698980"/>
                    </a:lnTo>
                    <a:cubicBezTo>
                      <a:pt x="2409437" y="1757210"/>
                      <a:pt x="2386691" y="1826814"/>
                      <a:pt x="2387601" y="1898692"/>
                    </a:cubicBezTo>
                    <a:lnTo>
                      <a:pt x="2391240" y="2320408"/>
                    </a:lnTo>
                    <a:cubicBezTo>
                      <a:pt x="2393060" y="2549235"/>
                      <a:pt x="2170147" y="2713008"/>
                      <a:pt x="1952693" y="2642495"/>
                    </a:cubicBezTo>
                    <a:lnTo>
                      <a:pt x="1551450" y="2512841"/>
                    </a:lnTo>
                    <a:cubicBezTo>
                      <a:pt x="1483211" y="2491005"/>
                      <a:pt x="1409968" y="2491005"/>
                      <a:pt x="1341729" y="2513751"/>
                    </a:cubicBezTo>
                    <a:lnTo>
                      <a:pt x="941396" y="2647499"/>
                    </a:lnTo>
                    <a:cubicBezTo>
                      <a:pt x="724397" y="2719832"/>
                      <a:pt x="499664" y="2558789"/>
                      <a:pt x="499664" y="2329506"/>
                    </a:cubicBezTo>
                    <a:lnTo>
                      <a:pt x="499209" y="1907336"/>
                    </a:lnTo>
                    <a:cubicBezTo>
                      <a:pt x="499209" y="1835457"/>
                      <a:pt x="476008" y="1765854"/>
                      <a:pt x="433700" y="1708533"/>
                    </a:cubicBezTo>
                    <a:lnTo>
                      <a:pt x="183037" y="1369159"/>
                    </a:lnTo>
                    <a:cubicBezTo>
                      <a:pt x="47014" y="1184914"/>
                      <a:pt x="131175" y="921967"/>
                      <a:pt x="348629" y="850544"/>
                    </a:cubicBezTo>
                    <a:lnTo>
                      <a:pt x="749873" y="719525"/>
                    </a:lnTo>
                    <a:cubicBezTo>
                      <a:pt x="818111" y="697234"/>
                      <a:pt x="877251" y="654016"/>
                      <a:pt x="918650" y="595331"/>
                    </a:cubicBezTo>
                    <a:lnTo>
                      <a:pt x="1163854" y="251862"/>
                    </a:lnTo>
                    <a:cubicBezTo>
                      <a:pt x="1296692" y="65343"/>
                      <a:pt x="1573286" y="64433"/>
                      <a:pt x="1707944" y="249132"/>
                    </a:cubicBezTo>
                    <a:lnTo>
                      <a:pt x="1956333" y="590326"/>
                    </a:lnTo>
                    <a:cubicBezTo>
                      <a:pt x="1998641" y="648102"/>
                      <a:pt x="2058236" y="691320"/>
                      <a:pt x="2126474" y="712701"/>
                    </a:cubicBezTo>
                    <a:lnTo>
                      <a:pt x="2528628" y="839626"/>
                    </a:lnTo>
                    <a:cubicBezTo>
                      <a:pt x="2746537" y="909229"/>
                      <a:pt x="2832972" y="1171721"/>
                      <a:pt x="2698770" y="1357331"/>
                    </a:cubicBezTo>
                    <a:close/>
                  </a:path>
                </a:pathLst>
              </a:custGeom>
              <a:solidFill>
                <a:srgbClr val="CEF1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6CD9EA3-E104-49E8-ADBF-4EA7C99DD39C}"/>
                  </a:ext>
                </a:extLst>
              </p:cNvPr>
              <p:cNvSpPr/>
              <p:nvPr/>
            </p:nvSpPr>
            <p:spPr>
              <a:xfrm>
                <a:off x="6777570" y="2734311"/>
                <a:ext cx="430172" cy="159257"/>
              </a:xfrm>
              <a:custGeom>
                <a:avLst/>
                <a:gdLst>
                  <a:gd name="connsiteX0" fmla="*/ 429811 w 430172"/>
                  <a:gd name="connsiteY0" fmla="*/ 117388 h 159257"/>
                  <a:gd name="connsiteX1" fmla="*/ 202803 w 430172"/>
                  <a:gd name="connsiteY1" fmla="*/ 149687 h 159257"/>
                  <a:gd name="connsiteX2" fmla="*/ 362 w 430172"/>
                  <a:gd name="connsiteY2" fmla="*/ 41870 h 159257"/>
                  <a:gd name="connsiteX3" fmla="*/ 227369 w 430172"/>
                  <a:gd name="connsiteY3" fmla="*/ 9570 h 159257"/>
                  <a:gd name="connsiteX4" fmla="*/ 429811 w 430172"/>
                  <a:gd name="connsiteY4" fmla="*/ 117388 h 15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172" h="159257">
                    <a:moveTo>
                      <a:pt x="429811" y="117388"/>
                    </a:moveTo>
                    <a:cubicBezTo>
                      <a:pt x="422987" y="156056"/>
                      <a:pt x="321539" y="170614"/>
                      <a:pt x="202803" y="149687"/>
                    </a:cubicBezTo>
                    <a:cubicBezTo>
                      <a:pt x="84068" y="128761"/>
                      <a:pt x="-6462" y="80539"/>
                      <a:pt x="362" y="41870"/>
                    </a:cubicBezTo>
                    <a:cubicBezTo>
                      <a:pt x="7186" y="3201"/>
                      <a:pt x="108634" y="-11356"/>
                      <a:pt x="227369" y="9570"/>
                    </a:cubicBezTo>
                    <a:cubicBezTo>
                      <a:pt x="346104" y="30497"/>
                      <a:pt x="436635" y="78719"/>
                      <a:pt x="429811" y="117388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E55A657-FEC9-4AF0-A612-A47728A5933B}"/>
                  </a:ext>
                </a:extLst>
              </p:cNvPr>
              <p:cNvSpPr/>
              <p:nvPr/>
            </p:nvSpPr>
            <p:spPr>
              <a:xfrm>
                <a:off x="5603771" y="4356137"/>
                <a:ext cx="98263" cy="98263"/>
              </a:xfrm>
              <a:custGeom>
                <a:avLst/>
                <a:gdLst>
                  <a:gd name="connsiteX0" fmla="*/ 98264 w 98263"/>
                  <a:gd name="connsiteY0" fmla="*/ 49132 h 98263"/>
                  <a:gd name="connsiteX1" fmla="*/ 49132 w 98263"/>
                  <a:gd name="connsiteY1" fmla="*/ 98264 h 98263"/>
                  <a:gd name="connsiteX2" fmla="*/ 0 w 98263"/>
                  <a:gd name="connsiteY2" fmla="*/ 49132 h 98263"/>
                  <a:gd name="connsiteX3" fmla="*/ 49132 w 98263"/>
                  <a:gd name="connsiteY3" fmla="*/ 0 h 98263"/>
                  <a:gd name="connsiteX4" fmla="*/ 98264 w 98263"/>
                  <a:gd name="connsiteY4" fmla="*/ 49132 h 9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263" h="98263">
                    <a:moveTo>
                      <a:pt x="98264" y="49132"/>
                    </a:moveTo>
                    <a:cubicBezTo>
                      <a:pt x="98264" y="76267"/>
                      <a:pt x="76266" y="98264"/>
                      <a:pt x="49132" y="98264"/>
                    </a:cubicBezTo>
                    <a:cubicBezTo>
                      <a:pt x="21997" y="98264"/>
                      <a:pt x="0" y="76267"/>
                      <a:pt x="0" y="49132"/>
                    </a:cubicBezTo>
                    <a:cubicBezTo>
                      <a:pt x="0" y="21997"/>
                      <a:pt x="21997" y="0"/>
                      <a:pt x="49132" y="0"/>
                    </a:cubicBezTo>
                    <a:cubicBezTo>
                      <a:pt x="76266" y="0"/>
                      <a:pt x="98264" y="21997"/>
                      <a:pt x="98264" y="49132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01A9A97-A43B-42F7-852E-D0122382B03E}"/>
                  </a:ext>
                </a:extLst>
              </p:cNvPr>
              <p:cNvSpPr/>
              <p:nvPr/>
            </p:nvSpPr>
            <p:spPr>
              <a:xfrm>
                <a:off x="5505962" y="4201008"/>
                <a:ext cx="72787" cy="46402"/>
              </a:xfrm>
              <a:custGeom>
                <a:avLst/>
                <a:gdLst>
                  <a:gd name="connsiteX0" fmla="*/ 72788 w 72787"/>
                  <a:gd name="connsiteY0" fmla="*/ 23201 h 46402"/>
                  <a:gd name="connsiteX1" fmla="*/ 36394 w 72787"/>
                  <a:gd name="connsiteY1" fmla="*/ 46402 h 46402"/>
                  <a:gd name="connsiteX2" fmla="*/ 0 w 72787"/>
                  <a:gd name="connsiteY2" fmla="*/ 23201 h 46402"/>
                  <a:gd name="connsiteX3" fmla="*/ 36394 w 72787"/>
                  <a:gd name="connsiteY3" fmla="*/ 0 h 46402"/>
                  <a:gd name="connsiteX4" fmla="*/ 72788 w 72787"/>
                  <a:gd name="connsiteY4" fmla="*/ 23201 h 4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787" h="46402">
                    <a:moveTo>
                      <a:pt x="72788" y="23201"/>
                    </a:moveTo>
                    <a:cubicBezTo>
                      <a:pt x="72788" y="35939"/>
                      <a:pt x="56411" y="46402"/>
                      <a:pt x="36394" y="46402"/>
                    </a:cubicBezTo>
                    <a:cubicBezTo>
                      <a:pt x="16377" y="46402"/>
                      <a:pt x="0" y="35939"/>
                      <a:pt x="0" y="23201"/>
                    </a:cubicBezTo>
                    <a:cubicBezTo>
                      <a:pt x="0" y="10463"/>
                      <a:pt x="16377" y="0"/>
                      <a:pt x="36394" y="0"/>
                    </a:cubicBezTo>
                    <a:cubicBezTo>
                      <a:pt x="56411" y="0"/>
                      <a:pt x="72788" y="10463"/>
                      <a:pt x="72788" y="2320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raphic 3">
              <a:extLst>
                <a:ext uri="{FF2B5EF4-FFF2-40B4-BE49-F238E27FC236}">
                  <a16:creationId xmlns:a16="http://schemas.microsoft.com/office/drawing/2014/main" id="{02993569-6859-4A40-9727-B41288755FF5}"/>
                </a:ext>
              </a:extLst>
            </p:cNvPr>
            <p:cNvGrpSpPr/>
            <p:nvPr/>
          </p:nvGrpSpPr>
          <p:grpSpPr>
            <a:xfrm>
              <a:off x="2000727" y="2557994"/>
              <a:ext cx="2394819" cy="2401148"/>
              <a:chOff x="2000727" y="2557994"/>
              <a:chExt cx="2394819" cy="2401148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CB08326-7EB7-4CC9-B17E-31D73E4F06E3}"/>
                  </a:ext>
                </a:extLst>
              </p:cNvPr>
              <p:cNvSpPr/>
              <p:nvPr/>
            </p:nvSpPr>
            <p:spPr>
              <a:xfrm>
                <a:off x="2001637" y="2558449"/>
                <a:ext cx="2393909" cy="2400693"/>
              </a:xfrm>
              <a:custGeom>
                <a:avLst/>
                <a:gdLst>
                  <a:gd name="connsiteX0" fmla="*/ 1882519 w 2393909"/>
                  <a:gd name="connsiteY0" fmla="*/ 2207121 h 2400693"/>
                  <a:gd name="connsiteX1" fmla="*/ 1500838 w 2393909"/>
                  <a:gd name="connsiteY1" fmla="*/ 2150711 h 2400693"/>
                  <a:gd name="connsiteX2" fmla="*/ 1312044 w 2393909"/>
                  <a:gd name="connsiteY2" fmla="*/ 2183465 h 2400693"/>
                  <a:gd name="connsiteX3" fmla="*/ 971305 w 2393909"/>
                  <a:gd name="connsiteY3" fmla="*/ 2364525 h 2400693"/>
                  <a:gd name="connsiteX4" fmla="*/ 525024 w 2393909"/>
                  <a:gd name="connsiteY4" fmla="*/ 2144797 h 2400693"/>
                  <a:gd name="connsiteX5" fmla="*/ 460425 w 2393909"/>
                  <a:gd name="connsiteY5" fmla="*/ 1764479 h 2400693"/>
                  <a:gd name="connsiteX6" fmla="*/ 371260 w 2393909"/>
                  <a:gd name="connsiteY6" fmla="*/ 1595247 h 2400693"/>
                  <a:gd name="connsiteX7" fmla="*/ 93756 w 2393909"/>
                  <a:gd name="connsiteY7" fmla="*/ 1327296 h 2400693"/>
                  <a:gd name="connsiteX8" fmla="*/ 164724 w 2393909"/>
                  <a:gd name="connsiteY8" fmla="*/ 835066 h 2400693"/>
                  <a:gd name="connsiteX9" fmla="*/ 506372 w 2393909"/>
                  <a:gd name="connsiteY9" fmla="*/ 656281 h 2400693"/>
                  <a:gd name="connsiteX10" fmla="*/ 640120 w 2393909"/>
                  <a:gd name="connsiteY10" fmla="*/ 518893 h 2400693"/>
                  <a:gd name="connsiteX11" fmla="*/ 809352 w 2393909"/>
                  <a:gd name="connsiteY11" fmla="*/ 172240 h 2400693"/>
                  <a:gd name="connsiteX12" fmla="*/ 1299761 w 2393909"/>
                  <a:gd name="connsiteY12" fmla="*/ 87624 h 2400693"/>
                  <a:gd name="connsiteX13" fmla="*/ 1575445 w 2393909"/>
                  <a:gd name="connsiteY13" fmla="*/ 357395 h 2400693"/>
                  <a:gd name="connsiteX14" fmla="*/ 1747407 w 2393909"/>
                  <a:gd name="connsiteY14" fmla="*/ 442011 h 2400693"/>
                  <a:gd name="connsiteX15" fmla="*/ 2129543 w 2393909"/>
                  <a:gd name="connsiteY15" fmla="*/ 495692 h 2400693"/>
                  <a:gd name="connsiteX16" fmla="*/ 2361555 w 2393909"/>
                  <a:gd name="connsiteY16" fmla="*/ 935605 h 2400693"/>
                  <a:gd name="connsiteX17" fmla="*/ 2190048 w 2393909"/>
                  <a:gd name="connsiteY17" fmla="*/ 1281348 h 2400693"/>
                  <a:gd name="connsiteX18" fmla="*/ 2162753 w 2393909"/>
                  <a:gd name="connsiteY18" fmla="*/ 1471052 h 2400693"/>
                  <a:gd name="connsiteX19" fmla="*/ 2229172 w 2393909"/>
                  <a:gd name="connsiteY19" fmla="*/ 1850460 h 2400693"/>
                  <a:gd name="connsiteX20" fmla="*/ 1882519 w 2393909"/>
                  <a:gd name="connsiteY20" fmla="*/ 2207121 h 2400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93909" h="2400693">
                    <a:moveTo>
                      <a:pt x="1882519" y="2207121"/>
                    </a:moveTo>
                    <a:lnTo>
                      <a:pt x="1500838" y="2150711"/>
                    </a:lnTo>
                    <a:cubicBezTo>
                      <a:pt x="1436238" y="2141157"/>
                      <a:pt x="1369819" y="2152530"/>
                      <a:pt x="1312044" y="2183465"/>
                    </a:cubicBezTo>
                    <a:lnTo>
                      <a:pt x="971305" y="2364525"/>
                    </a:lnTo>
                    <a:cubicBezTo>
                      <a:pt x="786606" y="2462789"/>
                      <a:pt x="559599" y="2351333"/>
                      <a:pt x="525024" y="2144797"/>
                    </a:cubicBezTo>
                    <a:lnTo>
                      <a:pt x="460425" y="1764479"/>
                    </a:lnTo>
                    <a:cubicBezTo>
                      <a:pt x="449507" y="1699880"/>
                      <a:pt x="418117" y="1640739"/>
                      <a:pt x="371260" y="1595247"/>
                    </a:cubicBezTo>
                    <a:lnTo>
                      <a:pt x="93756" y="1327296"/>
                    </a:lnTo>
                    <a:cubicBezTo>
                      <a:pt x="-56824" y="1182174"/>
                      <a:pt x="-20885" y="931965"/>
                      <a:pt x="164724" y="835066"/>
                    </a:cubicBezTo>
                    <a:lnTo>
                      <a:pt x="506372" y="656281"/>
                    </a:lnTo>
                    <a:cubicBezTo>
                      <a:pt x="564603" y="625801"/>
                      <a:pt x="611005" y="577579"/>
                      <a:pt x="640120" y="518893"/>
                    </a:cubicBezTo>
                    <a:lnTo>
                      <a:pt x="809352" y="172240"/>
                    </a:lnTo>
                    <a:cubicBezTo>
                      <a:pt x="901247" y="-15644"/>
                      <a:pt x="1150091" y="-58862"/>
                      <a:pt x="1299761" y="87624"/>
                    </a:cubicBezTo>
                    <a:lnTo>
                      <a:pt x="1575445" y="357395"/>
                    </a:lnTo>
                    <a:cubicBezTo>
                      <a:pt x="1622302" y="403342"/>
                      <a:pt x="1682352" y="432912"/>
                      <a:pt x="1747407" y="442011"/>
                    </a:cubicBezTo>
                    <a:lnTo>
                      <a:pt x="2129543" y="495692"/>
                    </a:lnTo>
                    <a:cubicBezTo>
                      <a:pt x="2336989" y="524807"/>
                      <a:pt x="2454814" y="748176"/>
                      <a:pt x="2361555" y="935605"/>
                    </a:cubicBezTo>
                    <a:lnTo>
                      <a:pt x="2190048" y="1281348"/>
                    </a:lnTo>
                    <a:cubicBezTo>
                      <a:pt x="2160933" y="1340034"/>
                      <a:pt x="2151380" y="1406453"/>
                      <a:pt x="2162753" y="1471052"/>
                    </a:cubicBezTo>
                    <a:lnTo>
                      <a:pt x="2229172" y="1850460"/>
                    </a:lnTo>
                    <a:cubicBezTo>
                      <a:pt x="2265566" y="2056541"/>
                      <a:pt x="2089510" y="2237601"/>
                      <a:pt x="1882519" y="2207121"/>
                    </a:cubicBezTo>
                    <a:close/>
                  </a:path>
                </a:pathLst>
              </a:custGeom>
              <a:solidFill>
                <a:srgbClr val="BBDEFF">
                  <a:alpha val="2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C79579A-0424-4892-B1A1-6EAFF617DA28}"/>
                  </a:ext>
                </a:extLst>
              </p:cNvPr>
              <p:cNvSpPr/>
              <p:nvPr/>
            </p:nvSpPr>
            <p:spPr>
              <a:xfrm>
                <a:off x="2721117" y="4531072"/>
                <a:ext cx="207948" cy="230444"/>
              </a:xfrm>
              <a:custGeom>
                <a:avLst/>
                <a:gdLst>
                  <a:gd name="connsiteX0" fmla="*/ 173578 w 207948"/>
                  <a:gd name="connsiteY0" fmla="*/ 62536 h 230444"/>
                  <a:gd name="connsiteX1" fmla="*/ 181312 w 207948"/>
                  <a:gd name="connsiteY1" fmla="*/ 217666 h 230444"/>
                  <a:gd name="connsiteX2" fmla="*/ 34371 w 207948"/>
                  <a:gd name="connsiteY2" fmla="*/ 167624 h 230444"/>
                  <a:gd name="connsiteX3" fmla="*/ 26637 w 207948"/>
                  <a:gd name="connsiteY3" fmla="*/ 12494 h 230444"/>
                  <a:gd name="connsiteX4" fmla="*/ 173578 w 207948"/>
                  <a:gd name="connsiteY4" fmla="*/ 62536 h 230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948" h="230444">
                    <a:moveTo>
                      <a:pt x="173578" y="62536"/>
                    </a:moveTo>
                    <a:cubicBezTo>
                      <a:pt x="216341" y="118947"/>
                      <a:pt x="219525" y="188550"/>
                      <a:pt x="181312" y="217666"/>
                    </a:cubicBezTo>
                    <a:cubicBezTo>
                      <a:pt x="142643" y="246781"/>
                      <a:pt x="77134" y="224490"/>
                      <a:pt x="34371" y="167624"/>
                    </a:cubicBezTo>
                    <a:cubicBezTo>
                      <a:pt x="-8392" y="111213"/>
                      <a:pt x="-11576" y="41610"/>
                      <a:pt x="26637" y="12494"/>
                    </a:cubicBezTo>
                    <a:cubicBezTo>
                      <a:pt x="65306" y="-16166"/>
                      <a:pt x="131270" y="6125"/>
                      <a:pt x="173578" y="62536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54D661A-9E63-42D4-9C4B-35344F922FA7}"/>
                  </a:ext>
                </a:extLst>
              </p:cNvPr>
              <p:cNvSpPr/>
              <p:nvPr/>
            </p:nvSpPr>
            <p:spPr>
              <a:xfrm>
                <a:off x="2000727" y="2557994"/>
                <a:ext cx="2393708" cy="2400693"/>
              </a:xfrm>
              <a:custGeom>
                <a:avLst/>
                <a:gdLst>
                  <a:gd name="connsiteX0" fmla="*/ 2129543 w 2393708"/>
                  <a:gd name="connsiteY0" fmla="*/ 495692 h 2400693"/>
                  <a:gd name="connsiteX1" fmla="*/ 1747407 w 2393708"/>
                  <a:gd name="connsiteY1" fmla="*/ 442011 h 2400693"/>
                  <a:gd name="connsiteX2" fmla="*/ 1575445 w 2393708"/>
                  <a:gd name="connsiteY2" fmla="*/ 357395 h 2400693"/>
                  <a:gd name="connsiteX3" fmla="*/ 1299761 w 2393708"/>
                  <a:gd name="connsiteY3" fmla="*/ 87624 h 2400693"/>
                  <a:gd name="connsiteX4" fmla="*/ 809352 w 2393708"/>
                  <a:gd name="connsiteY4" fmla="*/ 172240 h 2400693"/>
                  <a:gd name="connsiteX5" fmla="*/ 640120 w 2393708"/>
                  <a:gd name="connsiteY5" fmla="*/ 518893 h 2400693"/>
                  <a:gd name="connsiteX6" fmla="*/ 506372 w 2393708"/>
                  <a:gd name="connsiteY6" fmla="*/ 656281 h 2400693"/>
                  <a:gd name="connsiteX7" fmla="*/ 164724 w 2393708"/>
                  <a:gd name="connsiteY7" fmla="*/ 835066 h 2400693"/>
                  <a:gd name="connsiteX8" fmla="*/ 93756 w 2393708"/>
                  <a:gd name="connsiteY8" fmla="*/ 1327296 h 2400693"/>
                  <a:gd name="connsiteX9" fmla="*/ 371260 w 2393708"/>
                  <a:gd name="connsiteY9" fmla="*/ 1595247 h 2400693"/>
                  <a:gd name="connsiteX10" fmla="*/ 460425 w 2393708"/>
                  <a:gd name="connsiteY10" fmla="*/ 1764479 h 2400693"/>
                  <a:gd name="connsiteX11" fmla="*/ 525024 w 2393708"/>
                  <a:gd name="connsiteY11" fmla="*/ 2144797 h 2400693"/>
                  <a:gd name="connsiteX12" fmla="*/ 971305 w 2393708"/>
                  <a:gd name="connsiteY12" fmla="*/ 2364526 h 2400693"/>
                  <a:gd name="connsiteX13" fmla="*/ 1312044 w 2393708"/>
                  <a:gd name="connsiteY13" fmla="*/ 2183465 h 2400693"/>
                  <a:gd name="connsiteX14" fmla="*/ 1500837 w 2393708"/>
                  <a:gd name="connsiteY14" fmla="*/ 2150711 h 2400693"/>
                  <a:gd name="connsiteX15" fmla="*/ 1882519 w 2393708"/>
                  <a:gd name="connsiteY15" fmla="*/ 2207121 h 2400693"/>
                  <a:gd name="connsiteX16" fmla="*/ 2229172 w 2393708"/>
                  <a:gd name="connsiteY16" fmla="*/ 1850460 h 2400693"/>
                  <a:gd name="connsiteX17" fmla="*/ 2162298 w 2393708"/>
                  <a:gd name="connsiteY17" fmla="*/ 1470597 h 2400693"/>
                  <a:gd name="connsiteX18" fmla="*/ 2189593 w 2393708"/>
                  <a:gd name="connsiteY18" fmla="*/ 1280893 h 2400693"/>
                  <a:gd name="connsiteX19" fmla="*/ 2361100 w 2393708"/>
                  <a:gd name="connsiteY19" fmla="*/ 935150 h 2400693"/>
                  <a:gd name="connsiteX20" fmla="*/ 2129543 w 2393708"/>
                  <a:gd name="connsiteY20" fmla="*/ 495692 h 2400693"/>
                  <a:gd name="connsiteX21" fmla="*/ 2329710 w 2393708"/>
                  <a:gd name="connsiteY21" fmla="*/ 941974 h 2400693"/>
                  <a:gd name="connsiteX22" fmla="*/ 2163208 w 2393708"/>
                  <a:gd name="connsiteY22" fmla="*/ 1277709 h 2400693"/>
                  <a:gd name="connsiteX23" fmla="*/ 2136822 w 2393708"/>
                  <a:gd name="connsiteY23" fmla="*/ 1461954 h 2400693"/>
                  <a:gd name="connsiteX24" fmla="*/ 2201876 w 2393708"/>
                  <a:gd name="connsiteY24" fmla="*/ 1830898 h 2400693"/>
                  <a:gd name="connsiteX25" fmla="*/ 1864777 w 2393708"/>
                  <a:gd name="connsiteY25" fmla="*/ 2177551 h 2400693"/>
                  <a:gd name="connsiteX26" fmla="*/ 1494014 w 2393708"/>
                  <a:gd name="connsiteY26" fmla="*/ 2122960 h 2400693"/>
                  <a:gd name="connsiteX27" fmla="*/ 1310679 w 2393708"/>
                  <a:gd name="connsiteY27" fmla="*/ 2154805 h 2400693"/>
                  <a:gd name="connsiteX28" fmla="*/ 979949 w 2393708"/>
                  <a:gd name="connsiteY28" fmla="*/ 2330861 h 2400693"/>
                  <a:gd name="connsiteX29" fmla="*/ 545951 w 2393708"/>
                  <a:gd name="connsiteY29" fmla="*/ 2117501 h 2400693"/>
                  <a:gd name="connsiteX30" fmla="*/ 483171 w 2393708"/>
                  <a:gd name="connsiteY30" fmla="*/ 1748102 h 2400693"/>
                  <a:gd name="connsiteX31" fmla="*/ 396281 w 2393708"/>
                  <a:gd name="connsiteY31" fmla="*/ 1583419 h 2400693"/>
                  <a:gd name="connsiteX32" fmla="*/ 126510 w 2393708"/>
                  <a:gd name="connsiteY32" fmla="*/ 1323201 h 2400693"/>
                  <a:gd name="connsiteX33" fmla="*/ 195204 w 2393708"/>
                  <a:gd name="connsiteY33" fmla="*/ 844620 h 2400693"/>
                  <a:gd name="connsiteX34" fmla="*/ 527299 w 2393708"/>
                  <a:gd name="connsiteY34" fmla="*/ 670838 h 2400693"/>
                  <a:gd name="connsiteX35" fmla="*/ 656952 w 2393708"/>
                  <a:gd name="connsiteY35" fmla="*/ 537545 h 2400693"/>
                  <a:gd name="connsiteX36" fmla="*/ 821180 w 2393708"/>
                  <a:gd name="connsiteY36" fmla="*/ 200445 h 2400693"/>
                  <a:gd name="connsiteX37" fmla="*/ 1297486 w 2393708"/>
                  <a:gd name="connsiteY37" fmla="*/ 118104 h 2400693"/>
                  <a:gd name="connsiteX38" fmla="*/ 1565437 w 2393708"/>
                  <a:gd name="connsiteY38" fmla="*/ 380141 h 2400693"/>
                  <a:gd name="connsiteX39" fmla="*/ 1732394 w 2393708"/>
                  <a:gd name="connsiteY39" fmla="*/ 462482 h 2400693"/>
                  <a:gd name="connsiteX40" fmla="*/ 2103613 w 2393708"/>
                  <a:gd name="connsiteY40" fmla="*/ 514799 h 2400693"/>
                  <a:gd name="connsiteX41" fmla="*/ 2329710 w 2393708"/>
                  <a:gd name="connsiteY41" fmla="*/ 941974 h 2400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393708" h="2400693">
                    <a:moveTo>
                      <a:pt x="2129543" y="495692"/>
                    </a:moveTo>
                    <a:lnTo>
                      <a:pt x="1747407" y="442011"/>
                    </a:lnTo>
                    <a:cubicBezTo>
                      <a:pt x="1682352" y="432912"/>
                      <a:pt x="1622302" y="403342"/>
                      <a:pt x="1575445" y="357395"/>
                    </a:cubicBezTo>
                    <a:lnTo>
                      <a:pt x="1299761" y="87624"/>
                    </a:lnTo>
                    <a:cubicBezTo>
                      <a:pt x="1150091" y="-58862"/>
                      <a:pt x="901247" y="-15644"/>
                      <a:pt x="809352" y="172240"/>
                    </a:cubicBezTo>
                    <a:lnTo>
                      <a:pt x="640120" y="518893"/>
                    </a:lnTo>
                    <a:cubicBezTo>
                      <a:pt x="611460" y="577579"/>
                      <a:pt x="564603" y="625801"/>
                      <a:pt x="506372" y="656281"/>
                    </a:cubicBezTo>
                    <a:lnTo>
                      <a:pt x="164724" y="835066"/>
                    </a:lnTo>
                    <a:cubicBezTo>
                      <a:pt x="-20885" y="931965"/>
                      <a:pt x="-56824" y="1182174"/>
                      <a:pt x="93756" y="1327296"/>
                    </a:cubicBezTo>
                    <a:lnTo>
                      <a:pt x="371260" y="1595247"/>
                    </a:lnTo>
                    <a:cubicBezTo>
                      <a:pt x="418572" y="1640739"/>
                      <a:pt x="449507" y="1700334"/>
                      <a:pt x="460425" y="1764479"/>
                    </a:cubicBezTo>
                    <a:lnTo>
                      <a:pt x="525024" y="2144797"/>
                    </a:lnTo>
                    <a:cubicBezTo>
                      <a:pt x="560053" y="2351333"/>
                      <a:pt x="786606" y="2462789"/>
                      <a:pt x="971305" y="2364526"/>
                    </a:cubicBezTo>
                    <a:lnTo>
                      <a:pt x="1312044" y="2183465"/>
                    </a:lnTo>
                    <a:cubicBezTo>
                      <a:pt x="1369819" y="2152530"/>
                      <a:pt x="1436238" y="2141157"/>
                      <a:pt x="1500837" y="2150711"/>
                    </a:cubicBezTo>
                    <a:lnTo>
                      <a:pt x="1882519" y="2207121"/>
                    </a:lnTo>
                    <a:cubicBezTo>
                      <a:pt x="2089510" y="2237601"/>
                      <a:pt x="2265566" y="2056541"/>
                      <a:pt x="2229172" y="1850460"/>
                    </a:cubicBezTo>
                    <a:lnTo>
                      <a:pt x="2162298" y="1470597"/>
                    </a:lnTo>
                    <a:cubicBezTo>
                      <a:pt x="2150925" y="1405998"/>
                      <a:pt x="2160478" y="1339579"/>
                      <a:pt x="2189593" y="1280893"/>
                    </a:cubicBezTo>
                    <a:lnTo>
                      <a:pt x="2361100" y="935150"/>
                    </a:lnTo>
                    <a:cubicBezTo>
                      <a:pt x="2454814" y="748631"/>
                      <a:pt x="2336989" y="524807"/>
                      <a:pt x="2129543" y="495692"/>
                    </a:cubicBezTo>
                    <a:close/>
                    <a:moveTo>
                      <a:pt x="2329710" y="941974"/>
                    </a:moveTo>
                    <a:lnTo>
                      <a:pt x="2163208" y="1277709"/>
                    </a:lnTo>
                    <a:cubicBezTo>
                      <a:pt x="2135002" y="1334574"/>
                      <a:pt x="2125449" y="1399174"/>
                      <a:pt x="2136822" y="1461954"/>
                    </a:cubicBezTo>
                    <a:lnTo>
                      <a:pt x="2201876" y="1830898"/>
                    </a:lnTo>
                    <a:cubicBezTo>
                      <a:pt x="2237360" y="2031065"/>
                      <a:pt x="2065854" y="2207121"/>
                      <a:pt x="1864777" y="2177551"/>
                    </a:cubicBezTo>
                    <a:lnTo>
                      <a:pt x="1494014" y="2122960"/>
                    </a:lnTo>
                    <a:cubicBezTo>
                      <a:pt x="1431234" y="2113862"/>
                      <a:pt x="1366635" y="2124780"/>
                      <a:pt x="1310679" y="2154805"/>
                    </a:cubicBezTo>
                    <a:lnTo>
                      <a:pt x="979949" y="2330861"/>
                    </a:lnTo>
                    <a:cubicBezTo>
                      <a:pt x="800254" y="2426396"/>
                      <a:pt x="580070" y="2318123"/>
                      <a:pt x="545951" y="2117501"/>
                    </a:cubicBezTo>
                    <a:lnTo>
                      <a:pt x="483171" y="1748102"/>
                    </a:lnTo>
                    <a:cubicBezTo>
                      <a:pt x="472708" y="1685322"/>
                      <a:pt x="442228" y="1627546"/>
                      <a:pt x="396281" y="1583419"/>
                    </a:cubicBezTo>
                    <a:lnTo>
                      <a:pt x="126510" y="1323201"/>
                    </a:lnTo>
                    <a:cubicBezTo>
                      <a:pt x="-19975" y="1182174"/>
                      <a:pt x="15054" y="938789"/>
                      <a:pt x="195204" y="844620"/>
                    </a:cubicBezTo>
                    <a:lnTo>
                      <a:pt x="527299" y="670838"/>
                    </a:lnTo>
                    <a:cubicBezTo>
                      <a:pt x="583710" y="641268"/>
                      <a:pt x="629202" y="594411"/>
                      <a:pt x="656952" y="537545"/>
                    </a:cubicBezTo>
                    <a:lnTo>
                      <a:pt x="821180" y="200445"/>
                    </a:lnTo>
                    <a:cubicBezTo>
                      <a:pt x="910345" y="17565"/>
                      <a:pt x="1152365" y="-24288"/>
                      <a:pt x="1297486" y="118104"/>
                    </a:cubicBezTo>
                    <a:lnTo>
                      <a:pt x="1565437" y="380141"/>
                    </a:lnTo>
                    <a:cubicBezTo>
                      <a:pt x="1610929" y="424724"/>
                      <a:pt x="1669614" y="453384"/>
                      <a:pt x="1732394" y="462482"/>
                    </a:cubicBezTo>
                    <a:lnTo>
                      <a:pt x="2103613" y="514799"/>
                    </a:lnTo>
                    <a:cubicBezTo>
                      <a:pt x="2305599" y="542549"/>
                      <a:pt x="2420240" y="760004"/>
                      <a:pt x="2329710" y="941974"/>
                    </a:cubicBezTo>
                    <a:close/>
                  </a:path>
                </a:pathLst>
              </a:custGeom>
              <a:solidFill>
                <a:srgbClr val="BBEEFF">
                  <a:alpha val="4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F73C41C-E91D-4BD1-9E55-3BB3B521D7C7}"/>
                  </a:ext>
                </a:extLst>
              </p:cNvPr>
              <p:cNvSpPr/>
              <p:nvPr/>
            </p:nvSpPr>
            <p:spPr>
              <a:xfrm>
                <a:off x="2037609" y="2582695"/>
                <a:ext cx="2290553" cy="1177490"/>
              </a:xfrm>
              <a:custGeom>
                <a:avLst/>
                <a:gdLst>
                  <a:gd name="connsiteX0" fmla="*/ 2068095 w 2290553"/>
                  <a:gd name="connsiteY0" fmla="*/ 481910 h 1177490"/>
                  <a:gd name="connsiteX1" fmla="*/ 1696877 w 2290553"/>
                  <a:gd name="connsiteY1" fmla="*/ 429593 h 1177490"/>
                  <a:gd name="connsiteX2" fmla="*/ 1529919 w 2290553"/>
                  <a:gd name="connsiteY2" fmla="*/ 347252 h 1177490"/>
                  <a:gd name="connsiteX3" fmla="*/ 1261969 w 2290553"/>
                  <a:gd name="connsiteY3" fmla="*/ 85215 h 1177490"/>
                  <a:gd name="connsiteX4" fmla="*/ 785663 w 2290553"/>
                  <a:gd name="connsiteY4" fmla="*/ 167556 h 1177490"/>
                  <a:gd name="connsiteX5" fmla="*/ 621435 w 2290553"/>
                  <a:gd name="connsiteY5" fmla="*/ 504656 h 1177490"/>
                  <a:gd name="connsiteX6" fmla="*/ 491782 w 2290553"/>
                  <a:gd name="connsiteY6" fmla="*/ 637949 h 1177490"/>
                  <a:gd name="connsiteX7" fmla="*/ 159687 w 2290553"/>
                  <a:gd name="connsiteY7" fmla="*/ 811731 h 1177490"/>
                  <a:gd name="connsiteX8" fmla="*/ 17750 w 2290553"/>
                  <a:gd name="connsiteY8" fmla="*/ 1177491 h 1177490"/>
                  <a:gd name="connsiteX9" fmla="*/ 650095 w 2290553"/>
                  <a:gd name="connsiteY9" fmla="*/ 954122 h 1177490"/>
                  <a:gd name="connsiteX10" fmla="*/ 1867019 w 2290553"/>
                  <a:gd name="connsiteY10" fmla="*/ 902261 h 1177490"/>
                  <a:gd name="connsiteX11" fmla="*/ 2290553 w 2290553"/>
                  <a:gd name="connsiteY11" fmla="*/ 638859 h 1177490"/>
                  <a:gd name="connsiteX12" fmla="*/ 2068095 w 2290553"/>
                  <a:gd name="connsiteY12" fmla="*/ 481910 h 117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90553" h="1177490">
                    <a:moveTo>
                      <a:pt x="2068095" y="481910"/>
                    </a:moveTo>
                    <a:lnTo>
                      <a:pt x="1696877" y="429593"/>
                    </a:lnTo>
                    <a:cubicBezTo>
                      <a:pt x="1633642" y="420950"/>
                      <a:pt x="1575412" y="391835"/>
                      <a:pt x="1529919" y="347252"/>
                    </a:cubicBezTo>
                    <a:lnTo>
                      <a:pt x="1261969" y="85215"/>
                    </a:lnTo>
                    <a:cubicBezTo>
                      <a:pt x="1116848" y="-57177"/>
                      <a:pt x="874828" y="-15324"/>
                      <a:pt x="785663" y="167556"/>
                    </a:cubicBezTo>
                    <a:lnTo>
                      <a:pt x="621435" y="504656"/>
                    </a:lnTo>
                    <a:cubicBezTo>
                      <a:pt x="593685" y="561977"/>
                      <a:pt x="548192" y="608834"/>
                      <a:pt x="491782" y="637949"/>
                    </a:cubicBezTo>
                    <a:lnTo>
                      <a:pt x="159687" y="811731"/>
                    </a:lnTo>
                    <a:cubicBezTo>
                      <a:pt x="21844" y="884064"/>
                      <a:pt x="-30927" y="1043288"/>
                      <a:pt x="17750" y="1177491"/>
                    </a:cubicBezTo>
                    <a:cubicBezTo>
                      <a:pt x="162871" y="1105158"/>
                      <a:pt x="342566" y="1005984"/>
                      <a:pt x="650095" y="954122"/>
                    </a:cubicBezTo>
                    <a:cubicBezTo>
                      <a:pt x="1082274" y="881334"/>
                      <a:pt x="1410729" y="1020541"/>
                      <a:pt x="1867019" y="902261"/>
                    </a:cubicBezTo>
                    <a:cubicBezTo>
                      <a:pt x="2074919" y="848125"/>
                      <a:pt x="2186376" y="767148"/>
                      <a:pt x="2290553" y="638859"/>
                    </a:cubicBezTo>
                    <a:cubicBezTo>
                      <a:pt x="2248245" y="557882"/>
                      <a:pt x="2169089" y="496012"/>
                      <a:pt x="2068095" y="481910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6B336EC-BE9C-44E1-A8C1-6D0F520B9808}"/>
                  </a:ext>
                </a:extLst>
              </p:cNvPr>
              <p:cNvSpPr/>
              <p:nvPr/>
            </p:nvSpPr>
            <p:spPr>
              <a:xfrm>
                <a:off x="2205595" y="2716598"/>
                <a:ext cx="901923" cy="923138"/>
              </a:xfrm>
              <a:custGeom>
                <a:avLst/>
                <a:gdLst>
                  <a:gd name="connsiteX0" fmla="*/ 167756 w 901923"/>
                  <a:gd name="connsiteY0" fmla="*/ 911204 h 923138"/>
                  <a:gd name="connsiteX1" fmla="*/ 33554 w 901923"/>
                  <a:gd name="connsiteY1" fmla="*/ 753345 h 923138"/>
                  <a:gd name="connsiteX2" fmla="*/ 362464 w 901923"/>
                  <a:gd name="connsiteY2" fmla="*/ 604584 h 923138"/>
                  <a:gd name="connsiteX3" fmla="*/ 568545 w 901923"/>
                  <a:gd name="connsiteY3" fmla="*/ 386220 h 923138"/>
                  <a:gd name="connsiteX4" fmla="*/ 721855 w 901923"/>
                  <a:gd name="connsiteY4" fmla="*/ 37747 h 923138"/>
                  <a:gd name="connsiteX5" fmla="*/ 899275 w 901923"/>
                  <a:gd name="connsiteY5" fmla="*/ 101892 h 923138"/>
                  <a:gd name="connsiteX6" fmla="*/ 761888 w 901923"/>
                  <a:gd name="connsiteY6" fmla="*/ 461738 h 923138"/>
                  <a:gd name="connsiteX7" fmla="*/ 474376 w 901923"/>
                  <a:gd name="connsiteY7" fmla="*/ 752890 h 923138"/>
                  <a:gd name="connsiteX8" fmla="*/ 167756 w 901923"/>
                  <a:gd name="connsiteY8" fmla="*/ 911204 h 92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1923" h="923138">
                    <a:moveTo>
                      <a:pt x="167756" y="911204"/>
                    </a:moveTo>
                    <a:cubicBezTo>
                      <a:pt x="55845" y="968070"/>
                      <a:pt x="-58341" y="806116"/>
                      <a:pt x="33554" y="753345"/>
                    </a:cubicBezTo>
                    <a:lnTo>
                      <a:pt x="362464" y="604584"/>
                    </a:lnTo>
                    <a:cubicBezTo>
                      <a:pt x="451174" y="553633"/>
                      <a:pt x="519868" y="480845"/>
                      <a:pt x="568545" y="386220"/>
                    </a:cubicBezTo>
                    <a:lnTo>
                      <a:pt x="721855" y="37747"/>
                    </a:lnTo>
                    <a:cubicBezTo>
                      <a:pt x="740506" y="-26852"/>
                      <a:pt x="926116" y="-10475"/>
                      <a:pt x="899275" y="101892"/>
                    </a:cubicBezTo>
                    <a:lnTo>
                      <a:pt x="761888" y="461738"/>
                    </a:lnTo>
                    <a:cubicBezTo>
                      <a:pt x="705477" y="584113"/>
                      <a:pt x="611763" y="682377"/>
                      <a:pt x="474376" y="752890"/>
                    </a:cubicBezTo>
                    <a:lnTo>
                      <a:pt x="167756" y="911204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E0B18EC-4933-4AFE-92A9-4515ECBC31BE}"/>
                  </a:ext>
                </a:extLst>
              </p:cNvPr>
              <p:cNvSpPr/>
              <p:nvPr/>
            </p:nvSpPr>
            <p:spPr>
              <a:xfrm>
                <a:off x="2036481" y="2590428"/>
                <a:ext cx="2325136" cy="2332696"/>
              </a:xfrm>
              <a:custGeom>
                <a:avLst/>
                <a:gdLst>
                  <a:gd name="connsiteX0" fmla="*/ 2068314 w 2325136"/>
                  <a:gd name="connsiteY0" fmla="*/ 481910 h 2332696"/>
                  <a:gd name="connsiteX1" fmla="*/ 1697095 w 2325136"/>
                  <a:gd name="connsiteY1" fmla="*/ 429593 h 2332696"/>
                  <a:gd name="connsiteX2" fmla="*/ 1530138 w 2325136"/>
                  <a:gd name="connsiteY2" fmla="*/ 347252 h 2332696"/>
                  <a:gd name="connsiteX3" fmla="*/ 1262187 w 2325136"/>
                  <a:gd name="connsiteY3" fmla="*/ 85215 h 2332696"/>
                  <a:gd name="connsiteX4" fmla="*/ 785881 w 2325136"/>
                  <a:gd name="connsiteY4" fmla="*/ 167556 h 2332696"/>
                  <a:gd name="connsiteX5" fmla="*/ 621654 w 2325136"/>
                  <a:gd name="connsiteY5" fmla="*/ 504201 h 2332696"/>
                  <a:gd name="connsiteX6" fmla="*/ 492000 w 2325136"/>
                  <a:gd name="connsiteY6" fmla="*/ 637494 h 2332696"/>
                  <a:gd name="connsiteX7" fmla="*/ 159905 w 2325136"/>
                  <a:gd name="connsiteY7" fmla="*/ 811276 h 2332696"/>
                  <a:gd name="connsiteX8" fmla="*/ 91212 w 2325136"/>
                  <a:gd name="connsiteY8" fmla="*/ 1289857 h 2332696"/>
                  <a:gd name="connsiteX9" fmla="*/ 360982 w 2325136"/>
                  <a:gd name="connsiteY9" fmla="*/ 1550075 h 2332696"/>
                  <a:gd name="connsiteX10" fmla="*/ 447872 w 2325136"/>
                  <a:gd name="connsiteY10" fmla="*/ 1714757 h 2332696"/>
                  <a:gd name="connsiteX11" fmla="*/ 510652 w 2325136"/>
                  <a:gd name="connsiteY11" fmla="*/ 2084157 h 2332696"/>
                  <a:gd name="connsiteX12" fmla="*/ 944195 w 2325136"/>
                  <a:gd name="connsiteY12" fmla="*/ 2297517 h 2332696"/>
                  <a:gd name="connsiteX13" fmla="*/ 1274925 w 2325136"/>
                  <a:gd name="connsiteY13" fmla="*/ 2121461 h 2332696"/>
                  <a:gd name="connsiteX14" fmla="*/ 1458260 w 2325136"/>
                  <a:gd name="connsiteY14" fmla="*/ 2089616 h 2332696"/>
                  <a:gd name="connsiteX15" fmla="*/ 1829023 w 2325136"/>
                  <a:gd name="connsiteY15" fmla="*/ 2144207 h 2332696"/>
                  <a:gd name="connsiteX16" fmla="*/ 2166123 w 2325136"/>
                  <a:gd name="connsiteY16" fmla="*/ 1797554 h 2332696"/>
                  <a:gd name="connsiteX17" fmla="*/ 2101068 w 2325136"/>
                  <a:gd name="connsiteY17" fmla="*/ 1428610 h 2332696"/>
                  <a:gd name="connsiteX18" fmla="*/ 2127454 w 2325136"/>
                  <a:gd name="connsiteY18" fmla="*/ 1244365 h 2332696"/>
                  <a:gd name="connsiteX19" fmla="*/ 2293956 w 2325136"/>
                  <a:gd name="connsiteY19" fmla="*/ 908630 h 2332696"/>
                  <a:gd name="connsiteX20" fmla="*/ 2068314 w 2325136"/>
                  <a:gd name="connsiteY20" fmla="*/ 481910 h 2332696"/>
                  <a:gd name="connsiteX21" fmla="*/ 2205701 w 2325136"/>
                  <a:gd name="connsiteY21" fmla="*/ 926827 h 2332696"/>
                  <a:gd name="connsiteX22" fmla="*/ 2052391 w 2325136"/>
                  <a:gd name="connsiteY22" fmla="*/ 1235721 h 2332696"/>
                  <a:gd name="connsiteX23" fmla="*/ 2027825 w 2325136"/>
                  <a:gd name="connsiteY23" fmla="*/ 1404953 h 2332696"/>
                  <a:gd name="connsiteX24" fmla="*/ 2087875 w 2325136"/>
                  <a:gd name="connsiteY24" fmla="*/ 1744328 h 2332696"/>
                  <a:gd name="connsiteX25" fmla="*/ 1778072 w 2325136"/>
                  <a:gd name="connsiteY25" fmla="*/ 2063230 h 2332696"/>
                  <a:gd name="connsiteX26" fmla="*/ 1437333 w 2325136"/>
                  <a:gd name="connsiteY26" fmla="*/ 2012734 h 2332696"/>
                  <a:gd name="connsiteX27" fmla="*/ 1268556 w 2325136"/>
                  <a:gd name="connsiteY27" fmla="*/ 2041849 h 2332696"/>
                  <a:gd name="connsiteX28" fmla="*/ 964212 w 2325136"/>
                  <a:gd name="connsiteY28" fmla="*/ 2203802 h 2332696"/>
                  <a:gd name="connsiteX29" fmla="*/ 565243 w 2325136"/>
                  <a:gd name="connsiteY29" fmla="*/ 2007730 h 2332696"/>
                  <a:gd name="connsiteX30" fmla="*/ 507922 w 2325136"/>
                  <a:gd name="connsiteY30" fmla="*/ 1667900 h 2332696"/>
                  <a:gd name="connsiteX31" fmla="*/ 427856 w 2325136"/>
                  <a:gd name="connsiteY31" fmla="*/ 1516410 h 2332696"/>
                  <a:gd name="connsiteX32" fmla="*/ 179922 w 2325136"/>
                  <a:gd name="connsiteY32" fmla="*/ 1277119 h 2332696"/>
                  <a:gd name="connsiteX33" fmla="*/ 243156 w 2325136"/>
                  <a:gd name="connsiteY33" fmla="*/ 837207 h 2332696"/>
                  <a:gd name="connsiteX34" fmla="*/ 548411 w 2325136"/>
                  <a:gd name="connsiteY34" fmla="*/ 677528 h 2332696"/>
                  <a:gd name="connsiteX35" fmla="*/ 667601 w 2325136"/>
                  <a:gd name="connsiteY35" fmla="*/ 554698 h 2332696"/>
                  <a:gd name="connsiteX36" fmla="*/ 818636 w 2325136"/>
                  <a:gd name="connsiteY36" fmla="*/ 244894 h 2332696"/>
                  <a:gd name="connsiteX37" fmla="*/ 1256728 w 2325136"/>
                  <a:gd name="connsiteY37" fmla="*/ 169376 h 2332696"/>
                  <a:gd name="connsiteX38" fmla="*/ 1502842 w 2325136"/>
                  <a:gd name="connsiteY38" fmla="*/ 410486 h 2332696"/>
                  <a:gd name="connsiteX39" fmla="*/ 1656607 w 2325136"/>
                  <a:gd name="connsiteY39" fmla="*/ 486004 h 2332696"/>
                  <a:gd name="connsiteX40" fmla="*/ 1997800 w 2325136"/>
                  <a:gd name="connsiteY40" fmla="*/ 533771 h 2332696"/>
                  <a:gd name="connsiteX41" fmla="*/ 2205701 w 2325136"/>
                  <a:gd name="connsiteY41" fmla="*/ 926827 h 233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325136" h="2332696">
                    <a:moveTo>
                      <a:pt x="2068314" y="481910"/>
                    </a:moveTo>
                    <a:lnTo>
                      <a:pt x="1697095" y="429593"/>
                    </a:lnTo>
                    <a:cubicBezTo>
                      <a:pt x="1633861" y="420950"/>
                      <a:pt x="1575630" y="391835"/>
                      <a:pt x="1530138" y="347252"/>
                    </a:cubicBezTo>
                    <a:lnTo>
                      <a:pt x="1262187" y="85215"/>
                    </a:lnTo>
                    <a:cubicBezTo>
                      <a:pt x="1117066" y="-57177"/>
                      <a:pt x="875047" y="-15324"/>
                      <a:pt x="785881" y="167556"/>
                    </a:cubicBezTo>
                    <a:lnTo>
                      <a:pt x="621654" y="504201"/>
                    </a:lnTo>
                    <a:cubicBezTo>
                      <a:pt x="593903" y="561522"/>
                      <a:pt x="548411" y="608379"/>
                      <a:pt x="492000" y="637494"/>
                    </a:cubicBezTo>
                    <a:lnTo>
                      <a:pt x="159905" y="811276"/>
                    </a:lnTo>
                    <a:cubicBezTo>
                      <a:pt x="-20245" y="905445"/>
                      <a:pt x="-55274" y="1148376"/>
                      <a:pt x="91212" y="1289857"/>
                    </a:cubicBezTo>
                    <a:lnTo>
                      <a:pt x="360982" y="1550075"/>
                    </a:lnTo>
                    <a:cubicBezTo>
                      <a:pt x="406929" y="1594202"/>
                      <a:pt x="437409" y="1651978"/>
                      <a:pt x="447872" y="1714757"/>
                    </a:cubicBezTo>
                    <a:lnTo>
                      <a:pt x="510652" y="2084157"/>
                    </a:lnTo>
                    <a:cubicBezTo>
                      <a:pt x="544771" y="2284779"/>
                      <a:pt x="764955" y="2393051"/>
                      <a:pt x="944195" y="2297517"/>
                    </a:cubicBezTo>
                    <a:lnTo>
                      <a:pt x="1274925" y="2121461"/>
                    </a:lnTo>
                    <a:cubicBezTo>
                      <a:pt x="1331336" y="2091436"/>
                      <a:pt x="1395480" y="2080518"/>
                      <a:pt x="1458260" y="2089616"/>
                    </a:cubicBezTo>
                    <a:lnTo>
                      <a:pt x="1829023" y="2144207"/>
                    </a:lnTo>
                    <a:cubicBezTo>
                      <a:pt x="2030100" y="2173777"/>
                      <a:pt x="2201152" y="1997721"/>
                      <a:pt x="2166123" y="1797554"/>
                    </a:cubicBezTo>
                    <a:lnTo>
                      <a:pt x="2101068" y="1428610"/>
                    </a:lnTo>
                    <a:cubicBezTo>
                      <a:pt x="2090150" y="1365830"/>
                      <a:pt x="2099249" y="1301230"/>
                      <a:pt x="2127454" y="1244365"/>
                    </a:cubicBezTo>
                    <a:lnTo>
                      <a:pt x="2293956" y="908630"/>
                    </a:lnTo>
                    <a:cubicBezTo>
                      <a:pt x="2384031" y="727569"/>
                      <a:pt x="2269845" y="510570"/>
                      <a:pt x="2068314" y="481910"/>
                    </a:cubicBezTo>
                    <a:close/>
                    <a:moveTo>
                      <a:pt x="2205701" y="926827"/>
                    </a:moveTo>
                    <a:lnTo>
                      <a:pt x="2052391" y="1235721"/>
                    </a:lnTo>
                    <a:cubicBezTo>
                      <a:pt x="2026461" y="1288038"/>
                      <a:pt x="2017817" y="1347633"/>
                      <a:pt x="2027825" y="1404953"/>
                    </a:cubicBezTo>
                    <a:lnTo>
                      <a:pt x="2087875" y="1744328"/>
                    </a:lnTo>
                    <a:cubicBezTo>
                      <a:pt x="2120175" y="1928572"/>
                      <a:pt x="1963226" y="2090526"/>
                      <a:pt x="1778072" y="2063230"/>
                    </a:cubicBezTo>
                    <a:lnTo>
                      <a:pt x="1437333" y="2012734"/>
                    </a:lnTo>
                    <a:cubicBezTo>
                      <a:pt x="1379558" y="2004090"/>
                      <a:pt x="1320418" y="2014553"/>
                      <a:pt x="1268556" y="2041849"/>
                    </a:cubicBezTo>
                    <a:lnTo>
                      <a:pt x="964212" y="2203802"/>
                    </a:lnTo>
                    <a:cubicBezTo>
                      <a:pt x="799074" y="2291603"/>
                      <a:pt x="596633" y="2191974"/>
                      <a:pt x="565243" y="2007730"/>
                    </a:cubicBezTo>
                    <a:lnTo>
                      <a:pt x="507922" y="1667900"/>
                    </a:lnTo>
                    <a:cubicBezTo>
                      <a:pt x="498369" y="1610125"/>
                      <a:pt x="470164" y="1557353"/>
                      <a:pt x="427856" y="1516410"/>
                    </a:cubicBezTo>
                    <a:lnTo>
                      <a:pt x="179922" y="1277119"/>
                    </a:lnTo>
                    <a:cubicBezTo>
                      <a:pt x="45264" y="1147466"/>
                      <a:pt x="77564" y="923642"/>
                      <a:pt x="243156" y="837207"/>
                    </a:cubicBezTo>
                    <a:lnTo>
                      <a:pt x="548411" y="677528"/>
                    </a:lnTo>
                    <a:cubicBezTo>
                      <a:pt x="600272" y="650232"/>
                      <a:pt x="642125" y="607469"/>
                      <a:pt x="667601" y="554698"/>
                    </a:cubicBezTo>
                    <a:lnTo>
                      <a:pt x="818636" y="244894"/>
                    </a:lnTo>
                    <a:cubicBezTo>
                      <a:pt x="900522" y="77026"/>
                      <a:pt x="1122980" y="38358"/>
                      <a:pt x="1256728" y="169376"/>
                    </a:cubicBezTo>
                    <a:lnTo>
                      <a:pt x="1502842" y="410486"/>
                    </a:lnTo>
                    <a:cubicBezTo>
                      <a:pt x="1544696" y="451430"/>
                      <a:pt x="1598377" y="477815"/>
                      <a:pt x="1656607" y="486004"/>
                    </a:cubicBezTo>
                    <a:lnTo>
                      <a:pt x="1997800" y="533771"/>
                    </a:lnTo>
                    <a:cubicBezTo>
                      <a:pt x="2183410" y="559702"/>
                      <a:pt x="2288497" y="759414"/>
                      <a:pt x="2205701" y="926827"/>
                    </a:cubicBezTo>
                    <a:close/>
                  </a:path>
                </a:pathLst>
              </a:custGeom>
              <a:solidFill>
                <a:srgbClr val="CEF1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877FBEB-8D5A-4051-ABE1-1604AEDE9B24}"/>
                  </a:ext>
                </a:extLst>
              </p:cNvPr>
              <p:cNvSpPr/>
              <p:nvPr/>
            </p:nvSpPr>
            <p:spPr>
              <a:xfrm>
                <a:off x="3711738" y="3113713"/>
                <a:ext cx="355754" cy="116508"/>
              </a:xfrm>
              <a:custGeom>
                <a:avLst/>
                <a:gdLst>
                  <a:gd name="connsiteX0" fmla="*/ 355753 w 355754"/>
                  <a:gd name="connsiteY0" fmla="*/ 59619 h 116508"/>
                  <a:gd name="connsiteX1" fmla="*/ 177423 w 355754"/>
                  <a:gd name="connsiteY1" fmla="*/ 116485 h 116508"/>
                  <a:gd name="connsiteX2" fmla="*/ 2 w 355754"/>
                  <a:gd name="connsiteY2" fmla="*/ 56889 h 116508"/>
                  <a:gd name="connsiteX3" fmla="*/ 178332 w 355754"/>
                  <a:gd name="connsiteY3" fmla="*/ 24 h 116508"/>
                  <a:gd name="connsiteX4" fmla="*/ 355753 w 355754"/>
                  <a:gd name="connsiteY4" fmla="*/ 59619 h 116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5754" h="116508">
                    <a:moveTo>
                      <a:pt x="355753" y="59619"/>
                    </a:moveTo>
                    <a:cubicBezTo>
                      <a:pt x="355298" y="91919"/>
                      <a:pt x="275686" y="117394"/>
                      <a:pt x="177423" y="116485"/>
                    </a:cubicBezTo>
                    <a:cubicBezTo>
                      <a:pt x="79159" y="115575"/>
                      <a:pt x="-453" y="89189"/>
                      <a:pt x="2" y="56889"/>
                    </a:cubicBezTo>
                    <a:cubicBezTo>
                      <a:pt x="457" y="24590"/>
                      <a:pt x="80069" y="-886"/>
                      <a:pt x="178332" y="24"/>
                    </a:cubicBezTo>
                    <a:cubicBezTo>
                      <a:pt x="276596" y="934"/>
                      <a:pt x="356208" y="27319"/>
                      <a:pt x="355753" y="59619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C2C1934-8B02-4A5E-BADA-4D463813688F}"/>
                  </a:ext>
                </a:extLst>
              </p:cNvPr>
              <p:cNvSpPr/>
              <p:nvPr/>
            </p:nvSpPr>
            <p:spPr>
              <a:xfrm>
                <a:off x="2985123" y="4594537"/>
                <a:ext cx="80725" cy="80605"/>
              </a:xfrm>
              <a:custGeom>
                <a:avLst/>
                <a:gdLst>
                  <a:gd name="connsiteX0" fmla="*/ 80169 w 80725"/>
                  <a:gd name="connsiteY0" fmla="*/ 33646 h 80605"/>
                  <a:gd name="connsiteX1" fmla="*/ 46959 w 80725"/>
                  <a:gd name="connsiteY1" fmla="*/ 80049 h 80605"/>
                  <a:gd name="connsiteX2" fmla="*/ 557 w 80725"/>
                  <a:gd name="connsiteY2" fmla="*/ 46839 h 80605"/>
                  <a:gd name="connsiteX3" fmla="*/ 33766 w 80725"/>
                  <a:gd name="connsiteY3" fmla="*/ 437 h 80605"/>
                  <a:gd name="connsiteX4" fmla="*/ 80169 w 80725"/>
                  <a:gd name="connsiteY4" fmla="*/ 33646 h 8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725" h="80605">
                    <a:moveTo>
                      <a:pt x="80169" y="33646"/>
                    </a:moveTo>
                    <a:cubicBezTo>
                      <a:pt x="83808" y="55482"/>
                      <a:pt x="69250" y="76409"/>
                      <a:pt x="46959" y="80049"/>
                    </a:cubicBezTo>
                    <a:cubicBezTo>
                      <a:pt x="25123" y="83688"/>
                      <a:pt x="4196" y="69130"/>
                      <a:pt x="557" y="46839"/>
                    </a:cubicBezTo>
                    <a:cubicBezTo>
                      <a:pt x="-3083" y="25002"/>
                      <a:pt x="11475" y="4076"/>
                      <a:pt x="33766" y="437"/>
                    </a:cubicBezTo>
                    <a:cubicBezTo>
                      <a:pt x="55603" y="-2748"/>
                      <a:pt x="76529" y="11810"/>
                      <a:pt x="80169" y="33646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75A0D49-7823-4962-A6DD-5C96365A9FFF}"/>
                  </a:ext>
                </a:extLst>
              </p:cNvPr>
              <p:cNvSpPr/>
              <p:nvPr/>
            </p:nvSpPr>
            <p:spPr>
              <a:xfrm>
                <a:off x="2882682" y="4484702"/>
                <a:ext cx="58600" cy="38601"/>
              </a:xfrm>
              <a:custGeom>
                <a:avLst/>
                <a:gdLst>
                  <a:gd name="connsiteX0" fmla="*/ 58415 w 58600"/>
                  <a:gd name="connsiteY0" fmla="*/ 14282 h 38601"/>
                  <a:gd name="connsiteX1" fmla="*/ 32485 w 58600"/>
                  <a:gd name="connsiteY1" fmla="*/ 37938 h 38601"/>
                  <a:gd name="connsiteX2" fmla="*/ 185 w 58600"/>
                  <a:gd name="connsiteY2" fmla="*/ 24290 h 38601"/>
                  <a:gd name="connsiteX3" fmla="*/ 26116 w 58600"/>
                  <a:gd name="connsiteY3" fmla="*/ 634 h 38601"/>
                  <a:gd name="connsiteX4" fmla="*/ 58415 w 58600"/>
                  <a:gd name="connsiteY4" fmla="*/ 14282 h 38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00" h="38601">
                    <a:moveTo>
                      <a:pt x="58415" y="14282"/>
                    </a:moveTo>
                    <a:cubicBezTo>
                      <a:pt x="60235" y="24745"/>
                      <a:pt x="48407" y="35208"/>
                      <a:pt x="32485" y="37938"/>
                    </a:cubicBezTo>
                    <a:cubicBezTo>
                      <a:pt x="16562" y="40667"/>
                      <a:pt x="2005" y="34753"/>
                      <a:pt x="185" y="24290"/>
                    </a:cubicBezTo>
                    <a:cubicBezTo>
                      <a:pt x="-1635" y="13827"/>
                      <a:pt x="10193" y="3363"/>
                      <a:pt x="26116" y="634"/>
                    </a:cubicBezTo>
                    <a:cubicBezTo>
                      <a:pt x="42493" y="-2096"/>
                      <a:pt x="56596" y="4273"/>
                      <a:pt x="58415" y="14282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9" name="Graphic 3">
              <a:extLst>
                <a:ext uri="{FF2B5EF4-FFF2-40B4-BE49-F238E27FC236}">
                  <a16:creationId xmlns:a16="http://schemas.microsoft.com/office/drawing/2014/main" id="{02993569-6859-4A40-9727-B41288755FF5}"/>
                </a:ext>
              </a:extLst>
            </p:cNvPr>
            <p:cNvGrpSpPr/>
            <p:nvPr/>
          </p:nvGrpSpPr>
          <p:grpSpPr>
            <a:xfrm>
              <a:off x="7823264" y="2537076"/>
              <a:ext cx="2388238" cy="2405364"/>
              <a:chOff x="7823264" y="2537076"/>
              <a:chExt cx="2388238" cy="2405364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DCCB576-DBEB-432C-BFAB-F126D37A5A7A}"/>
                  </a:ext>
                </a:extLst>
              </p:cNvPr>
              <p:cNvSpPr/>
              <p:nvPr/>
            </p:nvSpPr>
            <p:spPr>
              <a:xfrm>
                <a:off x="7823264" y="2537206"/>
                <a:ext cx="2388238" cy="2405234"/>
              </a:xfrm>
              <a:custGeom>
                <a:avLst/>
                <a:gdLst>
                  <a:gd name="connsiteX0" fmla="*/ 1397157 w 2388238"/>
                  <a:gd name="connsiteY0" fmla="*/ 2366662 h 2405234"/>
                  <a:gd name="connsiteX1" fmla="*/ 1059603 w 2388238"/>
                  <a:gd name="connsiteY1" fmla="*/ 2180142 h 2405234"/>
                  <a:gd name="connsiteX2" fmla="*/ 871265 w 2388238"/>
                  <a:gd name="connsiteY2" fmla="*/ 2144658 h 2405234"/>
                  <a:gd name="connsiteX3" fmla="*/ 488674 w 2388238"/>
                  <a:gd name="connsiteY3" fmla="*/ 2195155 h 2405234"/>
                  <a:gd name="connsiteX4" fmla="*/ 147480 w 2388238"/>
                  <a:gd name="connsiteY4" fmla="*/ 1833034 h 2405234"/>
                  <a:gd name="connsiteX5" fmla="*/ 220268 w 2388238"/>
                  <a:gd name="connsiteY5" fmla="*/ 1454081 h 2405234"/>
                  <a:gd name="connsiteX6" fmla="*/ 196157 w 2388238"/>
                  <a:gd name="connsiteY6" fmla="*/ 1263922 h 2405234"/>
                  <a:gd name="connsiteX7" fmla="*/ 30110 w 2388238"/>
                  <a:gd name="connsiteY7" fmla="*/ 915904 h 2405234"/>
                  <a:gd name="connsiteX8" fmla="*/ 268945 w 2388238"/>
                  <a:gd name="connsiteY8" fmla="*/ 479631 h 2405234"/>
                  <a:gd name="connsiteX9" fmla="*/ 651536 w 2388238"/>
                  <a:gd name="connsiteY9" fmla="*/ 431864 h 2405234"/>
                  <a:gd name="connsiteX10" fmla="*/ 824863 w 2388238"/>
                  <a:gd name="connsiteY10" fmla="*/ 349977 h 2405234"/>
                  <a:gd name="connsiteX11" fmla="*/ 1104641 w 2388238"/>
                  <a:gd name="connsiteY11" fmla="*/ 84301 h 2405234"/>
                  <a:gd name="connsiteX12" fmla="*/ 1593685 w 2388238"/>
                  <a:gd name="connsiteY12" fmla="*/ 176651 h 2405234"/>
                  <a:gd name="connsiteX13" fmla="*/ 1757458 w 2388238"/>
                  <a:gd name="connsiteY13" fmla="*/ 526033 h 2405234"/>
                  <a:gd name="connsiteX14" fmla="*/ 1888931 w 2388238"/>
                  <a:gd name="connsiteY14" fmla="*/ 665696 h 2405234"/>
                  <a:gd name="connsiteX15" fmla="*/ 2227850 w 2388238"/>
                  <a:gd name="connsiteY15" fmla="*/ 849940 h 2405234"/>
                  <a:gd name="connsiteX16" fmla="*/ 2291085 w 2388238"/>
                  <a:gd name="connsiteY16" fmla="*/ 1343534 h 2405234"/>
                  <a:gd name="connsiteX17" fmla="*/ 2009486 w 2388238"/>
                  <a:gd name="connsiteY17" fmla="*/ 1606936 h 2405234"/>
                  <a:gd name="connsiteX18" fmla="*/ 1917591 w 2388238"/>
                  <a:gd name="connsiteY18" fmla="*/ 1774804 h 2405234"/>
                  <a:gd name="connsiteX19" fmla="*/ 1847078 w 2388238"/>
                  <a:gd name="connsiteY19" fmla="*/ 2154211 h 2405234"/>
                  <a:gd name="connsiteX20" fmla="*/ 1397157 w 2388238"/>
                  <a:gd name="connsiteY20" fmla="*/ 2366662 h 2405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88238" h="2405234">
                    <a:moveTo>
                      <a:pt x="1397157" y="2366662"/>
                    </a:moveTo>
                    <a:lnTo>
                      <a:pt x="1059603" y="2180142"/>
                    </a:lnTo>
                    <a:cubicBezTo>
                      <a:pt x="1002283" y="2148297"/>
                      <a:pt x="936319" y="2136014"/>
                      <a:pt x="871265" y="2144658"/>
                    </a:cubicBezTo>
                    <a:lnTo>
                      <a:pt x="488674" y="2195155"/>
                    </a:lnTo>
                    <a:cubicBezTo>
                      <a:pt x="281227" y="2222450"/>
                      <a:pt x="107901" y="2038660"/>
                      <a:pt x="147480" y="1833034"/>
                    </a:cubicBezTo>
                    <a:lnTo>
                      <a:pt x="220268" y="1454081"/>
                    </a:lnTo>
                    <a:cubicBezTo>
                      <a:pt x="232551" y="1389937"/>
                      <a:pt x="223907" y="1323063"/>
                      <a:pt x="196157" y="1263922"/>
                    </a:cubicBezTo>
                    <a:lnTo>
                      <a:pt x="30110" y="915904"/>
                    </a:lnTo>
                    <a:cubicBezTo>
                      <a:pt x="-59966" y="727110"/>
                      <a:pt x="61499" y="505562"/>
                      <a:pt x="268945" y="479631"/>
                    </a:cubicBezTo>
                    <a:lnTo>
                      <a:pt x="651536" y="431864"/>
                    </a:lnTo>
                    <a:cubicBezTo>
                      <a:pt x="716591" y="423675"/>
                      <a:pt x="777096" y="395015"/>
                      <a:pt x="824863" y="349977"/>
                    </a:cubicBezTo>
                    <a:lnTo>
                      <a:pt x="1104641" y="84301"/>
                    </a:lnTo>
                    <a:cubicBezTo>
                      <a:pt x="1256586" y="-59910"/>
                      <a:pt x="1504520" y="-12598"/>
                      <a:pt x="1593685" y="176651"/>
                    </a:cubicBezTo>
                    <a:lnTo>
                      <a:pt x="1757458" y="526033"/>
                    </a:lnTo>
                    <a:cubicBezTo>
                      <a:pt x="1785209" y="585174"/>
                      <a:pt x="1831156" y="634306"/>
                      <a:pt x="1888931" y="665696"/>
                    </a:cubicBezTo>
                    <a:lnTo>
                      <a:pt x="2227850" y="849940"/>
                    </a:lnTo>
                    <a:cubicBezTo>
                      <a:pt x="2411639" y="950024"/>
                      <a:pt x="2443939" y="1200233"/>
                      <a:pt x="2291085" y="1343534"/>
                    </a:cubicBezTo>
                    <a:lnTo>
                      <a:pt x="2009486" y="1606936"/>
                    </a:lnTo>
                    <a:cubicBezTo>
                      <a:pt x="1961719" y="1651519"/>
                      <a:pt x="1929420" y="1710659"/>
                      <a:pt x="1917591" y="1774804"/>
                    </a:cubicBezTo>
                    <a:lnTo>
                      <a:pt x="1847078" y="2154211"/>
                    </a:lnTo>
                    <a:cubicBezTo>
                      <a:pt x="1808864" y="2359838"/>
                      <a:pt x="1580493" y="2468110"/>
                      <a:pt x="1397157" y="2366662"/>
                    </a:cubicBezTo>
                    <a:close/>
                  </a:path>
                </a:pathLst>
              </a:custGeom>
              <a:solidFill>
                <a:srgbClr val="BBDEFF">
                  <a:alpha val="2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094D05A-AFFB-4FA7-B39B-A0275817DB91}"/>
                  </a:ext>
                </a:extLst>
              </p:cNvPr>
              <p:cNvSpPr/>
              <p:nvPr/>
            </p:nvSpPr>
            <p:spPr>
              <a:xfrm>
                <a:off x="8179250" y="4295867"/>
                <a:ext cx="182577" cy="251087"/>
              </a:xfrm>
              <a:custGeom>
                <a:avLst/>
                <a:gdLst>
                  <a:gd name="connsiteX0" fmla="*/ 174995 w 182577"/>
                  <a:gd name="connsiteY0" fmla="*/ 100759 h 251087"/>
                  <a:gd name="connsiteX1" fmla="*/ 127683 w 182577"/>
                  <a:gd name="connsiteY1" fmla="*/ 248610 h 251087"/>
                  <a:gd name="connsiteX2" fmla="*/ 7583 w 182577"/>
                  <a:gd name="connsiteY2" fmla="*/ 150346 h 251087"/>
                  <a:gd name="connsiteX3" fmla="*/ 54895 w 182577"/>
                  <a:gd name="connsiteY3" fmla="*/ 2495 h 251087"/>
                  <a:gd name="connsiteX4" fmla="*/ 174995 w 182577"/>
                  <a:gd name="connsiteY4" fmla="*/ 100759 h 251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577" h="251087">
                    <a:moveTo>
                      <a:pt x="174995" y="100759"/>
                    </a:moveTo>
                    <a:cubicBezTo>
                      <a:pt x="195011" y="168543"/>
                      <a:pt x="174085" y="234962"/>
                      <a:pt x="127683" y="248610"/>
                    </a:cubicBezTo>
                    <a:cubicBezTo>
                      <a:pt x="81280" y="262258"/>
                      <a:pt x="27599" y="218130"/>
                      <a:pt x="7583" y="150346"/>
                    </a:cubicBezTo>
                    <a:cubicBezTo>
                      <a:pt x="-12434" y="82562"/>
                      <a:pt x="8492" y="16143"/>
                      <a:pt x="54895" y="2495"/>
                    </a:cubicBezTo>
                    <a:cubicBezTo>
                      <a:pt x="101297" y="-11152"/>
                      <a:pt x="154978" y="32520"/>
                      <a:pt x="174995" y="10075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25B59C3-21C3-4DF8-A731-9EE57B8570BB}"/>
                  </a:ext>
                </a:extLst>
              </p:cNvPr>
              <p:cNvSpPr/>
              <p:nvPr/>
            </p:nvSpPr>
            <p:spPr>
              <a:xfrm>
                <a:off x="7823264" y="2537076"/>
                <a:ext cx="2388238" cy="2405170"/>
              </a:xfrm>
              <a:custGeom>
                <a:avLst/>
                <a:gdLst>
                  <a:gd name="connsiteX0" fmla="*/ 2227850 w 2388238"/>
                  <a:gd name="connsiteY0" fmla="*/ 850070 h 2405170"/>
                  <a:gd name="connsiteX1" fmla="*/ 1888931 w 2388238"/>
                  <a:gd name="connsiteY1" fmla="*/ 665825 h 2405170"/>
                  <a:gd name="connsiteX2" fmla="*/ 1757458 w 2388238"/>
                  <a:gd name="connsiteY2" fmla="*/ 526163 h 2405170"/>
                  <a:gd name="connsiteX3" fmla="*/ 1593685 w 2388238"/>
                  <a:gd name="connsiteY3" fmla="*/ 176781 h 2405170"/>
                  <a:gd name="connsiteX4" fmla="*/ 1104641 w 2388238"/>
                  <a:gd name="connsiteY4" fmla="*/ 84431 h 2405170"/>
                  <a:gd name="connsiteX5" fmla="*/ 824863 w 2388238"/>
                  <a:gd name="connsiteY5" fmla="*/ 350107 h 2405170"/>
                  <a:gd name="connsiteX6" fmla="*/ 651536 w 2388238"/>
                  <a:gd name="connsiteY6" fmla="*/ 431994 h 2405170"/>
                  <a:gd name="connsiteX7" fmla="*/ 268945 w 2388238"/>
                  <a:gd name="connsiteY7" fmla="*/ 479761 h 2405170"/>
                  <a:gd name="connsiteX8" fmla="*/ 30110 w 2388238"/>
                  <a:gd name="connsiteY8" fmla="*/ 916034 h 2405170"/>
                  <a:gd name="connsiteX9" fmla="*/ 196157 w 2388238"/>
                  <a:gd name="connsiteY9" fmla="*/ 1264052 h 2405170"/>
                  <a:gd name="connsiteX10" fmla="*/ 220268 w 2388238"/>
                  <a:gd name="connsiteY10" fmla="*/ 1454211 h 2405170"/>
                  <a:gd name="connsiteX11" fmla="*/ 147480 w 2388238"/>
                  <a:gd name="connsiteY11" fmla="*/ 1833164 h 2405170"/>
                  <a:gd name="connsiteX12" fmla="*/ 488674 w 2388238"/>
                  <a:gd name="connsiteY12" fmla="*/ 2195285 h 2405170"/>
                  <a:gd name="connsiteX13" fmla="*/ 871265 w 2388238"/>
                  <a:gd name="connsiteY13" fmla="*/ 2144788 h 2405170"/>
                  <a:gd name="connsiteX14" fmla="*/ 1059603 w 2388238"/>
                  <a:gd name="connsiteY14" fmla="*/ 2180272 h 2405170"/>
                  <a:gd name="connsiteX15" fmla="*/ 1397157 w 2388238"/>
                  <a:gd name="connsiteY15" fmla="*/ 2366791 h 2405170"/>
                  <a:gd name="connsiteX16" fmla="*/ 1847078 w 2388238"/>
                  <a:gd name="connsiteY16" fmla="*/ 2154341 h 2405170"/>
                  <a:gd name="connsiteX17" fmla="*/ 1917591 w 2388238"/>
                  <a:gd name="connsiteY17" fmla="*/ 1774933 h 2405170"/>
                  <a:gd name="connsiteX18" fmla="*/ 2009486 w 2388238"/>
                  <a:gd name="connsiteY18" fmla="*/ 1607066 h 2405170"/>
                  <a:gd name="connsiteX19" fmla="*/ 2291085 w 2388238"/>
                  <a:gd name="connsiteY19" fmla="*/ 1343664 h 2405170"/>
                  <a:gd name="connsiteX20" fmla="*/ 2227850 w 2388238"/>
                  <a:gd name="connsiteY20" fmla="*/ 850070 h 2405170"/>
                  <a:gd name="connsiteX21" fmla="*/ 2258785 w 2388238"/>
                  <a:gd name="connsiteY21" fmla="*/ 1338205 h 2405170"/>
                  <a:gd name="connsiteX22" fmla="*/ 1984921 w 2388238"/>
                  <a:gd name="connsiteY22" fmla="*/ 1594328 h 2405170"/>
                  <a:gd name="connsiteX23" fmla="*/ 1895300 w 2388238"/>
                  <a:gd name="connsiteY23" fmla="*/ 1757646 h 2405170"/>
                  <a:gd name="connsiteX24" fmla="*/ 1827062 w 2388238"/>
                  <a:gd name="connsiteY24" fmla="*/ 2126136 h 2405170"/>
                  <a:gd name="connsiteX25" fmla="*/ 1389879 w 2388238"/>
                  <a:gd name="connsiteY25" fmla="*/ 2332672 h 2405170"/>
                  <a:gd name="connsiteX26" fmla="*/ 1061878 w 2388238"/>
                  <a:gd name="connsiteY26" fmla="*/ 2151612 h 2405170"/>
                  <a:gd name="connsiteX27" fmla="*/ 878998 w 2388238"/>
                  <a:gd name="connsiteY27" fmla="*/ 2117037 h 2405170"/>
                  <a:gd name="connsiteX28" fmla="*/ 507325 w 2388238"/>
                  <a:gd name="connsiteY28" fmla="*/ 2165714 h 2405170"/>
                  <a:gd name="connsiteX29" fmla="*/ 175685 w 2388238"/>
                  <a:gd name="connsiteY29" fmla="*/ 1814057 h 2405170"/>
                  <a:gd name="connsiteX30" fmla="*/ 246653 w 2388238"/>
                  <a:gd name="connsiteY30" fmla="*/ 1446022 h 2405170"/>
                  <a:gd name="connsiteX31" fmla="*/ 222997 w 2388238"/>
                  <a:gd name="connsiteY31" fmla="*/ 1261323 h 2405170"/>
                  <a:gd name="connsiteX32" fmla="*/ 61499 w 2388238"/>
                  <a:gd name="connsiteY32" fmla="*/ 922858 h 2405170"/>
                  <a:gd name="connsiteX33" fmla="*/ 293511 w 2388238"/>
                  <a:gd name="connsiteY33" fmla="*/ 498868 h 2405170"/>
                  <a:gd name="connsiteX34" fmla="*/ 665639 w 2388238"/>
                  <a:gd name="connsiteY34" fmla="*/ 452465 h 2405170"/>
                  <a:gd name="connsiteX35" fmla="*/ 833961 w 2388238"/>
                  <a:gd name="connsiteY35" fmla="*/ 372853 h 2405170"/>
                  <a:gd name="connsiteX36" fmla="*/ 1106006 w 2388238"/>
                  <a:gd name="connsiteY36" fmla="*/ 114911 h 2405170"/>
                  <a:gd name="connsiteX37" fmla="*/ 1580947 w 2388238"/>
                  <a:gd name="connsiteY37" fmla="*/ 204531 h 2405170"/>
                  <a:gd name="connsiteX38" fmla="*/ 1739716 w 2388238"/>
                  <a:gd name="connsiteY38" fmla="*/ 543905 h 2405170"/>
                  <a:gd name="connsiteX39" fmla="*/ 1867550 w 2388238"/>
                  <a:gd name="connsiteY39" fmla="*/ 679473 h 2405170"/>
                  <a:gd name="connsiteX40" fmla="*/ 2196915 w 2388238"/>
                  <a:gd name="connsiteY40" fmla="*/ 858259 h 2405170"/>
                  <a:gd name="connsiteX41" fmla="*/ 2258785 w 2388238"/>
                  <a:gd name="connsiteY41" fmla="*/ 1338205 h 240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388238" h="2405170">
                    <a:moveTo>
                      <a:pt x="2227850" y="850070"/>
                    </a:moveTo>
                    <a:lnTo>
                      <a:pt x="1888931" y="665825"/>
                    </a:lnTo>
                    <a:cubicBezTo>
                      <a:pt x="1831156" y="634435"/>
                      <a:pt x="1785209" y="585758"/>
                      <a:pt x="1757458" y="526163"/>
                    </a:cubicBezTo>
                    <a:lnTo>
                      <a:pt x="1593685" y="176781"/>
                    </a:lnTo>
                    <a:cubicBezTo>
                      <a:pt x="1504975" y="-12923"/>
                      <a:pt x="1256586" y="-59781"/>
                      <a:pt x="1104641" y="84431"/>
                    </a:cubicBezTo>
                    <a:lnTo>
                      <a:pt x="824863" y="350107"/>
                    </a:lnTo>
                    <a:cubicBezTo>
                      <a:pt x="777550" y="395145"/>
                      <a:pt x="716591" y="423805"/>
                      <a:pt x="651536" y="431994"/>
                    </a:cubicBezTo>
                    <a:lnTo>
                      <a:pt x="268945" y="479761"/>
                    </a:lnTo>
                    <a:cubicBezTo>
                      <a:pt x="61499" y="505692"/>
                      <a:pt x="-59966" y="727240"/>
                      <a:pt x="30110" y="916034"/>
                    </a:cubicBezTo>
                    <a:lnTo>
                      <a:pt x="196157" y="1264052"/>
                    </a:lnTo>
                    <a:cubicBezTo>
                      <a:pt x="224362" y="1323192"/>
                      <a:pt x="233006" y="1389612"/>
                      <a:pt x="220268" y="1454211"/>
                    </a:cubicBezTo>
                    <a:lnTo>
                      <a:pt x="147480" y="1833164"/>
                    </a:lnTo>
                    <a:cubicBezTo>
                      <a:pt x="107901" y="2038790"/>
                      <a:pt x="281227" y="2222580"/>
                      <a:pt x="488674" y="2195285"/>
                    </a:cubicBezTo>
                    <a:lnTo>
                      <a:pt x="871265" y="2144788"/>
                    </a:lnTo>
                    <a:cubicBezTo>
                      <a:pt x="936319" y="2136144"/>
                      <a:pt x="1002283" y="2148882"/>
                      <a:pt x="1059603" y="2180272"/>
                    </a:cubicBezTo>
                    <a:lnTo>
                      <a:pt x="1397157" y="2366791"/>
                    </a:lnTo>
                    <a:cubicBezTo>
                      <a:pt x="1580493" y="2467785"/>
                      <a:pt x="1808864" y="2359967"/>
                      <a:pt x="1847078" y="2154341"/>
                    </a:cubicBezTo>
                    <a:lnTo>
                      <a:pt x="1917591" y="1774933"/>
                    </a:lnTo>
                    <a:cubicBezTo>
                      <a:pt x="1929420" y="1710334"/>
                      <a:pt x="1961719" y="1651649"/>
                      <a:pt x="2009486" y="1607066"/>
                    </a:cubicBezTo>
                    <a:lnTo>
                      <a:pt x="2291085" y="1343664"/>
                    </a:lnTo>
                    <a:cubicBezTo>
                      <a:pt x="2443939" y="1200818"/>
                      <a:pt x="2411639" y="950154"/>
                      <a:pt x="2227850" y="850070"/>
                    </a:cubicBezTo>
                    <a:close/>
                    <a:moveTo>
                      <a:pt x="2258785" y="1338205"/>
                    </a:moveTo>
                    <a:lnTo>
                      <a:pt x="1984921" y="1594328"/>
                    </a:lnTo>
                    <a:cubicBezTo>
                      <a:pt x="1938518" y="1638001"/>
                      <a:pt x="1907128" y="1694867"/>
                      <a:pt x="1895300" y="1757646"/>
                    </a:cubicBezTo>
                    <a:lnTo>
                      <a:pt x="1827062" y="2126136"/>
                    </a:lnTo>
                    <a:cubicBezTo>
                      <a:pt x="1789757" y="2325848"/>
                      <a:pt x="1568209" y="2430936"/>
                      <a:pt x="1389879" y="2332672"/>
                    </a:cubicBezTo>
                    <a:lnTo>
                      <a:pt x="1061878" y="2151612"/>
                    </a:lnTo>
                    <a:cubicBezTo>
                      <a:pt x="1006377" y="2120677"/>
                      <a:pt x="942233" y="2108849"/>
                      <a:pt x="878998" y="2117037"/>
                    </a:cubicBezTo>
                    <a:lnTo>
                      <a:pt x="507325" y="2165714"/>
                    </a:lnTo>
                    <a:cubicBezTo>
                      <a:pt x="305794" y="2192100"/>
                      <a:pt x="137472" y="2013314"/>
                      <a:pt x="175685" y="1814057"/>
                    </a:cubicBezTo>
                    <a:lnTo>
                      <a:pt x="246653" y="1446022"/>
                    </a:lnTo>
                    <a:cubicBezTo>
                      <a:pt x="258481" y="1383698"/>
                      <a:pt x="250293" y="1318643"/>
                      <a:pt x="222997" y="1261323"/>
                    </a:cubicBezTo>
                    <a:lnTo>
                      <a:pt x="61499" y="922858"/>
                    </a:lnTo>
                    <a:cubicBezTo>
                      <a:pt x="-25846" y="739523"/>
                      <a:pt x="91979" y="523889"/>
                      <a:pt x="293511" y="498868"/>
                    </a:cubicBezTo>
                    <a:lnTo>
                      <a:pt x="665639" y="452465"/>
                    </a:lnTo>
                    <a:cubicBezTo>
                      <a:pt x="728874" y="444732"/>
                      <a:pt x="787559" y="416526"/>
                      <a:pt x="833961" y="372853"/>
                    </a:cubicBezTo>
                    <a:lnTo>
                      <a:pt x="1106006" y="114911"/>
                    </a:lnTo>
                    <a:cubicBezTo>
                      <a:pt x="1253402" y="-25206"/>
                      <a:pt x="1494967" y="20741"/>
                      <a:pt x="1580947" y="204531"/>
                    </a:cubicBezTo>
                    <a:lnTo>
                      <a:pt x="1739716" y="543905"/>
                    </a:lnTo>
                    <a:cubicBezTo>
                      <a:pt x="1766557" y="601681"/>
                      <a:pt x="1811594" y="648993"/>
                      <a:pt x="1867550" y="679473"/>
                    </a:cubicBezTo>
                    <a:lnTo>
                      <a:pt x="2196915" y="858259"/>
                    </a:lnTo>
                    <a:cubicBezTo>
                      <a:pt x="2376155" y="955613"/>
                      <a:pt x="2407545" y="1199453"/>
                      <a:pt x="2258785" y="1338205"/>
                    </a:cubicBezTo>
                    <a:close/>
                  </a:path>
                </a:pathLst>
              </a:custGeom>
              <a:solidFill>
                <a:srgbClr val="BBEEFF">
                  <a:alpha val="4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C6CAD7B-7383-40A4-A7E3-272E75C1AB2C}"/>
                  </a:ext>
                </a:extLst>
              </p:cNvPr>
              <p:cNvSpPr/>
              <p:nvPr/>
            </p:nvSpPr>
            <p:spPr>
              <a:xfrm>
                <a:off x="7859742" y="2563113"/>
                <a:ext cx="2317840" cy="1155691"/>
              </a:xfrm>
              <a:custGeom>
                <a:avLst/>
                <a:gdLst>
                  <a:gd name="connsiteX0" fmla="*/ 2164531 w 2317840"/>
                  <a:gd name="connsiteY0" fmla="*/ 825398 h 1155691"/>
                  <a:gd name="connsiteX1" fmla="*/ 1835166 w 2317840"/>
                  <a:gd name="connsiteY1" fmla="*/ 646613 h 1155691"/>
                  <a:gd name="connsiteX2" fmla="*/ 1707332 w 2317840"/>
                  <a:gd name="connsiteY2" fmla="*/ 511045 h 1155691"/>
                  <a:gd name="connsiteX3" fmla="*/ 1548563 w 2317840"/>
                  <a:gd name="connsiteY3" fmla="*/ 171670 h 1155691"/>
                  <a:gd name="connsiteX4" fmla="*/ 1073622 w 2317840"/>
                  <a:gd name="connsiteY4" fmla="*/ 82050 h 1155691"/>
                  <a:gd name="connsiteX5" fmla="*/ 801577 w 2317840"/>
                  <a:gd name="connsiteY5" fmla="*/ 339993 h 1155691"/>
                  <a:gd name="connsiteX6" fmla="*/ 633255 w 2317840"/>
                  <a:gd name="connsiteY6" fmla="*/ 419605 h 1155691"/>
                  <a:gd name="connsiteX7" fmla="*/ 261126 w 2317840"/>
                  <a:gd name="connsiteY7" fmla="*/ 466007 h 1155691"/>
                  <a:gd name="connsiteX8" fmla="*/ 0 w 2317840"/>
                  <a:gd name="connsiteY8" fmla="*/ 758524 h 1155691"/>
                  <a:gd name="connsiteX9" fmla="*/ 670558 w 2317840"/>
                  <a:gd name="connsiteY9" fmla="*/ 771262 h 1155691"/>
                  <a:gd name="connsiteX10" fmla="*/ 1828797 w 2317840"/>
                  <a:gd name="connsiteY10" fmla="*/ 1149305 h 1155691"/>
                  <a:gd name="connsiteX11" fmla="*/ 2317841 w 2317840"/>
                  <a:gd name="connsiteY11" fmla="*/ 1051041 h 1155691"/>
                  <a:gd name="connsiteX12" fmla="*/ 2164531 w 2317840"/>
                  <a:gd name="connsiteY12" fmla="*/ 825398 h 1155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17840" h="1155691">
                    <a:moveTo>
                      <a:pt x="2164531" y="825398"/>
                    </a:moveTo>
                    <a:lnTo>
                      <a:pt x="1835166" y="646613"/>
                    </a:lnTo>
                    <a:cubicBezTo>
                      <a:pt x="1779210" y="616133"/>
                      <a:pt x="1734627" y="568820"/>
                      <a:pt x="1707332" y="511045"/>
                    </a:cubicBezTo>
                    <a:lnTo>
                      <a:pt x="1548563" y="171670"/>
                    </a:lnTo>
                    <a:cubicBezTo>
                      <a:pt x="1462128" y="-12574"/>
                      <a:pt x="1221017" y="-58067"/>
                      <a:pt x="1073622" y="82050"/>
                    </a:cubicBezTo>
                    <a:lnTo>
                      <a:pt x="801577" y="339993"/>
                    </a:lnTo>
                    <a:cubicBezTo>
                      <a:pt x="755630" y="383666"/>
                      <a:pt x="696489" y="411871"/>
                      <a:pt x="633255" y="419605"/>
                    </a:cubicBezTo>
                    <a:lnTo>
                      <a:pt x="261126" y="466007"/>
                    </a:lnTo>
                    <a:cubicBezTo>
                      <a:pt x="106452" y="485114"/>
                      <a:pt x="1819" y="616133"/>
                      <a:pt x="0" y="758524"/>
                    </a:cubicBezTo>
                    <a:cubicBezTo>
                      <a:pt x="161043" y="741692"/>
                      <a:pt x="364394" y="711667"/>
                      <a:pt x="670558" y="771262"/>
                    </a:cubicBezTo>
                    <a:cubicBezTo>
                      <a:pt x="1100463" y="854513"/>
                      <a:pt x="1359770" y="1100173"/>
                      <a:pt x="1828797" y="1149305"/>
                    </a:cubicBezTo>
                    <a:cubicBezTo>
                      <a:pt x="2042611" y="1171597"/>
                      <a:pt x="2175449" y="1134748"/>
                      <a:pt x="2317841" y="1051041"/>
                    </a:cubicBezTo>
                    <a:cubicBezTo>
                      <a:pt x="2306467" y="960056"/>
                      <a:pt x="2254151" y="874075"/>
                      <a:pt x="2164531" y="82539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B168935-8A2C-4332-AC02-2F2D7E7C7547}"/>
                  </a:ext>
                </a:extLst>
              </p:cNvPr>
              <p:cNvSpPr/>
              <p:nvPr/>
            </p:nvSpPr>
            <p:spPr>
              <a:xfrm>
                <a:off x="8077381" y="2667742"/>
                <a:ext cx="1110631" cy="641897"/>
              </a:xfrm>
              <a:custGeom>
                <a:avLst/>
                <a:gdLst>
                  <a:gd name="connsiteX0" fmla="*/ 126739 w 1110631"/>
                  <a:gd name="connsiteY0" fmla="*/ 641157 h 641897"/>
                  <a:gd name="connsiteX1" fmla="*/ 56681 w 1110631"/>
                  <a:gd name="connsiteY1" fmla="*/ 446449 h 641897"/>
                  <a:gd name="connsiteX2" fmla="*/ 416981 w 1110631"/>
                  <a:gd name="connsiteY2" fmla="*/ 422338 h 641897"/>
                  <a:gd name="connsiteX3" fmla="*/ 686751 w 1110631"/>
                  <a:gd name="connsiteY3" fmla="*/ 289955 h 641897"/>
                  <a:gd name="connsiteX4" fmla="*/ 952427 w 1110631"/>
                  <a:gd name="connsiteY4" fmla="*/ 17455 h 641897"/>
                  <a:gd name="connsiteX5" fmla="*/ 1096183 w 1110631"/>
                  <a:gd name="connsiteY5" fmla="*/ 139375 h 641897"/>
                  <a:gd name="connsiteX6" fmla="*/ 841426 w 1110631"/>
                  <a:gd name="connsiteY6" fmla="*/ 428252 h 641897"/>
                  <a:gd name="connsiteX7" fmla="*/ 469752 w 1110631"/>
                  <a:gd name="connsiteY7" fmla="*/ 600214 h 641897"/>
                  <a:gd name="connsiteX8" fmla="*/ 126739 w 1110631"/>
                  <a:gd name="connsiteY8" fmla="*/ 641157 h 641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0631" h="641897">
                    <a:moveTo>
                      <a:pt x="126739" y="641157"/>
                    </a:moveTo>
                    <a:cubicBezTo>
                      <a:pt x="2090" y="655260"/>
                      <a:pt x="-47952" y="463282"/>
                      <a:pt x="56681" y="446449"/>
                    </a:cubicBezTo>
                    <a:lnTo>
                      <a:pt x="416981" y="422338"/>
                    </a:lnTo>
                    <a:cubicBezTo>
                      <a:pt x="517974" y="405961"/>
                      <a:pt x="608049" y="361378"/>
                      <a:pt x="686751" y="289955"/>
                    </a:cubicBezTo>
                    <a:lnTo>
                      <a:pt x="952427" y="17455"/>
                    </a:lnTo>
                    <a:cubicBezTo>
                      <a:pt x="992460" y="-36681"/>
                      <a:pt x="1160328" y="43840"/>
                      <a:pt x="1096183" y="139375"/>
                    </a:cubicBezTo>
                    <a:lnTo>
                      <a:pt x="841426" y="428252"/>
                    </a:lnTo>
                    <a:cubicBezTo>
                      <a:pt x="745437" y="522877"/>
                      <a:pt x="623062" y="582472"/>
                      <a:pt x="469752" y="600214"/>
                    </a:cubicBezTo>
                    <a:lnTo>
                      <a:pt x="126739" y="641157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DA63247-172E-43CD-8A3C-62A6117CCA82}"/>
                  </a:ext>
                </a:extLst>
              </p:cNvPr>
              <p:cNvSpPr/>
              <p:nvPr/>
            </p:nvSpPr>
            <p:spPr>
              <a:xfrm>
                <a:off x="7856300" y="2570392"/>
                <a:ext cx="2320302" cy="2337128"/>
              </a:xfrm>
              <a:custGeom>
                <a:avLst/>
                <a:gdLst>
                  <a:gd name="connsiteX0" fmla="*/ 2164334 w 2320302"/>
                  <a:gd name="connsiteY0" fmla="*/ 825398 h 2337128"/>
                  <a:gd name="connsiteX1" fmla="*/ 1834968 w 2320302"/>
                  <a:gd name="connsiteY1" fmla="*/ 646613 h 2337128"/>
                  <a:gd name="connsiteX2" fmla="*/ 1707135 w 2320302"/>
                  <a:gd name="connsiteY2" fmla="*/ 511045 h 2337128"/>
                  <a:gd name="connsiteX3" fmla="*/ 1548366 w 2320302"/>
                  <a:gd name="connsiteY3" fmla="*/ 171670 h 2337128"/>
                  <a:gd name="connsiteX4" fmla="*/ 1073424 w 2320302"/>
                  <a:gd name="connsiteY4" fmla="*/ 82050 h 2337128"/>
                  <a:gd name="connsiteX5" fmla="*/ 801380 w 2320302"/>
                  <a:gd name="connsiteY5" fmla="*/ 339993 h 2337128"/>
                  <a:gd name="connsiteX6" fmla="*/ 633058 w 2320302"/>
                  <a:gd name="connsiteY6" fmla="*/ 419605 h 2337128"/>
                  <a:gd name="connsiteX7" fmla="*/ 261384 w 2320302"/>
                  <a:gd name="connsiteY7" fmla="*/ 466007 h 2337128"/>
                  <a:gd name="connsiteX8" fmla="*/ 29373 w 2320302"/>
                  <a:gd name="connsiteY8" fmla="*/ 889998 h 2337128"/>
                  <a:gd name="connsiteX9" fmla="*/ 190871 w 2320302"/>
                  <a:gd name="connsiteY9" fmla="*/ 1228462 h 2337128"/>
                  <a:gd name="connsiteX10" fmla="*/ 214527 w 2320302"/>
                  <a:gd name="connsiteY10" fmla="*/ 1413162 h 2337128"/>
                  <a:gd name="connsiteX11" fmla="*/ 143559 w 2320302"/>
                  <a:gd name="connsiteY11" fmla="*/ 1781196 h 2337128"/>
                  <a:gd name="connsiteX12" fmla="*/ 475199 w 2320302"/>
                  <a:gd name="connsiteY12" fmla="*/ 2132854 h 2337128"/>
                  <a:gd name="connsiteX13" fmla="*/ 846872 w 2320302"/>
                  <a:gd name="connsiteY13" fmla="*/ 2084177 h 2337128"/>
                  <a:gd name="connsiteX14" fmla="*/ 1029752 w 2320302"/>
                  <a:gd name="connsiteY14" fmla="*/ 2118751 h 2337128"/>
                  <a:gd name="connsiteX15" fmla="*/ 1357752 w 2320302"/>
                  <a:gd name="connsiteY15" fmla="*/ 2299811 h 2337128"/>
                  <a:gd name="connsiteX16" fmla="*/ 1794935 w 2320302"/>
                  <a:gd name="connsiteY16" fmla="*/ 2093275 h 2337128"/>
                  <a:gd name="connsiteX17" fmla="*/ 1863174 w 2320302"/>
                  <a:gd name="connsiteY17" fmla="*/ 1724786 h 2337128"/>
                  <a:gd name="connsiteX18" fmla="*/ 1952794 w 2320302"/>
                  <a:gd name="connsiteY18" fmla="*/ 1561468 h 2337128"/>
                  <a:gd name="connsiteX19" fmla="*/ 2226659 w 2320302"/>
                  <a:gd name="connsiteY19" fmla="*/ 1305344 h 2337128"/>
                  <a:gd name="connsiteX20" fmla="*/ 2164334 w 2320302"/>
                  <a:gd name="connsiteY20" fmla="*/ 825398 h 2337128"/>
                  <a:gd name="connsiteX21" fmla="*/ 2137038 w 2320302"/>
                  <a:gd name="connsiteY21" fmla="*/ 1289877 h 2337128"/>
                  <a:gd name="connsiteX22" fmla="*/ 1885465 w 2320302"/>
                  <a:gd name="connsiteY22" fmla="*/ 1525528 h 2337128"/>
                  <a:gd name="connsiteX23" fmla="*/ 1803124 w 2320302"/>
                  <a:gd name="connsiteY23" fmla="*/ 1675654 h 2337128"/>
                  <a:gd name="connsiteX24" fmla="*/ 1740344 w 2320302"/>
                  <a:gd name="connsiteY24" fmla="*/ 2014573 h 2337128"/>
                  <a:gd name="connsiteX25" fmla="*/ 1338646 w 2320302"/>
                  <a:gd name="connsiteY25" fmla="*/ 2204277 h 2337128"/>
                  <a:gd name="connsiteX26" fmla="*/ 1037031 w 2320302"/>
                  <a:gd name="connsiteY26" fmla="*/ 2037774 h 2337128"/>
                  <a:gd name="connsiteX27" fmla="*/ 868708 w 2320302"/>
                  <a:gd name="connsiteY27" fmla="*/ 2005930 h 2337128"/>
                  <a:gd name="connsiteX28" fmla="*/ 527060 w 2320302"/>
                  <a:gd name="connsiteY28" fmla="*/ 2050967 h 2337128"/>
                  <a:gd name="connsiteX29" fmla="*/ 222261 w 2320302"/>
                  <a:gd name="connsiteY29" fmla="*/ 1727515 h 2337128"/>
                  <a:gd name="connsiteX30" fmla="*/ 287315 w 2320302"/>
                  <a:gd name="connsiteY30" fmla="*/ 1389051 h 2337128"/>
                  <a:gd name="connsiteX31" fmla="*/ 265479 w 2320302"/>
                  <a:gd name="connsiteY31" fmla="*/ 1219364 h 2337128"/>
                  <a:gd name="connsiteX32" fmla="*/ 117173 w 2320302"/>
                  <a:gd name="connsiteY32" fmla="*/ 908195 h 2337128"/>
                  <a:gd name="connsiteX33" fmla="*/ 330533 w 2320302"/>
                  <a:gd name="connsiteY33" fmla="*/ 518324 h 2337128"/>
                  <a:gd name="connsiteX34" fmla="*/ 672636 w 2320302"/>
                  <a:gd name="connsiteY34" fmla="*/ 475561 h 2337128"/>
                  <a:gd name="connsiteX35" fmla="*/ 827311 w 2320302"/>
                  <a:gd name="connsiteY35" fmla="*/ 402318 h 2337128"/>
                  <a:gd name="connsiteX36" fmla="*/ 1077519 w 2320302"/>
                  <a:gd name="connsiteY36" fmla="*/ 165301 h 2337128"/>
                  <a:gd name="connsiteX37" fmla="*/ 1514246 w 2320302"/>
                  <a:gd name="connsiteY37" fmla="*/ 248098 h 2337128"/>
                  <a:gd name="connsiteX38" fmla="*/ 1660278 w 2320302"/>
                  <a:gd name="connsiteY38" fmla="*/ 560177 h 2337128"/>
                  <a:gd name="connsiteX39" fmla="*/ 1777648 w 2320302"/>
                  <a:gd name="connsiteY39" fmla="*/ 684826 h 2337128"/>
                  <a:gd name="connsiteX40" fmla="*/ 2080627 w 2320302"/>
                  <a:gd name="connsiteY40" fmla="*/ 849509 h 2337128"/>
                  <a:gd name="connsiteX41" fmla="*/ 2137038 w 2320302"/>
                  <a:gd name="connsiteY41" fmla="*/ 1289877 h 2337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320302" h="2337128">
                    <a:moveTo>
                      <a:pt x="2164334" y="825398"/>
                    </a:moveTo>
                    <a:lnTo>
                      <a:pt x="1834968" y="646613"/>
                    </a:lnTo>
                    <a:cubicBezTo>
                      <a:pt x="1779013" y="616133"/>
                      <a:pt x="1734430" y="568820"/>
                      <a:pt x="1707135" y="511045"/>
                    </a:cubicBezTo>
                    <a:lnTo>
                      <a:pt x="1548366" y="171670"/>
                    </a:lnTo>
                    <a:cubicBezTo>
                      <a:pt x="1461930" y="-12574"/>
                      <a:pt x="1220820" y="-58067"/>
                      <a:pt x="1073424" y="82050"/>
                    </a:cubicBezTo>
                    <a:lnTo>
                      <a:pt x="801380" y="339993"/>
                    </a:lnTo>
                    <a:cubicBezTo>
                      <a:pt x="755433" y="383666"/>
                      <a:pt x="696292" y="411871"/>
                      <a:pt x="633058" y="419605"/>
                    </a:cubicBezTo>
                    <a:lnTo>
                      <a:pt x="261384" y="466007"/>
                    </a:lnTo>
                    <a:cubicBezTo>
                      <a:pt x="59853" y="491028"/>
                      <a:pt x="-58427" y="706663"/>
                      <a:pt x="29373" y="889998"/>
                    </a:cubicBezTo>
                    <a:lnTo>
                      <a:pt x="190871" y="1228462"/>
                    </a:lnTo>
                    <a:cubicBezTo>
                      <a:pt x="218167" y="1285783"/>
                      <a:pt x="226355" y="1350382"/>
                      <a:pt x="214527" y="1413162"/>
                    </a:cubicBezTo>
                    <a:lnTo>
                      <a:pt x="143559" y="1781196"/>
                    </a:lnTo>
                    <a:cubicBezTo>
                      <a:pt x="104890" y="1980909"/>
                      <a:pt x="273668" y="2159694"/>
                      <a:pt x="475199" y="2132854"/>
                    </a:cubicBezTo>
                    <a:lnTo>
                      <a:pt x="846872" y="2084177"/>
                    </a:lnTo>
                    <a:cubicBezTo>
                      <a:pt x="910107" y="2075988"/>
                      <a:pt x="974251" y="2087816"/>
                      <a:pt x="1029752" y="2118751"/>
                    </a:cubicBezTo>
                    <a:lnTo>
                      <a:pt x="1357752" y="2299811"/>
                    </a:lnTo>
                    <a:cubicBezTo>
                      <a:pt x="1535628" y="2398075"/>
                      <a:pt x="1757631" y="2292987"/>
                      <a:pt x="1794935" y="2093275"/>
                    </a:cubicBezTo>
                    <a:lnTo>
                      <a:pt x="1863174" y="1724786"/>
                    </a:lnTo>
                    <a:cubicBezTo>
                      <a:pt x="1875002" y="1662006"/>
                      <a:pt x="1905937" y="1605140"/>
                      <a:pt x="1952794" y="1561468"/>
                    </a:cubicBezTo>
                    <a:lnTo>
                      <a:pt x="2226659" y="1305344"/>
                    </a:lnTo>
                    <a:cubicBezTo>
                      <a:pt x="2374054" y="1166137"/>
                      <a:pt x="2343119" y="922297"/>
                      <a:pt x="2164334" y="825398"/>
                    </a:cubicBezTo>
                    <a:close/>
                    <a:moveTo>
                      <a:pt x="2137038" y="1289877"/>
                    </a:moveTo>
                    <a:lnTo>
                      <a:pt x="1885465" y="1525528"/>
                    </a:lnTo>
                    <a:cubicBezTo>
                      <a:pt x="1842702" y="1565562"/>
                      <a:pt x="1814042" y="1618333"/>
                      <a:pt x="1803124" y="1675654"/>
                    </a:cubicBezTo>
                    <a:lnTo>
                      <a:pt x="1740344" y="2014573"/>
                    </a:lnTo>
                    <a:cubicBezTo>
                      <a:pt x="1706225" y="2198363"/>
                      <a:pt x="1501964" y="2294807"/>
                      <a:pt x="1338646" y="2204277"/>
                    </a:cubicBezTo>
                    <a:lnTo>
                      <a:pt x="1037031" y="2037774"/>
                    </a:lnTo>
                    <a:cubicBezTo>
                      <a:pt x="985624" y="2009569"/>
                      <a:pt x="926939" y="1998196"/>
                      <a:pt x="868708" y="2005930"/>
                    </a:cubicBezTo>
                    <a:lnTo>
                      <a:pt x="527060" y="2050967"/>
                    </a:lnTo>
                    <a:cubicBezTo>
                      <a:pt x="341906" y="2075533"/>
                      <a:pt x="186777" y="1910850"/>
                      <a:pt x="222261" y="1727515"/>
                    </a:cubicBezTo>
                    <a:lnTo>
                      <a:pt x="287315" y="1389051"/>
                    </a:lnTo>
                    <a:cubicBezTo>
                      <a:pt x="298233" y="1331730"/>
                      <a:pt x="290954" y="1272135"/>
                      <a:pt x="265479" y="1219364"/>
                    </a:cubicBezTo>
                    <a:lnTo>
                      <a:pt x="117173" y="908195"/>
                    </a:lnTo>
                    <a:cubicBezTo>
                      <a:pt x="36652" y="739417"/>
                      <a:pt x="144924" y="541525"/>
                      <a:pt x="330533" y="518324"/>
                    </a:cubicBezTo>
                    <a:lnTo>
                      <a:pt x="672636" y="475561"/>
                    </a:lnTo>
                    <a:cubicBezTo>
                      <a:pt x="730866" y="468282"/>
                      <a:pt x="785002" y="442806"/>
                      <a:pt x="827311" y="402318"/>
                    </a:cubicBezTo>
                    <a:lnTo>
                      <a:pt x="1077519" y="165301"/>
                    </a:lnTo>
                    <a:cubicBezTo>
                      <a:pt x="1213087" y="36558"/>
                      <a:pt x="1435090" y="78411"/>
                      <a:pt x="1514246" y="248098"/>
                    </a:cubicBezTo>
                    <a:lnTo>
                      <a:pt x="1660278" y="560177"/>
                    </a:lnTo>
                    <a:cubicBezTo>
                      <a:pt x="1685299" y="612948"/>
                      <a:pt x="1726241" y="656621"/>
                      <a:pt x="1777648" y="684826"/>
                    </a:cubicBezTo>
                    <a:lnTo>
                      <a:pt x="2080627" y="849509"/>
                    </a:lnTo>
                    <a:cubicBezTo>
                      <a:pt x="2244855" y="938220"/>
                      <a:pt x="2273516" y="1162043"/>
                      <a:pt x="2137038" y="1289877"/>
                    </a:cubicBezTo>
                    <a:close/>
                  </a:path>
                </a:pathLst>
              </a:custGeom>
              <a:solidFill>
                <a:srgbClr val="CEF1FF">
                  <a:alpha val="5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AFC69EC-CEA7-44D8-87B3-269B9C42CE80}"/>
                  </a:ext>
                </a:extLst>
              </p:cNvPr>
              <p:cNvSpPr/>
              <p:nvPr/>
            </p:nvSpPr>
            <p:spPr>
              <a:xfrm>
                <a:off x="9616735" y="3330201"/>
                <a:ext cx="335130" cy="167117"/>
              </a:xfrm>
              <a:custGeom>
                <a:avLst/>
                <a:gdLst>
                  <a:gd name="connsiteX0" fmla="*/ 333840 w 335130"/>
                  <a:gd name="connsiteY0" fmla="*/ 147021 h 167117"/>
                  <a:gd name="connsiteX1" fmla="*/ 146866 w 335130"/>
                  <a:gd name="connsiteY1" fmla="*/ 137922 h 167117"/>
                  <a:gd name="connsiteX2" fmla="*/ 1291 w 335130"/>
                  <a:gd name="connsiteY2" fmla="*/ 20097 h 167117"/>
                  <a:gd name="connsiteX3" fmla="*/ 188265 w 335130"/>
                  <a:gd name="connsiteY3" fmla="*/ 29195 h 167117"/>
                  <a:gd name="connsiteX4" fmla="*/ 333840 w 335130"/>
                  <a:gd name="connsiteY4" fmla="*/ 147021 h 16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5130" h="167117">
                    <a:moveTo>
                      <a:pt x="333840" y="147021"/>
                    </a:moveTo>
                    <a:cubicBezTo>
                      <a:pt x="322467" y="177046"/>
                      <a:pt x="238761" y="172951"/>
                      <a:pt x="146866" y="137922"/>
                    </a:cubicBezTo>
                    <a:cubicBezTo>
                      <a:pt x="54972" y="102893"/>
                      <a:pt x="-10083" y="50122"/>
                      <a:pt x="1291" y="20097"/>
                    </a:cubicBezTo>
                    <a:cubicBezTo>
                      <a:pt x="12664" y="-9929"/>
                      <a:pt x="96370" y="-5834"/>
                      <a:pt x="188265" y="29195"/>
                    </a:cubicBezTo>
                    <a:cubicBezTo>
                      <a:pt x="280160" y="64224"/>
                      <a:pt x="345213" y="116996"/>
                      <a:pt x="333840" y="147021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2181E4-8103-4CF3-8B2B-9415BE8E7A1A}"/>
                  </a:ext>
                </a:extLst>
              </p:cNvPr>
              <p:cNvSpPr/>
              <p:nvPr/>
            </p:nvSpPr>
            <p:spPr>
              <a:xfrm>
                <a:off x="8421777" y="4440502"/>
                <a:ext cx="80697" cy="80570"/>
              </a:xfrm>
              <a:custGeom>
                <a:avLst/>
                <a:gdLst>
                  <a:gd name="connsiteX0" fmla="*/ 79864 w 80697"/>
                  <a:gd name="connsiteY0" fmla="*/ 48019 h 80570"/>
                  <a:gd name="connsiteX1" fmla="*/ 32551 w 80697"/>
                  <a:gd name="connsiteY1" fmla="*/ 79864 h 80570"/>
                  <a:gd name="connsiteX2" fmla="*/ 707 w 80697"/>
                  <a:gd name="connsiteY2" fmla="*/ 32551 h 80570"/>
                  <a:gd name="connsiteX3" fmla="*/ 48018 w 80697"/>
                  <a:gd name="connsiteY3" fmla="*/ 707 h 80570"/>
                  <a:gd name="connsiteX4" fmla="*/ 79864 w 80697"/>
                  <a:gd name="connsiteY4" fmla="*/ 48019 h 80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97" h="80570">
                    <a:moveTo>
                      <a:pt x="79864" y="48019"/>
                    </a:moveTo>
                    <a:cubicBezTo>
                      <a:pt x="75769" y="69855"/>
                      <a:pt x="54388" y="83958"/>
                      <a:pt x="32551" y="79864"/>
                    </a:cubicBezTo>
                    <a:cubicBezTo>
                      <a:pt x="10715" y="75769"/>
                      <a:pt x="-3388" y="54388"/>
                      <a:pt x="707" y="32551"/>
                    </a:cubicBezTo>
                    <a:cubicBezTo>
                      <a:pt x="4801" y="10715"/>
                      <a:pt x="26182" y="-3388"/>
                      <a:pt x="48018" y="707"/>
                    </a:cubicBezTo>
                    <a:cubicBezTo>
                      <a:pt x="69855" y="5256"/>
                      <a:pt x="84412" y="26182"/>
                      <a:pt x="79864" y="480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579EC0E-FE5E-4B9D-8691-814580AA282D}"/>
                  </a:ext>
                </a:extLst>
              </p:cNvPr>
              <p:cNvSpPr/>
              <p:nvPr/>
            </p:nvSpPr>
            <p:spPr>
              <a:xfrm>
                <a:off x="8372251" y="4298862"/>
                <a:ext cx="58711" cy="38578"/>
              </a:xfrm>
              <a:custGeom>
                <a:avLst/>
                <a:gdLst>
                  <a:gd name="connsiteX0" fmla="*/ 58422 w 58711"/>
                  <a:gd name="connsiteY0" fmla="*/ 24976 h 38578"/>
                  <a:gd name="connsiteX1" fmla="*/ 25667 w 58711"/>
                  <a:gd name="connsiteY1" fmla="*/ 37714 h 38578"/>
                  <a:gd name="connsiteX2" fmla="*/ 191 w 58711"/>
                  <a:gd name="connsiteY2" fmla="*/ 13603 h 38578"/>
                  <a:gd name="connsiteX3" fmla="*/ 32946 w 58711"/>
                  <a:gd name="connsiteY3" fmla="*/ 865 h 38578"/>
                  <a:gd name="connsiteX4" fmla="*/ 58422 w 58711"/>
                  <a:gd name="connsiteY4" fmla="*/ 24976 h 3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11" h="38578">
                    <a:moveTo>
                      <a:pt x="58422" y="24976"/>
                    </a:moveTo>
                    <a:cubicBezTo>
                      <a:pt x="56602" y="34984"/>
                      <a:pt x="41589" y="40898"/>
                      <a:pt x="25667" y="37714"/>
                    </a:cubicBezTo>
                    <a:cubicBezTo>
                      <a:pt x="9745" y="34529"/>
                      <a:pt x="-1628" y="23611"/>
                      <a:pt x="191" y="13603"/>
                    </a:cubicBezTo>
                    <a:cubicBezTo>
                      <a:pt x="2011" y="3594"/>
                      <a:pt x="17024" y="-2320"/>
                      <a:pt x="32946" y="865"/>
                    </a:cubicBezTo>
                    <a:cubicBezTo>
                      <a:pt x="49323" y="4049"/>
                      <a:pt x="60696" y="14968"/>
                      <a:pt x="58422" y="24976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454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83" name="Picture 182">
            <a:extLst>
              <a:ext uri="{FF2B5EF4-FFF2-40B4-BE49-F238E27FC236}">
                <a16:creationId xmlns:a16="http://schemas.microsoft.com/office/drawing/2014/main" id="{6931B8EC-ABFB-46D2-B845-5219E0DD4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134" y="1889627"/>
            <a:ext cx="8193735" cy="3048264"/>
          </a:xfrm>
          <a:prstGeom prst="rect">
            <a:avLst/>
          </a:prstGeom>
        </p:spPr>
      </p:pic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9390FB25-280A-4914-9D65-42B810082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1637" y="1046679"/>
            <a:ext cx="6651637" cy="47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1.52279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1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2D1759-950B-4696-9447-CEA7823C0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nip Diagonal Corner Rectangle 3">
            <a:extLst>
              <a:ext uri="{FF2B5EF4-FFF2-40B4-BE49-F238E27FC236}">
                <a16:creationId xmlns:a16="http://schemas.microsoft.com/office/drawing/2014/main" id="{0BEB7791-20AB-4543-B399-7279E390E3E2}"/>
              </a:ext>
            </a:extLst>
          </p:cNvPr>
          <p:cNvSpPr/>
          <p:nvPr/>
        </p:nvSpPr>
        <p:spPr>
          <a:xfrm>
            <a:off x="376518" y="0"/>
            <a:ext cx="11771132" cy="1928233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3200" b="1" i="1" u="none" strike="noStrike" kern="0" cap="none" spc="0" normalizeH="0" baseline="0" noProof="0" dirty="0">
              <a:ln>
                <a:noFill/>
              </a:ln>
              <a:solidFill>
                <a:srgbClr val="E65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0936A0-B094-4C58-AB3F-1DA17E023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939" y="0"/>
            <a:ext cx="1084096" cy="10840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C484AF-79E3-41AE-A433-F54C3A7BCA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9" y="1768404"/>
            <a:ext cx="668223" cy="4387240"/>
          </a:xfrm>
          <a:prstGeom prst="rect">
            <a:avLst/>
          </a:prstGeom>
        </p:spPr>
      </p:pic>
      <p:pic>
        <p:nvPicPr>
          <p:cNvPr id="27" name="Thoi Gian - 9Slide.vn">
            <a:extLst>
              <a:ext uri="{FF2B5EF4-FFF2-40B4-BE49-F238E27FC236}">
                <a16:creationId xmlns:a16="http://schemas.microsoft.com/office/drawing/2014/main" id="{201F5575-422E-4FC8-BD3B-78F09E8437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" y="1767251"/>
            <a:ext cx="668603" cy="4389733"/>
          </a:xfrm>
          <a:prstGeom prst="rect">
            <a:avLst/>
          </a:prstGeom>
        </p:spPr>
      </p:pic>
      <p:pic>
        <p:nvPicPr>
          <p:cNvPr id="13" name="Content Placeholder 12">
            <a:hlinkClick r:id="rId11" action="ppaction://hlinksldjump"/>
            <a:extLst>
              <a:ext uri="{FF2B5EF4-FFF2-40B4-BE49-F238E27FC236}">
                <a16:creationId xmlns:a16="http://schemas.microsoft.com/office/drawing/2014/main" id="{ED80E900-1749-4BC8-9668-6BC593C919E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8425" y="5505619"/>
            <a:ext cx="1417324" cy="1015228"/>
          </a:xfrm>
          <a:prstGeom prst="rect">
            <a:avLst/>
          </a:prstGeom>
        </p:spPr>
      </p:pic>
      <p:sp>
        <p:nvSpPr>
          <p:cNvPr id="17" name="Dap An A - 9Slide.vn">
            <a:extLst>
              <a:ext uri="{FF2B5EF4-FFF2-40B4-BE49-F238E27FC236}">
                <a16:creationId xmlns:a16="http://schemas.microsoft.com/office/drawing/2014/main" id="{4EE3E23B-2B49-4C98-890B-AE91113638C6}"/>
              </a:ext>
            </a:extLst>
          </p:cNvPr>
          <p:cNvSpPr/>
          <p:nvPr/>
        </p:nvSpPr>
        <p:spPr>
          <a:xfrm>
            <a:off x="3173847" y="4707716"/>
            <a:ext cx="6296231" cy="855208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vi-VN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 B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iếu</a:t>
            </a: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tặng</a:t>
            </a: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cho</a:t>
            </a: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4F30A8C-DA76-44F8-BC6D-CF1DB15124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70217" y="4707716"/>
            <a:ext cx="1105927" cy="991249"/>
          </a:xfrm>
          <a:prstGeom prst="rect">
            <a:avLst/>
          </a:prstGeom>
        </p:spPr>
      </p:pic>
      <p:pic>
        <p:nvPicPr>
          <p:cNvPr id="15" name="Content Placeholder 121">
            <a:extLst>
              <a:ext uri="{FF2B5EF4-FFF2-40B4-BE49-F238E27FC236}">
                <a16:creationId xmlns:a16="http://schemas.microsoft.com/office/drawing/2014/main" id="{708732F1-9D41-4539-8E15-67376D6517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0099">
            <a:off x="11465054" y="-4611994"/>
            <a:ext cx="7310041" cy="5236265"/>
          </a:xfrm>
          <a:prstGeom prst="rect">
            <a:avLst/>
          </a:prstGeom>
        </p:spPr>
      </p:pic>
      <p:sp>
        <p:nvSpPr>
          <p:cNvPr id="19" name="Dap An C - 9Slide.vn">
            <a:extLst>
              <a:ext uri="{FF2B5EF4-FFF2-40B4-BE49-F238E27FC236}">
                <a16:creationId xmlns:a16="http://schemas.microsoft.com/office/drawing/2014/main" id="{9F682473-4D95-4501-9320-21A6D26E96CC}"/>
              </a:ext>
            </a:extLst>
          </p:cNvPr>
          <p:cNvSpPr/>
          <p:nvPr/>
        </p:nvSpPr>
        <p:spPr>
          <a:xfrm>
            <a:off x="3089628" y="2441339"/>
            <a:ext cx="6517992" cy="842927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. </a:t>
            </a:r>
            <a:r>
              <a:rPr lang="vi-VN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Lớn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nhỏ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bé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khổng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lồ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0AE0D7F-A524-4513-AB5F-8A0A788B51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7759" y="2516978"/>
            <a:ext cx="1017467" cy="991249"/>
          </a:xfrm>
          <a:prstGeom prst="rect">
            <a:avLst/>
          </a:prstGeom>
        </p:spPr>
      </p:pic>
      <p:sp>
        <p:nvSpPr>
          <p:cNvPr id="12" name="Dap An B - 9Slide.vn">
            <a:extLst>
              <a:ext uri="{FF2B5EF4-FFF2-40B4-BE49-F238E27FC236}">
                <a16:creationId xmlns:a16="http://schemas.microsoft.com/office/drawing/2014/main" id="{6176446E-A115-45F0-AB68-C5D364CE22F9}"/>
              </a:ext>
            </a:extLst>
          </p:cNvPr>
          <p:cNvSpPr/>
          <p:nvPr/>
        </p:nvSpPr>
        <p:spPr>
          <a:xfrm>
            <a:off x="3109280" y="3540271"/>
            <a:ext cx="6517991" cy="867416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B.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Hồng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đỏ</a:t>
            </a:r>
            <a:r>
              <a:rPr lang="en-US" sz="40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000" b="1" kern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tím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4B253C-DB4D-4558-BB38-4785FFA12F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4448" y="3696240"/>
            <a:ext cx="1017467" cy="9912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7902" y="350322"/>
            <a:ext cx="11909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Dòng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dưới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đây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là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những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từ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đồng</a:t>
            </a:r>
            <a:r>
              <a:rPr lang="en-US" sz="4000" b="1" i="1" kern="0" noProof="0" dirty="0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4000" b="1" i="1" kern="0" noProof="0" dirty="0" err="1">
                <a:solidFill>
                  <a:srgbClr val="E65000"/>
                </a:solidFill>
                <a:latin typeface="Arial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nghĩa</a:t>
            </a:r>
            <a:endParaRPr kumimoji="0" lang="vi-VN" sz="4000" b="1" i="1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1193882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1.85185E-6 L -2.77778E-6 -0.60154 " pathEditMode="relative" rAng="0" ptsTypes="AA">
                                          <p:cBhvr>
                                            <p:cTn id="43" dur="15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48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4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66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7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  <p:seq concurrent="1" nextAc="seek">
                  <p:cTn id="83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4" fill="hold">
                          <p:stCondLst>
                            <p:cond delay="0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8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1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92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3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7" grpId="0" animBg="1"/>
          <p:bldP spid="19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1.85185E-6 L -2.77778E-6 -0.60154 " pathEditMode="relative" rAng="0" ptsTypes="AA">
                                          <p:cBhvr>
                                            <p:cTn id="46" dur="15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51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7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6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0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8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  <p:seq concurrent="1" nextAc="seek">
                  <p:cTn id="86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7" fill="hold">
                          <p:stCondLst>
                            <p:cond delay="0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9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4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95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6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audio isNarration="1">
                  <p:cMediaNode vol="80000" showWhenStopped="0">
                    <p:cTn id="10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6" grpId="0" animBg="1"/>
          <p:bldP spid="17" grpId="0" animBg="1"/>
          <p:bldP spid="19" grpId="0" animBg="1"/>
          <p:bldP spid="1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6A7650-52DF-48E4-A77E-DEB342DD0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8F432CE-EE1C-4D61-B1E2-202E7CD1A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134" y="1889627"/>
            <a:ext cx="8193735" cy="304826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C3C508A-3906-4859-8A28-2D78E6B04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555" y="1878195"/>
            <a:ext cx="8266892" cy="3078747"/>
          </a:xfrm>
          <a:prstGeom prst="rect">
            <a:avLst/>
          </a:prstGeom>
        </p:spPr>
      </p:pic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9390FB25-280A-4914-9D65-42B810082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1637" y="1046679"/>
            <a:ext cx="6651637" cy="47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8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1.52279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1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2D1759-950B-4696-9447-CEA7823C0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nip Diagonal Corner Rectangle 3">
            <a:extLst>
              <a:ext uri="{FF2B5EF4-FFF2-40B4-BE49-F238E27FC236}">
                <a16:creationId xmlns:a16="http://schemas.microsoft.com/office/drawing/2014/main" id="{0BEB7791-20AB-4543-B399-7279E390E3E2}"/>
              </a:ext>
            </a:extLst>
          </p:cNvPr>
          <p:cNvSpPr/>
          <p:nvPr/>
        </p:nvSpPr>
        <p:spPr>
          <a:xfrm>
            <a:off x="939311" y="112092"/>
            <a:ext cx="10716756" cy="1813233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Dòng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dưới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đây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gồm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từ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đồng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nghĩa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với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từ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“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E65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mẹ</a:t>
            </a:r>
            <a:r>
              <a:rPr lang="en-US" sz="4400" b="1" kern="0" dirty="0">
                <a:solidFill>
                  <a:srgbClr val="E65000"/>
                </a:solidFill>
                <a:latin typeface="Arial" panose="020B0604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”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solidFill>
                <a:srgbClr val="E65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0936A0-B094-4C58-AB3F-1DA17E023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299" y="78868"/>
            <a:ext cx="1332372" cy="13323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C484AF-79E3-41AE-A433-F54C3A7BCA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86" y="1625602"/>
            <a:ext cx="612825" cy="4211421"/>
          </a:xfrm>
          <a:prstGeom prst="rect">
            <a:avLst/>
          </a:prstGeom>
        </p:spPr>
      </p:pic>
      <p:pic>
        <p:nvPicPr>
          <p:cNvPr id="27" name="Thoi Gian - 9Slide.vn">
            <a:extLst>
              <a:ext uri="{FF2B5EF4-FFF2-40B4-BE49-F238E27FC236}">
                <a16:creationId xmlns:a16="http://schemas.microsoft.com/office/drawing/2014/main" id="{201F5575-422E-4FC8-BD3B-78F09E8437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5" y="1624542"/>
            <a:ext cx="613175" cy="4213820"/>
          </a:xfrm>
          <a:prstGeom prst="rect">
            <a:avLst/>
          </a:prstGeom>
        </p:spPr>
      </p:pic>
      <p:pic>
        <p:nvPicPr>
          <p:cNvPr id="13" name="Content Placeholder 12">
            <a:hlinkClick r:id="rId11" action="ppaction://hlinksldjump"/>
            <a:extLst>
              <a:ext uri="{FF2B5EF4-FFF2-40B4-BE49-F238E27FC236}">
                <a16:creationId xmlns:a16="http://schemas.microsoft.com/office/drawing/2014/main" id="{ED80E900-1749-4BC8-9668-6BC593C919E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081" y="5371488"/>
            <a:ext cx="1299825" cy="931064"/>
          </a:xfrm>
          <a:prstGeom prst="rect">
            <a:avLst/>
          </a:prstGeom>
        </p:spPr>
      </p:pic>
      <p:pic>
        <p:nvPicPr>
          <p:cNvPr id="15" name="Content Placeholder 121">
            <a:extLst>
              <a:ext uri="{FF2B5EF4-FFF2-40B4-BE49-F238E27FC236}">
                <a16:creationId xmlns:a16="http://schemas.microsoft.com/office/drawing/2014/main" id="{708732F1-9D41-4539-8E15-67376D6517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0099">
            <a:off x="11465054" y="-4611994"/>
            <a:ext cx="7310041" cy="5236265"/>
          </a:xfrm>
          <a:prstGeom prst="rect">
            <a:avLst/>
          </a:prstGeom>
        </p:spPr>
      </p:pic>
      <p:sp>
        <p:nvSpPr>
          <p:cNvPr id="12" name="Dap An A - 9Slide.vn">
            <a:extLst>
              <a:ext uri="{FF2B5EF4-FFF2-40B4-BE49-F238E27FC236}">
                <a16:creationId xmlns:a16="http://schemas.microsoft.com/office/drawing/2014/main" id="{4EE3E23B-2B49-4C98-890B-AE91113638C6}"/>
              </a:ext>
            </a:extLst>
          </p:cNvPr>
          <p:cNvSpPr/>
          <p:nvPr/>
        </p:nvSpPr>
        <p:spPr>
          <a:xfrm>
            <a:off x="1265666" y="2505987"/>
            <a:ext cx="7696866" cy="1114669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vi-VN" sz="4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</a:t>
            </a:r>
            <a:r>
              <a:rPr lang="en-US" sz="4400" b="1" kern="0" noProof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Bầm</a:t>
            </a:r>
            <a:r>
              <a:rPr lang="en-US" sz="4400" b="1" kern="0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4400" b="1" kern="0" noProof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má</a:t>
            </a:r>
            <a:r>
              <a:rPr lang="en-US" sz="4400" b="1" kern="0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u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F30A8C-DA76-44F8-BC6D-CF1DB15124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7020" y="2502323"/>
            <a:ext cx="1105927" cy="991249"/>
          </a:xfrm>
          <a:prstGeom prst="rect">
            <a:avLst/>
          </a:prstGeom>
        </p:spPr>
      </p:pic>
      <p:sp>
        <p:nvSpPr>
          <p:cNvPr id="17" name="Dap An C - 9Slide.vn">
            <a:extLst>
              <a:ext uri="{FF2B5EF4-FFF2-40B4-BE49-F238E27FC236}">
                <a16:creationId xmlns:a16="http://schemas.microsoft.com/office/drawing/2014/main" id="{9F682473-4D95-4501-9320-21A6D26E96CC}"/>
              </a:ext>
            </a:extLst>
          </p:cNvPr>
          <p:cNvSpPr/>
          <p:nvPr/>
        </p:nvSpPr>
        <p:spPr>
          <a:xfrm>
            <a:off x="1499671" y="5199449"/>
            <a:ext cx="7483637" cy="842927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vi-VN" sz="4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. U,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má</a:t>
            </a:r>
            <a:r>
              <a:rPr kumimoji="0" lang="en-US" sz="44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4400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cô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0AE0D7F-A524-4513-AB5F-8A0A788B51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8895" y="5125287"/>
            <a:ext cx="1017467" cy="991249"/>
          </a:xfrm>
          <a:prstGeom prst="rect">
            <a:avLst/>
          </a:prstGeom>
        </p:spPr>
      </p:pic>
      <p:sp>
        <p:nvSpPr>
          <p:cNvPr id="21" name="Dap An C - 9Slide.vn">
            <a:extLst>
              <a:ext uri="{FF2B5EF4-FFF2-40B4-BE49-F238E27FC236}">
                <a16:creationId xmlns:a16="http://schemas.microsoft.com/office/drawing/2014/main" id="{9F682473-4D95-4501-9320-21A6D26E96CC}"/>
              </a:ext>
            </a:extLst>
          </p:cNvPr>
          <p:cNvSpPr/>
          <p:nvPr/>
        </p:nvSpPr>
        <p:spPr>
          <a:xfrm>
            <a:off x="1404211" y="3873300"/>
            <a:ext cx="7708736" cy="872260"/>
          </a:xfrm>
          <a:prstGeom prst="roundRect">
            <a:avLst>
              <a:gd name="adj" fmla="val 43919"/>
            </a:avLst>
          </a:prstGeom>
          <a:solidFill>
            <a:schemeClr val="bg1"/>
          </a:solidFill>
          <a:ln w="3810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vi-VN" sz="44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B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. </a:t>
            </a:r>
            <a:r>
              <a:rPr lang="en-US" sz="4400" b="1" kern="0" noProof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Má</a:t>
            </a:r>
            <a:r>
              <a:rPr lang="en-US" sz="4400" b="1" kern="0" noProof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400" b="1" kern="0" noProof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dì</a:t>
            </a:r>
            <a:r>
              <a:rPr lang="en-US" sz="4400" b="1" kern="0" noProof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4400" b="1" kern="0" noProof="0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bầm</a:t>
            </a:r>
            <a:r>
              <a:rPr lang="en-US" sz="4400" b="1" kern="0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 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0AE0D7F-A524-4513-AB5F-8A0A788B51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5480" y="3813805"/>
            <a:ext cx="1017467" cy="9912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759504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2.59259E-6 L -2.91667E-6 -0.60162 " pathEditMode="relative" rAng="0" ptsTypes="AA">
                                          <p:cBhvr>
                                            <p:cTn id="40" dur="15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45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5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3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7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80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1" fill="hold">
                          <p:stCondLst>
                            <p:cond delay="0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8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8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 animBg="1"/>
          <p:bldP spid="17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2.59259E-6 L -2.91667E-6 -0.60162 " pathEditMode="relative" rAng="0" ptsTypes="AA">
                                          <p:cBhvr>
                                            <p:cTn id="43" dur="15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0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15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48" presetID="26" presetClass="emph" presetSubtype="0" repeatCount="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 vol="8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A0D468"/>
                                          </p:to>
                                        </p:animClr>
                                        <p:set>
                                          <p:cBhvr>
                                            <p:cTn id="6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Check mar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7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83" restart="whenNotActive" fill="hold" evtFilter="cancelBubble" nodeType="interactiveSeq">
                    <p:stCondLst>
                      <p:cond evt="onClick" delay="0">
                        <p:tgtEl>
                          <p:spTgt spid="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4" fill="hold">
                          <p:stCondLst>
                            <p:cond delay="0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8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CECD0"/>
                                          </p:to>
                                        </p:animClr>
                                        <p:set>
                                          <p:cBhvr>
                                            <p:cTn id="8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9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D5565"/>
                                          </p:to>
                                        </p:animClr>
                                        <p:set>
                                          <p:cBhvr>
                                            <p:cTn id="9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23" presetClass="entr" presetSubtype="3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Wrong Buzz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"/>
                      </p:tgtEl>
                    </p:cond>
                  </p:nextCondLst>
                </p:seq>
                <p:audio isNarration="1">
                  <p:cMediaNode vol="80000" showWhenStopped="0">
                    <p:cTn id="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" grpId="0" animBg="1"/>
          <p:bldP spid="12" grpId="0" animBg="1"/>
          <p:bldP spid="17" grpId="0" animBg="1"/>
          <p:bldP spid="2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6A7650-52DF-48E4-A77E-DEB342DD0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C3C508A-3906-4859-8A28-2D78E6B04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555" y="1889625"/>
            <a:ext cx="8266892" cy="307874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9B9161B-2CBC-4349-B2BC-C985A9555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728" y="1891247"/>
            <a:ext cx="8262544" cy="3075508"/>
          </a:xfrm>
          <a:prstGeom prst="rect">
            <a:avLst/>
          </a:prstGeom>
        </p:spPr>
      </p:pic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9390FB25-280A-4914-9D65-42B810082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1637" y="1046679"/>
            <a:ext cx="6651637" cy="47646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D57DB2-24A5-46B0-AAF9-AA1F1C1F3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1275" y="3748275"/>
            <a:ext cx="7389451" cy="206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9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0 L 1.52279 0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1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18889 " pathEditMode="relative" rAng="0" ptsTypes="AA">
                                          <p:cBhvr>
                                            <p:cTn id="1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0 L 1.52279 0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1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18889 " pathEditMode="relative" rAng="0" ptsTypes="AA">
                                          <p:cBhvr>
                                            <p:cTn id="2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 isNarration="1">
                  <p:cMediaNode vol="80000" showWhenStopped="0">
                    <p:cTn id="2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9908163" y="4147655"/>
            <a:ext cx="2380088" cy="2515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1" t="10530" r="3335" b="60062"/>
          <a:stretch>
            <a:fillRect/>
          </a:stretch>
        </p:blipFill>
        <p:spPr>
          <a:xfrm>
            <a:off x="9789588" y="-48127"/>
            <a:ext cx="2434496" cy="34640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61676" b="8620"/>
          <a:stretch>
            <a:fillRect/>
          </a:stretch>
        </p:blipFill>
        <p:spPr>
          <a:xfrm>
            <a:off x="-24063" y="5197641"/>
            <a:ext cx="12216062" cy="163629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932" y="-371606"/>
            <a:ext cx="1940673" cy="19406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5" b="89994" l="3510" r="98288">
                        <a14:foregroundMark x1="54880" y1="49121" x2="55822" y2="51425"/>
                        <a14:foregroundMark x1="40068" y1="50091" x2="45334" y2="50273"/>
                        <a14:foregroundMark x1="80308" y1="39054" x2="80009" y2="455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413" y="3429000"/>
            <a:ext cx="5716696" cy="40363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61" y="-123920"/>
            <a:ext cx="1523956" cy="1678399"/>
          </a:xfrm>
          <a:prstGeom prst="rect">
            <a:avLst/>
          </a:prstGeom>
        </p:spPr>
      </p:pic>
      <p:pic>
        <p:nvPicPr>
          <p:cNvPr id="27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14" y="-54329"/>
            <a:ext cx="1466109" cy="14661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59E399-C1A1-2AD0-F49D-C18827B743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0228" y="1079681"/>
            <a:ext cx="5279594" cy="16887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F76940-DA2F-1A28-DB13-3C685DF4A3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1141" y="2359085"/>
            <a:ext cx="7785267" cy="153022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369A87-24C0-6BB4-E10B-E520D9742DC7}"/>
              </a:ext>
            </a:extLst>
          </p:cNvPr>
          <p:cNvSpPr txBox="1"/>
          <p:nvPr/>
        </p:nvSpPr>
        <p:spPr>
          <a:xfrm>
            <a:off x="2193636" y="272551"/>
            <a:ext cx="69549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32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12890-EF1E-8B0D-949C-29DD7EA80201}"/>
              </a:ext>
            </a:extLst>
          </p:cNvPr>
          <p:cNvSpPr txBox="1"/>
          <p:nvPr/>
        </p:nvSpPr>
        <p:spPr>
          <a:xfrm>
            <a:off x="2295236" y="1349769"/>
            <a:ext cx="6954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图片 11">
            <a:extLst>
              <a:ext uri="{FF2B5EF4-FFF2-40B4-BE49-F238E27FC236}">
                <a16:creationId xmlns:a16="http://schemas.microsoft.com/office/drawing/2014/main" id="{95793CD4-0309-0604-7B53-0AD1A6CF8698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5389417"/>
            <a:ext cx="12192000" cy="1468582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536AC83B-E357-6989-B7B9-0844C185C523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2620" y="4313816"/>
            <a:ext cx="3054544" cy="254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77762"/>
      </p:ext>
    </p:extLst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5363" y="248190"/>
            <a:ext cx="10260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từ thích hợp thay cho bông hoa trong mỗi thành ngữ dưới đây: 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2CD5C-216F-D087-C6ED-08B3EB01B063}"/>
              </a:ext>
            </a:extLst>
          </p:cNvPr>
          <p:cNvSpPr txBox="1"/>
          <p:nvPr/>
        </p:nvSpPr>
        <p:spPr>
          <a:xfrm>
            <a:off x="874413" y="1229265"/>
            <a:ext cx="10260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G: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cần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đậm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2E418B-0DD7-54A5-FA1B-95FC208EB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1838324"/>
            <a:ext cx="7183622" cy="1095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302A52-4F5C-351E-F86C-0B83F60C204F}"/>
              </a:ext>
            </a:extLst>
          </p:cNvPr>
          <p:cNvSpPr txBox="1"/>
          <p:nvPr/>
        </p:nvSpPr>
        <p:spPr>
          <a:xfrm>
            <a:off x="514350" y="3238500"/>
            <a:ext cx="1092979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Ngày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lành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tốt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Năm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lần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bảy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lượt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Sóng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yên </a:t>
            </a:r>
            <a:r>
              <a:rPr lang="en-US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biển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lặng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Cầu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ước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Đao </a:t>
            </a:r>
            <a:r>
              <a:rPr lang="en-US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búa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Đi đến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 </a:t>
            </a:r>
            <a:r>
              <a:rPr lang="en-US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vi-VN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về đến </a:t>
            </a:r>
            <a:r>
              <a:rPr lang="vi-VN" sz="2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chốn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241787-F7BA-E838-1115-6F8830804373}"/>
              </a:ext>
            </a:extLst>
          </p:cNvPr>
          <p:cNvCxnSpPr>
            <a:cxnSpLocks/>
          </p:cNvCxnSpPr>
          <p:nvPr/>
        </p:nvCxnSpPr>
        <p:spPr>
          <a:xfrm>
            <a:off x="1395167" y="697584"/>
            <a:ext cx="60614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3546C1F-4580-11DD-73FD-18F18109D31E}"/>
              </a:ext>
            </a:extLst>
          </p:cNvPr>
          <p:cNvGrpSpPr/>
          <p:nvPr/>
        </p:nvGrpSpPr>
        <p:grpSpPr>
          <a:xfrm>
            <a:off x="1716344" y="3238500"/>
            <a:ext cx="797090" cy="692326"/>
            <a:chOff x="-558201" y="4281177"/>
            <a:chExt cx="622182" cy="56148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8D51F47-60E4-45ED-A494-591F1F4223AE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5B64E3D-2C6C-4BC2-89B2-B44F50539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94DE97-DBE3-4575-9C3C-C150CFFFB251}"/>
              </a:ext>
            </a:extLst>
          </p:cNvPr>
          <p:cNvGrpSpPr/>
          <p:nvPr/>
        </p:nvGrpSpPr>
        <p:grpSpPr>
          <a:xfrm>
            <a:off x="9335728" y="3328769"/>
            <a:ext cx="837601" cy="692326"/>
            <a:chOff x="-558201" y="4281177"/>
            <a:chExt cx="622182" cy="56148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C4439C6-E76C-62F6-36AD-5DD134AEB8F1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392241F-24B2-7AF7-5B1A-9F7305B32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8D9292-9D33-F241-2676-B168EC87D4FF}"/>
              </a:ext>
            </a:extLst>
          </p:cNvPr>
          <p:cNvGrpSpPr/>
          <p:nvPr/>
        </p:nvGrpSpPr>
        <p:grpSpPr>
          <a:xfrm>
            <a:off x="1620126" y="3966795"/>
            <a:ext cx="837601" cy="692326"/>
            <a:chOff x="-558201" y="4281177"/>
            <a:chExt cx="622182" cy="56148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91E9A54-690D-57F0-310D-499E57EB33C6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5C7BCCF-7264-5C7B-A1BB-5AA2C56B9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E2DA88-D833-18FC-8C24-265D73504756}"/>
              </a:ext>
            </a:extLst>
          </p:cNvPr>
          <p:cNvGrpSpPr/>
          <p:nvPr/>
        </p:nvGrpSpPr>
        <p:grpSpPr>
          <a:xfrm>
            <a:off x="8913091" y="3911333"/>
            <a:ext cx="679841" cy="711819"/>
            <a:chOff x="-558201" y="4281177"/>
            <a:chExt cx="622182" cy="56148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1157C20-8A0B-18EB-983F-755337E86D85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2D344E1-1B75-ACC7-A876-D38731EBD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1D34BD-F1A8-0D2E-5CEC-20513ABDC4D8}"/>
              </a:ext>
            </a:extLst>
          </p:cNvPr>
          <p:cNvGrpSpPr/>
          <p:nvPr/>
        </p:nvGrpSpPr>
        <p:grpSpPr>
          <a:xfrm>
            <a:off x="2746157" y="4525659"/>
            <a:ext cx="837601" cy="692326"/>
            <a:chOff x="-558201" y="4281177"/>
            <a:chExt cx="622182" cy="56148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82DD3BC-92A5-8EB4-B578-7831FB3B75BC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FA01042-9879-B896-7147-FDE2921A6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F7F93B-CAA3-C61D-28C4-45C868EE7FA7}"/>
              </a:ext>
            </a:extLst>
          </p:cNvPr>
          <p:cNvGrpSpPr/>
          <p:nvPr/>
        </p:nvGrpSpPr>
        <p:grpSpPr>
          <a:xfrm>
            <a:off x="8211873" y="4613963"/>
            <a:ext cx="797090" cy="656357"/>
            <a:chOff x="-558201" y="4281177"/>
            <a:chExt cx="622182" cy="56148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A90D6AF-36EE-BD46-DE1F-A0C0171A852F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699C03A-B838-F4DF-F7DB-110570DED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pic>
        <p:nvPicPr>
          <p:cNvPr id="26" name="Picture 10" descr="HOURGL_1">
            <a:extLst>
              <a:ext uri="{FF2B5EF4-FFF2-40B4-BE49-F238E27FC236}">
                <a16:creationId xmlns:a16="http://schemas.microsoft.com/office/drawing/2014/main" id="{B0A32774-7B38-AA25-BAAF-F8DD010298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4" y="2035454"/>
            <a:ext cx="381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0CEC80E-D8FF-2F08-C039-28822C596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514" y="2096266"/>
            <a:ext cx="13716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solidFill>
                  <a:srgbClr val="0000FF"/>
                </a:solidFill>
              </a:rPr>
              <a:t>Hết</a:t>
            </a:r>
            <a:r>
              <a:rPr lang="en-US" altLang="en-US" sz="2800" dirty="0">
                <a:solidFill>
                  <a:srgbClr val="0000FF"/>
                </a:solidFill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</a:rPr>
              <a:t>giờ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A0F33A-E587-2766-7CB8-56DABECD9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514" y="2124073"/>
            <a:ext cx="12954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</a:rPr>
              <a:t>1 </a:t>
            </a:r>
            <a:r>
              <a:rPr lang="en-US" altLang="en-US" sz="2800" dirty="0" err="1">
                <a:solidFill>
                  <a:srgbClr val="FF0000"/>
                </a:solidFill>
              </a:rPr>
              <a:t>phút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Snip Diagonal Corner Rectangle 3">
            <a:extLst>
              <a:ext uri="{FF2B5EF4-FFF2-40B4-BE49-F238E27FC236}">
                <a16:creationId xmlns:a16="http://schemas.microsoft.com/office/drawing/2014/main" id="{F3C65093-B176-FDC1-0DB0-372115018A20}"/>
              </a:ext>
            </a:extLst>
          </p:cNvPr>
          <p:cNvSpPr/>
          <p:nvPr/>
        </p:nvSpPr>
        <p:spPr>
          <a:xfrm>
            <a:off x="8989688" y="5397348"/>
            <a:ext cx="2597313" cy="867384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4000" b="1" i="1" kern="0" dirty="0" err="1">
                <a:solidFill>
                  <a:srgbClr val="00B05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Cá</a:t>
            </a:r>
            <a:r>
              <a:rPr lang="en-US" sz="4000" b="1" i="1" kern="0" dirty="0">
                <a:solidFill>
                  <a:srgbClr val="00B05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0B05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nhân</a:t>
            </a:r>
            <a:endParaRPr kumimoji="0" lang="en-US" sz="4000" b="1" i="1" u="none" strike="noStrike" kern="0" cap="none" spc="0" normalizeH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01EF6F-2917-8888-C914-DBAE86A706DF}"/>
              </a:ext>
            </a:extLst>
          </p:cNvPr>
          <p:cNvSpPr txBox="1"/>
          <p:nvPr/>
        </p:nvSpPr>
        <p:spPr>
          <a:xfrm>
            <a:off x="893041" y="1502064"/>
            <a:ext cx="46764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Ngày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lành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tốt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Năm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lần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bảy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lượt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Sóng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yên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biển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lặng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Cầu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ước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Đao </a:t>
            </a:r>
            <a:r>
              <a:rPr lang="en-US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búa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Đi đến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về đến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chốn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E5501C-0AE7-ADF1-C9BA-34098AEC98CF}"/>
              </a:ext>
            </a:extLst>
          </p:cNvPr>
          <p:cNvGrpSpPr/>
          <p:nvPr/>
        </p:nvGrpSpPr>
        <p:grpSpPr>
          <a:xfrm>
            <a:off x="2275052" y="1603664"/>
            <a:ext cx="837601" cy="692326"/>
            <a:chOff x="-558201" y="4281177"/>
            <a:chExt cx="622182" cy="56148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B844A94-599E-9F75-30B2-21DE4565A063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366B53-95A5-5837-108B-6F484C92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6D0673-8400-099A-752A-2E4DBF9D24A3}"/>
              </a:ext>
            </a:extLst>
          </p:cNvPr>
          <p:cNvGrpSpPr/>
          <p:nvPr/>
        </p:nvGrpSpPr>
        <p:grpSpPr>
          <a:xfrm>
            <a:off x="3024376" y="3794720"/>
            <a:ext cx="745641" cy="732541"/>
            <a:chOff x="-558201" y="4281177"/>
            <a:chExt cx="622182" cy="56148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D5B8D35-3856-AB08-806B-CDD74ED58145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ED27EDE-112F-A9EF-11D7-526E3CED6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E21A4E-5F37-1E38-7387-7464BC26F5FD}"/>
              </a:ext>
            </a:extLst>
          </p:cNvPr>
          <p:cNvGrpSpPr/>
          <p:nvPr/>
        </p:nvGrpSpPr>
        <p:grpSpPr>
          <a:xfrm>
            <a:off x="3529342" y="2348010"/>
            <a:ext cx="837601" cy="692326"/>
            <a:chOff x="-558201" y="4281177"/>
            <a:chExt cx="622182" cy="56148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23A1273-0DE3-37B9-EF30-9202EB17B2CA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F972421-EAD2-2510-A7DD-3F190327B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1DDA37-80AB-D454-5454-44DC74750755}"/>
              </a:ext>
            </a:extLst>
          </p:cNvPr>
          <p:cNvGrpSpPr/>
          <p:nvPr/>
        </p:nvGrpSpPr>
        <p:grpSpPr>
          <a:xfrm>
            <a:off x="3397096" y="4584416"/>
            <a:ext cx="745641" cy="692326"/>
            <a:chOff x="-558201" y="4281177"/>
            <a:chExt cx="622182" cy="56148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43BBF84-D960-DE0E-B0F7-F1BCD21DA392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6017F19-CA4E-22BA-1144-868DDE1A8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21ED68-DDEA-77FA-AFC1-ACB5DB45051C}"/>
              </a:ext>
            </a:extLst>
          </p:cNvPr>
          <p:cNvGrpSpPr/>
          <p:nvPr/>
        </p:nvGrpSpPr>
        <p:grpSpPr>
          <a:xfrm>
            <a:off x="2457666" y="5258291"/>
            <a:ext cx="709579" cy="638739"/>
            <a:chOff x="-558201" y="4281177"/>
            <a:chExt cx="622182" cy="56148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3A1F55D-4BAB-3D46-81A4-521AC5124992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F2F886A-3693-7420-5276-07BCA393A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07D9018-FF89-11B1-CD75-0FD056427901}"/>
              </a:ext>
            </a:extLst>
          </p:cNvPr>
          <p:cNvSpPr txBox="1"/>
          <p:nvPr/>
        </p:nvSpPr>
        <p:spPr>
          <a:xfrm>
            <a:off x="6622473" y="1470341"/>
            <a:ext cx="46764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Ngày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lành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tốt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Năm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lần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bảy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lượt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Sóng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yên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biển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lặng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Cầu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ước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Đao </a:t>
            </a:r>
            <a:r>
              <a:rPr lang="en-US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búa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Đi đến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về đến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chốn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811A39-DA4E-6EAE-8732-1A657B3F91FE}"/>
              </a:ext>
            </a:extLst>
          </p:cNvPr>
          <p:cNvGrpSpPr/>
          <p:nvPr/>
        </p:nvGrpSpPr>
        <p:grpSpPr>
          <a:xfrm>
            <a:off x="2144296" y="3129958"/>
            <a:ext cx="837601" cy="692326"/>
            <a:chOff x="-558201" y="4281177"/>
            <a:chExt cx="622182" cy="56148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A129F60-E6BB-9499-2B1E-F3B127878569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B57A63E-C32B-6230-E7E4-F35D201FC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9E5E45-5558-7300-2629-F33EA5A91A7F}"/>
              </a:ext>
            </a:extLst>
          </p:cNvPr>
          <p:cNvGrpSpPr/>
          <p:nvPr/>
        </p:nvGrpSpPr>
        <p:grpSpPr>
          <a:xfrm>
            <a:off x="8009671" y="1532209"/>
            <a:ext cx="837601" cy="692326"/>
            <a:chOff x="-558201" y="4281177"/>
            <a:chExt cx="622182" cy="561482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9712AEE-EDEA-A7D9-65D7-006B93D0B99D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83AB3F-A023-9EF7-4FD6-0F068C506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060657B-E650-98FE-797D-F05F73385CC3}"/>
              </a:ext>
            </a:extLst>
          </p:cNvPr>
          <p:cNvGrpSpPr/>
          <p:nvPr/>
        </p:nvGrpSpPr>
        <p:grpSpPr>
          <a:xfrm>
            <a:off x="8758995" y="3723265"/>
            <a:ext cx="745641" cy="732541"/>
            <a:chOff x="-558201" y="4281177"/>
            <a:chExt cx="622182" cy="561482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4D1E3C3-0561-C5CA-BF20-F220C070E489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4B1C892-F0C1-E351-29E9-EE5B99FFC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6B42C6-F7E5-9C27-3415-FB4C9513579C}"/>
              </a:ext>
            </a:extLst>
          </p:cNvPr>
          <p:cNvGrpSpPr/>
          <p:nvPr/>
        </p:nvGrpSpPr>
        <p:grpSpPr>
          <a:xfrm>
            <a:off x="9263961" y="2276555"/>
            <a:ext cx="837601" cy="692326"/>
            <a:chOff x="-558201" y="4281177"/>
            <a:chExt cx="622182" cy="561482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7B93204-37B0-31F7-097A-AF969D5B6646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AC5000E-F936-6F4B-25C9-56EB3841F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57360C-3D14-2A69-EF97-96BE301954FD}"/>
              </a:ext>
            </a:extLst>
          </p:cNvPr>
          <p:cNvGrpSpPr/>
          <p:nvPr/>
        </p:nvGrpSpPr>
        <p:grpSpPr>
          <a:xfrm>
            <a:off x="9188957" y="4445664"/>
            <a:ext cx="745641" cy="692326"/>
            <a:chOff x="-558201" y="4281177"/>
            <a:chExt cx="622182" cy="56148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50BED5D-0610-7493-1A53-163A7FE676F2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8E8EDDF-68F5-A5F9-428C-BD542307B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57B86C-A7B1-DB09-67D2-AAEADC1C0801}"/>
              </a:ext>
            </a:extLst>
          </p:cNvPr>
          <p:cNvGrpSpPr/>
          <p:nvPr/>
        </p:nvGrpSpPr>
        <p:grpSpPr>
          <a:xfrm>
            <a:off x="8192285" y="5186836"/>
            <a:ext cx="709579" cy="638739"/>
            <a:chOff x="-558201" y="4281177"/>
            <a:chExt cx="622182" cy="561482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5C74587-775C-82D3-1099-EBBDA6342A98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4B04D00-DCF2-4A98-87C0-FC350337D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808E092-EDB9-FDBE-F76E-BBE026F2639A}"/>
              </a:ext>
            </a:extLst>
          </p:cNvPr>
          <p:cNvGrpSpPr/>
          <p:nvPr/>
        </p:nvGrpSpPr>
        <p:grpSpPr>
          <a:xfrm>
            <a:off x="7884509" y="3095128"/>
            <a:ext cx="837601" cy="692326"/>
            <a:chOff x="-558201" y="4281177"/>
            <a:chExt cx="622182" cy="56148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1FC516B-6277-DEEC-4CEC-94774851CD37}"/>
                </a:ext>
              </a:extLst>
            </p:cNvPr>
            <p:cNvSpPr/>
            <p:nvPr/>
          </p:nvSpPr>
          <p:spPr>
            <a:xfrm>
              <a:off x="-558201" y="4291264"/>
              <a:ext cx="622182" cy="4934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02EB1C9-D9EB-1EA0-C8FE-946105FCB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43155" y="4281177"/>
              <a:ext cx="592090" cy="561482"/>
            </a:xfrm>
            <a:prstGeom prst="rect">
              <a:avLst/>
            </a:prstGeom>
          </p:spPr>
        </p:pic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648C300-BBE6-D578-104C-F21162C29BC3}"/>
              </a:ext>
            </a:extLst>
          </p:cNvPr>
          <p:cNvCxnSpPr>
            <a:cxnSpLocks/>
          </p:cNvCxnSpPr>
          <p:nvPr/>
        </p:nvCxnSpPr>
        <p:spPr>
          <a:xfrm>
            <a:off x="6019800" y="1411615"/>
            <a:ext cx="0" cy="5179685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28DD4DF-8BB3-2170-4330-785D06B084C9}"/>
              </a:ext>
            </a:extLst>
          </p:cNvPr>
          <p:cNvSpPr txBox="1"/>
          <p:nvPr/>
        </p:nvSpPr>
        <p:spPr>
          <a:xfrm>
            <a:off x="2173521" y="770646"/>
            <a:ext cx="1576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ĐỘI 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E099B6-B3A0-AF64-8027-EF96159BC0FE}"/>
              </a:ext>
            </a:extLst>
          </p:cNvPr>
          <p:cNvSpPr txBox="1"/>
          <p:nvPr/>
        </p:nvSpPr>
        <p:spPr>
          <a:xfrm>
            <a:off x="7709647" y="757749"/>
            <a:ext cx="1576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F0"/>
                </a:solidFill>
              </a:rPr>
              <a:t>ĐỘI B</a:t>
            </a:r>
          </a:p>
        </p:txBody>
      </p:sp>
      <p:sp>
        <p:nvSpPr>
          <p:cNvPr id="7" name="Snip Diagonal Corner Rectangle 3">
            <a:extLst>
              <a:ext uri="{FF2B5EF4-FFF2-40B4-BE49-F238E27FC236}">
                <a16:creationId xmlns:a16="http://schemas.microsoft.com/office/drawing/2014/main" id="{ECCD61A8-8516-C915-DA22-B9643AF91B50}"/>
              </a:ext>
            </a:extLst>
          </p:cNvPr>
          <p:cNvSpPr/>
          <p:nvPr/>
        </p:nvSpPr>
        <p:spPr>
          <a:xfrm>
            <a:off x="3842329" y="13658"/>
            <a:ext cx="3676070" cy="1052721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Ai 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nhanh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hơn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?</a:t>
            </a:r>
            <a:endParaRPr kumimoji="0" lang="en-US" sz="4000" b="1" i="1" u="none" strike="noStrike" kern="0" cap="none" spc="0" normalizeH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0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DFC8B-DE73-780D-8C2E-C4D276FFA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0CF778-CBD6-31E6-374F-4CC329A0803A}"/>
              </a:ext>
            </a:extLst>
          </p:cNvPr>
          <p:cNvSpPr txBox="1"/>
          <p:nvPr/>
        </p:nvSpPr>
        <p:spPr>
          <a:xfrm>
            <a:off x="3647275" y="1307842"/>
            <a:ext cx="46764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Ngày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lành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tốt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Năm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lần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bảy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lượt </a:t>
            </a:r>
            <a:endParaRPr lang="en-US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Sóng</a:t>
            </a:r>
            <a:r>
              <a:rPr lang="vi-VN" sz="3200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yên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biển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lặng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Cầu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ước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Đao </a:t>
            </a:r>
            <a:r>
              <a:rPr lang="en-US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búa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Đi đến </a:t>
            </a:r>
            <a:r>
              <a:rPr lang="vi-VN" sz="3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về đến </a:t>
            </a:r>
            <a:r>
              <a:rPr lang="vi-VN" sz="3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chốn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76F1D3-3A0B-28E4-1747-67E3256BA3D6}"/>
              </a:ext>
            </a:extLst>
          </p:cNvPr>
          <p:cNvSpPr txBox="1"/>
          <p:nvPr/>
        </p:nvSpPr>
        <p:spPr>
          <a:xfrm>
            <a:off x="855363" y="248190"/>
            <a:ext cx="10260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từ thích hợp thay cho bông hoa trong mỗi thành ngữ dưới đây: 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EDFE9A-677F-CBE8-B201-1BE0CAB8E12C}"/>
              </a:ext>
            </a:extLst>
          </p:cNvPr>
          <p:cNvCxnSpPr>
            <a:cxnSpLocks/>
          </p:cNvCxnSpPr>
          <p:nvPr/>
        </p:nvCxnSpPr>
        <p:spPr>
          <a:xfrm>
            <a:off x="1395167" y="697584"/>
            <a:ext cx="60614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43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777C70-66D5-1500-5018-72644011882F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đồng nghĩa với mỗi từ in đậm trong đoạn thơ dưới đây: 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38F94A-D5C5-1B93-6F7B-CAD3B7F566D4}"/>
              </a:ext>
            </a:extLst>
          </p:cNvPr>
          <p:cNvSpPr/>
          <p:nvPr/>
        </p:nvSpPr>
        <p:spPr>
          <a:xfrm>
            <a:off x="1619250" y="1809750"/>
            <a:ext cx="8334375" cy="2943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sân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nho nhỏ </a:t>
            </a:r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mới xây </a:t>
            </a:r>
          </a:p>
          <a:p>
            <a:pPr algn="ctr"/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Chiều chiều em đứng nơi này em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trông</a:t>
            </a:r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Thấy trời xanh biếc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mênh mông </a:t>
            </a:r>
          </a:p>
          <a:p>
            <a:pPr algn="ctr"/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Cánh cò chớp trắng trên sông Kinh Thầy … </a:t>
            </a:r>
          </a:p>
          <a:p>
            <a:pPr algn="ctr"/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(Trần Đăng Khoa)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EF1FCB5-ED44-B0AB-14DC-902685F09780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17C658-B6A3-C1A1-D326-0116D47A7C1F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đồng nghĩa với mỗi từ in đậm trong đoạn thơ dưới đây: 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E25E19-534E-DB3A-CEDA-A6AB749D0F0C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0D558EE-495D-9637-A738-9520FF7FD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51765"/>
              </p:ext>
            </p:extLst>
          </p:nvPr>
        </p:nvGraphicFramePr>
        <p:xfrm>
          <a:off x="4424105" y="4200582"/>
          <a:ext cx="7291109" cy="2004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4586">
                  <a:extLst>
                    <a:ext uri="{9D8B030D-6E8A-4147-A177-3AD203B41FA5}">
                      <a16:colId xmlns:a16="http://schemas.microsoft.com/office/drawing/2014/main" val="3478854926"/>
                    </a:ext>
                  </a:extLst>
                </a:gridCol>
                <a:gridCol w="4826523">
                  <a:extLst>
                    <a:ext uri="{9D8B030D-6E8A-4147-A177-3AD203B41FA5}">
                      <a16:colId xmlns:a16="http://schemas.microsoft.com/office/drawing/2014/main" val="2085593959"/>
                    </a:ext>
                  </a:extLst>
                </a:gridCol>
              </a:tblGrid>
              <a:tr h="5553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+mn-cs"/>
                        </a:rPr>
                        <a:t>nho nhỏ 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>
                          <a:solidFill>
                            <a:schemeClr val="tx1"/>
                          </a:solidFill>
                        </a:rPr>
                        <a:t>………………………………………..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574910"/>
                  </a:ext>
                </a:extLst>
              </a:tr>
              <a:tr h="6861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trông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………………………………………..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717862"/>
                  </a:ext>
                </a:extLst>
              </a:tr>
              <a:tr h="7397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mênh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mông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………………………………………..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203276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3F315EA-A1F4-CA10-A09F-D1D6D11C6C7A}"/>
              </a:ext>
            </a:extLst>
          </p:cNvPr>
          <p:cNvSpPr/>
          <p:nvPr/>
        </p:nvSpPr>
        <p:spPr>
          <a:xfrm>
            <a:off x="448231" y="1416106"/>
            <a:ext cx="6060910" cy="22037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sân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nho nhỏ 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mới xây </a:t>
            </a:r>
          </a:p>
          <a:p>
            <a:pPr algn="ct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Chiều chiều em đứng nơi này em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trông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Thấy trời xanh biếc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mênh mông </a:t>
            </a:r>
          </a:p>
          <a:p>
            <a:pPr algn="ct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Cánh cò chớp trắng trên sông Kinh Thầy … </a:t>
            </a:r>
          </a:p>
          <a:p>
            <a:pPr algn="ct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(Trần Đăng Khoa)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45BF2-B3E4-E322-B95D-0F9F82E54CF4}"/>
              </a:ext>
            </a:extLst>
          </p:cNvPr>
          <p:cNvSpPr txBox="1"/>
          <p:nvPr/>
        </p:nvSpPr>
        <p:spPr>
          <a:xfrm>
            <a:off x="6575128" y="3619894"/>
            <a:ext cx="7418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Phiếu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" name="Picture 10" descr="HOURGL_1">
            <a:extLst>
              <a:ext uri="{FF2B5EF4-FFF2-40B4-BE49-F238E27FC236}">
                <a16:creationId xmlns:a16="http://schemas.microsoft.com/office/drawing/2014/main" id="{8FFFDF9D-3408-0D0D-D9B5-86A79E8CF3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4" y="2035454"/>
            <a:ext cx="381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80639B-A41F-C685-F7A5-F0ED81C62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514" y="2096266"/>
            <a:ext cx="13716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solidFill>
                  <a:srgbClr val="0000FF"/>
                </a:solidFill>
              </a:rPr>
              <a:t>Hết</a:t>
            </a:r>
            <a:r>
              <a:rPr lang="en-US" altLang="en-US" sz="2800" dirty="0">
                <a:solidFill>
                  <a:srgbClr val="0000FF"/>
                </a:solidFill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</a:rPr>
              <a:t>giờ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5C0A67-DAAF-DFF1-E69A-60D8BA0BE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5594" y="2096266"/>
            <a:ext cx="12954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</a:rPr>
              <a:t>2 </a:t>
            </a:r>
            <a:r>
              <a:rPr lang="en-US" altLang="en-US" sz="2800" dirty="0" err="1">
                <a:solidFill>
                  <a:srgbClr val="FF0000"/>
                </a:solidFill>
              </a:rPr>
              <a:t>phút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Snip Diagonal Corner Rectangle 3">
            <a:extLst>
              <a:ext uri="{FF2B5EF4-FFF2-40B4-BE49-F238E27FC236}">
                <a16:creationId xmlns:a16="http://schemas.microsoft.com/office/drawing/2014/main" id="{5941865C-37A1-E73F-B0E5-3A2C237A49D4}"/>
              </a:ext>
            </a:extLst>
          </p:cNvPr>
          <p:cNvSpPr/>
          <p:nvPr/>
        </p:nvSpPr>
        <p:spPr>
          <a:xfrm>
            <a:off x="9165657" y="2957307"/>
            <a:ext cx="2597313" cy="867384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Nhóm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 2</a:t>
            </a:r>
            <a:endParaRPr kumimoji="0" lang="en-US" sz="4000" b="1" i="1" u="none" strike="noStrike" kern="0" cap="none" spc="0" normalizeH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05097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D3041-BDEC-1791-0B38-081AD6DAEDD4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đồng nghĩa với mỗi từ in đậm trong đoạn thơ dưới đây: 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1C1EB4-F7F4-A09F-73CC-17298EFAAC56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EC22FB-8FC7-5C15-94DD-1703FC635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045978"/>
              </p:ext>
            </p:extLst>
          </p:nvPr>
        </p:nvGraphicFramePr>
        <p:xfrm>
          <a:off x="1777477" y="2316480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951424271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437399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3600" b="1" dirty="0">
                          <a:solidFill>
                            <a:srgbClr val="7030A0"/>
                          </a:solidFill>
                          <a:latin typeface="+mj-lt"/>
                          <a:ea typeface="Cambria" panose="02040503050406030204" pitchFamily="18" charset="0"/>
                        </a:rPr>
                        <a:t>nho nhỏ </a:t>
                      </a:r>
                      <a:endParaRPr lang="en-US" sz="3600" b="1" dirty="0">
                        <a:solidFill>
                          <a:srgbClr val="7030A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865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EBBB57A-10F3-5C75-A798-8F1656A6A89D}"/>
              </a:ext>
            </a:extLst>
          </p:cNvPr>
          <p:cNvSpPr txBox="1"/>
          <p:nvPr/>
        </p:nvSpPr>
        <p:spPr>
          <a:xfrm>
            <a:off x="1284304" y="4198764"/>
            <a:ext cx="82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u="none" strike="noStrike" dirty="0" err="1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nho</a:t>
            </a:r>
            <a:r>
              <a:rPr lang="en-US" sz="4000" b="1" i="0" u="none" strike="noStrike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nhỏ : </a:t>
            </a:r>
            <a:r>
              <a:rPr lang="en-US" sz="4000" b="1" i="0" u="none" strike="noStrike" dirty="0" err="1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4000" b="1" i="0" u="none" strike="noStrike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i="0" u="none" strike="noStrike" dirty="0" err="1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000" b="1" i="0" u="none" strike="noStrike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nhỏ</a:t>
            </a:r>
            <a:endParaRPr lang="en-US" sz="40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E207C9-B0FB-808B-30C9-B227BCC4E94D}"/>
              </a:ext>
            </a:extLst>
          </p:cNvPr>
          <p:cNvSpPr txBox="1"/>
          <p:nvPr/>
        </p:nvSpPr>
        <p:spPr>
          <a:xfrm>
            <a:off x="4566558" y="2310229"/>
            <a:ext cx="7413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nhỏ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nhỏ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xíu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1909798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611C00-11C0-0812-DA34-A8B74EF29389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đồng nghĩa với mỗi từ in đậm trong đoạn thơ dưới đây: 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1A8DFA-313C-60EE-1939-9A402A710928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8FAEEF-6874-30E8-A0ED-E20740B69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38039"/>
              </p:ext>
            </p:extLst>
          </p:nvPr>
        </p:nvGraphicFramePr>
        <p:xfrm>
          <a:off x="1777477" y="2316480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951424271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437399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3600" b="1" dirty="0">
                          <a:solidFill>
                            <a:srgbClr val="7030A0"/>
                          </a:solidFill>
                          <a:latin typeface="+mj-lt"/>
                          <a:ea typeface="Cambria" panose="02040503050406030204" pitchFamily="18" charset="0"/>
                        </a:rPr>
                        <a:t>nho nhỏ </a:t>
                      </a:r>
                      <a:endParaRPr lang="en-US" sz="3600" b="1" dirty="0">
                        <a:solidFill>
                          <a:srgbClr val="7030A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xíu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8654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E968C52-94DE-FB23-D136-C603275BA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956164"/>
              </p:ext>
            </p:extLst>
          </p:nvPr>
        </p:nvGraphicFramePr>
        <p:xfrm>
          <a:off x="1777477" y="2956560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3688666583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59346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+mj-lt"/>
                        </a:rPr>
                        <a:t>trông</a:t>
                      </a:r>
                      <a:endParaRPr lang="en-US" sz="3600" b="1" dirty="0">
                        <a:solidFill>
                          <a:srgbClr val="00B05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6019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3DB5B0-9A26-4D3E-9A52-5FDB6EAF1AEB}"/>
              </a:ext>
            </a:extLst>
          </p:cNvPr>
          <p:cNvSpPr txBox="1"/>
          <p:nvPr/>
        </p:nvSpPr>
        <p:spPr>
          <a:xfrm>
            <a:off x="970961" y="5139429"/>
            <a:ext cx="110859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i="0" u="none" strike="noStrike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trông</a:t>
            </a:r>
            <a:r>
              <a:rPr lang="en-US" sz="3200" b="1" i="0" u="none" strike="noStrike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sát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200" b="1" i="1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u="none" strike="noStrike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ảnh</a:t>
            </a:r>
            <a:endParaRPr lang="en-US" sz="32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6B775-AAF1-FEDA-7BA7-8018D62CAD69}"/>
              </a:ext>
            </a:extLst>
          </p:cNvPr>
          <p:cNvSpPr txBox="1"/>
          <p:nvPr/>
        </p:nvSpPr>
        <p:spPr>
          <a:xfrm>
            <a:off x="4643713" y="2953435"/>
            <a:ext cx="7413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nhìn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9617781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BD3CAD-6C0D-FB4C-CF6D-23B55B08CE25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đồng nghĩa với mỗi từ in đậm trong đoạn thơ dưới đây: 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550BEB1-2A4B-53BC-7647-0A13C47565CC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D88270-F8D9-CC4D-F0DC-90F6D3663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50157"/>
              </p:ext>
            </p:extLst>
          </p:nvPr>
        </p:nvGraphicFramePr>
        <p:xfrm>
          <a:off x="1777477" y="2316480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951424271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437399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3600" b="1" dirty="0">
                          <a:solidFill>
                            <a:srgbClr val="7030A0"/>
                          </a:solidFill>
                          <a:latin typeface="+mj-lt"/>
                          <a:ea typeface="Cambria" panose="02040503050406030204" pitchFamily="18" charset="0"/>
                        </a:rPr>
                        <a:t>nho nhỏ </a:t>
                      </a:r>
                      <a:endParaRPr lang="en-US" sz="3600" b="1" dirty="0">
                        <a:solidFill>
                          <a:srgbClr val="7030A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xíu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8654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9FB5961-3605-2978-1B92-9273636EC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386624"/>
              </p:ext>
            </p:extLst>
          </p:nvPr>
        </p:nvGraphicFramePr>
        <p:xfrm>
          <a:off x="1777477" y="2956560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3688666583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59346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+mj-lt"/>
                        </a:rPr>
                        <a:t>trông</a:t>
                      </a:r>
                      <a:endParaRPr lang="en-US" sz="3600" b="1" dirty="0">
                        <a:solidFill>
                          <a:srgbClr val="00B05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nhìn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xem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coi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6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ngó</a:t>
                      </a:r>
                      <a:r>
                        <a:rPr lang="en-US" sz="36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60192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FFA6E52-05C6-4D6C-16E5-50214288B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04670"/>
              </p:ext>
            </p:extLst>
          </p:nvPr>
        </p:nvGraphicFramePr>
        <p:xfrm>
          <a:off x="1788376" y="3581401"/>
          <a:ext cx="931787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975">
                  <a:extLst>
                    <a:ext uri="{9D8B030D-6E8A-4147-A177-3AD203B41FA5}">
                      <a16:colId xmlns:a16="http://schemas.microsoft.com/office/drawing/2014/main" val="3198285338"/>
                    </a:ext>
                  </a:extLst>
                </a:gridCol>
                <a:gridCol w="6645896">
                  <a:extLst>
                    <a:ext uri="{9D8B030D-6E8A-4147-A177-3AD203B41FA5}">
                      <a16:colId xmlns:a16="http://schemas.microsoft.com/office/drawing/2014/main" val="3957153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0070C0"/>
                          </a:solidFill>
                          <a:latin typeface="+mj-lt"/>
                        </a:rPr>
                        <a:t>mênh</a:t>
                      </a:r>
                      <a:r>
                        <a:rPr lang="en-US" sz="3600" b="1" dirty="0">
                          <a:solidFill>
                            <a:srgbClr val="0070C0"/>
                          </a:solidFill>
                          <a:latin typeface="+mj-lt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70C0"/>
                          </a:solidFill>
                          <a:latin typeface="+mj-lt"/>
                        </a:rPr>
                        <a:t>mông</a:t>
                      </a:r>
                      <a:endParaRPr lang="en-US" sz="3600" b="1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26662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F418DD9-459D-48EE-77C5-F1E837092019}"/>
              </a:ext>
            </a:extLst>
          </p:cNvPr>
          <p:cNvSpPr txBox="1"/>
          <p:nvPr/>
        </p:nvSpPr>
        <p:spPr>
          <a:xfrm>
            <a:off x="1789043" y="5261977"/>
            <a:ext cx="8048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mênh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mông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biểu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thị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rộng</a:t>
            </a:r>
            <a:endParaRPr lang="en-US" sz="32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2DD3C9-4A04-CEC5-DA08-4A9CC714E7DE}"/>
              </a:ext>
            </a:extLst>
          </p:cNvPr>
          <p:cNvSpPr txBox="1"/>
          <p:nvPr/>
        </p:nvSpPr>
        <p:spPr>
          <a:xfrm>
            <a:off x="4479471" y="3553151"/>
            <a:ext cx="7413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bao la,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thênh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thang</a:t>
            </a:r>
          </a:p>
        </p:txBody>
      </p:sp>
    </p:spTree>
    <p:extLst>
      <p:ext uri="{BB962C8B-B14F-4D97-AF65-F5344CB8AC3E}">
        <p14:creationId xmlns:p14="http://schemas.microsoft.com/office/powerpoint/2010/main" val="320443038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777C70-66D5-1500-5018-72644011882F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từ thích hợp trong ngoặc đơn để hoàn thành đoạn văn.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38F94A-D5C5-1B93-6F7B-CAD3B7F566D4}"/>
              </a:ext>
            </a:extLst>
          </p:cNvPr>
          <p:cNvSpPr/>
          <p:nvPr/>
        </p:nvSpPr>
        <p:spPr>
          <a:xfrm>
            <a:off x="828676" y="1628776"/>
            <a:ext cx="7477124" cy="4486274"/>
          </a:xfrm>
          <a:prstGeom prst="roundRect">
            <a:avLst/>
          </a:prstGeom>
          <a:solidFill>
            <a:srgbClr val="C8FC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Mưa mùa xuân xôn xao, phơi phới. Những hạt mưa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(1)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bé mọn, bé con, bé nhỏ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mềm mại, rơi như nhảy nhót. Hạt nọ tiếp hạt kia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 xuống mặt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Mặt đất đã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(2)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khô cằn, khô khan, khô khốc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bỗng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thức dậy, âu yếm đón lấy những giọt mưa ấm áp,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(3)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sáng, trong lành, trong xanh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Mặt đất lại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(4)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dịu mềm, dịu nhẹ, dịu ngọt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lại cần mẫn tiếp nhựa sống cho cây cỏ. Mưa mùa xuân đã mang lại cho cây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(5)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sức lực, sức vóc, sức sống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tràn đầy. Và cây trả nghĩa cho mưa bằng cả mùa hoa thơm trái ngọt.</a:t>
            </a:r>
          </a:p>
          <a:p>
            <a:pPr algn="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Nguyễn Thị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Trang)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6BEE88-11D1-9E86-3E62-EA2E23193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47" y="1569856"/>
            <a:ext cx="2695575" cy="454342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34C9BE3-5CCE-CC19-CF54-44337351E228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0" descr="HOURGL_1">
            <a:extLst>
              <a:ext uri="{FF2B5EF4-FFF2-40B4-BE49-F238E27FC236}">
                <a16:creationId xmlns:a16="http://schemas.microsoft.com/office/drawing/2014/main" id="{9689EF9B-707A-E555-6000-2C041F5ED0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674" y="744719"/>
            <a:ext cx="381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3C0100-973F-32A1-B502-F936450AC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314" y="805531"/>
            <a:ext cx="13716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solidFill>
                  <a:srgbClr val="0000FF"/>
                </a:solidFill>
              </a:rPr>
              <a:t>Hết</a:t>
            </a:r>
            <a:r>
              <a:rPr lang="en-US" altLang="en-US" sz="2800" dirty="0">
                <a:solidFill>
                  <a:srgbClr val="0000FF"/>
                </a:solidFill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</a:rPr>
              <a:t>giờ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33DD65-82F5-654C-A9AE-31CB3B257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9414" y="801533"/>
            <a:ext cx="12954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</a:rPr>
              <a:t>2 </a:t>
            </a:r>
            <a:r>
              <a:rPr lang="en-US" altLang="en-US" sz="2800" dirty="0" err="1">
                <a:solidFill>
                  <a:srgbClr val="FF0000"/>
                </a:solidFill>
              </a:rPr>
              <a:t>phút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Snip Diagonal Corner Rectangle 3">
            <a:extLst>
              <a:ext uri="{FF2B5EF4-FFF2-40B4-BE49-F238E27FC236}">
                <a16:creationId xmlns:a16="http://schemas.microsoft.com/office/drawing/2014/main" id="{891D9CA8-16C0-9E73-285B-61B48587AEBF}"/>
              </a:ext>
            </a:extLst>
          </p:cNvPr>
          <p:cNvSpPr/>
          <p:nvPr/>
        </p:nvSpPr>
        <p:spPr>
          <a:xfrm>
            <a:off x="5849287" y="893715"/>
            <a:ext cx="2597313" cy="867384"/>
          </a:xfrm>
          <a:prstGeom prst="round2DiagRect">
            <a:avLst>
              <a:gd name="adj1" fmla="val 39572"/>
              <a:gd name="adj2" fmla="val 0"/>
            </a:avLst>
          </a:prstGeom>
          <a:solidFill>
            <a:schemeClr val="bg1"/>
          </a:solidFill>
          <a:ln w="57150">
            <a:solidFill>
              <a:srgbClr val="E6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Nhóm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Arial"/>
              </a:rPr>
              <a:t> 4</a:t>
            </a:r>
            <a:endParaRPr kumimoji="0" lang="en-US" sz="4000" b="1" i="1" u="none" strike="noStrike" kern="0" cap="none" spc="0" normalizeH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289430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C40E5-80EE-CD51-0804-6031589C3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69387D-5A4D-72A5-1CA0-16BFD2ACA013}"/>
              </a:ext>
            </a:extLst>
          </p:cNvPr>
          <p:cNvSpPr txBox="1"/>
          <p:nvPr/>
        </p:nvSpPr>
        <p:spPr>
          <a:xfrm>
            <a:off x="855363" y="248190"/>
            <a:ext cx="10260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từ thích hợp trong ngoặc đơn để hoàn thành đoạn văn.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B87809-4A05-6704-F44E-904AEC8E0794}"/>
              </a:ext>
            </a:extLst>
          </p:cNvPr>
          <p:cNvSpPr/>
          <p:nvPr/>
        </p:nvSpPr>
        <p:spPr>
          <a:xfrm>
            <a:off x="828676" y="1628776"/>
            <a:ext cx="7477124" cy="4486274"/>
          </a:xfrm>
          <a:prstGeom prst="roundRect">
            <a:avLst/>
          </a:prstGeom>
          <a:solidFill>
            <a:srgbClr val="C8FC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Mưa mùa xuân xôn xao, phơi phới. Những hạt mưa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(1)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bé mọn, bé con, bé nhỏ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mềm mại, rơi như nhảy nhót. Hạt nọ tiếp hạt kia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 xuống mặt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Mặt đất đã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(2)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khô cằn, khô khan, khô khốc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bỗng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thức dậy, âu yếm đón lấy những giọt mưa ấm áp,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(3)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sáng, trong lành, trong xanh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Mặt đất lại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(4)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dịu mềm, dịu nhẹ, dịu ngọt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lại cần mẫn tiếp nhựa sống cho cây cỏ. Mưa mùa xuân đã mang lại cho cây </a:t>
            </a:r>
            <a:r>
              <a:rPr lang="vi-VN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(5)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sức lực, sức vóc, sức sống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tràn đầy. Và cây trả nghĩa cho mưa bằng cả mùa hoa thơm trái ngọt.</a:t>
            </a:r>
          </a:p>
          <a:p>
            <a:pPr algn="r"/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vi-VN" sz="2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Nguyễn Thị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vi-VN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Trang)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B46ED4-56A8-1AB4-F08D-2C7B7448E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262" y="1604962"/>
            <a:ext cx="2695575" cy="454342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C349479-883E-304F-AF84-CC9BCBF8AFD1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73246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4F4F73-B0C5-8B98-5C48-F1D3C629AD64}"/>
              </a:ext>
            </a:extLst>
          </p:cNvPr>
          <p:cNvCxnSpPr>
            <a:cxnSpLocks/>
          </p:cNvCxnSpPr>
          <p:nvPr/>
        </p:nvCxnSpPr>
        <p:spPr>
          <a:xfrm>
            <a:off x="4419600" y="2590800"/>
            <a:ext cx="87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92C0B4-F806-9238-93C0-331958FF0535}"/>
              </a:ext>
            </a:extLst>
          </p:cNvPr>
          <p:cNvCxnSpPr>
            <a:cxnSpLocks/>
          </p:cNvCxnSpPr>
          <p:nvPr/>
        </p:nvCxnSpPr>
        <p:spPr>
          <a:xfrm>
            <a:off x="3276600" y="3305175"/>
            <a:ext cx="10477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8E3B6C-DAF3-F4BE-5209-47D87F97B710}"/>
              </a:ext>
            </a:extLst>
          </p:cNvPr>
          <p:cNvCxnSpPr>
            <a:cxnSpLocks/>
          </p:cNvCxnSpPr>
          <p:nvPr/>
        </p:nvCxnSpPr>
        <p:spPr>
          <a:xfrm>
            <a:off x="3724275" y="4038600"/>
            <a:ext cx="13335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B54681-55E7-D1C7-1E9F-037DE9FAA073}"/>
              </a:ext>
            </a:extLst>
          </p:cNvPr>
          <p:cNvCxnSpPr>
            <a:cxnSpLocks/>
          </p:cNvCxnSpPr>
          <p:nvPr/>
        </p:nvCxnSpPr>
        <p:spPr>
          <a:xfrm>
            <a:off x="2047875" y="4400550"/>
            <a:ext cx="11144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033457-4E3E-3E13-E367-3411EAF5ACE5}"/>
              </a:ext>
            </a:extLst>
          </p:cNvPr>
          <p:cNvCxnSpPr>
            <a:cxnSpLocks/>
          </p:cNvCxnSpPr>
          <p:nvPr/>
        </p:nvCxnSpPr>
        <p:spPr>
          <a:xfrm>
            <a:off x="4676775" y="5124450"/>
            <a:ext cx="10763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73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8FCCEC-DFE1-15B8-F001-CDACE496D457}"/>
              </a:ext>
            </a:extLst>
          </p:cNvPr>
          <p:cNvSpPr txBox="1"/>
          <p:nvPr/>
        </p:nvSpPr>
        <p:spPr>
          <a:xfrm>
            <a:off x="810064" y="197081"/>
            <a:ext cx="1075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văn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(4 – 5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cảnh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thiên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sử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 – 3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36015D9-71A9-0D62-0CEC-017B763FAB3D}"/>
              </a:ext>
            </a:extLst>
          </p:cNvPr>
          <p:cNvCxnSpPr>
            <a:cxnSpLocks/>
          </p:cNvCxnSpPr>
          <p:nvPr/>
        </p:nvCxnSpPr>
        <p:spPr>
          <a:xfrm>
            <a:off x="1414020" y="744719"/>
            <a:ext cx="98543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40E06D-0A32-1916-DCEA-6A167A70DEF0}"/>
              </a:ext>
            </a:extLst>
          </p:cNvPr>
          <p:cNvCxnSpPr>
            <a:cxnSpLocks/>
          </p:cNvCxnSpPr>
          <p:nvPr/>
        </p:nvCxnSpPr>
        <p:spPr>
          <a:xfrm>
            <a:off x="3082374" y="1269671"/>
            <a:ext cx="34769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517559-A8BD-5FF2-782F-367BAE6C89A0}"/>
              </a:ext>
            </a:extLst>
          </p:cNvPr>
          <p:cNvSpPr txBox="1"/>
          <p:nvPr/>
        </p:nvSpPr>
        <p:spPr>
          <a:xfrm>
            <a:off x="5076333" y="1821937"/>
            <a:ext cx="7418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62AB15-ECF0-EC44-CAD2-B6A7B402B24F}"/>
              </a:ext>
            </a:extLst>
          </p:cNvPr>
          <p:cNvCxnSpPr>
            <a:cxnSpLocks/>
          </p:cNvCxnSpPr>
          <p:nvPr/>
        </p:nvCxnSpPr>
        <p:spPr>
          <a:xfrm>
            <a:off x="358218" y="2234152"/>
            <a:ext cx="153657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9C06EC-B812-47A6-21CD-A10653AAA540}"/>
              </a:ext>
            </a:extLst>
          </p:cNvPr>
          <p:cNvCxnSpPr>
            <a:cxnSpLocks/>
          </p:cNvCxnSpPr>
          <p:nvPr/>
        </p:nvCxnSpPr>
        <p:spPr>
          <a:xfrm>
            <a:off x="1894788" y="2234152"/>
            <a:ext cx="0" cy="399539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10" descr="HOURGL_1">
            <a:extLst>
              <a:ext uri="{FF2B5EF4-FFF2-40B4-BE49-F238E27FC236}">
                <a16:creationId xmlns:a16="http://schemas.microsoft.com/office/drawing/2014/main" id="{40004405-AE58-7927-212B-1B0E3618F4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4" y="2035454"/>
            <a:ext cx="381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625CCC-0814-A051-E812-88D30CA16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514" y="2096266"/>
            <a:ext cx="13716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solidFill>
                  <a:srgbClr val="0000FF"/>
                </a:solidFill>
              </a:rPr>
              <a:t>Hết</a:t>
            </a:r>
            <a:r>
              <a:rPr lang="en-US" altLang="en-US" sz="2800" dirty="0">
                <a:solidFill>
                  <a:srgbClr val="0000FF"/>
                </a:solidFill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</a:rPr>
              <a:t>giờ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D7AF6-AC52-953C-15B0-C39F54BCF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614" y="2114324"/>
            <a:ext cx="12954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</a:rPr>
              <a:t>5 </a:t>
            </a:r>
            <a:r>
              <a:rPr lang="en-US" altLang="en-US" sz="2800" dirty="0" err="1">
                <a:solidFill>
                  <a:srgbClr val="FF0000"/>
                </a:solidFill>
              </a:rPr>
              <a:t>phút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6" grpId="0" animBg="1"/>
      <p:bldP spid="6" grpId="1" animBg="1"/>
      <p:bldP spid="8" grpId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516513" y="3766655"/>
            <a:ext cx="2380088" cy="2515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1" t="10530" r="3335" b="60062"/>
          <a:stretch>
            <a:fillRect/>
          </a:stretch>
        </p:blipFill>
        <p:spPr>
          <a:xfrm>
            <a:off x="9789588" y="-48127"/>
            <a:ext cx="2434496" cy="34640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61676" b="8620"/>
          <a:stretch>
            <a:fillRect/>
          </a:stretch>
        </p:blipFill>
        <p:spPr>
          <a:xfrm>
            <a:off x="-24063" y="5197641"/>
            <a:ext cx="12216062" cy="163629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932" y="-371606"/>
            <a:ext cx="1940673" cy="1940673"/>
          </a:xfrm>
          <a:prstGeom prst="rect">
            <a:avLst/>
          </a:prstGeom>
        </p:spPr>
      </p:pic>
      <p:pic>
        <p:nvPicPr>
          <p:cNvPr id="27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14" y="-54329"/>
            <a:ext cx="1466109" cy="1466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EE2328-B88F-0544-F72D-BBDB65A72B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898" y="533149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7818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38F94A-D5C5-1B93-6F7B-CAD3B7F566D4}"/>
              </a:ext>
            </a:extLst>
          </p:cNvPr>
          <p:cNvSpPr/>
          <p:nvPr/>
        </p:nvSpPr>
        <p:spPr>
          <a:xfrm>
            <a:off x="530193" y="2707317"/>
            <a:ext cx="11131613" cy="2943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câu văn dưới đây, từ nào đồng nghĩa với nhau?</a:t>
            </a:r>
          </a:p>
          <a:p>
            <a:pPr lvl="0" algn="just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Cánh đồng làng em rộng bát ngát, trải dài bao la vô tận, gợi một cảm giác xanh ngợp tới chân trời.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87210-E641-5C37-8ECC-937F2D95B976}"/>
              </a:ext>
            </a:extLst>
          </p:cNvPr>
          <p:cNvCxnSpPr/>
          <p:nvPr/>
        </p:nvCxnSpPr>
        <p:spPr>
          <a:xfrm>
            <a:off x="6174306" y="4721917"/>
            <a:ext cx="15621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6B951B-BC5E-4ADA-9ECF-8C68BC57BF9D}"/>
              </a:ext>
            </a:extLst>
          </p:cNvPr>
          <p:cNvCxnSpPr>
            <a:cxnSpLocks/>
          </p:cNvCxnSpPr>
          <p:nvPr/>
        </p:nvCxnSpPr>
        <p:spPr>
          <a:xfrm>
            <a:off x="9636635" y="4721917"/>
            <a:ext cx="11525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730C322-018A-DEBD-2D0D-1ED3244497CE}"/>
              </a:ext>
            </a:extLst>
          </p:cNvPr>
          <p:cNvSpPr txBox="1"/>
          <p:nvPr/>
        </p:nvSpPr>
        <p:spPr>
          <a:xfrm>
            <a:off x="2193636" y="272551"/>
            <a:ext cx="69549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32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059D6B-3F96-8953-69F1-94CF31CC9950}"/>
              </a:ext>
            </a:extLst>
          </p:cNvPr>
          <p:cNvSpPr txBox="1"/>
          <p:nvPr/>
        </p:nvSpPr>
        <p:spPr>
          <a:xfrm>
            <a:off x="2295236" y="1349769"/>
            <a:ext cx="6954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39831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BADD-0D10-3561-3708-8867977B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597B59-AA47-6728-66C8-B8AD42908D5F}"/>
              </a:ext>
            </a:extLst>
          </p:cNvPr>
          <p:cNvSpPr/>
          <p:nvPr/>
        </p:nvSpPr>
        <p:spPr>
          <a:xfrm>
            <a:off x="1714432" y="3040723"/>
            <a:ext cx="8263745" cy="6463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lạnh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giá</a:t>
            </a:r>
            <a:endParaRPr lang="vi-VN" sz="36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074A15-546A-B843-757B-ACBC63785916}"/>
              </a:ext>
            </a:extLst>
          </p:cNvPr>
          <p:cNvSpPr txBox="1"/>
          <p:nvPr/>
        </p:nvSpPr>
        <p:spPr>
          <a:xfrm>
            <a:off x="2193636" y="272551"/>
            <a:ext cx="69549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32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AC99B-FD89-9C80-331E-9EA037500974}"/>
              </a:ext>
            </a:extLst>
          </p:cNvPr>
          <p:cNvSpPr txBox="1"/>
          <p:nvPr/>
        </p:nvSpPr>
        <p:spPr>
          <a:xfrm>
            <a:off x="2295236" y="1349769"/>
            <a:ext cx="6954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8932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8599544" y="4077202"/>
            <a:ext cx="2380088" cy="2515867"/>
          </a:xfrm>
          <a:prstGeom prst="rect">
            <a:avLst/>
          </a:prstGeom>
        </p:spPr>
      </p:pic>
      <p:pic>
        <p:nvPicPr>
          <p:cNvPr id="3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64"/>
          <a:stretch>
            <a:fillRect/>
          </a:stretch>
        </p:blipFill>
        <p:spPr>
          <a:xfrm>
            <a:off x="-553239" y="-1042757"/>
            <a:ext cx="3793743" cy="8887366"/>
          </a:xfrm>
          <a:prstGeom prst="rect">
            <a:avLst/>
          </a:prstGeom>
        </p:spPr>
      </p:pic>
      <p:pic>
        <p:nvPicPr>
          <p:cNvPr id="4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1" t="10530" r="3335" b="60062"/>
          <a:stretch>
            <a:fillRect/>
          </a:stretch>
        </p:blipFill>
        <p:spPr>
          <a:xfrm>
            <a:off x="9789588" y="-48127"/>
            <a:ext cx="2434496" cy="3464021"/>
          </a:xfrm>
          <a:prstGeom prst="rect">
            <a:avLst/>
          </a:prstGeom>
        </p:spPr>
      </p:pic>
      <p:pic>
        <p:nvPicPr>
          <p:cNvPr id="5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1" t="61007" r="221" b="7766"/>
          <a:stretch>
            <a:fillRect/>
          </a:stretch>
        </p:blipFill>
        <p:spPr>
          <a:xfrm>
            <a:off x="9512967" y="2866590"/>
            <a:ext cx="2679032" cy="3678354"/>
          </a:xfrm>
          <a:prstGeom prst="rect">
            <a:avLst/>
          </a:prstGeom>
        </p:spPr>
      </p:pic>
      <p:pic>
        <p:nvPicPr>
          <p:cNvPr id="6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61676" b="8620"/>
          <a:stretch>
            <a:fillRect/>
          </a:stretch>
        </p:blipFill>
        <p:spPr>
          <a:xfrm>
            <a:off x="-24063" y="5197641"/>
            <a:ext cx="12216062" cy="163629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50" y="4647771"/>
            <a:ext cx="1466109" cy="1466109"/>
          </a:xfrm>
          <a:prstGeom prst="rect">
            <a:avLst/>
          </a:prstGeom>
        </p:spPr>
      </p:pic>
      <p:pic>
        <p:nvPicPr>
          <p:cNvPr id="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45" y="323239"/>
            <a:ext cx="1940673" cy="19406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0137" y="1655671"/>
            <a:ext cx="7365649" cy="312621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1.4|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"/>
</p:tagLst>
</file>

<file path=ppt/theme/theme1.xml><?xml version="1.0" encoding="utf-8"?>
<a:theme xmlns:a="http://schemas.openxmlformats.org/drawingml/2006/main" name="Office 主题">
  <a:themeElements>
    <a:clrScheme name="自定义 14">
      <a:dk1>
        <a:sysClr val="windowText" lastClr="000000"/>
      </a:dk1>
      <a:lt1>
        <a:sysClr val="window" lastClr="FFFFFF"/>
      </a:lt1>
      <a:dk2>
        <a:srgbClr val="ED7D31"/>
      </a:dk2>
      <a:lt2>
        <a:srgbClr val="E7E6E6"/>
      </a:lt2>
      <a:accent1>
        <a:srgbClr val="ED7D31"/>
      </a:accent1>
      <a:accent2>
        <a:srgbClr val="ED7D31"/>
      </a:accent2>
      <a:accent3>
        <a:srgbClr val="A5A5A5"/>
      </a:accent3>
      <a:accent4>
        <a:srgbClr val="FFC000"/>
      </a:accent4>
      <a:accent5>
        <a:srgbClr val="A5A5A5"/>
      </a:accent5>
      <a:accent6>
        <a:srgbClr val="F4B183"/>
      </a:accent6>
      <a:hlink>
        <a:srgbClr val="0C0C0C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1440</Words>
  <Application>Microsoft Office PowerPoint</Application>
  <PresentationFormat>Widescreen</PresentationFormat>
  <Paragraphs>106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bích ngọc</dc:creator>
  <cp:keywords>Măngnon</cp:keywords>
  <cp:lastModifiedBy>VO hoai linh</cp:lastModifiedBy>
  <cp:revision>84</cp:revision>
  <dcterms:created xsi:type="dcterms:W3CDTF">2023-07-22T16:47:00Z</dcterms:created>
  <dcterms:modified xsi:type="dcterms:W3CDTF">2024-10-14T06:51:00Z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FED60CFFD7F244BA8966EE8F8DAA4546_13</vt:lpwstr>
  </property>
  <property fmtid="{D5CDD505-2E9C-101B-9397-08002B2CF9AE}" pid="3" name="KSOProductBuildVer">
    <vt:lpwstr>1033-12.2.0.13201</vt:lpwstr>
  </property>
</Properties>
</file>