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2"/>
  </p:notesMasterIdLst>
  <p:sldIdLst>
    <p:sldId id="275" r:id="rId3"/>
    <p:sldId id="259" r:id="rId4"/>
    <p:sldId id="290" r:id="rId5"/>
    <p:sldId id="271" r:id="rId6"/>
    <p:sldId id="284" r:id="rId7"/>
    <p:sldId id="300" r:id="rId8"/>
    <p:sldId id="292" r:id="rId9"/>
    <p:sldId id="299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64" userDrawn="1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orient="horz" pos="23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5F88"/>
    <a:srgbClr val="E3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62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198" y="78"/>
      </p:cViewPr>
      <p:guideLst>
        <p:guide pos="3864"/>
        <p:guide orient="horz" pos="2160"/>
        <p:guide orient="horz" pos="2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593F17-4413-4F57-82A9-656EA74201B6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08810-9C9D-4B3F-A229-FBE203361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80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dirty="0"/>
          </a:p>
        </p:txBody>
      </p:sp>
      <p:sp>
        <p:nvSpPr>
          <p:cNvPr id="23556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2701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19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299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B54065-4F68-4B6C-BD49-1F4FC37E913E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28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B54065-4F68-4B6C-BD49-1F4FC37E913E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376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B54065-4F68-4B6C-BD49-1F4FC37E913E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366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B54065-4F68-4B6C-BD49-1F4FC37E913E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125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B54065-4F68-4B6C-BD49-1F4FC37E913E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945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B54065-4F68-4B6C-BD49-1F4FC37E913E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256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B54065-4F68-4B6C-BD49-1F4FC37E913E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387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B54065-4F68-4B6C-BD49-1F4FC37E913E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42673-042E-4100-9993-FACF519907A7}"/>
              </a:ext>
            </a:extLst>
          </p:cNvPr>
          <p:cNvSpPr txBox="1"/>
          <p:nvPr userDrawn="1"/>
        </p:nvSpPr>
        <p:spPr>
          <a:xfrm>
            <a:off x="2819400" y="633478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2060"/>
                </a:solidFill>
                <a:latin typeface="#9Slide05 Handsome Script" panose="00000500000000000000" pitchFamily="2" charset="0"/>
              </a:rPr>
              <a:t>Giáo viên: Hồ L</a:t>
            </a:r>
            <a:r>
              <a:rPr lang="vi-VN" sz="2800">
                <a:solidFill>
                  <a:srgbClr val="002060"/>
                </a:solidFill>
                <a:latin typeface="#9Slide05 Handsome Script" panose="00000500000000000000" pitchFamily="2" charset="0"/>
              </a:rPr>
              <a:t>ư</a:t>
            </a:r>
            <a:r>
              <a:rPr lang="en-US" sz="2800">
                <a:solidFill>
                  <a:srgbClr val="002060"/>
                </a:solidFill>
                <a:latin typeface="#9Slide05 Handsome Script" panose="00000500000000000000" pitchFamily="2" charset="0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2587684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B54065-4F68-4B6C-BD49-1F4FC37E913E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386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B54065-4F68-4B6C-BD49-1F4FC37E913E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102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B54065-4F68-4B6C-BD49-1F4FC37E913E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290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None/>
            </a:pPr>
            <a:fld id="{9A0DB2DC-4C9A-4742-B13C-FB6460FD35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97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None/>
            </a:pPr>
            <a:fld id="{9A0DB2DC-4C9A-4742-B13C-FB6460FD35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190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None/>
            </a:pPr>
            <a:fld id="{9A0DB2DC-4C9A-4742-B13C-FB6460FD35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3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None/>
            </a:pPr>
            <a:fld id="{9A0DB2DC-4C9A-4742-B13C-FB6460FD35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196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None/>
            </a:pPr>
            <a:fld id="{9A0DB2DC-4C9A-4742-B13C-FB6460FD35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620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None/>
            </a:pPr>
            <a:fld id="{9A0DB2DC-4C9A-4742-B13C-FB6460FD35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9952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None/>
            </a:pPr>
            <a:fld id="{9A0DB2DC-4C9A-4742-B13C-FB6460FD35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1152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None/>
            </a:pPr>
            <a:fld id="{9A0DB2DC-4C9A-4742-B13C-FB6460FD35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4635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None/>
            </a:pPr>
            <a:fld id="{9A0DB2DC-4C9A-4742-B13C-FB6460FD35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968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None/>
            </a:pPr>
            <a:fld id="{9A0DB2DC-4C9A-4742-B13C-FB6460FD35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597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None/>
            </a:pPr>
            <a:fld id="{9A0DB2DC-4C9A-4742-B13C-FB6460FD35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329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7624">
              <a:srgbClr val="D5D3DD"/>
            </a:gs>
            <a:gs pos="55000">
              <a:schemeClr val="accent2">
                <a:lumMod val="20000"/>
                <a:lumOff val="80000"/>
              </a:schemeClr>
            </a:gs>
            <a:gs pos="3000">
              <a:schemeClr val="accent6">
                <a:lumMod val="20000"/>
                <a:lumOff val="80000"/>
              </a:schemeClr>
            </a:gs>
            <a:gs pos="100000">
              <a:schemeClr val="accent2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7B54065-4F68-4B6C-BD49-1F4FC37E913E}" type="datetimeFigureOut">
              <a:rPr lang="en-US" smtClean="0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88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7624">
              <a:srgbClr val="D5D3DD"/>
            </a:gs>
            <a:gs pos="55000">
              <a:schemeClr val="accent2">
                <a:lumMod val="20000"/>
                <a:lumOff val="80000"/>
              </a:schemeClr>
            </a:gs>
            <a:gs pos="3000">
              <a:schemeClr val="accent6">
                <a:lumMod val="20000"/>
                <a:lumOff val="80000"/>
              </a:schemeClr>
            </a:gs>
            <a:gs pos="100000">
              <a:schemeClr val="accent2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smtClean="0"/>
              <a:t>‹#›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969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t="-12000" r="-7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WordArt 9"/>
          <p:cNvSpPr>
            <a:spLocks noTextEdit="1"/>
          </p:cNvSpPr>
          <p:nvPr/>
        </p:nvSpPr>
        <p:spPr>
          <a:xfrm>
            <a:off x="3511112" y="1693544"/>
            <a:ext cx="46482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Môn Tiếng Việt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35D545-C5AB-404A-AFA1-E5C37B69A5DB}"/>
              </a:ext>
            </a:extLst>
          </p:cNvPr>
          <p:cNvSpPr txBox="1"/>
          <p:nvPr/>
        </p:nvSpPr>
        <p:spPr>
          <a:xfrm>
            <a:off x="2461177" y="2680037"/>
            <a:ext cx="726964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Bài 57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>
                <a:solidFill>
                  <a:srgbClr val="FF0000"/>
                </a:solidFill>
                <a:latin typeface="UTM Avo" panose="02040603050506020204" pitchFamily="18" charset="0"/>
              </a:rPr>
              <a:t>ach êch ich</a:t>
            </a: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A29466-23AC-46B4-8371-8D06B3B7C5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108" y="5935345"/>
            <a:ext cx="4333204" cy="92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872972"/>
      </p:ext>
    </p:extLst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406" name="Straight Connector 16405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1" y="4811517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1" name="Rectangle 3"/>
          <p:cNvSpPr/>
          <p:nvPr/>
        </p:nvSpPr>
        <p:spPr>
          <a:xfrm>
            <a:off x="4953000" y="3412223"/>
            <a:ext cx="184731" cy="646331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386" name="Rectangle 11"/>
          <p:cNvSpPr>
            <a:spLocks noGrp="1"/>
          </p:cNvSpPr>
          <p:nvPr>
            <p:ph type="title"/>
          </p:nvPr>
        </p:nvSpPr>
        <p:spPr>
          <a:xfrm>
            <a:off x="1074900" y="5159014"/>
            <a:ext cx="10390270" cy="59803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6600">
                <a:solidFill>
                  <a:srgbClr val="FF0000"/>
                </a:solidFill>
                <a:latin typeface="UTM Avo" panose="02040603050506020204" pitchFamily="18" charset="0"/>
              </a:rPr>
              <a:t>Ếch </a:t>
            </a:r>
            <a:r>
              <a:rPr lang="en-US" sz="6600">
                <a:latin typeface="UTM Avo" panose="02040603050506020204" pitchFamily="18" charset="0"/>
              </a:rPr>
              <a:t>con th</a:t>
            </a:r>
            <a:r>
              <a:rPr lang="en-US" sz="6600">
                <a:solidFill>
                  <a:srgbClr val="FF0000"/>
                </a:solidFill>
                <a:latin typeface="UTM Avo" panose="02040603050506020204" pitchFamily="18" charset="0"/>
              </a:rPr>
              <a:t>ích </a:t>
            </a:r>
            <a:r>
              <a:rPr lang="en-US" sz="6600">
                <a:latin typeface="UTM Avo" panose="02040603050506020204" pitchFamily="18" charset="0"/>
              </a:rPr>
              <a:t>đọc</a:t>
            </a:r>
            <a:r>
              <a:rPr lang="en-US" sz="660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600">
                <a:latin typeface="UTM Avo" panose="02040603050506020204" pitchFamily="18" charset="0"/>
              </a:rPr>
              <a:t>s</a:t>
            </a:r>
            <a:r>
              <a:rPr lang="en-US" sz="6600">
                <a:solidFill>
                  <a:srgbClr val="FF0000"/>
                </a:solidFill>
                <a:latin typeface="UTM Avo" panose="02040603050506020204" pitchFamily="18" charset="0"/>
              </a:rPr>
              <a:t>ách.</a:t>
            </a:r>
          </a:p>
        </p:txBody>
      </p:sp>
      <p:pic>
        <p:nvPicPr>
          <p:cNvPr id="7" name="Picture 7" descr="118304078_394718031505892_5535380377287013846_n.jpg">
            <a:extLst>
              <a:ext uri="{FF2B5EF4-FFF2-40B4-BE49-F238E27FC236}">
                <a16:creationId xmlns:a16="http://schemas.microsoft.com/office/drawing/2014/main" id="{5D8F0463-2236-4C0A-B99B-6CE9AFC05B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002" y="141482"/>
            <a:ext cx="8652803" cy="4430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4885DD-9FA0-4A30-9969-B4A42271F33F}"/>
              </a:ext>
            </a:extLst>
          </p:cNvPr>
          <p:cNvSpPr txBox="1"/>
          <p:nvPr/>
        </p:nvSpPr>
        <p:spPr>
          <a:xfrm>
            <a:off x="1969670" y="276730"/>
            <a:ext cx="25642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ach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960D9C0-E577-4DE1-AD78-AAA244901774}"/>
              </a:ext>
            </a:extLst>
          </p:cNvPr>
          <p:cNvGrpSpPr/>
          <p:nvPr/>
        </p:nvGrpSpPr>
        <p:grpSpPr>
          <a:xfrm>
            <a:off x="3980197" y="3041814"/>
            <a:ext cx="4666372" cy="2438400"/>
            <a:chOff x="3657600" y="2209800"/>
            <a:chExt cx="3124200" cy="24384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2EEEE26-7D48-4972-9A18-08264A40E358}"/>
                </a:ext>
              </a:extLst>
            </p:cNvPr>
            <p:cNvSpPr/>
            <p:nvPr/>
          </p:nvSpPr>
          <p:spPr>
            <a:xfrm>
              <a:off x="3657600" y="2209800"/>
              <a:ext cx="1562100" cy="1219200"/>
            </a:xfrm>
            <a:prstGeom prst="rect">
              <a:avLst/>
            </a:prstGeom>
            <a:noFill/>
            <a:ln w="12700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3360460-757B-47DA-9665-F22B8530D734}"/>
                </a:ext>
              </a:extLst>
            </p:cNvPr>
            <p:cNvSpPr/>
            <p:nvPr/>
          </p:nvSpPr>
          <p:spPr>
            <a:xfrm>
              <a:off x="5219700" y="2209800"/>
              <a:ext cx="1562100" cy="1219200"/>
            </a:xfrm>
            <a:prstGeom prst="rect">
              <a:avLst/>
            </a:prstGeom>
            <a:noFill/>
            <a:ln w="12700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3356CCA-2C1D-4A89-A034-7FCCCB52C7A7}"/>
                </a:ext>
              </a:extLst>
            </p:cNvPr>
            <p:cNvSpPr/>
            <p:nvPr/>
          </p:nvSpPr>
          <p:spPr>
            <a:xfrm>
              <a:off x="3657600" y="3429000"/>
              <a:ext cx="3124200" cy="1219200"/>
            </a:xfrm>
            <a:prstGeom prst="rect">
              <a:avLst/>
            </a:prstGeom>
            <a:noFill/>
            <a:ln w="12700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BF6E227-5D23-4E65-AEEB-CAA8EFAB4C17}"/>
              </a:ext>
            </a:extLst>
          </p:cNvPr>
          <p:cNvSpPr txBox="1"/>
          <p:nvPr/>
        </p:nvSpPr>
        <p:spPr>
          <a:xfrm>
            <a:off x="6263480" y="2859936"/>
            <a:ext cx="2432992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A77B36-5E7B-4D48-8A15-3BEEF5C08942}"/>
              </a:ext>
            </a:extLst>
          </p:cNvPr>
          <p:cNvSpPr txBox="1"/>
          <p:nvPr/>
        </p:nvSpPr>
        <p:spPr>
          <a:xfrm>
            <a:off x="4970717" y="3996592"/>
            <a:ext cx="3235350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>
                <a:solidFill>
                  <a:prstClr val="black"/>
                </a:solidFill>
                <a:latin typeface="UTM Avo" panose="02040603050506020204" pitchFamily="18" charset="0"/>
              </a:rPr>
              <a:t>sách</a:t>
            </a:r>
            <a:endParaRPr kumimoji="0" lang="en-US" sz="8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91F78C-0E57-4C3D-8753-1C6BE4C2D2CF}"/>
              </a:ext>
            </a:extLst>
          </p:cNvPr>
          <p:cNvSpPr txBox="1"/>
          <p:nvPr/>
        </p:nvSpPr>
        <p:spPr>
          <a:xfrm>
            <a:off x="4860019" y="2814464"/>
            <a:ext cx="996951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noProof="0">
                <a:solidFill>
                  <a:prstClr val="black"/>
                </a:solidFill>
                <a:latin typeface="UTM Avo" panose="02040603050506020204" pitchFamily="18" charset="0"/>
              </a:rPr>
              <a:t>s</a:t>
            </a:r>
            <a:endParaRPr kumimoji="0" lang="en-US" sz="8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7C8D92-02AE-4E14-A126-A6D6D353D6ED}"/>
              </a:ext>
            </a:extLst>
          </p:cNvPr>
          <p:cNvSpPr txBox="1"/>
          <p:nvPr/>
        </p:nvSpPr>
        <p:spPr>
          <a:xfrm>
            <a:off x="4968666" y="276730"/>
            <a:ext cx="26894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800" noProof="0">
                <a:solidFill>
                  <a:srgbClr val="FF0000"/>
                </a:solidFill>
                <a:latin typeface="UTM Avo" panose="02040603050506020204" pitchFamily="18" charset="0"/>
              </a:rPr>
              <a:t>êch</a:t>
            </a:r>
            <a:r>
              <a:rPr kumimoji="0" lang="en-US" sz="8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9DE83B-476F-494B-B620-10C2D02637A0}"/>
              </a:ext>
            </a:extLst>
          </p:cNvPr>
          <p:cNvSpPr txBox="1"/>
          <p:nvPr/>
        </p:nvSpPr>
        <p:spPr>
          <a:xfrm>
            <a:off x="7967662" y="276730"/>
            <a:ext cx="22546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800">
                <a:solidFill>
                  <a:srgbClr val="FF0000"/>
                </a:solidFill>
                <a:latin typeface="UTM Avo" panose="02040603050506020204" pitchFamily="18" charset="0"/>
              </a:rPr>
              <a:t>ich</a:t>
            </a:r>
            <a:r>
              <a:rPr kumimoji="0" lang="en-US" sz="8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6551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6433165-D786-45C1-8F3A-7DD19001F264}"/>
              </a:ext>
            </a:extLst>
          </p:cNvPr>
          <p:cNvSpPr txBox="1"/>
          <p:nvPr/>
        </p:nvSpPr>
        <p:spPr>
          <a:xfrm>
            <a:off x="420137" y="1615682"/>
            <a:ext cx="113517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800">
                <a:solidFill>
                  <a:srgbClr val="002060"/>
                </a:solidFill>
                <a:latin typeface="UTM Avo" panose="02040603050506020204" pitchFamily="18" charset="0"/>
              </a:rPr>
              <a:t>vách   tách    sạch</a:t>
            </a:r>
            <a:endParaRPr kumimoji="0" lang="en-US" sz="8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5B7506-876B-4D62-81B3-DB36EE6099BF}"/>
              </a:ext>
            </a:extLst>
          </p:cNvPr>
          <p:cNvSpPr txBox="1"/>
          <p:nvPr/>
        </p:nvSpPr>
        <p:spPr>
          <a:xfrm>
            <a:off x="802249" y="3072494"/>
            <a:ext cx="110222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800">
                <a:solidFill>
                  <a:srgbClr val="002060"/>
                </a:solidFill>
                <a:latin typeface="UTM Avo" panose="02040603050506020204" pitchFamily="18" charset="0"/>
              </a:rPr>
              <a:t>chếch  mếch  lệch</a:t>
            </a:r>
            <a:endParaRPr kumimoji="0" lang="en-US" sz="8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E369CC-1ED6-4F4E-81BA-A72D46965556}"/>
              </a:ext>
            </a:extLst>
          </p:cNvPr>
          <p:cNvSpPr txBox="1"/>
          <p:nvPr/>
        </p:nvSpPr>
        <p:spPr>
          <a:xfrm>
            <a:off x="1008126" y="4754676"/>
            <a:ext cx="110222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800">
                <a:solidFill>
                  <a:srgbClr val="002060"/>
                </a:solidFill>
                <a:latin typeface="UTM Avo" panose="02040603050506020204" pitchFamily="18" charset="0"/>
              </a:rPr>
              <a:t>bích    xích   kịch</a:t>
            </a:r>
            <a:endParaRPr kumimoji="0" lang="en-US" sz="8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1D2672-C2FB-479B-A211-1B786953CCB5}"/>
              </a:ext>
            </a:extLst>
          </p:cNvPr>
          <p:cNvSpPr txBox="1"/>
          <p:nvPr/>
        </p:nvSpPr>
        <p:spPr>
          <a:xfrm>
            <a:off x="1969670" y="276730"/>
            <a:ext cx="25642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ach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F797D3-36D1-402A-9745-65E646FC478F}"/>
              </a:ext>
            </a:extLst>
          </p:cNvPr>
          <p:cNvSpPr txBox="1"/>
          <p:nvPr/>
        </p:nvSpPr>
        <p:spPr>
          <a:xfrm>
            <a:off x="4968666" y="276730"/>
            <a:ext cx="26894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800" noProof="0">
                <a:solidFill>
                  <a:srgbClr val="FF0000"/>
                </a:solidFill>
                <a:latin typeface="UTM Avo" panose="02040603050506020204" pitchFamily="18" charset="0"/>
              </a:rPr>
              <a:t>êch</a:t>
            </a:r>
            <a:r>
              <a:rPr kumimoji="0" lang="en-US" sz="8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AFB94A-9BBD-41C2-92E8-753E5EC0C7F6}"/>
              </a:ext>
            </a:extLst>
          </p:cNvPr>
          <p:cNvSpPr txBox="1"/>
          <p:nvPr/>
        </p:nvSpPr>
        <p:spPr>
          <a:xfrm>
            <a:off x="7967662" y="276730"/>
            <a:ext cx="22546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800">
                <a:solidFill>
                  <a:srgbClr val="FF0000"/>
                </a:solidFill>
                <a:latin typeface="UTM Avo" panose="02040603050506020204" pitchFamily="18" charset="0"/>
              </a:rPr>
              <a:t>ich</a:t>
            </a:r>
            <a:r>
              <a:rPr kumimoji="0" lang="en-US" sz="8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7408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FA8C564E-44DE-4C93-9F0B-214038EA0C33}"/>
              </a:ext>
            </a:extLst>
          </p:cNvPr>
          <p:cNvSpPr txBox="1"/>
          <p:nvPr/>
        </p:nvSpPr>
        <p:spPr>
          <a:xfrm>
            <a:off x="1856791" y="1093347"/>
            <a:ext cx="6932791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>
                <a:solidFill>
                  <a:srgbClr val="002060"/>
                </a:solidFill>
                <a:latin typeface="UTM Avo" panose="02040603050506020204" pitchFamily="18" charset="0"/>
              </a:rPr>
              <a:t>Sách vở</a:t>
            </a:r>
            <a:endParaRPr kumimoji="0" lang="en-US" sz="8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1DF81C-47E9-4C88-942C-9D32635040C0}"/>
              </a:ext>
            </a:extLst>
          </p:cNvPr>
          <p:cNvSpPr txBox="1"/>
          <p:nvPr/>
        </p:nvSpPr>
        <p:spPr>
          <a:xfrm>
            <a:off x="4223830" y="4806703"/>
            <a:ext cx="4981555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>
                <a:solidFill>
                  <a:srgbClr val="002060"/>
                </a:solidFill>
                <a:latin typeface="UTM Avo" panose="02040603050506020204" pitchFamily="18" charset="0"/>
              </a:rPr>
              <a:t>tờ lịch</a:t>
            </a:r>
            <a:endParaRPr kumimoji="0" lang="en-US" sz="8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6A2271-E08E-4266-AE86-5FAE84E007E1}"/>
              </a:ext>
            </a:extLst>
          </p:cNvPr>
          <p:cNvSpPr txBox="1"/>
          <p:nvPr/>
        </p:nvSpPr>
        <p:spPr>
          <a:xfrm>
            <a:off x="3612369" y="2872232"/>
            <a:ext cx="6776605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>
                <a:solidFill>
                  <a:srgbClr val="002060"/>
                </a:solidFill>
                <a:latin typeface="UTM Avo" panose="02040603050506020204" pitchFamily="18" charset="0"/>
              </a:rPr>
              <a:t>chênh lệch </a:t>
            </a:r>
            <a:endParaRPr kumimoji="0" lang="en-US" sz="8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6335605-843E-4B7C-854E-D5156504B2A0}"/>
              </a:ext>
            </a:extLst>
          </p:cNvPr>
          <p:cNvCxnSpPr>
            <a:cxnSpLocks/>
          </p:cNvCxnSpPr>
          <p:nvPr/>
        </p:nvCxnSpPr>
        <p:spPr>
          <a:xfrm>
            <a:off x="1856791" y="2472669"/>
            <a:ext cx="322313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315D57A-F9A6-4EEC-8519-34E22DBAD270}"/>
              </a:ext>
            </a:extLst>
          </p:cNvPr>
          <p:cNvCxnSpPr>
            <a:cxnSpLocks/>
          </p:cNvCxnSpPr>
          <p:nvPr/>
        </p:nvCxnSpPr>
        <p:spPr>
          <a:xfrm>
            <a:off x="7643656" y="4318782"/>
            <a:ext cx="22918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F2971E6-9713-4F39-903B-EE0AABF839A4}"/>
              </a:ext>
            </a:extLst>
          </p:cNvPr>
          <p:cNvCxnSpPr>
            <a:cxnSpLocks/>
          </p:cNvCxnSpPr>
          <p:nvPr/>
        </p:nvCxnSpPr>
        <p:spPr>
          <a:xfrm>
            <a:off x="4387208" y="6253253"/>
            <a:ext cx="207607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dấu-tích Phong Thủy Xanh">
            <a:hlinkClick r:id="" action="ppaction://noaction"/>
            <a:extLst>
              <a:ext uri="{FF2B5EF4-FFF2-40B4-BE49-F238E27FC236}">
                <a16:creationId xmlns:a16="http://schemas.microsoft.com/office/drawing/2014/main" id="{B0215B7F-A44E-4F3A-B672-F3FCCC778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942" y="1899894"/>
            <a:ext cx="543849" cy="54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dấu-tích Phong Thủy Xanh">
            <a:hlinkClick r:id="" action="ppaction://noaction"/>
            <a:extLst>
              <a:ext uri="{FF2B5EF4-FFF2-40B4-BE49-F238E27FC236}">
                <a16:creationId xmlns:a16="http://schemas.microsoft.com/office/drawing/2014/main" id="{F85DD777-5047-47A9-8CE0-9D1DBA19E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443" y="3186575"/>
            <a:ext cx="543849" cy="54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ấu-tích Phong Thủy Xanh">
            <a:hlinkClick r:id="" action="ppaction://noaction"/>
            <a:extLst>
              <a:ext uri="{FF2B5EF4-FFF2-40B4-BE49-F238E27FC236}">
                <a16:creationId xmlns:a16="http://schemas.microsoft.com/office/drawing/2014/main" id="{BF1AEFF7-8863-4C31-88AB-C479C7CC6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981" y="5308669"/>
            <a:ext cx="543849" cy="54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B920FC-7C3B-4BC2-857B-2940891D9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8993" y="-5750438"/>
            <a:ext cx="8683754" cy="476947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5EE30F-4C93-4818-8AD2-77A7DB45F833}"/>
              </a:ext>
            </a:extLst>
          </p:cNvPr>
          <p:cNvCxnSpPr>
            <a:cxnSpLocks/>
          </p:cNvCxnSpPr>
          <p:nvPr/>
        </p:nvCxnSpPr>
        <p:spPr>
          <a:xfrm>
            <a:off x="4157132" y="4268764"/>
            <a:ext cx="30419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8439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FA8C564E-44DE-4C93-9F0B-214038EA0C33}"/>
              </a:ext>
            </a:extLst>
          </p:cNvPr>
          <p:cNvSpPr txBox="1"/>
          <p:nvPr/>
        </p:nvSpPr>
        <p:spPr>
          <a:xfrm>
            <a:off x="4146451" y="4335501"/>
            <a:ext cx="5127676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>
                <a:solidFill>
                  <a:srgbClr val="FF0000"/>
                </a:solidFill>
                <a:latin typeface="UTM Avo" panose="02040603050506020204" pitchFamily="18" charset="0"/>
              </a:rPr>
              <a:t>sách vở</a:t>
            </a: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1DF81C-47E9-4C88-942C-9D32635040C0}"/>
              </a:ext>
            </a:extLst>
          </p:cNvPr>
          <p:cNvSpPr txBox="1"/>
          <p:nvPr/>
        </p:nvSpPr>
        <p:spPr>
          <a:xfrm>
            <a:off x="7791588" y="5396639"/>
            <a:ext cx="4981555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>
                <a:solidFill>
                  <a:srgbClr val="FF0000"/>
                </a:solidFill>
                <a:latin typeface="UTM Avo" panose="02040603050506020204" pitchFamily="18" charset="0"/>
              </a:rPr>
              <a:t>tờ lịch</a:t>
            </a: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6A2271-E08E-4266-AE86-5FAE84E007E1}"/>
              </a:ext>
            </a:extLst>
          </p:cNvPr>
          <p:cNvSpPr txBox="1"/>
          <p:nvPr/>
        </p:nvSpPr>
        <p:spPr>
          <a:xfrm>
            <a:off x="813579" y="5396639"/>
            <a:ext cx="589671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>
                <a:solidFill>
                  <a:srgbClr val="FF0000"/>
                </a:solidFill>
                <a:latin typeface="UTM Avo" panose="02040603050506020204" pitchFamily="18" charset="0"/>
              </a:rPr>
              <a:t>Chênh lệch</a:t>
            </a: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DACECB-1FA7-4E15-8229-4666F8EB6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-264289"/>
            <a:ext cx="9277350" cy="519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923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7" descr="118275596_2657184287876744_7944145110674745888_n.jpg">
            <a:extLst>
              <a:ext uri="{FF2B5EF4-FFF2-40B4-BE49-F238E27FC236}">
                <a16:creationId xmlns:a16="http://schemas.microsoft.com/office/drawing/2014/main" id="{ED227505-A7C7-4CB8-93F4-37068CFE2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47700"/>
            <a:ext cx="3779838" cy="5413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22">
            <a:extLst>
              <a:ext uri="{FF2B5EF4-FFF2-40B4-BE49-F238E27FC236}">
                <a16:creationId xmlns:a16="http://schemas.microsoft.com/office/drawing/2014/main" id="{2C8E4A24-B36B-4408-B82D-425356162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3224" y="0"/>
            <a:ext cx="32766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400" b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Ếch cốm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841DAAB2-9EF9-42FF-B4D4-9998DCEFD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71691"/>
            <a:ext cx="739140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 một hôm ếch cốm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Tinh nghịch nấp bờ ao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Mải rình bắt cào cào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Quên sách bên bờ cỏ.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4400"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Tới lớp cô hỏi nhỏ: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en-US" altLang="en-US" sz="44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Sách đâu ếch học bài?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Cậu gãi đầu, gãi tai: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- Thưa cô, em xin lỗi.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FB951C5-905B-46AD-B777-6CB9A419572D}"/>
              </a:ext>
            </a:extLst>
          </p:cNvPr>
          <p:cNvCxnSpPr/>
          <p:nvPr/>
        </p:nvCxnSpPr>
        <p:spPr>
          <a:xfrm>
            <a:off x="4400550" y="1409700"/>
            <a:ext cx="91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2AFAD0-6638-4DDB-8AD1-61394C81891F}"/>
              </a:ext>
            </a:extLst>
          </p:cNvPr>
          <p:cNvCxnSpPr/>
          <p:nvPr/>
        </p:nvCxnSpPr>
        <p:spPr>
          <a:xfrm>
            <a:off x="2724150" y="2044700"/>
            <a:ext cx="91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7353FF-EFA0-4668-A2AE-BCED64F9DFF2}"/>
              </a:ext>
            </a:extLst>
          </p:cNvPr>
          <p:cNvCxnSpPr/>
          <p:nvPr/>
        </p:nvCxnSpPr>
        <p:spPr>
          <a:xfrm>
            <a:off x="2673350" y="3340100"/>
            <a:ext cx="91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617AFF-192F-48B8-822D-61C16B2CB9D6}"/>
              </a:ext>
            </a:extLst>
          </p:cNvPr>
          <p:cNvCxnSpPr/>
          <p:nvPr/>
        </p:nvCxnSpPr>
        <p:spPr>
          <a:xfrm>
            <a:off x="3943350" y="5346700"/>
            <a:ext cx="91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8692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315475-9358-44C4-BBEF-40B861EDE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4884" y="584996"/>
            <a:ext cx="7846232" cy="507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757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Picture 5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850" y="5334000"/>
            <a:ext cx="1428750" cy="1428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0" name="Picture 6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250" y="5334000"/>
            <a:ext cx="1428750" cy="1428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12" name="WordArt 8"/>
          <p:cNvSpPr>
            <a:spLocks noTextEdit="1"/>
          </p:cNvSpPr>
          <p:nvPr/>
        </p:nvSpPr>
        <p:spPr>
          <a:xfrm rot="494338">
            <a:off x="3037903" y="568892"/>
            <a:ext cx="5711179" cy="37960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>
                <a:ln w="9525" cap="flat" cmpd="sng">
                  <a:solidFill>
                    <a:srgbClr val="800080"/>
                  </a:solidFill>
                  <a:prstDash val="solid"/>
                  <a:headEnd type="none" w="med" len="med"/>
                  <a:tailEnd type="none" w="med" len="med"/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VNI-Brush" charset="0"/>
                <a:ea typeface="VNI-Brush" charset="0"/>
              </a:rPr>
              <a:t>CỦNG CỐ</a:t>
            </a:r>
            <a:endParaRPr kumimoji="0" lang="en-US" sz="3600" b="0" i="0" u="none" strike="noStrike" kern="1200" cap="none" spc="0" normalizeH="0" baseline="0" noProof="0">
              <a:ln w="9525" cap="flat" cmpd="sng">
                <a:solidFill>
                  <a:srgbClr val="800080"/>
                </a:solidFill>
                <a:prstDash val="solid"/>
                <a:headEnd type="none" w="med" len="med"/>
                <a:tailEnd type="none" w="med" len="med"/>
              </a:ln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/>
              <a:uLnTx/>
              <a:uFillTx/>
              <a:latin typeface="VNI-Brush" charset="0"/>
              <a:ea typeface="VNI-Brush" charset="0"/>
              <a:cs typeface="+mn-cs"/>
            </a:endParaRPr>
          </a:p>
        </p:txBody>
      </p:sp>
      <p:pic>
        <p:nvPicPr>
          <p:cNvPr id="21513" name="Picture 9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4800601"/>
            <a:ext cx="1981200" cy="1857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4" name="Picture 10" descr="DSTARS-P"/>
          <p:cNvPicPr>
            <a:picLocks noChangeAspect="1"/>
          </p:cNvPicPr>
          <p:nvPr/>
        </p:nvPicPr>
        <p:blipFill>
          <a:blip r:embed="rId5">
            <a:lum contrast="-6000"/>
          </a:blip>
          <a:stretch>
            <a:fillRect/>
          </a:stretch>
        </p:blipFill>
        <p:spPr>
          <a:xfrm>
            <a:off x="2590800" y="1981200"/>
            <a:ext cx="1314450" cy="1162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5" name="Picture 11" descr="DSTARS-P"/>
          <p:cNvPicPr>
            <a:picLocks noChangeAspect="1"/>
          </p:cNvPicPr>
          <p:nvPr/>
        </p:nvPicPr>
        <p:blipFill>
          <a:blip r:embed="rId5">
            <a:lum contrast="-6000"/>
          </a:blip>
          <a:stretch>
            <a:fillRect/>
          </a:stretch>
        </p:blipFill>
        <p:spPr>
          <a:xfrm>
            <a:off x="3581400" y="1219200"/>
            <a:ext cx="1314450" cy="1162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6" name="Picture 12" descr="DSTARS-P"/>
          <p:cNvPicPr>
            <a:picLocks noChangeAspect="1"/>
          </p:cNvPicPr>
          <p:nvPr/>
        </p:nvPicPr>
        <p:blipFill>
          <a:blip r:embed="rId5">
            <a:lum contrast="-6000"/>
          </a:blip>
          <a:stretch>
            <a:fillRect/>
          </a:stretch>
        </p:blipFill>
        <p:spPr>
          <a:xfrm>
            <a:off x="9353550" y="3200400"/>
            <a:ext cx="1314450" cy="1162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7" name="Picture 13" descr="DSTARS-P"/>
          <p:cNvPicPr>
            <a:picLocks noChangeAspect="1"/>
          </p:cNvPicPr>
          <p:nvPr/>
        </p:nvPicPr>
        <p:blipFill>
          <a:blip r:embed="rId5">
            <a:lum contrast="-6000"/>
          </a:blip>
          <a:stretch>
            <a:fillRect/>
          </a:stretch>
        </p:blipFill>
        <p:spPr>
          <a:xfrm>
            <a:off x="1905000" y="3581401"/>
            <a:ext cx="2362200" cy="2087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8" name="Picture 14" descr="DSTARS-P"/>
          <p:cNvPicPr>
            <a:picLocks noChangeAspect="1"/>
          </p:cNvPicPr>
          <p:nvPr/>
        </p:nvPicPr>
        <p:blipFill>
          <a:blip r:embed="rId5">
            <a:lum contrast="-6000"/>
          </a:blip>
          <a:stretch>
            <a:fillRect/>
          </a:stretch>
        </p:blipFill>
        <p:spPr>
          <a:xfrm>
            <a:off x="5638800" y="609600"/>
            <a:ext cx="914400" cy="8080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9" name="Picture 15" descr="gman0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5802" y="4754564"/>
            <a:ext cx="762000" cy="1828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20" name="Picture 16" descr="gman0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702" y="4400550"/>
            <a:ext cx="1219200" cy="2209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7 L 0.79336 0.01389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661" y="69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L 1.00898 0.0044 " pathEditMode="relative" rAng="0" ptsTypes="AA">
                                      <p:cBhvr>
                                        <p:cTn id="8" dur="90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443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98</Words>
  <Application>Microsoft Office PowerPoint</Application>
  <PresentationFormat>Widescreen</PresentationFormat>
  <Paragraphs>35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#9Slide05 Handsome Script</vt:lpstr>
      <vt:lpstr>Arial</vt:lpstr>
      <vt:lpstr>Calibri</vt:lpstr>
      <vt:lpstr>Calibri Light</vt:lpstr>
      <vt:lpstr>UTM Avo</vt:lpstr>
      <vt:lpstr>VNI-Brush</vt:lpstr>
      <vt:lpstr>1_Office Theme</vt:lpstr>
      <vt:lpstr>3_Default Design</vt:lpstr>
      <vt:lpstr>PowerPoint Presentation</vt:lpstr>
      <vt:lpstr>Ếch con thích đọc sách.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Hồ Thị Lưu</dc:creator>
  <cp:lastModifiedBy>Hồ Thị Lưu</cp:lastModifiedBy>
  <cp:revision>10</cp:revision>
  <dcterms:created xsi:type="dcterms:W3CDTF">2023-11-26T17:16:36Z</dcterms:created>
  <dcterms:modified xsi:type="dcterms:W3CDTF">2024-11-11T04:14:44Z</dcterms:modified>
</cp:coreProperties>
</file>